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8.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9.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0.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1.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2.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 id="2147484348" r:id="rId9"/>
    <p:sldMasterId id="2147484364" r:id="rId10"/>
    <p:sldMasterId id="2147484384" r:id="rId11"/>
    <p:sldMasterId id="2147484401" r:id="rId12"/>
    <p:sldMasterId id="2147484422" r:id="rId13"/>
    <p:sldMasterId id="2147484439" r:id="rId14"/>
    <p:sldMasterId id="2147484455" r:id="rId15"/>
    <p:sldMasterId id="2147484471" r:id="rId16"/>
  </p:sldMasterIdLst>
  <p:notesMasterIdLst>
    <p:notesMasterId r:id="rId50"/>
  </p:notesMasterIdLst>
  <p:handoutMasterIdLst>
    <p:handoutMasterId r:id="rId51"/>
  </p:handout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0110" autoAdjust="0"/>
  </p:normalViewPr>
  <p:slideViewPr>
    <p:cSldViewPr>
      <p:cViewPr varScale="1">
        <p:scale>
          <a:sx n="114" d="100"/>
          <a:sy n="114" d="100"/>
        </p:scale>
        <p:origin x="132" y="306"/>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10/31/2012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10/31/2012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87721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18169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39295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2431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27780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18984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95047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85640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7.xml"/><Relationship Id="rId5" Type="http://schemas.microsoft.com/office/2007/relationships/hdphoto" Target="../media/hdphoto3.wdp"/><Relationship Id="rId4" Type="http://schemas.openxmlformats.org/officeDocument/2006/relationships/image" Target="../media/image6.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9.xml"/><Relationship Id="rId5" Type="http://schemas.microsoft.com/office/2007/relationships/hdphoto" Target="../media/hdphoto3.wdp"/><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53" y="2125682"/>
            <a:ext cx="10058400" cy="912813"/>
          </a:xfrm>
        </p:spPr>
        <p:txBody>
          <a:bodyPr/>
          <a:lstStyle>
            <a:lvl1pPr>
              <a:defRPr sz="3570"/>
            </a:lvl1pPr>
          </a:lstStyle>
          <a:p>
            <a:r>
              <a:rPr lang="en-US" dirty="0" smtClean="0"/>
              <a:t>Click to edit master title style</a:t>
            </a:r>
            <a:endParaRPr lang="en-US" dirty="0"/>
          </a:p>
        </p:txBody>
      </p:sp>
    </p:spTree>
    <p:extLst>
      <p:ext uri="{BB962C8B-B14F-4D97-AF65-F5344CB8AC3E}">
        <p14:creationId xmlns:p14="http://schemas.microsoft.com/office/powerpoint/2010/main" val="6770101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4"/>
            <a:ext cx="2743200" cy="4570412"/>
          </a:xfrm>
        </p:spPr>
        <p:txBody>
          <a:bodyPr vert="horz" lIns="178898" tIns="143123" rIns="178898" bIns="143123" rtlCol="0">
            <a:noAutofit/>
          </a:bodyPr>
          <a:lstStyle>
            <a:lvl1pPr>
              <a:defRPr lang="en-US" sz="2448"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101054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4"/>
            <a:ext cx="2743200" cy="5484812"/>
          </a:xfrm>
        </p:spPr>
        <p:txBody>
          <a:bodyPr lIns="178898" tIns="143123" rIns="178898" bIns="143123"/>
          <a:lstStyle>
            <a:lvl1pPr>
              <a:defRPr lang="en-US" sz="2448" kern="1200" dirty="0" smtClean="0">
                <a:gradFill>
                  <a:gsLst>
                    <a:gs pos="0">
                      <a:schemeClr val="tx1"/>
                    </a:gs>
                    <a:gs pos="100000">
                      <a:schemeClr val="tx1"/>
                    </a:gs>
                  </a:gsLst>
                  <a:lin ang="5400000" scaled="0"/>
                </a:gradFill>
                <a:latin typeface="+mn-lt"/>
                <a:ea typeface="+mj-ea"/>
                <a:cs typeface="+mj-cs"/>
              </a:defRPr>
            </a:lvl1pPr>
          </a:lstStyle>
          <a:p>
            <a:pPr marL="0" lvl="0" indent="0" algn="l" defTabSz="912087"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7065301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2" y="3040063"/>
            <a:ext cx="6400801" cy="914400"/>
          </a:xfrm>
        </p:spPr>
        <p:txBody>
          <a:bodyPr wrap="square" lIns="178898" tIns="143123" rIns="178898" bIns="143123" anchor="ctr">
            <a:noAutofit/>
          </a:bodyPr>
          <a:lstStyle>
            <a:lvl1pPr>
              <a:lnSpc>
                <a:spcPct val="95000"/>
              </a:lnSpc>
              <a:spcBef>
                <a:spcPts val="0"/>
              </a:spcBef>
              <a:spcAft>
                <a:spcPts val="1632"/>
              </a:spcAft>
              <a:defRPr lang="en-US" sz="357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38">
                <a:solidFill>
                  <a:srgbClr val="FFFFFF"/>
                </a:solidFill>
              </a:defRPr>
            </a:lvl2pPr>
            <a:lvl3pPr>
              <a:lnSpc>
                <a:spcPct val="100000"/>
              </a:lnSpc>
              <a:spcBef>
                <a:spcPts val="816"/>
              </a:spcBef>
              <a:defRPr sz="1938">
                <a:solidFill>
                  <a:srgbClr val="FFFFFF"/>
                </a:solidFill>
              </a:defRPr>
            </a:lvl3pPr>
            <a:lvl4pPr>
              <a:lnSpc>
                <a:spcPct val="100000"/>
              </a:lnSpc>
              <a:spcBef>
                <a:spcPts val="816"/>
              </a:spcBef>
              <a:defRPr sz="1938">
                <a:solidFill>
                  <a:srgbClr val="FFFFFF"/>
                </a:solidFill>
              </a:defRPr>
            </a:lvl4pPr>
            <a:lvl5pPr>
              <a:lnSpc>
                <a:spcPct val="100000"/>
              </a:lnSpc>
              <a:spcBef>
                <a:spcPts val="816"/>
              </a:spcBef>
              <a:defRPr sz="1938">
                <a:solidFill>
                  <a:srgbClr val="FFFFFF"/>
                </a:solidFill>
              </a:defRPr>
            </a:lvl5pPr>
          </a:lstStyle>
          <a:p>
            <a:pPr marL="0" lvl="0" indent="0" algn="l" defTabSz="912087"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64" y="1218560"/>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250" tIns="0" rIns="243250" bIns="0" numCol="1" anchor="ctr" anchorCtr="0" compatLnSpc="1">
            <a:prstTxWarp prst="textNoShape">
              <a:avLst/>
            </a:prstTxWarp>
            <a:noAutofit/>
          </a:bodyPr>
          <a:lstStyle>
            <a:lvl1pPr>
              <a:lnSpc>
                <a:spcPct val="95000"/>
              </a:lnSpc>
              <a:defRPr lang="en-US" sz="4386"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43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91997705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2" y="3040063"/>
            <a:ext cx="6400801" cy="914400"/>
          </a:xfrm>
        </p:spPr>
        <p:txBody>
          <a:bodyPr vert="horz" wrap="square" lIns="178898" tIns="143123" rIns="178898" bIns="143123" rtlCol="0" anchor="ctr">
            <a:noAutofit/>
          </a:bodyPr>
          <a:lstStyle>
            <a:lvl1pPr>
              <a:defRPr lang="en-US" sz="3570" kern="1200" dirty="0" smtClean="0">
                <a:gradFill>
                  <a:gsLst>
                    <a:gs pos="0">
                      <a:schemeClr val="tx1"/>
                    </a:gs>
                    <a:gs pos="100000">
                      <a:schemeClr val="tx1"/>
                    </a:gs>
                  </a:gsLst>
                  <a:lin ang="5400000" scaled="0"/>
                </a:gradFill>
                <a:latin typeface="+mj-lt"/>
                <a:ea typeface="+mn-ea"/>
                <a:cs typeface="+mn-cs"/>
              </a:defRPr>
            </a:lvl1pPr>
          </a:lstStyle>
          <a:p>
            <a:pPr marL="0" lvl="0" indent="0" algn="l" defTabSz="912087"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52"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250" tIns="0" rIns="243250" bIns="0" numCol="1" anchor="ctr" anchorCtr="0" compatLnSpc="1">
            <a:prstTxWarp prst="textNoShape">
              <a:avLst/>
            </a:prstTxWarp>
            <a:noAutofit/>
          </a:bodyPr>
          <a:lstStyle>
            <a:lvl1pPr>
              <a:lnSpc>
                <a:spcPct val="95000"/>
              </a:lnSpc>
              <a:defRPr lang="en-US" sz="4386"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43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71" y="296865"/>
            <a:ext cx="11887199" cy="914400"/>
          </a:xfrm>
        </p:spPr>
        <p:txBody>
          <a:bodyPr vert="horz" lIns="178898" tIns="44724" rIns="178898" bIns="44724" rtlCol="0" anchor="t">
            <a:noAutofit/>
          </a:bodyPr>
          <a:lstStyle>
            <a:lvl1pPr>
              <a:defRPr lang="en-US" sz="4794"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601077285"/>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2" y="3040063"/>
            <a:ext cx="6400801" cy="914400"/>
          </a:xfrm>
        </p:spPr>
        <p:txBody>
          <a:bodyPr vert="horz" wrap="square" lIns="178898" tIns="143123" rIns="178898" bIns="143123" rtlCol="0" anchor="ctr">
            <a:noAutofit/>
          </a:bodyPr>
          <a:lstStyle>
            <a:lvl1pPr>
              <a:defRPr lang="en-US" sz="3570" kern="1200" dirty="0" smtClean="0">
                <a:gradFill>
                  <a:gsLst>
                    <a:gs pos="0">
                      <a:schemeClr val="tx1"/>
                    </a:gs>
                    <a:gs pos="100000">
                      <a:schemeClr val="tx1"/>
                    </a:gs>
                  </a:gsLst>
                  <a:lin ang="5400000" scaled="0"/>
                </a:gradFill>
                <a:latin typeface="+mj-lt"/>
                <a:ea typeface="+mn-ea"/>
                <a:cs typeface="+mn-cs"/>
              </a:defRPr>
            </a:lvl1pPr>
          </a:lstStyle>
          <a:p>
            <a:pPr marL="0" lvl="0" indent="0" algn="l" defTabSz="912087"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64" y="1211280"/>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8172556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9767526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9881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9"/>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0436"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32" y="2301255"/>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32"/>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53" y="2302036"/>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32"/>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70" y="2301051"/>
            <a:ext cx="2346769" cy="324592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0436"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3250543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69"/>
            <a:ext cx="11887200" cy="4570413"/>
          </a:xfrm>
          <a:prstGeom prst="rect">
            <a:avLst/>
          </a:prstGeom>
        </p:spPr>
        <p:txBody>
          <a:bodyPr/>
          <a:lstStyle>
            <a:lvl1pPr marL="289850" indent="-289850">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197" indent="-280343">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044" indent="-289850">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134" indent="-228079">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6211" indent="-228079">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2074" tIns="76034" rIns="152074" bIns="76034" anchor="b" anchorCtr="0">
            <a:noAutofit/>
          </a:bodyPr>
          <a:lstStyle>
            <a:lvl1pPr algn="r">
              <a:buFont typeface="Arial" pitchFamily="34" charset="0"/>
              <a:buNone/>
              <a:defRPr sz="3672"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9709295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81"/>
            <a:ext cx="11887200" cy="5483225"/>
          </a:xfrm>
          <a:prstGeom prst="rect">
            <a:avLst/>
          </a:prstGeom>
        </p:spPr>
        <p:txBody>
          <a:bodyPr/>
          <a:lstStyle>
            <a:lvl1pPr marL="289850" indent="-289850">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197" indent="-280343">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044" indent="-289850">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134" indent="-228079">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6211" indent="-228079">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7135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_Logo on Backgroun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80" y="6079051"/>
            <a:ext cx="11888787" cy="624979"/>
          </a:xfrm>
          <a:prstGeom prst="rect">
            <a:avLst/>
          </a:prstGeom>
          <a:noFill/>
          <a:ln w="12700">
            <a:noFill/>
            <a:miter lim="800000"/>
            <a:headEnd type="none" w="sm" len="sm"/>
            <a:tailEnd type="none" w="sm" len="sm"/>
          </a:ln>
          <a:effectLst/>
        </p:spPr>
        <p:txBody>
          <a:bodyPr vert="horz" wrap="square" lIns="182459" tIns="145972" rIns="182459" bIns="145972" numCol="1" anchor="t" anchorCtr="0" compatLnSpc="1">
            <a:prstTxWarp prst="textNoShape">
              <a:avLst/>
            </a:prstTxWarp>
            <a:spAutoFit/>
          </a:bodyPr>
          <a:lstStyle/>
          <a:p>
            <a:pPr defTabSz="930169" eaLnBrk="0" hangingPunct="0"/>
            <a:r>
              <a:rPr lang="en-US" sz="714"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0169" eaLnBrk="0" hangingPunct="0"/>
            <a:r>
              <a:rPr lang="en-US" sz="714"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9247" y="3145071"/>
            <a:ext cx="3288505" cy="704445"/>
          </a:xfrm>
          <a:prstGeom prst="rect">
            <a:avLst/>
          </a:prstGeom>
        </p:spPr>
      </p:pic>
    </p:spTree>
    <p:extLst>
      <p:ext uri="{BB962C8B-B14F-4D97-AF65-F5344CB8AC3E}">
        <p14:creationId xmlns:p14="http://schemas.microsoft.com/office/powerpoint/2010/main" val="15416962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998596" y="1083361"/>
            <a:ext cx="10445796" cy="1017048"/>
          </a:xfrm>
        </p:spPr>
        <p:txBody>
          <a:bodyPr anchor="b" anchorCtr="0"/>
          <a:lstStyle>
            <a:lvl1pPr>
              <a:defRPr sz="7343" spc="-154"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bwMode="white">
          <a:xfrm>
            <a:off x="5882511" y="4063101"/>
            <a:ext cx="5561867" cy="508525"/>
          </a:xfrm>
        </p:spPr>
        <p:txBody>
          <a:bodyPr>
            <a:noAutofit/>
          </a:bodyPr>
          <a:lstStyle>
            <a:lvl1pPr marL="0" indent="0">
              <a:spcBef>
                <a:spcPts val="0"/>
              </a:spcBef>
              <a:buNone/>
              <a:defRPr spc="-72" baseline="0">
                <a:gradFill>
                  <a:gsLst>
                    <a:gs pos="0">
                      <a:srgbClr val="FFFFFF"/>
                    </a:gs>
                    <a:gs pos="100000">
                      <a:srgbClr val="FFFFFF"/>
                    </a:gs>
                  </a:gsLst>
                  <a:lin ang="5400000" scaled="0"/>
                </a:gradFill>
                <a:latin typeface="+mj-lt"/>
              </a:defRPr>
            </a:lvl1pPr>
          </a:lstStyle>
          <a:p>
            <a:pPr lvl="0"/>
            <a:r>
              <a:rPr lang="en-US" dirty="0" smtClean="0"/>
              <a:t>Speaker Title</a:t>
            </a:r>
            <a:endParaRPr lang="en-US" dirty="0"/>
          </a:p>
        </p:txBody>
      </p:sp>
      <p:pic>
        <p:nvPicPr>
          <p:cNvPr id="7" name="Picture 6"/>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9678" y="233169"/>
            <a:ext cx="2548577" cy="296119"/>
          </a:xfrm>
          <a:prstGeom prst="rect">
            <a:avLst/>
          </a:prstGeom>
        </p:spPr>
      </p:pic>
    </p:spTree>
    <p:extLst>
      <p:ext uri="{BB962C8B-B14F-4D97-AF65-F5344CB8AC3E}">
        <p14:creationId xmlns:p14="http://schemas.microsoft.com/office/powerpoint/2010/main" val="27668166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7" y="1476621"/>
            <a:ext cx="11375536" cy="2084319"/>
          </a:xfrm>
          <a:prstGeom prst="rect">
            <a:avLst/>
          </a:prstGeom>
        </p:spPr>
        <p:txBody>
          <a:bodyPr/>
          <a:lstStyle>
            <a:lvl1pPr marL="0" indent="0">
              <a:spcBef>
                <a:spcPts val="2448"/>
              </a:spcBef>
              <a:buNone/>
              <a:defRPr sz="4080">
                <a:solidFill>
                  <a:schemeClr val="tx2">
                    <a:alpha val="99000"/>
                  </a:schemeClr>
                </a:solidFill>
                <a:latin typeface="+mj-lt"/>
              </a:defRPr>
            </a:lvl1pPr>
            <a:lvl2pPr marL="0" indent="0">
              <a:buNone/>
              <a:defRPr lang="en-US" sz="2448" kern="1200" spc="0" baseline="0" dirty="0" smtClean="0">
                <a:solidFill>
                  <a:schemeClr val="tx1">
                    <a:alpha val="99000"/>
                  </a:schemeClr>
                </a:solidFill>
                <a:latin typeface="+mn-lt"/>
                <a:ea typeface="+mn-ea"/>
                <a:cs typeface="+mn-cs"/>
              </a:defRPr>
            </a:lvl2pPr>
            <a:lvl3pPr marL="236101" indent="0">
              <a:buNone/>
              <a:defRPr lang="en-US" sz="2448" kern="1200" spc="0" baseline="0" dirty="0" smtClean="0">
                <a:solidFill>
                  <a:schemeClr val="tx1">
                    <a:alpha val="99000"/>
                  </a:schemeClr>
                </a:solidFill>
                <a:latin typeface="+mn-lt"/>
                <a:ea typeface="+mn-ea"/>
                <a:cs typeface="+mn-cs"/>
              </a:defRPr>
            </a:lvl3pPr>
            <a:lvl4pPr marL="465736" indent="0">
              <a:buNone/>
              <a:defRPr lang="en-US" sz="2040" kern="1200" spc="0" baseline="0" dirty="0" smtClean="0">
                <a:solidFill>
                  <a:schemeClr val="tx1">
                    <a:alpha val="99000"/>
                  </a:schemeClr>
                </a:solidFill>
                <a:latin typeface="+mn-lt"/>
                <a:ea typeface="+mn-ea"/>
                <a:cs typeface="+mn-cs"/>
              </a:defRPr>
            </a:lvl4pPr>
            <a:lvl5pPr marL="706693" indent="0">
              <a:buNone/>
              <a:defRPr lang="en-US" sz="2040" kern="1200" spc="0" baseline="0" dirty="0">
                <a:solidFill>
                  <a:schemeClr val="tx1">
                    <a:alpha val="99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931437" rtl="0" eaLnBrk="1" latinLnBrk="0" hangingPunct="1">
              <a:lnSpc>
                <a:spcPct val="90000"/>
              </a:lnSpc>
              <a:spcBef>
                <a:spcPct val="0"/>
              </a:spcBef>
              <a:buNone/>
              <a:defRPr lang="en-US" sz="5609" b="0" kern="1200" cap="none" spc="-102" baseline="0" dirty="0">
                <a:ln w="3175">
                  <a:noFill/>
                </a:ln>
                <a:solidFill>
                  <a:schemeClr val="tx1">
                    <a:alpha val="99000"/>
                  </a:schemeClr>
                </a:soli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1067672"/>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7" y="233152"/>
            <a:ext cx="11375536" cy="772204"/>
          </a:xfrm>
        </p:spPr>
        <p:txBody>
          <a:bodyPr/>
          <a:lstStyle>
            <a:lvl1pPr algn="l" defTabSz="931283" rtl="0" eaLnBrk="1" latinLnBrk="0" hangingPunct="1">
              <a:lnSpc>
                <a:spcPct val="90000"/>
              </a:lnSpc>
              <a:spcBef>
                <a:spcPct val="0"/>
              </a:spcBef>
              <a:buNone/>
              <a:defRPr lang="en-US" sz="5609" b="0" kern="1200" cap="none" spc="-102"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7" y="1476621"/>
            <a:ext cx="11375536" cy="2140822"/>
          </a:xfrm>
        </p:spPr>
        <p:txBody>
          <a:bodyPr/>
          <a:lstStyle>
            <a:lvl1pPr marL="0" indent="0">
              <a:spcBef>
                <a:spcPts val="0"/>
              </a:spcBef>
              <a:spcAft>
                <a:spcPts val="0"/>
              </a:spcAft>
              <a:buFont typeface="Arial" pitchFamily="34" charset="0"/>
              <a:buNone/>
              <a:defRPr lang="en-US" sz="3264" kern="1200" dirty="0" smtClean="0">
                <a:gradFill>
                  <a:gsLst>
                    <a:gs pos="0">
                      <a:srgbClr val="595959"/>
                    </a:gs>
                    <a:gs pos="86000">
                      <a:srgbClr val="595959"/>
                    </a:gs>
                  </a:gsLst>
                  <a:lin ang="5400000" scaled="0"/>
                </a:gradFill>
                <a:latin typeface="+mn-lt"/>
                <a:ea typeface="+mn-ea"/>
                <a:cs typeface="+mn-cs"/>
              </a:defRPr>
            </a:lvl1pPr>
            <a:lvl2pPr marL="701727" indent="-349247">
              <a:spcBef>
                <a:spcPts val="0"/>
              </a:spcBef>
              <a:spcAft>
                <a:spcPts val="0"/>
              </a:spcAft>
              <a:buFont typeface="Arial" pitchFamily="34" charset="0"/>
              <a:buChar char="•"/>
              <a:defRPr lang="en-US" sz="2856"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408"/>
              </a:spcAft>
              <a:buNone/>
              <a:defRPr sz="2040"/>
            </a:lvl3pPr>
            <a:lvl4pPr marL="0" indent="0">
              <a:spcBef>
                <a:spcPts val="0"/>
              </a:spcBef>
              <a:spcAft>
                <a:spcPts val="408"/>
              </a:spcAft>
              <a:buNone/>
              <a:defRPr/>
            </a:lvl4pPr>
            <a:lvl5pPr marL="349247" indent="-349247">
              <a:spcBef>
                <a:spcPts val="0"/>
              </a:spcBef>
              <a:spcAft>
                <a:spcPts val="408"/>
              </a:spcAft>
              <a:buFont typeface="Arial" pitchFamily="34" charset="0"/>
              <a:buChar char="•"/>
              <a:defRPr/>
            </a:lvl5pPr>
            <a:lvl6pPr marL="1052580" indent="-349247">
              <a:buFont typeface="Arial" pitchFamily="34" charset="0"/>
              <a:buChar char="•"/>
              <a:defRPr sz="2448">
                <a:gradFill>
                  <a:gsLst>
                    <a:gs pos="0">
                      <a:srgbClr val="595959"/>
                    </a:gs>
                    <a:gs pos="86000">
                      <a:srgbClr val="595959"/>
                    </a:gs>
                  </a:gsLst>
                  <a:lin ang="5400000" scaled="0"/>
                </a:gradFill>
              </a:defRPr>
            </a:lvl6pPr>
            <a:lvl7pPr marL="1278950" indent="-229597">
              <a:defRPr>
                <a:gradFill>
                  <a:gsLst>
                    <a:gs pos="0">
                      <a:srgbClr val="595959"/>
                    </a:gs>
                    <a:gs pos="86000">
                      <a:srgbClr val="595959"/>
                    </a:gs>
                  </a:gsLst>
                  <a:lin ang="5400000" scaled="0"/>
                </a:gradFill>
              </a:defRPr>
            </a:lvl7pPr>
            <a:lvl8pPr marL="1515009" indent="-236060">
              <a:defRPr>
                <a:gradFill>
                  <a:gsLst>
                    <a:gs pos="0">
                      <a:srgbClr val="595959"/>
                    </a:gs>
                    <a:gs pos="86000">
                      <a:srgbClr val="595959"/>
                    </a:gs>
                  </a:gsLst>
                  <a:lin ang="5400000" scaled="0"/>
                </a:gradFill>
              </a:defRPr>
            </a:lvl8pPr>
          </a:lstStyle>
          <a:p>
            <a:pPr marL="352477" lvl="0" indent="-352477" algn="l" defTabSz="931283" rtl="0" eaLnBrk="1" latinLnBrk="0" hangingPunct="1">
              <a:lnSpc>
                <a:spcPct val="90000"/>
              </a:lnSpc>
              <a:spcBef>
                <a:spcPct val="20000"/>
              </a:spcBef>
              <a:buSzPct val="90000"/>
              <a:buFont typeface="Arial" pitchFamily="34" charset="0"/>
              <a:buChar char="•"/>
            </a:pPr>
            <a:r>
              <a:rPr lang="en-US" smtClean="0"/>
              <a:t>Click to edit Master text styles</a:t>
            </a:r>
          </a:p>
          <a:p>
            <a:pPr marL="352477" lvl="1" indent="-352477" algn="l" defTabSz="931283" rtl="0" eaLnBrk="1" latinLnBrk="0" hangingPunct="1">
              <a:lnSpc>
                <a:spcPct val="90000"/>
              </a:lnSpc>
              <a:spcBef>
                <a:spcPct val="20000"/>
              </a:spcBef>
              <a:buSzPct val="90000"/>
              <a:buFont typeface="Arial" pitchFamily="34" charset="0"/>
              <a:buChar char="•"/>
            </a:pPr>
            <a:r>
              <a:rPr lang="en-US" smtClean="0"/>
              <a:t>Second level</a:t>
            </a:r>
          </a:p>
          <a:p>
            <a:pPr marL="352477" lvl="2" indent="-352477" algn="l" defTabSz="931283" rtl="0" eaLnBrk="1" latinLnBrk="0" hangingPunct="1">
              <a:lnSpc>
                <a:spcPct val="90000"/>
              </a:lnSpc>
              <a:spcBef>
                <a:spcPct val="20000"/>
              </a:spcBef>
              <a:buSzPct val="90000"/>
              <a:buFont typeface="Arial" pitchFamily="34" charset="0"/>
              <a:buChar char="•"/>
            </a:pPr>
            <a:r>
              <a:rPr lang="en-US" smtClean="0"/>
              <a:t>Third level</a:t>
            </a:r>
          </a:p>
          <a:p>
            <a:pPr marL="352477" lvl="3" indent="-352477" algn="l" defTabSz="931283" rtl="0" eaLnBrk="1" latinLnBrk="0" hangingPunct="1">
              <a:lnSpc>
                <a:spcPct val="90000"/>
              </a:lnSpc>
              <a:spcBef>
                <a:spcPct val="20000"/>
              </a:spcBef>
              <a:buSzPct val="90000"/>
              <a:buFont typeface="Arial" pitchFamily="34" charset="0"/>
              <a:buChar char="•"/>
            </a:pPr>
            <a:r>
              <a:rPr lang="en-US" smtClean="0"/>
              <a:t>Fourth level</a:t>
            </a:r>
          </a:p>
          <a:p>
            <a:pPr marL="352477" lvl="4" indent="-352477" algn="l" defTabSz="931283"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9224" y="6499421"/>
            <a:ext cx="1716094" cy="199393"/>
          </a:xfrm>
          <a:prstGeom prst="rect">
            <a:avLst/>
          </a:prstGeom>
        </p:spPr>
      </p:pic>
    </p:spTree>
    <p:extLst>
      <p:ext uri="{BB962C8B-B14F-4D97-AF65-F5344CB8AC3E}">
        <p14:creationId xmlns:p14="http://schemas.microsoft.com/office/powerpoint/2010/main" val="326014733"/>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9667" y="233152"/>
            <a:ext cx="11375536" cy="772204"/>
          </a:xfrm>
        </p:spPr>
        <p:txBody>
          <a:bodyPr/>
          <a:lstStyle>
            <a:lvl1pPr>
              <a:defRPr sz="5609"/>
            </a:lvl1pPr>
          </a:lstStyle>
          <a:p>
            <a:r>
              <a:rPr lang="en-US" smtClean="0"/>
              <a:t>Click to edit Master title style</a:t>
            </a:r>
            <a:endParaRPr lang="en-US" dirty="0"/>
          </a:p>
        </p:txBody>
      </p:sp>
      <p:pic>
        <p:nvPicPr>
          <p:cNvPr id="3" name="Picture 2"/>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9224" y="6499426"/>
            <a:ext cx="1716094" cy="199393"/>
          </a:xfrm>
          <a:prstGeom prst="rect">
            <a:avLst/>
          </a:prstGeom>
        </p:spPr>
      </p:pic>
      <p:pic>
        <p:nvPicPr>
          <p:cNvPr id="4" name="Picture 3"/>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0805383" y="6471256"/>
            <a:ext cx="1399468" cy="445553"/>
          </a:xfrm>
          <a:prstGeom prst="rect">
            <a:avLst/>
          </a:prstGeom>
        </p:spPr>
      </p:pic>
    </p:spTree>
    <p:extLst>
      <p:ext uri="{BB962C8B-B14F-4D97-AF65-F5344CB8AC3E}">
        <p14:creationId xmlns:p14="http://schemas.microsoft.com/office/powerpoint/2010/main" val="2578799982"/>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79031" tIns="143223" rIns="179031" bIns="143223" anchor="b">
            <a:noAutofit/>
          </a:bodyPr>
          <a:lstStyle>
            <a:lvl1pPr>
              <a:defRPr sz="204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52" y="2125677"/>
            <a:ext cx="11887199" cy="912813"/>
          </a:xfrm>
        </p:spPr>
        <p:txBody>
          <a:bodyPr/>
          <a:lstStyle>
            <a:lvl1pPr>
              <a:defRPr sz="5405"/>
            </a:lvl1pPr>
          </a:lstStyle>
          <a:p>
            <a:r>
              <a:rPr lang="en-US" dirty="0" smtClean="0"/>
              <a:t>Click to edit master title style</a:t>
            </a:r>
            <a:endParaRPr lang="en-US" dirty="0"/>
          </a:p>
        </p:txBody>
      </p:sp>
    </p:spTree>
    <p:extLst>
      <p:ext uri="{BB962C8B-B14F-4D97-AF65-F5344CB8AC3E}">
        <p14:creationId xmlns:p14="http://schemas.microsoft.com/office/powerpoint/2010/main" val="9892247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36813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52" y="2125663"/>
            <a:ext cx="8229601" cy="4572000"/>
          </a:xfrm>
        </p:spPr>
        <p:txBody>
          <a:bodyPr lIns="179031" tIns="143223" rIns="179031" bIns="143223">
            <a:noAutofit/>
          </a:bodyPr>
          <a:lstStyle>
            <a:lvl1pPr>
              <a:defRPr sz="3570"/>
            </a:lvl1pPr>
            <a:lvl2pPr>
              <a:defRPr sz="2754"/>
            </a:lvl2pPr>
            <a:lvl3pPr>
              <a:defRPr sz="2448"/>
            </a:lvl3pPr>
            <a:lvl4pPr>
              <a:defRPr sz="2040"/>
            </a:lvl4pPr>
            <a:lvl5pPr>
              <a:defRPr sz="183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79031" tIns="143223" rIns="179031" bIns="143223">
            <a:noAutofit/>
          </a:bodyPr>
          <a:lstStyle>
            <a:lvl1pPr algn="l" defTabSz="912735" rtl="0" eaLnBrk="1" latinLnBrk="0" hangingPunct="1">
              <a:spcBef>
                <a:spcPct val="0"/>
              </a:spcBef>
              <a:buNone/>
              <a:defRPr lang="en-US" sz="2448" kern="1200" dirty="0" smtClean="0">
                <a:gradFill>
                  <a:gsLst>
                    <a:gs pos="0">
                      <a:schemeClr val="tx1"/>
                    </a:gs>
                    <a:gs pos="100000">
                      <a:schemeClr val="tx1"/>
                    </a:gs>
                  </a:gsLst>
                  <a:lin ang="5400000" scaled="0"/>
                </a:gradFill>
                <a:latin typeface="+mn-lt"/>
                <a:ea typeface="+mj-ea"/>
                <a:cs typeface="+mj-cs"/>
              </a:defRPr>
            </a:lvl1pPr>
            <a:lvl2pPr algn="l" defTabSz="912735"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2pPr>
            <a:lvl3pPr marL="228183" indent="0" algn="l" defTabSz="912735"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3pPr>
            <a:lvl4pPr marL="456366" indent="0" algn="l" defTabSz="912735"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4pPr>
            <a:lvl5pPr marL="738427" indent="0" algn="l" defTabSz="912735" rtl="0" eaLnBrk="1" latinLnBrk="0" hangingPunct="1">
              <a:spcBef>
                <a:spcPct val="0"/>
              </a:spcBef>
              <a:buNone/>
              <a:defRPr lang="en-US" sz="1632"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697385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77"/>
            <a:ext cx="10058400" cy="912813"/>
          </a:xfrm>
        </p:spPr>
        <p:txBody>
          <a:bodyPr/>
          <a:lstStyle>
            <a:lvl1pPr>
              <a:defRPr sz="3570"/>
            </a:lvl1pPr>
          </a:lstStyle>
          <a:p>
            <a:r>
              <a:rPr lang="en-US" dirty="0" smtClean="0"/>
              <a:t>Click to edit master title style</a:t>
            </a:r>
            <a:endParaRPr lang="en-US" dirty="0"/>
          </a:p>
        </p:txBody>
      </p:sp>
    </p:spTree>
    <p:extLst>
      <p:ext uri="{BB962C8B-B14F-4D97-AF65-F5344CB8AC3E}">
        <p14:creationId xmlns:p14="http://schemas.microsoft.com/office/powerpoint/2010/main" val="3590963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77"/>
            <a:ext cx="11887202" cy="912813"/>
          </a:xfrm>
        </p:spPr>
        <p:txBody>
          <a:bodyPr/>
          <a:lstStyle>
            <a:lvl1pPr>
              <a:defRPr sz="5405"/>
            </a:lvl1pPr>
          </a:lstStyle>
          <a:p>
            <a:r>
              <a:rPr lang="en-US" dirty="0" smtClean="0"/>
              <a:t>Click to edit master title style</a:t>
            </a:r>
            <a:endParaRPr lang="en-US" dirty="0"/>
          </a:p>
        </p:txBody>
      </p:sp>
    </p:spTree>
    <p:extLst>
      <p:ext uri="{BB962C8B-B14F-4D97-AF65-F5344CB8AC3E}">
        <p14:creationId xmlns:p14="http://schemas.microsoft.com/office/powerpoint/2010/main" val="20842743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79031" tIns="143223" rIns="179031" bIns="143223" rtlCol="0">
            <a:noAutofit/>
          </a:bodyPr>
          <a:lstStyle>
            <a:lvl1pPr>
              <a:defRPr lang="en-US" sz="2448"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486741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79031" tIns="143223" rIns="179031" bIns="143223"/>
          <a:lstStyle>
            <a:lvl1pPr>
              <a:defRPr lang="en-US" sz="2448" kern="1200" dirty="0" smtClean="0">
                <a:gradFill>
                  <a:gsLst>
                    <a:gs pos="0">
                      <a:schemeClr val="tx1"/>
                    </a:gs>
                    <a:gs pos="100000">
                      <a:schemeClr val="tx1"/>
                    </a:gs>
                  </a:gsLst>
                  <a:lin ang="5400000" scaled="0"/>
                </a:gradFill>
                <a:latin typeface="+mn-lt"/>
                <a:ea typeface="+mj-ea"/>
                <a:cs typeface="+mj-cs"/>
              </a:defRPr>
            </a:lvl1pPr>
          </a:lstStyle>
          <a:p>
            <a:pPr marL="0" lvl="0" indent="0" algn="l" defTabSz="912735"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1526688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55" y="3040063"/>
            <a:ext cx="6400801" cy="914400"/>
          </a:xfrm>
        </p:spPr>
        <p:txBody>
          <a:bodyPr wrap="square" lIns="179031" tIns="143223" rIns="179031" bIns="143223" anchor="ctr">
            <a:noAutofit/>
          </a:bodyPr>
          <a:lstStyle>
            <a:lvl1pPr>
              <a:lnSpc>
                <a:spcPct val="95000"/>
              </a:lnSpc>
              <a:spcBef>
                <a:spcPts val="0"/>
              </a:spcBef>
              <a:spcAft>
                <a:spcPts val="1632"/>
              </a:spcAft>
              <a:defRPr lang="en-US" sz="357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38">
                <a:solidFill>
                  <a:srgbClr val="FFFFFF"/>
                </a:solidFill>
              </a:defRPr>
            </a:lvl2pPr>
            <a:lvl3pPr>
              <a:lnSpc>
                <a:spcPct val="100000"/>
              </a:lnSpc>
              <a:spcBef>
                <a:spcPts val="816"/>
              </a:spcBef>
              <a:defRPr sz="1938">
                <a:solidFill>
                  <a:srgbClr val="FFFFFF"/>
                </a:solidFill>
              </a:defRPr>
            </a:lvl3pPr>
            <a:lvl4pPr>
              <a:lnSpc>
                <a:spcPct val="100000"/>
              </a:lnSpc>
              <a:spcBef>
                <a:spcPts val="816"/>
              </a:spcBef>
              <a:defRPr sz="1938">
                <a:solidFill>
                  <a:srgbClr val="FFFFFF"/>
                </a:solidFill>
              </a:defRPr>
            </a:lvl4pPr>
            <a:lvl5pPr>
              <a:lnSpc>
                <a:spcPct val="100000"/>
              </a:lnSpc>
              <a:spcBef>
                <a:spcPts val="816"/>
              </a:spcBef>
              <a:defRPr sz="1938">
                <a:solidFill>
                  <a:srgbClr val="FFFFFF"/>
                </a:solidFill>
              </a:defRPr>
            </a:lvl5pPr>
          </a:lstStyle>
          <a:p>
            <a:pPr marL="0" lvl="0" indent="0" algn="l" defTabSz="912735"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52"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422" tIns="0" rIns="243422" bIns="0" numCol="1" anchor="ctr" anchorCtr="0" compatLnSpc="1">
            <a:prstTxWarp prst="textNoShape">
              <a:avLst/>
            </a:prstTxWarp>
            <a:noAutofit/>
          </a:bodyPr>
          <a:lstStyle>
            <a:lvl1pPr>
              <a:lnSpc>
                <a:spcPct val="95000"/>
              </a:lnSpc>
              <a:defRPr lang="en-US" sz="4386"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1317"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1234876"/>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55" y="3040063"/>
            <a:ext cx="6400801" cy="914400"/>
          </a:xfrm>
        </p:spPr>
        <p:txBody>
          <a:bodyPr vert="horz" wrap="square" lIns="179031" tIns="143223" rIns="179031" bIns="143223" rtlCol="0" anchor="ctr">
            <a:noAutofit/>
          </a:bodyPr>
          <a:lstStyle>
            <a:lvl1pPr>
              <a:defRPr lang="en-US" sz="3570" kern="1200" dirty="0" smtClean="0">
                <a:gradFill>
                  <a:gsLst>
                    <a:gs pos="0">
                      <a:schemeClr val="tx1"/>
                    </a:gs>
                    <a:gs pos="100000">
                      <a:schemeClr val="tx1"/>
                    </a:gs>
                  </a:gsLst>
                  <a:lin ang="5400000" scaled="0"/>
                </a:gradFill>
                <a:latin typeface="+mj-lt"/>
                <a:ea typeface="+mn-ea"/>
                <a:cs typeface="+mn-cs"/>
              </a:defRPr>
            </a:lvl1pPr>
          </a:lstStyle>
          <a:p>
            <a:pPr marL="0" lvl="0" indent="0" algn="l" defTabSz="912735"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422" tIns="0" rIns="243422" bIns="0" numCol="1" anchor="ctr" anchorCtr="0" compatLnSpc="1">
            <a:prstTxWarp prst="textNoShape">
              <a:avLst/>
            </a:prstTxWarp>
            <a:noAutofit/>
          </a:bodyPr>
          <a:lstStyle>
            <a:lvl1pPr>
              <a:lnSpc>
                <a:spcPct val="95000"/>
              </a:lnSpc>
              <a:defRPr lang="en-US" sz="4386"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1317"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55" y="296864"/>
            <a:ext cx="11887199" cy="914400"/>
          </a:xfrm>
        </p:spPr>
        <p:txBody>
          <a:bodyPr vert="horz" lIns="179031" tIns="44759" rIns="179031" bIns="44759" rtlCol="0" anchor="t">
            <a:noAutofit/>
          </a:bodyPr>
          <a:lstStyle>
            <a:lvl1pPr>
              <a:defRPr lang="en-US" sz="4794"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675917431"/>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55" y="3040063"/>
            <a:ext cx="6400801" cy="914400"/>
          </a:xfrm>
        </p:spPr>
        <p:txBody>
          <a:bodyPr vert="horz" wrap="square" lIns="179031" tIns="143223" rIns="179031" bIns="143223" rtlCol="0" anchor="ctr">
            <a:noAutofit/>
          </a:bodyPr>
          <a:lstStyle>
            <a:lvl1pPr>
              <a:defRPr lang="en-US" sz="3570" kern="1200" dirty="0" smtClean="0">
                <a:gradFill>
                  <a:gsLst>
                    <a:gs pos="0">
                      <a:schemeClr val="tx1"/>
                    </a:gs>
                    <a:gs pos="100000">
                      <a:schemeClr val="tx1"/>
                    </a:gs>
                  </a:gsLst>
                  <a:lin ang="5400000" scaled="0"/>
                </a:gradFill>
                <a:latin typeface="+mj-lt"/>
                <a:ea typeface="+mn-ea"/>
                <a:cs typeface="+mn-cs"/>
              </a:defRPr>
            </a:lvl1pPr>
          </a:lstStyle>
          <a:p>
            <a:pPr marL="0" lvl="0" indent="0" algn="l" defTabSz="912735"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52" y="1211280"/>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2707312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3201636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3049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1317"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28" y="2301253"/>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32"/>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32"/>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54" y="2301064"/>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1317"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9657350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059" indent="-290059">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605" indent="-280548">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662" indent="-290059">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903" indent="-228241">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147" indent="-228241">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2186" tIns="76093" rIns="152186" bIns="76093"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5846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63"/>
            <a:ext cx="11887200" cy="5483225"/>
          </a:xfrm>
          <a:prstGeom prst="rect">
            <a:avLst/>
          </a:prstGeom>
        </p:spPr>
        <p:txBody>
          <a:bodyPr/>
          <a:lstStyle>
            <a:lvl1pPr marL="290059" indent="-290059">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605" indent="-280548">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662" indent="-290059">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903" indent="-228241">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147" indent="-228241">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46138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64" y="6079046"/>
            <a:ext cx="11888787" cy="631271"/>
          </a:xfrm>
          <a:prstGeom prst="rect">
            <a:avLst/>
          </a:prstGeom>
          <a:noFill/>
          <a:ln w="12700">
            <a:noFill/>
            <a:miter lim="800000"/>
            <a:headEnd type="none" w="sm" len="sm"/>
            <a:tailEnd type="none" w="sm" len="sm"/>
          </a:ln>
          <a:effectLst/>
        </p:spPr>
        <p:txBody>
          <a:bodyPr vert="horz" wrap="square" lIns="182595" tIns="146074" rIns="182595" bIns="146074" numCol="1" anchor="t" anchorCtr="0" compatLnSpc="1">
            <a:prstTxWarp prst="textNoShape">
              <a:avLst/>
            </a:prstTxWarp>
            <a:spAutoFit/>
          </a:bodyPr>
          <a:lstStyle/>
          <a:p>
            <a:pPr defTabSz="930829" eaLnBrk="0" hangingPunct="0"/>
            <a:r>
              <a:rPr lang="en-US" sz="714"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0829" eaLnBrk="0" hangingPunct="0"/>
            <a:r>
              <a:rPr lang="en-US" sz="714"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54"/>
            <a:ext cx="3288506" cy="704445"/>
          </a:xfrm>
          <a:prstGeom prst="rect">
            <a:avLst/>
          </a:prstGeom>
        </p:spPr>
      </p:pic>
    </p:spTree>
    <p:extLst>
      <p:ext uri="{BB962C8B-B14F-4D97-AF65-F5344CB8AC3E}">
        <p14:creationId xmlns:p14="http://schemas.microsoft.com/office/powerpoint/2010/main" val="839319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78898" tIns="143123" rIns="178898" bIns="143123" anchor="b">
            <a:noAutofit/>
          </a:bodyPr>
          <a:lstStyle>
            <a:lvl1pPr>
              <a:defRPr sz="204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68" y="2125682"/>
            <a:ext cx="11887199" cy="912813"/>
          </a:xfrm>
        </p:spPr>
        <p:txBody>
          <a:bodyPr/>
          <a:lstStyle>
            <a:lvl1pPr>
              <a:defRPr sz="5405"/>
            </a:lvl1pPr>
          </a:lstStyle>
          <a:p>
            <a:r>
              <a:rPr lang="en-US" dirty="0" smtClean="0"/>
              <a:t>Click to edit master title style</a:t>
            </a:r>
            <a:endParaRPr lang="en-US" dirty="0"/>
          </a:p>
        </p:txBody>
      </p:sp>
    </p:spTree>
    <p:extLst>
      <p:ext uri="{BB962C8B-B14F-4D97-AF65-F5344CB8AC3E}">
        <p14:creationId xmlns:p14="http://schemas.microsoft.com/office/powerpoint/2010/main" val="30111360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4"/>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6287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56" y="2125663"/>
            <a:ext cx="8229601" cy="4572000"/>
          </a:xfrm>
        </p:spPr>
        <p:txBody>
          <a:bodyPr lIns="178898" tIns="143123" rIns="178898" bIns="143123">
            <a:noAutofit/>
          </a:bodyPr>
          <a:lstStyle>
            <a:lvl1pPr>
              <a:defRPr sz="3570"/>
            </a:lvl1pPr>
            <a:lvl2pPr>
              <a:defRPr sz="2754"/>
            </a:lvl2pPr>
            <a:lvl3pPr>
              <a:defRPr sz="2448"/>
            </a:lvl3pPr>
            <a:lvl4pPr>
              <a:defRPr sz="2040"/>
            </a:lvl4pPr>
            <a:lvl5pPr>
              <a:defRPr sz="1938"/>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78898" tIns="143123" rIns="178898" bIns="143123">
            <a:noAutofit/>
          </a:bodyPr>
          <a:lstStyle>
            <a:lvl1pPr algn="l" defTabSz="912087" rtl="0" eaLnBrk="1" latinLnBrk="0" hangingPunct="1">
              <a:spcBef>
                <a:spcPct val="0"/>
              </a:spcBef>
              <a:buNone/>
              <a:defRPr lang="en-US" sz="2448" kern="1200" dirty="0" smtClean="0">
                <a:gradFill>
                  <a:gsLst>
                    <a:gs pos="0">
                      <a:schemeClr val="tx1"/>
                    </a:gs>
                    <a:gs pos="100000">
                      <a:schemeClr val="tx1"/>
                    </a:gs>
                  </a:gsLst>
                  <a:lin ang="5400000" scaled="0"/>
                </a:gradFill>
                <a:latin typeface="+mn-lt"/>
                <a:ea typeface="+mj-ea"/>
                <a:cs typeface="+mj-cs"/>
              </a:defRPr>
            </a:lvl1pPr>
            <a:lvl2pPr algn="l" defTabSz="912087"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2pPr>
            <a:lvl3pPr marL="228021" indent="0" algn="l" defTabSz="912087"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3pPr>
            <a:lvl4pPr marL="456041" indent="0" algn="l" defTabSz="912087"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4pPr>
            <a:lvl5pPr marL="737898" indent="0" algn="l" defTabSz="912087" rtl="0" eaLnBrk="1" latinLnBrk="0" hangingPunct="1">
              <a:spcBef>
                <a:spcPct val="0"/>
              </a:spcBef>
              <a:buNone/>
              <a:defRPr lang="en-US" sz="1632"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198527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53" y="2125682"/>
            <a:ext cx="10058400" cy="912813"/>
          </a:xfrm>
        </p:spPr>
        <p:txBody>
          <a:bodyPr/>
          <a:lstStyle>
            <a:lvl1pPr>
              <a:defRPr sz="3570"/>
            </a:lvl1pPr>
          </a:lstStyle>
          <a:p>
            <a:r>
              <a:rPr lang="en-US" dirty="0" smtClean="0"/>
              <a:t>Click to edit master title style</a:t>
            </a:r>
            <a:endParaRPr lang="en-US" dirty="0"/>
          </a:p>
        </p:txBody>
      </p:sp>
    </p:spTree>
    <p:extLst>
      <p:ext uri="{BB962C8B-B14F-4D97-AF65-F5344CB8AC3E}">
        <p14:creationId xmlns:p14="http://schemas.microsoft.com/office/powerpoint/2010/main" val="13272554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4"/>
            <a:ext cx="2743200" cy="4570412"/>
          </a:xfrm>
        </p:spPr>
        <p:txBody>
          <a:bodyPr vert="horz" lIns="178898" tIns="143123" rIns="178898" bIns="143123" rtlCol="0">
            <a:noAutofit/>
          </a:bodyPr>
          <a:lstStyle>
            <a:lvl1pPr>
              <a:defRPr lang="en-US" sz="2448"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596674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4"/>
            <a:ext cx="2743200" cy="5484812"/>
          </a:xfrm>
        </p:spPr>
        <p:txBody>
          <a:bodyPr lIns="178898" tIns="143123" rIns="178898" bIns="143123"/>
          <a:lstStyle>
            <a:lvl1pPr>
              <a:defRPr lang="en-US" sz="2448" kern="1200" dirty="0" smtClean="0">
                <a:gradFill>
                  <a:gsLst>
                    <a:gs pos="0">
                      <a:schemeClr val="tx1"/>
                    </a:gs>
                    <a:gs pos="100000">
                      <a:schemeClr val="tx1"/>
                    </a:gs>
                  </a:gsLst>
                  <a:lin ang="5400000" scaled="0"/>
                </a:gradFill>
                <a:latin typeface="+mn-lt"/>
                <a:ea typeface="+mj-ea"/>
                <a:cs typeface="+mj-cs"/>
              </a:defRPr>
            </a:lvl1pPr>
          </a:lstStyle>
          <a:p>
            <a:pPr marL="0" lvl="0" indent="0" algn="l" defTabSz="912087"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328631712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2" y="3040063"/>
            <a:ext cx="6400801" cy="914400"/>
          </a:xfrm>
        </p:spPr>
        <p:txBody>
          <a:bodyPr wrap="square" lIns="178898" tIns="143123" rIns="178898" bIns="143123" anchor="ctr">
            <a:noAutofit/>
          </a:bodyPr>
          <a:lstStyle>
            <a:lvl1pPr>
              <a:lnSpc>
                <a:spcPct val="95000"/>
              </a:lnSpc>
              <a:spcBef>
                <a:spcPts val="0"/>
              </a:spcBef>
              <a:spcAft>
                <a:spcPts val="1632"/>
              </a:spcAft>
              <a:defRPr lang="en-US" sz="357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38">
                <a:solidFill>
                  <a:srgbClr val="FFFFFF"/>
                </a:solidFill>
              </a:defRPr>
            </a:lvl2pPr>
            <a:lvl3pPr>
              <a:lnSpc>
                <a:spcPct val="100000"/>
              </a:lnSpc>
              <a:spcBef>
                <a:spcPts val="816"/>
              </a:spcBef>
              <a:defRPr sz="1938">
                <a:solidFill>
                  <a:srgbClr val="FFFFFF"/>
                </a:solidFill>
              </a:defRPr>
            </a:lvl3pPr>
            <a:lvl4pPr>
              <a:lnSpc>
                <a:spcPct val="100000"/>
              </a:lnSpc>
              <a:spcBef>
                <a:spcPts val="816"/>
              </a:spcBef>
              <a:defRPr sz="1938">
                <a:solidFill>
                  <a:srgbClr val="FFFFFF"/>
                </a:solidFill>
              </a:defRPr>
            </a:lvl4pPr>
            <a:lvl5pPr>
              <a:lnSpc>
                <a:spcPct val="100000"/>
              </a:lnSpc>
              <a:spcBef>
                <a:spcPts val="816"/>
              </a:spcBef>
              <a:defRPr sz="1938">
                <a:solidFill>
                  <a:srgbClr val="FFFFFF"/>
                </a:solidFill>
              </a:defRPr>
            </a:lvl5pPr>
          </a:lstStyle>
          <a:p>
            <a:pPr marL="0" lvl="0" indent="0" algn="l" defTabSz="912087"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64" y="1218560"/>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250" tIns="0" rIns="243250" bIns="0" numCol="1" anchor="ctr" anchorCtr="0" compatLnSpc="1">
            <a:prstTxWarp prst="textNoShape">
              <a:avLst/>
            </a:prstTxWarp>
            <a:noAutofit/>
          </a:bodyPr>
          <a:lstStyle>
            <a:lvl1pPr>
              <a:lnSpc>
                <a:spcPct val="95000"/>
              </a:lnSpc>
              <a:defRPr lang="en-US" sz="4386"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43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79190910"/>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2" y="3040063"/>
            <a:ext cx="6400801" cy="914400"/>
          </a:xfrm>
        </p:spPr>
        <p:txBody>
          <a:bodyPr vert="horz" wrap="square" lIns="178898" tIns="143123" rIns="178898" bIns="143123" rtlCol="0" anchor="ctr">
            <a:noAutofit/>
          </a:bodyPr>
          <a:lstStyle>
            <a:lvl1pPr>
              <a:defRPr lang="en-US" sz="3570" kern="1200" dirty="0" smtClean="0">
                <a:gradFill>
                  <a:gsLst>
                    <a:gs pos="0">
                      <a:schemeClr val="tx1"/>
                    </a:gs>
                    <a:gs pos="100000">
                      <a:schemeClr val="tx1"/>
                    </a:gs>
                  </a:gsLst>
                  <a:lin ang="5400000" scaled="0"/>
                </a:gradFill>
                <a:latin typeface="+mj-lt"/>
                <a:ea typeface="+mn-ea"/>
                <a:cs typeface="+mn-cs"/>
              </a:defRPr>
            </a:lvl1pPr>
          </a:lstStyle>
          <a:p>
            <a:pPr marL="0" lvl="0" indent="0" algn="l" defTabSz="912087"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52"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250" tIns="0" rIns="243250" bIns="0" numCol="1" anchor="ctr" anchorCtr="0" compatLnSpc="1">
            <a:prstTxWarp prst="textNoShape">
              <a:avLst/>
            </a:prstTxWarp>
            <a:noAutofit/>
          </a:bodyPr>
          <a:lstStyle>
            <a:lvl1pPr>
              <a:lnSpc>
                <a:spcPct val="95000"/>
              </a:lnSpc>
              <a:defRPr lang="en-US" sz="4386"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43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71" y="296865"/>
            <a:ext cx="11887199" cy="914400"/>
          </a:xfrm>
        </p:spPr>
        <p:txBody>
          <a:bodyPr vert="horz" lIns="178898" tIns="44724" rIns="178898" bIns="44724" rtlCol="0" anchor="t">
            <a:noAutofit/>
          </a:bodyPr>
          <a:lstStyle>
            <a:lvl1pPr>
              <a:defRPr lang="en-US" sz="4794"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9012382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2" y="3040063"/>
            <a:ext cx="6400801" cy="914400"/>
          </a:xfrm>
        </p:spPr>
        <p:txBody>
          <a:bodyPr vert="horz" wrap="square" lIns="178898" tIns="143123" rIns="178898" bIns="143123" rtlCol="0" anchor="ctr">
            <a:noAutofit/>
          </a:bodyPr>
          <a:lstStyle>
            <a:lvl1pPr>
              <a:defRPr lang="en-US" sz="3570" kern="1200" dirty="0" smtClean="0">
                <a:gradFill>
                  <a:gsLst>
                    <a:gs pos="0">
                      <a:schemeClr val="tx1"/>
                    </a:gs>
                    <a:gs pos="100000">
                      <a:schemeClr val="tx1"/>
                    </a:gs>
                  </a:gsLst>
                  <a:lin ang="5400000" scaled="0"/>
                </a:gradFill>
                <a:latin typeface="+mj-lt"/>
                <a:ea typeface="+mn-ea"/>
                <a:cs typeface="+mn-cs"/>
              </a:defRPr>
            </a:lvl1pPr>
          </a:lstStyle>
          <a:p>
            <a:pPr marL="0" lvl="0" indent="0" algn="l" defTabSz="912087"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64" y="1211280"/>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7043773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43443200"/>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6144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9"/>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0436"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32" y="2301255"/>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32"/>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53" y="2302036"/>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32"/>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70" y="2301051"/>
            <a:ext cx="2346769" cy="324592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0436"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38080288"/>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69"/>
            <a:ext cx="11887200" cy="4570413"/>
          </a:xfrm>
          <a:prstGeom prst="rect">
            <a:avLst/>
          </a:prstGeom>
        </p:spPr>
        <p:txBody>
          <a:bodyPr/>
          <a:lstStyle>
            <a:lvl1pPr marL="289850" indent="-289850">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197" indent="-280343">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044" indent="-289850">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134" indent="-228079">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6211" indent="-228079">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2074" tIns="76034" rIns="152074" bIns="76034" anchor="b" anchorCtr="0">
            <a:noAutofit/>
          </a:bodyPr>
          <a:lstStyle>
            <a:lvl1pPr algn="r">
              <a:buFont typeface="Arial" pitchFamily="34" charset="0"/>
              <a:buNone/>
              <a:defRPr sz="3672"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64954729"/>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81"/>
            <a:ext cx="11887200" cy="5483225"/>
          </a:xfrm>
          <a:prstGeom prst="rect">
            <a:avLst/>
          </a:prstGeom>
        </p:spPr>
        <p:txBody>
          <a:bodyPr/>
          <a:lstStyle>
            <a:lvl1pPr marL="289850" indent="-289850">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197" indent="-280343">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044" indent="-289850">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134" indent="-228079">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6211" indent="-228079">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16458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_Logo on Backgroun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80" y="6079051"/>
            <a:ext cx="11888787" cy="624979"/>
          </a:xfrm>
          <a:prstGeom prst="rect">
            <a:avLst/>
          </a:prstGeom>
          <a:noFill/>
          <a:ln w="12700">
            <a:noFill/>
            <a:miter lim="800000"/>
            <a:headEnd type="none" w="sm" len="sm"/>
            <a:tailEnd type="none" w="sm" len="sm"/>
          </a:ln>
          <a:effectLst/>
        </p:spPr>
        <p:txBody>
          <a:bodyPr vert="horz" wrap="square" lIns="182459" tIns="145972" rIns="182459" bIns="145972" numCol="1" anchor="t" anchorCtr="0" compatLnSpc="1">
            <a:prstTxWarp prst="textNoShape">
              <a:avLst/>
            </a:prstTxWarp>
            <a:spAutoFit/>
          </a:bodyPr>
          <a:lstStyle/>
          <a:p>
            <a:pPr defTabSz="930169" eaLnBrk="0" hangingPunct="0"/>
            <a:r>
              <a:rPr lang="en-US" sz="714"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0169" eaLnBrk="0" hangingPunct="0"/>
            <a:r>
              <a:rPr lang="en-US" sz="714"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9247" y="3145071"/>
            <a:ext cx="3288505" cy="704445"/>
          </a:xfrm>
          <a:prstGeom prst="rect">
            <a:avLst/>
          </a:prstGeom>
        </p:spPr>
      </p:pic>
    </p:spTree>
    <p:extLst>
      <p:ext uri="{BB962C8B-B14F-4D97-AF65-F5344CB8AC3E}">
        <p14:creationId xmlns:p14="http://schemas.microsoft.com/office/powerpoint/2010/main" val="12690426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998596" y="1083361"/>
            <a:ext cx="10445796" cy="1017048"/>
          </a:xfrm>
        </p:spPr>
        <p:txBody>
          <a:bodyPr anchor="b" anchorCtr="0"/>
          <a:lstStyle>
            <a:lvl1pPr>
              <a:defRPr sz="7343" spc="-154"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bwMode="white">
          <a:xfrm>
            <a:off x="5882511" y="4063101"/>
            <a:ext cx="5561867" cy="508525"/>
          </a:xfrm>
        </p:spPr>
        <p:txBody>
          <a:bodyPr>
            <a:noAutofit/>
          </a:bodyPr>
          <a:lstStyle>
            <a:lvl1pPr marL="0" indent="0">
              <a:spcBef>
                <a:spcPts val="0"/>
              </a:spcBef>
              <a:buNone/>
              <a:defRPr spc="-72" baseline="0">
                <a:gradFill>
                  <a:gsLst>
                    <a:gs pos="0">
                      <a:srgbClr val="FFFFFF"/>
                    </a:gs>
                    <a:gs pos="100000">
                      <a:srgbClr val="FFFFFF"/>
                    </a:gs>
                  </a:gsLst>
                  <a:lin ang="5400000" scaled="0"/>
                </a:gradFill>
                <a:latin typeface="+mj-lt"/>
              </a:defRPr>
            </a:lvl1pPr>
          </a:lstStyle>
          <a:p>
            <a:pPr lvl="0"/>
            <a:r>
              <a:rPr lang="en-US" dirty="0" smtClean="0"/>
              <a:t>Speaker Title</a:t>
            </a:r>
            <a:endParaRPr lang="en-US" dirty="0"/>
          </a:p>
        </p:txBody>
      </p:sp>
      <p:pic>
        <p:nvPicPr>
          <p:cNvPr id="7" name="Picture 6"/>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9678" y="233169"/>
            <a:ext cx="2548577" cy="296119"/>
          </a:xfrm>
          <a:prstGeom prst="rect">
            <a:avLst/>
          </a:prstGeom>
        </p:spPr>
      </p:pic>
    </p:spTree>
    <p:extLst>
      <p:ext uri="{BB962C8B-B14F-4D97-AF65-F5344CB8AC3E}">
        <p14:creationId xmlns:p14="http://schemas.microsoft.com/office/powerpoint/2010/main" val="17480980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7" y="2875753"/>
            <a:ext cx="11375536" cy="1243058"/>
          </a:xfrm>
        </p:spPr>
        <p:txBody>
          <a:bodyPr anchor="b" anchorCtr="0"/>
          <a:lstStyle>
            <a:lvl1pPr>
              <a:defRPr sz="8975" spc="-306" baseline="0">
                <a:gradFill>
                  <a:gsLst>
                    <a:gs pos="100000">
                      <a:srgbClr val="FFFFFF"/>
                    </a:gs>
                    <a:gs pos="0">
                      <a:srgbClr val="FFFFFF"/>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012850198"/>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9667" y="233152"/>
            <a:ext cx="11375536" cy="772204"/>
          </a:xfrm>
        </p:spPr>
        <p:txBody>
          <a:bodyPr/>
          <a:lstStyle>
            <a:lvl1pPr>
              <a:defRPr sz="5609"/>
            </a:lvl1pPr>
          </a:lstStyle>
          <a:p>
            <a:r>
              <a:rPr lang="en-US" smtClean="0"/>
              <a:t>Click to edit Master title style</a:t>
            </a:r>
            <a:endParaRPr lang="en-US" dirty="0"/>
          </a:p>
        </p:txBody>
      </p:sp>
      <p:pic>
        <p:nvPicPr>
          <p:cNvPr id="3" name="Picture 2"/>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9224" y="6499426"/>
            <a:ext cx="1716094" cy="199393"/>
          </a:xfrm>
          <a:prstGeom prst="rect">
            <a:avLst/>
          </a:prstGeom>
        </p:spPr>
      </p:pic>
      <p:pic>
        <p:nvPicPr>
          <p:cNvPr id="4" name="Picture 3"/>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0805383" y="6471256"/>
            <a:ext cx="1399468" cy="445553"/>
          </a:xfrm>
          <a:prstGeom prst="rect">
            <a:avLst/>
          </a:prstGeom>
        </p:spPr>
      </p:pic>
    </p:spTree>
    <p:extLst>
      <p:ext uri="{BB962C8B-B14F-4D97-AF65-F5344CB8AC3E}">
        <p14:creationId xmlns:p14="http://schemas.microsoft.com/office/powerpoint/2010/main" val="78571810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7" y="1476621"/>
            <a:ext cx="11375536" cy="2084319"/>
          </a:xfrm>
          <a:prstGeom prst="rect">
            <a:avLst/>
          </a:prstGeom>
        </p:spPr>
        <p:txBody>
          <a:bodyPr/>
          <a:lstStyle>
            <a:lvl1pPr marL="0" indent="0">
              <a:spcBef>
                <a:spcPts val="2448"/>
              </a:spcBef>
              <a:buNone/>
              <a:defRPr sz="4080">
                <a:solidFill>
                  <a:schemeClr val="tx2">
                    <a:alpha val="99000"/>
                  </a:schemeClr>
                </a:solidFill>
                <a:latin typeface="+mj-lt"/>
              </a:defRPr>
            </a:lvl1pPr>
            <a:lvl2pPr marL="0" indent="0">
              <a:buNone/>
              <a:defRPr lang="en-US" sz="2448" kern="1200" spc="0" baseline="0" dirty="0" smtClean="0">
                <a:solidFill>
                  <a:schemeClr val="tx1">
                    <a:alpha val="99000"/>
                  </a:schemeClr>
                </a:solidFill>
                <a:latin typeface="+mn-lt"/>
                <a:ea typeface="+mn-ea"/>
                <a:cs typeface="+mn-cs"/>
              </a:defRPr>
            </a:lvl2pPr>
            <a:lvl3pPr marL="236101" indent="0">
              <a:buNone/>
              <a:defRPr lang="en-US" sz="2448" kern="1200" spc="0" baseline="0" dirty="0" smtClean="0">
                <a:solidFill>
                  <a:schemeClr val="tx1">
                    <a:alpha val="99000"/>
                  </a:schemeClr>
                </a:solidFill>
                <a:latin typeface="+mn-lt"/>
                <a:ea typeface="+mn-ea"/>
                <a:cs typeface="+mn-cs"/>
              </a:defRPr>
            </a:lvl3pPr>
            <a:lvl4pPr marL="465736" indent="0">
              <a:buNone/>
              <a:defRPr lang="en-US" sz="2040" kern="1200" spc="0" baseline="0" dirty="0" smtClean="0">
                <a:solidFill>
                  <a:schemeClr val="tx1">
                    <a:alpha val="99000"/>
                  </a:schemeClr>
                </a:solidFill>
                <a:latin typeface="+mn-lt"/>
                <a:ea typeface="+mn-ea"/>
                <a:cs typeface="+mn-cs"/>
              </a:defRPr>
            </a:lvl4pPr>
            <a:lvl5pPr marL="706693" indent="0">
              <a:buNone/>
              <a:defRPr lang="en-US" sz="2040" kern="1200" spc="0" baseline="0" dirty="0">
                <a:solidFill>
                  <a:schemeClr val="tx1">
                    <a:alpha val="99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931437" rtl="0" eaLnBrk="1" latinLnBrk="0" hangingPunct="1">
              <a:lnSpc>
                <a:spcPct val="90000"/>
              </a:lnSpc>
              <a:spcBef>
                <a:spcPct val="0"/>
              </a:spcBef>
              <a:buNone/>
              <a:defRPr lang="en-US" sz="5609" b="0" kern="1200" cap="none" spc="-102" baseline="0" dirty="0">
                <a:ln w="3175">
                  <a:noFill/>
                </a:ln>
                <a:solidFill>
                  <a:schemeClr val="tx1">
                    <a:alpha val="99000"/>
                  </a:schemeClr>
                </a:soli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55540646"/>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7" y="233152"/>
            <a:ext cx="11375536" cy="772204"/>
          </a:xfrm>
        </p:spPr>
        <p:txBody>
          <a:bodyPr/>
          <a:lstStyle>
            <a:lvl1pPr algn="l" defTabSz="931283" rtl="0" eaLnBrk="1" latinLnBrk="0" hangingPunct="1">
              <a:lnSpc>
                <a:spcPct val="90000"/>
              </a:lnSpc>
              <a:spcBef>
                <a:spcPct val="0"/>
              </a:spcBef>
              <a:buNone/>
              <a:defRPr lang="en-US" sz="5609" b="0" kern="1200" cap="none" spc="-102"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7" y="1476621"/>
            <a:ext cx="11375536" cy="2140822"/>
          </a:xfrm>
        </p:spPr>
        <p:txBody>
          <a:bodyPr/>
          <a:lstStyle>
            <a:lvl1pPr marL="0" indent="0">
              <a:spcBef>
                <a:spcPts val="0"/>
              </a:spcBef>
              <a:spcAft>
                <a:spcPts val="0"/>
              </a:spcAft>
              <a:buFont typeface="Arial" pitchFamily="34" charset="0"/>
              <a:buNone/>
              <a:defRPr lang="en-US" sz="3264" kern="1200" dirty="0" smtClean="0">
                <a:gradFill>
                  <a:gsLst>
                    <a:gs pos="0">
                      <a:srgbClr val="595959"/>
                    </a:gs>
                    <a:gs pos="86000">
                      <a:srgbClr val="595959"/>
                    </a:gs>
                  </a:gsLst>
                  <a:lin ang="5400000" scaled="0"/>
                </a:gradFill>
                <a:latin typeface="+mn-lt"/>
                <a:ea typeface="+mn-ea"/>
                <a:cs typeface="+mn-cs"/>
              </a:defRPr>
            </a:lvl1pPr>
            <a:lvl2pPr marL="701727" indent="-349247">
              <a:spcBef>
                <a:spcPts val="0"/>
              </a:spcBef>
              <a:spcAft>
                <a:spcPts val="0"/>
              </a:spcAft>
              <a:buFont typeface="Arial" pitchFamily="34" charset="0"/>
              <a:buChar char="•"/>
              <a:defRPr lang="en-US" sz="2856"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408"/>
              </a:spcAft>
              <a:buNone/>
              <a:defRPr sz="2040"/>
            </a:lvl3pPr>
            <a:lvl4pPr marL="0" indent="0">
              <a:spcBef>
                <a:spcPts val="0"/>
              </a:spcBef>
              <a:spcAft>
                <a:spcPts val="408"/>
              </a:spcAft>
              <a:buNone/>
              <a:defRPr/>
            </a:lvl4pPr>
            <a:lvl5pPr marL="349247" indent="-349247">
              <a:spcBef>
                <a:spcPts val="0"/>
              </a:spcBef>
              <a:spcAft>
                <a:spcPts val="408"/>
              </a:spcAft>
              <a:buFont typeface="Arial" pitchFamily="34" charset="0"/>
              <a:buChar char="•"/>
              <a:defRPr/>
            </a:lvl5pPr>
            <a:lvl6pPr marL="1052580" indent="-349247">
              <a:buFont typeface="Arial" pitchFamily="34" charset="0"/>
              <a:buChar char="•"/>
              <a:defRPr sz="2448">
                <a:gradFill>
                  <a:gsLst>
                    <a:gs pos="0">
                      <a:srgbClr val="595959"/>
                    </a:gs>
                    <a:gs pos="86000">
                      <a:srgbClr val="595959"/>
                    </a:gs>
                  </a:gsLst>
                  <a:lin ang="5400000" scaled="0"/>
                </a:gradFill>
              </a:defRPr>
            </a:lvl6pPr>
            <a:lvl7pPr marL="1278950" indent="-229597">
              <a:defRPr>
                <a:gradFill>
                  <a:gsLst>
                    <a:gs pos="0">
                      <a:srgbClr val="595959"/>
                    </a:gs>
                    <a:gs pos="86000">
                      <a:srgbClr val="595959"/>
                    </a:gs>
                  </a:gsLst>
                  <a:lin ang="5400000" scaled="0"/>
                </a:gradFill>
              </a:defRPr>
            </a:lvl7pPr>
            <a:lvl8pPr marL="1515009" indent="-236060">
              <a:defRPr>
                <a:gradFill>
                  <a:gsLst>
                    <a:gs pos="0">
                      <a:srgbClr val="595959"/>
                    </a:gs>
                    <a:gs pos="86000">
                      <a:srgbClr val="595959"/>
                    </a:gs>
                  </a:gsLst>
                  <a:lin ang="5400000" scaled="0"/>
                </a:gradFill>
              </a:defRPr>
            </a:lvl8pPr>
          </a:lstStyle>
          <a:p>
            <a:pPr marL="352477" lvl="0" indent="-352477" algn="l" defTabSz="931283" rtl="0" eaLnBrk="1" latinLnBrk="0" hangingPunct="1">
              <a:lnSpc>
                <a:spcPct val="90000"/>
              </a:lnSpc>
              <a:spcBef>
                <a:spcPct val="20000"/>
              </a:spcBef>
              <a:buSzPct val="90000"/>
              <a:buFont typeface="Arial" pitchFamily="34" charset="0"/>
              <a:buChar char="•"/>
            </a:pPr>
            <a:r>
              <a:rPr lang="en-US" smtClean="0"/>
              <a:t>Click to edit Master text styles</a:t>
            </a:r>
          </a:p>
          <a:p>
            <a:pPr marL="352477" lvl="1" indent="-352477" algn="l" defTabSz="931283" rtl="0" eaLnBrk="1" latinLnBrk="0" hangingPunct="1">
              <a:lnSpc>
                <a:spcPct val="90000"/>
              </a:lnSpc>
              <a:spcBef>
                <a:spcPct val="20000"/>
              </a:spcBef>
              <a:buSzPct val="90000"/>
              <a:buFont typeface="Arial" pitchFamily="34" charset="0"/>
              <a:buChar char="•"/>
            </a:pPr>
            <a:r>
              <a:rPr lang="en-US" smtClean="0"/>
              <a:t>Second level</a:t>
            </a:r>
          </a:p>
          <a:p>
            <a:pPr marL="352477" lvl="2" indent="-352477" algn="l" defTabSz="931283" rtl="0" eaLnBrk="1" latinLnBrk="0" hangingPunct="1">
              <a:lnSpc>
                <a:spcPct val="90000"/>
              </a:lnSpc>
              <a:spcBef>
                <a:spcPct val="20000"/>
              </a:spcBef>
              <a:buSzPct val="90000"/>
              <a:buFont typeface="Arial" pitchFamily="34" charset="0"/>
              <a:buChar char="•"/>
            </a:pPr>
            <a:r>
              <a:rPr lang="en-US" smtClean="0"/>
              <a:t>Third level</a:t>
            </a:r>
          </a:p>
          <a:p>
            <a:pPr marL="352477" lvl="3" indent="-352477" algn="l" defTabSz="931283" rtl="0" eaLnBrk="1" latinLnBrk="0" hangingPunct="1">
              <a:lnSpc>
                <a:spcPct val="90000"/>
              </a:lnSpc>
              <a:spcBef>
                <a:spcPct val="20000"/>
              </a:spcBef>
              <a:buSzPct val="90000"/>
              <a:buFont typeface="Arial" pitchFamily="34" charset="0"/>
              <a:buChar char="•"/>
            </a:pPr>
            <a:r>
              <a:rPr lang="en-US" smtClean="0"/>
              <a:t>Fourth level</a:t>
            </a:r>
          </a:p>
          <a:p>
            <a:pPr marL="352477" lvl="4" indent="-352477" algn="l" defTabSz="931283"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9224" y="6499421"/>
            <a:ext cx="1716094" cy="199393"/>
          </a:xfrm>
          <a:prstGeom prst="rect">
            <a:avLst/>
          </a:prstGeom>
        </p:spPr>
      </p:pic>
    </p:spTree>
    <p:extLst>
      <p:ext uri="{BB962C8B-B14F-4D97-AF65-F5344CB8AC3E}">
        <p14:creationId xmlns:p14="http://schemas.microsoft.com/office/powerpoint/2010/main" val="2569281470"/>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79171" tIns="143336" rIns="179171" bIns="143336" anchor="b">
            <a:noAutofit/>
          </a:bodyPr>
          <a:lstStyle>
            <a:lvl1pPr>
              <a:defRPr sz="204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44" y="2125669"/>
            <a:ext cx="11887199" cy="912813"/>
          </a:xfrm>
        </p:spPr>
        <p:txBody>
          <a:bodyPr/>
          <a:lstStyle>
            <a:lvl1pPr>
              <a:defRPr sz="5405"/>
            </a:lvl1pPr>
          </a:lstStyle>
          <a:p>
            <a:r>
              <a:rPr lang="en-US" dirty="0" smtClean="0"/>
              <a:t>Click to edit master title style</a:t>
            </a:r>
            <a:endParaRPr lang="en-US" dirty="0"/>
          </a:p>
        </p:txBody>
      </p:sp>
    </p:spTree>
    <p:extLst>
      <p:ext uri="{BB962C8B-B14F-4D97-AF65-F5344CB8AC3E}">
        <p14:creationId xmlns:p14="http://schemas.microsoft.com/office/powerpoint/2010/main" val="12793720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482907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44" y="2125663"/>
            <a:ext cx="8229601" cy="4572000"/>
          </a:xfrm>
        </p:spPr>
        <p:txBody>
          <a:bodyPr lIns="179171" tIns="143336" rIns="179171" bIns="143336">
            <a:noAutofit/>
          </a:bodyPr>
          <a:lstStyle>
            <a:lvl1pPr>
              <a:defRPr sz="3570"/>
            </a:lvl1pPr>
            <a:lvl2pPr>
              <a:defRPr sz="2754"/>
            </a:lvl2pPr>
            <a:lvl3pPr>
              <a:defRPr sz="2448"/>
            </a:lvl3pPr>
            <a:lvl4pPr>
              <a:defRPr sz="2040"/>
            </a:lvl4pPr>
            <a:lvl5pPr>
              <a:defRPr sz="183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79171" tIns="143336" rIns="179171" bIns="143336">
            <a:noAutofit/>
          </a:bodyPr>
          <a:lstStyle>
            <a:lvl1pPr algn="l" defTabSz="913450" rtl="0" eaLnBrk="1" latinLnBrk="0" hangingPunct="1">
              <a:spcBef>
                <a:spcPct val="0"/>
              </a:spcBef>
              <a:buNone/>
              <a:defRPr lang="en-US" sz="2448" kern="1200" dirty="0" smtClean="0">
                <a:gradFill>
                  <a:gsLst>
                    <a:gs pos="0">
                      <a:srgbClr val="505050"/>
                    </a:gs>
                    <a:gs pos="100000">
                      <a:srgbClr val="505050"/>
                    </a:gs>
                  </a:gsLst>
                  <a:lin ang="5400000" scaled="0"/>
                </a:gradFill>
                <a:latin typeface="+mn-lt"/>
                <a:ea typeface="+mj-ea"/>
                <a:cs typeface="+mj-cs"/>
              </a:defRPr>
            </a:lvl1pPr>
            <a:lvl2pPr algn="l" defTabSz="913450"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2pPr>
            <a:lvl3pPr marL="228362" indent="0" algn="l" defTabSz="913450"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3pPr>
            <a:lvl4pPr marL="456724" indent="0" algn="l" defTabSz="913450"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4pPr>
            <a:lvl5pPr marL="739006" indent="0" algn="l" defTabSz="913450" rtl="0" eaLnBrk="1" latinLnBrk="0" hangingPunct="1">
              <a:spcBef>
                <a:spcPct val="0"/>
              </a:spcBef>
              <a:buNone/>
              <a:defRPr lang="en-US" sz="1632"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615218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9"/>
            <a:ext cx="10058400" cy="912813"/>
          </a:xfrm>
        </p:spPr>
        <p:txBody>
          <a:bodyPr/>
          <a:lstStyle>
            <a:lvl1pPr>
              <a:defRPr sz="3570"/>
            </a:lvl1pPr>
          </a:lstStyle>
          <a:p>
            <a:r>
              <a:rPr lang="en-US" dirty="0" smtClean="0"/>
              <a:t>Click to edit master title style</a:t>
            </a:r>
            <a:endParaRPr lang="en-US" dirty="0"/>
          </a:p>
        </p:txBody>
      </p:sp>
    </p:spTree>
    <p:extLst>
      <p:ext uri="{BB962C8B-B14F-4D97-AF65-F5344CB8AC3E}">
        <p14:creationId xmlns:p14="http://schemas.microsoft.com/office/powerpoint/2010/main" val="7080981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79171" tIns="143336" rIns="179171" bIns="143336" rtlCol="0">
            <a:noAutofit/>
          </a:bodyPr>
          <a:lstStyle>
            <a:lvl1pPr>
              <a:defRPr lang="en-US" sz="2448"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548349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79171" tIns="143336" rIns="179171" bIns="143336"/>
          <a:lstStyle>
            <a:lvl1pPr>
              <a:defRPr lang="en-US" sz="2448" kern="1200" dirty="0" smtClean="0">
                <a:gradFill>
                  <a:gsLst>
                    <a:gs pos="0">
                      <a:srgbClr val="505050"/>
                    </a:gs>
                    <a:gs pos="100000">
                      <a:srgbClr val="505050"/>
                    </a:gs>
                  </a:gsLst>
                  <a:lin ang="5400000" scaled="0"/>
                </a:gradFill>
                <a:latin typeface="+mn-lt"/>
                <a:ea typeface="+mj-ea"/>
                <a:cs typeface="+mj-cs"/>
              </a:defRPr>
            </a:lvl1pPr>
          </a:lstStyle>
          <a:p>
            <a:pPr marL="0" lvl="0" indent="0" algn="l" defTabSz="913450"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34257010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7" y="3040063"/>
            <a:ext cx="6400801" cy="914400"/>
          </a:xfrm>
        </p:spPr>
        <p:txBody>
          <a:bodyPr wrap="square" lIns="179171" tIns="143336" rIns="179171" bIns="143336" anchor="ctr">
            <a:noAutofit/>
          </a:bodyPr>
          <a:lstStyle>
            <a:lvl1pPr>
              <a:lnSpc>
                <a:spcPct val="95000"/>
              </a:lnSpc>
              <a:spcBef>
                <a:spcPts val="0"/>
              </a:spcBef>
              <a:spcAft>
                <a:spcPts val="1632"/>
              </a:spcAft>
              <a:defRPr lang="en-US" sz="357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38">
                <a:solidFill>
                  <a:srgbClr val="FFFFFF"/>
                </a:solidFill>
              </a:defRPr>
            </a:lvl2pPr>
            <a:lvl3pPr>
              <a:lnSpc>
                <a:spcPct val="100000"/>
              </a:lnSpc>
              <a:spcBef>
                <a:spcPts val="816"/>
              </a:spcBef>
              <a:defRPr sz="1938">
                <a:solidFill>
                  <a:srgbClr val="FFFFFF"/>
                </a:solidFill>
              </a:defRPr>
            </a:lvl3pPr>
            <a:lvl4pPr>
              <a:lnSpc>
                <a:spcPct val="100000"/>
              </a:lnSpc>
              <a:spcBef>
                <a:spcPts val="816"/>
              </a:spcBef>
              <a:defRPr sz="1938">
                <a:solidFill>
                  <a:srgbClr val="FFFFFF"/>
                </a:solidFill>
              </a:defRPr>
            </a:lvl4pPr>
            <a:lvl5pPr>
              <a:lnSpc>
                <a:spcPct val="100000"/>
              </a:lnSpc>
              <a:spcBef>
                <a:spcPts val="816"/>
              </a:spcBef>
              <a:defRPr sz="1938">
                <a:solidFill>
                  <a:srgbClr val="FFFFFF"/>
                </a:solidFill>
              </a:defRPr>
            </a:lvl5pPr>
          </a:lstStyle>
          <a:p>
            <a:pPr marL="0" lvl="0" indent="0" algn="l" defTabSz="913450"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44"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613" tIns="0" rIns="243613" bIns="0" numCol="1" anchor="ctr" anchorCtr="0" compatLnSpc="1">
            <a:prstTxWarp prst="textNoShape">
              <a:avLst/>
            </a:prstTxWarp>
            <a:noAutofit/>
          </a:bodyPr>
          <a:lstStyle>
            <a:lvl1pPr>
              <a:lnSpc>
                <a:spcPct val="95000"/>
              </a:lnSpc>
              <a:defRPr lang="en-US" sz="4386"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291"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92939210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7" y="3040063"/>
            <a:ext cx="6400801" cy="914400"/>
          </a:xfrm>
        </p:spPr>
        <p:txBody>
          <a:bodyPr vert="horz" wrap="square" lIns="179171" tIns="143336" rIns="179171" bIns="143336" rtlCol="0" anchor="ctr">
            <a:noAutofit/>
          </a:bodyPr>
          <a:lstStyle>
            <a:lvl1pPr>
              <a:defRPr lang="en-US" sz="3570" kern="1200" dirty="0" smtClean="0">
                <a:gradFill>
                  <a:gsLst>
                    <a:gs pos="0">
                      <a:srgbClr val="505050"/>
                    </a:gs>
                    <a:gs pos="100000">
                      <a:srgbClr val="505050"/>
                    </a:gs>
                  </a:gsLst>
                  <a:lin ang="5400000" scaled="0"/>
                </a:gradFill>
                <a:latin typeface="+mj-lt"/>
                <a:ea typeface="+mn-ea"/>
                <a:cs typeface="+mn-cs"/>
              </a:defRPr>
            </a:lvl1pPr>
          </a:lstStyle>
          <a:p>
            <a:pPr marL="0" lvl="0" indent="0" algn="l" defTabSz="913450"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613" tIns="0" rIns="243613" bIns="0" numCol="1" anchor="ctr" anchorCtr="0" compatLnSpc="1">
            <a:prstTxWarp prst="textNoShape">
              <a:avLst/>
            </a:prstTxWarp>
            <a:noAutofit/>
          </a:bodyPr>
          <a:lstStyle>
            <a:lvl1pPr>
              <a:lnSpc>
                <a:spcPct val="95000"/>
              </a:lnSpc>
              <a:defRPr lang="en-US" sz="4386"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291"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7" y="296864"/>
            <a:ext cx="11887199" cy="914400"/>
          </a:xfrm>
        </p:spPr>
        <p:txBody>
          <a:bodyPr vert="horz" lIns="179171" tIns="44794" rIns="179171" bIns="44794" rtlCol="0" anchor="t">
            <a:noAutofit/>
          </a:bodyPr>
          <a:lstStyle>
            <a:lvl1pPr>
              <a:defRPr lang="en-US" sz="4794"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2599836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7" y="3040063"/>
            <a:ext cx="6400801" cy="914400"/>
          </a:xfrm>
        </p:spPr>
        <p:txBody>
          <a:bodyPr vert="horz" wrap="square" lIns="179171" tIns="143336" rIns="179171" bIns="143336" rtlCol="0" anchor="ctr">
            <a:noAutofit/>
          </a:bodyPr>
          <a:lstStyle>
            <a:lvl1pPr>
              <a:defRPr lang="en-US" sz="3570" kern="1200" dirty="0" smtClean="0">
                <a:gradFill>
                  <a:gsLst>
                    <a:gs pos="0">
                      <a:srgbClr val="505050"/>
                    </a:gs>
                    <a:gs pos="100000">
                      <a:srgbClr val="505050"/>
                    </a:gs>
                  </a:gsLst>
                  <a:lin ang="5400000" scaled="0"/>
                </a:gradFill>
                <a:latin typeface="+mj-lt"/>
                <a:ea typeface="+mn-ea"/>
                <a:cs typeface="+mn-cs"/>
              </a:defRPr>
            </a:lvl1pPr>
          </a:lstStyle>
          <a:p>
            <a:pPr marL="0" lvl="0" indent="0" algn="l" defTabSz="913450"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44" y="1211272"/>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33642352"/>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12929150"/>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3620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2291"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20" y="2301245"/>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32"/>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32"/>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45" y="2301056"/>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2291"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7777752"/>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286" indent="-290286">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053" indent="-280767">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337" indent="-290286">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757" indent="-228421">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180" indent="-228421">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2305" tIns="76152" rIns="152305" bIns="76152"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57435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5"/>
            <a:ext cx="11887200" cy="5483225"/>
          </a:xfrm>
          <a:prstGeom prst="rect">
            <a:avLst/>
          </a:prstGeom>
        </p:spPr>
        <p:txBody>
          <a:bodyPr/>
          <a:lstStyle>
            <a:lvl1pPr marL="290286" indent="-290286">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053" indent="-280767">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337" indent="-290286">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757" indent="-228421">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180" indent="-228421">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965770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48">
                <a:latin typeface="Consolas" pitchFamily="49" charset="0"/>
                <a:cs typeface="Consolas" pitchFamily="49" charset="0"/>
              </a:defRPr>
            </a:lvl1pPr>
            <a:lvl2pPr>
              <a:spcAft>
                <a:spcPts val="816"/>
              </a:spcAft>
              <a:defRPr sz="2448">
                <a:latin typeface="Consolas" pitchFamily="49" charset="0"/>
                <a:cs typeface="Consolas" pitchFamily="49" charset="0"/>
              </a:defRPr>
            </a:lvl2pPr>
            <a:lvl3pPr>
              <a:spcAft>
                <a:spcPts val="816"/>
              </a:spcAft>
              <a:defRPr sz="2448">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29669358"/>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6" y="6079038"/>
            <a:ext cx="11888787" cy="631503"/>
          </a:xfrm>
          <a:prstGeom prst="rect">
            <a:avLst/>
          </a:prstGeom>
          <a:noFill/>
          <a:ln w="12700">
            <a:noFill/>
            <a:miter lim="800000"/>
            <a:headEnd type="none" w="sm" len="sm"/>
            <a:tailEnd type="none" w="sm" len="sm"/>
          </a:ln>
          <a:effectLst/>
        </p:spPr>
        <p:txBody>
          <a:bodyPr vert="horz" wrap="square" lIns="182738" tIns="146189" rIns="182738" bIns="146189" numCol="1" anchor="t" anchorCtr="0" compatLnSpc="1">
            <a:prstTxWarp prst="textNoShape">
              <a:avLst/>
            </a:prstTxWarp>
            <a:spAutoFit/>
          </a:bodyPr>
          <a:lstStyle/>
          <a:p>
            <a:pPr defTabSz="931559" eaLnBrk="0" hangingPunct="0"/>
            <a:r>
              <a:rPr lang="en-US" sz="714"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1559" eaLnBrk="0" hangingPunct="0"/>
            <a:r>
              <a:rPr lang="en-US" sz="714"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1"/>
            <a:ext cx="3288506" cy="701984"/>
          </a:xfrm>
          <a:prstGeom prst="rect">
            <a:avLst/>
          </a:prstGeom>
        </p:spPr>
      </p:pic>
    </p:spTree>
    <p:extLst>
      <p:ext uri="{BB962C8B-B14F-4D97-AF65-F5344CB8AC3E}">
        <p14:creationId xmlns:p14="http://schemas.microsoft.com/office/powerpoint/2010/main" val="40098344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79259" tIns="143407" rIns="179259" bIns="143407" anchor="b">
            <a:noAutofit/>
          </a:bodyPr>
          <a:lstStyle>
            <a:lvl1pPr>
              <a:defRPr sz="204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9" y="2125664"/>
            <a:ext cx="11887199" cy="912813"/>
          </a:xfrm>
        </p:spPr>
        <p:txBody>
          <a:bodyPr/>
          <a:lstStyle>
            <a:lvl1pPr>
              <a:defRPr sz="5405"/>
            </a:lvl1pPr>
          </a:lstStyle>
          <a:p>
            <a:r>
              <a:rPr lang="en-US" dirty="0" smtClean="0"/>
              <a:t>Click to edit master title style</a:t>
            </a:r>
            <a:endParaRPr lang="en-US" dirty="0"/>
          </a:p>
        </p:txBody>
      </p:sp>
    </p:spTree>
    <p:extLst>
      <p:ext uri="{BB962C8B-B14F-4D97-AF65-F5344CB8AC3E}">
        <p14:creationId xmlns:p14="http://schemas.microsoft.com/office/powerpoint/2010/main" val="313032931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8579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9" y="2125663"/>
            <a:ext cx="8229601" cy="4572000"/>
          </a:xfrm>
        </p:spPr>
        <p:txBody>
          <a:bodyPr lIns="179259" tIns="143407" rIns="179259" bIns="143407">
            <a:noAutofit/>
          </a:bodyPr>
          <a:lstStyle>
            <a:lvl1pPr>
              <a:defRPr sz="3570"/>
            </a:lvl1pPr>
            <a:lvl2pPr>
              <a:defRPr sz="2754"/>
            </a:lvl2pPr>
            <a:lvl3pPr>
              <a:defRPr sz="2448"/>
            </a:lvl3pPr>
            <a:lvl4pPr>
              <a:defRPr sz="2040"/>
            </a:lvl4pPr>
            <a:lvl5pPr>
              <a:defRPr sz="183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79259" tIns="143407" rIns="179259" bIns="143407">
            <a:noAutofit/>
          </a:bodyPr>
          <a:lstStyle>
            <a:lvl1pPr algn="l" defTabSz="913898" rtl="0" eaLnBrk="1" latinLnBrk="0" hangingPunct="1">
              <a:spcBef>
                <a:spcPct val="0"/>
              </a:spcBef>
              <a:buNone/>
              <a:defRPr lang="en-US" sz="2448" kern="1200" dirty="0" smtClean="0">
                <a:gradFill>
                  <a:gsLst>
                    <a:gs pos="0">
                      <a:schemeClr val="tx1"/>
                    </a:gs>
                    <a:gs pos="100000">
                      <a:schemeClr val="tx1"/>
                    </a:gs>
                  </a:gsLst>
                  <a:lin ang="5400000" scaled="0"/>
                </a:gradFill>
                <a:latin typeface="+mn-lt"/>
                <a:ea typeface="+mj-ea"/>
                <a:cs typeface="+mj-cs"/>
              </a:defRPr>
            </a:lvl1pPr>
            <a:lvl2pPr algn="l" defTabSz="913898"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2pPr>
            <a:lvl3pPr marL="228474" indent="0" algn="l" defTabSz="913898"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3pPr>
            <a:lvl4pPr marL="456948" indent="0" algn="l" defTabSz="913898"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4pPr>
            <a:lvl5pPr marL="739368" indent="0" algn="l" defTabSz="913898" rtl="0" eaLnBrk="1" latinLnBrk="0" hangingPunct="1">
              <a:spcBef>
                <a:spcPct val="0"/>
              </a:spcBef>
              <a:buNone/>
              <a:defRPr lang="en-US" sz="1632"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328581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4"/>
            <a:ext cx="10058400" cy="912813"/>
          </a:xfrm>
        </p:spPr>
        <p:txBody>
          <a:bodyPr/>
          <a:lstStyle>
            <a:lvl1pPr>
              <a:defRPr sz="3570"/>
            </a:lvl1pPr>
          </a:lstStyle>
          <a:p>
            <a:r>
              <a:rPr lang="en-US" dirty="0" smtClean="0"/>
              <a:t>Click to edit master title style</a:t>
            </a:r>
            <a:endParaRPr lang="en-US" dirty="0"/>
          </a:p>
        </p:txBody>
      </p:sp>
    </p:spTree>
    <p:extLst>
      <p:ext uri="{BB962C8B-B14F-4D97-AF65-F5344CB8AC3E}">
        <p14:creationId xmlns:p14="http://schemas.microsoft.com/office/powerpoint/2010/main" val="17644881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79259" tIns="143407" rIns="179259" bIns="143407" rtlCol="0">
            <a:noAutofit/>
          </a:bodyPr>
          <a:lstStyle>
            <a:lvl1pPr>
              <a:defRPr lang="en-US" sz="2448"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196100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79259" tIns="143407" rIns="179259" bIns="143407"/>
          <a:lstStyle>
            <a:lvl1pPr>
              <a:defRPr lang="en-US" sz="2448" kern="1200" dirty="0" smtClean="0">
                <a:gradFill>
                  <a:gsLst>
                    <a:gs pos="0">
                      <a:schemeClr val="tx1"/>
                    </a:gs>
                    <a:gs pos="100000">
                      <a:schemeClr val="tx1"/>
                    </a:gs>
                  </a:gsLst>
                  <a:lin ang="5400000" scaled="0"/>
                </a:gradFill>
                <a:latin typeface="+mn-lt"/>
                <a:ea typeface="+mj-ea"/>
                <a:cs typeface="+mj-cs"/>
              </a:defRPr>
            </a:lvl1pPr>
          </a:lstStyle>
          <a:p>
            <a:pPr marL="0" lvl="0" indent="0" algn="l" defTabSz="913898"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316194747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wrap="square" lIns="179259" tIns="143407" rIns="179259" bIns="143407" anchor="ctr">
            <a:noAutofit/>
          </a:bodyPr>
          <a:lstStyle>
            <a:lvl1pPr>
              <a:lnSpc>
                <a:spcPct val="95000"/>
              </a:lnSpc>
              <a:spcBef>
                <a:spcPts val="0"/>
              </a:spcBef>
              <a:spcAft>
                <a:spcPts val="1632"/>
              </a:spcAft>
              <a:defRPr lang="en-US" sz="357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38">
                <a:solidFill>
                  <a:srgbClr val="FFFFFF"/>
                </a:solidFill>
              </a:defRPr>
            </a:lvl2pPr>
            <a:lvl3pPr>
              <a:lnSpc>
                <a:spcPct val="100000"/>
              </a:lnSpc>
              <a:spcBef>
                <a:spcPts val="816"/>
              </a:spcBef>
              <a:defRPr sz="1938">
                <a:solidFill>
                  <a:srgbClr val="FFFFFF"/>
                </a:solidFill>
              </a:defRPr>
            </a:lvl3pPr>
            <a:lvl4pPr>
              <a:lnSpc>
                <a:spcPct val="100000"/>
              </a:lnSpc>
              <a:spcBef>
                <a:spcPts val="816"/>
              </a:spcBef>
              <a:defRPr sz="1938">
                <a:solidFill>
                  <a:srgbClr val="FFFFFF"/>
                </a:solidFill>
              </a:defRPr>
            </a:lvl4pPr>
            <a:lvl5pPr>
              <a:lnSpc>
                <a:spcPct val="100000"/>
              </a:lnSpc>
              <a:spcBef>
                <a:spcPts val="816"/>
              </a:spcBef>
              <a:defRPr sz="1938">
                <a:solidFill>
                  <a:srgbClr val="FFFFFF"/>
                </a:solidFill>
              </a:defRPr>
            </a:lvl5pPr>
          </a:lstStyle>
          <a:p>
            <a:pPr marL="0" lvl="0" indent="0" algn="l" defTabSz="913898"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731" tIns="0" rIns="243731" bIns="0" numCol="1" anchor="ctr" anchorCtr="0" compatLnSpc="1">
            <a:prstTxWarp prst="textNoShape">
              <a:avLst/>
            </a:prstTxWarp>
            <a:noAutofit/>
          </a:bodyPr>
          <a:lstStyle>
            <a:lvl1pPr>
              <a:lnSpc>
                <a:spcPct val="95000"/>
              </a:lnSpc>
              <a:defRPr lang="en-US" sz="4386"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900"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789900231"/>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79259" tIns="143407" rIns="179259" bIns="143407" rtlCol="0" anchor="ctr">
            <a:noAutofit/>
          </a:bodyPr>
          <a:lstStyle>
            <a:lvl1pPr>
              <a:defRPr lang="en-US" sz="3570" kern="1200" dirty="0" smtClean="0">
                <a:gradFill>
                  <a:gsLst>
                    <a:gs pos="0">
                      <a:schemeClr val="tx1"/>
                    </a:gs>
                    <a:gs pos="100000">
                      <a:schemeClr val="tx1"/>
                    </a:gs>
                  </a:gsLst>
                  <a:lin ang="5400000" scaled="0"/>
                </a:gradFill>
                <a:latin typeface="+mj-lt"/>
                <a:ea typeface="+mn-ea"/>
                <a:cs typeface="+mn-cs"/>
              </a:defRPr>
            </a:lvl1pPr>
          </a:lstStyle>
          <a:p>
            <a:pPr marL="0" lvl="0" indent="0" algn="l" defTabSz="913898"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731" tIns="0" rIns="243731" bIns="0" numCol="1" anchor="ctr" anchorCtr="0" compatLnSpc="1">
            <a:prstTxWarp prst="textNoShape">
              <a:avLst/>
            </a:prstTxWarp>
            <a:noAutofit/>
          </a:bodyPr>
          <a:lstStyle>
            <a:lvl1pPr>
              <a:lnSpc>
                <a:spcPct val="95000"/>
              </a:lnSpc>
              <a:defRPr lang="en-US" sz="4386"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900"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2" y="296864"/>
            <a:ext cx="11887199" cy="914400"/>
          </a:xfrm>
        </p:spPr>
        <p:txBody>
          <a:bodyPr vert="horz" lIns="179259" tIns="44815" rIns="179259" bIns="44815" rtlCol="0" anchor="t">
            <a:noAutofit/>
          </a:bodyPr>
          <a:lstStyle>
            <a:lvl1pPr>
              <a:defRPr lang="en-US" sz="4794"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54648040"/>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79259" tIns="143407" rIns="179259" bIns="143407" rtlCol="0" anchor="ctr">
            <a:noAutofit/>
          </a:bodyPr>
          <a:lstStyle>
            <a:lvl1pPr>
              <a:defRPr lang="en-US" sz="3570" kern="1200" dirty="0" smtClean="0">
                <a:gradFill>
                  <a:gsLst>
                    <a:gs pos="0">
                      <a:schemeClr val="tx1"/>
                    </a:gs>
                    <a:gs pos="100000">
                      <a:schemeClr val="tx1"/>
                    </a:gs>
                  </a:gsLst>
                  <a:lin ang="5400000" scaled="0"/>
                </a:gradFill>
                <a:latin typeface="+mj-lt"/>
                <a:ea typeface="+mn-ea"/>
                <a:cs typeface="+mn-cs"/>
              </a:defRPr>
            </a:lvl1pPr>
          </a:lstStyle>
          <a:p>
            <a:pPr marL="0" lvl="0" indent="0" algn="l" defTabSz="913898"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9" y="1211267"/>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636633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6277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9375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2900"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32"/>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32"/>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2900"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88674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428" indent="-290428">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32" indent="-280905">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59" indent="-290428">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292" indent="-228533">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26" indent="-228533">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2379" tIns="76190" rIns="152379" bIns="76190"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98293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5483225"/>
          </a:xfrm>
          <a:prstGeom prst="rect">
            <a:avLst/>
          </a:prstGeom>
        </p:spPr>
        <p:txBody>
          <a:bodyPr/>
          <a:lstStyle>
            <a:lvl1pPr marL="290428" indent="-290428">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32" indent="-280905">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59" indent="-290428">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292" indent="-228533">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26" indent="-228533">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17764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1" y="6079033"/>
            <a:ext cx="11888787" cy="631650"/>
          </a:xfrm>
          <a:prstGeom prst="rect">
            <a:avLst/>
          </a:prstGeom>
          <a:noFill/>
          <a:ln w="12700">
            <a:noFill/>
            <a:miter lim="800000"/>
            <a:headEnd type="none" w="sm" len="sm"/>
            <a:tailEnd type="none" w="sm" len="sm"/>
          </a:ln>
          <a:effectLst/>
        </p:spPr>
        <p:txBody>
          <a:bodyPr vert="horz" wrap="square" lIns="182828" tIns="146262" rIns="182828" bIns="146262" numCol="1" anchor="t" anchorCtr="0" compatLnSpc="1">
            <a:prstTxWarp prst="textNoShape">
              <a:avLst/>
            </a:prstTxWarp>
            <a:spAutoFit/>
          </a:bodyPr>
          <a:lstStyle/>
          <a:p>
            <a:pPr defTabSz="932016" eaLnBrk="0" hangingPunct="0"/>
            <a:r>
              <a:rPr lang="en-US" sz="714"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016" eaLnBrk="0" hangingPunct="0"/>
            <a:r>
              <a:rPr lang="en-US" sz="714"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18678616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1999"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9" y="2125664"/>
            <a:ext cx="11887199" cy="912813"/>
          </a:xfrm>
        </p:spPr>
        <p:txBody>
          <a:bodyPr/>
          <a:lstStyle>
            <a:lvl1pPr>
              <a:defRPr sz="5398"/>
            </a:lvl1pPr>
          </a:lstStyle>
          <a:p>
            <a:r>
              <a:rPr lang="en-US" dirty="0" smtClean="0"/>
              <a:t>Click to edit master title style</a:t>
            </a:r>
            <a:endParaRPr lang="en-US" dirty="0"/>
          </a:p>
        </p:txBody>
      </p:sp>
    </p:spTree>
    <p:extLst>
      <p:ext uri="{BB962C8B-B14F-4D97-AF65-F5344CB8AC3E}">
        <p14:creationId xmlns:p14="http://schemas.microsoft.com/office/powerpoint/2010/main" val="46124173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45608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9" y="2125663"/>
            <a:ext cx="8229601" cy="4572000"/>
          </a:xfrm>
        </p:spPr>
        <p:txBody>
          <a:bodyPr lIns="182880" tIns="146304" rIns="182880" bIns="146304">
            <a:noAutofit/>
          </a:bodyPr>
          <a:lstStyle>
            <a:lvl1pPr>
              <a:defRPr sz="3598"/>
            </a:lvl1pPr>
            <a:lvl2pPr>
              <a:defRPr sz="2799"/>
            </a:lvl2pPr>
            <a:lvl3pPr>
              <a:defRPr sz="2399"/>
            </a:lvl3pPr>
            <a:lvl4pPr>
              <a:defRPr sz="1999"/>
            </a:lvl4pPr>
            <a:lvl5pPr>
              <a:defRPr sz="1799"/>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3804" rtl="0" eaLnBrk="1" latinLnBrk="0" hangingPunct="1">
              <a:spcBef>
                <a:spcPct val="0"/>
              </a:spcBef>
              <a:buNone/>
              <a:defRPr lang="en-US" sz="2399" kern="1200" dirty="0" smtClean="0">
                <a:gradFill>
                  <a:gsLst>
                    <a:gs pos="0">
                      <a:schemeClr val="tx1"/>
                    </a:gs>
                    <a:gs pos="100000">
                      <a:schemeClr val="tx1"/>
                    </a:gs>
                  </a:gsLst>
                  <a:lin ang="5400000" scaled="0"/>
                </a:gradFill>
                <a:latin typeface="+mn-lt"/>
                <a:ea typeface="+mj-ea"/>
                <a:cs typeface="+mj-cs"/>
              </a:defRPr>
            </a:lvl1pPr>
            <a:lvl2pPr algn="l" defTabSz="913804"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50" indent="0" algn="l" defTabSz="913804"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01" indent="0" algn="l" defTabSz="913804"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293" indent="0" algn="l" defTabSz="913804"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631722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4"/>
            <a:ext cx="10058400" cy="912813"/>
          </a:xfrm>
        </p:spPr>
        <p:txBody>
          <a:bodyPr/>
          <a:lstStyle>
            <a:lvl1pPr>
              <a:defRPr sz="3598"/>
            </a:lvl1pPr>
          </a:lstStyle>
          <a:p>
            <a:r>
              <a:rPr lang="en-US" dirty="0" smtClean="0"/>
              <a:t>Click to edit master title style</a:t>
            </a:r>
            <a:endParaRPr lang="en-US" dirty="0"/>
          </a:p>
        </p:txBody>
      </p:sp>
    </p:spTree>
    <p:extLst>
      <p:ext uri="{BB962C8B-B14F-4D97-AF65-F5344CB8AC3E}">
        <p14:creationId xmlns:p14="http://schemas.microsoft.com/office/powerpoint/2010/main" val="238413931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399"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6361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399" kern="1200" dirty="0" smtClean="0">
                <a:gradFill>
                  <a:gsLst>
                    <a:gs pos="0">
                      <a:schemeClr val="tx1"/>
                    </a:gs>
                    <a:gs pos="100000">
                      <a:schemeClr val="tx1"/>
                    </a:gs>
                  </a:gsLst>
                  <a:lin ang="5400000" scaled="0"/>
                </a:gradFill>
                <a:latin typeface="+mn-lt"/>
                <a:ea typeface="+mj-ea"/>
                <a:cs typeface="+mj-cs"/>
              </a:defRPr>
            </a:lvl1pPr>
          </a:lstStyle>
          <a:p>
            <a:pPr marL="0" lvl="0" indent="0" algn="l" defTabSz="913804"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14175332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wrap="square" lIns="182880" tIns="146304" rIns="182880" bIns="146304" anchor="ctr">
            <a:noAutofit/>
          </a:bodyPr>
          <a:lstStyle>
            <a:lvl1pPr>
              <a:lnSpc>
                <a:spcPct val="95000"/>
              </a:lnSpc>
              <a:spcBef>
                <a:spcPts val="0"/>
              </a:spcBef>
              <a:spcAft>
                <a:spcPts val="1632"/>
              </a:spcAft>
              <a:defRPr lang="en-US" sz="3598"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899">
                <a:solidFill>
                  <a:srgbClr val="FFFFFF"/>
                </a:solidFill>
              </a:defRPr>
            </a:lvl2pPr>
            <a:lvl3pPr>
              <a:lnSpc>
                <a:spcPct val="100000"/>
              </a:lnSpc>
              <a:spcBef>
                <a:spcPts val="816"/>
              </a:spcBef>
              <a:defRPr sz="1899">
                <a:solidFill>
                  <a:srgbClr val="FFFFFF"/>
                </a:solidFill>
              </a:defRPr>
            </a:lvl3pPr>
            <a:lvl4pPr>
              <a:lnSpc>
                <a:spcPct val="100000"/>
              </a:lnSpc>
              <a:spcBef>
                <a:spcPts val="816"/>
              </a:spcBef>
              <a:defRPr sz="1899">
                <a:solidFill>
                  <a:srgbClr val="FFFFFF"/>
                </a:solidFill>
              </a:defRPr>
            </a:lvl4pPr>
            <a:lvl5pPr>
              <a:lnSpc>
                <a:spcPct val="100000"/>
              </a:lnSpc>
              <a:spcBef>
                <a:spcPts val="816"/>
              </a:spcBef>
              <a:defRPr sz="1899">
                <a:solidFill>
                  <a:srgbClr val="FFFFFF"/>
                </a:solidFill>
              </a:defRPr>
            </a:lvl5pPr>
          </a:lstStyle>
          <a:p>
            <a:pPr marL="0" lvl="0" indent="0" algn="l" defTabSz="913804"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98"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774"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0493533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80" tIns="146304" rIns="182880" bIns="146304" rtlCol="0" anchor="ctr">
            <a:noAutofit/>
          </a:bodyPr>
          <a:lstStyle>
            <a:lvl1pPr>
              <a:defRPr lang="en-US" sz="3598" kern="1200" dirty="0" smtClean="0">
                <a:gradFill>
                  <a:gsLst>
                    <a:gs pos="0">
                      <a:schemeClr val="tx1"/>
                    </a:gs>
                    <a:gs pos="100000">
                      <a:schemeClr val="tx1"/>
                    </a:gs>
                  </a:gsLst>
                  <a:lin ang="5400000" scaled="0"/>
                </a:gradFill>
                <a:latin typeface="+mj-lt"/>
                <a:ea typeface="+mn-ea"/>
                <a:cs typeface="+mn-cs"/>
              </a:defRPr>
            </a:lvl1pPr>
          </a:lstStyle>
          <a:p>
            <a:pPr marL="0" lvl="0" indent="0" algn="l" defTabSz="913804"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98"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774"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2" y="296864"/>
            <a:ext cx="11887199" cy="914400"/>
          </a:xfrm>
        </p:spPr>
        <p:txBody>
          <a:bodyPr vert="horz" lIns="182880" tIns="45720" rIns="182880" bIns="45720" rtlCol="0" anchor="t">
            <a:noAutofit/>
          </a:bodyPr>
          <a:lstStyle>
            <a:lvl1pPr>
              <a:defRPr lang="en-US" sz="4798"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04395632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80" tIns="146304" rIns="182880" bIns="146304" rtlCol="0" anchor="ctr">
            <a:noAutofit/>
          </a:bodyPr>
          <a:lstStyle>
            <a:lvl1pPr>
              <a:defRPr lang="en-US" sz="3598" kern="1200" dirty="0" smtClean="0">
                <a:gradFill>
                  <a:gsLst>
                    <a:gs pos="0">
                      <a:schemeClr val="tx1"/>
                    </a:gs>
                    <a:gs pos="100000">
                      <a:schemeClr val="tx1"/>
                    </a:gs>
                  </a:gsLst>
                  <a:lin ang="5400000" scaled="0"/>
                </a:gradFill>
                <a:latin typeface="+mj-lt"/>
                <a:ea typeface="+mn-ea"/>
                <a:cs typeface="+mn-cs"/>
              </a:defRPr>
            </a:lvl1pPr>
          </a:lstStyle>
          <a:p>
            <a:pPr marL="0" lvl="0" indent="0" algn="l" defTabSz="913804"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9" y="1211267"/>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1696300"/>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63114847"/>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44761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2774"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2774"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44941504"/>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60878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5483225"/>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49226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1" y="6079033"/>
            <a:ext cx="11888787" cy="624946"/>
          </a:xfrm>
          <a:prstGeom prst="rect">
            <a:avLst/>
          </a:prstGeom>
          <a:noFill/>
          <a:ln w="12700">
            <a:noFill/>
            <a:miter lim="800000"/>
            <a:headEnd type="none" w="sm" len="sm"/>
            <a:tailEnd type="none" w="sm" len="sm"/>
          </a:ln>
          <a:effectLst/>
        </p:spPr>
        <p:txBody>
          <a:bodyPr vert="horz" wrap="square" lIns="182806" tIns="146246" rIns="182806" bIns="146246" numCol="1" anchor="t" anchorCtr="0" compatLnSpc="1">
            <a:prstTxWarp prst="textNoShape">
              <a:avLst/>
            </a:prstTxWarp>
            <a:spAutoFit/>
          </a:bodyPr>
          <a:lstStyle/>
          <a:p>
            <a:pPr defTabSz="93192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192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82413738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79241" tIns="143392" rIns="179241" bIns="143392" anchor="b">
            <a:noAutofit/>
          </a:bodyPr>
          <a:lstStyle>
            <a:lvl1pPr>
              <a:defRPr sz="204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40" y="2125665"/>
            <a:ext cx="11887199" cy="912813"/>
          </a:xfrm>
        </p:spPr>
        <p:txBody>
          <a:bodyPr/>
          <a:lstStyle>
            <a:lvl1pPr>
              <a:defRPr sz="5405"/>
            </a:lvl1pPr>
          </a:lstStyle>
          <a:p>
            <a:r>
              <a:rPr lang="en-US" dirty="0" smtClean="0"/>
              <a:t>Click to edit master title style</a:t>
            </a:r>
            <a:endParaRPr lang="en-US" dirty="0"/>
          </a:p>
        </p:txBody>
      </p:sp>
    </p:spTree>
    <p:extLst>
      <p:ext uri="{BB962C8B-B14F-4D97-AF65-F5344CB8AC3E}">
        <p14:creationId xmlns:p14="http://schemas.microsoft.com/office/powerpoint/2010/main" val="174916944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109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40" y="2125663"/>
            <a:ext cx="8229601" cy="4572000"/>
          </a:xfrm>
        </p:spPr>
        <p:txBody>
          <a:bodyPr lIns="179241" tIns="143392" rIns="179241" bIns="143392">
            <a:noAutofit/>
          </a:bodyPr>
          <a:lstStyle>
            <a:lvl1pPr>
              <a:defRPr sz="3570"/>
            </a:lvl1pPr>
            <a:lvl2pPr>
              <a:defRPr sz="2754"/>
            </a:lvl2pPr>
            <a:lvl3pPr>
              <a:defRPr sz="2448"/>
            </a:lvl3pPr>
            <a:lvl4pPr>
              <a:defRPr sz="2040"/>
            </a:lvl4pPr>
            <a:lvl5pPr>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79241" tIns="143392" rIns="179241" bIns="143392">
            <a:noAutofit/>
          </a:bodyPr>
          <a:lstStyle>
            <a:lvl1pPr algn="l" defTabSz="913808" rtl="0" eaLnBrk="1" latinLnBrk="0" hangingPunct="1">
              <a:spcBef>
                <a:spcPct val="0"/>
              </a:spcBef>
              <a:buNone/>
              <a:defRPr lang="en-US" sz="2448" kern="1200" dirty="0" smtClean="0">
                <a:gradFill>
                  <a:gsLst>
                    <a:gs pos="0">
                      <a:schemeClr val="tx1"/>
                    </a:gs>
                    <a:gs pos="100000">
                      <a:schemeClr val="tx1"/>
                    </a:gs>
                  </a:gsLst>
                  <a:lin ang="5400000" scaled="0"/>
                </a:gradFill>
                <a:latin typeface="+mn-lt"/>
                <a:ea typeface="+mj-ea"/>
                <a:cs typeface="+mj-cs"/>
              </a:defRPr>
            </a:lvl1pPr>
            <a:lvl2pPr algn="l" defTabSz="913808"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2pPr>
            <a:lvl3pPr marL="228451" indent="0" algn="l" defTabSz="913808"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3pPr>
            <a:lvl4pPr marL="456903" indent="0" algn="l" defTabSz="913808"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4pPr>
            <a:lvl5pPr marL="739296" indent="0" algn="l" defTabSz="913808" rtl="0" eaLnBrk="1" latinLnBrk="0" hangingPunct="1">
              <a:spcBef>
                <a:spcPct val="0"/>
              </a:spcBef>
              <a:buNone/>
              <a:defRPr lang="en-US" sz="1632"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040511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5"/>
            <a:ext cx="10058400" cy="912813"/>
          </a:xfrm>
        </p:spPr>
        <p:txBody>
          <a:bodyPr/>
          <a:lstStyle>
            <a:lvl1pPr>
              <a:defRPr sz="3570"/>
            </a:lvl1pPr>
          </a:lstStyle>
          <a:p>
            <a:r>
              <a:rPr lang="en-US" dirty="0" smtClean="0"/>
              <a:t>Click to edit master title style</a:t>
            </a:r>
            <a:endParaRPr lang="en-US" dirty="0"/>
          </a:p>
        </p:txBody>
      </p:sp>
    </p:spTree>
    <p:extLst>
      <p:ext uri="{BB962C8B-B14F-4D97-AF65-F5344CB8AC3E}">
        <p14:creationId xmlns:p14="http://schemas.microsoft.com/office/powerpoint/2010/main" val="18404593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79241" tIns="143392" rIns="179241" bIns="143392" rtlCol="0">
            <a:noAutofit/>
          </a:bodyPr>
          <a:lstStyle>
            <a:lvl1pPr>
              <a:defRPr lang="en-US" sz="2448"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3403591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79241" tIns="143392" rIns="179241" bIns="143392"/>
          <a:lstStyle>
            <a:lvl1pPr>
              <a:defRPr lang="en-US" sz="2448" kern="1200" dirty="0" smtClean="0">
                <a:gradFill>
                  <a:gsLst>
                    <a:gs pos="0">
                      <a:schemeClr val="tx1"/>
                    </a:gs>
                    <a:gs pos="100000">
                      <a:schemeClr val="tx1"/>
                    </a:gs>
                  </a:gsLst>
                  <a:lin ang="5400000" scaled="0"/>
                </a:gradFill>
                <a:latin typeface="+mn-lt"/>
                <a:ea typeface="+mj-ea"/>
                <a:cs typeface="+mj-cs"/>
              </a:defRPr>
            </a:lvl1pPr>
          </a:lstStyle>
          <a:p>
            <a:pPr marL="0" lvl="0" indent="0" algn="l" defTabSz="913808"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39480235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2" y="3040063"/>
            <a:ext cx="6400801" cy="914400"/>
          </a:xfrm>
        </p:spPr>
        <p:txBody>
          <a:bodyPr wrap="square" lIns="179241" tIns="143392" rIns="179241" bIns="143392" anchor="ctr">
            <a:noAutofit/>
          </a:bodyPr>
          <a:lstStyle>
            <a:lvl1pPr>
              <a:lnSpc>
                <a:spcPct val="95000"/>
              </a:lnSpc>
              <a:spcBef>
                <a:spcPts val="0"/>
              </a:spcBef>
              <a:spcAft>
                <a:spcPts val="1632"/>
              </a:spcAft>
              <a:defRPr lang="en-US" sz="357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38">
                <a:solidFill>
                  <a:srgbClr val="FFFFFF"/>
                </a:solidFill>
              </a:defRPr>
            </a:lvl2pPr>
            <a:lvl3pPr>
              <a:lnSpc>
                <a:spcPct val="100000"/>
              </a:lnSpc>
              <a:spcBef>
                <a:spcPts val="816"/>
              </a:spcBef>
              <a:defRPr sz="1938">
                <a:solidFill>
                  <a:srgbClr val="FFFFFF"/>
                </a:solidFill>
              </a:defRPr>
            </a:lvl3pPr>
            <a:lvl4pPr>
              <a:lnSpc>
                <a:spcPct val="100000"/>
              </a:lnSpc>
              <a:spcBef>
                <a:spcPts val="816"/>
              </a:spcBef>
              <a:defRPr sz="1938">
                <a:solidFill>
                  <a:srgbClr val="FFFFFF"/>
                </a:solidFill>
              </a:defRPr>
            </a:lvl4pPr>
            <a:lvl5pPr>
              <a:lnSpc>
                <a:spcPct val="100000"/>
              </a:lnSpc>
              <a:spcBef>
                <a:spcPts val="816"/>
              </a:spcBef>
              <a:defRPr sz="1938">
                <a:solidFill>
                  <a:srgbClr val="FFFFFF"/>
                </a:solidFill>
              </a:defRPr>
            </a:lvl5pPr>
          </a:lstStyle>
          <a:p>
            <a:pPr marL="0" lvl="0" indent="0" algn="l" defTabSz="913808"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40"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707" tIns="0" rIns="243707" bIns="0" numCol="1" anchor="ctr" anchorCtr="0" compatLnSpc="1">
            <a:prstTxWarp prst="textNoShape">
              <a:avLst/>
            </a:prstTxWarp>
            <a:noAutofit/>
          </a:bodyPr>
          <a:lstStyle>
            <a:lvl1pPr>
              <a:lnSpc>
                <a:spcPct val="95000"/>
              </a:lnSpc>
              <a:defRPr lang="en-US" sz="4386"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779"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775336088"/>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2" y="3040063"/>
            <a:ext cx="6400801" cy="914400"/>
          </a:xfrm>
        </p:spPr>
        <p:txBody>
          <a:bodyPr vert="horz" wrap="square" lIns="179241" tIns="143392" rIns="179241" bIns="143392" rtlCol="0" anchor="ctr">
            <a:noAutofit/>
          </a:bodyPr>
          <a:lstStyle>
            <a:lvl1pPr>
              <a:defRPr lang="en-US" sz="3570" kern="1200" dirty="0" smtClean="0">
                <a:gradFill>
                  <a:gsLst>
                    <a:gs pos="0">
                      <a:schemeClr val="tx1"/>
                    </a:gs>
                    <a:gs pos="100000">
                      <a:schemeClr val="tx1"/>
                    </a:gs>
                  </a:gsLst>
                  <a:lin ang="5400000" scaled="0"/>
                </a:gradFill>
                <a:latin typeface="+mj-lt"/>
                <a:ea typeface="+mn-ea"/>
                <a:cs typeface="+mn-cs"/>
              </a:defRPr>
            </a:lvl1pPr>
          </a:lstStyle>
          <a:p>
            <a:pPr marL="0" lvl="0" indent="0" algn="l" defTabSz="913808"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707" tIns="0" rIns="243707" bIns="0" numCol="1" anchor="ctr" anchorCtr="0" compatLnSpc="1">
            <a:prstTxWarp prst="textNoShape">
              <a:avLst/>
            </a:prstTxWarp>
            <a:noAutofit/>
          </a:bodyPr>
          <a:lstStyle>
            <a:lvl1pPr>
              <a:lnSpc>
                <a:spcPct val="95000"/>
              </a:lnSpc>
              <a:defRPr lang="en-US" sz="4386"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779"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3" y="296864"/>
            <a:ext cx="11887199" cy="914400"/>
          </a:xfrm>
        </p:spPr>
        <p:txBody>
          <a:bodyPr vert="horz" lIns="179241" tIns="44811" rIns="179241" bIns="44811" rtlCol="0" anchor="t">
            <a:noAutofit/>
          </a:bodyPr>
          <a:lstStyle>
            <a:lvl1pPr>
              <a:defRPr lang="en-US" sz="4794"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2265497255"/>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2" y="3040063"/>
            <a:ext cx="6400801" cy="914400"/>
          </a:xfrm>
        </p:spPr>
        <p:txBody>
          <a:bodyPr vert="horz" wrap="square" lIns="179241" tIns="143392" rIns="179241" bIns="143392" rtlCol="0" anchor="ctr">
            <a:noAutofit/>
          </a:bodyPr>
          <a:lstStyle>
            <a:lvl1pPr>
              <a:defRPr lang="en-US" sz="3570" kern="1200" dirty="0" smtClean="0">
                <a:gradFill>
                  <a:gsLst>
                    <a:gs pos="0">
                      <a:schemeClr val="tx1"/>
                    </a:gs>
                    <a:gs pos="100000">
                      <a:schemeClr val="tx1"/>
                    </a:gs>
                  </a:gsLst>
                  <a:lin ang="5400000" scaled="0"/>
                </a:gradFill>
                <a:latin typeface="+mj-lt"/>
                <a:ea typeface="+mn-ea"/>
                <a:cs typeface="+mn-cs"/>
              </a:defRPr>
            </a:lvl1pPr>
          </a:lstStyle>
          <a:p>
            <a:pPr marL="0" lvl="0" indent="0" algn="l" defTabSz="913808"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40" y="1211268"/>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5470953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13118179"/>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243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2779"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6" y="2301241"/>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32"/>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32"/>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1" y="2301052"/>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2779"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41330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399" indent="-290399">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6" indent="-280877">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5" indent="-290399">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5" indent="-228511">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6" indent="-228511">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2364" tIns="76182" rIns="152364" bIns="76182"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88879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5483225"/>
          </a:xfrm>
          <a:prstGeom prst="rect">
            <a:avLst/>
          </a:prstGeom>
        </p:spPr>
        <p:txBody>
          <a:bodyPr/>
          <a:lstStyle>
            <a:lvl1pPr marL="290399" indent="-290399">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6" indent="-280877">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5" indent="-290399">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5" indent="-228511">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6" indent="-228511">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04020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2" y="6079034"/>
            <a:ext cx="11888787" cy="631618"/>
          </a:xfrm>
          <a:prstGeom prst="rect">
            <a:avLst/>
          </a:prstGeom>
          <a:noFill/>
          <a:ln w="12700">
            <a:noFill/>
            <a:miter lim="800000"/>
            <a:headEnd type="none" w="sm" len="sm"/>
            <a:tailEnd type="none" w="sm" len="sm"/>
          </a:ln>
          <a:effectLst/>
        </p:spPr>
        <p:txBody>
          <a:bodyPr vert="horz" wrap="square" lIns="182809" tIns="146247" rIns="182809" bIns="146247" numCol="1" anchor="t" anchorCtr="0" compatLnSpc="1">
            <a:prstTxWarp prst="textNoShape">
              <a:avLst/>
            </a:prstTxWarp>
            <a:spAutoFit/>
          </a:bodyPr>
          <a:lstStyle/>
          <a:p>
            <a:pPr defTabSz="931924" eaLnBrk="0" hangingPunct="0"/>
            <a:r>
              <a:rPr lang="en-US" sz="714"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1924" eaLnBrk="0" hangingPunct="0"/>
            <a:r>
              <a:rPr lang="en-US" sz="714"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2"/>
            <a:ext cx="3288506" cy="704445"/>
          </a:xfrm>
          <a:prstGeom prst="rect">
            <a:avLst/>
          </a:prstGeom>
        </p:spPr>
      </p:pic>
    </p:spTree>
    <p:extLst>
      <p:ext uri="{BB962C8B-B14F-4D97-AF65-F5344CB8AC3E}">
        <p14:creationId xmlns:p14="http://schemas.microsoft.com/office/powerpoint/2010/main" val="1761014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78846" tIns="143080" rIns="178846" bIns="143080" anchor="b">
            <a:noAutofit/>
          </a:bodyPr>
          <a:lstStyle>
            <a:lvl1pPr>
              <a:defRPr sz="204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71" y="2125686"/>
            <a:ext cx="11887199" cy="912813"/>
          </a:xfrm>
        </p:spPr>
        <p:txBody>
          <a:bodyPr/>
          <a:lstStyle>
            <a:lvl1pPr>
              <a:defRPr sz="5405"/>
            </a:lvl1pPr>
          </a:lstStyle>
          <a:p>
            <a:r>
              <a:rPr lang="en-US" dirty="0" smtClean="0"/>
              <a:t>Click to edit master title style</a:t>
            </a:r>
            <a:endParaRPr lang="en-US" dirty="0"/>
          </a:p>
        </p:txBody>
      </p:sp>
    </p:spTree>
    <p:extLst>
      <p:ext uri="{BB962C8B-B14F-4D97-AF65-F5344CB8AC3E}">
        <p14:creationId xmlns:p14="http://schemas.microsoft.com/office/powerpoint/2010/main" val="22989242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4"/>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8311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60" y="2125663"/>
            <a:ext cx="8229601" cy="4572000"/>
          </a:xfrm>
        </p:spPr>
        <p:txBody>
          <a:bodyPr lIns="178846" tIns="143080" rIns="178846" bIns="143080">
            <a:noAutofit/>
          </a:bodyPr>
          <a:lstStyle>
            <a:lvl1pPr>
              <a:defRPr sz="3570"/>
            </a:lvl1pPr>
            <a:lvl2pPr>
              <a:defRPr sz="2754"/>
            </a:lvl2pPr>
            <a:lvl3pPr>
              <a:defRPr sz="2448"/>
            </a:lvl3pPr>
            <a:lvl4pPr>
              <a:defRPr sz="2040"/>
            </a:lvl4pPr>
            <a:lvl5pPr>
              <a:defRPr sz="1938"/>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78846" tIns="143080" rIns="178846" bIns="143080">
            <a:noAutofit/>
          </a:bodyPr>
          <a:lstStyle>
            <a:lvl1pPr algn="l" defTabSz="911817" rtl="0" eaLnBrk="1" latinLnBrk="0" hangingPunct="1">
              <a:spcBef>
                <a:spcPct val="0"/>
              </a:spcBef>
              <a:buNone/>
              <a:defRPr lang="en-US" sz="2448" kern="1200" dirty="0" smtClean="0">
                <a:gradFill>
                  <a:gsLst>
                    <a:gs pos="0">
                      <a:schemeClr val="tx1"/>
                    </a:gs>
                    <a:gs pos="100000">
                      <a:schemeClr val="tx1"/>
                    </a:gs>
                  </a:gsLst>
                  <a:lin ang="5400000" scaled="0"/>
                </a:gradFill>
                <a:latin typeface="+mn-lt"/>
                <a:ea typeface="+mj-ea"/>
                <a:cs typeface="+mj-cs"/>
              </a:defRPr>
            </a:lvl1pPr>
            <a:lvl2pPr algn="l" defTabSz="911817"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2pPr>
            <a:lvl3pPr marL="227955" indent="0" algn="l" defTabSz="911817"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3pPr>
            <a:lvl4pPr marL="455909" indent="0" algn="l" defTabSz="911817"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4pPr>
            <a:lvl5pPr marL="737687" indent="0" algn="l" defTabSz="911817" rtl="0" eaLnBrk="1" latinLnBrk="0" hangingPunct="1">
              <a:spcBef>
                <a:spcPct val="0"/>
              </a:spcBef>
              <a:buNone/>
              <a:defRPr lang="en-US" sz="1632"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598294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53" y="2125686"/>
            <a:ext cx="10058400" cy="912813"/>
          </a:xfrm>
        </p:spPr>
        <p:txBody>
          <a:bodyPr/>
          <a:lstStyle>
            <a:lvl1pPr>
              <a:defRPr sz="3570"/>
            </a:lvl1pPr>
          </a:lstStyle>
          <a:p>
            <a:r>
              <a:rPr lang="en-US" dirty="0" smtClean="0"/>
              <a:t>Click to edit master title style</a:t>
            </a:r>
            <a:endParaRPr lang="en-US" dirty="0"/>
          </a:p>
        </p:txBody>
      </p:sp>
    </p:spTree>
    <p:extLst>
      <p:ext uri="{BB962C8B-B14F-4D97-AF65-F5344CB8AC3E}">
        <p14:creationId xmlns:p14="http://schemas.microsoft.com/office/powerpoint/2010/main" val="31115266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9" y="2473360"/>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203" tIns="45604" rIns="91203" bIns="45604" numCol="1" anchor="t" anchorCtr="0" compatLnSpc="1">
            <a:prstTxWarp prst="textNoShape">
              <a:avLst/>
            </a:prstTxWarp>
          </a:bodyPr>
          <a:lstStyle/>
          <a:p>
            <a:pPr defTabSz="929976"/>
            <a:endParaRPr lang="en-US" sz="1938">
              <a:solidFill>
                <a:srgbClr val="FFFFFF"/>
              </a:solidFill>
            </a:endParaRPr>
          </a:p>
        </p:txBody>
      </p:sp>
    </p:spTree>
    <p:extLst>
      <p:ext uri="{BB962C8B-B14F-4D97-AF65-F5344CB8AC3E}">
        <p14:creationId xmlns:p14="http://schemas.microsoft.com/office/powerpoint/2010/main" val="295289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78846" tIns="143080" rIns="178846" bIns="143080" anchor="ctr">
            <a:noAutofit/>
          </a:bodyPr>
          <a:lstStyle>
            <a:lvl1pPr>
              <a:lnSpc>
                <a:spcPct val="90000"/>
              </a:lnSpc>
              <a:defRPr sz="6629"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2" y="5783263"/>
            <a:ext cx="7315199" cy="914400"/>
          </a:xfrm>
        </p:spPr>
        <p:txBody>
          <a:bodyPr lIns="178846" tIns="143080" rIns="178846" bIns="143080" anchor="b">
            <a:noAutofit/>
          </a:bodyPr>
          <a:lstStyle>
            <a:lvl1pPr marL="0" indent="0" algn="l">
              <a:lnSpc>
                <a:spcPct val="90000"/>
              </a:lnSpc>
              <a:spcBef>
                <a:spcPts val="0"/>
              </a:spcBef>
              <a:buNone/>
              <a:defRPr sz="2754" b="0" spc="-52" baseline="0">
                <a:gradFill>
                  <a:gsLst>
                    <a:gs pos="0">
                      <a:srgbClr val="FFFFFF"/>
                    </a:gs>
                    <a:gs pos="100000">
                      <a:srgbClr val="FFFFFF"/>
                    </a:gs>
                  </a:gsLst>
                  <a:lin ang="5400000" scaled="0"/>
                </a:gradFill>
                <a:latin typeface="+mn-lt"/>
                <a:cs typeface="Segoe UI" pitchFamily="34" charset="0"/>
              </a:defRPr>
            </a:lvl1pPr>
            <a:lvl2pPr marL="464999" indent="0" algn="ctr">
              <a:buNone/>
              <a:defRPr>
                <a:solidFill>
                  <a:schemeClr val="tx1">
                    <a:tint val="75000"/>
                  </a:schemeClr>
                </a:solidFill>
              </a:defRPr>
            </a:lvl2pPr>
            <a:lvl3pPr marL="930016" indent="0" algn="ctr">
              <a:buNone/>
              <a:defRPr>
                <a:solidFill>
                  <a:schemeClr val="tx1">
                    <a:tint val="75000"/>
                  </a:schemeClr>
                </a:solidFill>
              </a:defRPr>
            </a:lvl3pPr>
            <a:lvl4pPr marL="1395027" indent="0" algn="ctr">
              <a:buNone/>
              <a:defRPr>
                <a:solidFill>
                  <a:schemeClr val="tx1">
                    <a:tint val="75000"/>
                  </a:schemeClr>
                </a:solidFill>
              </a:defRPr>
            </a:lvl4pPr>
            <a:lvl5pPr marL="1860034" indent="0" algn="ctr">
              <a:buNone/>
              <a:defRPr>
                <a:solidFill>
                  <a:schemeClr val="tx1">
                    <a:tint val="75000"/>
                  </a:schemeClr>
                </a:solidFill>
              </a:defRPr>
            </a:lvl5pPr>
            <a:lvl6pPr marL="2325037" indent="0" algn="ctr">
              <a:buNone/>
              <a:defRPr>
                <a:solidFill>
                  <a:schemeClr val="tx1">
                    <a:tint val="75000"/>
                  </a:schemeClr>
                </a:solidFill>
              </a:defRPr>
            </a:lvl6pPr>
            <a:lvl7pPr marL="2790049" indent="0" algn="ctr">
              <a:buNone/>
              <a:defRPr>
                <a:solidFill>
                  <a:schemeClr val="tx1">
                    <a:tint val="75000"/>
                  </a:schemeClr>
                </a:solidFill>
              </a:defRPr>
            </a:lvl7pPr>
            <a:lvl8pPr marL="3255057" indent="0" algn="ctr">
              <a:buNone/>
              <a:defRPr>
                <a:solidFill>
                  <a:schemeClr val="tx1">
                    <a:tint val="75000"/>
                  </a:schemeClr>
                </a:solidFill>
              </a:defRPr>
            </a:lvl8pPr>
            <a:lvl9pPr marL="3720071"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auto">
          <a:xfrm>
            <a:off x="10332997" y="6103269"/>
            <a:ext cx="1639860"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203" tIns="45604" rIns="91203" bIns="45604" numCol="1" anchor="t" anchorCtr="0" compatLnSpc="1">
            <a:prstTxWarp prst="textNoShape">
              <a:avLst/>
            </a:prstTxWarp>
          </a:bodyPr>
          <a:lstStyle/>
          <a:p>
            <a:pPr defTabSz="929976"/>
            <a:endParaRPr lang="en-US" sz="1938">
              <a:solidFill>
                <a:srgbClr val="FFFFFF"/>
              </a:solidFill>
            </a:endParaRPr>
          </a:p>
        </p:txBody>
      </p:sp>
    </p:spTree>
    <p:extLst>
      <p:ext uri="{BB962C8B-B14F-4D97-AF65-F5344CB8AC3E}">
        <p14:creationId xmlns:p14="http://schemas.microsoft.com/office/powerpoint/2010/main" val="3935961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4"/>
            <a:ext cx="2743200" cy="4570412"/>
          </a:xfrm>
        </p:spPr>
        <p:txBody>
          <a:bodyPr vert="horz" lIns="178846" tIns="143080" rIns="178846" bIns="143080" rtlCol="0">
            <a:noAutofit/>
          </a:bodyPr>
          <a:lstStyle>
            <a:lvl1pPr>
              <a:defRPr lang="en-US" sz="2448"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391652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4"/>
            <a:ext cx="2743200" cy="5484812"/>
          </a:xfrm>
        </p:spPr>
        <p:txBody>
          <a:bodyPr lIns="178846" tIns="143080" rIns="178846" bIns="143080"/>
          <a:lstStyle>
            <a:lvl1pPr>
              <a:defRPr lang="en-US" sz="2448" kern="1200" dirty="0" smtClean="0">
                <a:gradFill>
                  <a:gsLst>
                    <a:gs pos="0">
                      <a:schemeClr val="tx1"/>
                    </a:gs>
                    <a:gs pos="100000">
                      <a:schemeClr val="tx1"/>
                    </a:gs>
                  </a:gsLst>
                  <a:lin ang="5400000" scaled="0"/>
                </a:gradFill>
                <a:latin typeface="+mn-lt"/>
                <a:ea typeface="+mj-ea"/>
                <a:cs typeface="+mj-cs"/>
              </a:defRPr>
            </a:lvl1pPr>
          </a:lstStyle>
          <a:p>
            <a:pPr marL="0" lvl="0" indent="0" algn="l" defTabSz="911817"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2295909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4" y="3040063"/>
            <a:ext cx="6400801" cy="914400"/>
          </a:xfrm>
        </p:spPr>
        <p:txBody>
          <a:bodyPr wrap="square" lIns="178846" tIns="143080" rIns="178846" bIns="143080" anchor="ctr">
            <a:noAutofit/>
          </a:bodyPr>
          <a:lstStyle>
            <a:lvl1pPr>
              <a:lnSpc>
                <a:spcPct val="95000"/>
              </a:lnSpc>
              <a:spcBef>
                <a:spcPts val="0"/>
              </a:spcBef>
              <a:spcAft>
                <a:spcPts val="1632"/>
              </a:spcAft>
              <a:defRPr lang="en-US" sz="357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38">
                <a:solidFill>
                  <a:srgbClr val="FFFFFF"/>
                </a:solidFill>
              </a:defRPr>
            </a:lvl2pPr>
            <a:lvl3pPr>
              <a:lnSpc>
                <a:spcPct val="100000"/>
              </a:lnSpc>
              <a:spcBef>
                <a:spcPts val="816"/>
              </a:spcBef>
              <a:defRPr sz="1938">
                <a:solidFill>
                  <a:srgbClr val="FFFFFF"/>
                </a:solidFill>
              </a:defRPr>
            </a:lvl3pPr>
            <a:lvl4pPr>
              <a:lnSpc>
                <a:spcPct val="100000"/>
              </a:lnSpc>
              <a:spcBef>
                <a:spcPts val="816"/>
              </a:spcBef>
              <a:defRPr sz="1938">
                <a:solidFill>
                  <a:srgbClr val="FFFFFF"/>
                </a:solidFill>
              </a:defRPr>
            </a:lvl4pPr>
            <a:lvl5pPr>
              <a:lnSpc>
                <a:spcPct val="100000"/>
              </a:lnSpc>
              <a:spcBef>
                <a:spcPts val="816"/>
              </a:spcBef>
              <a:defRPr sz="1938">
                <a:solidFill>
                  <a:srgbClr val="FFFFFF"/>
                </a:solidFill>
              </a:defRPr>
            </a:lvl5pPr>
          </a:lstStyle>
          <a:p>
            <a:pPr marL="0" lvl="0" indent="0" algn="l" defTabSz="911817"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64" y="1218560"/>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177" tIns="0" rIns="243177" bIns="0" numCol="1" anchor="ctr" anchorCtr="0" compatLnSpc="1">
            <a:prstTxWarp prst="textNoShape">
              <a:avLst/>
            </a:prstTxWarp>
            <a:noAutofit/>
          </a:bodyPr>
          <a:lstStyle>
            <a:lvl1pPr>
              <a:lnSpc>
                <a:spcPct val="95000"/>
              </a:lnSpc>
              <a:defRPr lang="en-US" sz="4386"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071"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1877600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4" y="3040063"/>
            <a:ext cx="6400801" cy="914400"/>
          </a:xfrm>
        </p:spPr>
        <p:txBody>
          <a:bodyPr vert="horz" wrap="square" lIns="178846" tIns="143080" rIns="178846" bIns="143080" rtlCol="0" anchor="ctr">
            <a:noAutofit/>
          </a:bodyPr>
          <a:lstStyle>
            <a:lvl1pPr>
              <a:defRPr lang="en-US" sz="3570" kern="1200" dirty="0" smtClean="0">
                <a:gradFill>
                  <a:gsLst>
                    <a:gs pos="0">
                      <a:schemeClr val="tx1"/>
                    </a:gs>
                    <a:gs pos="100000">
                      <a:schemeClr val="tx1"/>
                    </a:gs>
                  </a:gsLst>
                  <a:lin ang="5400000" scaled="0"/>
                </a:gradFill>
                <a:latin typeface="+mj-lt"/>
                <a:ea typeface="+mn-ea"/>
                <a:cs typeface="+mn-cs"/>
              </a:defRPr>
            </a:lvl1pPr>
          </a:lstStyle>
          <a:p>
            <a:pPr marL="0" lvl="0" indent="0" algn="l" defTabSz="911817"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52"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177" tIns="0" rIns="243177" bIns="0" numCol="1" anchor="ctr" anchorCtr="0" compatLnSpc="1">
            <a:prstTxWarp prst="textNoShape">
              <a:avLst/>
            </a:prstTxWarp>
            <a:noAutofit/>
          </a:bodyPr>
          <a:lstStyle>
            <a:lvl1pPr>
              <a:lnSpc>
                <a:spcPct val="95000"/>
              </a:lnSpc>
              <a:defRPr lang="en-US" sz="4386"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071"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74" y="296865"/>
            <a:ext cx="11887199" cy="914400"/>
          </a:xfrm>
        </p:spPr>
        <p:txBody>
          <a:bodyPr vert="horz" lIns="178846" tIns="44714" rIns="178846" bIns="44714" rtlCol="0" anchor="t">
            <a:noAutofit/>
          </a:bodyPr>
          <a:lstStyle>
            <a:lvl1pPr>
              <a:defRPr lang="en-US" sz="4794"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294878938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4" y="3040063"/>
            <a:ext cx="6400801" cy="914400"/>
          </a:xfrm>
        </p:spPr>
        <p:txBody>
          <a:bodyPr vert="horz" wrap="square" lIns="178846" tIns="143080" rIns="178846" bIns="143080" rtlCol="0" anchor="ctr">
            <a:noAutofit/>
          </a:bodyPr>
          <a:lstStyle>
            <a:lvl1pPr>
              <a:defRPr lang="en-US" sz="3570" kern="1200" dirty="0" smtClean="0">
                <a:gradFill>
                  <a:gsLst>
                    <a:gs pos="0">
                      <a:schemeClr val="tx1"/>
                    </a:gs>
                    <a:gs pos="100000">
                      <a:schemeClr val="tx1"/>
                    </a:gs>
                  </a:gsLst>
                  <a:lin ang="5400000" scaled="0"/>
                </a:gradFill>
                <a:latin typeface="+mj-lt"/>
                <a:ea typeface="+mn-ea"/>
                <a:cs typeface="+mn-cs"/>
              </a:defRPr>
            </a:lvl1pPr>
          </a:lstStyle>
          <a:p>
            <a:pPr marL="0" lvl="0" indent="0" algn="l" defTabSz="911817"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64" y="1211280"/>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9972048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8411069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3534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9"/>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0071"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32" y="2301255"/>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32"/>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53" y="2302036"/>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32"/>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73" y="2301054"/>
            <a:ext cx="2346769" cy="324592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0071"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7184767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69"/>
            <a:ext cx="11887200" cy="4570413"/>
          </a:xfrm>
          <a:prstGeom prst="rect">
            <a:avLst/>
          </a:prstGeom>
        </p:spPr>
        <p:txBody>
          <a:bodyPr/>
          <a:lstStyle>
            <a:lvl1pPr marL="289765" indent="-289765">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028" indent="-280262">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59788" indent="-289765">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7817" indent="-228011">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5824" indent="-228011">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2029" tIns="76010" rIns="152029" bIns="76010" anchor="b" anchorCtr="0">
            <a:noAutofit/>
          </a:bodyPr>
          <a:lstStyle>
            <a:lvl1pPr algn="r">
              <a:buFont typeface="Arial" pitchFamily="34" charset="0"/>
              <a:buNone/>
              <a:defRPr sz="3672"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01161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84"/>
            <a:ext cx="11887200" cy="5483225"/>
          </a:xfrm>
          <a:prstGeom prst="rect">
            <a:avLst/>
          </a:prstGeom>
        </p:spPr>
        <p:txBody>
          <a:bodyPr/>
          <a:lstStyle>
            <a:lvl1pPr marL="289765" indent="-289765">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028" indent="-280262">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59788" indent="-289765">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7817" indent="-228011">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5824" indent="-228011">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48850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83" y="6079054"/>
            <a:ext cx="11888787" cy="624979"/>
          </a:xfrm>
          <a:prstGeom prst="rect">
            <a:avLst/>
          </a:prstGeom>
          <a:noFill/>
          <a:ln w="12700">
            <a:noFill/>
            <a:miter lim="800000"/>
            <a:headEnd type="none" w="sm" len="sm"/>
            <a:tailEnd type="none" w="sm" len="sm"/>
          </a:ln>
          <a:effectLst/>
        </p:spPr>
        <p:txBody>
          <a:bodyPr vert="horz" wrap="square" lIns="182406" tIns="145928" rIns="182406" bIns="145928" numCol="1" anchor="t" anchorCtr="0" compatLnSpc="1">
            <a:prstTxWarp prst="textNoShape">
              <a:avLst/>
            </a:prstTxWarp>
            <a:spAutoFit/>
          </a:bodyPr>
          <a:lstStyle/>
          <a:p>
            <a:pPr defTabSz="929895" eaLnBrk="0" hangingPunct="0"/>
            <a:r>
              <a:rPr lang="en-US" sz="714"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29895" eaLnBrk="0" hangingPunct="0"/>
            <a:r>
              <a:rPr lang="en-US" sz="714"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47" y="3146289"/>
            <a:ext cx="3288505" cy="701985"/>
          </a:xfrm>
          <a:prstGeom prst="rect">
            <a:avLst/>
          </a:prstGeom>
        </p:spPr>
      </p:pic>
    </p:spTree>
    <p:extLst>
      <p:ext uri="{BB962C8B-B14F-4D97-AF65-F5344CB8AC3E}">
        <p14:creationId xmlns:p14="http://schemas.microsoft.com/office/powerpoint/2010/main" val="32038184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79014" tIns="143209" rIns="179014" bIns="143209" anchor="b">
            <a:noAutofit/>
          </a:bodyPr>
          <a:lstStyle>
            <a:lvl1pPr>
              <a:defRPr sz="204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53" y="2125678"/>
            <a:ext cx="11887199" cy="912813"/>
          </a:xfrm>
        </p:spPr>
        <p:txBody>
          <a:bodyPr/>
          <a:lstStyle>
            <a:lvl1pPr>
              <a:defRPr sz="5405"/>
            </a:lvl1pPr>
          </a:lstStyle>
          <a:p>
            <a:r>
              <a:rPr lang="en-US" dirty="0" smtClean="0"/>
              <a:t>Click to edit master title style</a:t>
            </a:r>
            <a:endParaRPr lang="en-US" dirty="0"/>
          </a:p>
        </p:txBody>
      </p:sp>
    </p:spTree>
    <p:extLst>
      <p:ext uri="{BB962C8B-B14F-4D97-AF65-F5344CB8AC3E}">
        <p14:creationId xmlns:p14="http://schemas.microsoft.com/office/powerpoint/2010/main" val="38169394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97410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53" y="2125663"/>
            <a:ext cx="8229601" cy="4572000"/>
          </a:xfrm>
        </p:spPr>
        <p:txBody>
          <a:bodyPr lIns="179014" tIns="143209" rIns="179014" bIns="143209">
            <a:noAutofit/>
          </a:bodyPr>
          <a:lstStyle>
            <a:lvl1pPr>
              <a:defRPr sz="3570"/>
            </a:lvl1pPr>
            <a:lvl2pPr>
              <a:defRPr sz="2754"/>
            </a:lvl2pPr>
            <a:lvl3pPr>
              <a:defRPr sz="2448"/>
            </a:lvl3pPr>
            <a:lvl4pPr>
              <a:defRPr sz="2040"/>
            </a:lvl4pPr>
            <a:lvl5pPr>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79014" tIns="143209" rIns="179014" bIns="143209">
            <a:noAutofit/>
          </a:bodyPr>
          <a:lstStyle>
            <a:lvl1pPr algn="l" defTabSz="912645" rtl="0" eaLnBrk="1" latinLnBrk="0" hangingPunct="1">
              <a:spcBef>
                <a:spcPct val="0"/>
              </a:spcBef>
              <a:buNone/>
              <a:defRPr lang="en-US" sz="2448" kern="1200" dirty="0" smtClean="0">
                <a:gradFill>
                  <a:gsLst>
                    <a:gs pos="0">
                      <a:schemeClr val="tx1"/>
                    </a:gs>
                    <a:gs pos="100000">
                      <a:schemeClr val="tx1"/>
                    </a:gs>
                  </a:gsLst>
                  <a:lin ang="5400000" scaled="0"/>
                </a:gradFill>
                <a:latin typeface="+mn-lt"/>
                <a:ea typeface="+mj-ea"/>
                <a:cs typeface="+mj-cs"/>
              </a:defRPr>
            </a:lvl1pPr>
            <a:lvl2pPr algn="l" defTabSz="912645"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2pPr>
            <a:lvl3pPr marL="228161" indent="0" algn="l" defTabSz="912645"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3pPr>
            <a:lvl4pPr marL="456322" indent="0" algn="l" defTabSz="912645"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4pPr>
            <a:lvl5pPr marL="738355" indent="0" algn="l" defTabSz="912645" rtl="0" eaLnBrk="1" latinLnBrk="0" hangingPunct="1">
              <a:spcBef>
                <a:spcPct val="0"/>
              </a:spcBef>
              <a:buNone/>
              <a:defRPr lang="en-US" sz="1632"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777837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78"/>
            <a:ext cx="10058400" cy="912813"/>
          </a:xfrm>
        </p:spPr>
        <p:txBody>
          <a:bodyPr/>
          <a:lstStyle>
            <a:lvl1pPr>
              <a:defRPr sz="3570"/>
            </a:lvl1pPr>
          </a:lstStyle>
          <a:p>
            <a:r>
              <a:rPr lang="en-US" dirty="0" smtClean="0"/>
              <a:t>Click to edit master title style</a:t>
            </a:r>
            <a:endParaRPr lang="en-US" dirty="0"/>
          </a:p>
        </p:txBody>
      </p:sp>
    </p:spTree>
    <p:extLst>
      <p:ext uri="{BB962C8B-B14F-4D97-AF65-F5344CB8AC3E}">
        <p14:creationId xmlns:p14="http://schemas.microsoft.com/office/powerpoint/2010/main" val="32113153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79014" tIns="143209" rIns="179014" bIns="143209" rtlCol="0">
            <a:noAutofit/>
          </a:bodyPr>
          <a:lstStyle>
            <a:lvl1pPr>
              <a:defRPr lang="en-US" sz="2448"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803885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79014" tIns="143209" rIns="179014" bIns="143209"/>
          <a:lstStyle>
            <a:lvl1pPr>
              <a:defRPr lang="en-US" sz="2448" kern="1200" dirty="0" smtClean="0">
                <a:gradFill>
                  <a:gsLst>
                    <a:gs pos="0">
                      <a:schemeClr val="tx1"/>
                    </a:gs>
                    <a:gs pos="100000">
                      <a:schemeClr val="tx1"/>
                    </a:gs>
                  </a:gsLst>
                  <a:lin ang="5400000" scaled="0"/>
                </a:gradFill>
                <a:latin typeface="+mn-lt"/>
                <a:ea typeface="+mj-ea"/>
                <a:cs typeface="+mj-cs"/>
              </a:defRPr>
            </a:lvl1pPr>
          </a:lstStyle>
          <a:p>
            <a:pPr marL="0" lvl="0" indent="0" algn="l" defTabSz="912645"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42368189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56" y="3040063"/>
            <a:ext cx="6400801" cy="914400"/>
          </a:xfrm>
        </p:spPr>
        <p:txBody>
          <a:bodyPr wrap="square" lIns="179014" tIns="143209" rIns="179014" bIns="143209" anchor="ctr">
            <a:noAutofit/>
          </a:bodyPr>
          <a:lstStyle>
            <a:lvl1pPr>
              <a:lnSpc>
                <a:spcPct val="95000"/>
              </a:lnSpc>
              <a:spcBef>
                <a:spcPts val="0"/>
              </a:spcBef>
              <a:spcAft>
                <a:spcPts val="1632"/>
              </a:spcAft>
              <a:defRPr lang="en-US" sz="357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38">
                <a:solidFill>
                  <a:srgbClr val="FFFFFF"/>
                </a:solidFill>
              </a:defRPr>
            </a:lvl2pPr>
            <a:lvl3pPr>
              <a:lnSpc>
                <a:spcPct val="100000"/>
              </a:lnSpc>
              <a:spcBef>
                <a:spcPts val="816"/>
              </a:spcBef>
              <a:defRPr sz="1938">
                <a:solidFill>
                  <a:srgbClr val="FFFFFF"/>
                </a:solidFill>
              </a:defRPr>
            </a:lvl3pPr>
            <a:lvl4pPr>
              <a:lnSpc>
                <a:spcPct val="100000"/>
              </a:lnSpc>
              <a:spcBef>
                <a:spcPts val="816"/>
              </a:spcBef>
              <a:defRPr sz="1938">
                <a:solidFill>
                  <a:srgbClr val="FFFFFF"/>
                </a:solidFill>
              </a:defRPr>
            </a:lvl4pPr>
            <a:lvl5pPr>
              <a:lnSpc>
                <a:spcPct val="100000"/>
              </a:lnSpc>
              <a:spcBef>
                <a:spcPts val="816"/>
              </a:spcBef>
              <a:defRPr sz="1938">
                <a:solidFill>
                  <a:srgbClr val="FFFFFF"/>
                </a:solidFill>
              </a:defRPr>
            </a:lvl5pPr>
          </a:lstStyle>
          <a:p>
            <a:pPr marL="0" lvl="0" indent="0" algn="l" defTabSz="912645"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53"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398" tIns="0" rIns="243398" bIns="0" numCol="1" anchor="ctr" anchorCtr="0" compatLnSpc="1">
            <a:prstTxWarp prst="textNoShape">
              <a:avLst/>
            </a:prstTxWarp>
            <a:noAutofit/>
          </a:bodyPr>
          <a:lstStyle>
            <a:lvl1pPr>
              <a:lnSpc>
                <a:spcPct val="95000"/>
              </a:lnSpc>
              <a:defRPr lang="en-US" sz="4386"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119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4421480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56" y="3040063"/>
            <a:ext cx="6400801" cy="914400"/>
          </a:xfrm>
        </p:spPr>
        <p:txBody>
          <a:bodyPr vert="horz" wrap="square" lIns="179014" tIns="143209" rIns="179014" bIns="143209" rtlCol="0" anchor="ctr">
            <a:noAutofit/>
          </a:bodyPr>
          <a:lstStyle>
            <a:lvl1pPr>
              <a:defRPr lang="en-US" sz="3570" kern="1200" dirty="0" smtClean="0">
                <a:gradFill>
                  <a:gsLst>
                    <a:gs pos="0">
                      <a:schemeClr val="tx1"/>
                    </a:gs>
                    <a:gs pos="100000">
                      <a:schemeClr val="tx1"/>
                    </a:gs>
                  </a:gsLst>
                  <a:lin ang="5400000" scaled="0"/>
                </a:gradFill>
                <a:latin typeface="+mj-lt"/>
                <a:ea typeface="+mn-ea"/>
                <a:cs typeface="+mn-cs"/>
              </a:defRPr>
            </a:lvl1pPr>
          </a:lstStyle>
          <a:p>
            <a:pPr marL="0" lvl="0" indent="0" algn="l" defTabSz="912645"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398" tIns="0" rIns="243398" bIns="0" numCol="1" anchor="ctr" anchorCtr="0" compatLnSpc="1">
            <a:prstTxWarp prst="textNoShape">
              <a:avLst/>
            </a:prstTxWarp>
            <a:noAutofit/>
          </a:bodyPr>
          <a:lstStyle>
            <a:lvl1pPr>
              <a:lnSpc>
                <a:spcPct val="95000"/>
              </a:lnSpc>
              <a:defRPr lang="en-US" sz="4386"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119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56" y="296864"/>
            <a:ext cx="11887199" cy="914400"/>
          </a:xfrm>
        </p:spPr>
        <p:txBody>
          <a:bodyPr vert="horz" lIns="179014" tIns="44755" rIns="179014" bIns="44755" rtlCol="0" anchor="t">
            <a:noAutofit/>
          </a:bodyPr>
          <a:lstStyle>
            <a:lvl1pPr>
              <a:defRPr lang="en-US" sz="4794"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018706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56" y="3040063"/>
            <a:ext cx="6400801" cy="914400"/>
          </a:xfrm>
        </p:spPr>
        <p:txBody>
          <a:bodyPr vert="horz" wrap="square" lIns="179014" tIns="143209" rIns="179014" bIns="143209" rtlCol="0" anchor="ctr">
            <a:noAutofit/>
          </a:bodyPr>
          <a:lstStyle>
            <a:lvl1pPr>
              <a:defRPr lang="en-US" sz="3570" kern="1200" dirty="0" smtClean="0">
                <a:gradFill>
                  <a:gsLst>
                    <a:gs pos="0">
                      <a:schemeClr val="tx1"/>
                    </a:gs>
                    <a:gs pos="100000">
                      <a:schemeClr val="tx1"/>
                    </a:gs>
                  </a:gsLst>
                  <a:lin ang="5400000" scaled="0"/>
                </a:gradFill>
                <a:latin typeface="+mj-lt"/>
                <a:ea typeface="+mn-ea"/>
                <a:cs typeface="+mn-cs"/>
              </a:defRPr>
            </a:lvl1pPr>
          </a:lstStyle>
          <a:p>
            <a:pPr marL="0" lvl="0" indent="0" algn="l" defTabSz="912645"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53" y="1211280"/>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8694893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73898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2627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1196"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29" y="2301254"/>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32"/>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32"/>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55" y="2301065"/>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1196" rtl="0" eaLnBrk="1" fontAlgn="base" latinLnBrk="0" hangingPunct="1">
              <a:lnSpc>
                <a:spcPct val="95000"/>
              </a:lnSpc>
              <a:spcBef>
                <a:spcPts val="0"/>
              </a:spcBef>
              <a:spcAft>
                <a:spcPts val="0"/>
              </a:spcAft>
              <a:buClr>
                <a:schemeClr val="accent1"/>
              </a:buClr>
              <a:buSzPct val="110000"/>
              <a:buFont typeface="Avenir LT Pro 45 Book" charset="0"/>
              <a:buNone/>
              <a:tabLst/>
              <a:defRPr sz="1632"/>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7127193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030" indent="-290030">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549" indent="-280520">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578" indent="-290030">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796" indent="-228219">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017" indent="-228219">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05578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64"/>
            <a:ext cx="11887200" cy="5483225"/>
          </a:xfrm>
          <a:prstGeom prst="rect">
            <a:avLst/>
          </a:prstGeom>
        </p:spPr>
        <p:txBody>
          <a:bodyPr/>
          <a:lstStyle>
            <a:lvl1pPr marL="290030" indent="-290030">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549" indent="-280520">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578" indent="-290030">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796" indent="-228219">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017" indent="-228219">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81241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65" y="6079047"/>
            <a:ext cx="11888787" cy="631242"/>
          </a:xfrm>
          <a:prstGeom prst="rect">
            <a:avLst/>
          </a:prstGeom>
          <a:noFill/>
          <a:ln w="12700">
            <a:noFill/>
            <a:miter lim="800000"/>
            <a:headEnd type="none" w="sm" len="sm"/>
            <a:tailEnd type="none" w="sm" len="sm"/>
          </a:ln>
          <a:effectLst/>
        </p:spPr>
        <p:txBody>
          <a:bodyPr vert="horz" wrap="square" lIns="182578" tIns="146060" rIns="182578" bIns="146060" numCol="1" anchor="t" anchorCtr="0" compatLnSpc="1">
            <a:prstTxWarp prst="textNoShape">
              <a:avLst/>
            </a:prstTxWarp>
            <a:spAutoFit/>
          </a:bodyPr>
          <a:lstStyle/>
          <a:p>
            <a:pPr defTabSz="930738" eaLnBrk="0" hangingPunct="0"/>
            <a:r>
              <a:rPr lang="en-US" sz="714"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0738" eaLnBrk="0" hangingPunct="0"/>
            <a:r>
              <a:rPr lang="en-US" sz="714"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55"/>
            <a:ext cx="3288506" cy="704445"/>
          </a:xfrm>
          <a:prstGeom prst="rect">
            <a:avLst/>
          </a:prstGeom>
        </p:spPr>
      </p:pic>
    </p:spTree>
    <p:extLst>
      <p:ext uri="{BB962C8B-B14F-4D97-AF65-F5344CB8AC3E}">
        <p14:creationId xmlns:p14="http://schemas.microsoft.com/office/powerpoint/2010/main" val="660209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78898" tIns="143123" rIns="178898" bIns="143123" anchor="b">
            <a:noAutofit/>
          </a:bodyPr>
          <a:lstStyle>
            <a:lvl1pPr>
              <a:defRPr sz="204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68" y="2125682"/>
            <a:ext cx="11887199" cy="912813"/>
          </a:xfrm>
        </p:spPr>
        <p:txBody>
          <a:bodyPr/>
          <a:lstStyle>
            <a:lvl1pPr>
              <a:defRPr sz="5405"/>
            </a:lvl1pPr>
          </a:lstStyle>
          <a:p>
            <a:r>
              <a:rPr lang="en-US" dirty="0" smtClean="0"/>
              <a:t>Click to edit master title style</a:t>
            </a:r>
            <a:endParaRPr lang="en-US" dirty="0"/>
          </a:p>
        </p:txBody>
      </p:sp>
    </p:spTree>
    <p:extLst>
      <p:ext uri="{BB962C8B-B14F-4D97-AF65-F5344CB8AC3E}">
        <p14:creationId xmlns:p14="http://schemas.microsoft.com/office/powerpoint/2010/main" val="17642094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4"/>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60319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56" y="2125663"/>
            <a:ext cx="8229601" cy="4572000"/>
          </a:xfrm>
        </p:spPr>
        <p:txBody>
          <a:bodyPr lIns="178898" tIns="143123" rIns="178898" bIns="143123">
            <a:noAutofit/>
          </a:bodyPr>
          <a:lstStyle>
            <a:lvl1pPr>
              <a:defRPr sz="3570"/>
            </a:lvl1pPr>
            <a:lvl2pPr>
              <a:defRPr sz="2754"/>
            </a:lvl2pPr>
            <a:lvl3pPr>
              <a:defRPr sz="2448"/>
            </a:lvl3pPr>
            <a:lvl4pPr>
              <a:defRPr sz="2040"/>
            </a:lvl4pPr>
            <a:lvl5pPr>
              <a:defRPr sz="1938"/>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78898" tIns="143123" rIns="178898" bIns="143123">
            <a:noAutofit/>
          </a:bodyPr>
          <a:lstStyle>
            <a:lvl1pPr algn="l" defTabSz="912087" rtl="0" eaLnBrk="1" latinLnBrk="0" hangingPunct="1">
              <a:spcBef>
                <a:spcPct val="0"/>
              </a:spcBef>
              <a:buNone/>
              <a:defRPr lang="en-US" sz="2448" kern="1200" dirty="0" smtClean="0">
                <a:gradFill>
                  <a:gsLst>
                    <a:gs pos="0">
                      <a:schemeClr val="tx1"/>
                    </a:gs>
                    <a:gs pos="100000">
                      <a:schemeClr val="tx1"/>
                    </a:gs>
                  </a:gsLst>
                  <a:lin ang="5400000" scaled="0"/>
                </a:gradFill>
                <a:latin typeface="+mn-lt"/>
                <a:ea typeface="+mj-ea"/>
                <a:cs typeface="+mj-cs"/>
              </a:defRPr>
            </a:lvl1pPr>
            <a:lvl2pPr algn="l" defTabSz="912087"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2pPr>
            <a:lvl3pPr marL="228021" indent="0" algn="l" defTabSz="912087"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3pPr>
            <a:lvl4pPr marL="456041" indent="0" algn="l" defTabSz="912087" rtl="0" eaLnBrk="1" latinLnBrk="0" hangingPunct="1">
              <a:spcBef>
                <a:spcPct val="0"/>
              </a:spcBef>
              <a:buNone/>
              <a:defRPr lang="en-US" sz="1632" kern="1200" dirty="0" smtClean="0">
                <a:gradFill>
                  <a:gsLst>
                    <a:gs pos="0">
                      <a:schemeClr val="tx1"/>
                    </a:gs>
                    <a:gs pos="100000">
                      <a:schemeClr val="tx1"/>
                    </a:gs>
                  </a:gsLst>
                  <a:lin ang="5400000" scaled="0"/>
                </a:gradFill>
                <a:latin typeface="+mn-lt"/>
                <a:ea typeface="+mj-ea"/>
                <a:cs typeface="+mj-cs"/>
              </a:defRPr>
            </a:lvl4pPr>
            <a:lvl5pPr marL="737898" indent="0" algn="l" defTabSz="912087" rtl="0" eaLnBrk="1" latinLnBrk="0" hangingPunct="1">
              <a:spcBef>
                <a:spcPct val="0"/>
              </a:spcBef>
              <a:buNone/>
              <a:defRPr lang="en-US" sz="1632"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5071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theme" Target="../theme/theme10.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6" Type="http://schemas.openxmlformats.org/officeDocument/2006/relationships/theme" Target="../theme/theme11.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6" Type="http://schemas.openxmlformats.org/officeDocument/2006/relationships/theme" Target="../theme/theme12.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6" Type="http://schemas.openxmlformats.org/officeDocument/2006/relationships/theme" Target="../theme/theme13.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theme" Target="../theme/theme6.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theme" Target="../theme/theme7.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theme" Target="../theme/theme8.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21" Type="http://schemas.openxmlformats.org/officeDocument/2006/relationships/theme" Target="../theme/theme9.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79171" tIns="143336" rIns="179171" bIns="143336"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44" y="298450"/>
            <a:ext cx="11887199" cy="912813"/>
          </a:xfrm>
          <a:prstGeom prst="rect">
            <a:avLst/>
          </a:prstGeom>
        </p:spPr>
        <p:txBody>
          <a:bodyPr vert="horz" lIns="179171" tIns="44794" rIns="179171" bIns="4479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687128915"/>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 id="2147484435" r:id="rId13"/>
    <p:sldLayoutId id="2147484436" r:id="rId14"/>
    <p:sldLayoutId id="2147484437" r:id="rId15"/>
    <p:sldLayoutId id="2147484438" r:id="rId16"/>
  </p:sldLayoutIdLst>
  <p:txStyles>
    <p:titleStyle>
      <a:lvl1pPr algn="l" defTabSz="913450" rtl="0" eaLnBrk="1" latinLnBrk="0" hangingPunct="1">
        <a:spcBef>
          <a:spcPct val="0"/>
        </a:spcBef>
        <a:buNone/>
        <a:defRPr sz="4794" kern="1200">
          <a:gradFill>
            <a:gsLst>
              <a:gs pos="0">
                <a:srgbClr val="505050"/>
              </a:gs>
              <a:gs pos="100000">
                <a:srgbClr val="505050"/>
              </a:gs>
            </a:gsLst>
            <a:lin ang="5400000" scaled="0"/>
          </a:gradFill>
          <a:latin typeface="+mj-lt"/>
          <a:ea typeface="+mj-ea"/>
          <a:cs typeface="+mj-cs"/>
        </a:defRPr>
      </a:lvl1pPr>
    </p:titleStyle>
    <p:bodyStyle>
      <a:lvl1pPr marL="0" indent="0" algn="l" defTabSz="913450" rtl="0" eaLnBrk="1" latinLnBrk="0" hangingPunct="1">
        <a:spcBef>
          <a:spcPct val="20000"/>
        </a:spcBef>
        <a:buFont typeface="Arial" pitchFamily="34" charset="0"/>
        <a:buNone/>
        <a:defRPr sz="3570" kern="1200">
          <a:gradFill>
            <a:gsLst>
              <a:gs pos="0">
                <a:srgbClr val="505050"/>
              </a:gs>
              <a:gs pos="100000">
                <a:srgbClr val="505050"/>
              </a:gs>
            </a:gsLst>
            <a:lin ang="5400000" scaled="0"/>
          </a:gradFill>
          <a:latin typeface="+mj-lt"/>
          <a:ea typeface="+mn-ea"/>
          <a:cs typeface="+mn-cs"/>
        </a:defRPr>
      </a:lvl1pPr>
      <a:lvl2pPr marL="0" indent="0" algn="l" defTabSz="913450" rtl="0" eaLnBrk="1" latinLnBrk="0" hangingPunct="1">
        <a:spcBef>
          <a:spcPct val="20000"/>
        </a:spcBef>
        <a:buFont typeface="Arial" pitchFamily="34" charset="0"/>
        <a:buNone/>
        <a:defRPr sz="2754" kern="1200">
          <a:gradFill>
            <a:gsLst>
              <a:gs pos="0">
                <a:srgbClr val="505050"/>
              </a:gs>
              <a:gs pos="100000">
                <a:srgbClr val="505050"/>
              </a:gs>
            </a:gsLst>
            <a:lin ang="5400000" scaled="0"/>
          </a:gradFill>
          <a:latin typeface="+mn-lt"/>
          <a:ea typeface="+mn-ea"/>
          <a:cs typeface="+mn-cs"/>
        </a:defRPr>
      </a:lvl2pPr>
      <a:lvl3pPr marL="456724" indent="-228362" algn="l" defTabSz="913450" rtl="0" eaLnBrk="1" latinLnBrk="0" hangingPunct="1">
        <a:spcBef>
          <a:spcPct val="20000"/>
        </a:spcBef>
        <a:buFont typeface="Arial" pitchFamily="34" charset="0"/>
        <a:buChar char="•"/>
        <a:defRPr sz="2448" kern="1200">
          <a:gradFill>
            <a:gsLst>
              <a:gs pos="0">
                <a:srgbClr val="505050"/>
              </a:gs>
              <a:gs pos="100000">
                <a:srgbClr val="505050"/>
              </a:gs>
            </a:gsLst>
            <a:lin ang="5400000" scaled="0"/>
          </a:gradFill>
          <a:latin typeface="+mn-lt"/>
          <a:ea typeface="+mn-ea"/>
          <a:cs typeface="+mn-cs"/>
        </a:defRPr>
      </a:lvl3pPr>
      <a:lvl4pPr marL="739006" indent="-282282" algn="l" defTabSz="913450" rtl="0" eaLnBrk="1" latinLnBrk="0" hangingPunct="1">
        <a:spcBef>
          <a:spcPct val="20000"/>
        </a:spcBef>
        <a:buFont typeface="Arial" pitchFamily="34" charset="0"/>
        <a:buChar char="–"/>
        <a:defRPr sz="2040" kern="1200">
          <a:gradFill>
            <a:gsLst>
              <a:gs pos="0">
                <a:srgbClr val="505050"/>
              </a:gs>
              <a:gs pos="100000">
                <a:srgbClr val="505050"/>
              </a:gs>
            </a:gsLst>
            <a:lin ang="5400000" scaled="0"/>
          </a:gradFill>
          <a:latin typeface="+mn-lt"/>
          <a:ea typeface="+mn-ea"/>
          <a:cs typeface="+mn-cs"/>
        </a:defRPr>
      </a:lvl4pPr>
      <a:lvl5pPr marL="1032391" indent="-293381" algn="l" defTabSz="913450" rtl="0" eaLnBrk="1" latinLnBrk="0" hangingPunct="1">
        <a:spcBef>
          <a:spcPct val="20000"/>
        </a:spcBef>
        <a:buFont typeface="Arial" pitchFamily="34" charset="0"/>
        <a:buChar char="»"/>
        <a:defRPr sz="1836" kern="1200">
          <a:gradFill>
            <a:gsLst>
              <a:gs pos="0">
                <a:srgbClr val="505050"/>
              </a:gs>
              <a:gs pos="100000">
                <a:srgbClr val="505050"/>
              </a:gs>
            </a:gsLst>
            <a:lin ang="5400000" scaled="0"/>
          </a:gradFill>
          <a:latin typeface="+mn-lt"/>
          <a:ea typeface="+mn-ea"/>
          <a:cs typeface="+mn-cs"/>
        </a:defRPr>
      </a:lvl5pPr>
      <a:lvl6pPr marL="2511985" indent="-228362" algn="l" defTabSz="913450"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2968710" indent="-228362" algn="l" defTabSz="913450"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25434" indent="-228362" algn="l" defTabSz="913450"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882160" indent="-228362" algn="l" defTabSz="913450"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13450" rtl="0" eaLnBrk="1" latinLnBrk="0" hangingPunct="1">
        <a:defRPr sz="1836" kern="1200">
          <a:solidFill>
            <a:schemeClr val="tx1"/>
          </a:solidFill>
          <a:latin typeface="+mn-lt"/>
          <a:ea typeface="+mn-ea"/>
          <a:cs typeface="+mn-cs"/>
        </a:defRPr>
      </a:lvl1pPr>
      <a:lvl2pPr marL="456724" algn="l" defTabSz="913450" rtl="0" eaLnBrk="1" latinLnBrk="0" hangingPunct="1">
        <a:defRPr sz="1836" kern="1200">
          <a:solidFill>
            <a:schemeClr val="tx1"/>
          </a:solidFill>
          <a:latin typeface="+mn-lt"/>
          <a:ea typeface="+mn-ea"/>
          <a:cs typeface="+mn-cs"/>
        </a:defRPr>
      </a:lvl2pPr>
      <a:lvl3pPr marL="913450" algn="l" defTabSz="913450" rtl="0" eaLnBrk="1" latinLnBrk="0" hangingPunct="1">
        <a:defRPr sz="1836" kern="1200">
          <a:solidFill>
            <a:schemeClr val="tx1"/>
          </a:solidFill>
          <a:latin typeface="+mn-lt"/>
          <a:ea typeface="+mn-ea"/>
          <a:cs typeface="+mn-cs"/>
        </a:defRPr>
      </a:lvl3pPr>
      <a:lvl4pPr marL="1370174" algn="l" defTabSz="913450" rtl="0" eaLnBrk="1" latinLnBrk="0" hangingPunct="1">
        <a:defRPr sz="1836" kern="1200">
          <a:solidFill>
            <a:schemeClr val="tx1"/>
          </a:solidFill>
          <a:latin typeface="+mn-lt"/>
          <a:ea typeface="+mn-ea"/>
          <a:cs typeface="+mn-cs"/>
        </a:defRPr>
      </a:lvl4pPr>
      <a:lvl5pPr marL="1826900" algn="l" defTabSz="913450" rtl="0" eaLnBrk="1" latinLnBrk="0" hangingPunct="1">
        <a:defRPr sz="1836" kern="1200">
          <a:solidFill>
            <a:schemeClr val="tx1"/>
          </a:solidFill>
          <a:latin typeface="+mn-lt"/>
          <a:ea typeface="+mn-ea"/>
          <a:cs typeface="+mn-cs"/>
        </a:defRPr>
      </a:lvl5pPr>
      <a:lvl6pPr marL="2283624" algn="l" defTabSz="913450" rtl="0" eaLnBrk="1" latinLnBrk="0" hangingPunct="1">
        <a:defRPr sz="1836" kern="1200">
          <a:solidFill>
            <a:schemeClr val="tx1"/>
          </a:solidFill>
          <a:latin typeface="+mn-lt"/>
          <a:ea typeface="+mn-ea"/>
          <a:cs typeface="+mn-cs"/>
        </a:defRPr>
      </a:lvl6pPr>
      <a:lvl7pPr marL="2740349" algn="l" defTabSz="913450" rtl="0" eaLnBrk="1" latinLnBrk="0" hangingPunct="1">
        <a:defRPr sz="1836" kern="1200">
          <a:solidFill>
            <a:schemeClr val="tx1"/>
          </a:solidFill>
          <a:latin typeface="+mn-lt"/>
          <a:ea typeface="+mn-ea"/>
          <a:cs typeface="+mn-cs"/>
        </a:defRPr>
      </a:lvl7pPr>
      <a:lvl8pPr marL="3197074" algn="l" defTabSz="913450" rtl="0" eaLnBrk="1" latinLnBrk="0" hangingPunct="1">
        <a:defRPr sz="1836" kern="1200">
          <a:solidFill>
            <a:schemeClr val="tx1"/>
          </a:solidFill>
          <a:latin typeface="+mn-lt"/>
          <a:ea typeface="+mn-ea"/>
          <a:cs typeface="+mn-cs"/>
        </a:defRPr>
      </a:lvl8pPr>
      <a:lvl9pPr marL="3653797" algn="l" defTabSz="913450" rtl="0" eaLnBrk="1" latinLnBrk="0" hangingPunct="1">
        <a:defRPr sz="1836"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79259" tIns="143407" rIns="179259" bIns="143407"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9" y="298450"/>
            <a:ext cx="11887199" cy="912813"/>
          </a:xfrm>
          <a:prstGeom prst="rect">
            <a:avLst/>
          </a:prstGeom>
        </p:spPr>
        <p:txBody>
          <a:bodyPr vert="horz" lIns="179259" tIns="44815" rIns="179259" bIns="44815"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254530305"/>
      </p:ext>
    </p:extLst>
  </p:cSld>
  <p:clrMap bg1="dk1" tx1="lt1" bg2="dk2" tx2="lt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 id="2147484451" r:id="rId12"/>
    <p:sldLayoutId id="2147484452" r:id="rId13"/>
    <p:sldLayoutId id="2147484453" r:id="rId14"/>
    <p:sldLayoutId id="2147484454" r:id="rId15"/>
  </p:sldLayoutIdLst>
  <p:txStyles>
    <p:titleStyle>
      <a:lvl1pPr algn="l" defTabSz="913898" rtl="0" eaLnBrk="1" latinLnBrk="0" hangingPunct="1">
        <a:spcBef>
          <a:spcPct val="0"/>
        </a:spcBef>
        <a:buNone/>
        <a:defRPr sz="4794" kern="1200">
          <a:gradFill>
            <a:gsLst>
              <a:gs pos="0">
                <a:schemeClr val="tx1"/>
              </a:gs>
              <a:gs pos="100000">
                <a:schemeClr val="tx1"/>
              </a:gs>
            </a:gsLst>
            <a:lin ang="5400000" scaled="0"/>
          </a:gradFill>
          <a:latin typeface="+mj-lt"/>
          <a:ea typeface="+mj-ea"/>
          <a:cs typeface="+mj-cs"/>
        </a:defRPr>
      </a:lvl1pPr>
    </p:titleStyle>
    <p:bodyStyle>
      <a:lvl1pPr marL="0" indent="0" algn="l" defTabSz="913898" rtl="0" eaLnBrk="1" latinLnBrk="0" hangingPunct="1">
        <a:spcBef>
          <a:spcPct val="20000"/>
        </a:spcBef>
        <a:buFont typeface="Arial" pitchFamily="34" charset="0"/>
        <a:buNone/>
        <a:defRPr sz="3570" kern="1200">
          <a:gradFill>
            <a:gsLst>
              <a:gs pos="0">
                <a:schemeClr val="tx1"/>
              </a:gs>
              <a:gs pos="100000">
                <a:schemeClr val="tx1"/>
              </a:gs>
            </a:gsLst>
            <a:lin ang="5400000" scaled="0"/>
          </a:gradFill>
          <a:latin typeface="+mj-lt"/>
          <a:ea typeface="+mn-ea"/>
          <a:cs typeface="+mn-cs"/>
        </a:defRPr>
      </a:lvl1pPr>
      <a:lvl2pPr marL="0" indent="0" algn="l" defTabSz="913898" rtl="0" eaLnBrk="1" latinLnBrk="0" hangingPunct="1">
        <a:spcBef>
          <a:spcPct val="20000"/>
        </a:spcBef>
        <a:buFont typeface="Arial" pitchFamily="34" charset="0"/>
        <a:buNone/>
        <a:defRPr sz="2754" kern="1200">
          <a:gradFill>
            <a:gsLst>
              <a:gs pos="0">
                <a:schemeClr val="tx1"/>
              </a:gs>
              <a:gs pos="100000">
                <a:schemeClr val="tx1"/>
              </a:gs>
            </a:gsLst>
            <a:lin ang="5400000" scaled="0"/>
          </a:gradFill>
          <a:latin typeface="+mn-lt"/>
          <a:ea typeface="+mn-ea"/>
          <a:cs typeface="+mn-cs"/>
        </a:defRPr>
      </a:lvl2pPr>
      <a:lvl3pPr marL="456948" indent="-228474" algn="l" defTabSz="913898" rtl="0" eaLnBrk="1" latinLnBrk="0" hangingPunct="1">
        <a:spcBef>
          <a:spcPct val="20000"/>
        </a:spcBef>
        <a:buFont typeface="Arial" pitchFamily="34" charset="0"/>
        <a:buChar char="•"/>
        <a:defRPr sz="2448" kern="1200">
          <a:gradFill>
            <a:gsLst>
              <a:gs pos="0">
                <a:schemeClr val="tx1"/>
              </a:gs>
              <a:gs pos="100000">
                <a:schemeClr val="tx1"/>
              </a:gs>
            </a:gsLst>
            <a:lin ang="5400000" scaled="0"/>
          </a:gradFill>
          <a:latin typeface="+mn-lt"/>
          <a:ea typeface="+mn-ea"/>
          <a:cs typeface="+mn-cs"/>
        </a:defRPr>
      </a:lvl3pPr>
      <a:lvl4pPr marL="739368" indent="-282419" algn="l" defTabSz="913898" rtl="0" eaLnBrk="1" latinLnBrk="0" hangingPunct="1">
        <a:spcBef>
          <a:spcPct val="20000"/>
        </a:spcBef>
        <a:buFont typeface="Arial" pitchFamily="34" charset="0"/>
        <a:buChar char="–"/>
        <a:defRPr sz="2040" kern="1200">
          <a:gradFill>
            <a:gsLst>
              <a:gs pos="0">
                <a:schemeClr val="tx1"/>
              </a:gs>
              <a:gs pos="100000">
                <a:schemeClr val="tx1"/>
              </a:gs>
            </a:gsLst>
            <a:lin ang="5400000" scaled="0"/>
          </a:gradFill>
          <a:latin typeface="+mn-lt"/>
          <a:ea typeface="+mn-ea"/>
          <a:cs typeface="+mn-cs"/>
        </a:defRPr>
      </a:lvl4pPr>
      <a:lvl5pPr marL="1032896" indent="-293525" algn="l" defTabSz="913898" rtl="0" eaLnBrk="1" latinLnBrk="0" hangingPunct="1">
        <a:spcBef>
          <a:spcPct val="20000"/>
        </a:spcBef>
        <a:buFont typeface="Arial" pitchFamily="34" charset="0"/>
        <a:buChar char="»"/>
        <a:defRPr sz="1836" kern="1200">
          <a:gradFill>
            <a:gsLst>
              <a:gs pos="0">
                <a:schemeClr val="tx1"/>
              </a:gs>
              <a:gs pos="100000">
                <a:schemeClr val="tx1"/>
              </a:gs>
            </a:gsLst>
            <a:lin ang="5400000" scaled="0"/>
          </a:gradFill>
          <a:latin typeface="+mn-lt"/>
          <a:ea typeface="+mn-ea"/>
          <a:cs typeface="+mn-cs"/>
        </a:defRPr>
      </a:lvl5pPr>
      <a:lvl6pPr marL="2513217" indent="-228474" algn="l" defTabSz="913898"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2970164" indent="-228474" algn="l" defTabSz="913898"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27114" indent="-228474" algn="l" defTabSz="913898"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884062" indent="-228474" algn="l" defTabSz="913898"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13898" rtl="0" eaLnBrk="1" latinLnBrk="0" hangingPunct="1">
        <a:defRPr sz="1836" kern="1200">
          <a:solidFill>
            <a:schemeClr val="tx1"/>
          </a:solidFill>
          <a:latin typeface="+mn-lt"/>
          <a:ea typeface="+mn-ea"/>
          <a:cs typeface="+mn-cs"/>
        </a:defRPr>
      </a:lvl1pPr>
      <a:lvl2pPr marL="456948" algn="l" defTabSz="913898" rtl="0" eaLnBrk="1" latinLnBrk="0" hangingPunct="1">
        <a:defRPr sz="1836" kern="1200">
          <a:solidFill>
            <a:schemeClr val="tx1"/>
          </a:solidFill>
          <a:latin typeface="+mn-lt"/>
          <a:ea typeface="+mn-ea"/>
          <a:cs typeface="+mn-cs"/>
        </a:defRPr>
      </a:lvl2pPr>
      <a:lvl3pPr marL="913898" algn="l" defTabSz="913898" rtl="0" eaLnBrk="1" latinLnBrk="0" hangingPunct="1">
        <a:defRPr sz="1836" kern="1200">
          <a:solidFill>
            <a:schemeClr val="tx1"/>
          </a:solidFill>
          <a:latin typeface="+mn-lt"/>
          <a:ea typeface="+mn-ea"/>
          <a:cs typeface="+mn-cs"/>
        </a:defRPr>
      </a:lvl3pPr>
      <a:lvl4pPr marL="1370846" algn="l" defTabSz="913898" rtl="0" eaLnBrk="1" latinLnBrk="0" hangingPunct="1">
        <a:defRPr sz="1836" kern="1200">
          <a:solidFill>
            <a:schemeClr val="tx1"/>
          </a:solidFill>
          <a:latin typeface="+mn-lt"/>
          <a:ea typeface="+mn-ea"/>
          <a:cs typeface="+mn-cs"/>
        </a:defRPr>
      </a:lvl4pPr>
      <a:lvl5pPr marL="1827794" algn="l" defTabSz="913898" rtl="0" eaLnBrk="1" latinLnBrk="0" hangingPunct="1">
        <a:defRPr sz="1836" kern="1200">
          <a:solidFill>
            <a:schemeClr val="tx1"/>
          </a:solidFill>
          <a:latin typeface="+mn-lt"/>
          <a:ea typeface="+mn-ea"/>
          <a:cs typeface="+mn-cs"/>
        </a:defRPr>
      </a:lvl5pPr>
      <a:lvl6pPr marL="2284743" algn="l" defTabSz="913898" rtl="0" eaLnBrk="1" latinLnBrk="0" hangingPunct="1">
        <a:defRPr sz="1836" kern="1200">
          <a:solidFill>
            <a:schemeClr val="tx1"/>
          </a:solidFill>
          <a:latin typeface="+mn-lt"/>
          <a:ea typeface="+mn-ea"/>
          <a:cs typeface="+mn-cs"/>
        </a:defRPr>
      </a:lvl6pPr>
      <a:lvl7pPr marL="2741692" algn="l" defTabSz="913898" rtl="0" eaLnBrk="1" latinLnBrk="0" hangingPunct="1">
        <a:defRPr sz="1836" kern="1200">
          <a:solidFill>
            <a:schemeClr val="tx1"/>
          </a:solidFill>
          <a:latin typeface="+mn-lt"/>
          <a:ea typeface="+mn-ea"/>
          <a:cs typeface="+mn-cs"/>
        </a:defRPr>
      </a:lvl7pPr>
      <a:lvl8pPr marL="3198640" algn="l" defTabSz="913898" rtl="0" eaLnBrk="1" latinLnBrk="0" hangingPunct="1">
        <a:defRPr sz="1836" kern="1200">
          <a:solidFill>
            <a:schemeClr val="tx1"/>
          </a:solidFill>
          <a:latin typeface="+mn-lt"/>
          <a:ea typeface="+mn-ea"/>
          <a:cs typeface="+mn-cs"/>
        </a:defRPr>
      </a:lvl8pPr>
      <a:lvl9pPr marL="3655588" algn="l" defTabSz="913898" rtl="0" eaLnBrk="1" latinLnBrk="0" hangingPunct="1">
        <a:defRPr sz="1836"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9"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443644552"/>
      </p:ext>
    </p:extLst>
  </p:cSld>
  <p:clrMap bg1="dk1" tx1="lt1" bg2="dk2" tx2="lt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 id="2147484467" r:id="rId12"/>
    <p:sldLayoutId id="2147484468" r:id="rId13"/>
    <p:sldLayoutId id="2147484469" r:id="rId14"/>
    <p:sldLayoutId id="2147484470" r:id="rId15"/>
  </p:sldLayoutIdLst>
  <p:txStyles>
    <p:titleStyle>
      <a:lvl1pPr algn="l" defTabSz="913804" rtl="0" eaLnBrk="1" latinLnBrk="0" hangingPunct="1">
        <a:spcBef>
          <a:spcPct val="0"/>
        </a:spcBef>
        <a:buNone/>
        <a:defRPr sz="4798" kern="1200">
          <a:gradFill>
            <a:gsLst>
              <a:gs pos="0">
                <a:schemeClr val="tx1"/>
              </a:gs>
              <a:gs pos="100000">
                <a:schemeClr val="tx1"/>
              </a:gs>
            </a:gsLst>
            <a:lin ang="5400000" scaled="0"/>
          </a:gradFill>
          <a:latin typeface="+mj-lt"/>
          <a:ea typeface="+mj-ea"/>
          <a:cs typeface="+mj-cs"/>
        </a:defRPr>
      </a:lvl1pPr>
    </p:titleStyle>
    <p:bodyStyle>
      <a:lvl1pPr marL="0" indent="0" algn="l" defTabSz="913804" rtl="0" eaLnBrk="1" latinLnBrk="0" hangingPunct="1">
        <a:spcBef>
          <a:spcPct val="20000"/>
        </a:spcBef>
        <a:buFont typeface="Arial" pitchFamily="34" charset="0"/>
        <a:buNone/>
        <a:defRPr sz="3598" kern="1200">
          <a:gradFill>
            <a:gsLst>
              <a:gs pos="0">
                <a:schemeClr val="tx1"/>
              </a:gs>
              <a:gs pos="100000">
                <a:schemeClr val="tx1"/>
              </a:gs>
            </a:gsLst>
            <a:lin ang="5400000" scaled="0"/>
          </a:gradFill>
          <a:latin typeface="+mj-lt"/>
          <a:ea typeface="+mn-ea"/>
          <a:cs typeface="+mn-cs"/>
        </a:defRPr>
      </a:lvl1pPr>
      <a:lvl2pPr marL="0" indent="0" algn="l" defTabSz="913804" rtl="0" eaLnBrk="1" latinLnBrk="0" hangingPunct="1">
        <a:spcBef>
          <a:spcPct val="20000"/>
        </a:spcBef>
        <a:buFont typeface="Arial" pitchFamily="34" charset="0"/>
        <a:buNone/>
        <a:defRPr sz="2799" kern="1200">
          <a:gradFill>
            <a:gsLst>
              <a:gs pos="0">
                <a:schemeClr val="tx1"/>
              </a:gs>
              <a:gs pos="100000">
                <a:schemeClr val="tx1"/>
              </a:gs>
            </a:gsLst>
            <a:lin ang="5400000" scaled="0"/>
          </a:gradFill>
          <a:latin typeface="+mn-lt"/>
          <a:ea typeface="+mn-ea"/>
          <a:cs typeface="+mn-cs"/>
        </a:defRPr>
      </a:lvl2pPr>
      <a:lvl3pPr marL="456901" indent="-228450" algn="l" defTabSz="913804" rtl="0" eaLnBrk="1" latinLnBrk="0" hangingPunct="1">
        <a:spcBef>
          <a:spcPct val="20000"/>
        </a:spcBef>
        <a:buFont typeface="Arial" pitchFamily="34" charset="0"/>
        <a:buChar char="•"/>
        <a:defRPr sz="2399" kern="1200">
          <a:gradFill>
            <a:gsLst>
              <a:gs pos="0">
                <a:schemeClr val="tx1"/>
              </a:gs>
              <a:gs pos="100000">
                <a:schemeClr val="tx1"/>
              </a:gs>
            </a:gsLst>
            <a:lin ang="5400000" scaled="0"/>
          </a:gradFill>
          <a:latin typeface="+mn-lt"/>
          <a:ea typeface="+mn-ea"/>
          <a:cs typeface="+mn-cs"/>
        </a:defRPr>
      </a:lvl3pPr>
      <a:lvl4pPr marL="739293" indent="-282391" algn="l" defTabSz="913804" rtl="0" eaLnBrk="1" latinLnBrk="0" hangingPunct="1">
        <a:spcBef>
          <a:spcPct val="20000"/>
        </a:spcBef>
        <a:buFont typeface="Arial" pitchFamily="34" charset="0"/>
        <a:buChar char="–"/>
        <a:defRPr sz="1999" kern="1200">
          <a:gradFill>
            <a:gsLst>
              <a:gs pos="0">
                <a:schemeClr val="tx1"/>
              </a:gs>
              <a:gs pos="100000">
                <a:schemeClr val="tx1"/>
              </a:gs>
            </a:gsLst>
            <a:lin ang="5400000" scaled="0"/>
          </a:gradFill>
          <a:latin typeface="+mn-lt"/>
          <a:ea typeface="+mn-ea"/>
          <a:cs typeface="+mn-cs"/>
        </a:defRPr>
      </a:lvl4pPr>
      <a:lvl5pPr marL="1032789" indent="-293496" algn="l" defTabSz="913804" rtl="0" eaLnBrk="1" latinLnBrk="0" hangingPunct="1">
        <a:spcBef>
          <a:spcPct val="20000"/>
        </a:spcBef>
        <a:buFont typeface="Arial" pitchFamily="34" charset="0"/>
        <a:buChar char="»"/>
        <a:defRPr sz="1799" kern="1200">
          <a:gradFill>
            <a:gsLst>
              <a:gs pos="0">
                <a:schemeClr val="tx1"/>
              </a:gs>
              <a:gs pos="100000">
                <a:schemeClr val="tx1"/>
              </a:gs>
            </a:gsLst>
            <a:lin ang="5400000" scaled="0"/>
          </a:gradFill>
          <a:latin typeface="+mn-lt"/>
          <a:ea typeface="+mn-ea"/>
          <a:cs typeface="+mn-cs"/>
        </a:defRPr>
      </a:lvl5pPr>
      <a:lvl6pPr marL="2512960" indent="-228450" algn="l" defTabSz="913804"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69861" indent="-228450" algn="l" defTabSz="913804"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6764" indent="-228450" algn="l" defTabSz="913804"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3665" indent="-228450" algn="l" defTabSz="913804"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804" rtl="0" eaLnBrk="1" latinLnBrk="0" hangingPunct="1">
        <a:defRPr sz="1799" kern="1200">
          <a:solidFill>
            <a:schemeClr val="tx1"/>
          </a:solidFill>
          <a:latin typeface="+mn-lt"/>
          <a:ea typeface="+mn-ea"/>
          <a:cs typeface="+mn-cs"/>
        </a:defRPr>
      </a:lvl1pPr>
      <a:lvl2pPr marL="456901" algn="l" defTabSz="913804" rtl="0" eaLnBrk="1" latinLnBrk="0" hangingPunct="1">
        <a:defRPr sz="1799" kern="1200">
          <a:solidFill>
            <a:schemeClr val="tx1"/>
          </a:solidFill>
          <a:latin typeface="+mn-lt"/>
          <a:ea typeface="+mn-ea"/>
          <a:cs typeface="+mn-cs"/>
        </a:defRPr>
      </a:lvl2pPr>
      <a:lvl3pPr marL="913804" algn="l" defTabSz="913804" rtl="0" eaLnBrk="1" latinLnBrk="0" hangingPunct="1">
        <a:defRPr sz="1799" kern="1200">
          <a:solidFill>
            <a:schemeClr val="tx1"/>
          </a:solidFill>
          <a:latin typeface="+mn-lt"/>
          <a:ea typeface="+mn-ea"/>
          <a:cs typeface="+mn-cs"/>
        </a:defRPr>
      </a:lvl3pPr>
      <a:lvl4pPr marL="1370706" algn="l" defTabSz="913804" rtl="0" eaLnBrk="1" latinLnBrk="0" hangingPunct="1">
        <a:defRPr sz="1799" kern="1200">
          <a:solidFill>
            <a:schemeClr val="tx1"/>
          </a:solidFill>
          <a:latin typeface="+mn-lt"/>
          <a:ea typeface="+mn-ea"/>
          <a:cs typeface="+mn-cs"/>
        </a:defRPr>
      </a:lvl4pPr>
      <a:lvl5pPr marL="1827608" algn="l" defTabSz="913804" rtl="0" eaLnBrk="1" latinLnBrk="0" hangingPunct="1">
        <a:defRPr sz="1799" kern="1200">
          <a:solidFill>
            <a:schemeClr val="tx1"/>
          </a:solidFill>
          <a:latin typeface="+mn-lt"/>
          <a:ea typeface="+mn-ea"/>
          <a:cs typeface="+mn-cs"/>
        </a:defRPr>
      </a:lvl5pPr>
      <a:lvl6pPr marL="2284510" algn="l" defTabSz="913804" rtl="0" eaLnBrk="1" latinLnBrk="0" hangingPunct="1">
        <a:defRPr sz="1799" kern="1200">
          <a:solidFill>
            <a:schemeClr val="tx1"/>
          </a:solidFill>
          <a:latin typeface="+mn-lt"/>
          <a:ea typeface="+mn-ea"/>
          <a:cs typeface="+mn-cs"/>
        </a:defRPr>
      </a:lvl6pPr>
      <a:lvl7pPr marL="2741412" algn="l" defTabSz="913804" rtl="0" eaLnBrk="1" latinLnBrk="0" hangingPunct="1">
        <a:defRPr sz="1799" kern="1200">
          <a:solidFill>
            <a:schemeClr val="tx1"/>
          </a:solidFill>
          <a:latin typeface="+mn-lt"/>
          <a:ea typeface="+mn-ea"/>
          <a:cs typeface="+mn-cs"/>
        </a:defRPr>
      </a:lvl7pPr>
      <a:lvl8pPr marL="3198314" algn="l" defTabSz="913804" rtl="0" eaLnBrk="1" latinLnBrk="0" hangingPunct="1">
        <a:defRPr sz="1799" kern="1200">
          <a:solidFill>
            <a:schemeClr val="tx1"/>
          </a:solidFill>
          <a:latin typeface="+mn-lt"/>
          <a:ea typeface="+mn-ea"/>
          <a:cs typeface="+mn-cs"/>
        </a:defRPr>
      </a:lvl8pPr>
      <a:lvl9pPr marL="3655215" algn="l" defTabSz="913804" rtl="0" eaLnBrk="1" latinLnBrk="0" hangingPunct="1">
        <a:defRPr sz="179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79241" tIns="143392" rIns="179241" bIns="143392"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40" y="298450"/>
            <a:ext cx="11887199" cy="912813"/>
          </a:xfrm>
          <a:prstGeom prst="rect">
            <a:avLst/>
          </a:prstGeom>
        </p:spPr>
        <p:txBody>
          <a:bodyPr vert="horz" lIns="179241" tIns="44811" rIns="179241" bIns="44811"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131439640"/>
      </p:ext>
    </p:extLst>
  </p:cSld>
  <p:clrMap bg1="dk1" tx1="lt1" bg2="dk2" tx2="lt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 id="2147484483" r:id="rId12"/>
    <p:sldLayoutId id="2147484484" r:id="rId13"/>
    <p:sldLayoutId id="2147484485" r:id="rId14"/>
    <p:sldLayoutId id="2147484486" r:id="rId15"/>
  </p:sldLayoutIdLst>
  <p:txStyles>
    <p:titleStyle>
      <a:lvl1pPr algn="l" defTabSz="913808" rtl="0" eaLnBrk="1" latinLnBrk="0" hangingPunct="1">
        <a:spcBef>
          <a:spcPct val="0"/>
        </a:spcBef>
        <a:buNone/>
        <a:defRPr sz="4794" kern="1200">
          <a:gradFill>
            <a:gsLst>
              <a:gs pos="0">
                <a:schemeClr val="tx1"/>
              </a:gs>
              <a:gs pos="100000">
                <a:schemeClr val="tx1"/>
              </a:gs>
            </a:gsLst>
            <a:lin ang="5400000" scaled="0"/>
          </a:gradFill>
          <a:latin typeface="+mj-lt"/>
          <a:ea typeface="+mj-ea"/>
          <a:cs typeface="+mj-cs"/>
        </a:defRPr>
      </a:lvl1pPr>
    </p:titleStyle>
    <p:bodyStyle>
      <a:lvl1pPr marL="0" indent="0" algn="l" defTabSz="913808" rtl="0" eaLnBrk="1" latinLnBrk="0" hangingPunct="1">
        <a:spcBef>
          <a:spcPct val="20000"/>
        </a:spcBef>
        <a:buFont typeface="Arial" pitchFamily="34" charset="0"/>
        <a:buNone/>
        <a:defRPr sz="3570" kern="1200">
          <a:gradFill>
            <a:gsLst>
              <a:gs pos="0">
                <a:schemeClr val="tx1"/>
              </a:gs>
              <a:gs pos="100000">
                <a:schemeClr val="tx1"/>
              </a:gs>
            </a:gsLst>
            <a:lin ang="5400000" scaled="0"/>
          </a:gradFill>
          <a:latin typeface="+mj-lt"/>
          <a:ea typeface="+mn-ea"/>
          <a:cs typeface="+mn-cs"/>
        </a:defRPr>
      </a:lvl1pPr>
      <a:lvl2pPr marL="0" indent="0" algn="l" defTabSz="913808" rtl="0" eaLnBrk="1" latinLnBrk="0" hangingPunct="1">
        <a:spcBef>
          <a:spcPct val="20000"/>
        </a:spcBef>
        <a:buFont typeface="Arial" pitchFamily="34" charset="0"/>
        <a:buNone/>
        <a:defRPr sz="2754" kern="1200">
          <a:gradFill>
            <a:gsLst>
              <a:gs pos="0">
                <a:schemeClr val="tx1"/>
              </a:gs>
              <a:gs pos="100000">
                <a:schemeClr val="tx1"/>
              </a:gs>
            </a:gsLst>
            <a:lin ang="5400000" scaled="0"/>
          </a:gradFill>
          <a:latin typeface="+mn-lt"/>
          <a:ea typeface="+mn-ea"/>
          <a:cs typeface="+mn-cs"/>
        </a:defRPr>
      </a:lvl2pPr>
      <a:lvl3pPr marL="456903" indent="-228451" algn="l" defTabSz="913808" rtl="0" eaLnBrk="1" latinLnBrk="0" hangingPunct="1">
        <a:spcBef>
          <a:spcPct val="20000"/>
        </a:spcBef>
        <a:buFont typeface="Arial" pitchFamily="34" charset="0"/>
        <a:buChar char="•"/>
        <a:defRPr sz="2448" kern="1200">
          <a:gradFill>
            <a:gsLst>
              <a:gs pos="0">
                <a:schemeClr val="tx1"/>
              </a:gs>
              <a:gs pos="100000">
                <a:schemeClr val="tx1"/>
              </a:gs>
            </a:gsLst>
            <a:lin ang="5400000" scaled="0"/>
          </a:gradFill>
          <a:latin typeface="+mn-lt"/>
          <a:ea typeface="+mn-ea"/>
          <a:cs typeface="+mn-cs"/>
        </a:defRPr>
      </a:lvl3pPr>
      <a:lvl4pPr marL="739296" indent="-282392" algn="l" defTabSz="913808" rtl="0" eaLnBrk="1" latinLnBrk="0" hangingPunct="1">
        <a:spcBef>
          <a:spcPct val="20000"/>
        </a:spcBef>
        <a:buFont typeface="Arial" pitchFamily="34" charset="0"/>
        <a:buChar char="–"/>
        <a:defRPr sz="2040" kern="1200">
          <a:gradFill>
            <a:gsLst>
              <a:gs pos="0">
                <a:schemeClr val="tx1"/>
              </a:gs>
              <a:gs pos="100000">
                <a:schemeClr val="tx1"/>
              </a:gs>
            </a:gsLst>
            <a:lin ang="5400000" scaled="0"/>
          </a:gradFill>
          <a:latin typeface="+mn-lt"/>
          <a:ea typeface="+mn-ea"/>
          <a:cs typeface="+mn-cs"/>
        </a:defRPr>
      </a:lvl4pPr>
      <a:lvl5pPr marL="1032795" indent="-293497" algn="l" defTabSz="913808" rtl="0" eaLnBrk="1" latinLnBrk="0" hangingPunct="1">
        <a:spcBef>
          <a:spcPct val="20000"/>
        </a:spcBef>
        <a:buFont typeface="Arial" pitchFamily="34" charset="0"/>
        <a:buChar char="»"/>
        <a:defRPr sz="1836" kern="1200">
          <a:gradFill>
            <a:gsLst>
              <a:gs pos="0">
                <a:schemeClr val="tx1"/>
              </a:gs>
              <a:gs pos="100000">
                <a:schemeClr val="tx1"/>
              </a:gs>
            </a:gsLst>
            <a:lin ang="5400000" scaled="0"/>
          </a:gradFill>
          <a:latin typeface="+mn-lt"/>
          <a:ea typeface="+mn-ea"/>
          <a:cs typeface="+mn-cs"/>
        </a:defRPr>
      </a:lvl5pPr>
      <a:lvl6pPr marL="2512971" indent="-228451" algn="l" defTabSz="913808"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2969872" indent="-228451" algn="l" defTabSz="913808"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26778" indent="-228451" algn="l" defTabSz="913808"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883681" indent="-228451" algn="l" defTabSz="913808"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13808" rtl="0" eaLnBrk="1" latinLnBrk="0" hangingPunct="1">
        <a:defRPr sz="1836" kern="1200">
          <a:solidFill>
            <a:schemeClr val="tx1"/>
          </a:solidFill>
          <a:latin typeface="+mn-lt"/>
          <a:ea typeface="+mn-ea"/>
          <a:cs typeface="+mn-cs"/>
        </a:defRPr>
      </a:lvl1pPr>
      <a:lvl2pPr marL="456903" algn="l" defTabSz="913808" rtl="0" eaLnBrk="1" latinLnBrk="0" hangingPunct="1">
        <a:defRPr sz="1836" kern="1200">
          <a:solidFill>
            <a:schemeClr val="tx1"/>
          </a:solidFill>
          <a:latin typeface="+mn-lt"/>
          <a:ea typeface="+mn-ea"/>
          <a:cs typeface="+mn-cs"/>
        </a:defRPr>
      </a:lvl2pPr>
      <a:lvl3pPr marL="913808" algn="l" defTabSz="913808" rtl="0" eaLnBrk="1" latinLnBrk="0" hangingPunct="1">
        <a:defRPr sz="1836" kern="1200">
          <a:solidFill>
            <a:schemeClr val="tx1"/>
          </a:solidFill>
          <a:latin typeface="+mn-lt"/>
          <a:ea typeface="+mn-ea"/>
          <a:cs typeface="+mn-cs"/>
        </a:defRPr>
      </a:lvl3pPr>
      <a:lvl4pPr marL="1370711" algn="l" defTabSz="913808" rtl="0" eaLnBrk="1" latinLnBrk="0" hangingPunct="1">
        <a:defRPr sz="1836" kern="1200">
          <a:solidFill>
            <a:schemeClr val="tx1"/>
          </a:solidFill>
          <a:latin typeface="+mn-lt"/>
          <a:ea typeface="+mn-ea"/>
          <a:cs typeface="+mn-cs"/>
        </a:defRPr>
      </a:lvl4pPr>
      <a:lvl5pPr marL="1827616" algn="l" defTabSz="913808" rtl="0" eaLnBrk="1" latinLnBrk="0" hangingPunct="1">
        <a:defRPr sz="1836" kern="1200">
          <a:solidFill>
            <a:schemeClr val="tx1"/>
          </a:solidFill>
          <a:latin typeface="+mn-lt"/>
          <a:ea typeface="+mn-ea"/>
          <a:cs typeface="+mn-cs"/>
        </a:defRPr>
      </a:lvl5pPr>
      <a:lvl6pPr marL="2284519" algn="l" defTabSz="913808" rtl="0" eaLnBrk="1" latinLnBrk="0" hangingPunct="1">
        <a:defRPr sz="1836" kern="1200">
          <a:solidFill>
            <a:schemeClr val="tx1"/>
          </a:solidFill>
          <a:latin typeface="+mn-lt"/>
          <a:ea typeface="+mn-ea"/>
          <a:cs typeface="+mn-cs"/>
        </a:defRPr>
      </a:lvl6pPr>
      <a:lvl7pPr marL="2741424" algn="l" defTabSz="913808" rtl="0" eaLnBrk="1" latinLnBrk="0" hangingPunct="1">
        <a:defRPr sz="1836" kern="1200">
          <a:solidFill>
            <a:schemeClr val="tx1"/>
          </a:solidFill>
          <a:latin typeface="+mn-lt"/>
          <a:ea typeface="+mn-ea"/>
          <a:cs typeface="+mn-cs"/>
        </a:defRPr>
      </a:lvl7pPr>
      <a:lvl8pPr marL="3198327" algn="l" defTabSz="913808" rtl="0" eaLnBrk="1" latinLnBrk="0" hangingPunct="1">
        <a:defRPr sz="1836" kern="1200">
          <a:solidFill>
            <a:schemeClr val="tx1"/>
          </a:solidFill>
          <a:latin typeface="+mn-lt"/>
          <a:ea typeface="+mn-ea"/>
          <a:cs typeface="+mn-cs"/>
        </a:defRPr>
      </a:lvl8pPr>
      <a:lvl9pPr marL="3655230" algn="l" defTabSz="913808" rtl="0" eaLnBrk="1" latinLnBrk="0" hangingPunct="1">
        <a:defRPr sz="183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80"/>
            <a:ext cx="11887200" cy="5486403"/>
          </a:xfrm>
          <a:prstGeom prst="rect">
            <a:avLst/>
          </a:prstGeom>
        </p:spPr>
        <p:txBody>
          <a:bodyPr vert="horz" lIns="178866" tIns="143094" rIns="178866" bIns="14309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70" y="298452"/>
            <a:ext cx="11887199" cy="912813"/>
          </a:xfrm>
          <a:prstGeom prst="rect">
            <a:avLst/>
          </a:prstGeom>
        </p:spPr>
        <p:txBody>
          <a:bodyPr vert="horz" lIns="178866" tIns="44717" rIns="178866" bIns="44717"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793765497"/>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 id="2147484347" r:id="rId17"/>
  </p:sldLayoutIdLst>
  <p:txStyles>
    <p:titleStyle>
      <a:lvl1pPr algn="l" defTabSz="911906" rtl="0" eaLnBrk="1" latinLnBrk="0" hangingPunct="1">
        <a:spcBef>
          <a:spcPct val="0"/>
        </a:spcBef>
        <a:buNone/>
        <a:defRPr sz="4794" kern="1200">
          <a:gradFill>
            <a:gsLst>
              <a:gs pos="0">
                <a:schemeClr val="tx1"/>
              </a:gs>
              <a:gs pos="100000">
                <a:schemeClr val="tx1"/>
              </a:gs>
            </a:gsLst>
            <a:lin ang="5400000" scaled="0"/>
          </a:gradFill>
          <a:latin typeface="+mj-lt"/>
          <a:ea typeface="+mj-ea"/>
          <a:cs typeface="+mj-cs"/>
        </a:defRPr>
      </a:lvl1pPr>
    </p:titleStyle>
    <p:bodyStyle>
      <a:lvl1pPr marL="0" indent="0" algn="l" defTabSz="911906" rtl="0" eaLnBrk="1" latinLnBrk="0" hangingPunct="1">
        <a:spcBef>
          <a:spcPct val="20000"/>
        </a:spcBef>
        <a:buFont typeface="Arial" pitchFamily="34" charset="0"/>
        <a:buNone/>
        <a:defRPr sz="3570" kern="1200">
          <a:gradFill>
            <a:gsLst>
              <a:gs pos="0">
                <a:schemeClr val="tx1"/>
              </a:gs>
              <a:gs pos="100000">
                <a:schemeClr val="tx1"/>
              </a:gs>
            </a:gsLst>
            <a:lin ang="5400000" scaled="0"/>
          </a:gradFill>
          <a:latin typeface="+mj-lt"/>
          <a:ea typeface="+mn-ea"/>
          <a:cs typeface="+mn-cs"/>
        </a:defRPr>
      </a:lvl1pPr>
      <a:lvl2pPr marL="0" indent="0" algn="l" defTabSz="911906" rtl="0" eaLnBrk="1" latinLnBrk="0" hangingPunct="1">
        <a:spcBef>
          <a:spcPct val="20000"/>
        </a:spcBef>
        <a:buFont typeface="Arial" pitchFamily="34" charset="0"/>
        <a:buNone/>
        <a:defRPr sz="2754" kern="1200">
          <a:gradFill>
            <a:gsLst>
              <a:gs pos="0">
                <a:schemeClr val="tx1"/>
              </a:gs>
              <a:gs pos="100000">
                <a:schemeClr val="tx1"/>
              </a:gs>
            </a:gsLst>
            <a:lin ang="5400000" scaled="0"/>
          </a:gradFill>
          <a:latin typeface="+mn-lt"/>
          <a:ea typeface="+mn-ea"/>
          <a:cs typeface="+mn-cs"/>
        </a:defRPr>
      </a:lvl2pPr>
      <a:lvl3pPr marL="455953" indent="-227976" algn="l" defTabSz="911906" rtl="0" eaLnBrk="1" latinLnBrk="0" hangingPunct="1">
        <a:spcBef>
          <a:spcPct val="20000"/>
        </a:spcBef>
        <a:buFont typeface="Arial" pitchFamily="34" charset="0"/>
        <a:buChar char="•"/>
        <a:defRPr sz="2448" kern="1200">
          <a:gradFill>
            <a:gsLst>
              <a:gs pos="0">
                <a:schemeClr val="tx1"/>
              </a:gs>
              <a:gs pos="100000">
                <a:schemeClr val="tx1"/>
              </a:gs>
            </a:gsLst>
            <a:lin ang="5400000" scaled="0"/>
          </a:gradFill>
          <a:latin typeface="+mn-lt"/>
          <a:ea typeface="+mn-ea"/>
          <a:cs typeface="+mn-cs"/>
        </a:defRPr>
      </a:lvl3pPr>
      <a:lvl4pPr marL="737755" indent="-281801" algn="l" defTabSz="911906" rtl="0" eaLnBrk="1" latinLnBrk="0" hangingPunct="1">
        <a:spcBef>
          <a:spcPct val="20000"/>
        </a:spcBef>
        <a:buFont typeface="Arial" pitchFamily="34" charset="0"/>
        <a:buChar char="–"/>
        <a:defRPr sz="2040" kern="1200">
          <a:gradFill>
            <a:gsLst>
              <a:gs pos="0">
                <a:schemeClr val="tx1"/>
              </a:gs>
              <a:gs pos="100000">
                <a:schemeClr val="tx1"/>
              </a:gs>
            </a:gsLst>
            <a:lin ang="5400000" scaled="0"/>
          </a:gradFill>
          <a:latin typeface="+mn-lt"/>
          <a:ea typeface="+mn-ea"/>
          <a:cs typeface="+mn-cs"/>
        </a:defRPr>
      </a:lvl4pPr>
      <a:lvl5pPr marL="1030644" indent="-292887" algn="l" defTabSz="911906" rtl="0" eaLnBrk="1" latinLnBrk="0" hangingPunct="1">
        <a:spcBef>
          <a:spcPct val="20000"/>
        </a:spcBef>
        <a:buFont typeface="Arial" pitchFamily="34" charset="0"/>
        <a:buChar char="»"/>
        <a:defRPr sz="1938" kern="1200">
          <a:gradFill>
            <a:gsLst>
              <a:gs pos="0">
                <a:schemeClr val="tx1"/>
              </a:gs>
              <a:gs pos="100000">
                <a:schemeClr val="tx1"/>
              </a:gs>
            </a:gsLst>
            <a:lin ang="5400000" scaled="0"/>
          </a:gradFill>
          <a:latin typeface="+mn-lt"/>
          <a:ea typeface="+mn-ea"/>
          <a:cs typeface="+mn-cs"/>
        </a:defRPr>
      </a:lvl5pPr>
      <a:lvl6pPr marL="2507743" indent="-227976" algn="l" defTabSz="911906"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2963696" indent="-227976" algn="l" defTabSz="911906"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19647" indent="-227976" algn="l" defTabSz="911906"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875603" indent="-227976" algn="l" defTabSz="911906"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11906" rtl="0" eaLnBrk="1" latinLnBrk="0" hangingPunct="1">
        <a:defRPr sz="1938" kern="1200">
          <a:solidFill>
            <a:schemeClr val="tx1"/>
          </a:solidFill>
          <a:latin typeface="+mn-lt"/>
          <a:ea typeface="+mn-ea"/>
          <a:cs typeface="+mn-cs"/>
        </a:defRPr>
      </a:lvl1pPr>
      <a:lvl2pPr marL="455953" algn="l" defTabSz="911906" rtl="0" eaLnBrk="1" latinLnBrk="0" hangingPunct="1">
        <a:defRPr sz="1938" kern="1200">
          <a:solidFill>
            <a:schemeClr val="tx1"/>
          </a:solidFill>
          <a:latin typeface="+mn-lt"/>
          <a:ea typeface="+mn-ea"/>
          <a:cs typeface="+mn-cs"/>
        </a:defRPr>
      </a:lvl2pPr>
      <a:lvl3pPr marL="911906" algn="l" defTabSz="911906" rtl="0" eaLnBrk="1" latinLnBrk="0" hangingPunct="1">
        <a:defRPr sz="1938" kern="1200">
          <a:solidFill>
            <a:schemeClr val="tx1"/>
          </a:solidFill>
          <a:latin typeface="+mn-lt"/>
          <a:ea typeface="+mn-ea"/>
          <a:cs typeface="+mn-cs"/>
        </a:defRPr>
      </a:lvl3pPr>
      <a:lvl4pPr marL="1367859" algn="l" defTabSz="911906" rtl="0" eaLnBrk="1" latinLnBrk="0" hangingPunct="1">
        <a:defRPr sz="1938" kern="1200">
          <a:solidFill>
            <a:schemeClr val="tx1"/>
          </a:solidFill>
          <a:latin typeface="+mn-lt"/>
          <a:ea typeface="+mn-ea"/>
          <a:cs typeface="+mn-cs"/>
        </a:defRPr>
      </a:lvl4pPr>
      <a:lvl5pPr marL="1823814" algn="l" defTabSz="911906" rtl="0" eaLnBrk="1" latinLnBrk="0" hangingPunct="1">
        <a:defRPr sz="1938" kern="1200">
          <a:solidFill>
            <a:schemeClr val="tx1"/>
          </a:solidFill>
          <a:latin typeface="+mn-lt"/>
          <a:ea typeface="+mn-ea"/>
          <a:cs typeface="+mn-cs"/>
        </a:defRPr>
      </a:lvl5pPr>
      <a:lvl6pPr marL="2279766" algn="l" defTabSz="911906" rtl="0" eaLnBrk="1" latinLnBrk="0" hangingPunct="1">
        <a:defRPr sz="1938" kern="1200">
          <a:solidFill>
            <a:schemeClr val="tx1"/>
          </a:solidFill>
          <a:latin typeface="+mn-lt"/>
          <a:ea typeface="+mn-ea"/>
          <a:cs typeface="+mn-cs"/>
        </a:defRPr>
      </a:lvl6pPr>
      <a:lvl7pPr marL="2735720" algn="l" defTabSz="911906" rtl="0" eaLnBrk="1" latinLnBrk="0" hangingPunct="1">
        <a:defRPr sz="1938" kern="1200">
          <a:solidFill>
            <a:schemeClr val="tx1"/>
          </a:solidFill>
          <a:latin typeface="+mn-lt"/>
          <a:ea typeface="+mn-ea"/>
          <a:cs typeface="+mn-cs"/>
        </a:defRPr>
      </a:lvl7pPr>
      <a:lvl8pPr marL="3191673" algn="l" defTabSz="911906" rtl="0" eaLnBrk="1" latinLnBrk="0" hangingPunct="1">
        <a:defRPr sz="1938" kern="1200">
          <a:solidFill>
            <a:schemeClr val="tx1"/>
          </a:solidFill>
          <a:latin typeface="+mn-lt"/>
          <a:ea typeface="+mn-ea"/>
          <a:cs typeface="+mn-cs"/>
        </a:defRPr>
      </a:lvl8pPr>
      <a:lvl9pPr marL="3647625" algn="l" defTabSz="911906" rtl="0" eaLnBrk="1" latinLnBrk="0" hangingPunct="1">
        <a:defRPr sz="193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79014" tIns="143209" rIns="179014" bIns="143209"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53" y="298450"/>
            <a:ext cx="11887199" cy="912813"/>
          </a:xfrm>
          <a:prstGeom prst="rect">
            <a:avLst/>
          </a:prstGeom>
        </p:spPr>
        <p:txBody>
          <a:bodyPr vert="horz" lIns="179014" tIns="44755" rIns="179014" bIns="44755"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8112987"/>
      </p:ext>
    </p:extLst>
  </p:cSld>
  <p:clrMap bg1="dk1" tx1="lt1" bg2="dk2" tx2="lt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Lst>
  <p:txStyles>
    <p:titleStyle>
      <a:lvl1pPr algn="l" defTabSz="912645" rtl="0" eaLnBrk="1" latinLnBrk="0" hangingPunct="1">
        <a:spcBef>
          <a:spcPct val="0"/>
        </a:spcBef>
        <a:buNone/>
        <a:defRPr sz="4794" kern="1200">
          <a:gradFill>
            <a:gsLst>
              <a:gs pos="0">
                <a:schemeClr val="tx1"/>
              </a:gs>
              <a:gs pos="100000">
                <a:schemeClr val="tx1"/>
              </a:gs>
            </a:gsLst>
            <a:lin ang="5400000" scaled="0"/>
          </a:gradFill>
          <a:latin typeface="+mj-lt"/>
          <a:ea typeface="+mj-ea"/>
          <a:cs typeface="+mj-cs"/>
        </a:defRPr>
      </a:lvl1pPr>
    </p:titleStyle>
    <p:bodyStyle>
      <a:lvl1pPr marL="0" indent="0" algn="l" defTabSz="912645" rtl="0" eaLnBrk="1" latinLnBrk="0" hangingPunct="1">
        <a:spcBef>
          <a:spcPct val="20000"/>
        </a:spcBef>
        <a:buFont typeface="Arial" pitchFamily="34" charset="0"/>
        <a:buNone/>
        <a:defRPr sz="3570" kern="1200">
          <a:gradFill>
            <a:gsLst>
              <a:gs pos="0">
                <a:schemeClr val="tx1"/>
              </a:gs>
              <a:gs pos="100000">
                <a:schemeClr val="tx1"/>
              </a:gs>
            </a:gsLst>
            <a:lin ang="5400000" scaled="0"/>
          </a:gradFill>
          <a:latin typeface="+mj-lt"/>
          <a:ea typeface="+mn-ea"/>
          <a:cs typeface="+mn-cs"/>
        </a:defRPr>
      </a:lvl1pPr>
      <a:lvl2pPr marL="0" indent="0" algn="l" defTabSz="912645" rtl="0" eaLnBrk="1" latinLnBrk="0" hangingPunct="1">
        <a:spcBef>
          <a:spcPct val="20000"/>
        </a:spcBef>
        <a:buFont typeface="Arial" pitchFamily="34" charset="0"/>
        <a:buNone/>
        <a:defRPr sz="2754" kern="1200">
          <a:gradFill>
            <a:gsLst>
              <a:gs pos="0">
                <a:schemeClr val="tx1"/>
              </a:gs>
              <a:gs pos="100000">
                <a:schemeClr val="tx1"/>
              </a:gs>
            </a:gsLst>
            <a:lin ang="5400000" scaled="0"/>
          </a:gradFill>
          <a:latin typeface="+mn-lt"/>
          <a:ea typeface="+mn-ea"/>
          <a:cs typeface="+mn-cs"/>
        </a:defRPr>
      </a:lvl2pPr>
      <a:lvl3pPr marL="456322" indent="-228161" algn="l" defTabSz="912645" rtl="0" eaLnBrk="1" latinLnBrk="0" hangingPunct="1">
        <a:spcBef>
          <a:spcPct val="20000"/>
        </a:spcBef>
        <a:buFont typeface="Arial" pitchFamily="34" charset="0"/>
        <a:buChar char="•"/>
        <a:defRPr sz="2448" kern="1200">
          <a:gradFill>
            <a:gsLst>
              <a:gs pos="0">
                <a:schemeClr val="tx1"/>
              </a:gs>
              <a:gs pos="100000">
                <a:schemeClr val="tx1"/>
              </a:gs>
            </a:gsLst>
            <a:lin ang="5400000" scaled="0"/>
          </a:gradFill>
          <a:latin typeface="+mn-lt"/>
          <a:ea typeface="+mn-ea"/>
          <a:cs typeface="+mn-cs"/>
        </a:defRPr>
      </a:lvl3pPr>
      <a:lvl4pPr marL="738355" indent="-282033" algn="l" defTabSz="912645" rtl="0" eaLnBrk="1" latinLnBrk="0" hangingPunct="1">
        <a:spcBef>
          <a:spcPct val="20000"/>
        </a:spcBef>
        <a:buFont typeface="Arial" pitchFamily="34" charset="0"/>
        <a:buChar char="–"/>
        <a:defRPr sz="2040" kern="1200">
          <a:gradFill>
            <a:gsLst>
              <a:gs pos="0">
                <a:schemeClr val="tx1"/>
              </a:gs>
              <a:gs pos="100000">
                <a:schemeClr val="tx1"/>
              </a:gs>
            </a:gsLst>
            <a:lin ang="5400000" scaled="0"/>
          </a:gradFill>
          <a:latin typeface="+mn-lt"/>
          <a:ea typeface="+mn-ea"/>
          <a:cs typeface="+mn-cs"/>
        </a:defRPr>
      </a:lvl4pPr>
      <a:lvl5pPr marL="1031482" indent="-293122" algn="l" defTabSz="912645" rtl="0" eaLnBrk="1" latinLnBrk="0" hangingPunct="1">
        <a:spcBef>
          <a:spcPct val="20000"/>
        </a:spcBef>
        <a:buFont typeface="Arial" pitchFamily="34" charset="0"/>
        <a:buChar char="»"/>
        <a:defRPr sz="1836" kern="1200">
          <a:gradFill>
            <a:gsLst>
              <a:gs pos="0">
                <a:schemeClr val="tx1"/>
              </a:gs>
              <a:gs pos="100000">
                <a:schemeClr val="tx1"/>
              </a:gs>
            </a:gsLst>
            <a:lin ang="5400000" scaled="0"/>
          </a:gradFill>
          <a:latin typeface="+mn-lt"/>
          <a:ea typeface="+mn-ea"/>
          <a:cs typeface="+mn-cs"/>
        </a:defRPr>
      </a:lvl5pPr>
      <a:lvl6pPr marL="2509771" indent="-228161" algn="l" defTabSz="912645"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2966094" indent="-228161" algn="l" defTabSz="912645"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22415" indent="-228161" algn="l" defTabSz="912645"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878736" indent="-228161" algn="l" defTabSz="912645"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12645" rtl="0" eaLnBrk="1" latinLnBrk="0" hangingPunct="1">
        <a:defRPr sz="1836" kern="1200">
          <a:solidFill>
            <a:schemeClr val="tx1"/>
          </a:solidFill>
          <a:latin typeface="+mn-lt"/>
          <a:ea typeface="+mn-ea"/>
          <a:cs typeface="+mn-cs"/>
        </a:defRPr>
      </a:lvl1pPr>
      <a:lvl2pPr marL="456322" algn="l" defTabSz="912645" rtl="0" eaLnBrk="1" latinLnBrk="0" hangingPunct="1">
        <a:defRPr sz="1836" kern="1200">
          <a:solidFill>
            <a:schemeClr val="tx1"/>
          </a:solidFill>
          <a:latin typeface="+mn-lt"/>
          <a:ea typeface="+mn-ea"/>
          <a:cs typeface="+mn-cs"/>
        </a:defRPr>
      </a:lvl2pPr>
      <a:lvl3pPr marL="912645" algn="l" defTabSz="912645" rtl="0" eaLnBrk="1" latinLnBrk="0" hangingPunct="1">
        <a:defRPr sz="1836" kern="1200">
          <a:solidFill>
            <a:schemeClr val="tx1"/>
          </a:solidFill>
          <a:latin typeface="+mn-lt"/>
          <a:ea typeface="+mn-ea"/>
          <a:cs typeface="+mn-cs"/>
        </a:defRPr>
      </a:lvl3pPr>
      <a:lvl4pPr marL="1368967" algn="l" defTabSz="912645" rtl="0" eaLnBrk="1" latinLnBrk="0" hangingPunct="1">
        <a:defRPr sz="1836" kern="1200">
          <a:solidFill>
            <a:schemeClr val="tx1"/>
          </a:solidFill>
          <a:latin typeface="+mn-lt"/>
          <a:ea typeface="+mn-ea"/>
          <a:cs typeface="+mn-cs"/>
        </a:defRPr>
      </a:lvl4pPr>
      <a:lvl5pPr marL="1825291" algn="l" defTabSz="912645" rtl="0" eaLnBrk="1" latinLnBrk="0" hangingPunct="1">
        <a:defRPr sz="1836" kern="1200">
          <a:solidFill>
            <a:schemeClr val="tx1"/>
          </a:solidFill>
          <a:latin typeface="+mn-lt"/>
          <a:ea typeface="+mn-ea"/>
          <a:cs typeface="+mn-cs"/>
        </a:defRPr>
      </a:lvl5pPr>
      <a:lvl6pPr marL="2281611" algn="l" defTabSz="912645" rtl="0" eaLnBrk="1" latinLnBrk="0" hangingPunct="1">
        <a:defRPr sz="1836" kern="1200">
          <a:solidFill>
            <a:schemeClr val="tx1"/>
          </a:solidFill>
          <a:latin typeface="+mn-lt"/>
          <a:ea typeface="+mn-ea"/>
          <a:cs typeface="+mn-cs"/>
        </a:defRPr>
      </a:lvl6pPr>
      <a:lvl7pPr marL="2737933" algn="l" defTabSz="912645" rtl="0" eaLnBrk="1" latinLnBrk="0" hangingPunct="1">
        <a:defRPr sz="1836" kern="1200">
          <a:solidFill>
            <a:schemeClr val="tx1"/>
          </a:solidFill>
          <a:latin typeface="+mn-lt"/>
          <a:ea typeface="+mn-ea"/>
          <a:cs typeface="+mn-cs"/>
        </a:defRPr>
      </a:lvl7pPr>
      <a:lvl8pPr marL="3194256" algn="l" defTabSz="912645" rtl="0" eaLnBrk="1" latinLnBrk="0" hangingPunct="1">
        <a:defRPr sz="1836" kern="1200">
          <a:solidFill>
            <a:schemeClr val="tx1"/>
          </a:solidFill>
          <a:latin typeface="+mn-lt"/>
          <a:ea typeface="+mn-ea"/>
          <a:cs typeface="+mn-cs"/>
        </a:defRPr>
      </a:lvl8pPr>
      <a:lvl9pPr marL="3650575" algn="l" defTabSz="912645" rtl="0" eaLnBrk="1" latinLnBrk="0" hangingPunct="1">
        <a:defRPr sz="183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80"/>
            <a:ext cx="11887200" cy="5486403"/>
          </a:xfrm>
          <a:prstGeom prst="rect">
            <a:avLst/>
          </a:prstGeom>
        </p:spPr>
        <p:txBody>
          <a:bodyPr vert="horz" lIns="178898" tIns="143123" rIns="178898" bIns="143123"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68" y="298452"/>
            <a:ext cx="11887199" cy="912813"/>
          </a:xfrm>
          <a:prstGeom prst="rect">
            <a:avLst/>
          </a:prstGeom>
        </p:spPr>
        <p:txBody>
          <a:bodyPr vert="horz" lIns="178898" tIns="44724" rIns="178898" bIns="4472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302576430"/>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 id="2147484381" r:id="rId17"/>
    <p:sldLayoutId id="2147484382" r:id="rId18"/>
    <p:sldLayoutId id="2147484383" r:id="rId19"/>
  </p:sldLayoutIdLst>
  <p:transition>
    <p:fade/>
  </p:transition>
  <p:timing>
    <p:tnLst>
      <p:par>
        <p:cTn id="1" dur="indefinite" restart="never" nodeType="tmRoot"/>
      </p:par>
    </p:tnLst>
  </p:timing>
  <p:txStyles>
    <p:titleStyle>
      <a:lvl1pPr algn="l" defTabSz="912087" rtl="0" eaLnBrk="1" latinLnBrk="0" hangingPunct="1">
        <a:spcBef>
          <a:spcPct val="0"/>
        </a:spcBef>
        <a:buNone/>
        <a:defRPr sz="4794" kern="1200">
          <a:gradFill>
            <a:gsLst>
              <a:gs pos="0">
                <a:schemeClr val="tx1"/>
              </a:gs>
              <a:gs pos="100000">
                <a:schemeClr val="tx1"/>
              </a:gs>
            </a:gsLst>
            <a:lin ang="5400000" scaled="0"/>
          </a:gradFill>
          <a:latin typeface="+mj-lt"/>
          <a:ea typeface="+mj-ea"/>
          <a:cs typeface="+mj-cs"/>
        </a:defRPr>
      </a:lvl1pPr>
    </p:titleStyle>
    <p:bodyStyle>
      <a:lvl1pPr marL="0" indent="0" algn="l" defTabSz="912087" rtl="0" eaLnBrk="1" latinLnBrk="0" hangingPunct="1">
        <a:spcBef>
          <a:spcPct val="20000"/>
        </a:spcBef>
        <a:buFont typeface="Arial" pitchFamily="34" charset="0"/>
        <a:buNone/>
        <a:defRPr sz="3570" kern="1200">
          <a:gradFill>
            <a:gsLst>
              <a:gs pos="0">
                <a:schemeClr val="tx1"/>
              </a:gs>
              <a:gs pos="100000">
                <a:schemeClr val="tx1"/>
              </a:gs>
            </a:gsLst>
            <a:lin ang="5400000" scaled="0"/>
          </a:gradFill>
          <a:latin typeface="+mj-lt"/>
          <a:ea typeface="+mn-ea"/>
          <a:cs typeface="+mn-cs"/>
        </a:defRPr>
      </a:lvl1pPr>
      <a:lvl2pPr marL="0" indent="0" algn="l" defTabSz="912087" rtl="0" eaLnBrk="1" latinLnBrk="0" hangingPunct="1">
        <a:spcBef>
          <a:spcPct val="20000"/>
        </a:spcBef>
        <a:buFont typeface="Arial" pitchFamily="34" charset="0"/>
        <a:buNone/>
        <a:defRPr sz="2754" kern="1200">
          <a:gradFill>
            <a:gsLst>
              <a:gs pos="0">
                <a:schemeClr val="tx1"/>
              </a:gs>
              <a:gs pos="100000">
                <a:schemeClr val="tx1"/>
              </a:gs>
            </a:gsLst>
            <a:lin ang="5400000" scaled="0"/>
          </a:gradFill>
          <a:latin typeface="+mn-lt"/>
          <a:ea typeface="+mn-ea"/>
          <a:cs typeface="+mn-cs"/>
        </a:defRPr>
      </a:lvl2pPr>
      <a:lvl3pPr marL="456041" indent="-228021" algn="l" defTabSz="912087" rtl="0" eaLnBrk="1" latinLnBrk="0" hangingPunct="1">
        <a:spcBef>
          <a:spcPct val="20000"/>
        </a:spcBef>
        <a:buFont typeface="Arial" pitchFamily="34" charset="0"/>
        <a:buChar char="•"/>
        <a:defRPr sz="2448" kern="1200">
          <a:gradFill>
            <a:gsLst>
              <a:gs pos="0">
                <a:schemeClr val="tx1"/>
              </a:gs>
              <a:gs pos="100000">
                <a:schemeClr val="tx1"/>
              </a:gs>
            </a:gsLst>
            <a:lin ang="5400000" scaled="0"/>
          </a:gradFill>
          <a:latin typeface="+mn-lt"/>
          <a:ea typeface="+mn-ea"/>
          <a:cs typeface="+mn-cs"/>
        </a:defRPr>
      </a:lvl3pPr>
      <a:lvl4pPr marL="737898" indent="-281854" algn="l" defTabSz="912087" rtl="0" eaLnBrk="1" latinLnBrk="0" hangingPunct="1">
        <a:spcBef>
          <a:spcPct val="20000"/>
        </a:spcBef>
        <a:buFont typeface="Arial" pitchFamily="34" charset="0"/>
        <a:buChar char="–"/>
        <a:defRPr sz="2040" kern="1200">
          <a:gradFill>
            <a:gsLst>
              <a:gs pos="0">
                <a:schemeClr val="tx1"/>
              </a:gs>
              <a:gs pos="100000">
                <a:schemeClr val="tx1"/>
              </a:gs>
            </a:gsLst>
            <a:lin ang="5400000" scaled="0"/>
          </a:gradFill>
          <a:latin typeface="+mn-lt"/>
          <a:ea typeface="+mn-ea"/>
          <a:cs typeface="+mn-cs"/>
        </a:defRPr>
      </a:lvl4pPr>
      <a:lvl5pPr marL="1030849" indent="-292942" algn="l" defTabSz="912087" rtl="0" eaLnBrk="1" latinLnBrk="0" hangingPunct="1">
        <a:spcBef>
          <a:spcPct val="20000"/>
        </a:spcBef>
        <a:buFont typeface="Arial" pitchFamily="34" charset="0"/>
        <a:buChar char="»"/>
        <a:defRPr sz="1938" kern="1200">
          <a:gradFill>
            <a:gsLst>
              <a:gs pos="0">
                <a:schemeClr val="tx1"/>
              </a:gs>
              <a:gs pos="100000">
                <a:schemeClr val="tx1"/>
              </a:gs>
            </a:gsLst>
            <a:lin ang="5400000" scaled="0"/>
          </a:gradFill>
          <a:latin typeface="+mn-lt"/>
          <a:ea typeface="+mn-ea"/>
          <a:cs typeface="+mn-cs"/>
        </a:defRPr>
      </a:lvl5pPr>
      <a:lvl6pPr marL="2508235" indent="-228021" algn="l" defTabSz="912087"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2964276" indent="-228021" algn="l" defTabSz="912087"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20319" indent="-228021" algn="l" defTabSz="912087"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876362" indent="-228021" algn="l" defTabSz="912087"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12087" rtl="0" eaLnBrk="1" latinLnBrk="0" hangingPunct="1">
        <a:defRPr sz="1938" kern="1200">
          <a:solidFill>
            <a:schemeClr val="tx1"/>
          </a:solidFill>
          <a:latin typeface="+mn-lt"/>
          <a:ea typeface="+mn-ea"/>
          <a:cs typeface="+mn-cs"/>
        </a:defRPr>
      </a:lvl1pPr>
      <a:lvl2pPr marL="456041" algn="l" defTabSz="912087" rtl="0" eaLnBrk="1" latinLnBrk="0" hangingPunct="1">
        <a:defRPr sz="1938" kern="1200">
          <a:solidFill>
            <a:schemeClr val="tx1"/>
          </a:solidFill>
          <a:latin typeface="+mn-lt"/>
          <a:ea typeface="+mn-ea"/>
          <a:cs typeface="+mn-cs"/>
        </a:defRPr>
      </a:lvl2pPr>
      <a:lvl3pPr marL="912087" algn="l" defTabSz="912087" rtl="0" eaLnBrk="1" latinLnBrk="0" hangingPunct="1">
        <a:defRPr sz="1938" kern="1200">
          <a:solidFill>
            <a:schemeClr val="tx1"/>
          </a:solidFill>
          <a:latin typeface="+mn-lt"/>
          <a:ea typeface="+mn-ea"/>
          <a:cs typeface="+mn-cs"/>
        </a:defRPr>
      </a:lvl3pPr>
      <a:lvl4pPr marL="1368126" algn="l" defTabSz="912087" rtl="0" eaLnBrk="1" latinLnBrk="0" hangingPunct="1">
        <a:defRPr sz="1938" kern="1200">
          <a:solidFill>
            <a:schemeClr val="tx1"/>
          </a:solidFill>
          <a:latin typeface="+mn-lt"/>
          <a:ea typeface="+mn-ea"/>
          <a:cs typeface="+mn-cs"/>
        </a:defRPr>
      </a:lvl4pPr>
      <a:lvl5pPr marL="1824172" algn="l" defTabSz="912087" rtl="0" eaLnBrk="1" latinLnBrk="0" hangingPunct="1">
        <a:defRPr sz="1938" kern="1200">
          <a:solidFill>
            <a:schemeClr val="tx1"/>
          </a:solidFill>
          <a:latin typeface="+mn-lt"/>
          <a:ea typeface="+mn-ea"/>
          <a:cs typeface="+mn-cs"/>
        </a:defRPr>
      </a:lvl5pPr>
      <a:lvl6pPr marL="2280213" algn="l" defTabSz="912087" rtl="0" eaLnBrk="1" latinLnBrk="0" hangingPunct="1">
        <a:defRPr sz="1938" kern="1200">
          <a:solidFill>
            <a:schemeClr val="tx1"/>
          </a:solidFill>
          <a:latin typeface="+mn-lt"/>
          <a:ea typeface="+mn-ea"/>
          <a:cs typeface="+mn-cs"/>
        </a:defRPr>
      </a:lvl6pPr>
      <a:lvl7pPr marL="2736258" algn="l" defTabSz="912087" rtl="0" eaLnBrk="1" latinLnBrk="0" hangingPunct="1">
        <a:defRPr sz="1938" kern="1200">
          <a:solidFill>
            <a:schemeClr val="tx1"/>
          </a:solidFill>
          <a:latin typeface="+mn-lt"/>
          <a:ea typeface="+mn-ea"/>
          <a:cs typeface="+mn-cs"/>
        </a:defRPr>
      </a:lvl7pPr>
      <a:lvl8pPr marL="3192299" algn="l" defTabSz="912087" rtl="0" eaLnBrk="1" latinLnBrk="0" hangingPunct="1">
        <a:defRPr sz="1938" kern="1200">
          <a:solidFill>
            <a:schemeClr val="tx1"/>
          </a:solidFill>
          <a:latin typeface="+mn-lt"/>
          <a:ea typeface="+mn-ea"/>
          <a:cs typeface="+mn-cs"/>
        </a:defRPr>
      </a:lvl8pPr>
      <a:lvl9pPr marL="3648339" algn="l" defTabSz="912087" rtl="0" eaLnBrk="1" latinLnBrk="0" hangingPunct="1">
        <a:defRPr sz="193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79031" tIns="143223" rIns="179031" bIns="143223"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52" y="298450"/>
            <a:ext cx="11887199" cy="912813"/>
          </a:xfrm>
          <a:prstGeom prst="rect">
            <a:avLst/>
          </a:prstGeom>
        </p:spPr>
        <p:txBody>
          <a:bodyPr vert="horz" lIns="179031" tIns="44759" rIns="179031" bIns="44759"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460643478"/>
      </p:ext>
    </p:extLst>
  </p:cSld>
  <p:clrMap bg1="dk1" tx1="lt1" bg2="dk2" tx2="lt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 id="2147484396" r:id="rId12"/>
    <p:sldLayoutId id="2147484397" r:id="rId13"/>
    <p:sldLayoutId id="2147484398" r:id="rId14"/>
    <p:sldLayoutId id="2147484399" r:id="rId15"/>
    <p:sldLayoutId id="2147484400" r:id="rId16"/>
  </p:sldLayoutIdLst>
  <p:txStyles>
    <p:titleStyle>
      <a:lvl1pPr algn="l" defTabSz="912735" rtl="0" eaLnBrk="1" latinLnBrk="0" hangingPunct="1">
        <a:spcBef>
          <a:spcPct val="0"/>
        </a:spcBef>
        <a:buNone/>
        <a:defRPr sz="4794" kern="1200">
          <a:gradFill>
            <a:gsLst>
              <a:gs pos="0">
                <a:schemeClr val="tx1"/>
              </a:gs>
              <a:gs pos="100000">
                <a:schemeClr val="tx1"/>
              </a:gs>
            </a:gsLst>
            <a:lin ang="5400000" scaled="0"/>
          </a:gradFill>
          <a:latin typeface="+mj-lt"/>
          <a:ea typeface="+mj-ea"/>
          <a:cs typeface="+mj-cs"/>
        </a:defRPr>
      </a:lvl1pPr>
    </p:titleStyle>
    <p:bodyStyle>
      <a:lvl1pPr marL="0" indent="0" algn="l" defTabSz="912735" rtl="0" eaLnBrk="1" latinLnBrk="0" hangingPunct="1">
        <a:spcBef>
          <a:spcPct val="20000"/>
        </a:spcBef>
        <a:buFont typeface="Arial" pitchFamily="34" charset="0"/>
        <a:buNone/>
        <a:defRPr sz="3570" kern="1200">
          <a:gradFill>
            <a:gsLst>
              <a:gs pos="0">
                <a:schemeClr val="tx1"/>
              </a:gs>
              <a:gs pos="100000">
                <a:schemeClr val="tx1"/>
              </a:gs>
            </a:gsLst>
            <a:lin ang="5400000" scaled="0"/>
          </a:gradFill>
          <a:latin typeface="+mj-lt"/>
          <a:ea typeface="+mn-ea"/>
          <a:cs typeface="+mn-cs"/>
        </a:defRPr>
      </a:lvl1pPr>
      <a:lvl2pPr marL="0" indent="0" algn="l" defTabSz="912735" rtl="0" eaLnBrk="1" latinLnBrk="0" hangingPunct="1">
        <a:spcBef>
          <a:spcPct val="20000"/>
        </a:spcBef>
        <a:buFont typeface="Arial" pitchFamily="34" charset="0"/>
        <a:buNone/>
        <a:defRPr sz="2754" kern="1200">
          <a:gradFill>
            <a:gsLst>
              <a:gs pos="0">
                <a:schemeClr val="tx1"/>
              </a:gs>
              <a:gs pos="100000">
                <a:schemeClr val="tx1"/>
              </a:gs>
            </a:gsLst>
            <a:lin ang="5400000" scaled="0"/>
          </a:gradFill>
          <a:latin typeface="+mn-lt"/>
          <a:ea typeface="+mn-ea"/>
          <a:cs typeface="+mn-cs"/>
        </a:defRPr>
      </a:lvl2pPr>
      <a:lvl3pPr marL="456366" indent="-228183" algn="l" defTabSz="912735" rtl="0" eaLnBrk="1" latinLnBrk="0" hangingPunct="1">
        <a:spcBef>
          <a:spcPct val="20000"/>
        </a:spcBef>
        <a:buFont typeface="Arial" pitchFamily="34" charset="0"/>
        <a:buChar char="•"/>
        <a:defRPr sz="2448" kern="1200">
          <a:gradFill>
            <a:gsLst>
              <a:gs pos="0">
                <a:schemeClr val="tx1"/>
              </a:gs>
              <a:gs pos="100000">
                <a:schemeClr val="tx1"/>
              </a:gs>
            </a:gsLst>
            <a:lin ang="5400000" scaled="0"/>
          </a:gradFill>
          <a:latin typeface="+mn-lt"/>
          <a:ea typeface="+mn-ea"/>
          <a:cs typeface="+mn-cs"/>
        </a:defRPr>
      </a:lvl3pPr>
      <a:lvl4pPr marL="738427" indent="-282060" algn="l" defTabSz="912735" rtl="0" eaLnBrk="1" latinLnBrk="0" hangingPunct="1">
        <a:spcBef>
          <a:spcPct val="20000"/>
        </a:spcBef>
        <a:buFont typeface="Arial" pitchFamily="34" charset="0"/>
        <a:buChar char="–"/>
        <a:defRPr sz="2040" kern="1200">
          <a:gradFill>
            <a:gsLst>
              <a:gs pos="0">
                <a:schemeClr val="tx1"/>
              </a:gs>
              <a:gs pos="100000">
                <a:schemeClr val="tx1"/>
              </a:gs>
            </a:gsLst>
            <a:lin ang="5400000" scaled="0"/>
          </a:gradFill>
          <a:latin typeface="+mn-lt"/>
          <a:ea typeface="+mn-ea"/>
          <a:cs typeface="+mn-cs"/>
        </a:defRPr>
      </a:lvl4pPr>
      <a:lvl5pPr marL="1031583" indent="-293152" algn="l" defTabSz="912735" rtl="0" eaLnBrk="1" latinLnBrk="0" hangingPunct="1">
        <a:spcBef>
          <a:spcPct val="20000"/>
        </a:spcBef>
        <a:buFont typeface="Arial" pitchFamily="34" charset="0"/>
        <a:buChar char="»"/>
        <a:defRPr sz="1836" kern="1200">
          <a:gradFill>
            <a:gsLst>
              <a:gs pos="0">
                <a:schemeClr val="tx1"/>
              </a:gs>
              <a:gs pos="100000">
                <a:schemeClr val="tx1"/>
              </a:gs>
            </a:gsLst>
            <a:lin ang="5400000" scaled="0"/>
          </a:gradFill>
          <a:latin typeface="+mn-lt"/>
          <a:ea typeface="+mn-ea"/>
          <a:cs typeface="+mn-cs"/>
        </a:defRPr>
      </a:lvl5pPr>
      <a:lvl6pPr marL="2510017" indent="-228183" algn="l" defTabSz="912735"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2966384" indent="-228183" algn="l" defTabSz="912735"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22751" indent="-228183" algn="l" defTabSz="912735"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879116" indent="-228183" algn="l" defTabSz="912735"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12735" rtl="0" eaLnBrk="1" latinLnBrk="0" hangingPunct="1">
        <a:defRPr sz="1836" kern="1200">
          <a:solidFill>
            <a:schemeClr val="tx1"/>
          </a:solidFill>
          <a:latin typeface="+mn-lt"/>
          <a:ea typeface="+mn-ea"/>
          <a:cs typeface="+mn-cs"/>
        </a:defRPr>
      </a:lvl1pPr>
      <a:lvl2pPr marL="456366" algn="l" defTabSz="912735" rtl="0" eaLnBrk="1" latinLnBrk="0" hangingPunct="1">
        <a:defRPr sz="1836" kern="1200">
          <a:solidFill>
            <a:schemeClr val="tx1"/>
          </a:solidFill>
          <a:latin typeface="+mn-lt"/>
          <a:ea typeface="+mn-ea"/>
          <a:cs typeface="+mn-cs"/>
        </a:defRPr>
      </a:lvl2pPr>
      <a:lvl3pPr marL="912735" algn="l" defTabSz="912735" rtl="0" eaLnBrk="1" latinLnBrk="0" hangingPunct="1">
        <a:defRPr sz="1836" kern="1200">
          <a:solidFill>
            <a:schemeClr val="tx1"/>
          </a:solidFill>
          <a:latin typeface="+mn-lt"/>
          <a:ea typeface="+mn-ea"/>
          <a:cs typeface="+mn-cs"/>
        </a:defRPr>
      </a:lvl3pPr>
      <a:lvl4pPr marL="1369102" algn="l" defTabSz="912735" rtl="0" eaLnBrk="1" latinLnBrk="0" hangingPunct="1">
        <a:defRPr sz="1836" kern="1200">
          <a:solidFill>
            <a:schemeClr val="tx1"/>
          </a:solidFill>
          <a:latin typeface="+mn-lt"/>
          <a:ea typeface="+mn-ea"/>
          <a:cs typeface="+mn-cs"/>
        </a:defRPr>
      </a:lvl4pPr>
      <a:lvl5pPr marL="1825469" algn="l" defTabSz="912735" rtl="0" eaLnBrk="1" latinLnBrk="0" hangingPunct="1">
        <a:defRPr sz="1836" kern="1200">
          <a:solidFill>
            <a:schemeClr val="tx1"/>
          </a:solidFill>
          <a:latin typeface="+mn-lt"/>
          <a:ea typeface="+mn-ea"/>
          <a:cs typeface="+mn-cs"/>
        </a:defRPr>
      </a:lvl5pPr>
      <a:lvl6pPr marL="2281835" algn="l" defTabSz="912735" rtl="0" eaLnBrk="1" latinLnBrk="0" hangingPunct="1">
        <a:defRPr sz="1836" kern="1200">
          <a:solidFill>
            <a:schemeClr val="tx1"/>
          </a:solidFill>
          <a:latin typeface="+mn-lt"/>
          <a:ea typeface="+mn-ea"/>
          <a:cs typeface="+mn-cs"/>
        </a:defRPr>
      </a:lvl6pPr>
      <a:lvl7pPr marL="2738201" algn="l" defTabSz="912735" rtl="0" eaLnBrk="1" latinLnBrk="0" hangingPunct="1">
        <a:defRPr sz="1836" kern="1200">
          <a:solidFill>
            <a:schemeClr val="tx1"/>
          </a:solidFill>
          <a:latin typeface="+mn-lt"/>
          <a:ea typeface="+mn-ea"/>
          <a:cs typeface="+mn-cs"/>
        </a:defRPr>
      </a:lvl7pPr>
      <a:lvl8pPr marL="3194570" algn="l" defTabSz="912735" rtl="0" eaLnBrk="1" latinLnBrk="0" hangingPunct="1">
        <a:defRPr sz="1836" kern="1200">
          <a:solidFill>
            <a:schemeClr val="tx1"/>
          </a:solidFill>
          <a:latin typeface="+mn-lt"/>
          <a:ea typeface="+mn-ea"/>
          <a:cs typeface="+mn-cs"/>
        </a:defRPr>
      </a:lvl8pPr>
      <a:lvl9pPr marL="3650933" algn="l" defTabSz="912735" rtl="0" eaLnBrk="1" latinLnBrk="0" hangingPunct="1">
        <a:defRPr sz="1836"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80"/>
            <a:ext cx="11887200" cy="5486403"/>
          </a:xfrm>
          <a:prstGeom prst="rect">
            <a:avLst/>
          </a:prstGeom>
        </p:spPr>
        <p:txBody>
          <a:bodyPr vert="horz" lIns="178898" tIns="143123" rIns="178898" bIns="143123"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68" y="298452"/>
            <a:ext cx="11887199" cy="912813"/>
          </a:xfrm>
          <a:prstGeom prst="rect">
            <a:avLst/>
          </a:prstGeom>
        </p:spPr>
        <p:txBody>
          <a:bodyPr vert="horz" lIns="178898" tIns="44724" rIns="178898" bIns="4472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94838181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 id="2147484413" r:id="rId12"/>
    <p:sldLayoutId id="2147484414" r:id="rId13"/>
    <p:sldLayoutId id="2147484415" r:id="rId14"/>
    <p:sldLayoutId id="2147484416" r:id="rId15"/>
    <p:sldLayoutId id="2147484417" r:id="rId16"/>
    <p:sldLayoutId id="2147484418" r:id="rId17"/>
    <p:sldLayoutId id="2147484419" r:id="rId18"/>
    <p:sldLayoutId id="2147484420" r:id="rId19"/>
    <p:sldLayoutId id="2147484421" r:id="rId20"/>
  </p:sldLayoutIdLst>
  <p:transition>
    <p:fade/>
  </p:transition>
  <p:timing>
    <p:tnLst>
      <p:par>
        <p:cTn id="1" dur="indefinite" restart="never" nodeType="tmRoot"/>
      </p:par>
    </p:tnLst>
  </p:timing>
  <p:txStyles>
    <p:titleStyle>
      <a:lvl1pPr algn="l" defTabSz="912087" rtl="0" eaLnBrk="1" latinLnBrk="0" hangingPunct="1">
        <a:spcBef>
          <a:spcPct val="0"/>
        </a:spcBef>
        <a:buNone/>
        <a:defRPr sz="4794" kern="1200">
          <a:gradFill>
            <a:gsLst>
              <a:gs pos="0">
                <a:schemeClr val="tx1"/>
              </a:gs>
              <a:gs pos="100000">
                <a:schemeClr val="tx1"/>
              </a:gs>
            </a:gsLst>
            <a:lin ang="5400000" scaled="0"/>
          </a:gradFill>
          <a:latin typeface="+mj-lt"/>
          <a:ea typeface="+mj-ea"/>
          <a:cs typeface="+mj-cs"/>
        </a:defRPr>
      </a:lvl1pPr>
    </p:titleStyle>
    <p:bodyStyle>
      <a:lvl1pPr marL="0" indent="0" algn="l" defTabSz="912087" rtl="0" eaLnBrk="1" latinLnBrk="0" hangingPunct="1">
        <a:spcBef>
          <a:spcPct val="20000"/>
        </a:spcBef>
        <a:buFont typeface="Arial" pitchFamily="34" charset="0"/>
        <a:buNone/>
        <a:defRPr sz="3570" kern="1200">
          <a:gradFill>
            <a:gsLst>
              <a:gs pos="0">
                <a:schemeClr val="tx1"/>
              </a:gs>
              <a:gs pos="100000">
                <a:schemeClr val="tx1"/>
              </a:gs>
            </a:gsLst>
            <a:lin ang="5400000" scaled="0"/>
          </a:gradFill>
          <a:latin typeface="+mj-lt"/>
          <a:ea typeface="+mn-ea"/>
          <a:cs typeface="+mn-cs"/>
        </a:defRPr>
      </a:lvl1pPr>
      <a:lvl2pPr marL="0" indent="0" algn="l" defTabSz="912087" rtl="0" eaLnBrk="1" latinLnBrk="0" hangingPunct="1">
        <a:spcBef>
          <a:spcPct val="20000"/>
        </a:spcBef>
        <a:buFont typeface="Arial" pitchFamily="34" charset="0"/>
        <a:buNone/>
        <a:defRPr sz="2754" kern="1200">
          <a:gradFill>
            <a:gsLst>
              <a:gs pos="0">
                <a:schemeClr val="tx1"/>
              </a:gs>
              <a:gs pos="100000">
                <a:schemeClr val="tx1"/>
              </a:gs>
            </a:gsLst>
            <a:lin ang="5400000" scaled="0"/>
          </a:gradFill>
          <a:latin typeface="+mn-lt"/>
          <a:ea typeface="+mn-ea"/>
          <a:cs typeface="+mn-cs"/>
        </a:defRPr>
      </a:lvl2pPr>
      <a:lvl3pPr marL="456041" indent="-228021" algn="l" defTabSz="912087" rtl="0" eaLnBrk="1" latinLnBrk="0" hangingPunct="1">
        <a:spcBef>
          <a:spcPct val="20000"/>
        </a:spcBef>
        <a:buFont typeface="Arial" pitchFamily="34" charset="0"/>
        <a:buChar char="•"/>
        <a:defRPr sz="2448" kern="1200">
          <a:gradFill>
            <a:gsLst>
              <a:gs pos="0">
                <a:schemeClr val="tx1"/>
              </a:gs>
              <a:gs pos="100000">
                <a:schemeClr val="tx1"/>
              </a:gs>
            </a:gsLst>
            <a:lin ang="5400000" scaled="0"/>
          </a:gradFill>
          <a:latin typeface="+mn-lt"/>
          <a:ea typeface="+mn-ea"/>
          <a:cs typeface="+mn-cs"/>
        </a:defRPr>
      </a:lvl3pPr>
      <a:lvl4pPr marL="737898" indent="-281854" algn="l" defTabSz="912087" rtl="0" eaLnBrk="1" latinLnBrk="0" hangingPunct="1">
        <a:spcBef>
          <a:spcPct val="20000"/>
        </a:spcBef>
        <a:buFont typeface="Arial" pitchFamily="34" charset="0"/>
        <a:buChar char="–"/>
        <a:defRPr sz="2040" kern="1200">
          <a:gradFill>
            <a:gsLst>
              <a:gs pos="0">
                <a:schemeClr val="tx1"/>
              </a:gs>
              <a:gs pos="100000">
                <a:schemeClr val="tx1"/>
              </a:gs>
            </a:gsLst>
            <a:lin ang="5400000" scaled="0"/>
          </a:gradFill>
          <a:latin typeface="+mn-lt"/>
          <a:ea typeface="+mn-ea"/>
          <a:cs typeface="+mn-cs"/>
        </a:defRPr>
      </a:lvl4pPr>
      <a:lvl5pPr marL="1030849" indent="-292942" algn="l" defTabSz="912087" rtl="0" eaLnBrk="1" latinLnBrk="0" hangingPunct="1">
        <a:spcBef>
          <a:spcPct val="20000"/>
        </a:spcBef>
        <a:buFont typeface="Arial" pitchFamily="34" charset="0"/>
        <a:buChar char="»"/>
        <a:defRPr sz="1938" kern="1200">
          <a:gradFill>
            <a:gsLst>
              <a:gs pos="0">
                <a:schemeClr val="tx1"/>
              </a:gs>
              <a:gs pos="100000">
                <a:schemeClr val="tx1"/>
              </a:gs>
            </a:gsLst>
            <a:lin ang="5400000" scaled="0"/>
          </a:gradFill>
          <a:latin typeface="+mn-lt"/>
          <a:ea typeface="+mn-ea"/>
          <a:cs typeface="+mn-cs"/>
        </a:defRPr>
      </a:lvl5pPr>
      <a:lvl6pPr marL="2508235" indent="-228021" algn="l" defTabSz="912087"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2964276" indent="-228021" algn="l" defTabSz="912087"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20319" indent="-228021" algn="l" defTabSz="912087"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876362" indent="-228021" algn="l" defTabSz="912087"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12087" rtl="0" eaLnBrk="1" latinLnBrk="0" hangingPunct="1">
        <a:defRPr sz="1938" kern="1200">
          <a:solidFill>
            <a:schemeClr val="tx1"/>
          </a:solidFill>
          <a:latin typeface="+mn-lt"/>
          <a:ea typeface="+mn-ea"/>
          <a:cs typeface="+mn-cs"/>
        </a:defRPr>
      </a:lvl1pPr>
      <a:lvl2pPr marL="456041" algn="l" defTabSz="912087" rtl="0" eaLnBrk="1" latinLnBrk="0" hangingPunct="1">
        <a:defRPr sz="1938" kern="1200">
          <a:solidFill>
            <a:schemeClr val="tx1"/>
          </a:solidFill>
          <a:latin typeface="+mn-lt"/>
          <a:ea typeface="+mn-ea"/>
          <a:cs typeface="+mn-cs"/>
        </a:defRPr>
      </a:lvl2pPr>
      <a:lvl3pPr marL="912087" algn="l" defTabSz="912087" rtl="0" eaLnBrk="1" latinLnBrk="0" hangingPunct="1">
        <a:defRPr sz="1938" kern="1200">
          <a:solidFill>
            <a:schemeClr val="tx1"/>
          </a:solidFill>
          <a:latin typeface="+mn-lt"/>
          <a:ea typeface="+mn-ea"/>
          <a:cs typeface="+mn-cs"/>
        </a:defRPr>
      </a:lvl3pPr>
      <a:lvl4pPr marL="1368126" algn="l" defTabSz="912087" rtl="0" eaLnBrk="1" latinLnBrk="0" hangingPunct="1">
        <a:defRPr sz="1938" kern="1200">
          <a:solidFill>
            <a:schemeClr val="tx1"/>
          </a:solidFill>
          <a:latin typeface="+mn-lt"/>
          <a:ea typeface="+mn-ea"/>
          <a:cs typeface="+mn-cs"/>
        </a:defRPr>
      </a:lvl4pPr>
      <a:lvl5pPr marL="1824172" algn="l" defTabSz="912087" rtl="0" eaLnBrk="1" latinLnBrk="0" hangingPunct="1">
        <a:defRPr sz="1938" kern="1200">
          <a:solidFill>
            <a:schemeClr val="tx1"/>
          </a:solidFill>
          <a:latin typeface="+mn-lt"/>
          <a:ea typeface="+mn-ea"/>
          <a:cs typeface="+mn-cs"/>
        </a:defRPr>
      </a:lvl5pPr>
      <a:lvl6pPr marL="2280213" algn="l" defTabSz="912087" rtl="0" eaLnBrk="1" latinLnBrk="0" hangingPunct="1">
        <a:defRPr sz="1938" kern="1200">
          <a:solidFill>
            <a:schemeClr val="tx1"/>
          </a:solidFill>
          <a:latin typeface="+mn-lt"/>
          <a:ea typeface="+mn-ea"/>
          <a:cs typeface="+mn-cs"/>
        </a:defRPr>
      </a:lvl6pPr>
      <a:lvl7pPr marL="2736258" algn="l" defTabSz="912087" rtl="0" eaLnBrk="1" latinLnBrk="0" hangingPunct="1">
        <a:defRPr sz="1938" kern="1200">
          <a:solidFill>
            <a:schemeClr val="tx1"/>
          </a:solidFill>
          <a:latin typeface="+mn-lt"/>
          <a:ea typeface="+mn-ea"/>
          <a:cs typeface="+mn-cs"/>
        </a:defRPr>
      </a:lvl7pPr>
      <a:lvl8pPr marL="3192299" algn="l" defTabSz="912087" rtl="0" eaLnBrk="1" latinLnBrk="0" hangingPunct="1">
        <a:defRPr sz="1938" kern="1200">
          <a:solidFill>
            <a:schemeClr val="tx1"/>
          </a:solidFill>
          <a:latin typeface="+mn-lt"/>
          <a:ea typeface="+mn-ea"/>
          <a:cs typeface="+mn-cs"/>
        </a:defRPr>
      </a:lvl8pPr>
      <a:lvl9pPr marL="3648339" algn="l" defTabSz="912087" rtl="0" eaLnBrk="1" latinLnBrk="0" hangingPunct="1">
        <a:defRPr sz="193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5.xml.rels><?xml version="1.0" encoding="UTF-8" standalone="yes"?>
<Relationships xmlns="http://schemas.openxmlformats.org/package/2006/relationships"><Relationship Id="rId3" Type="http://schemas.openxmlformats.org/officeDocument/2006/relationships/hyperlink" Target="http://www.windowsazure.com/en-us/manage/downloads" TargetMode="External"/><Relationship Id="rId2" Type="http://schemas.openxmlformats.org/officeDocument/2006/relationships/notesSlide" Target="../notesSlides/notesSlide3.xml"/><Relationship Id="rId1" Type="http://schemas.openxmlformats.org/officeDocument/2006/relationships/slideLayout" Target="../slideLayouts/slideLayout166.xml"/></Relationships>
</file>

<file path=ppt/slides/_rels/slide16.xml.rels><?xml version="1.0" encoding="UTF-8" standalone="yes"?>
<Relationships xmlns="http://schemas.openxmlformats.org/package/2006/relationships"><Relationship Id="rId2" Type="http://schemas.openxmlformats.org/officeDocument/2006/relationships/hyperlink" Target="http://nodejs.org/" TargetMode="External"/><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tags" Target="../tags/tag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13.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32.xml.rels><?xml version="1.0" encoding="UTF-8" standalone="yes"?>
<Relationships xmlns="http://schemas.openxmlformats.org/package/2006/relationships"><Relationship Id="rId3" Type="http://schemas.openxmlformats.org/officeDocument/2006/relationships/hyperlink" Target="http://aka.ms/BuildSessions" TargetMode="External"/><Relationship Id="rId2" Type="http://schemas.openxmlformats.org/officeDocument/2006/relationships/hyperlink" Target="http://www.windowsazure.com/build" TargetMode="External"/><Relationship Id="rId1" Type="http://schemas.openxmlformats.org/officeDocument/2006/relationships/slideLayout" Target="../slideLayouts/slideLayout18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4.xml.rels><?xml version="1.0" encoding="UTF-8" standalone="yes"?>
<Relationships xmlns="http://schemas.openxmlformats.org/package/2006/relationships"><Relationship Id="rId2" Type="http://schemas.openxmlformats.org/officeDocument/2006/relationships/hyperlink" Target="https://management.core.windows.net/" TargetMode="External"/><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Advanced Windows Azure: </a:t>
            </a:r>
            <a:br>
              <a:rPr lang="en-US" dirty="0" smtClean="0"/>
            </a:br>
            <a:r>
              <a:rPr lang="en-US" dirty="0" smtClean="0"/>
              <a:t>Infrastructure as a service (</a:t>
            </a:r>
            <a:r>
              <a:rPr lang="en-US" dirty="0" err="1" smtClean="0"/>
              <a:t>IaaS</a:t>
            </a:r>
            <a:r>
              <a:rPr lang="en-US" dirty="0" smtClean="0"/>
              <a:t>)</a:t>
            </a:r>
            <a:endParaRPr lang="en-US" dirty="0"/>
          </a:p>
        </p:txBody>
      </p:sp>
      <p:sp>
        <p:nvSpPr>
          <p:cNvPr id="7" name="Subtitle 6"/>
          <p:cNvSpPr>
            <a:spLocks noGrp="1"/>
          </p:cNvSpPr>
          <p:nvPr>
            <p:ph type="subTitle" idx="1"/>
          </p:nvPr>
        </p:nvSpPr>
        <p:spPr/>
        <p:txBody>
          <a:bodyPr/>
          <a:lstStyle/>
          <a:p>
            <a:r>
              <a:rPr lang="en-US" dirty="0" smtClean="0"/>
              <a:t>Michael </a:t>
            </a:r>
            <a:r>
              <a:rPr lang="en-US" dirty="0" err="1" smtClean="0"/>
              <a:t>Washam</a:t>
            </a:r>
            <a:r>
              <a:rPr lang="en-US" dirty="0" smtClean="0"/>
              <a:t> @</a:t>
            </a:r>
            <a:r>
              <a:rPr lang="en-US" dirty="0" err="1" smtClean="0"/>
              <a:t>MWashamMS</a:t>
            </a:r>
            <a:endParaRPr lang="en-US" dirty="0" smtClean="0"/>
          </a:p>
          <a:p>
            <a:r>
              <a:rPr lang="en-US" dirty="0" smtClean="0"/>
              <a:t>Senior Technical Evangelist</a:t>
            </a:r>
          </a:p>
          <a:p>
            <a:r>
              <a:rPr lang="en-US" dirty="0" smtClean="0"/>
              <a:t>Session 3-026</a:t>
            </a:r>
          </a:p>
        </p:txBody>
      </p:sp>
    </p:spTree>
    <p:extLst>
      <p:ext uri="{BB962C8B-B14F-4D97-AF65-F5344CB8AC3E}">
        <p14:creationId xmlns:p14="http://schemas.microsoft.com/office/powerpoint/2010/main" val="127966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9787" y="1814044"/>
            <a:ext cx="10129866" cy="2623837"/>
          </a:xfrm>
          <a:prstGeom prst="rect">
            <a:avLst/>
          </a:prstGeom>
          <a:solidFill>
            <a:schemeClr val="tx1"/>
          </a:solidFill>
        </p:spPr>
        <p:txBody>
          <a:bodyPr wrap="square" lIns="93187" tIns="46595" rIns="93187" bIns="46595" rtlCol="0">
            <a:spAutoFit/>
          </a:bodyPr>
          <a:lstStyle/>
          <a:p>
            <a:pPr defTabSz="929976"/>
            <a:r>
              <a:rPr lang="en-US" sz="1224" b="1" dirty="0">
                <a:solidFill>
                  <a:srgbClr val="000000">
                    <a:lumMod val="85000"/>
                    <a:lumOff val="15000"/>
                  </a:srgbClr>
                </a:solidFill>
              </a:rPr>
              <a:t>POST - https://management.core.windows.net/&lt;subscription-id&gt;/services/hostedservices/&lt;service-name&gt;/deployments</a:t>
            </a:r>
          </a:p>
          <a:p>
            <a:pPr defTabSz="929976"/>
            <a:endParaRPr lang="en-US" sz="1224" b="1" dirty="0">
              <a:solidFill>
                <a:srgbClr val="000000"/>
              </a:solidFill>
            </a:endParaRPr>
          </a:p>
          <a:p>
            <a:pPr defTabSz="929976"/>
            <a:r>
              <a:rPr lang="en-US" sz="1224" b="1" dirty="0">
                <a:solidFill>
                  <a:srgbClr val="9B4F96"/>
                </a:solidFill>
              </a:rPr>
              <a:t>&lt;Deployment </a:t>
            </a:r>
            <a:r>
              <a:rPr lang="en-US" sz="1224" b="1" dirty="0" err="1">
                <a:solidFill>
                  <a:srgbClr val="9B4F96"/>
                </a:solidFill>
              </a:rPr>
              <a:t>xmlns:i</a:t>
            </a:r>
            <a:r>
              <a:rPr lang="en-US" sz="1224" b="1" dirty="0">
                <a:solidFill>
                  <a:srgbClr val="9B4F96"/>
                </a:solidFill>
              </a:rPr>
              <a:t>="http://www.w3.org/2001/XMLSchema-instance" </a:t>
            </a:r>
            <a:r>
              <a:rPr lang="en-US" sz="1224" b="1" dirty="0" err="1">
                <a:solidFill>
                  <a:srgbClr val="9B4F96"/>
                </a:solidFill>
              </a:rPr>
              <a:t>xmlns</a:t>
            </a:r>
            <a:r>
              <a:rPr lang="en-US" sz="1224" b="1" dirty="0">
                <a:solidFill>
                  <a:srgbClr val="9B4F96"/>
                </a:solidFill>
              </a:rPr>
              <a:t>="http://schemas.microsoft.com/</a:t>
            </a:r>
            <a:r>
              <a:rPr lang="en-US" sz="1224" b="1" dirty="0" err="1">
                <a:solidFill>
                  <a:srgbClr val="9B4F96"/>
                </a:solidFill>
              </a:rPr>
              <a:t>windowsazure</a:t>
            </a:r>
            <a:r>
              <a:rPr lang="en-US" sz="1224" b="1" dirty="0">
                <a:solidFill>
                  <a:srgbClr val="9B4F96"/>
                </a:solidFill>
              </a:rPr>
              <a:t>"&gt;</a:t>
            </a:r>
          </a:p>
          <a:p>
            <a:pPr defTabSz="929976"/>
            <a:r>
              <a:rPr lang="en-US" sz="1224" b="1" dirty="0">
                <a:solidFill>
                  <a:srgbClr val="9B4F96"/>
                </a:solidFill>
              </a:rPr>
              <a:t>  &lt;Name&gt;testsmapi1&lt;/Name&gt;</a:t>
            </a:r>
          </a:p>
          <a:p>
            <a:pPr defTabSz="929976"/>
            <a:r>
              <a:rPr lang="en-US" sz="1224" b="1" dirty="0">
                <a:solidFill>
                  <a:srgbClr val="9B4F96"/>
                </a:solidFill>
              </a:rPr>
              <a:t>  &lt;</a:t>
            </a:r>
            <a:r>
              <a:rPr lang="en-US" sz="1224" b="1" dirty="0" err="1">
                <a:solidFill>
                  <a:srgbClr val="9B4F96"/>
                </a:solidFill>
              </a:rPr>
              <a:t>DeploymentSlot</a:t>
            </a:r>
            <a:r>
              <a:rPr lang="en-US" sz="1224" b="1" dirty="0">
                <a:solidFill>
                  <a:srgbClr val="9B4F96"/>
                </a:solidFill>
              </a:rPr>
              <a:t>&gt;Production&lt;/</a:t>
            </a:r>
            <a:r>
              <a:rPr lang="en-US" sz="1224" b="1" dirty="0" err="1">
                <a:solidFill>
                  <a:srgbClr val="9B4F96"/>
                </a:solidFill>
              </a:rPr>
              <a:t>DeploymentSlot</a:t>
            </a:r>
            <a:r>
              <a:rPr lang="en-US" sz="1224" b="1" dirty="0">
                <a:solidFill>
                  <a:srgbClr val="9B4F96"/>
                </a:solidFill>
              </a:rPr>
              <a:t>&gt;</a:t>
            </a:r>
          </a:p>
          <a:p>
            <a:pPr defTabSz="929976"/>
            <a:r>
              <a:rPr lang="en-US" sz="1224" b="1" dirty="0">
                <a:solidFill>
                  <a:srgbClr val="9B4F96"/>
                </a:solidFill>
              </a:rPr>
              <a:t>  &lt;Label&gt;testsmapi1&lt;/Label&gt;</a:t>
            </a:r>
          </a:p>
          <a:p>
            <a:pPr defTabSz="929976"/>
            <a:r>
              <a:rPr lang="en-US" sz="1224" b="1" dirty="0">
                <a:solidFill>
                  <a:srgbClr val="7FBA00"/>
                </a:solidFill>
              </a:rPr>
              <a:t>  &lt;</a:t>
            </a:r>
            <a:r>
              <a:rPr lang="en-US" sz="1224" b="1" dirty="0" err="1">
                <a:solidFill>
                  <a:srgbClr val="7FBA00"/>
                </a:solidFill>
              </a:rPr>
              <a:t>RoleList</a:t>
            </a:r>
            <a:r>
              <a:rPr lang="en-US" sz="1224" b="1" dirty="0">
                <a:solidFill>
                  <a:srgbClr val="7FBA00"/>
                </a:solidFill>
              </a:rPr>
              <a:t>&gt;</a:t>
            </a:r>
          </a:p>
          <a:p>
            <a:pPr defTabSz="929976"/>
            <a:r>
              <a:rPr lang="en-US" sz="1224" b="1" dirty="0">
                <a:solidFill>
                  <a:srgbClr val="7FBA00"/>
                </a:solidFill>
              </a:rPr>
              <a:t>       &lt;Role i:type="PersistentVMRole"&gt; </a:t>
            </a:r>
          </a:p>
          <a:p>
            <a:pPr defTabSz="929976"/>
            <a:r>
              <a:rPr lang="en-US" sz="1224" b="1" dirty="0">
                <a:solidFill>
                  <a:srgbClr val="7FBA00"/>
                </a:solidFill>
              </a:rPr>
              <a:t>                     ….</a:t>
            </a:r>
          </a:p>
          <a:p>
            <a:pPr defTabSz="929976"/>
            <a:r>
              <a:rPr lang="en-US" sz="1224" b="1" dirty="0">
                <a:solidFill>
                  <a:srgbClr val="7FBA00"/>
                </a:solidFill>
              </a:rPr>
              <a:t>       &lt;/Role&gt;</a:t>
            </a:r>
          </a:p>
          <a:p>
            <a:pPr defTabSz="929976"/>
            <a:r>
              <a:rPr lang="en-US" sz="1224" b="1" dirty="0">
                <a:solidFill>
                  <a:srgbClr val="7FBA00"/>
                </a:solidFill>
              </a:rPr>
              <a:t>  &lt;/</a:t>
            </a:r>
            <a:r>
              <a:rPr lang="en-US" sz="1224" b="1" dirty="0" err="1">
                <a:solidFill>
                  <a:srgbClr val="7FBA00"/>
                </a:solidFill>
              </a:rPr>
              <a:t>RoleList</a:t>
            </a:r>
            <a:r>
              <a:rPr lang="en-US" sz="1224" b="1" dirty="0">
                <a:solidFill>
                  <a:srgbClr val="7FBA00"/>
                </a:solidFill>
              </a:rPr>
              <a:t>&gt;</a:t>
            </a:r>
          </a:p>
          <a:p>
            <a:pPr defTabSz="929976"/>
            <a:r>
              <a:rPr lang="en-US" sz="1224" b="1" dirty="0">
                <a:solidFill>
                  <a:srgbClr val="9B4F96"/>
                </a:solidFill>
              </a:rPr>
              <a:t>&lt;/Deployment&gt;</a:t>
            </a:r>
          </a:p>
          <a:p>
            <a:pPr defTabSz="929976"/>
            <a:endParaRPr lang="en-US" sz="1428" dirty="0">
              <a:solidFill>
                <a:srgbClr val="000000">
                  <a:lumMod val="85000"/>
                  <a:lumOff val="15000"/>
                </a:srgbClr>
              </a:solidFill>
            </a:endParaRPr>
          </a:p>
        </p:txBody>
      </p:sp>
      <p:sp>
        <p:nvSpPr>
          <p:cNvPr id="2" name="Title 1"/>
          <p:cNvSpPr>
            <a:spLocks noGrp="1"/>
          </p:cNvSpPr>
          <p:nvPr>
            <p:ph type="title"/>
          </p:nvPr>
        </p:nvSpPr>
        <p:spPr/>
        <p:txBody>
          <a:bodyPr/>
          <a:lstStyle/>
          <a:p>
            <a:r>
              <a:rPr lang="en-US" smtClean="0"/>
              <a:t>Creating a virtual machine</a:t>
            </a:r>
            <a:endParaRPr lang="en-US" dirty="0"/>
          </a:p>
        </p:txBody>
      </p:sp>
      <p:sp>
        <p:nvSpPr>
          <p:cNvPr id="8" name="Text Placeholder 7"/>
          <p:cNvSpPr>
            <a:spLocks noGrp="1"/>
          </p:cNvSpPr>
          <p:nvPr>
            <p:ph type="body" sz="quarter" idx="10"/>
          </p:nvPr>
        </p:nvSpPr>
        <p:spPr/>
        <p:txBody>
          <a:bodyPr/>
          <a:lstStyle/>
          <a:p>
            <a:endParaRPr lang="en-US"/>
          </a:p>
        </p:txBody>
      </p:sp>
      <p:sp>
        <p:nvSpPr>
          <p:cNvPr id="4" name="Rounded Rectangle 3"/>
          <p:cNvSpPr/>
          <p:nvPr/>
        </p:nvSpPr>
        <p:spPr bwMode="auto">
          <a:xfrm>
            <a:off x="6948198" y="3695058"/>
            <a:ext cx="1821829" cy="55620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algn="ctr" defTabSz="950214"/>
            <a:r>
              <a:rPr lang="en-US" sz="1632" spc="-104" dirty="0">
                <a:gradFill>
                  <a:gsLst>
                    <a:gs pos="0">
                      <a:srgbClr val="FFFFFF"/>
                    </a:gs>
                    <a:gs pos="100000">
                      <a:srgbClr val="FFFFFF"/>
                    </a:gs>
                  </a:gsLst>
                  <a:lin ang="5400000" scaled="0"/>
                </a:gradFill>
                <a:ea typeface="Segoe UI" pitchFamily="34" charset="0"/>
                <a:cs typeface="Segoe UI" pitchFamily="34" charset="0"/>
              </a:rPr>
              <a:t>Deployment</a:t>
            </a:r>
          </a:p>
        </p:txBody>
      </p:sp>
      <p:sp>
        <p:nvSpPr>
          <p:cNvPr id="5" name="Rounded Rectangle 4"/>
          <p:cNvSpPr/>
          <p:nvPr/>
        </p:nvSpPr>
        <p:spPr bwMode="auto">
          <a:xfrm>
            <a:off x="8981458" y="3695058"/>
            <a:ext cx="1821829" cy="556200"/>
          </a:xfrm>
          <a:prstGeom prst="round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algn="ct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PersistentVMRole</a:t>
            </a:r>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1059786" y="4542711"/>
            <a:ext cx="10329962" cy="2111390"/>
          </a:xfrm>
          <a:prstGeom prst="rect">
            <a:avLst/>
          </a:prstGeom>
          <a:solidFill>
            <a:schemeClr val="tx1"/>
          </a:solidFill>
        </p:spPr>
        <p:txBody>
          <a:bodyPr wrap="none" lIns="93187" tIns="46595" rIns="93187" bIns="46595" rtlCol="0">
            <a:spAutoFit/>
          </a:bodyPr>
          <a:lstStyle/>
          <a:p>
            <a:pPr defTabSz="929976"/>
            <a:r>
              <a:rPr lang="en-US" sz="1224" b="1" dirty="0">
                <a:solidFill>
                  <a:srgbClr val="000000">
                    <a:lumMod val="85000"/>
                    <a:lumOff val="15000"/>
                  </a:srgbClr>
                </a:solidFill>
              </a:rPr>
              <a:t>POST - https://management.core.windows.net/&lt;subscription-id&gt;/services/hostedservices/ deployments/&lt;deployment-name&gt;/roles </a:t>
            </a:r>
          </a:p>
          <a:p>
            <a:pPr defTabSz="929976"/>
            <a:endParaRPr lang="en-US" sz="1224" b="1" dirty="0">
              <a:solidFill>
                <a:srgbClr val="000000">
                  <a:lumMod val="85000"/>
                  <a:lumOff val="15000"/>
                </a:srgbClr>
              </a:solidFill>
            </a:endParaRPr>
          </a:p>
          <a:p>
            <a:pPr defTabSz="929976"/>
            <a:r>
              <a:rPr lang="en-US" sz="1224" b="1" dirty="0">
                <a:solidFill>
                  <a:srgbClr val="7FBA00"/>
                </a:solidFill>
              </a:rPr>
              <a:t>&lt;</a:t>
            </a:r>
            <a:r>
              <a:rPr lang="en-US" sz="1224" b="1" dirty="0" err="1">
                <a:solidFill>
                  <a:srgbClr val="7FBA00"/>
                </a:solidFill>
              </a:rPr>
              <a:t>PersistentVMRole</a:t>
            </a:r>
            <a:r>
              <a:rPr lang="en-US" sz="1224" b="1" dirty="0">
                <a:solidFill>
                  <a:srgbClr val="7FBA00"/>
                </a:solidFill>
              </a:rPr>
              <a:t> </a:t>
            </a:r>
            <a:r>
              <a:rPr lang="en-US" sz="1224" b="1" dirty="0" err="1">
                <a:solidFill>
                  <a:srgbClr val="7FBA00"/>
                </a:solidFill>
              </a:rPr>
              <a:t>xmlns:i</a:t>
            </a:r>
            <a:r>
              <a:rPr lang="en-US" sz="1224" b="1" dirty="0">
                <a:solidFill>
                  <a:srgbClr val="7FBA00"/>
                </a:solidFill>
              </a:rPr>
              <a:t>="http://www.w3.org/2001/XMLSchema-instance" </a:t>
            </a:r>
            <a:r>
              <a:rPr lang="en-US" sz="1224" b="1" dirty="0" err="1">
                <a:solidFill>
                  <a:srgbClr val="7FBA00"/>
                </a:solidFill>
              </a:rPr>
              <a:t>xmlns</a:t>
            </a:r>
            <a:r>
              <a:rPr lang="en-US" sz="1224" b="1" dirty="0">
                <a:solidFill>
                  <a:srgbClr val="7FBA00"/>
                </a:solidFill>
              </a:rPr>
              <a:t>="http://schemas.microsoft.com/</a:t>
            </a:r>
            <a:r>
              <a:rPr lang="en-US" sz="1224" b="1" dirty="0" err="1">
                <a:solidFill>
                  <a:srgbClr val="7FBA00"/>
                </a:solidFill>
              </a:rPr>
              <a:t>windowsazure</a:t>
            </a:r>
            <a:r>
              <a:rPr lang="en-US" sz="1224" b="1" dirty="0">
                <a:solidFill>
                  <a:srgbClr val="7FBA00"/>
                </a:solidFill>
              </a:rPr>
              <a:t>"&gt;</a:t>
            </a:r>
          </a:p>
          <a:p>
            <a:pPr defTabSz="929976"/>
            <a:r>
              <a:rPr lang="en-US" sz="1224" b="1" dirty="0">
                <a:solidFill>
                  <a:srgbClr val="7FBA00"/>
                </a:solidFill>
              </a:rPr>
              <a:t>  &lt;</a:t>
            </a:r>
            <a:r>
              <a:rPr lang="en-US" sz="1224" b="1" dirty="0" err="1">
                <a:solidFill>
                  <a:srgbClr val="7FBA00"/>
                </a:solidFill>
              </a:rPr>
              <a:t>RoleName</a:t>
            </a:r>
            <a:r>
              <a:rPr lang="en-US" sz="1224" b="1" dirty="0">
                <a:solidFill>
                  <a:srgbClr val="7FBA00"/>
                </a:solidFill>
              </a:rPr>
              <a:t>&gt;myvm1&lt;/</a:t>
            </a:r>
            <a:r>
              <a:rPr lang="en-US" sz="1224" b="1" dirty="0" err="1">
                <a:solidFill>
                  <a:srgbClr val="7FBA00"/>
                </a:solidFill>
              </a:rPr>
              <a:t>RoleName</a:t>
            </a:r>
            <a:r>
              <a:rPr lang="en-US" sz="1224" b="1" dirty="0">
                <a:solidFill>
                  <a:srgbClr val="7FBA00"/>
                </a:solidFill>
              </a:rPr>
              <a:t>&gt;</a:t>
            </a:r>
          </a:p>
          <a:p>
            <a:pPr defTabSz="929976"/>
            <a:r>
              <a:rPr lang="en-US" sz="1224" b="1" dirty="0">
                <a:solidFill>
                  <a:srgbClr val="7FBA00"/>
                </a:solidFill>
              </a:rPr>
              <a:t>  &lt;</a:t>
            </a:r>
            <a:r>
              <a:rPr lang="en-US" sz="1224" b="1" dirty="0" err="1">
                <a:solidFill>
                  <a:srgbClr val="7FBA00"/>
                </a:solidFill>
              </a:rPr>
              <a:t>RoleType</a:t>
            </a:r>
            <a:r>
              <a:rPr lang="en-US" sz="1224" b="1" dirty="0">
                <a:solidFill>
                  <a:srgbClr val="7FBA00"/>
                </a:solidFill>
              </a:rPr>
              <a:t>&gt;</a:t>
            </a:r>
            <a:r>
              <a:rPr lang="en-US" sz="1224" b="1" dirty="0" err="1">
                <a:solidFill>
                  <a:srgbClr val="7FBA00"/>
                </a:solidFill>
              </a:rPr>
              <a:t>PersistentVMRole</a:t>
            </a:r>
            <a:r>
              <a:rPr lang="en-US" sz="1224" b="1" dirty="0">
                <a:solidFill>
                  <a:srgbClr val="7FBA00"/>
                </a:solidFill>
              </a:rPr>
              <a:t>&lt;/</a:t>
            </a:r>
            <a:r>
              <a:rPr lang="en-US" sz="1224" b="1" dirty="0" err="1">
                <a:solidFill>
                  <a:srgbClr val="7FBA00"/>
                </a:solidFill>
              </a:rPr>
              <a:t>RoleType</a:t>
            </a:r>
            <a:r>
              <a:rPr lang="en-US" sz="1224" b="1" dirty="0">
                <a:solidFill>
                  <a:srgbClr val="7FBA00"/>
                </a:solidFill>
              </a:rPr>
              <a:t>&gt;</a:t>
            </a:r>
          </a:p>
          <a:p>
            <a:pPr defTabSz="929976"/>
            <a:r>
              <a:rPr lang="en-US" sz="1224" b="1" dirty="0">
                <a:solidFill>
                  <a:srgbClr val="7FBA00"/>
                </a:solidFill>
              </a:rPr>
              <a:t>   …. </a:t>
            </a:r>
          </a:p>
          <a:p>
            <a:pPr defTabSz="929976"/>
            <a:r>
              <a:rPr lang="en-US" sz="1224" b="1" dirty="0">
                <a:solidFill>
                  <a:srgbClr val="7FBA00"/>
                </a:solidFill>
              </a:rPr>
              <a:t>&lt;/</a:t>
            </a:r>
            <a:r>
              <a:rPr lang="en-US" sz="1224" b="1" dirty="0" err="1">
                <a:solidFill>
                  <a:srgbClr val="7FBA00"/>
                </a:solidFill>
              </a:rPr>
              <a:t>PersistentVMRole</a:t>
            </a:r>
            <a:r>
              <a:rPr lang="en-US" sz="1224" b="1" dirty="0">
                <a:solidFill>
                  <a:srgbClr val="7FBA00"/>
                </a:solidFill>
              </a:rPr>
              <a:t>&gt;</a:t>
            </a:r>
          </a:p>
          <a:p>
            <a:pPr defTabSz="929976"/>
            <a:endParaRPr lang="en-US" sz="1428" dirty="0">
              <a:solidFill>
                <a:srgbClr val="000000">
                  <a:lumMod val="85000"/>
                  <a:lumOff val="15000"/>
                </a:srgbClr>
              </a:solidFill>
            </a:endParaRPr>
          </a:p>
          <a:p>
            <a:pPr defTabSz="929976"/>
            <a:endParaRPr lang="en-US" sz="1428" dirty="0">
              <a:solidFill>
                <a:srgbClr val="000000">
                  <a:lumMod val="85000"/>
                  <a:lumOff val="15000"/>
                </a:srgbClr>
              </a:solidFill>
            </a:endParaRPr>
          </a:p>
          <a:p>
            <a:pPr defTabSz="929976"/>
            <a:endParaRPr lang="en-US" sz="1428" dirty="0">
              <a:solidFill>
                <a:srgbClr val="000000">
                  <a:lumMod val="85000"/>
                  <a:lumOff val="15000"/>
                </a:srgbClr>
              </a:solidFill>
            </a:endParaRPr>
          </a:p>
        </p:txBody>
      </p:sp>
      <p:sp>
        <p:nvSpPr>
          <p:cNvPr id="9" name="Rounded Rectangle 8"/>
          <p:cNvSpPr/>
          <p:nvPr/>
        </p:nvSpPr>
        <p:spPr bwMode="auto">
          <a:xfrm>
            <a:off x="9057369" y="5913318"/>
            <a:ext cx="1821829" cy="556200"/>
          </a:xfrm>
          <a:prstGeom prst="round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algn="ct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PersistentVMRole</a:t>
            </a:r>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6396015" y="3275827"/>
            <a:ext cx="4426482" cy="350260"/>
          </a:xfrm>
          <a:prstGeom prst="rect">
            <a:avLst/>
          </a:prstGeom>
          <a:noFill/>
        </p:spPr>
        <p:txBody>
          <a:bodyPr wrap="none" lIns="93187" tIns="46595" rIns="93187" bIns="46595" rtlCol="0">
            <a:spAutoFit/>
          </a:bodyPr>
          <a:lstStyle/>
          <a:p>
            <a:pPr defTabSz="929976"/>
            <a:r>
              <a:rPr lang="en-US" sz="1632" dirty="0">
                <a:solidFill>
                  <a:srgbClr val="000000">
                    <a:lumMod val="85000"/>
                    <a:lumOff val="15000"/>
                  </a:srgbClr>
                </a:solidFill>
              </a:rPr>
              <a:t>First VM created with Create Deployment API</a:t>
            </a:r>
          </a:p>
        </p:txBody>
      </p:sp>
      <p:sp>
        <p:nvSpPr>
          <p:cNvPr id="12" name="TextBox 11"/>
          <p:cNvSpPr txBox="1"/>
          <p:nvPr/>
        </p:nvSpPr>
        <p:spPr>
          <a:xfrm>
            <a:off x="4429722" y="5534400"/>
            <a:ext cx="6471956" cy="350260"/>
          </a:xfrm>
          <a:prstGeom prst="rect">
            <a:avLst/>
          </a:prstGeom>
          <a:noFill/>
        </p:spPr>
        <p:txBody>
          <a:bodyPr wrap="none" lIns="93187" tIns="46595" rIns="93187" bIns="46595" rtlCol="0">
            <a:spAutoFit/>
          </a:bodyPr>
          <a:lstStyle/>
          <a:p>
            <a:pPr defTabSz="929976"/>
            <a:r>
              <a:rPr lang="en-US" sz="1632" dirty="0">
                <a:solidFill>
                  <a:srgbClr val="000000">
                    <a:lumMod val="85000"/>
                    <a:lumOff val="15000"/>
                  </a:srgbClr>
                </a:solidFill>
              </a:rPr>
              <a:t>Additional VMs in the same deployment created with Add Role API</a:t>
            </a:r>
          </a:p>
        </p:txBody>
      </p:sp>
    </p:spTree>
    <p:extLst>
      <p:ext uri="{BB962C8B-B14F-4D97-AF65-F5344CB8AC3E}">
        <p14:creationId xmlns:p14="http://schemas.microsoft.com/office/powerpoint/2010/main" val="752540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1268" y="2050554"/>
            <a:ext cx="11522440" cy="1349828"/>
          </a:xfrm>
          <a:prstGeom prst="rect">
            <a:avLst/>
          </a:prstGeom>
          <a:solidFill>
            <a:schemeClr val="tx1"/>
          </a:solidFill>
        </p:spPr>
        <p:txBody>
          <a:bodyPr wrap="square" lIns="93187" tIns="46595" rIns="93187" bIns="46595" rtlCol="0">
            <a:spAutoFit/>
          </a:bodyPr>
          <a:lstStyle/>
          <a:p>
            <a:pPr defTabSz="929976"/>
            <a:r>
              <a:rPr lang="en-US" sz="1224" b="1" dirty="0">
                <a:solidFill>
                  <a:srgbClr val="000000">
                    <a:lumMod val="85000"/>
                    <a:lumOff val="15000"/>
                  </a:srgbClr>
                </a:solidFill>
              </a:rPr>
              <a:t>GET - https://management.core.windows.net/&lt;sub-id&gt;/services/hostedservices/&lt;service-name&gt;/deployments/&lt;deployment-name&gt;/roles/&lt;role-name&gt; </a:t>
            </a:r>
          </a:p>
          <a:p>
            <a:pPr defTabSz="929976"/>
            <a:endParaRPr lang="en-US" sz="1224" b="1" dirty="0">
              <a:solidFill>
                <a:srgbClr val="000000">
                  <a:lumMod val="85000"/>
                  <a:lumOff val="15000"/>
                </a:srgbClr>
              </a:solidFill>
            </a:endParaRPr>
          </a:p>
          <a:p>
            <a:pPr defTabSz="929976"/>
            <a:endParaRPr lang="en-US" sz="1428" dirty="0">
              <a:solidFill>
                <a:srgbClr val="000000">
                  <a:lumMod val="85000"/>
                  <a:lumOff val="15000"/>
                </a:srgbClr>
              </a:solidFill>
            </a:endParaRPr>
          </a:p>
          <a:p>
            <a:pPr defTabSz="929976"/>
            <a:endParaRPr lang="en-US" sz="1428" dirty="0">
              <a:solidFill>
                <a:srgbClr val="000000">
                  <a:lumMod val="85000"/>
                  <a:lumOff val="15000"/>
                </a:srgbClr>
              </a:solidFill>
            </a:endParaRPr>
          </a:p>
          <a:p>
            <a:pPr defTabSz="929976"/>
            <a:endParaRPr lang="en-US" sz="1428" dirty="0">
              <a:solidFill>
                <a:srgbClr val="000000">
                  <a:lumMod val="85000"/>
                  <a:lumOff val="15000"/>
                </a:srgbClr>
              </a:solidFill>
            </a:endParaRPr>
          </a:p>
          <a:p>
            <a:pPr defTabSz="929976"/>
            <a:endParaRPr lang="en-US" sz="1428" dirty="0">
              <a:solidFill>
                <a:srgbClr val="000000">
                  <a:lumMod val="85000"/>
                  <a:lumOff val="15000"/>
                </a:srgbClr>
              </a:solidFill>
            </a:endParaRPr>
          </a:p>
        </p:txBody>
      </p:sp>
      <p:sp>
        <p:nvSpPr>
          <p:cNvPr id="2" name="Title 1"/>
          <p:cNvSpPr>
            <a:spLocks noGrp="1"/>
          </p:cNvSpPr>
          <p:nvPr>
            <p:ph type="title"/>
          </p:nvPr>
        </p:nvSpPr>
        <p:spPr/>
        <p:txBody>
          <a:bodyPr/>
          <a:lstStyle/>
          <a:p>
            <a:r>
              <a:rPr lang="en-US" smtClean="0"/>
              <a:t>Updating a virtual machine</a:t>
            </a:r>
            <a:endParaRPr lang="en-US" dirty="0"/>
          </a:p>
        </p:txBody>
      </p:sp>
      <p:sp>
        <p:nvSpPr>
          <p:cNvPr id="4" name="Text Placeholder 3"/>
          <p:cNvSpPr>
            <a:spLocks noGrp="1"/>
          </p:cNvSpPr>
          <p:nvPr>
            <p:ph type="body" sz="quarter" idx="10"/>
          </p:nvPr>
        </p:nvSpPr>
        <p:spPr/>
        <p:txBody>
          <a:bodyPr/>
          <a:lstStyle/>
          <a:p>
            <a:endParaRPr lang="en-US"/>
          </a:p>
        </p:txBody>
      </p:sp>
      <p:sp>
        <p:nvSpPr>
          <p:cNvPr id="5" name="Rounded Rectangle 4"/>
          <p:cNvSpPr/>
          <p:nvPr/>
        </p:nvSpPr>
        <p:spPr bwMode="auto">
          <a:xfrm>
            <a:off x="10000816" y="2819928"/>
            <a:ext cx="1821829" cy="556200"/>
          </a:xfrm>
          <a:prstGeom prst="round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algn="ct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PersistentVMRole</a:t>
            </a:r>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471268" y="3871882"/>
            <a:ext cx="11522440" cy="2072014"/>
          </a:xfrm>
          <a:prstGeom prst="rect">
            <a:avLst/>
          </a:prstGeom>
          <a:solidFill>
            <a:schemeClr val="tx1"/>
          </a:solidFill>
        </p:spPr>
        <p:txBody>
          <a:bodyPr wrap="square" lIns="93187" tIns="46595" rIns="93187" bIns="46595" rtlCol="0">
            <a:spAutoFit/>
          </a:bodyPr>
          <a:lstStyle/>
          <a:p>
            <a:pPr defTabSz="929976"/>
            <a:r>
              <a:rPr lang="en-US" sz="1224" b="1" dirty="0">
                <a:solidFill>
                  <a:srgbClr val="000000">
                    <a:lumMod val="85000"/>
                    <a:lumOff val="15000"/>
                  </a:srgbClr>
                </a:solidFill>
              </a:rPr>
              <a:t>PUT - https://management.core.windows.net/&lt;sub-id&gt;/services/hostedservices/&lt;service-name&gt;/deployments/&lt;deployment-name&gt;/roles/&lt;role-name&gt;  </a:t>
            </a:r>
          </a:p>
          <a:p>
            <a:pPr defTabSz="929976"/>
            <a:endParaRPr lang="en-US" sz="1224" b="1" dirty="0">
              <a:solidFill>
                <a:srgbClr val="000000">
                  <a:lumMod val="85000"/>
                  <a:lumOff val="15000"/>
                </a:srgbClr>
              </a:solidFill>
            </a:endParaRPr>
          </a:p>
          <a:p>
            <a:pPr defTabSz="929976"/>
            <a:r>
              <a:rPr lang="en-US" sz="1224" b="1" dirty="0">
                <a:solidFill>
                  <a:srgbClr val="7FBA00"/>
                </a:solidFill>
              </a:rPr>
              <a:t>&lt;</a:t>
            </a:r>
            <a:r>
              <a:rPr lang="en-US" sz="1224" b="1" dirty="0" err="1">
                <a:solidFill>
                  <a:srgbClr val="7FBA00"/>
                </a:solidFill>
              </a:rPr>
              <a:t>PersistentVMRole</a:t>
            </a:r>
            <a:r>
              <a:rPr lang="en-US" sz="1224" b="1" dirty="0">
                <a:solidFill>
                  <a:srgbClr val="7FBA00"/>
                </a:solidFill>
              </a:rPr>
              <a:t> </a:t>
            </a:r>
            <a:r>
              <a:rPr lang="en-US" sz="1224" b="1" dirty="0" err="1">
                <a:solidFill>
                  <a:srgbClr val="7FBA00"/>
                </a:solidFill>
              </a:rPr>
              <a:t>xmlns:i</a:t>
            </a:r>
            <a:r>
              <a:rPr lang="en-US" sz="1224" b="1" dirty="0">
                <a:solidFill>
                  <a:srgbClr val="7FBA00"/>
                </a:solidFill>
              </a:rPr>
              <a:t>="http://www.w3.org/2001/XMLSchema-instance" </a:t>
            </a:r>
            <a:r>
              <a:rPr lang="en-US" sz="1224" b="1" dirty="0" err="1">
                <a:solidFill>
                  <a:srgbClr val="7FBA00"/>
                </a:solidFill>
              </a:rPr>
              <a:t>xmlns</a:t>
            </a:r>
            <a:r>
              <a:rPr lang="en-US" sz="1224" b="1" dirty="0">
                <a:solidFill>
                  <a:srgbClr val="7FBA00"/>
                </a:solidFill>
              </a:rPr>
              <a:t>="http://schemas.microsoft.com/</a:t>
            </a:r>
            <a:r>
              <a:rPr lang="en-US" sz="1224" b="1" dirty="0" err="1">
                <a:solidFill>
                  <a:srgbClr val="7FBA00"/>
                </a:solidFill>
              </a:rPr>
              <a:t>windowsazure</a:t>
            </a:r>
            <a:r>
              <a:rPr lang="en-US" sz="1224" b="1" dirty="0">
                <a:solidFill>
                  <a:srgbClr val="7FBA00"/>
                </a:solidFill>
              </a:rPr>
              <a:t>"&gt;</a:t>
            </a:r>
          </a:p>
          <a:p>
            <a:pPr defTabSz="929976"/>
            <a:r>
              <a:rPr lang="en-US" sz="1224" b="1" dirty="0">
                <a:solidFill>
                  <a:srgbClr val="7FBA00"/>
                </a:solidFill>
              </a:rPr>
              <a:t>  &lt;</a:t>
            </a:r>
            <a:r>
              <a:rPr lang="en-US" sz="1224" b="1" dirty="0" err="1">
                <a:solidFill>
                  <a:srgbClr val="7FBA00"/>
                </a:solidFill>
              </a:rPr>
              <a:t>RoleName</a:t>
            </a:r>
            <a:r>
              <a:rPr lang="en-US" sz="1224" b="1" dirty="0">
                <a:solidFill>
                  <a:srgbClr val="7FBA00"/>
                </a:solidFill>
              </a:rPr>
              <a:t>&gt;myvm1&lt;/</a:t>
            </a:r>
            <a:r>
              <a:rPr lang="en-US" sz="1224" b="1" dirty="0" err="1">
                <a:solidFill>
                  <a:srgbClr val="7FBA00"/>
                </a:solidFill>
              </a:rPr>
              <a:t>RoleName</a:t>
            </a:r>
            <a:r>
              <a:rPr lang="en-US" sz="1224" b="1" dirty="0">
                <a:solidFill>
                  <a:srgbClr val="7FBA00"/>
                </a:solidFill>
              </a:rPr>
              <a:t>&gt;</a:t>
            </a:r>
          </a:p>
          <a:p>
            <a:pPr defTabSz="929976"/>
            <a:r>
              <a:rPr lang="en-US" sz="1224" b="1" dirty="0">
                <a:solidFill>
                  <a:srgbClr val="7FBA00"/>
                </a:solidFill>
              </a:rPr>
              <a:t>  &lt;</a:t>
            </a:r>
            <a:r>
              <a:rPr lang="en-US" sz="1224" b="1" dirty="0" err="1">
                <a:solidFill>
                  <a:srgbClr val="7FBA00"/>
                </a:solidFill>
              </a:rPr>
              <a:t>RoleType</a:t>
            </a:r>
            <a:r>
              <a:rPr lang="en-US" sz="1224" b="1" dirty="0">
                <a:solidFill>
                  <a:srgbClr val="7FBA00"/>
                </a:solidFill>
              </a:rPr>
              <a:t>&gt;</a:t>
            </a:r>
            <a:r>
              <a:rPr lang="en-US" sz="1224" b="1" dirty="0" err="1">
                <a:solidFill>
                  <a:srgbClr val="7FBA00"/>
                </a:solidFill>
              </a:rPr>
              <a:t>PersistentVMRole</a:t>
            </a:r>
            <a:r>
              <a:rPr lang="en-US" sz="1224" b="1" dirty="0">
                <a:solidFill>
                  <a:srgbClr val="7FBA00"/>
                </a:solidFill>
              </a:rPr>
              <a:t>&lt;/</a:t>
            </a:r>
            <a:r>
              <a:rPr lang="en-US" sz="1224" b="1" dirty="0" err="1">
                <a:solidFill>
                  <a:srgbClr val="7FBA00"/>
                </a:solidFill>
              </a:rPr>
              <a:t>RoleType</a:t>
            </a:r>
            <a:r>
              <a:rPr lang="en-US" sz="1224" b="1" dirty="0">
                <a:solidFill>
                  <a:srgbClr val="7FBA00"/>
                </a:solidFill>
              </a:rPr>
              <a:t>&gt;</a:t>
            </a:r>
          </a:p>
          <a:p>
            <a:pPr defTabSz="929976"/>
            <a:r>
              <a:rPr lang="en-US" sz="1224" b="1" dirty="0">
                <a:solidFill>
                  <a:srgbClr val="7FBA00"/>
                </a:solidFill>
              </a:rPr>
              <a:t>   …. </a:t>
            </a:r>
          </a:p>
          <a:p>
            <a:pPr defTabSz="929976"/>
            <a:r>
              <a:rPr lang="en-US" sz="1224" b="1" dirty="0">
                <a:solidFill>
                  <a:srgbClr val="7FBA00"/>
                </a:solidFill>
              </a:rPr>
              <a:t>&lt;/</a:t>
            </a:r>
            <a:r>
              <a:rPr lang="en-US" sz="1224" b="1" dirty="0" err="1">
                <a:solidFill>
                  <a:srgbClr val="7FBA00"/>
                </a:solidFill>
              </a:rPr>
              <a:t>PersistentVMRole</a:t>
            </a:r>
            <a:r>
              <a:rPr lang="en-US" sz="1224" b="1" dirty="0">
                <a:solidFill>
                  <a:srgbClr val="7FBA00"/>
                </a:solidFill>
              </a:rPr>
              <a:t>&gt;</a:t>
            </a:r>
          </a:p>
          <a:p>
            <a:pPr defTabSz="929976"/>
            <a:endParaRPr lang="en-US" sz="1428" dirty="0">
              <a:solidFill>
                <a:srgbClr val="000000">
                  <a:lumMod val="85000"/>
                  <a:lumOff val="15000"/>
                </a:srgbClr>
              </a:solidFill>
            </a:endParaRPr>
          </a:p>
          <a:p>
            <a:pPr defTabSz="929976"/>
            <a:endParaRPr lang="en-US" sz="1428" dirty="0">
              <a:solidFill>
                <a:srgbClr val="000000">
                  <a:lumMod val="85000"/>
                  <a:lumOff val="15000"/>
                </a:srgbClr>
              </a:solidFill>
            </a:endParaRPr>
          </a:p>
          <a:p>
            <a:pPr defTabSz="929976"/>
            <a:endParaRPr lang="en-US" sz="1428" dirty="0">
              <a:solidFill>
                <a:srgbClr val="000000">
                  <a:lumMod val="85000"/>
                  <a:lumOff val="15000"/>
                </a:srgbClr>
              </a:solidFill>
            </a:endParaRPr>
          </a:p>
        </p:txBody>
      </p:sp>
      <p:sp>
        <p:nvSpPr>
          <p:cNvPr id="9" name="Rounded Rectangle 8"/>
          <p:cNvSpPr/>
          <p:nvPr/>
        </p:nvSpPr>
        <p:spPr bwMode="auto">
          <a:xfrm>
            <a:off x="10000815" y="5300679"/>
            <a:ext cx="1821829" cy="556200"/>
          </a:xfrm>
          <a:prstGeom prst="round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algn="ct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PersistentVMRole</a:t>
            </a:r>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5983385" y="4948962"/>
            <a:ext cx="5832573" cy="350260"/>
          </a:xfrm>
          <a:prstGeom prst="rect">
            <a:avLst/>
          </a:prstGeom>
          <a:noFill/>
        </p:spPr>
        <p:txBody>
          <a:bodyPr wrap="none" lIns="93187" tIns="46595" rIns="93187" bIns="46595" rtlCol="0">
            <a:spAutoFit/>
          </a:bodyPr>
          <a:lstStyle/>
          <a:p>
            <a:pPr defTabSz="929976"/>
            <a:r>
              <a:rPr lang="en-US" sz="1632" dirty="0">
                <a:solidFill>
                  <a:srgbClr val="000000">
                    <a:lumMod val="85000"/>
                    <a:lumOff val="15000"/>
                  </a:srgbClr>
                </a:solidFill>
              </a:rPr>
              <a:t>Modify (add endpoints, disk changes etc..) and PUT changes</a:t>
            </a:r>
          </a:p>
        </p:txBody>
      </p:sp>
      <p:sp>
        <p:nvSpPr>
          <p:cNvPr id="10" name="TextBox 9"/>
          <p:cNvSpPr txBox="1"/>
          <p:nvPr/>
        </p:nvSpPr>
        <p:spPr>
          <a:xfrm>
            <a:off x="6946872" y="2474635"/>
            <a:ext cx="4995105" cy="350260"/>
          </a:xfrm>
          <a:prstGeom prst="rect">
            <a:avLst/>
          </a:prstGeom>
          <a:noFill/>
        </p:spPr>
        <p:txBody>
          <a:bodyPr wrap="none" lIns="93187" tIns="46595" rIns="93187" bIns="46595" rtlCol="0">
            <a:spAutoFit/>
          </a:bodyPr>
          <a:lstStyle/>
          <a:p>
            <a:pPr defTabSz="929976"/>
            <a:r>
              <a:rPr lang="en-US" sz="1632" dirty="0">
                <a:solidFill>
                  <a:srgbClr val="000000">
                    <a:lumMod val="85000"/>
                    <a:lumOff val="15000"/>
                  </a:srgbClr>
                </a:solidFill>
              </a:rPr>
              <a:t>Returns XML Representation of the Virtual Machine</a:t>
            </a:r>
          </a:p>
        </p:txBody>
      </p:sp>
    </p:spTree>
    <p:extLst>
      <p:ext uri="{BB962C8B-B14F-4D97-AF65-F5344CB8AC3E}">
        <p14:creationId xmlns:p14="http://schemas.microsoft.com/office/powerpoint/2010/main" val="3688718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operations</a:t>
            </a:r>
            <a:endParaRPr lang="en-US" dirty="0"/>
          </a:p>
        </p:txBody>
      </p:sp>
      <p:sp>
        <p:nvSpPr>
          <p:cNvPr id="3" name="Text Placeholder 2"/>
          <p:cNvSpPr>
            <a:spLocks noGrp="1"/>
          </p:cNvSpPr>
          <p:nvPr>
            <p:ph type="body" sz="quarter" idx="10"/>
          </p:nvPr>
        </p:nvSpPr>
        <p:spPr/>
        <p:txBody>
          <a:bodyPr/>
          <a:lstStyle/>
          <a:p>
            <a:endParaRPr lang="en-US" smtClean="0"/>
          </a:p>
          <a:p>
            <a:endParaRPr lang="en-US" smtClean="0"/>
          </a:p>
          <a:p>
            <a:endParaRPr lang="en-US" smtClean="0"/>
          </a:p>
          <a:p>
            <a:endParaRPr lang="en-US" smtClean="0"/>
          </a:p>
          <a:p>
            <a:endParaRPr lang="en-US" smtClean="0"/>
          </a:p>
          <a:p>
            <a:endParaRPr lang="en-US" dirty="0"/>
          </a:p>
        </p:txBody>
      </p:sp>
      <p:graphicFrame>
        <p:nvGraphicFramePr>
          <p:cNvPr id="4" name="Table 3"/>
          <p:cNvGraphicFramePr>
            <a:graphicFrameLocks noGrp="1"/>
          </p:cNvGraphicFramePr>
          <p:nvPr>
            <p:extLst/>
          </p:nvPr>
        </p:nvGraphicFramePr>
        <p:xfrm>
          <a:off x="1770110" y="3155678"/>
          <a:ext cx="9044083" cy="2010881"/>
        </p:xfrm>
        <a:graphic>
          <a:graphicData uri="http://schemas.openxmlformats.org/drawingml/2006/table">
            <a:tbl>
              <a:tblPr bandRow="1">
                <a:tableStyleId>{0660B408-B3CF-4A94-85FC-2B1E0A45F4A2}</a:tableStyleId>
              </a:tblPr>
              <a:tblGrid>
                <a:gridCol w="3343882"/>
                <a:gridCol w="5700201"/>
              </a:tblGrid>
              <a:tr h="471712">
                <a:tc>
                  <a:txBody>
                    <a:bodyPr/>
                    <a:lstStyle/>
                    <a:p>
                      <a:r>
                        <a:rPr lang="en-US" sz="1800" dirty="0" smtClean="0">
                          <a:solidFill>
                            <a:schemeClr val="bg1">
                              <a:lumMod val="95000"/>
                              <a:lumOff val="5000"/>
                            </a:schemeClr>
                          </a:solidFill>
                        </a:rPr>
                        <a:t>Capture</a:t>
                      </a:r>
                      <a:endParaRPr lang="en-US" sz="1800" dirty="0">
                        <a:solidFill>
                          <a:schemeClr val="bg1">
                            <a:lumMod val="95000"/>
                            <a:lumOff val="5000"/>
                          </a:schemeClr>
                        </a:solidFill>
                      </a:endParaRPr>
                    </a:p>
                  </a:txBody>
                  <a:tcPr marL="93260" marR="93260" marT="46630" marB="46630"/>
                </a:tc>
                <a:tc>
                  <a:txBody>
                    <a:bodyPr/>
                    <a:lstStyle/>
                    <a:p>
                      <a:pPr marL="0" marR="0" indent="0" algn="l" defTabSz="895539" rtl="0" eaLnBrk="1" fontAlgn="auto" latinLnBrk="0" hangingPunct="1">
                        <a:lnSpc>
                          <a:spcPct val="100000"/>
                        </a:lnSpc>
                        <a:spcBef>
                          <a:spcPts val="0"/>
                        </a:spcBef>
                        <a:spcAft>
                          <a:spcPts val="0"/>
                        </a:spcAft>
                        <a:buClrTx/>
                        <a:buSzTx/>
                        <a:buFontTx/>
                        <a:buNone/>
                        <a:tabLst/>
                        <a:defRPr/>
                      </a:pPr>
                      <a:r>
                        <a:rPr lang="en-US" sz="1800" dirty="0" smtClean="0">
                          <a:solidFill>
                            <a:schemeClr val="bg1">
                              <a:lumMod val="95000"/>
                              <a:lumOff val="5000"/>
                            </a:schemeClr>
                          </a:solidFill>
                        </a:rPr>
                        <a:t>Save Virtual Machine as a re-usable image</a:t>
                      </a:r>
                      <a:endParaRPr lang="en-US" sz="1800" dirty="0">
                        <a:solidFill>
                          <a:schemeClr val="bg1">
                            <a:lumMod val="95000"/>
                            <a:lumOff val="5000"/>
                          </a:schemeClr>
                        </a:solidFill>
                      </a:endParaRPr>
                    </a:p>
                  </a:txBody>
                  <a:tcPr marL="93260" marR="93260" marT="46630" marB="46630"/>
                </a:tc>
              </a:tr>
              <a:tr h="595744">
                <a:tc>
                  <a:txBody>
                    <a:bodyPr/>
                    <a:lstStyle/>
                    <a:p>
                      <a:r>
                        <a:rPr lang="en-US" sz="1800" dirty="0" smtClean="0">
                          <a:solidFill>
                            <a:schemeClr val="bg1">
                              <a:lumMod val="95000"/>
                              <a:lumOff val="5000"/>
                            </a:schemeClr>
                          </a:solidFill>
                        </a:rPr>
                        <a:t>Delete</a:t>
                      </a:r>
                      <a:endParaRPr lang="en-US" sz="1800" dirty="0">
                        <a:solidFill>
                          <a:schemeClr val="bg1">
                            <a:lumMod val="95000"/>
                            <a:lumOff val="5000"/>
                          </a:schemeClr>
                        </a:solidFill>
                      </a:endParaRPr>
                    </a:p>
                  </a:txBody>
                  <a:tcPr marL="93260" marR="93260" marT="46630" marB="46630"/>
                </a:tc>
                <a:tc>
                  <a:txBody>
                    <a:bodyPr/>
                    <a:lstStyle/>
                    <a:p>
                      <a:pPr marL="0" marR="0" indent="0" algn="l" defTabSz="895539" rtl="0" eaLnBrk="1" fontAlgn="auto" latinLnBrk="0" hangingPunct="1">
                        <a:lnSpc>
                          <a:spcPct val="100000"/>
                        </a:lnSpc>
                        <a:spcBef>
                          <a:spcPts val="0"/>
                        </a:spcBef>
                        <a:spcAft>
                          <a:spcPts val="0"/>
                        </a:spcAft>
                        <a:buClrTx/>
                        <a:buSzTx/>
                        <a:buFontTx/>
                        <a:buNone/>
                        <a:tabLst/>
                        <a:defRPr/>
                      </a:pPr>
                      <a:r>
                        <a:rPr lang="en-US" sz="1800" dirty="0" smtClean="0">
                          <a:solidFill>
                            <a:schemeClr val="bg1">
                              <a:lumMod val="95000"/>
                              <a:lumOff val="5000"/>
                            </a:schemeClr>
                          </a:solidFill>
                        </a:rPr>
                        <a:t>Deletes the Virtual Machine (not the disks)</a:t>
                      </a:r>
                      <a:endParaRPr lang="en-US" sz="1800" dirty="0">
                        <a:solidFill>
                          <a:schemeClr val="bg1">
                            <a:lumMod val="95000"/>
                            <a:lumOff val="5000"/>
                          </a:schemeClr>
                        </a:solidFill>
                      </a:endParaRPr>
                    </a:p>
                  </a:txBody>
                  <a:tcPr marL="93260" marR="93260" marT="46630" marB="46630"/>
                </a:tc>
              </a:tr>
              <a:tr h="471712">
                <a:tc>
                  <a:txBody>
                    <a:bodyPr/>
                    <a:lstStyle/>
                    <a:p>
                      <a:r>
                        <a:rPr lang="en-US" sz="1800" dirty="0" smtClean="0">
                          <a:solidFill>
                            <a:schemeClr val="bg1">
                              <a:lumMod val="95000"/>
                              <a:lumOff val="5000"/>
                            </a:schemeClr>
                          </a:solidFill>
                        </a:rPr>
                        <a:t>Download RDP File </a:t>
                      </a:r>
                      <a:endParaRPr lang="en-US" sz="1800" dirty="0">
                        <a:solidFill>
                          <a:schemeClr val="bg1">
                            <a:lumMod val="95000"/>
                            <a:lumOff val="5000"/>
                          </a:schemeClr>
                        </a:solidFill>
                      </a:endParaRPr>
                    </a:p>
                  </a:txBody>
                  <a:tcPr marL="93260" marR="93260" marT="46630" marB="46630"/>
                </a:tc>
                <a:tc>
                  <a:txBody>
                    <a:bodyPr/>
                    <a:lstStyle/>
                    <a:p>
                      <a:r>
                        <a:rPr lang="en-US" sz="1800" dirty="0" smtClean="0">
                          <a:solidFill>
                            <a:schemeClr val="bg1">
                              <a:lumMod val="95000"/>
                              <a:lumOff val="5000"/>
                            </a:schemeClr>
                          </a:solidFill>
                        </a:rPr>
                        <a:t>Generates an RDP File for the VM </a:t>
                      </a:r>
                      <a:endParaRPr lang="en-US" sz="1800" dirty="0">
                        <a:solidFill>
                          <a:schemeClr val="bg1">
                            <a:lumMod val="95000"/>
                            <a:lumOff val="5000"/>
                          </a:schemeClr>
                        </a:solidFill>
                      </a:endParaRPr>
                    </a:p>
                  </a:txBody>
                  <a:tcPr marL="93260" marR="93260" marT="46630" marB="46630"/>
                </a:tc>
              </a:tr>
              <a:tr h="471712">
                <a:tc>
                  <a:txBody>
                    <a:bodyPr/>
                    <a:lstStyle/>
                    <a:p>
                      <a:pPr marL="0" marR="0" indent="0" algn="l" defTabSz="895539" rtl="0" eaLnBrk="1" fontAlgn="auto" latinLnBrk="0" hangingPunct="1">
                        <a:lnSpc>
                          <a:spcPct val="100000"/>
                        </a:lnSpc>
                        <a:spcBef>
                          <a:spcPts val="0"/>
                        </a:spcBef>
                        <a:spcAft>
                          <a:spcPts val="0"/>
                        </a:spcAft>
                        <a:buClrTx/>
                        <a:buSzTx/>
                        <a:buFontTx/>
                        <a:buNone/>
                        <a:tabLst/>
                        <a:defRPr/>
                      </a:pPr>
                      <a:r>
                        <a:rPr lang="en-US" sz="1800" dirty="0" smtClean="0">
                          <a:solidFill>
                            <a:schemeClr val="bg1">
                              <a:lumMod val="95000"/>
                              <a:lumOff val="5000"/>
                            </a:schemeClr>
                          </a:solidFill>
                        </a:rPr>
                        <a:t>Start, Shutdown and Restart</a:t>
                      </a:r>
                      <a:endParaRPr lang="en-US" sz="1800" dirty="0">
                        <a:solidFill>
                          <a:schemeClr val="bg1">
                            <a:lumMod val="95000"/>
                            <a:lumOff val="5000"/>
                          </a:schemeClr>
                        </a:solidFill>
                      </a:endParaRPr>
                    </a:p>
                  </a:txBody>
                  <a:tcPr marL="93260" marR="93260" marT="46630" marB="46630"/>
                </a:tc>
                <a:tc>
                  <a:txBody>
                    <a:bodyPr/>
                    <a:lstStyle/>
                    <a:p>
                      <a:endParaRPr lang="en-US" sz="1800" dirty="0">
                        <a:solidFill>
                          <a:schemeClr val="bg1">
                            <a:lumMod val="95000"/>
                            <a:lumOff val="5000"/>
                          </a:schemeClr>
                        </a:solidFill>
                      </a:endParaRPr>
                    </a:p>
                  </a:txBody>
                  <a:tcPr marL="93260" marR="93260" marT="46630" marB="46630"/>
                </a:tc>
              </a:tr>
            </a:tbl>
          </a:graphicData>
        </a:graphic>
      </p:graphicFrame>
    </p:spTree>
    <p:extLst>
      <p:ext uri="{BB962C8B-B14F-4D97-AF65-F5344CB8AC3E}">
        <p14:creationId xmlns:p14="http://schemas.microsoft.com/office/powerpoint/2010/main" val="1202205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Demo</a:t>
            </a:r>
            <a:endParaRPr lang="en-US" dirty="0"/>
          </a:p>
        </p:txBody>
      </p:sp>
      <p:sp>
        <p:nvSpPr>
          <p:cNvPr id="3" name="Title 2"/>
          <p:cNvSpPr>
            <a:spLocks noGrp="1"/>
          </p:cNvSpPr>
          <p:nvPr>
            <p:ph type="title"/>
          </p:nvPr>
        </p:nvSpPr>
        <p:spPr/>
        <p:txBody>
          <a:bodyPr/>
          <a:lstStyle/>
          <a:p>
            <a:r>
              <a:rPr lang="en-US" dirty="0" smtClean="0"/>
              <a:t>Virtual machine </a:t>
            </a:r>
            <a:r>
              <a:rPr lang="en-US" dirty="0"/>
              <a:t>a</a:t>
            </a:r>
            <a:r>
              <a:rPr lang="en-US" dirty="0" smtClean="0"/>
              <a:t>utomation with the </a:t>
            </a:r>
            <a:br>
              <a:rPr lang="en-US" dirty="0" smtClean="0"/>
            </a:br>
            <a:r>
              <a:rPr lang="en-US" dirty="0" smtClean="0"/>
              <a:t>Service Management API</a:t>
            </a:r>
            <a:endParaRPr lang="en-US" dirty="0"/>
          </a:p>
        </p:txBody>
      </p:sp>
    </p:spTree>
    <p:extLst>
      <p:ext uri="{BB962C8B-B14F-4D97-AF65-F5344CB8AC3E}">
        <p14:creationId xmlns:p14="http://schemas.microsoft.com/office/powerpoint/2010/main" val="1922913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Automating with Script</a:t>
            </a:r>
            <a:endParaRPr lang="en-US" dirty="0"/>
          </a:p>
        </p:txBody>
      </p:sp>
      <p:sp>
        <p:nvSpPr>
          <p:cNvPr id="16" name="Rectangle 15"/>
          <p:cNvSpPr>
            <a:spLocks noChangeAspect="1"/>
          </p:cNvSpPr>
          <p:nvPr/>
        </p:nvSpPr>
        <p:spPr bwMode="auto">
          <a:xfrm>
            <a:off x="533567" y="1938068"/>
            <a:ext cx="1335760" cy="133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3103" tIns="46555" rIns="93103" bIns="46555" rtlCol="0" anchor="ctr"/>
          <a:lstStyle/>
          <a:p>
            <a:pPr algn="ctr" defTabSz="929976"/>
            <a:endParaRPr lang="en-US" sz="1938">
              <a:solidFill>
                <a:srgbClr val="FFFFFF"/>
              </a:solidFill>
            </a:endParaRPr>
          </a:p>
        </p:txBody>
      </p:sp>
      <p:sp>
        <p:nvSpPr>
          <p:cNvPr id="17" name="Rectangle 16"/>
          <p:cNvSpPr>
            <a:spLocks/>
          </p:cNvSpPr>
          <p:nvPr/>
        </p:nvSpPr>
        <p:spPr bwMode="auto">
          <a:xfrm>
            <a:off x="533572" y="3458356"/>
            <a:ext cx="1333622" cy="13336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3117" tIns="46561" rIns="93117" bIns="46561" rtlCol="0" anchor="ctr"/>
          <a:lstStyle/>
          <a:p>
            <a:pPr algn="ctr" defTabSz="929976"/>
            <a:endParaRPr lang="en-US" sz="1938">
              <a:solidFill>
                <a:srgbClr val="FFFFFF"/>
              </a:solidFill>
            </a:endParaRPr>
          </a:p>
        </p:txBody>
      </p:sp>
      <p:sp>
        <p:nvSpPr>
          <p:cNvPr id="18" name="Rectangle 17"/>
          <p:cNvSpPr>
            <a:spLocks/>
          </p:cNvSpPr>
          <p:nvPr/>
        </p:nvSpPr>
        <p:spPr bwMode="auto">
          <a:xfrm>
            <a:off x="533572" y="4976488"/>
            <a:ext cx="1333622" cy="13336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103" tIns="46555" rIns="93103" bIns="46555" rtlCol="0" anchor="ctr"/>
          <a:lstStyle/>
          <a:p>
            <a:pPr algn="ctr" defTabSz="929976"/>
            <a:endParaRPr lang="en-US" sz="1938">
              <a:solidFill>
                <a:srgbClr val="FFFFFF"/>
              </a:solidFill>
            </a:endParaRPr>
          </a:p>
        </p:txBody>
      </p:sp>
      <p:sp>
        <p:nvSpPr>
          <p:cNvPr id="19" name="Text Placeholder 4"/>
          <p:cNvSpPr txBox="1">
            <a:spLocks/>
          </p:cNvSpPr>
          <p:nvPr/>
        </p:nvSpPr>
        <p:spPr>
          <a:xfrm>
            <a:off x="1868135" y="4976488"/>
            <a:ext cx="10047727" cy="1333623"/>
          </a:xfrm>
          <a:prstGeom prst="rect">
            <a:avLst/>
          </a:prstGeom>
          <a:solidFill>
            <a:schemeClr val="accent1"/>
          </a:solidFill>
        </p:spPr>
        <p:txBody>
          <a:bodyPr lIns="139674" tIns="0" rIns="186233"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782"/>
              </a:spcBef>
              <a:spcAft>
                <a:spcPts val="306"/>
              </a:spcAft>
              <a:buSzTx/>
            </a:pPr>
            <a:r>
              <a:rPr lang="en-US" sz="2448" spc="-71" dirty="0">
                <a:solidFill>
                  <a:srgbClr val="FFFFFF"/>
                </a:solidFill>
                <a:latin typeface="Segoe UI Light" pitchFamily="34" charset="0"/>
                <a:cs typeface="Segoe UI Light" pitchFamily="34" charset="0"/>
              </a:rPr>
              <a:t>Virtual Networking</a:t>
            </a:r>
          </a:p>
          <a:p>
            <a:pPr fontAlgn="ctr">
              <a:lnSpc>
                <a:spcPct val="100000"/>
              </a:lnSpc>
              <a:spcBef>
                <a:spcPts val="0"/>
              </a:spcBef>
              <a:spcAft>
                <a:spcPct val="0"/>
              </a:spcAft>
              <a:buSzTx/>
              <a:tabLst>
                <a:tab pos="310312" algn="l"/>
              </a:tabLst>
            </a:pPr>
            <a:r>
              <a:rPr lang="en-US" sz="1632" dirty="0">
                <a:solidFill>
                  <a:srgbClr val="FFFFFF"/>
                </a:solidFill>
                <a:latin typeface="Segoe UI"/>
              </a:rPr>
              <a:t>Completely Configure Virtual Networks from a Script (PowerShell)</a:t>
            </a:r>
          </a:p>
        </p:txBody>
      </p:sp>
      <p:sp>
        <p:nvSpPr>
          <p:cNvPr id="20" name="Text Placeholder 4"/>
          <p:cNvSpPr txBox="1">
            <a:spLocks/>
          </p:cNvSpPr>
          <p:nvPr/>
        </p:nvSpPr>
        <p:spPr>
          <a:xfrm>
            <a:off x="1868135" y="3458356"/>
            <a:ext cx="10047727" cy="1333623"/>
          </a:xfrm>
          <a:prstGeom prst="rect">
            <a:avLst/>
          </a:prstGeom>
          <a:solidFill>
            <a:schemeClr val="accent1"/>
          </a:solidFill>
        </p:spPr>
        <p:txBody>
          <a:bodyPr lIns="139674" tIns="0" rIns="186233"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782"/>
              </a:spcBef>
              <a:buSzTx/>
            </a:pPr>
            <a:r>
              <a:rPr lang="en-US" sz="2448" spc="-71" dirty="0">
                <a:solidFill>
                  <a:srgbClr val="FFFFFF"/>
                </a:solidFill>
                <a:latin typeface="Segoe UI Light" pitchFamily="34" charset="0"/>
                <a:cs typeface="Segoe UI Light" pitchFamily="34" charset="0"/>
              </a:rPr>
              <a:t>Provision Fully Configured Virtual Machines</a:t>
            </a:r>
            <a:endParaRPr lang="en-US" sz="2448" spc="-71" dirty="0">
              <a:solidFill>
                <a:srgbClr val="FFFFFF"/>
              </a:solidFill>
              <a:latin typeface="Segoe UI Light"/>
            </a:endParaRPr>
          </a:p>
          <a:p>
            <a:pPr fontAlgn="ctr">
              <a:lnSpc>
                <a:spcPct val="100000"/>
              </a:lnSpc>
              <a:spcBef>
                <a:spcPts val="0"/>
              </a:spcBef>
              <a:spcAft>
                <a:spcPct val="0"/>
              </a:spcAft>
              <a:buSzTx/>
              <a:tabLst>
                <a:tab pos="310312" algn="l"/>
              </a:tabLst>
            </a:pPr>
            <a:r>
              <a:rPr lang="en-US" sz="1632" kern="0" dirty="0">
                <a:ln>
                  <a:solidFill>
                    <a:prstClr val="white">
                      <a:alpha val="0"/>
                    </a:prstClr>
                  </a:solidFill>
                </a:ln>
                <a:solidFill>
                  <a:srgbClr val="FFFFFF"/>
                </a:solidFill>
                <a:latin typeface="Segoe UI"/>
                <a:cs typeface="Arial" pitchFamily="34" charset="0"/>
              </a:rPr>
              <a:t>Storage and Networking Configured</a:t>
            </a:r>
          </a:p>
          <a:p>
            <a:pPr fontAlgn="ctr">
              <a:lnSpc>
                <a:spcPct val="100000"/>
              </a:lnSpc>
              <a:spcBef>
                <a:spcPts val="0"/>
              </a:spcBef>
              <a:spcAft>
                <a:spcPct val="0"/>
              </a:spcAft>
              <a:buSzTx/>
              <a:tabLst>
                <a:tab pos="310312" algn="l"/>
              </a:tabLst>
            </a:pPr>
            <a:r>
              <a:rPr lang="en-US" sz="1632" kern="0" dirty="0">
                <a:ln>
                  <a:solidFill>
                    <a:prstClr val="white">
                      <a:alpha val="0"/>
                    </a:prstClr>
                  </a:solidFill>
                </a:ln>
                <a:solidFill>
                  <a:srgbClr val="FFFFFF"/>
                </a:solidFill>
                <a:latin typeface="Segoe UI"/>
                <a:cs typeface="Arial" pitchFamily="34" charset="0"/>
              </a:rPr>
              <a:t>Domain Joined (PowerShell)</a:t>
            </a:r>
          </a:p>
          <a:p>
            <a:pPr fontAlgn="ctr">
              <a:lnSpc>
                <a:spcPct val="100000"/>
              </a:lnSpc>
              <a:spcBef>
                <a:spcPts val="0"/>
              </a:spcBef>
              <a:spcAft>
                <a:spcPct val="0"/>
              </a:spcAft>
              <a:buSzTx/>
              <a:tabLst>
                <a:tab pos="310312" algn="l"/>
              </a:tabLst>
            </a:pPr>
            <a:r>
              <a:rPr lang="en-US" sz="1632" kern="0" dirty="0">
                <a:ln>
                  <a:solidFill>
                    <a:prstClr val="white">
                      <a:alpha val="0"/>
                    </a:prstClr>
                  </a:solidFill>
                </a:ln>
                <a:solidFill>
                  <a:srgbClr val="FFFFFF"/>
                </a:solidFill>
                <a:latin typeface="Segoe UI"/>
                <a:cs typeface="Arial" pitchFamily="34" charset="0"/>
              </a:rPr>
              <a:t>From non-Windows Clients (Cross Platform CLI)</a:t>
            </a:r>
            <a:endParaRPr lang="en-US" sz="1632" dirty="0">
              <a:solidFill>
                <a:srgbClr val="FFFFFF"/>
              </a:solidFill>
              <a:latin typeface="Segoe UI"/>
            </a:endParaRPr>
          </a:p>
        </p:txBody>
      </p:sp>
      <p:sp>
        <p:nvSpPr>
          <p:cNvPr id="25" name="Freeform 89"/>
          <p:cNvSpPr>
            <a:spLocks noEditPoints="1"/>
          </p:cNvSpPr>
          <p:nvPr/>
        </p:nvSpPr>
        <p:spPr bwMode="black">
          <a:xfrm>
            <a:off x="752851" y="3837085"/>
            <a:ext cx="895064" cy="576175"/>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83829" tIns="41915" rIns="83829" bIns="41915" numCol="1" anchor="t" anchorCtr="0" compatLnSpc="1">
            <a:prstTxWarp prst="textNoShape">
              <a:avLst/>
            </a:prstTxWarp>
          </a:bodyPr>
          <a:lstStyle/>
          <a:p>
            <a:pPr defTabSz="929976"/>
            <a:endParaRPr lang="en-US" sz="1632">
              <a:solidFill>
                <a:srgbClr val="FFFFFF"/>
              </a:solidFill>
            </a:endParaRPr>
          </a:p>
        </p:txBody>
      </p:sp>
      <p:sp>
        <p:nvSpPr>
          <p:cNvPr id="26" name="Freeform 78"/>
          <p:cNvSpPr>
            <a:spLocks noEditPoints="1"/>
          </p:cNvSpPr>
          <p:nvPr/>
        </p:nvSpPr>
        <p:spPr bwMode="black">
          <a:xfrm>
            <a:off x="796777" y="5257029"/>
            <a:ext cx="807238" cy="772541"/>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3829" tIns="41915" rIns="83829" bIns="41915" numCol="1" anchor="t" anchorCtr="0" compatLnSpc="1">
            <a:prstTxWarp prst="textNoShape">
              <a:avLst/>
            </a:prstTxWarp>
          </a:bodyPr>
          <a:lstStyle/>
          <a:p>
            <a:pPr defTabSz="929976"/>
            <a:endParaRPr lang="en-US" sz="1632">
              <a:solidFill>
                <a:srgbClr val="FFFFFF"/>
              </a:solidFill>
            </a:endParaRPr>
          </a:p>
        </p:txBody>
      </p:sp>
      <p:sp>
        <p:nvSpPr>
          <p:cNvPr id="27" name="Freeform 9"/>
          <p:cNvSpPr>
            <a:spLocks noEditPoints="1"/>
          </p:cNvSpPr>
          <p:nvPr/>
        </p:nvSpPr>
        <p:spPr bwMode="black">
          <a:xfrm>
            <a:off x="812236" y="2216837"/>
            <a:ext cx="778426" cy="778222"/>
          </a:xfrm>
          <a:custGeom>
            <a:avLst/>
            <a:gdLst>
              <a:gd name="T0" fmla="*/ 204 w 300"/>
              <a:gd name="T1" fmla="*/ 62 h 300"/>
              <a:gd name="T2" fmla="*/ 232 w 300"/>
              <a:gd name="T3" fmla="*/ 76 h 300"/>
              <a:gd name="T4" fmla="*/ 204 w 300"/>
              <a:gd name="T5" fmla="*/ 89 h 300"/>
              <a:gd name="T6" fmla="*/ 174 w 300"/>
              <a:gd name="T7" fmla="*/ 83 h 300"/>
              <a:gd name="T8" fmla="*/ 178 w 300"/>
              <a:gd name="T9" fmla="*/ 49 h 300"/>
              <a:gd name="T10" fmla="*/ 150 w 300"/>
              <a:gd name="T11" fmla="*/ 35 h 300"/>
              <a:gd name="T12" fmla="*/ 178 w 300"/>
              <a:gd name="T13" fmla="*/ 22 h 300"/>
              <a:gd name="T14" fmla="*/ 208 w 300"/>
              <a:gd name="T15" fmla="*/ 28 h 300"/>
              <a:gd name="T16" fmla="*/ 288 w 300"/>
              <a:gd name="T17" fmla="*/ 199 h 300"/>
              <a:gd name="T18" fmla="*/ 266 w 300"/>
              <a:gd name="T19" fmla="*/ 219 h 300"/>
              <a:gd name="T20" fmla="*/ 169 w 300"/>
              <a:gd name="T21" fmla="*/ 242 h 300"/>
              <a:gd name="T22" fmla="*/ 47 w 300"/>
              <a:gd name="T23" fmla="*/ 175 h 300"/>
              <a:gd name="T24" fmla="*/ 130 w 300"/>
              <a:gd name="T25" fmla="*/ 160 h 300"/>
              <a:gd name="T26" fmla="*/ 198 w 300"/>
              <a:gd name="T27" fmla="*/ 158 h 300"/>
              <a:gd name="T28" fmla="*/ 201 w 300"/>
              <a:gd name="T29" fmla="*/ 183 h 300"/>
              <a:gd name="T30" fmla="*/ 144 w 300"/>
              <a:gd name="T31" fmla="*/ 190 h 300"/>
              <a:gd name="T32" fmla="*/ 223 w 300"/>
              <a:gd name="T33" fmla="*/ 207 h 300"/>
              <a:gd name="T34" fmla="*/ 287 w 300"/>
              <a:gd name="T35" fmla="*/ 182 h 300"/>
              <a:gd name="T36" fmla="*/ 34 w 300"/>
              <a:gd name="T37" fmla="*/ 162 h 300"/>
              <a:gd name="T38" fmla="*/ 0 w 300"/>
              <a:gd name="T39" fmla="*/ 228 h 300"/>
              <a:gd name="T40" fmla="*/ 39 w 300"/>
              <a:gd name="T41" fmla="*/ 224 h 300"/>
              <a:gd name="T42" fmla="*/ 34 w 300"/>
              <a:gd name="T43" fmla="*/ 162 h 300"/>
              <a:gd name="T44" fmla="*/ 300 w 300"/>
              <a:gd name="T45" fmla="*/ 294 h 300"/>
              <a:gd name="T46" fmla="*/ 0 w 300"/>
              <a:gd name="T47" fmla="*/ 300 h 300"/>
              <a:gd name="T48" fmla="*/ 270 w 300"/>
              <a:gd name="T49" fmla="*/ 86 h 300"/>
              <a:gd name="T50" fmla="*/ 274 w 300"/>
              <a:gd name="T51" fmla="*/ 68 h 300"/>
              <a:gd name="T52" fmla="*/ 296 w 300"/>
              <a:gd name="T53" fmla="*/ 44 h 300"/>
              <a:gd name="T54" fmla="*/ 290 w 300"/>
              <a:gd name="T55" fmla="*/ 9 h 300"/>
              <a:gd name="T56" fmla="*/ 239 w 300"/>
              <a:gd name="T57" fmla="*/ 8 h 300"/>
              <a:gd name="T58" fmla="*/ 242 w 300"/>
              <a:gd name="T59" fmla="*/ 34 h 300"/>
              <a:gd name="T60" fmla="*/ 264 w 300"/>
              <a:gd name="T61" fmla="*/ 11 h 300"/>
              <a:gd name="T62" fmla="*/ 286 w 300"/>
              <a:gd name="T63" fmla="*/ 31 h 300"/>
              <a:gd name="T64" fmla="*/ 274 w 300"/>
              <a:gd name="T65" fmla="*/ 50 h 300"/>
              <a:gd name="T66" fmla="*/ 259 w 300"/>
              <a:gd name="T67" fmla="*/ 68 h 300"/>
              <a:gd name="T68" fmla="*/ 256 w 300"/>
              <a:gd name="T69" fmla="*/ 86 h 300"/>
              <a:gd name="T70" fmla="*/ 270 w 300"/>
              <a:gd name="T71" fmla="*/ 111 h 300"/>
              <a:gd name="T72" fmla="*/ 256 w 300"/>
              <a:gd name="T73" fmla="*/ 98 h 300"/>
              <a:gd name="T74" fmla="*/ 270 w 300"/>
              <a:gd name="T75" fmla="*/ 111 h 300"/>
              <a:gd name="T76" fmla="*/ 75 w 300"/>
              <a:gd name="T77" fmla="*/ 111 h 300"/>
              <a:gd name="T78" fmla="*/ 98 w 300"/>
              <a:gd name="T79" fmla="*/ 0 h 300"/>
              <a:gd name="T80" fmla="*/ 153 w 300"/>
              <a:gd name="T81" fmla="*/ 111 h 300"/>
              <a:gd name="T82" fmla="*/ 126 w 300"/>
              <a:gd name="T83" fmla="*/ 76 h 300"/>
              <a:gd name="T84" fmla="*/ 123 w 300"/>
              <a:gd name="T85" fmla="*/ 65 h 300"/>
              <a:gd name="T86" fmla="*/ 106 w 300"/>
              <a:gd name="T87" fmla="*/ 13 h 300"/>
              <a:gd name="T88" fmla="*/ 100 w 300"/>
              <a:gd name="T89" fmla="*/ 33 h 300"/>
              <a:gd name="T90" fmla="*/ 123 w 300"/>
              <a:gd name="T9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300">
                <a:moveTo>
                  <a:pt x="174" y="83"/>
                </a:moveTo>
                <a:cubicBezTo>
                  <a:pt x="204" y="62"/>
                  <a:pt x="204" y="62"/>
                  <a:pt x="204" y="62"/>
                </a:cubicBezTo>
                <a:cubicBezTo>
                  <a:pt x="204" y="76"/>
                  <a:pt x="204" y="76"/>
                  <a:pt x="204" y="76"/>
                </a:cubicBezTo>
                <a:cubicBezTo>
                  <a:pt x="232" y="76"/>
                  <a:pt x="232" y="76"/>
                  <a:pt x="232" y="76"/>
                </a:cubicBezTo>
                <a:cubicBezTo>
                  <a:pt x="232" y="89"/>
                  <a:pt x="232" y="89"/>
                  <a:pt x="232" y="89"/>
                </a:cubicBezTo>
                <a:cubicBezTo>
                  <a:pt x="204" y="89"/>
                  <a:pt x="204" y="89"/>
                  <a:pt x="204" y="89"/>
                </a:cubicBezTo>
                <a:cubicBezTo>
                  <a:pt x="204" y="104"/>
                  <a:pt x="204" y="104"/>
                  <a:pt x="204" y="104"/>
                </a:cubicBezTo>
                <a:lnTo>
                  <a:pt x="174" y="83"/>
                </a:lnTo>
                <a:close/>
                <a:moveTo>
                  <a:pt x="208" y="28"/>
                </a:moveTo>
                <a:cubicBezTo>
                  <a:pt x="178" y="49"/>
                  <a:pt x="178" y="49"/>
                  <a:pt x="178" y="49"/>
                </a:cubicBezTo>
                <a:cubicBezTo>
                  <a:pt x="178" y="35"/>
                  <a:pt x="178" y="35"/>
                  <a:pt x="178" y="35"/>
                </a:cubicBezTo>
                <a:cubicBezTo>
                  <a:pt x="150" y="35"/>
                  <a:pt x="150" y="35"/>
                  <a:pt x="150" y="35"/>
                </a:cubicBezTo>
                <a:cubicBezTo>
                  <a:pt x="150" y="22"/>
                  <a:pt x="150" y="22"/>
                  <a:pt x="150" y="22"/>
                </a:cubicBezTo>
                <a:cubicBezTo>
                  <a:pt x="178" y="22"/>
                  <a:pt x="178" y="22"/>
                  <a:pt x="178" y="22"/>
                </a:cubicBezTo>
                <a:cubicBezTo>
                  <a:pt x="178" y="7"/>
                  <a:pt x="178" y="7"/>
                  <a:pt x="178" y="7"/>
                </a:cubicBezTo>
                <a:lnTo>
                  <a:pt x="208" y="28"/>
                </a:lnTo>
                <a:close/>
                <a:moveTo>
                  <a:pt x="300" y="190"/>
                </a:moveTo>
                <a:cubicBezTo>
                  <a:pt x="300" y="190"/>
                  <a:pt x="299" y="191"/>
                  <a:pt x="288" y="199"/>
                </a:cubicBezTo>
                <a:cubicBezTo>
                  <a:pt x="288" y="199"/>
                  <a:pt x="286" y="203"/>
                  <a:pt x="285" y="203"/>
                </a:cubicBezTo>
                <a:cubicBezTo>
                  <a:pt x="280" y="207"/>
                  <a:pt x="275" y="212"/>
                  <a:pt x="266" y="219"/>
                </a:cubicBezTo>
                <a:cubicBezTo>
                  <a:pt x="257" y="219"/>
                  <a:pt x="238" y="228"/>
                  <a:pt x="229" y="233"/>
                </a:cubicBezTo>
                <a:cubicBezTo>
                  <a:pt x="212" y="233"/>
                  <a:pt x="187" y="237"/>
                  <a:pt x="169" y="242"/>
                </a:cubicBezTo>
                <a:cubicBezTo>
                  <a:pt x="143" y="237"/>
                  <a:pt x="140" y="244"/>
                  <a:pt x="47" y="220"/>
                </a:cubicBezTo>
                <a:cubicBezTo>
                  <a:pt x="47" y="220"/>
                  <a:pt x="47" y="183"/>
                  <a:pt x="47" y="175"/>
                </a:cubicBezTo>
                <a:cubicBezTo>
                  <a:pt x="64" y="170"/>
                  <a:pt x="69" y="160"/>
                  <a:pt x="89" y="157"/>
                </a:cubicBezTo>
                <a:cubicBezTo>
                  <a:pt x="103" y="155"/>
                  <a:pt x="116" y="156"/>
                  <a:pt x="130" y="160"/>
                </a:cubicBezTo>
                <a:cubicBezTo>
                  <a:pt x="139" y="163"/>
                  <a:pt x="148" y="164"/>
                  <a:pt x="163" y="163"/>
                </a:cubicBezTo>
                <a:cubicBezTo>
                  <a:pt x="176" y="162"/>
                  <a:pt x="181" y="158"/>
                  <a:pt x="198" y="158"/>
                </a:cubicBezTo>
                <a:cubicBezTo>
                  <a:pt x="209" y="158"/>
                  <a:pt x="220" y="165"/>
                  <a:pt x="219" y="171"/>
                </a:cubicBezTo>
                <a:cubicBezTo>
                  <a:pt x="219" y="177"/>
                  <a:pt x="208" y="183"/>
                  <a:pt x="201" y="183"/>
                </a:cubicBezTo>
                <a:cubicBezTo>
                  <a:pt x="185" y="184"/>
                  <a:pt x="189" y="183"/>
                  <a:pt x="174" y="183"/>
                </a:cubicBezTo>
                <a:cubicBezTo>
                  <a:pt x="156" y="182"/>
                  <a:pt x="155" y="186"/>
                  <a:pt x="144" y="190"/>
                </a:cubicBezTo>
                <a:cubicBezTo>
                  <a:pt x="155" y="194"/>
                  <a:pt x="162" y="198"/>
                  <a:pt x="177" y="206"/>
                </a:cubicBezTo>
                <a:cubicBezTo>
                  <a:pt x="193" y="204"/>
                  <a:pt x="209" y="206"/>
                  <a:pt x="223" y="207"/>
                </a:cubicBezTo>
                <a:cubicBezTo>
                  <a:pt x="235" y="204"/>
                  <a:pt x="241" y="199"/>
                  <a:pt x="255" y="198"/>
                </a:cubicBezTo>
                <a:cubicBezTo>
                  <a:pt x="264" y="191"/>
                  <a:pt x="276" y="180"/>
                  <a:pt x="287" y="182"/>
                </a:cubicBezTo>
                <a:cubicBezTo>
                  <a:pt x="293" y="183"/>
                  <a:pt x="300" y="190"/>
                  <a:pt x="300" y="190"/>
                </a:cubicBezTo>
                <a:close/>
                <a:moveTo>
                  <a:pt x="34" y="162"/>
                </a:moveTo>
                <a:cubicBezTo>
                  <a:pt x="0" y="162"/>
                  <a:pt x="0" y="162"/>
                  <a:pt x="0" y="162"/>
                </a:cubicBezTo>
                <a:cubicBezTo>
                  <a:pt x="0" y="228"/>
                  <a:pt x="0" y="228"/>
                  <a:pt x="0" y="228"/>
                </a:cubicBezTo>
                <a:cubicBezTo>
                  <a:pt x="34" y="228"/>
                  <a:pt x="34" y="228"/>
                  <a:pt x="34" y="228"/>
                </a:cubicBezTo>
                <a:cubicBezTo>
                  <a:pt x="37" y="228"/>
                  <a:pt x="39" y="226"/>
                  <a:pt x="39" y="224"/>
                </a:cubicBezTo>
                <a:cubicBezTo>
                  <a:pt x="39" y="166"/>
                  <a:pt x="39" y="166"/>
                  <a:pt x="39" y="166"/>
                </a:cubicBezTo>
                <a:cubicBezTo>
                  <a:pt x="39" y="164"/>
                  <a:pt x="37" y="162"/>
                  <a:pt x="34" y="162"/>
                </a:cubicBezTo>
                <a:close/>
                <a:moveTo>
                  <a:pt x="300" y="300"/>
                </a:moveTo>
                <a:cubicBezTo>
                  <a:pt x="300" y="294"/>
                  <a:pt x="300" y="294"/>
                  <a:pt x="300" y="294"/>
                </a:cubicBezTo>
                <a:cubicBezTo>
                  <a:pt x="0" y="294"/>
                  <a:pt x="0" y="294"/>
                  <a:pt x="0" y="294"/>
                </a:cubicBezTo>
                <a:cubicBezTo>
                  <a:pt x="0" y="300"/>
                  <a:pt x="0" y="300"/>
                  <a:pt x="0" y="300"/>
                </a:cubicBezTo>
                <a:cubicBezTo>
                  <a:pt x="300" y="300"/>
                  <a:pt x="300" y="300"/>
                  <a:pt x="300" y="300"/>
                </a:cubicBezTo>
                <a:close/>
                <a:moveTo>
                  <a:pt x="270" y="86"/>
                </a:moveTo>
                <a:cubicBezTo>
                  <a:pt x="270" y="81"/>
                  <a:pt x="270" y="77"/>
                  <a:pt x="271" y="74"/>
                </a:cubicBezTo>
                <a:cubicBezTo>
                  <a:pt x="272" y="72"/>
                  <a:pt x="273" y="70"/>
                  <a:pt x="274" y="68"/>
                </a:cubicBezTo>
                <a:cubicBezTo>
                  <a:pt x="275" y="66"/>
                  <a:pt x="278" y="63"/>
                  <a:pt x="283" y="59"/>
                </a:cubicBezTo>
                <a:cubicBezTo>
                  <a:pt x="289" y="53"/>
                  <a:pt x="294" y="48"/>
                  <a:pt x="296" y="44"/>
                </a:cubicBezTo>
                <a:cubicBezTo>
                  <a:pt x="299" y="40"/>
                  <a:pt x="300" y="35"/>
                  <a:pt x="300" y="31"/>
                </a:cubicBezTo>
                <a:cubicBezTo>
                  <a:pt x="300" y="22"/>
                  <a:pt x="296" y="15"/>
                  <a:pt x="290" y="9"/>
                </a:cubicBezTo>
                <a:cubicBezTo>
                  <a:pt x="283" y="3"/>
                  <a:pt x="275" y="0"/>
                  <a:pt x="264" y="0"/>
                </a:cubicBezTo>
                <a:cubicBezTo>
                  <a:pt x="253" y="0"/>
                  <a:pt x="245" y="3"/>
                  <a:pt x="239" y="8"/>
                </a:cubicBezTo>
                <a:cubicBezTo>
                  <a:pt x="231" y="15"/>
                  <a:pt x="228" y="24"/>
                  <a:pt x="228" y="34"/>
                </a:cubicBezTo>
                <a:cubicBezTo>
                  <a:pt x="242" y="34"/>
                  <a:pt x="242" y="34"/>
                  <a:pt x="242" y="34"/>
                </a:cubicBezTo>
                <a:cubicBezTo>
                  <a:pt x="243" y="26"/>
                  <a:pt x="243" y="21"/>
                  <a:pt x="249" y="17"/>
                </a:cubicBezTo>
                <a:cubicBezTo>
                  <a:pt x="253" y="13"/>
                  <a:pt x="258" y="11"/>
                  <a:pt x="264" y="11"/>
                </a:cubicBezTo>
                <a:cubicBezTo>
                  <a:pt x="270" y="11"/>
                  <a:pt x="277" y="13"/>
                  <a:pt x="281" y="17"/>
                </a:cubicBezTo>
                <a:cubicBezTo>
                  <a:pt x="285" y="21"/>
                  <a:pt x="286" y="25"/>
                  <a:pt x="286" y="31"/>
                </a:cubicBezTo>
                <a:cubicBezTo>
                  <a:pt x="286" y="34"/>
                  <a:pt x="285" y="37"/>
                  <a:pt x="283" y="40"/>
                </a:cubicBezTo>
                <a:cubicBezTo>
                  <a:pt x="282" y="42"/>
                  <a:pt x="279" y="46"/>
                  <a:pt x="274" y="50"/>
                </a:cubicBezTo>
                <a:cubicBezTo>
                  <a:pt x="269" y="54"/>
                  <a:pt x="266" y="57"/>
                  <a:pt x="264" y="59"/>
                </a:cubicBezTo>
                <a:cubicBezTo>
                  <a:pt x="262" y="62"/>
                  <a:pt x="260" y="65"/>
                  <a:pt x="259" y="68"/>
                </a:cubicBezTo>
                <a:cubicBezTo>
                  <a:pt x="257" y="72"/>
                  <a:pt x="256" y="77"/>
                  <a:pt x="256" y="82"/>
                </a:cubicBezTo>
                <a:cubicBezTo>
                  <a:pt x="256" y="83"/>
                  <a:pt x="256" y="85"/>
                  <a:pt x="256" y="86"/>
                </a:cubicBezTo>
                <a:lnTo>
                  <a:pt x="270" y="86"/>
                </a:lnTo>
                <a:close/>
                <a:moveTo>
                  <a:pt x="270" y="111"/>
                </a:moveTo>
                <a:cubicBezTo>
                  <a:pt x="270" y="98"/>
                  <a:pt x="270" y="98"/>
                  <a:pt x="270" y="98"/>
                </a:cubicBezTo>
                <a:cubicBezTo>
                  <a:pt x="256" y="98"/>
                  <a:pt x="256" y="98"/>
                  <a:pt x="256" y="98"/>
                </a:cubicBezTo>
                <a:cubicBezTo>
                  <a:pt x="256" y="111"/>
                  <a:pt x="256" y="111"/>
                  <a:pt x="256" y="111"/>
                </a:cubicBezTo>
                <a:lnTo>
                  <a:pt x="270" y="111"/>
                </a:lnTo>
                <a:close/>
                <a:moveTo>
                  <a:pt x="86" y="76"/>
                </a:moveTo>
                <a:cubicBezTo>
                  <a:pt x="75" y="111"/>
                  <a:pt x="75" y="111"/>
                  <a:pt x="75" y="111"/>
                </a:cubicBezTo>
                <a:cubicBezTo>
                  <a:pt x="60" y="111"/>
                  <a:pt x="60" y="111"/>
                  <a:pt x="60" y="111"/>
                </a:cubicBezTo>
                <a:cubicBezTo>
                  <a:pt x="98" y="0"/>
                  <a:pt x="98" y="0"/>
                  <a:pt x="98" y="0"/>
                </a:cubicBezTo>
                <a:cubicBezTo>
                  <a:pt x="115" y="0"/>
                  <a:pt x="115" y="0"/>
                  <a:pt x="115" y="0"/>
                </a:cubicBezTo>
                <a:cubicBezTo>
                  <a:pt x="153" y="111"/>
                  <a:pt x="153" y="111"/>
                  <a:pt x="153" y="111"/>
                </a:cubicBezTo>
                <a:cubicBezTo>
                  <a:pt x="138" y="111"/>
                  <a:pt x="138" y="111"/>
                  <a:pt x="138" y="111"/>
                </a:cubicBezTo>
                <a:cubicBezTo>
                  <a:pt x="126" y="76"/>
                  <a:pt x="126" y="76"/>
                  <a:pt x="126" y="76"/>
                </a:cubicBezTo>
                <a:lnTo>
                  <a:pt x="86" y="76"/>
                </a:lnTo>
                <a:close/>
                <a:moveTo>
                  <a:pt x="123" y="65"/>
                </a:moveTo>
                <a:cubicBezTo>
                  <a:pt x="112" y="33"/>
                  <a:pt x="112" y="33"/>
                  <a:pt x="112" y="33"/>
                </a:cubicBezTo>
                <a:cubicBezTo>
                  <a:pt x="109" y="26"/>
                  <a:pt x="108" y="19"/>
                  <a:pt x="106" y="13"/>
                </a:cubicBezTo>
                <a:cubicBezTo>
                  <a:pt x="106" y="13"/>
                  <a:pt x="106" y="13"/>
                  <a:pt x="106" y="13"/>
                </a:cubicBezTo>
                <a:cubicBezTo>
                  <a:pt x="104" y="19"/>
                  <a:pt x="102" y="26"/>
                  <a:pt x="100" y="33"/>
                </a:cubicBezTo>
                <a:cubicBezTo>
                  <a:pt x="89" y="65"/>
                  <a:pt x="89" y="65"/>
                  <a:pt x="89" y="65"/>
                </a:cubicBezTo>
                <a:lnTo>
                  <a:pt x="123" y="65"/>
                </a:lnTo>
                <a:close/>
              </a:path>
            </a:pathLst>
          </a:custGeom>
          <a:solidFill>
            <a:srgbClr val="FFFFFF"/>
          </a:solidFill>
          <a:ln>
            <a:noFill/>
          </a:ln>
        </p:spPr>
        <p:txBody>
          <a:bodyPr vert="horz" wrap="square" lIns="83829" tIns="41915" rIns="83829" bIns="41915" numCol="1" anchor="t" anchorCtr="0" compatLnSpc="1">
            <a:prstTxWarp prst="textNoShape">
              <a:avLst/>
            </a:prstTxWarp>
          </a:bodyPr>
          <a:lstStyle/>
          <a:p>
            <a:pPr defTabSz="929976"/>
            <a:endParaRPr lang="en-US" sz="1632">
              <a:solidFill>
                <a:srgbClr val="FFFFFF"/>
              </a:solidFill>
            </a:endParaRPr>
          </a:p>
        </p:txBody>
      </p:sp>
      <p:sp>
        <p:nvSpPr>
          <p:cNvPr id="15" name="Text Placeholder 4"/>
          <p:cNvSpPr txBox="1">
            <a:spLocks/>
          </p:cNvSpPr>
          <p:nvPr/>
        </p:nvSpPr>
        <p:spPr>
          <a:xfrm>
            <a:off x="1868135" y="1938081"/>
            <a:ext cx="10047727" cy="1333623"/>
          </a:xfrm>
          <a:prstGeom prst="rect">
            <a:avLst/>
          </a:prstGeom>
          <a:solidFill>
            <a:schemeClr val="accent1"/>
          </a:solidFill>
        </p:spPr>
        <p:txBody>
          <a:bodyPr lIns="139674" tIns="0" rIns="186233"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782"/>
              </a:spcBef>
              <a:buSzTx/>
            </a:pPr>
            <a:r>
              <a:rPr lang="en-US" sz="2448" spc="-71" dirty="0">
                <a:solidFill>
                  <a:srgbClr val="FFFFFF"/>
                </a:solidFill>
                <a:latin typeface="Segoe UI Light" pitchFamily="34" charset="0"/>
                <a:cs typeface="Segoe UI Light" pitchFamily="34" charset="0"/>
              </a:rPr>
              <a:t>Automation</a:t>
            </a:r>
            <a:endParaRPr lang="en-US" sz="2448" spc="-71" dirty="0">
              <a:solidFill>
                <a:srgbClr val="FFFFFF"/>
              </a:solidFill>
              <a:latin typeface="Segoe UI Light"/>
            </a:endParaRPr>
          </a:p>
          <a:p>
            <a:pPr fontAlgn="ctr">
              <a:lnSpc>
                <a:spcPct val="100000"/>
              </a:lnSpc>
              <a:spcBef>
                <a:spcPts val="0"/>
              </a:spcBef>
              <a:spcAft>
                <a:spcPct val="0"/>
              </a:spcAft>
              <a:buSzTx/>
              <a:tabLst>
                <a:tab pos="310312" algn="l"/>
              </a:tabLst>
            </a:pPr>
            <a:r>
              <a:rPr lang="en-US" sz="1632" dirty="0">
                <a:solidFill>
                  <a:srgbClr val="FFFFFF"/>
                </a:solidFill>
                <a:latin typeface="Segoe UI"/>
              </a:rPr>
              <a:t>Query, Manage and Configure Virtual Machines across multiple subscriptions, </a:t>
            </a:r>
            <a:br>
              <a:rPr lang="en-US" sz="1632" dirty="0">
                <a:solidFill>
                  <a:srgbClr val="FFFFFF"/>
                </a:solidFill>
                <a:latin typeface="Segoe UI"/>
              </a:rPr>
            </a:br>
            <a:r>
              <a:rPr lang="en-US" sz="1632" dirty="0">
                <a:solidFill>
                  <a:srgbClr val="FFFFFF"/>
                </a:solidFill>
                <a:latin typeface="Segoe UI"/>
              </a:rPr>
              <a:t>cloud services and storage accounts.</a:t>
            </a:r>
            <a:endParaRPr lang="en-US" sz="1632" kern="0" dirty="0">
              <a:ln>
                <a:solidFill>
                  <a:prstClr val="white">
                    <a:alpha val="0"/>
                  </a:prstClr>
                </a:solidFill>
              </a:ln>
              <a:solidFill>
                <a:srgbClr val="FFFFFF"/>
              </a:solidFill>
              <a:latin typeface="Segoe UI"/>
              <a:cs typeface="Arial" pitchFamily="34" charset="0"/>
            </a:endParaRPr>
          </a:p>
        </p:txBody>
      </p:sp>
    </p:spTree>
    <p:extLst>
      <p:ext uri="{BB962C8B-B14F-4D97-AF65-F5344CB8AC3E}">
        <p14:creationId xmlns:p14="http://schemas.microsoft.com/office/powerpoint/2010/main" val="285388151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US" dirty="0"/>
              <a:t>Download from </a:t>
            </a:r>
            <a:r>
              <a:rPr lang="en-US" dirty="0">
                <a:hlinkClick r:id="rId3"/>
              </a:rPr>
              <a:t>http://</a:t>
            </a:r>
            <a:r>
              <a:rPr lang="en-US" dirty="0" smtClean="0">
                <a:hlinkClick r:id="rId3"/>
              </a:rPr>
              <a:t>www.windowsazure.com/en-us/manage/downloads</a:t>
            </a:r>
            <a:endParaRPr lang="en-US" dirty="0" smtClean="0"/>
          </a:p>
          <a:p>
            <a:r>
              <a:rPr lang="en-US" smtClean="0"/>
              <a:t>Import-Module Azure</a:t>
            </a:r>
            <a:endParaRPr lang="en-US" dirty="0" smtClean="0"/>
          </a:p>
          <a:p>
            <a:r>
              <a:rPr lang="en-US" dirty="0" smtClean="0"/>
              <a:t>Get-</a:t>
            </a:r>
            <a:r>
              <a:rPr lang="en-US" dirty="0" err="1" smtClean="0"/>
              <a:t>AzurePublishSettingsFile</a:t>
            </a:r>
            <a:r>
              <a:rPr lang="en-US" dirty="0" smtClean="0"/>
              <a:t> </a:t>
            </a:r>
          </a:p>
          <a:p>
            <a:r>
              <a:rPr lang="en-US" dirty="0" smtClean="0"/>
              <a:t>Import-</a:t>
            </a:r>
            <a:r>
              <a:rPr lang="en-US" dirty="0" err="1" smtClean="0"/>
              <a:t>AzurePublishSettings</a:t>
            </a:r>
            <a:r>
              <a:rPr lang="en-US" dirty="0" smtClean="0"/>
              <a:t> File </a:t>
            </a:r>
          </a:p>
          <a:p>
            <a:r>
              <a:rPr lang="en-US" dirty="0" smtClean="0"/>
              <a:t>Get-</a:t>
            </a:r>
            <a:r>
              <a:rPr lang="en-US" dirty="0" err="1" smtClean="0"/>
              <a:t>AzureVM</a:t>
            </a:r>
            <a:r>
              <a:rPr lang="en-US" dirty="0" smtClean="0"/>
              <a:t> </a:t>
            </a:r>
            <a:endParaRPr lang="en-US" dirty="0"/>
          </a:p>
        </p:txBody>
      </p:sp>
      <p:sp>
        <p:nvSpPr>
          <p:cNvPr id="2" name="Title 1"/>
          <p:cNvSpPr>
            <a:spLocks noGrp="1"/>
          </p:cNvSpPr>
          <p:nvPr>
            <p:ph type="title"/>
          </p:nvPr>
        </p:nvSpPr>
        <p:spPr/>
        <p:txBody>
          <a:bodyPr/>
          <a:lstStyle/>
          <a:p>
            <a:r>
              <a:rPr lang="en-US" dirty="0" smtClean="0"/>
              <a:t>Getting started with the PowerShell Cmdlets</a:t>
            </a:r>
            <a:endParaRPr lang="en-US" dirty="0"/>
          </a:p>
        </p:txBody>
      </p:sp>
    </p:spTree>
    <p:extLst>
      <p:ext uri="{BB962C8B-B14F-4D97-AF65-F5344CB8AC3E}">
        <p14:creationId xmlns:p14="http://schemas.microsoft.com/office/powerpoint/2010/main" val="1268184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US" dirty="0" smtClean="0"/>
              <a:t>Install node.js from </a:t>
            </a:r>
            <a:r>
              <a:rPr lang="en-US" dirty="0" smtClean="0">
                <a:hlinkClick r:id="rId2"/>
              </a:rPr>
              <a:t>http://nodejs.org</a:t>
            </a:r>
            <a:endParaRPr lang="en-US" dirty="0" smtClean="0"/>
          </a:p>
          <a:p>
            <a:r>
              <a:rPr lang="en-US" dirty="0" err="1" smtClean="0"/>
              <a:t>npm</a:t>
            </a:r>
            <a:r>
              <a:rPr lang="en-US" dirty="0" smtClean="0"/>
              <a:t> </a:t>
            </a:r>
            <a:r>
              <a:rPr lang="en-US" dirty="0"/>
              <a:t>install azure </a:t>
            </a:r>
            <a:r>
              <a:rPr lang="en-US" dirty="0" smtClean="0"/>
              <a:t>–g</a:t>
            </a:r>
          </a:p>
          <a:p>
            <a:r>
              <a:rPr lang="en-US" dirty="0" smtClean="0"/>
              <a:t>azure account download</a:t>
            </a:r>
          </a:p>
          <a:p>
            <a:r>
              <a:rPr lang="en-US" dirty="0" smtClean="0"/>
              <a:t>azure account import </a:t>
            </a:r>
          </a:p>
          <a:p>
            <a:r>
              <a:rPr lang="en-US" dirty="0" smtClean="0"/>
              <a:t>azure </a:t>
            </a:r>
            <a:r>
              <a:rPr lang="en-US" dirty="0" err="1" smtClean="0"/>
              <a:t>vm</a:t>
            </a:r>
            <a:r>
              <a:rPr lang="en-US" dirty="0" smtClean="0"/>
              <a:t> list</a:t>
            </a:r>
            <a:endParaRPr lang="en-US" dirty="0"/>
          </a:p>
          <a:p>
            <a:endParaRPr lang="en-US" dirty="0" smtClean="0"/>
          </a:p>
          <a:p>
            <a:endParaRPr lang="en-US" dirty="0"/>
          </a:p>
          <a:p>
            <a:endParaRPr lang="en-US" dirty="0"/>
          </a:p>
        </p:txBody>
      </p:sp>
      <p:sp>
        <p:nvSpPr>
          <p:cNvPr id="2" name="Title 1"/>
          <p:cNvSpPr>
            <a:spLocks noGrp="1"/>
          </p:cNvSpPr>
          <p:nvPr>
            <p:ph type="title"/>
          </p:nvPr>
        </p:nvSpPr>
        <p:spPr/>
        <p:txBody>
          <a:bodyPr/>
          <a:lstStyle/>
          <a:p>
            <a:r>
              <a:rPr lang="en-US" dirty="0" smtClean="0"/>
              <a:t>Getting started with the Cross Platform CLI</a:t>
            </a:r>
            <a:endParaRPr lang="en-US" dirty="0"/>
          </a:p>
        </p:txBody>
      </p:sp>
    </p:spTree>
    <p:extLst>
      <p:ext uri="{BB962C8B-B14F-4D97-AF65-F5344CB8AC3E}">
        <p14:creationId xmlns:p14="http://schemas.microsoft.com/office/powerpoint/2010/main" val="3512130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562" y="5772417"/>
            <a:ext cx="11882419" cy="914400"/>
          </a:xfrm>
        </p:spPr>
        <p:txBody>
          <a:bodyPr/>
          <a:lstStyle/>
          <a:p>
            <a:r>
              <a:rPr lang="en-US" dirty="0" smtClean="0"/>
              <a:t>Demo</a:t>
            </a:r>
            <a:endParaRPr lang="en-US" dirty="0"/>
          </a:p>
        </p:txBody>
      </p:sp>
      <p:sp>
        <p:nvSpPr>
          <p:cNvPr id="3" name="Title 2"/>
          <p:cNvSpPr>
            <a:spLocks noGrp="1"/>
          </p:cNvSpPr>
          <p:nvPr>
            <p:ph type="title"/>
          </p:nvPr>
        </p:nvSpPr>
        <p:spPr/>
        <p:txBody>
          <a:bodyPr/>
          <a:lstStyle/>
          <a:p>
            <a:r>
              <a:rPr lang="en-US" dirty="0" smtClean="0"/>
              <a:t>Automation with the Windows Azure PowerShell Cmdlets and the Cross Platform CLI tools</a:t>
            </a:r>
            <a:endParaRPr lang="en-US" dirty="0"/>
          </a:p>
        </p:txBody>
      </p:sp>
    </p:spTree>
    <p:extLst>
      <p:ext uri="{BB962C8B-B14F-4D97-AF65-F5344CB8AC3E}">
        <p14:creationId xmlns:p14="http://schemas.microsoft.com/office/powerpoint/2010/main" val="4111090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Using the capture </a:t>
            </a:r>
            <a:r>
              <a:rPr lang="en-US" dirty="0"/>
              <a:t>f</a:t>
            </a:r>
            <a:r>
              <a:rPr lang="en-US" dirty="0" smtClean="0"/>
              <a:t>eature to save </a:t>
            </a:r>
            <a:r>
              <a:rPr lang="en-US" dirty="0"/>
              <a:t>c</a:t>
            </a:r>
            <a:r>
              <a:rPr lang="en-US" dirty="0" smtClean="0"/>
              <a:t>ustomized </a:t>
            </a:r>
            <a:r>
              <a:rPr lang="en-US" dirty="0"/>
              <a:t>i</a:t>
            </a:r>
            <a:r>
              <a:rPr lang="en-US" dirty="0" smtClean="0"/>
              <a:t>mages </a:t>
            </a:r>
            <a:endParaRPr lang="en-US" dirty="0"/>
          </a:p>
        </p:txBody>
      </p:sp>
      <p:sp>
        <p:nvSpPr>
          <p:cNvPr id="3" name="Title 2"/>
          <p:cNvSpPr>
            <a:spLocks noGrp="1"/>
          </p:cNvSpPr>
          <p:nvPr>
            <p:ph type="ctrTitle"/>
          </p:nvPr>
        </p:nvSpPr>
        <p:spPr>
          <a:xfrm>
            <a:off x="418019" y="1081132"/>
            <a:ext cx="4584787" cy="4572000"/>
          </a:xfrm>
          <a:solidFill>
            <a:schemeClr val="accent1"/>
          </a:solidFill>
        </p:spPr>
        <p:txBody>
          <a:bodyPr/>
          <a:lstStyle/>
          <a:p>
            <a:r>
              <a:rPr lang="en-US" dirty="0" smtClean="0"/>
              <a:t>Building a virtual 	  machine 		  library</a:t>
            </a:r>
            <a:endParaRPr lang="en-US" dirty="0"/>
          </a:p>
        </p:txBody>
      </p:sp>
      <p:sp>
        <p:nvSpPr>
          <p:cNvPr id="9" name="Freeform 79"/>
          <p:cNvSpPr>
            <a:spLocks noEditPoints="1"/>
          </p:cNvSpPr>
          <p:nvPr/>
        </p:nvSpPr>
        <p:spPr bwMode="black">
          <a:xfrm>
            <a:off x="702548" y="3715946"/>
            <a:ext cx="459464" cy="628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3914" tIns="41954" rIns="83914" bIns="41954" numCol="1" anchor="t" anchorCtr="0" compatLnSpc="1">
            <a:prstTxWarp prst="textNoShape">
              <a:avLst/>
            </a:prstTxWarp>
          </a:bodyPr>
          <a:lstStyle/>
          <a:p>
            <a:pPr defTabSz="932505">
              <a:defRPr/>
            </a:pPr>
            <a:endParaRPr lang="en-US" sz="1632" kern="0" dirty="0">
              <a:solidFill>
                <a:srgbClr val="292929"/>
              </a:solidFill>
            </a:endParaRPr>
          </a:p>
        </p:txBody>
      </p:sp>
      <p:sp>
        <p:nvSpPr>
          <p:cNvPr id="10" name="Freeform 79"/>
          <p:cNvSpPr>
            <a:spLocks noEditPoints="1"/>
          </p:cNvSpPr>
          <p:nvPr/>
        </p:nvSpPr>
        <p:spPr bwMode="black">
          <a:xfrm>
            <a:off x="999346" y="3043604"/>
            <a:ext cx="459464" cy="628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3914" tIns="41954" rIns="83914" bIns="41954" numCol="1" anchor="t" anchorCtr="0" compatLnSpc="1">
            <a:prstTxWarp prst="textNoShape">
              <a:avLst/>
            </a:prstTxWarp>
          </a:bodyPr>
          <a:lstStyle/>
          <a:p>
            <a:pPr defTabSz="932505">
              <a:defRPr/>
            </a:pPr>
            <a:endParaRPr lang="en-US" sz="1632" kern="0" dirty="0">
              <a:solidFill>
                <a:srgbClr val="292929"/>
              </a:solidFill>
            </a:endParaRPr>
          </a:p>
        </p:txBody>
      </p:sp>
      <p:sp>
        <p:nvSpPr>
          <p:cNvPr id="11" name="Freeform 79"/>
          <p:cNvSpPr>
            <a:spLocks noEditPoints="1"/>
          </p:cNvSpPr>
          <p:nvPr/>
        </p:nvSpPr>
        <p:spPr bwMode="black">
          <a:xfrm>
            <a:off x="1249937" y="3723164"/>
            <a:ext cx="459464" cy="628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3914" tIns="41954" rIns="83914" bIns="41954" numCol="1" anchor="t" anchorCtr="0" compatLnSpc="1">
            <a:prstTxWarp prst="textNoShape">
              <a:avLst/>
            </a:prstTxWarp>
          </a:bodyPr>
          <a:lstStyle/>
          <a:p>
            <a:pPr defTabSz="932505">
              <a:defRPr/>
            </a:pPr>
            <a:endParaRPr lang="en-US" sz="1632" kern="0" dirty="0">
              <a:solidFill>
                <a:srgbClr val="292929"/>
              </a:solidFill>
            </a:endParaRPr>
          </a:p>
        </p:txBody>
      </p:sp>
    </p:spTree>
    <p:extLst>
      <p:ext uri="{BB962C8B-B14F-4D97-AF65-F5344CB8AC3E}">
        <p14:creationId xmlns:p14="http://schemas.microsoft.com/office/powerpoint/2010/main" val="310024783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Building a virtual </a:t>
            </a:r>
            <a:r>
              <a:rPr lang="en-US" dirty="0"/>
              <a:t>m</a:t>
            </a:r>
            <a:r>
              <a:rPr lang="en-US" dirty="0" smtClean="0"/>
              <a:t>achine </a:t>
            </a:r>
            <a:r>
              <a:rPr lang="en-US" dirty="0"/>
              <a:t>l</a:t>
            </a:r>
            <a:r>
              <a:rPr lang="en-US" dirty="0" smtClean="0"/>
              <a:t>ibrary</a:t>
            </a:r>
            <a:endParaRPr lang="en-US" dirty="0"/>
          </a:p>
        </p:txBody>
      </p:sp>
      <p:sp>
        <p:nvSpPr>
          <p:cNvPr id="17" name="Rectangle 16"/>
          <p:cNvSpPr>
            <a:spLocks/>
          </p:cNvSpPr>
          <p:nvPr/>
        </p:nvSpPr>
        <p:spPr bwMode="auto">
          <a:xfrm>
            <a:off x="533572" y="3458356"/>
            <a:ext cx="1333622" cy="13336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3117" tIns="46561" rIns="93117" bIns="46561" rtlCol="0" anchor="ctr"/>
          <a:lstStyle/>
          <a:p>
            <a:pPr algn="ctr" defTabSz="929976"/>
            <a:endParaRPr lang="en-US" sz="1938">
              <a:solidFill>
                <a:srgbClr val="FFFFFF"/>
              </a:solidFill>
            </a:endParaRPr>
          </a:p>
        </p:txBody>
      </p:sp>
      <p:sp>
        <p:nvSpPr>
          <p:cNvPr id="20" name="Text Placeholder 4"/>
          <p:cNvSpPr txBox="1">
            <a:spLocks/>
          </p:cNvSpPr>
          <p:nvPr/>
        </p:nvSpPr>
        <p:spPr>
          <a:xfrm>
            <a:off x="1868135" y="3458356"/>
            <a:ext cx="10047727" cy="1333623"/>
          </a:xfrm>
          <a:prstGeom prst="rect">
            <a:avLst/>
          </a:prstGeom>
          <a:solidFill>
            <a:schemeClr val="accent1"/>
          </a:solidFill>
        </p:spPr>
        <p:txBody>
          <a:bodyPr lIns="139674" tIns="0" rIns="186233"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48" dirty="0">
                <a:gradFill>
                  <a:gsLst>
                    <a:gs pos="0">
                      <a:srgbClr val="FFFFFF"/>
                    </a:gs>
                    <a:gs pos="86000">
                      <a:srgbClr val="FFFFFF"/>
                    </a:gs>
                  </a:gsLst>
                  <a:lin ang="5400000" scaled="0"/>
                </a:gradFill>
              </a:rPr>
              <a:t>Install custom agents for management and advanced deployment</a:t>
            </a:r>
          </a:p>
        </p:txBody>
      </p:sp>
      <p:sp>
        <p:nvSpPr>
          <p:cNvPr id="25" name="Freeform 89"/>
          <p:cNvSpPr>
            <a:spLocks noEditPoints="1"/>
          </p:cNvSpPr>
          <p:nvPr/>
        </p:nvSpPr>
        <p:spPr bwMode="black">
          <a:xfrm>
            <a:off x="752851" y="3837085"/>
            <a:ext cx="895064" cy="576175"/>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83829" tIns="41915" rIns="83829" bIns="41915" numCol="1" anchor="t" anchorCtr="0" compatLnSpc="1">
            <a:prstTxWarp prst="textNoShape">
              <a:avLst/>
            </a:prstTxWarp>
          </a:bodyPr>
          <a:lstStyle/>
          <a:p>
            <a:pPr defTabSz="929976"/>
            <a:endParaRPr lang="en-US" sz="1632">
              <a:solidFill>
                <a:srgbClr val="FFFFFF"/>
              </a:solidFill>
            </a:endParaRPr>
          </a:p>
        </p:txBody>
      </p:sp>
      <p:sp>
        <p:nvSpPr>
          <p:cNvPr id="15" name="Text Placeholder 4"/>
          <p:cNvSpPr txBox="1">
            <a:spLocks/>
          </p:cNvSpPr>
          <p:nvPr/>
        </p:nvSpPr>
        <p:spPr>
          <a:xfrm>
            <a:off x="1868135" y="1938082"/>
            <a:ext cx="10047727" cy="1239284"/>
          </a:xfrm>
          <a:prstGeom prst="rect">
            <a:avLst/>
          </a:prstGeom>
          <a:solidFill>
            <a:schemeClr val="accent1"/>
          </a:solidFill>
        </p:spPr>
        <p:txBody>
          <a:bodyPr lIns="139674" tIns="0" rIns="186233"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48" dirty="0">
                <a:gradFill>
                  <a:gsLst>
                    <a:gs pos="0">
                      <a:srgbClr val="FFFFFF"/>
                    </a:gs>
                    <a:gs pos="86000">
                      <a:srgbClr val="FFFFFF"/>
                    </a:gs>
                  </a:gsLst>
                  <a:lin ang="5400000" scaled="0"/>
                </a:gradFill>
              </a:rPr>
              <a:t>Use pre-configured virtual machines to save time and reduce costs</a:t>
            </a:r>
          </a:p>
        </p:txBody>
      </p:sp>
      <p:sp>
        <p:nvSpPr>
          <p:cNvPr id="9" name="Rectangle 8"/>
          <p:cNvSpPr>
            <a:spLocks/>
          </p:cNvSpPr>
          <p:nvPr/>
        </p:nvSpPr>
        <p:spPr bwMode="auto">
          <a:xfrm>
            <a:off x="533571" y="1938082"/>
            <a:ext cx="1333622" cy="1239284"/>
          </a:xfrm>
          <a:prstGeom prst="rect">
            <a:avLst/>
          </a:prstGeom>
          <a:solidFill>
            <a:srgbClr val="8CC600"/>
          </a:solidFill>
          <a:ln w="25400" cap="flat" cmpd="sng" algn="ctr">
            <a:noFill/>
            <a:prstDash val="solid"/>
          </a:ln>
          <a:effectLst/>
        </p:spPr>
        <p:txBody>
          <a:bodyPr lIns="93172" tIns="46587" rIns="93172" bIns="46587" rtlCol="0" anchor="ctr"/>
          <a:lstStyle/>
          <a:p>
            <a:pPr algn="ctr" defTabSz="931866">
              <a:defRPr/>
            </a:pPr>
            <a:endParaRPr lang="en-US" sz="1836" kern="0">
              <a:solidFill>
                <a:srgbClr val="FFFFFF"/>
              </a:solidFill>
            </a:endParaRPr>
          </a:p>
        </p:txBody>
      </p:sp>
      <p:sp>
        <p:nvSpPr>
          <p:cNvPr id="10" name="Freeform 79"/>
          <p:cNvSpPr>
            <a:spLocks noEditPoints="1"/>
          </p:cNvSpPr>
          <p:nvPr/>
        </p:nvSpPr>
        <p:spPr bwMode="black">
          <a:xfrm>
            <a:off x="891004" y="2156144"/>
            <a:ext cx="618757" cy="803142"/>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18" tIns="55909" rIns="111818" bIns="55909" numCol="1" anchor="t" anchorCtr="0" compatLnSpc="1">
            <a:prstTxWarp prst="textNoShape">
              <a:avLst/>
            </a:prstTxWarp>
          </a:bodyPr>
          <a:lstStyle/>
          <a:p>
            <a:pPr defTabSz="929976"/>
            <a:endParaRPr lang="en-US" sz="2142" dirty="0">
              <a:solidFill>
                <a:srgbClr val="FFFFFF"/>
              </a:solidFill>
            </a:endParaRPr>
          </a:p>
        </p:txBody>
      </p:sp>
    </p:spTree>
    <p:extLst>
      <p:ext uri="{BB962C8B-B14F-4D97-AF65-F5344CB8AC3E}">
        <p14:creationId xmlns:p14="http://schemas.microsoft.com/office/powerpoint/2010/main" val="6287876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077598" y="2233913"/>
            <a:ext cx="7211410" cy="2862875"/>
          </a:xfrm>
        </p:spPr>
        <p:txBody>
          <a:bodyPr/>
          <a:lstStyle/>
          <a:p>
            <a:r>
              <a:rPr lang="en-US" sz="2856" dirty="0"/>
              <a:t>Saving </a:t>
            </a:r>
            <a:r>
              <a:rPr lang="en-US" sz="2856" dirty="0"/>
              <a:t>time </a:t>
            </a:r>
            <a:r>
              <a:rPr lang="en-US" sz="2856" dirty="0"/>
              <a:t>and </a:t>
            </a:r>
            <a:r>
              <a:rPr lang="en-US" sz="2856" dirty="0"/>
              <a:t>money </a:t>
            </a:r>
            <a:r>
              <a:rPr lang="en-US" sz="2856" dirty="0"/>
              <a:t>with </a:t>
            </a:r>
            <a:r>
              <a:rPr lang="en-US" sz="2856" dirty="0"/>
              <a:t>automation</a:t>
            </a:r>
            <a:endParaRPr lang="en-US" sz="2856" dirty="0"/>
          </a:p>
          <a:p>
            <a:r>
              <a:rPr lang="en-US" sz="2856" dirty="0"/>
              <a:t>Building a </a:t>
            </a:r>
            <a:r>
              <a:rPr lang="en-US" sz="2856" dirty="0"/>
              <a:t>virtual </a:t>
            </a:r>
            <a:r>
              <a:rPr lang="en-US" sz="2856" dirty="0"/>
              <a:t>m</a:t>
            </a:r>
            <a:r>
              <a:rPr lang="en-US" sz="2856" dirty="0"/>
              <a:t>achine </a:t>
            </a:r>
            <a:r>
              <a:rPr lang="en-US" sz="2856" dirty="0"/>
              <a:t>l</a:t>
            </a:r>
            <a:r>
              <a:rPr lang="en-US" sz="2856" dirty="0"/>
              <a:t>ibrary</a:t>
            </a:r>
            <a:endParaRPr lang="en-US" sz="2856" dirty="0"/>
          </a:p>
          <a:p>
            <a:r>
              <a:rPr lang="en-US" sz="2856" dirty="0"/>
              <a:t>Designing for </a:t>
            </a:r>
            <a:r>
              <a:rPr lang="en-US" sz="2856" dirty="0"/>
              <a:t>scale </a:t>
            </a:r>
            <a:r>
              <a:rPr lang="en-US" sz="2856" dirty="0"/>
              <a:t>and </a:t>
            </a:r>
            <a:r>
              <a:rPr lang="en-US" sz="2856" dirty="0"/>
              <a:t>availability</a:t>
            </a:r>
            <a:endParaRPr lang="en-US" sz="2856" dirty="0"/>
          </a:p>
        </p:txBody>
      </p:sp>
      <p:sp>
        <p:nvSpPr>
          <p:cNvPr id="5" name="Title 4"/>
          <p:cNvSpPr>
            <a:spLocks noGrp="1"/>
          </p:cNvSpPr>
          <p:nvPr>
            <p:ph type="title"/>
          </p:nvPr>
        </p:nvSpPr>
        <p:spPr/>
        <p:txBody>
          <a:bodyPr/>
          <a:lstStyle/>
          <a:p>
            <a:r>
              <a:rPr lang="en-US" dirty="0"/>
              <a:t>A</a:t>
            </a:r>
            <a:r>
              <a:rPr lang="en-US" dirty="0" smtClean="0"/>
              <a:t>genda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71" y="1499530"/>
            <a:ext cx="4433104" cy="45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794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15647" y="1528440"/>
            <a:ext cx="11395518" cy="52847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098" tIns="62049" rIns="124098" bIns="62049" numCol="1" rtlCol="0" anchor="ctr" anchorCtr="0" compatLnSpc="1">
            <a:prstTxWarp prst="textNoShape">
              <a:avLst/>
            </a:prstTxWarp>
          </a:bodyPr>
          <a:lstStyle/>
          <a:p>
            <a:pPr algn="ctr" defTabSz="1240629" fontAlgn="base">
              <a:spcBef>
                <a:spcPct val="0"/>
              </a:spcBef>
              <a:spcAft>
                <a:spcPct val="0"/>
              </a:spcAft>
            </a:pPr>
            <a:endParaRPr lang="en-US" sz="2958"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Using capture to create an image</a:t>
            </a:r>
            <a:endParaRPr lang="en-US" dirty="0"/>
          </a:p>
        </p:txBody>
      </p:sp>
      <p:sp>
        <p:nvSpPr>
          <p:cNvPr id="25" name="Can 24"/>
          <p:cNvSpPr/>
          <p:nvPr>
            <p:custDataLst>
              <p:tags r:id="rId1"/>
            </p:custDataLst>
          </p:nvPr>
        </p:nvSpPr>
        <p:spPr>
          <a:xfrm>
            <a:off x="1576973" y="2231615"/>
            <a:ext cx="1114479" cy="1172714"/>
          </a:xfrm>
          <a:prstGeom prst="can">
            <a:avLst/>
          </a:prstGeom>
          <a:solidFill>
            <a:schemeClr val="bg2">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089" tIns="46548" rIns="93089" bIns="46548" rtlCol="0" anchor="ctr"/>
          <a:lstStyle/>
          <a:p>
            <a:pPr algn="ctr" defTabSz="929976" fontAlgn="base">
              <a:lnSpc>
                <a:spcPct val="90000"/>
              </a:lnSpc>
              <a:spcBef>
                <a:spcPct val="0"/>
              </a:spcBef>
              <a:spcAft>
                <a:spcPct val="0"/>
              </a:spcAft>
              <a:buSzPct val="90000"/>
              <a:defRPr/>
            </a:pPr>
            <a:r>
              <a:rPr lang="en-US" sz="1938" kern="0" dirty="0">
                <a:gradFill>
                  <a:gsLst>
                    <a:gs pos="85000">
                      <a:srgbClr val="FFFFFF"/>
                    </a:gs>
                    <a:gs pos="0">
                      <a:srgbClr val="FFFFFF"/>
                    </a:gs>
                  </a:gsLst>
                  <a:lin ang="5400000" scaled="0"/>
                </a:gradFill>
                <a:ea typeface="Segoe UI" pitchFamily="34" charset="0"/>
                <a:cs typeface="Segoe UI" pitchFamily="34" charset="0"/>
              </a:rPr>
              <a:t>Blob Storage</a:t>
            </a:r>
          </a:p>
        </p:txBody>
      </p:sp>
      <p:sp>
        <p:nvSpPr>
          <p:cNvPr id="32" name="Right Arrow 31"/>
          <p:cNvSpPr/>
          <p:nvPr/>
        </p:nvSpPr>
        <p:spPr bwMode="auto">
          <a:xfrm rot="7222079">
            <a:off x="3774142" y="5077446"/>
            <a:ext cx="139633" cy="194694"/>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843" tIns="34922" rIns="69843" bIns="34922" numCol="1" rtlCol="0" anchor="ctr" anchorCtr="0" compatLnSpc="1">
            <a:prstTxWarp prst="textNoShape">
              <a:avLst/>
            </a:prstTxWarp>
          </a:bodyPr>
          <a:lstStyle/>
          <a:p>
            <a:pPr algn="ctr" defTabSz="930597" fontAlgn="base">
              <a:spcBef>
                <a:spcPts val="204"/>
              </a:spcBef>
              <a:spcAft>
                <a:spcPct val="0"/>
              </a:spcAft>
            </a:pPr>
            <a:endParaRPr lang="en-US" sz="2856" dirty="0">
              <a:ln>
                <a:solidFill>
                  <a:srgbClr val="000000">
                    <a:alpha val="0"/>
                  </a:srgbClr>
                </a:solidFill>
              </a:ln>
              <a:solidFill>
                <a:srgbClr val="000000"/>
              </a:solidFill>
            </a:endParaRPr>
          </a:p>
        </p:txBody>
      </p:sp>
      <p:sp>
        <p:nvSpPr>
          <p:cNvPr id="30" name="Freeform 29"/>
          <p:cNvSpPr/>
          <p:nvPr/>
        </p:nvSpPr>
        <p:spPr>
          <a:xfrm>
            <a:off x="2986528" y="5222315"/>
            <a:ext cx="1031219" cy="1031219"/>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2"/>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30280" fontAlgn="base">
              <a:lnSpc>
                <a:spcPct val="90000"/>
              </a:lnSpc>
              <a:spcBef>
                <a:spcPct val="0"/>
              </a:spcBef>
              <a:spcAft>
                <a:spcPct val="0"/>
              </a:spcAft>
            </a:pPr>
            <a:r>
              <a:rPr lang="en-US" sz="1530" b="1" dirty="0">
                <a:ln>
                  <a:solidFill>
                    <a:srgbClr val="000000">
                      <a:alpha val="0"/>
                    </a:srgbClr>
                  </a:solidFill>
                </a:ln>
                <a:solidFill>
                  <a:srgbClr val="FFFFFF">
                    <a:alpha val="99000"/>
                  </a:srgbClr>
                </a:solidFill>
              </a:rPr>
              <a:t>Customize</a:t>
            </a:r>
          </a:p>
        </p:txBody>
      </p:sp>
      <p:sp>
        <p:nvSpPr>
          <p:cNvPr id="33" name="Right Arrow 32"/>
          <p:cNvSpPr/>
          <p:nvPr/>
        </p:nvSpPr>
        <p:spPr bwMode="auto">
          <a:xfrm>
            <a:off x="4082274" y="5640546"/>
            <a:ext cx="139597" cy="194745"/>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843" tIns="34922" rIns="69843" bIns="34922" numCol="1" rtlCol="0" anchor="ctr" anchorCtr="0" compatLnSpc="1">
            <a:prstTxWarp prst="textNoShape">
              <a:avLst/>
            </a:prstTxWarp>
          </a:bodyPr>
          <a:lstStyle/>
          <a:p>
            <a:pPr algn="ctr" defTabSz="930597" fontAlgn="base">
              <a:spcBef>
                <a:spcPts val="204"/>
              </a:spcBef>
              <a:spcAft>
                <a:spcPct val="0"/>
              </a:spcAft>
            </a:pPr>
            <a:endParaRPr lang="en-US" sz="2856" dirty="0">
              <a:ln>
                <a:solidFill>
                  <a:srgbClr val="000000">
                    <a:alpha val="0"/>
                  </a:srgbClr>
                </a:solidFill>
              </a:ln>
              <a:solidFill>
                <a:srgbClr val="000000"/>
              </a:solidFill>
            </a:endParaRPr>
          </a:p>
        </p:txBody>
      </p:sp>
      <p:sp>
        <p:nvSpPr>
          <p:cNvPr id="16" name="Freeform 15"/>
          <p:cNvSpPr/>
          <p:nvPr/>
        </p:nvSpPr>
        <p:spPr>
          <a:xfrm>
            <a:off x="4283738" y="5222315"/>
            <a:ext cx="1031219" cy="1031219"/>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6"/>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30280" fontAlgn="base">
              <a:lnSpc>
                <a:spcPct val="90000"/>
              </a:lnSpc>
              <a:spcBef>
                <a:spcPct val="0"/>
              </a:spcBef>
              <a:spcAft>
                <a:spcPct val="0"/>
              </a:spcAft>
            </a:pPr>
            <a:r>
              <a:rPr lang="en-US" sz="1530" b="1" dirty="0">
                <a:ln>
                  <a:solidFill>
                    <a:srgbClr val="000000">
                      <a:alpha val="0"/>
                    </a:srgbClr>
                  </a:solidFill>
                </a:ln>
                <a:solidFill>
                  <a:srgbClr val="FFFFFF">
                    <a:alpha val="99000"/>
                  </a:srgbClr>
                </a:solidFill>
              </a:rPr>
              <a:t>Generalize</a:t>
            </a:r>
          </a:p>
        </p:txBody>
      </p:sp>
      <p:sp>
        <p:nvSpPr>
          <p:cNvPr id="39" name="Freeform 128"/>
          <p:cNvSpPr>
            <a:spLocks noChangeAspect="1"/>
          </p:cNvSpPr>
          <p:nvPr/>
        </p:nvSpPr>
        <p:spPr bwMode="black">
          <a:xfrm>
            <a:off x="6529032" y="2739751"/>
            <a:ext cx="5179780" cy="28621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3113" tIns="46560" rIns="93113" bIns="46560" numCol="1" anchor="t" anchorCtr="0" compatLnSpc="1">
            <a:prstTxWarp prst="textNoShape">
              <a:avLst/>
            </a:prstTxWarp>
          </a:bodyPr>
          <a:lstStyle/>
          <a:p>
            <a:pPr defTabSz="929976"/>
            <a:endParaRPr lang="en-US" sz="1938">
              <a:solidFill>
                <a:srgbClr val="FFFFFF"/>
              </a:solidFill>
            </a:endParaRPr>
          </a:p>
        </p:txBody>
      </p:sp>
      <p:sp>
        <p:nvSpPr>
          <p:cNvPr id="18" name="Can 17"/>
          <p:cNvSpPr/>
          <p:nvPr>
            <p:custDataLst>
              <p:tags r:id="rId2"/>
            </p:custDataLst>
          </p:nvPr>
        </p:nvSpPr>
        <p:spPr>
          <a:xfrm>
            <a:off x="6874057" y="4210877"/>
            <a:ext cx="1114479" cy="1172714"/>
          </a:xfrm>
          <a:prstGeom prst="can">
            <a:avLst/>
          </a:prstGeom>
          <a:solidFill>
            <a:schemeClr val="bg2">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9846" tIns="34923" rIns="69846" bIns="34923" rtlCol="0" anchor="ctr"/>
          <a:lstStyle/>
          <a:p>
            <a:pPr algn="ctr" defTabSz="929976" fontAlgn="base">
              <a:lnSpc>
                <a:spcPct val="90000"/>
              </a:lnSpc>
              <a:spcBef>
                <a:spcPct val="0"/>
              </a:spcBef>
              <a:spcAft>
                <a:spcPct val="0"/>
              </a:spcAft>
              <a:buSzPct val="90000"/>
              <a:defRPr/>
            </a:pPr>
            <a:r>
              <a:rPr lang="en-US" sz="1938" kern="0" dirty="0">
                <a:gradFill>
                  <a:gsLst>
                    <a:gs pos="85000">
                      <a:srgbClr val="FFFFFF"/>
                    </a:gs>
                    <a:gs pos="0">
                      <a:srgbClr val="FFFFFF"/>
                    </a:gs>
                  </a:gsLst>
                  <a:lin ang="5400000" scaled="0"/>
                </a:gradFill>
                <a:ea typeface="Segoe UI" pitchFamily="34" charset="0"/>
                <a:cs typeface="Segoe UI" pitchFamily="34" charset="0"/>
              </a:rPr>
              <a:t>Blob Storage</a:t>
            </a:r>
          </a:p>
        </p:txBody>
      </p:sp>
      <p:sp>
        <p:nvSpPr>
          <p:cNvPr id="29" name="Freeform 28"/>
          <p:cNvSpPr/>
          <p:nvPr/>
        </p:nvSpPr>
        <p:spPr>
          <a:xfrm>
            <a:off x="5497822" y="5222318"/>
            <a:ext cx="1031219" cy="1031219"/>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30280" fontAlgn="base">
              <a:lnSpc>
                <a:spcPct val="90000"/>
              </a:lnSpc>
              <a:spcBef>
                <a:spcPct val="0"/>
              </a:spcBef>
              <a:spcAft>
                <a:spcPct val="0"/>
              </a:spcAft>
            </a:pPr>
            <a:r>
              <a:rPr lang="en-US" sz="1530" b="1" dirty="0">
                <a:ln>
                  <a:solidFill>
                    <a:srgbClr val="000000">
                      <a:alpha val="0"/>
                    </a:srgbClr>
                  </a:solidFill>
                </a:ln>
                <a:solidFill>
                  <a:srgbClr val="FFFFFF">
                    <a:alpha val="99000"/>
                  </a:srgbClr>
                </a:solidFill>
              </a:rPr>
              <a:t>Capture</a:t>
            </a:r>
          </a:p>
        </p:txBody>
      </p:sp>
      <p:sp>
        <p:nvSpPr>
          <p:cNvPr id="35" name="Right Arrow 34"/>
          <p:cNvSpPr/>
          <p:nvPr/>
        </p:nvSpPr>
        <p:spPr bwMode="auto">
          <a:xfrm rot="19247508">
            <a:off x="6459238" y="5311753"/>
            <a:ext cx="139597" cy="194745"/>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843" tIns="34922" rIns="69843" bIns="34922" numCol="1" rtlCol="0" anchor="ctr" anchorCtr="0" compatLnSpc="1">
            <a:prstTxWarp prst="textNoShape">
              <a:avLst/>
            </a:prstTxWarp>
          </a:bodyPr>
          <a:lstStyle/>
          <a:p>
            <a:pPr algn="ctr" defTabSz="930597" fontAlgn="base">
              <a:spcBef>
                <a:spcPts val="204"/>
              </a:spcBef>
              <a:spcAft>
                <a:spcPct val="0"/>
              </a:spcAft>
            </a:pPr>
            <a:endParaRPr lang="en-US" sz="2856" dirty="0">
              <a:ln>
                <a:solidFill>
                  <a:srgbClr val="000000">
                    <a:alpha val="0"/>
                  </a:srgbClr>
                </a:solidFill>
              </a:ln>
              <a:solidFill>
                <a:srgbClr val="000000"/>
              </a:solidFill>
            </a:endParaRPr>
          </a:p>
        </p:txBody>
      </p:sp>
      <p:sp>
        <p:nvSpPr>
          <p:cNvPr id="34" name="Right Arrow 33"/>
          <p:cNvSpPr/>
          <p:nvPr/>
        </p:nvSpPr>
        <p:spPr bwMode="auto">
          <a:xfrm>
            <a:off x="5339026" y="5611642"/>
            <a:ext cx="139597" cy="194745"/>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843" tIns="34922" rIns="69843" bIns="34922" numCol="1" rtlCol="0" anchor="ctr" anchorCtr="0" compatLnSpc="1">
            <a:prstTxWarp prst="textNoShape">
              <a:avLst/>
            </a:prstTxWarp>
          </a:bodyPr>
          <a:lstStyle/>
          <a:p>
            <a:pPr algn="ctr" defTabSz="930597" fontAlgn="base">
              <a:spcBef>
                <a:spcPts val="204"/>
              </a:spcBef>
              <a:spcAft>
                <a:spcPct val="0"/>
              </a:spcAft>
            </a:pPr>
            <a:endParaRPr lang="en-US" sz="2856" dirty="0">
              <a:ln>
                <a:solidFill>
                  <a:srgbClr val="000000">
                    <a:alpha val="0"/>
                  </a:srgbClr>
                </a:solidFill>
              </a:ln>
              <a:solidFill>
                <a:srgbClr val="000000"/>
              </a:solidFill>
            </a:endParaRPr>
          </a:p>
        </p:txBody>
      </p:sp>
      <p:grpSp>
        <p:nvGrpSpPr>
          <p:cNvPr id="4" name="Group 3"/>
          <p:cNvGrpSpPr/>
          <p:nvPr/>
        </p:nvGrpSpPr>
        <p:grpSpPr>
          <a:xfrm>
            <a:off x="4353532" y="2130367"/>
            <a:ext cx="1139553" cy="1513738"/>
            <a:chOff x="4266096" y="2088785"/>
            <a:chExt cx="1117310" cy="1484192"/>
          </a:xfrm>
        </p:grpSpPr>
        <p:sp>
          <p:nvSpPr>
            <p:cNvPr id="27" name="Folded Corner 26"/>
            <p:cNvSpPr/>
            <p:nvPr/>
          </p:nvSpPr>
          <p:spPr bwMode="auto">
            <a:xfrm flipV="1">
              <a:off x="4266096" y="2088785"/>
              <a:ext cx="1117310" cy="1484192"/>
            </a:xfrm>
            <a:prstGeom prst="foldedCorner">
              <a:avLst>
                <a:gd name="adj" fmla="val 32319"/>
              </a:avLst>
            </a:prstGeom>
            <a:solidFill>
              <a:schemeClr val="bg2">
                <a:lumMod val="60000"/>
                <a:lumOff val="40000"/>
              </a:schemeClr>
            </a:solidFill>
            <a:ln w="19050">
              <a:solidFill>
                <a:schemeClr val="bg2">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84" tIns="46593" rIns="93184" bIns="46593" numCol="1" rtlCol="0" anchor="ctr" anchorCtr="0" compatLnSpc="1">
              <a:prstTxWarp prst="textNoShape">
                <a:avLst/>
              </a:prstTxWarp>
            </a:bodyPr>
            <a:lstStyle/>
            <a:p>
              <a:pPr algn="ctr" defTabSz="1240629" fontAlgn="base">
                <a:spcBef>
                  <a:spcPct val="0"/>
                </a:spcBef>
                <a:spcAft>
                  <a:spcPct val="0"/>
                </a:spcAft>
              </a:pPr>
              <a:endParaRPr lang="en-US" sz="2958" dirty="0">
                <a:gradFill>
                  <a:gsLst>
                    <a:gs pos="0">
                      <a:srgbClr val="FFFFFF"/>
                    </a:gs>
                    <a:gs pos="100000">
                      <a:srgbClr val="FFFFFF"/>
                    </a:gs>
                  </a:gsLst>
                  <a:lin ang="5400000" scaled="0"/>
                </a:gradFill>
              </a:endParaRPr>
            </a:p>
          </p:txBody>
        </p:sp>
        <p:sp>
          <p:nvSpPr>
            <p:cNvPr id="28" name="TextBox 27"/>
            <p:cNvSpPr txBox="1"/>
            <p:nvPr/>
          </p:nvSpPr>
          <p:spPr>
            <a:xfrm>
              <a:off x="4391247" y="2635444"/>
              <a:ext cx="909550" cy="390891"/>
            </a:xfrm>
            <a:prstGeom prst="rect">
              <a:avLst/>
            </a:prstGeom>
            <a:solidFill>
              <a:schemeClr val="bg2">
                <a:lumMod val="60000"/>
                <a:lumOff val="40000"/>
              </a:schemeClr>
            </a:solidFill>
            <a:ln w="9525" cap="flat" cmpd="sng" algn="ctr">
              <a:solidFill>
                <a:schemeClr val="bg2">
                  <a:lumMod val="60000"/>
                  <a:lumOff val="40000"/>
                </a:schemeClr>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929976"/>
              <a:r>
                <a:rPr lang="en-US" sz="1632" dirty="0">
                  <a:solidFill>
                    <a:srgbClr val="FFFFFF">
                      <a:alpha val="99000"/>
                    </a:srgbClr>
                  </a:solidFill>
                  <a:latin typeface="Segoe UI"/>
                </a:rPr>
                <a:t>Platform Image</a:t>
              </a:r>
            </a:p>
          </p:txBody>
        </p:sp>
      </p:grpSp>
      <p:sp>
        <p:nvSpPr>
          <p:cNvPr id="15" name="Right Arrow 14"/>
          <p:cNvSpPr/>
          <p:nvPr/>
        </p:nvSpPr>
        <p:spPr bwMode="auto">
          <a:xfrm rot="7222079">
            <a:off x="4439976" y="3544709"/>
            <a:ext cx="668589" cy="58363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843" tIns="34922" rIns="69843" bIns="34922" numCol="1" rtlCol="0" anchor="ctr" anchorCtr="0" compatLnSpc="1">
            <a:prstTxWarp prst="textNoShape">
              <a:avLst/>
            </a:prstTxWarp>
          </a:bodyPr>
          <a:lstStyle/>
          <a:p>
            <a:pPr algn="ctr" defTabSz="930597" fontAlgn="base">
              <a:spcBef>
                <a:spcPts val="204"/>
              </a:spcBef>
              <a:spcAft>
                <a:spcPct val="0"/>
              </a:spcAft>
            </a:pPr>
            <a:endParaRPr lang="en-US" sz="2856" dirty="0">
              <a:ln>
                <a:solidFill>
                  <a:srgbClr val="000000">
                    <a:alpha val="0"/>
                  </a:srgbClr>
                </a:solidFill>
              </a:ln>
              <a:solidFill>
                <a:srgbClr val="000000"/>
              </a:solidFill>
            </a:endParaRPr>
          </a:p>
        </p:txBody>
      </p:sp>
      <p:sp>
        <p:nvSpPr>
          <p:cNvPr id="31" name="Freeform 30"/>
          <p:cNvSpPr/>
          <p:nvPr/>
        </p:nvSpPr>
        <p:spPr>
          <a:xfrm>
            <a:off x="3706263" y="4104876"/>
            <a:ext cx="1031219" cy="1031219"/>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4"/>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30280" fontAlgn="base">
              <a:lnSpc>
                <a:spcPct val="90000"/>
              </a:lnSpc>
              <a:spcBef>
                <a:spcPct val="0"/>
              </a:spcBef>
              <a:spcAft>
                <a:spcPct val="0"/>
              </a:spcAft>
            </a:pPr>
            <a:r>
              <a:rPr lang="en-US" sz="1530" b="1" dirty="0">
                <a:ln>
                  <a:solidFill>
                    <a:srgbClr val="000000">
                      <a:alpha val="0"/>
                    </a:srgbClr>
                  </a:solidFill>
                </a:ln>
                <a:solidFill>
                  <a:srgbClr val="FFFFFF">
                    <a:alpha val="99000"/>
                  </a:srgbClr>
                </a:solidFill>
              </a:rPr>
              <a:t>Boot</a:t>
            </a:r>
          </a:p>
          <a:p>
            <a:pPr algn="ctr" defTabSz="930280" fontAlgn="base">
              <a:lnSpc>
                <a:spcPct val="90000"/>
              </a:lnSpc>
              <a:spcBef>
                <a:spcPct val="0"/>
              </a:spcBef>
              <a:spcAft>
                <a:spcPct val="0"/>
              </a:spcAft>
            </a:pPr>
            <a:r>
              <a:rPr lang="en-US" sz="1530" b="1" dirty="0">
                <a:ln>
                  <a:solidFill>
                    <a:srgbClr val="000000">
                      <a:alpha val="0"/>
                    </a:srgbClr>
                  </a:solidFill>
                </a:ln>
                <a:solidFill>
                  <a:srgbClr val="FFFFFF">
                    <a:alpha val="99000"/>
                  </a:srgbClr>
                </a:solidFill>
              </a:rPr>
              <a:t>VM</a:t>
            </a:r>
          </a:p>
        </p:txBody>
      </p:sp>
      <p:sp>
        <p:nvSpPr>
          <p:cNvPr id="36" name="Right Arrow 35"/>
          <p:cNvSpPr/>
          <p:nvPr/>
        </p:nvSpPr>
        <p:spPr bwMode="auto">
          <a:xfrm>
            <a:off x="2896839" y="2595362"/>
            <a:ext cx="1255242" cy="583782"/>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843" tIns="34922" rIns="69843" bIns="34922" numCol="1" rtlCol="0" anchor="ctr" anchorCtr="0" compatLnSpc="1">
            <a:prstTxWarp prst="textNoShape">
              <a:avLst/>
            </a:prstTxWarp>
          </a:bodyPr>
          <a:lstStyle/>
          <a:p>
            <a:pPr algn="ctr" defTabSz="930597" fontAlgn="base">
              <a:spcBef>
                <a:spcPts val="204"/>
              </a:spcBef>
              <a:spcAft>
                <a:spcPct val="0"/>
              </a:spcAft>
            </a:pPr>
            <a:endParaRPr lang="en-US" sz="2856" dirty="0">
              <a:ln>
                <a:solidFill>
                  <a:srgbClr val="000000">
                    <a:alpha val="0"/>
                  </a:srgbClr>
                </a:solidFill>
              </a:ln>
              <a:solidFill>
                <a:srgbClr val="000000"/>
              </a:solidFill>
            </a:endParaRPr>
          </a:p>
        </p:txBody>
      </p:sp>
      <p:sp>
        <p:nvSpPr>
          <p:cNvPr id="19" name="Right Arrow 18"/>
          <p:cNvSpPr/>
          <p:nvPr/>
        </p:nvSpPr>
        <p:spPr bwMode="auto">
          <a:xfrm>
            <a:off x="8062779" y="4202596"/>
            <a:ext cx="555280" cy="583782"/>
          </a:xfrm>
          <a:prstGeom prst="rightArrow">
            <a:avLst/>
          </a:prstGeom>
          <a:solidFill>
            <a:schemeClr val="tx2">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843" tIns="34922" rIns="69843" bIns="34922" numCol="1" rtlCol="0" anchor="ctr" anchorCtr="0" compatLnSpc="1">
            <a:prstTxWarp prst="textNoShape">
              <a:avLst/>
            </a:prstTxWarp>
          </a:bodyPr>
          <a:lstStyle/>
          <a:p>
            <a:pPr algn="ctr" defTabSz="930597" fontAlgn="base">
              <a:spcBef>
                <a:spcPts val="204"/>
              </a:spcBef>
              <a:spcAft>
                <a:spcPct val="0"/>
              </a:spcAft>
            </a:pPr>
            <a:endParaRPr lang="en-US" sz="2856" dirty="0">
              <a:ln>
                <a:solidFill>
                  <a:srgbClr val="000000">
                    <a:alpha val="0"/>
                  </a:srgbClr>
                </a:solidFill>
              </a:ln>
              <a:solidFill>
                <a:srgbClr val="000000"/>
              </a:solidFill>
            </a:endParaRPr>
          </a:p>
        </p:txBody>
      </p:sp>
      <p:sp>
        <p:nvSpPr>
          <p:cNvPr id="22" name="Freeform 24"/>
          <p:cNvSpPr>
            <a:spLocks noEditPoints="1"/>
          </p:cNvSpPr>
          <p:nvPr/>
        </p:nvSpPr>
        <p:spPr bwMode="black">
          <a:xfrm>
            <a:off x="8817227" y="3523795"/>
            <a:ext cx="752112" cy="581083"/>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bg2">
              <a:lumMod val="60000"/>
              <a:lumOff val="40000"/>
            </a:schemeClr>
          </a:solidFill>
          <a:ln>
            <a:noFill/>
          </a:ln>
          <a:extLst/>
        </p:spPr>
        <p:txBody>
          <a:bodyPr vert="horz" wrap="square" lIns="93113" tIns="46560" rIns="93113" bIns="46560" numCol="1" anchor="t" anchorCtr="0" compatLnSpc="1">
            <a:prstTxWarp prst="textNoShape">
              <a:avLst/>
            </a:prstTxWarp>
          </a:bodyPr>
          <a:lstStyle/>
          <a:p>
            <a:pPr defTabSz="929976"/>
            <a:endParaRPr lang="en-US" sz="1938">
              <a:solidFill>
                <a:srgbClr val="FFFFFF"/>
              </a:solidFill>
            </a:endParaRPr>
          </a:p>
        </p:txBody>
      </p:sp>
      <p:sp>
        <p:nvSpPr>
          <p:cNvPr id="23" name="TextBox 22"/>
          <p:cNvSpPr txBox="1"/>
          <p:nvPr/>
        </p:nvSpPr>
        <p:spPr>
          <a:xfrm>
            <a:off x="8020439" y="2207728"/>
            <a:ext cx="3720275" cy="398673"/>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929976"/>
            <a:r>
              <a:rPr lang="en-US" sz="1632" dirty="0">
                <a:solidFill>
                  <a:srgbClr val="FFFFFF">
                    <a:alpha val="99000"/>
                  </a:srgbClr>
                </a:solidFill>
                <a:latin typeface="Segoe UI"/>
              </a:rPr>
              <a:t>Identical/similar deployment instances using common OS image as start</a:t>
            </a:r>
          </a:p>
        </p:txBody>
      </p:sp>
      <p:sp>
        <p:nvSpPr>
          <p:cNvPr id="37" name="Right Arrow 36"/>
          <p:cNvSpPr/>
          <p:nvPr/>
        </p:nvSpPr>
        <p:spPr bwMode="auto">
          <a:xfrm>
            <a:off x="8062779" y="3508327"/>
            <a:ext cx="555280" cy="583782"/>
          </a:xfrm>
          <a:prstGeom prst="rightArrow">
            <a:avLst/>
          </a:prstGeom>
          <a:solidFill>
            <a:schemeClr val="tx2">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843" tIns="34922" rIns="69843" bIns="34922" numCol="1" rtlCol="0" anchor="ctr" anchorCtr="0" compatLnSpc="1">
            <a:prstTxWarp prst="textNoShape">
              <a:avLst/>
            </a:prstTxWarp>
          </a:bodyPr>
          <a:lstStyle/>
          <a:p>
            <a:pPr algn="ctr" defTabSz="930597" fontAlgn="base">
              <a:spcBef>
                <a:spcPts val="204"/>
              </a:spcBef>
              <a:spcAft>
                <a:spcPct val="0"/>
              </a:spcAft>
            </a:pPr>
            <a:endParaRPr lang="en-US" sz="2856" dirty="0">
              <a:ln>
                <a:solidFill>
                  <a:srgbClr val="000000">
                    <a:alpha val="0"/>
                  </a:srgbClr>
                </a:solidFill>
              </a:ln>
              <a:solidFill>
                <a:srgbClr val="000000"/>
              </a:solidFill>
            </a:endParaRPr>
          </a:p>
        </p:txBody>
      </p:sp>
      <p:sp>
        <p:nvSpPr>
          <p:cNvPr id="38" name="Right Arrow 37"/>
          <p:cNvSpPr/>
          <p:nvPr/>
        </p:nvSpPr>
        <p:spPr bwMode="auto">
          <a:xfrm>
            <a:off x="8062779" y="4894067"/>
            <a:ext cx="555280" cy="583782"/>
          </a:xfrm>
          <a:prstGeom prst="rightArrow">
            <a:avLst/>
          </a:prstGeom>
          <a:solidFill>
            <a:schemeClr val="tx2">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843" tIns="34922" rIns="69843" bIns="34922" numCol="1" rtlCol="0" anchor="ctr" anchorCtr="0" compatLnSpc="1">
            <a:prstTxWarp prst="textNoShape">
              <a:avLst/>
            </a:prstTxWarp>
          </a:bodyPr>
          <a:lstStyle/>
          <a:p>
            <a:pPr algn="ctr" defTabSz="930597" fontAlgn="base">
              <a:spcBef>
                <a:spcPts val="204"/>
              </a:spcBef>
              <a:spcAft>
                <a:spcPct val="0"/>
              </a:spcAft>
            </a:pPr>
            <a:endParaRPr lang="en-US" sz="2856" dirty="0">
              <a:ln>
                <a:solidFill>
                  <a:srgbClr val="000000">
                    <a:alpha val="0"/>
                  </a:srgbClr>
                </a:solidFill>
              </a:ln>
              <a:solidFill>
                <a:srgbClr val="000000"/>
              </a:solidFill>
            </a:endParaRPr>
          </a:p>
        </p:txBody>
      </p:sp>
      <p:sp>
        <p:nvSpPr>
          <p:cNvPr id="40" name="Freeform 24"/>
          <p:cNvSpPr>
            <a:spLocks noEditPoints="1"/>
          </p:cNvSpPr>
          <p:nvPr/>
        </p:nvSpPr>
        <p:spPr bwMode="black">
          <a:xfrm>
            <a:off x="8817227" y="4233601"/>
            <a:ext cx="752112" cy="581083"/>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bg2">
              <a:lumMod val="60000"/>
              <a:lumOff val="40000"/>
            </a:schemeClr>
          </a:solidFill>
          <a:ln>
            <a:noFill/>
          </a:ln>
          <a:extLst/>
        </p:spPr>
        <p:txBody>
          <a:bodyPr vert="horz" wrap="square" lIns="93113" tIns="46560" rIns="93113" bIns="46560" numCol="1" anchor="t" anchorCtr="0" compatLnSpc="1">
            <a:prstTxWarp prst="textNoShape">
              <a:avLst/>
            </a:prstTxWarp>
          </a:bodyPr>
          <a:lstStyle/>
          <a:p>
            <a:pPr defTabSz="929976"/>
            <a:endParaRPr lang="en-US" sz="1938">
              <a:solidFill>
                <a:srgbClr val="FFFFFF"/>
              </a:solidFill>
            </a:endParaRPr>
          </a:p>
        </p:txBody>
      </p:sp>
      <p:sp>
        <p:nvSpPr>
          <p:cNvPr id="41" name="Freeform 24"/>
          <p:cNvSpPr>
            <a:spLocks noEditPoints="1"/>
          </p:cNvSpPr>
          <p:nvPr/>
        </p:nvSpPr>
        <p:spPr bwMode="black">
          <a:xfrm>
            <a:off x="8817227" y="4943408"/>
            <a:ext cx="752112" cy="581083"/>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bg2">
              <a:lumMod val="60000"/>
              <a:lumOff val="40000"/>
            </a:schemeClr>
          </a:solidFill>
          <a:ln>
            <a:noFill/>
          </a:ln>
          <a:extLst/>
        </p:spPr>
        <p:txBody>
          <a:bodyPr vert="horz" wrap="square" lIns="93113" tIns="46560" rIns="93113" bIns="46560" numCol="1" anchor="t" anchorCtr="0" compatLnSpc="1">
            <a:prstTxWarp prst="textNoShape">
              <a:avLst/>
            </a:prstTxWarp>
          </a:bodyPr>
          <a:lstStyle/>
          <a:p>
            <a:pPr defTabSz="929976"/>
            <a:endParaRPr lang="en-US" sz="1938">
              <a:solidFill>
                <a:srgbClr val="FFFFFF"/>
              </a:solidFill>
            </a:endParaRPr>
          </a:p>
        </p:txBody>
      </p:sp>
      <p:sp>
        <p:nvSpPr>
          <p:cNvPr id="42" name="TextBox 41"/>
          <p:cNvSpPr txBox="1"/>
          <p:nvPr/>
        </p:nvSpPr>
        <p:spPr>
          <a:xfrm>
            <a:off x="6874053" y="5744532"/>
            <a:ext cx="3301380" cy="398673"/>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defTabSz="929976"/>
            <a:r>
              <a:rPr lang="en-US" sz="1632" dirty="0">
                <a:solidFill>
                  <a:srgbClr val="FFFFFF">
                    <a:alpha val="99000"/>
                  </a:srgbClr>
                </a:solidFill>
                <a:latin typeface="Segoe UI"/>
              </a:rPr>
              <a:t>Capture VM Saves Customized Image to Your Image Library</a:t>
            </a:r>
          </a:p>
        </p:txBody>
      </p:sp>
    </p:spTree>
    <p:extLst>
      <p:ext uri="{BB962C8B-B14F-4D97-AF65-F5344CB8AC3E}">
        <p14:creationId xmlns:p14="http://schemas.microsoft.com/office/powerpoint/2010/main" val="952276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33" grpId="0" animBg="1"/>
      <p:bldP spid="16" grpId="0" animBg="1"/>
      <p:bldP spid="39" grpId="0" animBg="1"/>
      <p:bldP spid="18" grpId="0" animBg="1"/>
      <p:bldP spid="29" grpId="0" animBg="1"/>
      <p:bldP spid="35" grpId="0" animBg="1"/>
      <p:bldP spid="34" grpId="0" animBg="1"/>
      <p:bldP spid="15" grpId="0" animBg="1"/>
      <p:bldP spid="31" grpId="0" animBg="1"/>
      <p:bldP spid="36" grpId="0" animBg="1"/>
      <p:bldP spid="19" grpId="0" animBg="1"/>
      <p:bldP spid="22" grpId="0" animBg="1"/>
      <p:bldP spid="23" grpId="0"/>
      <p:bldP spid="37" grpId="0" animBg="1"/>
      <p:bldP spid="38" grpId="0" animBg="1"/>
      <p:bldP spid="40" grpId="0" animBg="1"/>
      <p:bldP spid="41" grpId="0" animBg="1"/>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startup tasks</a:t>
            </a:r>
            <a:endParaRPr lang="en-US" dirty="0"/>
          </a:p>
        </p:txBody>
      </p:sp>
      <p:sp>
        <p:nvSpPr>
          <p:cNvPr id="3" name="Text Placeholder 2"/>
          <p:cNvSpPr>
            <a:spLocks noGrp="1"/>
          </p:cNvSpPr>
          <p:nvPr>
            <p:ph type="body" sz="quarter" idx="10"/>
          </p:nvPr>
        </p:nvSpPr>
        <p:spPr/>
        <p:txBody>
          <a:bodyPr/>
          <a:lstStyle/>
          <a:p>
            <a:endParaRPr lang="en-US" dirty="0" smtClean="0"/>
          </a:p>
          <a:p>
            <a:r>
              <a:rPr lang="en-US" dirty="0" smtClean="0"/>
              <a:t>Allow the ability to run a Script when the virtual </a:t>
            </a:r>
            <a:br>
              <a:rPr lang="en-US" dirty="0" smtClean="0"/>
            </a:br>
            <a:r>
              <a:rPr lang="en-US" dirty="0" smtClean="0"/>
              <a:t>machine boots</a:t>
            </a:r>
          </a:p>
          <a:p>
            <a:r>
              <a:rPr lang="en-US" sz="2856" dirty="0">
                <a:latin typeface="+mn-lt"/>
              </a:rPr>
              <a:t>Enable remote PowerShell </a:t>
            </a:r>
          </a:p>
          <a:p>
            <a:r>
              <a:rPr lang="en-US" sz="2856" dirty="0">
                <a:latin typeface="+mn-lt"/>
              </a:rPr>
              <a:t>Configure roles and install features</a:t>
            </a:r>
          </a:p>
          <a:p>
            <a:r>
              <a:rPr lang="en-US" sz="2856" dirty="0">
                <a:latin typeface="+mn-lt"/>
              </a:rPr>
              <a:t>Download and execute </a:t>
            </a:r>
            <a:r>
              <a:rPr lang="en-US" sz="2856" dirty="0">
                <a:latin typeface="+mn-lt"/>
              </a:rPr>
              <a:t>o</a:t>
            </a:r>
            <a:r>
              <a:rPr lang="en-US" sz="2856" dirty="0">
                <a:latin typeface="+mn-lt"/>
              </a:rPr>
              <a:t>ther Scripts or software</a:t>
            </a:r>
          </a:p>
          <a:p>
            <a:endParaRPr lang="en-US" dirty="0"/>
          </a:p>
        </p:txBody>
      </p:sp>
    </p:spTree>
    <p:extLst>
      <p:ext uri="{BB962C8B-B14F-4D97-AF65-F5344CB8AC3E}">
        <p14:creationId xmlns:p14="http://schemas.microsoft.com/office/powerpoint/2010/main" val="4008419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Demo</a:t>
            </a:r>
            <a:endParaRPr lang="en-US" dirty="0"/>
          </a:p>
        </p:txBody>
      </p:sp>
      <p:sp>
        <p:nvSpPr>
          <p:cNvPr id="3" name="Title 2"/>
          <p:cNvSpPr>
            <a:spLocks noGrp="1"/>
          </p:cNvSpPr>
          <p:nvPr>
            <p:ph type="title"/>
          </p:nvPr>
        </p:nvSpPr>
        <p:spPr/>
        <p:txBody>
          <a:bodyPr/>
          <a:lstStyle/>
          <a:p>
            <a:r>
              <a:rPr lang="en-US" dirty="0" smtClean="0"/>
              <a:t>Bootstrapping a virtual </a:t>
            </a:r>
            <a:r>
              <a:rPr lang="en-US" dirty="0"/>
              <a:t>m</a:t>
            </a:r>
            <a:r>
              <a:rPr lang="en-US" dirty="0" smtClean="0"/>
              <a:t>achine</a:t>
            </a:r>
            <a:endParaRPr lang="en-US" dirty="0"/>
          </a:p>
        </p:txBody>
      </p:sp>
    </p:spTree>
    <p:extLst>
      <p:ext uri="{BB962C8B-B14F-4D97-AF65-F5344CB8AC3E}">
        <p14:creationId xmlns:p14="http://schemas.microsoft.com/office/powerpoint/2010/main" val="2510455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Using availability </a:t>
            </a:r>
            <a:r>
              <a:rPr lang="en-US" dirty="0"/>
              <a:t>s</a:t>
            </a:r>
            <a:r>
              <a:rPr lang="en-US" dirty="0" smtClean="0"/>
              <a:t>ets and the load </a:t>
            </a:r>
            <a:r>
              <a:rPr lang="en-US" dirty="0"/>
              <a:t>b</a:t>
            </a:r>
            <a:r>
              <a:rPr lang="en-US" dirty="0" smtClean="0"/>
              <a:t>alancer to achieve </a:t>
            </a:r>
            <a:r>
              <a:rPr lang="en-US" dirty="0"/>
              <a:t>b</a:t>
            </a:r>
            <a:r>
              <a:rPr lang="en-US" dirty="0" smtClean="0"/>
              <a:t>oth</a:t>
            </a:r>
            <a:endParaRPr lang="en-US" dirty="0"/>
          </a:p>
        </p:txBody>
      </p:sp>
      <p:sp>
        <p:nvSpPr>
          <p:cNvPr id="3" name="Title 2"/>
          <p:cNvSpPr>
            <a:spLocks noGrp="1"/>
          </p:cNvSpPr>
          <p:nvPr>
            <p:ph type="ctrTitle"/>
          </p:nvPr>
        </p:nvSpPr>
        <p:spPr>
          <a:solidFill>
            <a:schemeClr val="accent1">
              <a:alpha val="80000"/>
            </a:schemeClr>
          </a:solidFill>
        </p:spPr>
        <p:txBody>
          <a:bodyPr/>
          <a:lstStyle/>
          <a:p>
            <a:r>
              <a:rPr lang="en-US" dirty="0" smtClean="0"/>
              <a:t>Designing for   	scale and 	 	 availability</a:t>
            </a:r>
            <a:endParaRPr lang="en-US" dirty="0"/>
          </a:p>
        </p:txBody>
      </p:sp>
      <p:sp>
        <p:nvSpPr>
          <p:cNvPr id="7" name="Freeform 11"/>
          <p:cNvSpPr>
            <a:spLocks noEditPoints="1"/>
          </p:cNvSpPr>
          <p:nvPr/>
        </p:nvSpPr>
        <p:spPr bwMode="black">
          <a:xfrm>
            <a:off x="488138" y="3361709"/>
            <a:ext cx="956647" cy="1008513"/>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chemeClr val="tx2"/>
          </a:solidFill>
          <a:ln>
            <a:noFill/>
          </a:ln>
        </p:spPr>
        <p:txBody>
          <a:bodyPr vert="horz" wrap="square" lIns="83935" tIns="41968" rIns="83935" bIns="41968" numCol="1" anchor="t" anchorCtr="0" compatLnSpc="1">
            <a:prstTxWarp prst="textNoShape">
              <a:avLst/>
            </a:prstTxWarp>
          </a:bodyPr>
          <a:lstStyle/>
          <a:p>
            <a:pPr defTabSz="932505">
              <a:defRPr/>
            </a:pPr>
            <a:endParaRPr lang="en-US" sz="1632" kern="0" dirty="0">
              <a:solidFill>
                <a:srgbClr val="292929"/>
              </a:solidFill>
            </a:endParaRPr>
          </a:p>
        </p:txBody>
      </p:sp>
    </p:spTree>
    <p:extLst>
      <p:ext uri="{BB962C8B-B14F-4D97-AF65-F5344CB8AC3E}">
        <p14:creationId xmlns:p14="http://schemas.microsoft.com/office/powerpoint/2010/main" val="332559647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and load </a:t>
            </a:r>
            <a:r>
              <a:rPr lang="en-US" dirty="0"/>
              <a:t>b</a:t>
            </a:r>
            <a:r>
              <a:rPr lang="en-US" dirty="0" smtClean="0"/>
              <a:t>alanced </a:t>
            </a:r>
            <a:r>
              <a:rPr lang="en-US" dirty="0"/>
              <a:t>s</a:t>
            </a:r>
            <a:r>
              <a:rPr lang="en-US" dirty="0" smtClean="0"/>
              <a:t>ets</a:t>
            </a:r>
            <a:endParaRPr lang="en-US" dirty="0"/>
          </a:p>
        </p:txBody>
      </p:sp>
      <p:sp>
        <p:nvSpPr>
          <p:cNvPr id="3" name="Text Placeholder 2"/>
          <p:cNvSpPr>
            <a:spLocks noGrp="1"/>
          </p:cNvSpPr>
          <p:nvPr>
            <p:ph type="body" sz="quarter" idx="10"/>
          </p:nvPr>
        </p:nvSpPr>
        <p:spPr/>
        <p:txBody>
          <a:bodyPr/>
          <a:lstStyle/>
          <a:p>
            <a:r>
              <a:rPr lang="en-US" dirty="0" smtClean="0"/>
              <a:t>Availability sets</a:t>
            </a:r>
          </a:p>
          <a:p>
            <a:r>
              <a:rPr lang="en-US" sz="2856" dirty="0">
                <a:latin typeface="+mn-lt"/>
              </a:rPr>
              <a:t>Distributes your VMs on separate physical hardware</a:t>
            </a:r>
          </a:p>
          <a:p>
            <a:r>
              <a:rPr lang="en-US" sz="2856" dirty="0">
                <a:latin typeface="+mn-lt"/>
              </a:rPr>
              <a:t>Tells the fabric controller in what order to update virtual machines (rolling upgrades)</a:t>
            </a:r>
          </a:p>
          <a:p>
            <a:r>
              <a:rPr lang="en-US" sz="2856" dirty="0">
                <a:latin typeface="+mn-lt"/>
              </a:rPr>
              <a:t>99.95% SLA</a:t>
            </a:r>
          </a:p>
          <a:p>
            <a:r>
              <a:rPr lang="en-US" dirty="0" smtClean="0"/>
              <a:t>Load balanced </a:t>
            </a:r>
            <a:r>
              <a:rPr lang="en-US" dirty="0"/>
              <a:t>s</a:t>
            </a:r>
            <a:r>
              <a:rPr lang="en-US" dirty="0" smtClean="0"/>
              <a:t>ets</a:t>
            </a:r>
          </a:p>
          <a:p>
            <a:r>
              <a:rPr lang="en-US" sz="2856" dirty="0">
                <a:latin typeface="+mn-lt"/>
              </a:rPr>
              <a:t>Distribute traffic in round robin based on port and protocol</a:t>
            </a:r>
            <a:endParaRPr lang="en-US" sz="2856" dirty="0">
              <a:latin typeface="+mn-lt"/>
            </a:endParaRPr>
          </a:p>
        </p:txBody>
      </p:sp>
    </p:spTree>
    <p:extLst>
      <p:ext uri="{BB962C8B-B14F-4D97-AF65-F5344CB8AC3E}">
        <p14:creationId xmlns:p14="http://schemas.microsoft.com/office/powerpoint/2010/main" val="3784672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31959" y="1476621"/>
            <a:ext cx="6084526" cy="565028"/>
          </a:xfrm>
        </p:spPr>
        <p:txBody>
          <a:bodyPr/>
          <a:lstStyle/>
          <a:p>
            <a:r>
              <a:rPr lang="en-US" dirty="0"/>
              <a:t>Redundancy at every </a:t>
            </a:r>
            <a:r>
              <a:rPr lang="en-US" dirty="0" smtClean="0"/>
              <a:t>level</a:t>
            </a:r>
            <a:endParaRPr lang="en-US" dirty="0"/>
          </a:p>
        </p:txBody>
      </p:sp>
      <p:sp>
        <p:nvSpPr>
          <p:cNvPr id="2" name="Title 1"/>
          <p:cNvSpPr>
            <a:spLocks noGrp="1"/>
          </p:cNvSpPr>
          <p:nvPr>
            <p:ph type="title"/>
          </p:nvPr>
        </p:nvSpPr>
        <p:spPr/>
        <p:txBody>
          <a:bodyPr/>
          <a:lstStyle/>
          <a:p>
            <a:r>
              <a:rPr lang="en-US" dirty="0" smtClean="0"/>
              <a:t>End to end </a:t>
            </a:r>
            <a:r>
              <a:rPr lang="en-US" dirty="0"/>
              <a:t>h</a:t>
            </a:r>
            <a:r>
              <a:rPr lang="en-US" dirty="0" smtClean="0"/>
              <a:t>ighly </a:t>
            </a:r>
            <a:r>
              <a:rPr lang="en-US" dirty="0"/>
              <a:t>a</a:t>
            </a:r>
            <a:r>
              <a:rPr lang="en-US" dirty="0" smtClean="0"/>
              <a:t>vailable </a:t>
            </a:r>
            <a:r>
              <a:rPr lang="en-US" dirty="0"/>
              <a:t>s</a:t>
            </a:r>
            <a:r>
              <a:rPr lang="en-US" dirty="0" smtClean="0"/>
              <a:t>olution</a:t>
            </a:r>
            <a:endParaRPr lang="en-US" dirty="0"/>
          </a:p>
        </p:txBody>
      </p:sp>
      <p:sp>
        <p:nvSpPr>
          <p:cNvPr id="27" name="Down Arrow 26"/>
          <p:cNvSpPr/>
          <p:nvPr/>
        </p:nvSpPr>
        <p:spPr bwMode="auto">
          <a:xfrm rot="16200000">
            <a:off x="2521205" y="3729300"/>
            <a:ext cx="340412" cy="915391"/>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3148" tIns="46575" rIns="93148" bIns="46575" numCol="1" rtlCol="0" anchor="ctr" anchorCtr="0" compatLnSpc="1">
            <a:prstTxWarp prst="textNoShape">
              <a:avLst/>
            </a:prstTxWarp>
          </a:bodyPr>
          <a:lstStyle/>
          <a:p>
            <a:pPr algn="ctr" defTabSz="931207" fontAlgn="base">
              <a:spcBef>
                <a:spcPct val="0"/>
              </a:spcBef>
              <a:spcAft>
                <a:spcPct val="0"/>
              </a:spcAft>
            </a:pPr>
            <a:endParaRPr lang="en-US" sz="1224" dirty="0">
              <a:ln>
                <a:solidFill>
                  <a:srgbClr val="FFFFFF">
                    <a:alpha val="0"/>
                  </a:srgbClr>
                </a:solidFill>
              </a:ln>
              <a:solidFill>
                <a:srgbClr val="FFFFFF"/>
              </a:solidFill>
            </a:endParaRPr>
          </a:p>
        </p:txBody>
      </p:sp>
      <p:sp>
        <p:nvSpPr>
          <p:cNvPr id="44" name="Rectangle 43"/>
          <p:cNvSpPr/>
          <p:nvPr/>
        </p:nvSpPr>
        <p:spPr bwMode="auto">
          <a:xfrm>
            <a:off x="3993184" y="4540068"/>
            <a:ext cx="1832675" cy="151101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16" tIns="93152" rIns="93116" bIns="46559" numCol="1" spcCol="0" rtlCol="0" anchor="t" anchorCtr="0" compatLnSpc="1">
            <a:prstTxWarp prst="textNoShape">
              <a:avLst/>
            </a:prstTxWarp>
          </a:bodyPr>
          <a:lstStyle/>
          <a:p>
            <a:pPr algn="ctr" defTabSz="1241854">
              <a:lnSpc>
                <a:spcPct val="90000"/>
              </a:lnSpc>
              <a:spcBef>
                <a:spcPct val="20000"/>
              </a:spcBef>
              <a:buSzPct val="80000"/>
            </a:pPr>
            <a:endParaRPr lang="en-US" sz="2040" dirty="0">
              <a:gradFill>
                <a:gsLst>
                  <a:gs pos="0">
                    <a:srgbClr val="292929">
                      <a:lumMod val="90000"/>
                      <a:lumOff val="10000"/>
                    </a:srgbClr>
                  </a:gs>
                  <a:gs pos="86000">
                    <a:srgbClr val="292929">
                      <a:lumMod val="90000"/>
                      <a:lumOff val="10000"/>
                    </a:srgbClr>
                  </a:gs>
                </a:gsLst>
                <a:lin ang="5400000" scaled="0"/>
              </a:gradFill>
            </a:endParaRPr>
          </a:p>
        </p:txBody>
      </p:sp>
      <p:sp>
        <p:nvSpPr>
          <p:cNvPr id="47" name="Rectangle 46"/>
          <p:cNvSpPr/>
          <p:nvPr/>
        </p:nvSpPr>
        <p:spPr bwMode="auto">
          <a:xfrm>
            <a:off x="3993184" y="2661702"/>
            <a:ext cx="1832675" cy="148315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16" tIns="93152" rIns="93116" bIns="46559" numCol="1" spcCol="0" rtlCol="0" anchor="t" anchorCtr="0" compatLnSpc="1">
            <a:prstTxWarp prst="textNoShape">
              <a:avLst/>
            </a:prstTxWarp>
          </a:bodyPr>
          <a:lstStyle/>
          <a:p>
            <a:pPr algn="ctr" defTabSz="1241854">
              <a:lnSpc>
                <a:spcPct val="90000"/>
              </a:lnSpc>
              <a:spcBef>
                <a:spcPct val="20000"/>
              </a:spcBef>
              <a:buSzPct val="80000"/>
            </a:pPr>
            <a:endParaRPr lang="en-US" sz="2040" dirty="0">
              <a:gradFill>
                <a:gsLst>
                  <a:gs pos="0">
                    <a:srgbClr val="292929">
                      <a:lumMod val="90000"/>
                      <a:lumOff val="10000"/>
                    </a:srgbClr>
                  </a:gs>
                  <a:gs pos="86000">
                    <a:srgbClr val="292929">
                      <a:lumMod val="90000"/>
                      <a:lumOff val="10000"/>
                    </a:srgbClr>
                  </a:gs>
                </a:gsLst>
                <a:lin ang="5400000" scaled="0"/>
              </a:gradFill>
            </a:endParaRPr>
          </a:p>
        </p:txBody>
      </p:sp>
      <p:sp>
        <p:nvSpPr>
          <p:cNvPr id="51" name="TextBox 50"/>
          <p:cNvSpPr txBox="1"/>
          <p:nvPr/>
        </p:nvSpPr>
        <p:spPr>
          <a:xfrm>
            <a:off x="3283117" y="4100587"/>
            <a:ext cx="378175" cy="273750"/>
          </a:xfrm>
          <a:prstGeom prst="rect">
            <a:avLst/>
          </a:prstGeom>
          <a:noFill/>
        </p:spPr>
        <p:txBody>
          <a:bodyPr wrap="square" lIns="0" tIns="0" rIns="0" bIns="0" rtlCol="0">
            <a:spAutoFit/>
          </a:bodyPr>
          <a:lstStyle/>
          <a:p>
            <a:pPr defTabSz="1241854">
              <a:lnSpc>
                <a:spcPct val="90000"/>
              </a:lnSpc>
              <a:spcBef>
                <a:spcPct val="20000"/>
              </a:spcBef>
              <a:buSzPct val="80000"/>
            </a:pPr>
            <a:r>
              <a:rPr lang="en-US" sz="1938" dirty="0">
                <a:solidFill>
                  <a:srgbClr val="FFFFFF"/>
                </a:solidFill>
              </a:rPr>
              <a:t>LB</a:t>
            </a:r>
          </a:p>
        </p:txBody>
      </p:sp>
      <p:cxnSp>
        <p:nvCxnSpPr>
          <p:cNvPr id="53" name="Elbow Connector 15"/>
          <p:cNvCxnSpPr>
            <a:stCxn id="27" idx="2"/>
            <a:endCxn id="47" idx="1"/>
          </p:cNvCxnSpPr>
          <p:nvPr/>
        </p:nvCxnSpPr>
        <p:spPr>
          <a:xfrm flipV="1">
            <a:off x="3149116" y="3403281"/>
            <a:ext cx="844068" cy="783715"/>
          </a:xfrm>
          <a:prstGeom prst="straightConnector1">
            <a:avLst/>
          </a:prstGeom>
          <a:ln w="31750">
            <a:solidFill>
              <a:schemeClr val="accent5"/>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Elbow Connector 15"/>
          <p:cNvCxnSpPr>
            <a:stCxn id="27" idx="2"/>
            <a:endCxn id="44" idx="1"/>
          </p:cNvCxnSpPr>
          <p:nvPr/>
        </p:nvCxnSpPr>
        <p:spPr>
          <a:xfrm>
            <a:off x="3149116" y="4187005"/>
            <a:ext cx="844068" cy="1108573"/>
          </a:xfrm>
          <a:prstGeom prst="straightConnector1">
            <a:avLst/>
          </a:prstGeom>
          <a:ln w="31750">
            <a:solidFill>
              <a:schemeClr val="accent5"/>
            </a:solidFill>
            <a:tailEnd type="triangle" w="med" len="med"/>
          </a:ln>
        </p:spPr>
        <p:style>
          <a:lnRef idx="1">
            <a:schemeClr val="accent1"/>
          </a:lnRef>
          <a:fillRef idx="0">
            <a:schemeClr val="accent1"/>
          </a:fillRef>
          <a:effectRef idx="0">
            <a:schemeClr val="accent1"/>
          </a:effectRef>
          <a:fontRef idx="minor">
            <a:schemeClr val="tx1"/>
          </a:fontRef>
        </p:style>
      </p:cxnSp>
      <p:sp>
        <p:nvSpPr>
          <p:cNvPr id="60" name="Up-Down Arrow 59"/>
          <p:cNvSpPr/>
          <p:nvPr/>
        </p:nvSpPr>
        <p:spPr bwMode="auto">
          <a:xfrm>
            <a:off x="8603080" y="3659362"/>
            <a:ext cx="356486" cy="1341181"/>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3148" tIns="46575" rIns="93148" bIns="46575" numCol="1" rtlCol="0" anchor="ctr" anchorCtr="0" compatLnSpc="1">
            <a:prstTxWarp prst="textNoShape">
              <a:avLst/>
            </a:prstTxWarp>
          </a:bodyPr>
          <a:lstStyle/>
          <a:p>
            <a:pPr algn="ctr" defTabSz="931207" fontAlgn="base">
              <a:spcBef>
                <a:spcPct val="0"/>
              </a:spcBef>
              <a:spcAft>
                <a:spcPct val="0"/>
              </a:spcAft>
            </a:pPr>
            <a:endParaRPr lang="en-US" sz="1224" dirty="0">
              <a:ln>
                <a:solidFill>
                  <a:srgbClr val="FFFFFF">
                    <a:alpha val="0"/>
                  </a:srgbClr>
                </a:solidFill>
              </a:ln>
              <a:solidFill>
                <a:srgbClr val="FFFFFF"/>
              </a:solidFill>
            </a:endParaRPr>
          </a:p>
        </p:txBody>
      </p:sp>
      <p:sp>
        <p:nvSpPr>
          <p:cNvPr id="61" name="Rectangle 60"/>
          <p:cNvSpPr/>
          <p:nvPr/>
        </p:nvSpPr>
        <p:spPr bwMode="auto">
          <a:xfrm>
            <a:off x="9167883" y="3666306"/>
            <a:ext cx="552588" cy="13590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none" lIns="93148" tIns="46575" rIns="93148" bIns="46575" numCol="1" rtlCol="0" anchor="ctr" anchorCtr="0" compatLnSpc="1">
            <a:prstTxWarp prst="textNoShape">
              <a:avLst/>
            </a:prstTxWarp>
          </a:bodyPr>
          <a:lstStyle/>
          <a:p>
            <a:pPr marL="0" lvl="1" algn="ctr" defTabSz="931131" fontAlgn="base">
              <a:spcBef>
                <a:spcPct val="0"/>
              </a:spcBef>
              <a:spcAft>
                <a:spcPct val="0"/>
              </a:spcAft>
              <a:buClr>
                <a:srgbClr val="FFC000"/>
              </a:buClr>
              <a:defRPr/>
            </a:pPr>
            <a:r>
              <a:rPr lang="en-US" sz="1632" kern="0" spc="-52" dirty="0">
                <a:solidFill>
                  <a:srgbClr val="000000">
                    <a:alpha val="99000"/>
                  </a:srgbClr>
                </a:solidFill>
                <a:ea typeface="Segoe UI" pitchFamily="34" charset="0"/>
                <a:cs typeface="Segoe UI" pitchFamily="34" charset="0"/>
              </a:rPr>
              <a:t>Mirroring</a:t>
            </a:r>
          </a:p>
        </p:txBody>
      </p:sp>
      <p:sp>
        <p:nvSpPr>
          <p:cNvPr id="65" name="Rectangle 64"/>
          <p:cNvSpPr/>
          <p:nvPr/>
        </p:nvSpPr>
        <p:spPr bwMode="auto">
          <a:xfrm>
            <a:off x="7883028" y="2189382"/>
            <a:ext cx="1837676" cy="4308072"/>
          </a:xfrm>
          <a:prstGeom prst="rect">
            <a:avLst/>
          </a:prstGeom>
          <a:noFill/>
          <a:ln w="19050">
            <a:solidFill>
              <a:schemeClr val="accent5"/>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48" tIns="46575" rIns="93148" bIns="46575" numCol="1" rtlCol="0" anchor="ctr" anchorCtr="0" compatLnSpc="1">
            <a:prstTxWarp prst="textNoShape">
              <a:avLst/>
            </a:prstTxWarp>
          </a:bodyPr>
          <a:lstStyle/>
          <a:p>
            <a:pPr algn="ctr" defTabSz="931207" fontAlgn="base">
              <a:spcBef>
                <a:spcPct val="0"/>
              </a:spcBef>
              <a:spcAft>
                <a:spcPct val="0"/>
              </a:spcAft>
            </a:pPr>
            <a:endParaRPr lang="en-US" sz="2346" dirty="0">
              <a:gradFill>
                <a:gsLst>
                  <a:gs pos="0">
                    <a:srgbClr val="FFFFFF"/>
                  </a:gs>
                  <a:gs pos="100000">
                    <a:srgbClr val="FFFFFF"/>
                  </a:gs>
                </a:gsLst>
                <a:lin ang="5400000" scaled="0"/>
              </a:gradFill>
            </a:endParaRPr>
          </a:p>
        </p:txBody>
      </p:sp>
      <p:sp>
        <p:nvSpPr>
          <p:cNvPr id="66" name="Rectangle 65"/>
          <p:cNvSpPr/>
          <p:nvPr/>
        </p:nvSpPr>
        <p:spPr bwMode="auto">
          <a:xfrm>
            <a:off x="3993184" y="2661703"/>
            <a:ext cx="1832675" cy="3389375"/>
          </a:xfrm>
          <a:prstGeom prst="rect">
            <a:avLst/>
          </a:prstGeom>
          <a:noFill/>
          <a:ln w="19050">
            <a:solidFill>
              <a:schemeClr val="accent5"/>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48" tIns="46575" rIns="93148" bIns="46575" numCol="1" rtlCol="0" anchor="ctr" anchorCtr="0" compatLnSpc="1">
            <a:prstTxWarp prst="textNoShape">
              <a:avLst/>
            </a:prstTxWarp>
          </a:bodyPr>
          <a:lstStyle/>
          <a:p>
            <a:pPr algn="ctr" defTabSz="931207" fontAlgn="base">
              <a:spcBef>
                <a:spcPct val="0"/>
              </a:spcBef>
              <a:spcAft>
                <a:spcPct val="0"/>
              </a:spcAft>
            </a:pPr>
            <a:endParaRPr lang="en-US" sz="2346" dirty="0">
              <a:gradFill>
                <a:gsLst>
                  <a:gs pos="0">
                    <a:srgbClr val="FFFFFF"/>
                  </a:gs>
                  <a:gs pos="100000">
                    <a:srgbClr val="FFFFFF"/>
                  </a:gs>
                </a:gsLst>
                <a:lin ang="5400000" scaled="0"/>
              </a:gradFill>
            </a:endParaRPr>
          </a:p>
        </p:txBody>
      </p:sp>
      <p:grpSp>
        <p:nvGrpSpPr>
          <p:cNvPr id="10" name="Group 9"/>
          <p:cNvGrpSpPr/>
          <p:nvPr/>
        </p:nvGrpSpPr>
        <p:grpSpPr>
          <a:xfrm>
            <a:off x="280018" y="3227068"/>
            <a:ext cx="1835600" cy="1835600"/>
            <a:chOff x="508000" y="2203271"/>
            <a:chExt cx="1799771" cy="1799771"/>
          </a:xfrm>
          <a:solidFill>
            <a:schemeClr val="accent5"/>
          </a:solidFill>
        </p:grpSpPr>
        <p:sp>
          <p:nvSpPr>
            <p:cNvPr id="9" name="Rectangle 8"/>
            <p:cNvSpPr/>
            <p:nvPr/>
          </p:nvSpPr>
          <p:spPr bwMode="auto">
            <a:xfrm>
              <a:off x="508000" y="2203271"/>
              <a:ext cx="1799771" cy="1799771"/>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1246" fontAlgn="base">
                <a:spcBef>
                  <a:spcPct val="0"/>
                </a:spcBef>
                <a:spcAft>
                  <a:spcPct val="0"/>
                </a:spcAft>
              </a:pPr>
              <a:r>
                <a:rPr lang="en-US" sz="1938" dirty="0">
                  <a:gradFill>
                    <a:gsLst>
                      <a:gs pos="0">
                        <a:srgbClr val="FFFFFF"/>
                      </a:gs>
                      <a:gs pos="100000">
                        <a:srgbClr val="FFFFFF"/>
                      </a:gs>
                    </a:gsLst>
                    <a:lin ang="5400000" scaled="0"/>
                  </a:gradFill>
                  <a:ea typeface="Segoe UI" pitchFamily="34" charset="0"/>
                  <a:cs typeface="Segoe UI" pitchFamily="34" charset="0"/>
                </a:rPr>
                <a:t>Internet</a:t>
              </a:r>
            </a:p>
          </p:txBody>
        </p:sp>
        <p:grpSp>
          <p:nvGrpSpPr>
            <p:cNvPr id="68" name="Group 67"/>
            <p:cNvGrpSpPr/>
            <p:nvPr/>
          </p:nvGrpSpPr>
          <p:grpSpPr>
            <a:xfrm>
              <a:off x="748459" y="2603641"/>
              <a:ext cx="1318853" cy="744211"/>
              <a:chOff x="7683468" y="2188241"/>
              <a:chExt cx="1543891" cy="871196"/>
            </a:xfrm>
            <a:grpFill/>
          </p:grpSpPr>
          <p:pic>
            <p:nvPicPr>
              <p:cNvPr id="70"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57994"/>
              <a:stretch/>
            </p:blipFill>
            <p:spPr bwMode="auto">
              <a:xfrm>
                <a:off x="7683468" y="2188241"/>
                <a:ext cx="1543891" cy="8711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Freeform 6"/>
              <p:cNvSpPr>
                <a:spLocks noChangeAspect="1" noEditPoints="1"/>
              </p:cNvSpPr>
              <p:nvPr/>
            </p:nvSpPr>
            <p:spPr bwMode="black">
              <a:xfrm>
                <a:off x="8553388" y="2268211"/>
                <a:ext cx="481758" cy="487799"/>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grpFill/>
              <a:ln>
                <a:noFill/>
              </a:ln>
            </p:spPr>
            <p:txBody>
              <a:bodyPr vert="horz" wrap="square" lIns="93260" tIns="46630" rIns="93260" bIns="46630" numCol="1" anchor="t" anchorCtr="0" compatLnSpc="1">
                <a:prstTxWarp prst="textNoShape">
                  <a:avLst/>
                </a:prstTxWarp>
              </a:bodyPr>
              <a:lstStyle/>
              <a:p>
                <a:pPr algn="ctr" defTabSz="1241854"/>
                <a:endParaRPr lang="en-US" sz="1938">
                  <a:solidFill>
                    <a:srgbClr val="292929"/>
                  </a:solidFill>
                </a:endParaRPr>
              </a:p>
            </p:txBody>
          </p:sp>
        </p:grpSp>
      </p:grpSp>
      <p:cxnSp>
        <p:nvCxnSpPr>
          <p:cNvPr id="5" name="Straight Arrow Connector 4"/>
          <p:cNvCxnSpPr>
            <a:stCxn id="66" idx="3"/>
            <a:endCxn id="65" idx="1"/>
          </p:cNvCxnSpPr>
          <p:nvPr/>
        </p:nvCxnSpPr>
        <p:spPr>
          <a:xfrm flipV="1">
            <a:off x="5825858" y="4343419"/>
            <a:ext cx="2057173" cy="12972"/>
          </a:xfrm>
          <a:prstGeom prst="straightConnector1">
            <a:avLst/>
          </a:prstGeom>
          <a:ln w="31750">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921308" y="2189386"/>
            <a:ext cx="1044842" cy="230524"/>
          </a:xfrm>
          <a:prstGeom prst="rect">
            <a:avLst/>
          </a:prstGeom>
          <a:noFill/>
        </p:spPr>
        <p:txBody>
          <a:bodyPr wrap="none" lIns="0" tIns="0" rIns="0" bIns="0" rtlCol="0">
            <a:spAutoFit/>
          </a:bodyPr>
          <a:lstStyle/>
          <a:p>
            <a:pPr defTabSz="929976">
              <a:lnSpc>
                <a:spcPct val="90000"/>
              </a:lnSpc>
              <a:spcBef>
                <a:spcPct val="20000"/>
              </a:spcBef>
              <a:buSzPct val="80000"/>
            </a:pPr>
            <a:r>
              <a:rPr lang="en-US" sz="1632" dirty="0">
                <a:solidFill>
                  <a:srgbClr val="FFFFFF">
                    <a:alpha val="99000"/>
                  </a:srgbClr>
                </a:solidFill>
              </a:rPr>
              <a:t>SQL-AVSET</a:t>
            </a:r>
          </a:p>
        </p:txBody>
      </p:sp>
      <p:sp>
        <p:nvSpPr>
          <p:cNvPr id="62" name="TextBox 61"/>
          <p:cNvSpPr txBox="1"/>
          <p:nvPr/>
        </p:nvSpPr>
        <p:spPr>
          <a:xfrm>
            <a:off x="5968681" y="2661703"/>
            <a:ext cx="899334" cy="230524"/>
          </a:xfrm>
          <a:prstGeom prst="rect">
            <a:avLst/>
          </a:prstGeom>
          <a:noFill/>
        </p:spPr>
        <p:txBody>
          <a:bodyPr wrap="none" lIns="0" tIns="0" rIns="0" bIns="0" rtlCol="0">
            <a:spAutoFit/>
          </a:bodyPr>
          <a:lstStyle/>
          <a:p>
            <a:pPr defTabSz="929976">
              <a:lnSpc>
                <a:spcPct val="90000"/>
              </a:lnSpc>
              <a:spcBef>
                <a:spcPct val="20000"/>
              </a:spcBef>
              <a:buSzPct val="80000"/>
            </a:pPr>
            <a:r>
              <a:rPr lang="en-US" sz="1632" dirty="0">
                <a:solidFill>
                  <a:srgbClr val="FFFFFF">
                    <a:alpha val="99000"/>
                  </a:srgbClr>
                </a:solidFill>
              </a:rPr>
              <a:t>IIS-AVSET</a:t>
            </a:r>
          </a:p>
        </p:txBody>
      </p:sp>
      <p:sp>
        <p:nvSpPr>
          <p:cNvPr id="30" name="Freeform 62"/>
          <p:cNvSpPr>
            <a:spLocks noEditPoints="1"/>
          </p:cNvSpPr>
          <p:nvPr/>
        </p:nvSpPr>
        <p:spPr bwMode="black">
          <a:xfrm>
            <a:off x="4892470" y="3479800"/>
            <a:ext cx="373205" cy="373010"/>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tx1"/>
          </a:solidFill>
          <a:ln>
            <a:noFill/>
          </a:ln>
        </p:spPr>
        <p:txBody>
          <a:bodyPr vert="horz" wrap="square" lIns="83878" tIns="41940" rIns="83878" bIns="41940" numCol="1" anchor="t" anchorCtr="0" compatLnSpc="1">
            <a:prstTxWarp prst="textNoShape">
              <a:avLst/>
            </a:prstTxWarp>
          </a:bodyPr>
          <a:lstStyle/>
          <a:p>
            <a:pPr defTabSz="929976"/>
            <a:endParaRPr lang="en-US" sz="1224">
              <a:solidFill>
                <a:srgbClr val="FFFFFF"/>
              </a:solidFill>
            </a:endParaRPr>
          </a:p>
        </p:txBody>
      </p:sp>
      <p:grpSp>
        <p:nvGrpSpPr>
          <p:cNvPr id="40" name="Group 39"/>
          <p:cNvGrpSpPr/>
          <p:nvPr/>
        </p:nvGrpSpPr>
        <p:grpSpPr>
          <a:xfrm>
            <a:off x="4092055" y="2788457"/>
            <a:ext cx="1647474" cy="1272582"/>
            <a:chOff x="2892056" y="3912024"/>
            <a:chExt cx="1424763" cy="1108902"/>
          </a:xfrm>
        </p:grpSpPr>
        <p:sp>
          <p:nvSpPr>
            <p:cNvPr id="41" name="Rectangle 40"/>
            <p:cNvSpPr/>
            <p:nvPr/>
          </p:nvSpPr>
          <p:spPr bwMode="auto">
            <a:xfrm>
              <a:off x="2892056" y="3912024"/>
              <a:ext cx="1424763" cy="10702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88" tIns="93225" rIns="93188" bIns="46594" numCol="1" spcCol="0" rtlCol="0" anchor="t" anchorCtr="0" compatLnSpc="1">
              <a:prstTxWarp prst="textNoShape">
                <a:avLst/>
              </a:prstTxWarp>
            </a:bodyPr>
            <a:lstStyle/>
            <a:p>
              <a:pPr algn="ctr" defTabSz="1241854">
                <a:lnSpc>
                  <a:spcPct val="90000"/>
                </a:lnSpc>
                <a:spcBef>
                  <a:spcPct val="20000"/>
                </a:spcBef>
                <a:buSzPct val="80000"/>
              </a:pPr>
              <a:r>
                <a:rPr lang="en-US" sz="2040" dirty="0">
                  <a:solidFill>
                    <a:srgbClr val="FFFFFF"/>
                  </a:solidFill>
                </a:rPr>
                <a:t>Web Server</a:t>
              </a:r>
            </a:p>
            <a:p>
              <a:pPr algn="ctr" defTabSz="1241854">
                <a:lnSpc>
                  <a:spcPct val="90000"/>
                </a:lnSpc>
                <a:spcBef>
                  <a:spcPct val="20000"/>
                </a:spcBef>
                <a:buSzPct val="80000"/>
              </a:pPr>
              <a:endParaRPr lang="en-US" sz="2040" dirty="0">
                <a:solidFill>
                  <a:srgbClr val="FFFFFF"/>
                </a:solidFill>
              </a:endParaRPr>
            </a:p>
          </p:txBody>
        </p:sp>
        <p:grpSp>
          <p:nvGrpSpPr>
            <p:cNvPr id="42" name="Group 41"/>
            <p:cNvGrpSpPr/>
            <p:nvPr/>
          </p:nvGrpSpPr>
          <p:grpSpPr>
            <a:xfrm>
              <a:off x="3315595" y="4194360"/>
              <a:ext cx="686109" cy="826566"/>
              <a:chOff x="6416842" y="3516012"/>
              <a:chExt cx="1304729" cy="1572237"/>
            </a:xfrm>
          </p:grpSpPr>
          <p:pic>
            <p:nvPicPr>
              <p:cNvPr id="43" name="Picture 6" descr="\\magnum\Projects\Microsoft\Cloud Power FY12\Design\Icons\PNGs\Server_2.png"/>
              <p:cNvPicPr>
                <a:picLocks noChangeAspect="1" noChangeArrowheads="1"/>
              </p:cNvPicPr>
              <p:nvPr/>
            </p:nvPicPr>
            <p:blipFill rotWithShape="1">
              <a:blip r:embed="rId4" cstate="print">
                <a:biLevel thresh="25000"/>
              </a:blip>
              <a:srcRect l="27509"/>
              <a:stretch/>
            </p:blipFill>
            <p:spPr bwMode="auto">
              <a:xfrm>
                <a:off x="6416842" y="3516012"/>
                <a:ext cx="1175709" cy="1572237"/>
              </a:xfrm>
              <a:prstGeom prst="rect">
                <a:avLst/>
              </a:prstGeom>
              <a:noFill/>
            </p:spPr>
          </p:pic>
          <p:sp>
            <p:nvSpPr>
              <p:cNvPr id="46" name="Freeform 62"/>
              <p:cNvSpPr>
                <a:spLocks noEditPoints="1"/>
              </p:cNvSpPr>
              <p:nvPr/>
            </p:nvSpPr>
            <p:spPr bwMode="black">
              <a:xfrm>
                <a:off x="7025725" y="4197560"/>
                <a:ext cx="695846" cy="695665"/>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pPr defTabSz="929976"/>
                <a:endParaRPr lang="en-US" sz="1224">
                  <a:solidFill>
                    <a:srgbClr val="FFFFFF"/>
                  </a:solidFill>
                </a:endParaRPr>
              </a:p>
            </p:txBody>
          </p:sp>
        </p:grpSp>
      </p:grpSp>
      <p:grpSp>
        <p:nvGrpSpPr>
          <p:cNvPr id="58" name="Group 57"/>
          <p:cNvGrpSpPr/>
          <p:nvPr/>
        </p:nvGrpSpPr>
        <p:grpSpPr>
          <a:xfrm>
            <a:off x="4068734" y="4701358"/>
            <a:ext cx="1647474" cy="1272582"/>
            <a:chOff x="2892056" y="3912024"/>
            <a:chExt cx="1424763" cy="1108902"/>
          </a:xfrm>
        </p:grpSpPr>
        <p:sp>
          <p:nvSpPr>
            <p:cNvPr id="59" name="Rectangle 58"/>
            <p:cNvSpPr/>
            <p:nvPr/>
          </p:nvSpPr>
          <p:spPr bwMode="auto">
            <a:xfrm>
              <a:off x="2892056" y="3912024"/>
              <a:ext cx="1424763" cy="10702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88" tIns="93225" rIns="93188" bIns="46594" numCol="1" spcCol="0" rtlCol="0" anchor="t" anchorCtr="0" compatLnSpc="1">
              <a:prstTxWarp prst="textNoShape">
                <a:avLst/>
              </a:prstTxWarp>
            </a:bodyPr>
            <a:lstStyle/>
            <a:p>
              <a:pPr algn="ctr" defTabSz="1241854">
                <a:lnSpc>
                  <a:spcPct val="90000"/>
                </a:lnSpc>
                <a:spcBef>
                  <a:spcPct val="20000"/>
                </a:spcBef>
                <a:buSzPct val="80000"/>
              </a:pPr>
              <a:r>
                <a:rPr lang="en-US" sz="2040" dirty="0">
                  <a:solidFill>
                    <a:srgbClr val="FFFFFF"/>
                  </a:solidFill>
                </a:rPr>
                <a:t>Web Server</a:t>
              </a:r>
            </a:p>
            <a:p>
              <a:pPr algn="ctr" defTabSz="1241854">
                <a:lnSpc>
                  <a:spcPct val="90000"/>
                </a:lnSpc>
                <a:spcBef>
                  <a:spcPct val="20000"/>
                </a:spcBef>
                <a:buSzPct val="80000"/>
              </a:pPr>
              <a:endParaRPr lang="en-US" sz="2040" dirty="0">
                <a:solidFill>
                  <a:srgbClr val="FFFFFF"/>
                </a:solidFill>
              </a:endParaRPr>
            </a:p>
          </p:txBody>
        </p:sp>
        <p:grpSp>
          <p:nvGrpSpPr>
            <p:cNvPr id="63" name="Group 62"/>
            <p:cNvGrpSpPr/>
            <p:nvPr/>
          </p:nvGrpSpPr>
          <p:grpSpPr>
            <a:xfrm>
              <a:off x="3315595" y="4194360"/>
              <a:ext cx="686109" cy="826566"/>
              <a:chOff x="6416842" y="3516012"/>
              <a:chExt cx="1304729" cy="1572237"/>
            </a:xfrm>
          </p:grpSpPr>
          <p:pic>
            <p:nvPicPr>
              <p:cNvPr id="64" name="Picture 6" descr="\\magnum\Projects\Microsoft\Cloud Power FY12\Design\Icons\PNGs\Server_2.png"/>
              <p:cNvPicPr>
                <a:picLocks noChangeAspect="1" noChangeArrowheads="1"/>
              </p:cNvPicPr>
              <p:nvPr/>
            </p:nvPicPr>
            <p:blipFill rotWithShape="1">
              <a:blip r:embed="rId4" cstate="print">
                <a:biLevel thresh="25000"/>
              </a:blip>
              <a:srcRect l="27509"/>
              <a:stretch/>
            </p:blipFill>
            <p:spPr bwMode="auto">
              <a:xfrm>
                <a:off x="6416842" y="3516012"/>
                <a:ext cx="1175709" cy="1572237"/>
              </a:xfrm>
              <a:prstGeom prst="rect">
                <a:avLst/>
              </a:prstGeom>
              <a:noFill/>
            </p:spPr>
          </p:pic>
          <p:sp>
            <p:nvSpPr>
              <p:cNvPr id="67" name="Freeform 62"/>
              <p:cNvSpPr>
                <a:spLocks noEditPoints="1"/>
              </p:cNvSpPr>
              <p:nvPr/>
            </p:nvSpPr>
            <p:spPr bwMode="black">
              <a:xfrm>
                <a:off x="7025725" y="4197560"/>
                <a:ext cx="695846" cy="695665"/>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pPr defTabSz="929976"/>
                <a:endParaRPr lang="en-US" sz="1224">
                  <a:solidFill>
                    <a:srgbClr val="FFFFFF"/>
                  </a:solidFill>
                </a:endParaRPr>
              </a:p>
            </p:txBody>
          </p:sp>
        </p:grpSp>
      </p:grpSp>
      <p:sp>
        <p:nvSpPr>
          <p:cNvPr id="76" name="Rectangle 75"/>
          <p:cNvSpPr/>
          <p:nvPr/>
        </p:nvSpPr>
        <p:spPr bwMode="auto">
          <a:xfrm>
            <a:off x="7888034" y="2189382"/>
            <a:ext cx="1832675" cy="148315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16" tIns="93152" rIns="93116" bIns="46559" numCol="1" spcCol="0" rtlCol="0" anchor="t" anchorCtr="0" compatLnSpc="1">
            <a:prstTxWarp prst="textNoShape">
              <a:avLst/>
            </a:prstTxWarp>
          </a:bodyPr>
          <a:lstStyle/>
          <a:p>
            <a:pPr algn="ctr" defTabSz="1241854">
              <a:lnSpc>
                <a:spcPct val="90000"/>
              </a:lnSpc>
              <a:spcBef>
                <a:spcPct val="20000"/>
              </a:spcBef>
              <a:buSzPct val="80000"/>
            </a:pPr>
            <a:endParaRPr lang="en-US" sz="2040" dirty="0">
              <a:gradFill>
                <a:gsLst>
                  <a:gs pos="0">
                    <a:srgbClr val="292929">
                      <a:lumMod val="90000"/>
                      <a:lumOff val="10000"/>
                    </a:srgbClr>
                  </a:gs>
                  <a:gs pos="86000">
                    <a:srgbClr val="292929">
                      <a:lumMod val="90000"/>
                      <a:lumOff val="10000"/>
                    </a:srgbClr>
                  </a:gs>
                </a:gsLst>
                <a:lin ang="5400000" scaled="0"/>
              </a:gradFill>
            </a:endParaRPr>
          </a:p>
        </p:txBody>
      </p:sp>
      <p:sp>
        <p:nvSpPr>
          <p:cNvPr id="77" name="Freeform 62"/>
          <p:cNvSpPr>
            <a:spLocks noEditPoints="1"/>
          </p:cNvSpPr>
          <p:nvPr/>
        </p:nvSpPr>
        <p:spPr bwMode="black">
          <a:xfrm>
            <a:off x="8753433" y="2861115"/>
            <a:ext cx="373205" cy="373010"/>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tx1"/>
          </a:solidFill>
          <a:ln>
            <a:noFill/>
          </a:ln>
        </p:spPr>
        <p:txBody>
          <a:bodyPr vert="horz" wrap="square" lIns="83878" tIns="41940" rIns="83878" bIns="41940" numCol="1" anchor="t" anchorCtr="0" compatLnSpc="1">
            <a:prstTxWarp prst="textNoShape">
              <a:avLst/>
            </a:prstTxWarp>
          </a:bodyPr>
          <a:lstStyle/>
          <a:p>
            <a:pPr defTabSz="929976"/>
            <a:endParaRPr lang="en-US" sz="1224">
              <a:solidFill>
                <a:srgbClr val="FFFFFF"/>
              </a:solidFill>
            </a:endParaRPr>
          </a:p>
        </p:txBody>
      </p:sp>
      <p:sp>
        <p:nvSpPr>
          <p:cNvPr id="79" name="Rectangle 78"/>
          <p:cNvSpPr/>
          <p:nvPr/>
        </p:nvSpPr>
        <p:spPr bwMode="auto">
          <a:xfrm>
            <a:off x="7980634" y="2316836"/>
            <a:ext cx="1647474" cy="122826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16" tIns="93152" rIns="93116" bIns="46559" numCol="1" spcCol="0" rtlCol="0" anchor="t" anchorCtr="0" compatLnSpc="1">
            <a:prstTxWarp prst="textNoShape">
              <a:avLst/>
            </a:prstTxWarp>
          </a:bodyPr>
          <a:lstStyle/>
          <a:p>
            <a:pPr algn="ctr" defTabSz="1241854">
              <a:lnSpc>
                <a:spcPct val="90000"/>
              </a:lnSpc>
              <a:spcBef>
                <a:spcPct val="20000"/>
              </a:spcBef>
              <a:buSzPct val="80000"/>
            </a:pPr>
            <a:r>
              <a:rPr lang="en-US" sz="2040" dirty="0">
                <a:solidFill>
                  <a:srgbClr val="FFFFFF"/>
                </a:solidFill>
              </a:rPr>
              <a:t>Database</a:t>
            </a:r>
          </a:p>
          <a:p>
            <a:pPr algn="ctr" defTabSz="1241854">
              <a:lnSpc>
                <a:spcPct val="90000"/>
              </a:lnSpc>
              <a:spcBef>
                <a:spcPct val="20000"/>
              </a:spcBef>
              <a:buSzPct val="80000"/>
            </a:pPr>
            <a:endParaRPr lang="en-US" sz="2040" dirty="0">
              <a:solidFill>
                <a:srgbClr val="FFFFFF"/>
              </a:solidFill>
            </a:endParaRPr>
          </a:p>
        </p:txBody>
      </p:sp>
      <p:sp>
        <p:nvSpPr>
          <p:cNvPr id="39" name="Freeform 38"/>
          <p:cNvSpPr>
            <a:spLocks noEditPoints="1"/>
          </p:cNvSpPr>
          <p:nvPr/>
        </p:nvSpPr>
        <p:spPr bwMode="auto">
          <a:xfrm flipH="1">
            <a:off x="8454984" y="2734515"/>
            <a:ext cx="676807" cy="767632"/>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9878" tIns="186312" rIns="69878" bIns="34940" rtlCol="0" anchor="ctr"/>
          <a:lstStyle/>
          <a:p>
            <a:pPr defTabSz="929976" fontAlgn="base">
              <a:lnSpc>
                <a:spcPct val="90000"/>
              </a:lnSpc>
              <a:spcBef>
                <a:spcPct val="0"/>
              </a:spcBef>
              <a:spcAft>
                <a:spcPct val="0"/>
              </a:spcAft>
              <a:buSzPct val="90000"/>
            </a:pPr>
            <a:endParaRPr lang="en-US" sz="1938" kern="0" dirty="0">
              <a:gradFill>
                <a:gsLst>
                  <a:gs pos="85000">
                    <a:srgbClr val="FFFFFF"/>
                  </a:gs>
                  <a:gs pos="0">
                    <a:srgbClr val="FFFFFF"/>
                  </a:gs>
                </a:gsLst>
                <a:lin ang="5400000" scaled="0"/>
              </a:gradFill>
              <a:ea typeface="Segoe UI" pitchFamily="34" charset="0"/>
              <a:cs typeface="Segoe UI" pitchFamily="34" charset="0"/>
            </a:endParaRPr>
          </a:p>
        </p:txBody>
      </p:sp>
      <p:sp>
        <p:nvSpPr>
          <p:cNvPr id="87" name="Rectangle 86"/>
          <p:cNvSpPr/>
          <p:nvPr/>
        </p:nvSpPr>
        <p:spPr bwMode="auto">
          <a:xfrm>
            <a:off x="7883024" y="5014295"/>
            <a:ext cx="1832675" cy="148315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16" tIns="93152" rIns="93116" bIns="46559" numCol="1" spcCol="0" rtlCol="0" anchor="t" anchorCtr="0" compatLnSpc="1">
            <a:prstTxWarp prst="textNoShape">
              <a:avLst/>
            </a:prstTxWarp>
          </a:bodyPr>
          <a:lstStyle/>
          <a:p>
            <a:pPr algn="ctr" defTabSz="1241854">
              <a:lnSpc>
                <a:spcPct val="90000"/>
              </a:lnSpc>
              <a:spcBef>
                <a:spcPct val="20000"/>
              </a:spcBef>
              <a:buSzPct val="80000"/>
            </a:pPr>
            <a:endParaRPr lang="en-US" sz="2040" dirty="0">
              <a:gradFill>
                <a:gsLst>
                  <a:gs pos="0">
                    <a:srgbClr val="292929">
                      <a:lumMod val="90000"/>
                      <a:lumOff val="10000"/>
                    </a:srgbClr>
                  </a:gs>
                  <a:gs pos="86000">
                    <a:srgbClr val="292929">
                      <a:lumMod val="90000"/>
                      <a:lumOff val="10000"/>
                    </a:srgbClr>
                  </a:gs>
                </a:gsLst>
                <a:lin ang="5400000" scaled="0"/>
              </a:gradFill>
            </a:endParaRPr>
          </a:p>
        </p:txBody>
      </p:sp>
      <p:sp>
        <p:nvSpPr>
          <p:cNvPr id="88" name="Freeform 62"/>
          <p:cNvSpPr>
            <a:spLocks noEditPoints="1"/>
          </p:cNvSpPr>
          <p:nvPr/>
        </p:nvSpPr>
        <p:spPr bwMode="black">
          <a:xfrm>
            <a:off x="8748426" y="5686028"/>
            <a:ext cx="373205" cy="373010"/>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tx1"/>
          </a:solidFill>
          <a:ln>
            <a:noFill/>
          </a:ln>
        </p:spPr>
        <p:txBody>
          <a:bodyPr vert="horz" wrap="square" lIns="83878" tIns="41940" rIns="83878" bIns="41940" numCol="1" anchor="t" anchorCtr="0" compatLnSpc="1">
            <a:prstTxWarp prst="textNoShape">
              <a:avLst/>
            </a:prstTxWarp>
          </a:bodyPr>
          <a:lstStyle/>
          <a:p>
            <a:pPr defTabSz="929976"/>
            <a:endParaRPr lang="en-US" sz="1224">
              <a:solidFill>
                <a:srgbClr val="FFFFFF"/>
              </a:solidFill>
            </a:endParaRPr>
          </a:p>
        </p:txBody>
      </p:sp>
      <p:sp>
        <p:nvSpPr>
          <p:cNvPr id="89" name="Rectangle 88"/>
          <p:cNvSpPr/>
          <p:nvPr/>
        </p:nvSpPr>
        <p:spPr bwMode="auto">
          <a:xfrm>
            <a:off x="7975633" y="5141749"/>
            <a:ext cx="1647474" cy="122826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16" tIns="93152" rIns="93116" bIns="46559" numCol="1" spcCol="0" rtlCol="0" anchor="t" anchorCtr="0" compatLnSpc="1">
            <a:prstTxWarp prst="textNoShape">
              <a:avLst/>
            </a:prstTxWarp>
          </a:bodyPr>
          <a:lstStyle/>
          <a:p>
            <a:pPr algn="ctr" defTabSz="1241854">
              <a:lnSpc>
                <a:spcPct val="90000"/>
              </a:lnSpc>
              <a:spcBef>
                <a:spcPct val="20000"/>
              </a:spcBef>
              <a:buSzPct val="80000"/>
            </a:pPr>
            <a:r>
              <a:rPr lang="en-US" sz="2040" dirty="0">
                <a:solidFill>
                  <a:srgbClr val="FFFFFF"/>
                </a:solidFill>
              </a:rPr>
              <a:t>Database</a:t>
            </a:r>
          </a:p>
          <a:p>
            <a:pPr algn="ctr" defTabSz="1241854">
              <a:lnSpc>
                <a:spcPct val="90000"/>
              </a:lnSpc>
              <a:spcBef>
                <a:spcPct val="20000"/>
              </a:spcBef>
              <a:buSzPct val="80000"/>
            </a:pPr>
            <a:endParaRPr lang="en-US" sz="2040" dirty="0">
              <a:solidFill>
                <a:srgbClr val="FFFFFF"/>
              </a:solidFill>
            </a:endParaRPr>
          </a:p>
        </p:txBody>
      </p:sp>
      <p:sp>
        <p:nvSpPr>
          <p:cNvPr id="90" name="Freeform 89"/>
          <p:cNvSpPr>
            <a:spLocks noEditPoints="1"/>
          </p:cNvSpPr>
          <p:nvPr/>
        </p:nvSpPr>
        <p:spPr bwMode="auto">
          <a:xfrm flipH="1">
            <a:off x="8449983" y="5559428"/>
            <a:ext cx="676807" cy="767632"/>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9878" tIns="186312" rIns="69878" bIns="34940" rtlCol="0" anchor="ctr"/>
          <a:lstStyle/>
          <a:p>
            <a:pPr defTabSz="929976" fontAlgn="base">
              <a:lnSpc>
                <a:spcPct val="90000"/>
              </a:lnSpc>
              <a:spcBef>
                <a:spcPct val="0"/>
              </a:spcBef>
              <a:spcAft>
                <a:spcPct val="0"/>
              </a:spcAft>
              <a:buSzPct val="90000"/>
            </a:pPr>
            <a:endParaRPr lang="en-US" sz="1938" kern="0" dirty="0">
              <a:gradFill>
                <a:gsLst>
                  <a:gs pos="85000">
                    <a:srgbClr val="FFFFFF"/>
                  </a:gs>
                  <a:gs pos="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20375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6"/>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1" grpId="0"/>
      <p:bldP spid="65" grpId="0" animBg="1"/>
      <p:bldP spid="66" grpId="0" animBg="1"/>
      <p:bldP spid="6" grpId="0"/>
      <p:bldP spid="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17890" y="2410019"/>
            <a:ext cx="1090416" cy="350229"/>
          </a:xfrm>
          <a:prstGeom prst="rect">
            <a:avLst/>
          </a:prstGeom>
          <a:noFill/>
        </p:spPr>
        <p:txBody>
          <a:bodyPr wrap="none" lIns="93159" tIns="46580" rIns="93159" bIns="46580" rtlCol="0">
            <a:spAutoFit/>
          </a:bodyPr>
          <a:lstStyle/>
          <a:p>
            <a:pPr defTabSz="929976"/>
            <a:r>
              <a:rPr lang="en-US" sz="1632" i="1" dirty="0">
                <a:gradFill>
                  <a:gsLst>
                    <a:gs pos="0">
                      <a:srgbClr val="FFFFFF"/>
                    </a:gs>
                    <a:gs pos="100000">
                      <a:srgbClr val="FFFFFF"/>
                    </a:gs>
                  </a:gsLst>
                  <a:lin ang="5400000" scaled="0"/>
                </a:gradFill>
              </a:rPr>
              <a:t>HTTP 500</a:t>
            </a:r>
          </a:p>
        </p:txBody>
      </p:sp>
      <p:sp>
        <p:nvSpPr>
          <p:cNvPr id="2" name="Title 1"/>
          <p:cNvSpPr>
            <a:spLocks noGrp="1"/>
          </p:cNvSpPr>
          <p:nvPr>
            <p:ph type="title"/>
          </p:nvPr>
        </p:nvSpPr>
        <p:spPr/>
        <p:txBody>
          <a:bodyPr/>
          <a:lstStyle/>
          <a:p>
            <a:r>
              <a:rPr lang="en-US" dirty="0" smtClean="0">
                <a:solidFill>
                  <a:schemeClr val="tx2"/>
                </a:solidFill>
              </a:rPr>
              <a:t>HTTP load </a:t>
            </a:r>
            <a:r>
              <a:rPr lang="en-US" dirty="0">
                <a:solidFill>
                  <a:schemeClr val="tx2"/>
                </a:solidFill>
              </a:rPr>
              <a:t>b</a:t>
            </a:r>
            <a:r>
              <a:rPr lang="en-US" dirty="0" smtClean="0">
                <a:solidFill>
                  <a:schemeClr val="tx2"/>
                </a:solidFill>
              </a:rPr>
              <a:t>alancer </a:t>
            </a:r>
            <a:r>
              <a:rPr lang="en-US" dirty="0">
                <a:solidFill>
                  <a:schemeClr val="tx2"/>
                </a:solidFill>
              </a:rPr>
              <a:t>c</a:t>
            </a:r>
            <a:r>
              <a:rPr lang="en-US" dirty="0" smtClean="0">
                <a:solidFill>
                  <a:schemeClr val="tx2"/>
                </a:solidFill>
              </a:rPr>
              <a:t>ustom </a:t>
            </a:r>
            <a:r>
              <a:rPr lang="en-US" dirty="0">
                <a:solidFill>
                  <a:schemeClr val="tx2"/>
                </a:solidFill>
              </a:rPr>
              <a:t>p</a:t>
            </a:r>
            <a:r>
              <a:rPr lang="en-US" dirty="0" smtClean="0">
                <a:solidFill>
                  <a:schemeClr val="tx2"/>
                </a:solidFill>
              </a:rPr>
              <a:t>robes</a:t>
            </a:r>
            <a:endParaRPr lang="en-US" dirty="0">
              <a:solidFill>
                <a:schemeClr val="tx2"/>
              </a:solidFill>
            </a:endParaRPr>
          </a:p>
        </p:txBody>
      </p:sp>
      <p:sp>
        <p:nvSpPr>
          <p:cNvPr id="32" name="Rectangle 31"/>
          <p:cNvSpPr/>
          <p:nvPr/>
        </p:nvSpPr>
        <p:spPr bwMode="auto">
          <a:xfrm>
            <a:off x="8050472" y="1687841"/>
            <a:ext cx="2611289" cy="4697616"/>
          </a:xfrm>
          <a:prstGeom prst="rect">
            <a:avLst/>
          </a:prstGeom>
          <a:solidFill>
            <a:schemeClr val="accent1"/>
          </a:solidFill>
          <a:ln w="50800">
            <a:noFill/>
            <a:prstDash val="sysDash"/>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46567" tIns="46565" rIns="46567" bIns="46565" numCol="1" rtlCol="0" anchor="t" anchorCtr="0" compatLnSpc="1">
            <a:prstTxWarp prst="textNoShape">
              <a:avLst/>
            </a:prstTxWarp>
          </a:bodyPr>
          <a:lstStyle/>
          <a:p>
            <a:pPr algn="ctr" defTabSz="931014"/>
            <a:r>
              <a:rPr lang="en-US" sz="2856" spc="-52" dirty="0">
                <a:ln>
                  <a:solidFill>
                    <a:srgbClr val="000000">
                      <a:alpha val="0"/>
                    </a:srgbClr>
                  </a:solidFill>
                </a:ln>
                <a:solidFill>
                  <a:srgbClr val="FFFFFF">
                    <a:alpha val="99000"/>
                  </a:srgbClr>
                </a:solidFill>
              </a:rPr>
              <a:t>Cloud Service</a:t>
            </a:r>
          </a:p>
        </p:txBody>
      </p:sp>
      <p:grpSp>
        <p:nvGrpSpPr>
          <p:cNvPr id="33" name="Group 32"/>
          <p:cNvGrpSpPr/>
          <p:nvPr/>
        </p:nvGrpSpPr>
        <p:grpSpPr>
          <a:xfrm>
            <a:off x="8272884" y="2322405"/>
            <a:ext cx="2051727" cy="932603"/>
            <a:chOff x="8820127" y="2624961"/>
            <a:chExt cx="2011680" cy="914400"/>
          </a:xfrm>
          <a:solidFill>
            <a:schemeClr val="bg2"/>
          </a:solidFill>
        </p:grpSpPr>
        <p:sp>
          <p:nvSpPr>
            <p:cNvPr id="34" name="Rectangle 33"/>
            <p:cNvSpPr/>
            <p:nvPr/>
          </p:nvSpPr>
          <p:spPr bwMode="auto">
            <a:xfrm>
              <a:off x="8820127" y="2624961"/>
              <a:ext cx="2011680" cy="914400"/>
            </a:xfrm>
            <a:prstGeom prst="rect">
              <a:avLst/>
            </a:prstGeom>
            <a:grp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771" tIns="45887" rIns="91771" bIns="45887" numCol="1" rtlCol="0" anchor="ctr" anchorCtr="0" compatLnSpc="1">
              <a:prstTxWarp prst="textNoShape">
                <a:avLst/>
              </a:prstTxWarp>
            </a:bodyPr>
            <a:lstStyle/>
            <a:p>
              <a:pPr algn="ctr" defTabSz="916196" fontAlgn="base">
                <a:spcBef>
                  <a:spcPct val="0"/>
                </a:spcBef>
                <a:spcAft>
                  <a:spcPct val="0"/>
                </a:spcAft>
              </a:pPr>
              <a:endParaRPr lang="en-US" sz="1938" dirty="0">
                <a:ln>
                  <a:solidFill>
                    <a:srgbClr val="000000">
                      <a:alpha val="0"/>
                    </a:srgbClr>
                  </a:solidFill>
                </a:ln>
                <a:solidFill>
                  <a:srgbClr val="FFFFFF"/>
                </a:solidFill>
              </a:endParaRPr>
            </a:p>
          </p:txBody>
        </p:sp>
        <p:sp>
          <p:nvSpPr>
            <p:cNvPr id="35" name="Rectangle 34"/>
            <p:cNvSpPr/>
            <p:nvPr/>
          </p:nvSpPr>
          <p:spPr bwMode="auto">
            <a:xfrm>
              <a:off x="8957287" y="2763879"/>
              <a:ext cx="1737360" cy="640080"/>
            </a:xfrm>
            <a:prstGeom prst="rect">
              <a:avLst/>
            </a:prstGeom>
            <a:no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6628" rIns="0" bIns="46628" numCol="1" rtlCol="0" anchor="ctr" anchorCtr="0" compatLnSpc="1">
              <a:prstTxWarp prst="textNoShape">
                <a:avLst/>
              </a:prstTxWarp>
            </a:bodyPr>
            <a:lstStyle/>
            <a:p>
              <a:pPr algn="ctr" defTabSz="931014" fontAlgn="base">
                <a:spcBef>
                  <a:spcPct val="0"/>
                </a:spcBef>
                <a:spcAft>
                  <a:spcPct val="0"/>
                </a:spcAft>
              </a:pPr>
              <a:r>
                <a:rPr lang="en-US" sz="3264" dirty="0">
                  <a:ln>
                    <a:solidFill>
                      <a:srgbClr val="000000">
                        <a:alpha val="0"/>
                      </a:srgbClr>
                    </a:solidFill>
                  </a:ln>
                  <a:solidFill>
                    <a:srgbClr val="FFFFFF">
                      <a:alpha val="99000"/>
                    </a:srgbClr>
                  </a:solidFill>
                </a:rPr>
                <a:t>Web1</a:t>
              </a:r>
            </a:p>
            <a:p>
              <a:pPr algn="ctr" defTabSz="931014" fontAlgn="base">
                <a:spcBef>
                  <a:spcPct val="0"/>
                </a:spcBef>
                <a:spcAft>
                  <a:spcPct val="0"/>
                </a:spcAft>
              </a:pPr>
              <a:r>
                <a:rPr lang="en-US" sz="1530" dirty="0">
                  <a:ln>
                    <a:solidFill>
                      <a:srgbClr val="000000">
                        <a:alpha val="0"/>
                      </a:srgbClr>
                    </a:solidFill>
                  </a:ln>
                  <a:solidFill>
                    <a:srgbClr val="FFFFFF">
                      <a:alpha val="99000"/>
                    </a:srgbClr>
                  </a:solidFill>
                </a:rPr>
                <a:t>/healthcheck.aspx</a:t>
              </a:r>
            </a:p>
          </p:txBody>
        </p:sp>
      </p:grpSp>
      <p:grpSp>
        <p:nvGrpSpPr>
          <p:cNvPr id="36" name="Group 35"/>
          <p:cNvGrpSpPr/>
          <p:nvPr/>
        </p:nvGrpSpPr>
        <p:grpSpPr>
          <a:xfrm>
            <a:off x="8262310" y="3620744"/>
            <a:ext cx="2051727" cy="932603"/>
            <a:chOff x="8820126" y="3915780"/>
            <a:chExt cx="2011680" cy="914400"/>
          </a:xfrm>
          <a:solidFill>
            <a:schemeClr val="bg2"/>
          </a:solidFill>
        </p:grpSpPr>
        <p:sp>
          <p:nvSpPr>
            <p:cNvPr id="37" name="Rectangle 36"/>
            <p:cNvSpPr/>
            <p:nvPr/>
          </p:nvSpPr>
          <p:spPr bwMode="auto">
            <a:xfrm>
              <a:off x="8820126" y="3915780"/>
              <a:ext cx="2011680" cy="914400"/>
            </a:xfrm>
            <a:prstGeom prst="rect">
              <a:avLst/>
            </a:prstGeom>
            <a:grp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771" tIns="45887" rIns="91771" bIns="45887" numCol="1" rtlCol="0" anchor="ctr" anchorCtr="0" compatLnSpc="1">
              <a:prstTxWarp prst="textNoShape">
                <a:avLst/>
              </a:prstTxWarp>
            </a:bodyPr>
            <a:lstStyle/>
            <a:p>
              <a:pPr algn="ctr" defTabSz="916196" fontAlgn="base">
                <a:spcBef>
                  <a:spcPct val="0"/>
                </a:spcBef>
                <a:spcAft>
                  <a:spcPct val="0"/>
                </a:spcAft>
              </a:pPr>
              <a:endParaRPr lang="en-US" sz="1938" dirty="0">
                <a:ln>
                  <a:solidFill>
                    <a:srgbClr val="000000">
                      <a:alpha val="0"/>
                    </a:srgbClr>
                  </a:solidFill>
                </a:ln>
                <a:solidFill>
                  <a:srgbClr val="FFFFFF"/>
                </a:solidFill>
              </a:endParaRPr>
            </a:p>
          </p:txBody>
        </p:sp>
        <p:sp>
          <p:nvSpPr>
            <p:cNvPr id="38" name="Rectangle 37"/>
            <p:cNvSpPr/>
            <p:nvPr/>
          </p:nvSpPr>
          <p:spPr bwMode="auto">
            <a:xfrm>
              <a:off x="8974079" y="4076641"/>
              <a:ext cx="1737359" cy="640080"/>
            </a:xfrm>
            <a:prstGeom prst="rect">
              <a:avLst/>
            </a:prstGeom>
            <a:grp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6628" rIns="0" bIns="46628" numCol="1" rtlCol="0" anchor="ctr" anchorCtr="0" compatLnSpc="1">
              <a:prstTxWarp prst="textNoShape">
                <a:avLst/>
              </a:prstTxWarp>
            </a:bodyPr>
            <a:lstStyle/>
            <a:p>
              <a:pPr algn="ctr" defTabSz="931014" fontAlgn="base">
                <a:spcBef>
                  <a:spcPct val="0"/>
                </a:spcBef>
                <a:spcAft>
                  <a:spcPct val="0"/>
                </a:spcAft>
              </a:pPr>
              <a:r>
                <a:rPr lang="en-US" sz="3264" dirty="0">
                  <a:ln>
                    <a:solidFill>
                      <a:srgbClr val="000000">
                        <a:alpha val="0"/>
                      </a:srgbClr>
                    </a:solidFill>
                  </a:ln>
                  <a:solidFill>
                    <a:srgbClr val="FFFFFF">
                      <a:alpha val="99000"/>
                    </a:srgbClr>
                  </a:solidFill>
                </a:rPr>
                <a:t>Web2</a:t>
              </a:r>
            </a:p>
            <a:p>
              <a:pPr algn="ctr" defTabSz="931014" fontAlgn="base">
                <a:spcBef>
                  <a:spcPct val="0"/>
                </a:spcBef>
                <a:spcAft>
                  <a:spcPct val="0"/>
                </a:spcAft>
              </a:pPr>
              <a:r>
                <a:rPr lang="en-US" sz="1530" dirty="0">
                  <a:ln>
                    <a:solidFill>
                      <a:srgbClr val="000000">
                        <a:alpha val="0"/>
                      </a:srgbClr>
                    </a:solidFill>
                  </a:ln>
                  <a:solidFill>
                    <a:srgbClr val="FFFFFF">
                      <a:alpha val="99000"/>
                    </a:srgbClr>
                  </a:solidFill>
                </a:rPr>
                <a:t>/healthcheck.aspx</a:t>
              </a:r>
              <a:endParaRPr lang="en-US" sz="3264" dirty="0">
                <a:ln>
                  <a:solidFill>
                    <a:srgbClr val="000000">
                      <a:alpha val="0"/>
                    </a:srgbClr>
                  </a:solidFill>
                </a:ln>
                <a:solidFill>
                  <a:srgbClr val="FFFFFF">
                    <a:alpha val="99000"/>
                  </a:srgbClr>
                </a:solidFill>
              </a:endParaRPr>
            </a:p>
          </p:txBody>
        </p:sp>
      </p:grpSp>
      <p:grpSp>
        <p:nvGrpSpPr>
          <p:cNvPr id="39" name="Group 38"/>
          <p:cNvGrpSpPr/>
          <p:nvPr/>
        </p:nvGrpSpPr>
        <p:grpSpPr>
          <a:xfrm>
            <a:off x="8262311" y="4923997"/>
            <a:ext cx="2051727" cy="932603"/>
            <a:chOff x="8820127" y="4800893"/>
            <a:chExt cx="2011680" cy="914400"/>
          </a:xfrm>
          <a:solidFill>
            <a:schemeClr val="bg2"/>
          </a:solidFill>
        </p:grpSpPr>
        <p:sp>
          <p:nvSpPr>
            <p:cNvPr id="40" name="Rectangle 39"/>
            <p:cNvSpPr/>
            <p:nvPr/>
          </p:nvSpPr>
          <p:spPr bwMode="auto">
            <a:xfrm>
              <a:off x="8820127" y="4800893"/>
              <a:ext cx="2011680" cy="914400"/>
            </a:xfrm>
            <a:prstGeom prst="rect">
              <a:avLst/>
            </a:prstGeom>
            <a:grp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771" tIns="45887" rIns="91771" bIns="45887" numCol="1" rtlCol="0" anchor="ctr" anchorCtr="0" compatLnSpc="1">
              <a:prstTxWarp prst="textNoShape">
                <a:avLst/>
              </a:prstTxWarp>
            </a:bodyPr>
            <a:lstStyle/>
            <a:p>
              <a:pPr algn="ctr" defTabSz="916196" fontAlgn="base">
                <a:spcBef>
                  <a:spcPct val="0"/>
                </a:spcBef>
                <a:spcAft>
                  <a:spcPct val="0"/>
                </a:spcAft>
              </a:pPr>
              <a:endParaRPr lang="en-US" sz="1938" dirty="0">
                <a:ln>
                  <a:solidFill>
                    <a:srgbClr val="000000">
                      <a:alpha val="0"/>
                    </a:srgbClr>
                  </a:solidFill>
                </a:ln>
                <a:solidFill>
                  <a:srgbClr val="FFFFFF"/>
                </a:solidFill>
              </a:endParaRPr>
            </a:p>
          </p:txBody>
        </p:sp>
        <p:sp>
          <p:nvSpPr>
            <p:cNvPr id="41" name="Rectangle 40"/>
            <p:cNvSpPr/>
            <p:nvPr/>
          </p:nvSpPr>
          <p:spPr bwMode="auto">
            <a:xfrm>
              <a:off x="8957287" y="4939811"/>
              <a:ext cx="1737360" cy="640080"/>
            </a:xfrm>
            <a:prstGeom prst="rect">
              <a:avLst/>
            </a:prstGeom>
            <a:grp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6628" rIns="0" bIns="46628" numCol="1" rtlCol="0" anchor="ctr" anchorCtr="0" compatLnSpc="1">
              <a:prstTxWarp prst="textNoShape">
                <a:avLst/>
              </a:prstTxWarp>
            </a:bodyPr>
            <a:lstStyle/>
            <a:p>
              <a:pPr algn="ctr" defTabSz="931014" fontAlgn="base">
                <a:spcBef>
                  <a:spcPct val="0"/>
                </a:spcBef>
                <a:spcAft>
                  <a:spcPct val="0"/>
                </a:spcAft>
              </a:pPr>
              <a:r>
                <a:rPr lang="en-US" sz="3264" dirty="0">
                  <a:ln>
                    <a:solidFill>
                      <a:srgbClr val="000000">
                        <a:alpha val="0"/>
                      </a:srgbClr>
                    </a:solidFill>
                  </a:ln>
                  <a:solidFill>
                    <a:srgbClr val="FFFFFF">
                      <a:alpha val="99000"/>
                    </a:srgbClr>
                  </a:solidFill>
                </a:rPr>
                <a:t>Web3</a:t>
              </a:r>
            </a:p>
            <a:p>
              <a:pPr algn="ctr" defTabSz="931014" fontAlgn="base">
                <a:spcBef>
                  <a:spcPct val="0"/>
                </a:spcBef>
                <a:spcAft>
                  <a:spcPct val="0"/>
                </a:spcAft>
              </a:pPr>
              <a:r>
                <a:rPr lang="en-US" sz="1530" dirty="0">
                  <a:ln>
                    <a:solidFill>
                      <a:srgbClr val="000000">
                        <a:alpha val="0"/>
                      </a:srgbClr>
                    </a:solidFill>
                  </a:ln>
                  <a:solidFill>
                    <a:srgbClr val="FFFFFF">
                      <a:alpha val="99000"/>
                    </a:srgbClr>
                  </a:solidFill>
                </a:rPr>
                <a:t>/healthcheck.aspx</a:t>
              </a:r>
            </a:p>
          </p:txBody>
        </p:sp>
      </p:grpSp>
      <p:sp>
        <p:nvSpPr>
          <p:cNvPr id="42" name="Trapezoid 41"/>
          <p:cNvSpPr/>
          <p:nvPr/>
        </p:nvSpPr>
        <p:spPr bwMode="auto">
          <a:xfrm rot="16200000">
            <a:off x="3487758" y="3492337"/>
            <a:ext cx="4870262" cy="891262"/>
          </a:xfrm>
          <a:prstGeom prst="trapezoid">
            <a:avLst>
              <a:gd name="adj" fmla="val 37559"/>
            </a:avLst>
          </a:prstGeom>
          <a:solidFill>
            <a:schemeClr val="accent5"/>
          </a:solidFill>
          <a:ln>
            <a:solidFill>
              <a:schemeClr val="accent5"/>
            </a:solid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vert" wrap="square" lIns="46567" tIns="46565" rIns="46567" bIns="46565" numCol="1" rtlCol="0" anchor="ctr" anchorCtr="0" compatLnSpc="1">
            <a:prstTxWarp prst="textNoShape">
              <a:avLst/>
            </a:prstTxWarp>
          </a:bodyPr>
          <a:lstStyle/>
          <a:p>
            <a:pPr defTabSz="930938" fontAlgn="base">
              <a:spcBef>
                <a:spcPct val="0"/>
              </a:spcBef>
              <a:spcAft>
                <a:spcPct val="0"/>
              </a:spcAft>
            </a:pPr>
            <a:r>
              <a:rPr lang="en-US" sz="3264" spc="-52" dirty="0">
                <a:ln>
                  <a:solidFill>
                    <a:srgbClr val="000000">
                      <a:alpha val="0"/>
                    </a:srgbClr>
                  </a:solidFill>
                </a:ln>
                <a:solidFill>
                  <a:srgbClr val="FFFFFF">
                    <a:alpha val="99000"/>
                  </a:srgbClr>
                </a:solidFill>
              </a:rPr>
              <a:t>LB</a:t>
            </a:r>
          </a:p>
        </p:txBody>
      </p:sp>
      <p:sp>
        <p:nvSpPr>
          <p:cNvPr id="30" name="TextBox 29"/>
          <p:cNvSpPr txBox="1"/>
          <p:nvPr/>
        </p:nvSpPr>
        <p:spPr>
          <a:xfrm>
            <a:off x="276386" y="1401746"/>
            <a:ext cx="4151375" cy="3284870"/>
          </a:xfrm>
          <a:prstGeom prst="rect">
            <a:avLst/>
          </a:prstGeom>
          <a:noFill/>
        </p:spPr>
        <p:txBody>
          <a:bodyPr wrap="none" lIns="0" tIns="0" rIns="0" bIns="0" rtlCol="0">
            <a:spAutoFit/>
          </a:bodyPr>
          <a:lstStyle/>
          <a:p>
            <a:pPr marL="465593" indent="-465593" defTabSz="929976">
              <a:lnSpc>
                <a:spcPct val="90000"/>
              </a:lnSpc>
              <a:spcBef>
                <a:spcPct val="20000"/>
              </a:spcBef>
              <a:buSzPct val="80000"/>
              <a:buFont typeface="Arial" pitchFamily="34" charset="0"/>
              <a:buChar char="•"/>
            </a:pPr>
            <a:endParaRPr lang="en-US" sz="1938" dirty="0">
              <a:gradFill>
                <a:gsLst>
                  <a:gs pos="0">
                    <a:srgbClr val="292929">
                      <a:lumMod val="90000"/>
                      <a:lumOff val="10000"/>
                    </a:srgbClr>
                  </a:gs>
                  <a:gs pos="86000">
                    <a:srgbClr val="292929">
                      <a:lumMod val="90000"/>
                      <a:lumOff val="10000"/>
                    </a:srgbClr>
                  </a:gs>
                </a:gsLst>
                <a:lin ang="5400000" scaled="0"/>
              </a:gradFill>
            </a:endParaRPr>
          </a:p>
          <a:p>
            <a:pPr defTabSz="929976">
              <a:lnSpc>
                <a:spcPct val="90000"/>
              </a:lnSpc>
              <a:spcBef>
                <a:spcPct val="20000"/>
              </a:spcBef>
              <a:buSzPct val="80000"/>
            </a:pPr>
            <a:r>
              <a:rPr lang="en-US" sz="1938" dirty="0">
                <a:solidFill>
                  <a:srgbClr val="FFFFFF"/>
                </a:solidFill>
              </a:rPr>
              <a:t>Load balancer polls every 15 seconds</a:t>
            </a:r>
          </a:p>
          <a:p>
            <a:pPr defTabSz="929976">
              <a:lnSpc>
                <a:spcPct val="90000"/>
              </a:lnSpc>
              <a:spcBef>
                <a:spcPct val="20000"/>
              </a:spcBef>
              <a:buSzPct val="80000"/>
            </a:pPr>
            <a:endParaRPr lang="en-US" sz="1938" dirty="0">
              <a:solidFill>
                <a:srgbClr val="9B4F96"/>
              </a:solidFill>
            </a:endParaRPr>
          </a:p>
          <a:p>
            <a:pPr defTabSz="929976">
              <a:lnSpc>
                <a:spcPct val="90000"/>
              </a:lnSpc>
              <a:spcBef>
                <a:spcPct val="20000"/>
              </a:spcBef>
              <a:buSzPct val="80000"/>
            </a:pPr>
            <a:r>
              <a:rPr lang="en-US" sz="1938" dirty="0">
                <a:solidFill>
                  <a:srgbClr val="FFFFFF"/>
                </a:solidFill>
              </a:rPr>
              <a:t>Receives other than 200 OK (HTTP)</a:t>
            </a:r>
          </a:p>
          <a:p>
            <a:pPr defTabSz="929976">
              <a:lnSpc>
                <a:spcPct val="90000"/>
              </a:lnSpc>
              <a:spcBef>
                <a:spcPct val="20000"/>
              </a:spcBef>
              <a:buSzPct val="80000"/>
            </a:pPr>
            <a:endParaRPr lang="en-US" sz="1938" dirty="0">
              <a:solidFill>
                <a:srgbClr val="FFFFFF"/>
              </a:solidFill>
            </a:endParaRPr>
          </a:p>
          <a:p>
            <a:pPr defTabSz="929976">
              <a:lnSpc>
                <a:spcPct val="90000"/>
              </a:lnSpc>
              <a:spcBef>
                <a:spcPct val="20000"/>
              </a:spcBef>
              <a:buSzPct val="80000"/>
            </a:pPr>
            <a:r>
              <a:rPr lang="en-US" sz="1938" dirty="0">
                <a:solidFill>
                  <a:srgbClr val="FFFFFF"/>
                </a:solidFill>
              </a:rPr>
              <a:t>Traffic stops until 200 Received</a:t>
            </a:r>
          </a:p>
          <a:p>
            <a:pPr defTabSz="929976">
              <a:lnSpc>
                <a:spcPct val="90000"/>
              </a:lnSpc>
              <a:spcBef>
                <a:spcPct val="20000"/>
              </a:spcBef>
              <a:buSzPct val="80000"/>
            </a:pPr>
            <a:endParaRPr lang="en-US" sz="1938" dirty="0">
              <a:solidFill>
                <a:srgbClr val="FFFFFF"/>
              </a:solidFill>
            </a:endParaRPr>
          </a:p>
          <a:p>
            <a:pPr defTabSz="929976">
              <a:lnSpc>
                <a:spcPct val="90000"/>
              </a:lnSpc>
              <a:spcBef>
                <a:spcPct val="20000"/>
              </a:spcBef>
              <a:buSzPct val="80000"/>
            </a:pPr>
            <a:r>
              <a:rPr lang="en-US" sz="1938" dirty="0">
                <a:solidFill>
                  <a:srgbClr val="FFFFFF"/>
                </a:solidFill>
              </a:rPr>
              <a:t>Continues polling</a:t>
            </a:r>
          </a:p>
          <a:p>
            <a:pPr defTabSz="929976">
              <a:lnSpc>
                <a:spcPct val="90000"/>
              </a:lnSpc>
              <a:spcBef>
                <a:spcPct val="20000"/>
              </a:spcBef>
              <a:buSzPct val="80000"/>
            </a:pPr>
            <a:endParaRPr lang="en-US" sz="1938" dirty="0">
              <a:solidFill>
                <a:srgbClr val="FFFFFF"/>
              </a:solidFill>
            </a:endParaRPr>
          </a:p>
          <a:p>
            <a:pPr marL="465593" indent="-465593" defTabSz="929976">
              <a:lnSpc>
                <a:spcPct val="90000"/>
              </a:lnSpc>
              <a:spcBef>
                <a:spcPct val="20000"/>
              </a:spcBef>
              <a:buSzPct val="80000"/>
              <a:buFont typeface="Arial" pitchFamily="34" charset="0"/>
              <a:buChar char="•"/>
            </a:pPr>
            <a:endParaRPr lang="en-US" sz="1938" dirty="0">
              <a:gradFill>
                <a:gsLst>
                  <a:gs pos="0">
                    <a:srgbClr val="292929">
                      <a:lumMod val="90000"/>
                      <a:lumOff val="10000"/>
                    </a:srgbClr>
                  </a:gs>
                  <a:gs pos="86000">
                    <a:srgbClr val="292929">
                      <a:lumMod val="90000"/>
                      <a:lumOff val="10000"/>
                    </a:srgbClr>
                  </a:gs>
                </a:gsLst>
                <a:lin ang="5400000" scaled="0"/>
              </a:gradFill>
            </a:endParaRPr>
          </a:p>
        </p:txBody>
      </p:sp>
      <p:grpSp>
        <p:nvGrpSpPr>
          <p:cNvPr id="58" name="Group 57"/>
          <p:cNvGrpSpPr/>
          <p:nvPr/>
        </p:nvGrpSpPr>
        <p:grpSpPr>
          <a:xfrm>
            <a:off x="4110913" y="3570988"/>
            <a:ext cx="1209022" cy="750385"/>
            <a:chOff x="768452" y="2694635"/>
            <a:chExt cx="1920240" cy="1484806"/>
          </a:xfrm>
          <a:solidFill>
            <a:schemeClr val="accent4"/>
          </a:solidFill>
        </p:grpSpPr>
        <p:sp>
          <p:nvSpPr>
            <p:cNvPr id="59" name="Right Arrow 58"/>
            <p:cNvSpPr/>
            <p:nvPr/>
          </p:nvSpPr>
          <p:spPr bwMode="auto">
            <a:xfrm>
              <a:off x="768452" y="3539361"/>
              <a:ext cx="1920240" cy="640080"/>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1014" fontAlgn="base">
                <a:spcBef>
                  <a:spcPct val="0"/>
                </a:spcBef>
                <a:spcAft>
                  <a:spcPct val="0"/>
                </a:spcAft>
              </a:pPr>
              <a:endParaRPr lang="en-US" sz="2346" dirty="0">
                <a:ln>
                  <a:solidFill>
                    <a:srgbClr val="000000">
                      <a:alpha val="0"/>
                    </a:srgbClr>
                  </a:solidFill>
                </a:ln>
                <a:solidFill>
                  <a:srgbClr val="FFFFFF">
                    <a:lumMod val="75000"/>
                    <a:lumOff val="25000"/>
                  </a:srgbClr>
                </a:solidFill>
              </a:endParaRPr>
            </a:p>
          </p:txBody>
        </p:sp>
        <p:sp>
          <p:nvSpPr>
            <p:cNvPr id="60" name="Rectangle 59"/>
            <p:cNvSpPr/>
            <p:nvPr/>
          </p:nvSpPr>
          <p:spPr bwMode="auto">
            <a:xfrm>
              <a:off x="934386" y="2694635"/>
              <a:ext cx="1666023" cy="78818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1014" fontAlgn="base">
                <a:spcBef>
                  <a:spcPct val="0"/>
                </a:spcBef>
                <a:spcAft>
                  <a:spcPct val="0"/>
                </a:spcAft>
              </a:pPr>
              <a:r>
                <a:rPr lang="en-US" sz="1938" dirty="0">
                  <a:ln>
                    <a:solidFill>
                      <a:srgbClr val="000000">
                        <a:alpha val="0"/>
                      </a:srgbClr>
                    </a:solidFill>
                  </a:ln>
                  <a:solidFill>
                    <a:srgbClr val="FFFFFF">
                      <a:alpha val="99000"/>
                    </a:srgbClr>
                  </a:solidFill>
                </a:rPr>
                <a:t>PORT 80</a:t>
              </a:r>
            </a:p>
          </p:txBody>
        </p:sp>
      </p:grpSp>
      <p:sp>
        <p:nvSpPr>
          <p:cNvPr id="26" name="Right Arrow 25"/>
          <p:cNvSpPr/>
          <p:nvPr/>
        </p:nvSpPr>
        <p:spPr bwMode="auto">
          <a:xfrm rot="20507655">
            <a:off x="6177510" y="2916011"/>
            <a:ext cx="2185779" cy="323481"/>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152" tIns="62078" rIns="124152" bIns="62078" numCol="1" rtlCol="0" anchor="ctr" anchorCtr="0" compatLnSpc="1">
            <a:prstTxWarp prst="textNoShape">
              <a:avLst/>
            </a:prstTxWarp>
          </a:bodyPr>
          <a:lstStyle/>
          <a:p>
            <a:pPr algn="ctr" defTabSz="931014" fontAlgn="base">
              <a:spcBef>
                <a:spcPct val="0"/>
              </a:spcBef>
              <a:spcAft>
                <a:spcPct val="0"/>
              </a:spcAft>
            </a:pPr>
            <a:r>
              <a:rPr lang="en-US" sz="1428" dirty="0">
                <a:ln>
                  <a:solidFill>
                    <a:srgbClr val="000000">
                      <a:alpha val="0"/>
                    </a:srgbClr>
                  </a:solidFill>
                </a:ln>
                <a:solidFill>
                  <a:srgbClr val="FFFFFF"/>
                </a:solidFill>
              </a:rPr>
              <a:t>Traffic</a:t>
            </a:r>
          </a:p>
        </p:txBody>
      </p:sp>
      <p:sp>
        <p:nvSpPr>
          <p:cNvPr id="28" name="Right Arrow 27"/>
          <p:cNvSpPr/>
          <p:nvPr/>
        </p:nvSpPr>
        <p:spPr bwMode="auto">
          <a:xfrm>
            <a:off x="6237507" y="3939067"/>
            <a:ext cx="2024800" cy="323481"/>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152" tIns="62078" rIns="124152" bIns="62078" numCol="1" rtlCol="0" anchor="ctr" anchorCtr="0" compatLnSpc="1">
            <a:prstTxWarp prst="textNoShape">
              <a:avLst/>
            </a:prstTxWarp>
          </a:bodyPr>
          <a:lstStyle/>
          <a:p>
            <a:pPr algn="ctr" defTabSz="931014" fontAlgn="base">
              <a:spcBef>
                <a:spcPct val="0"/>
              </a:spcBef>
              <a:spcAft>
                <a:spcPct val="0"/>
              </a:spcAft>
            </a:pPr>
            <a:r>
              <a:rPr lang="en-US" sz="1428" dirty="0">
                <a:ln>
                  <a:solidFill>
                    <a:srgbClr val="000000">
                      <a:alpha val="0"/>
                    </a:srgbClr>
                  </a:solidFill>
                </a:ln>
                <a:solidFill>
                  <a:srgbClr val="FFFFFF">
                    <a:lumMod val="75000"/>
                    <a:lumOff val="25000"/>
                  </a:srgbClr>
                </a:solidFill>
              </a:rPr>
              <a:t>Traffic</a:t>
            </a:r>
          </a:p>
        </p:txBody>
      </p:sp>
      <p:sp>
        <p:nvSpPr>
          <p:cNvPr id="29" name="Right Arrow 28"/>
          <p:cNvSpPr/>
          <p:nvPr/>
        </p:nvSpPr>
        <p:spPr bwMode="auto">
          <a:xfrm rot="749673">
            <a:off x="6230041" y="4987668"/>
            <a:ext cx="2102739" cy="323481"/>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152" tIns="62078" rIns="124152" bIns="62078" numCol="1" rtlCol="0" anchor="ctr" anchorCtr="0" compatLnSpc="1">
            <a:prstTxWarp prst="textNoShape">
              <a:avLst/>
            </a:prstTxWarp>
          </a:bodyPr>
          <a:lstStyle/>
          <a:p>
            <a:pPr algn="ctr" defTabSz="931014" fontAlgn="base">
              <a:spcBef>
                <a:spcPct val="0"/>
              </a:spcBef>
              <a:spcAft>
                <a:spcPct val="0"/>
              </a:spcAft>
            </a:pPr>
            <a:r>
              <a:rPr lang="en-US" sz="1428" dirty="0">
                <a:ln>
                  <a:solidFill>
                    <a:srgbClr val="000000">
                      <a:alpha val="0"/>
                    </a:srgbClr>
                  </a:solidFill>
                </a:ln>
                <a:solidFill>
                  <a:srgbClr val="FFFFFF">
                    <a:lumMod val="75000"/>
                    <a:lumOff val="25000"/>
                  </a:srgbClr>
                </a:solidFill>
              </a:rPr>
              <a:t>Traffic</a:t>
            </a:r>
          </a:p>
        </p:txBody>
      </p:sp>
      <p:sp>
        <p:nvSpPr>
          <p:cNvPr id="23" name="Right Arrow 22"/>
          <p:cNvSpPr/>
          <p:nvPr/>
        </p:nvSpPr>
        <p:spPr bwMode="auto">
          <a:xfrm rot="20507655">
            <a:off x="6215779" y="3127971"/>
            <a:ext cx="2185779" cy="323481"/>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152" tIns="62078" rIns="124152" bIns="62078" numCol="1" rtlCol="0" anchor="ctr" anchorCtr="0" compatLnSpc="1">
            <a:prstTxWarp prst="textNoShape">
              <a:avLst/>
            </a:prstTxWarp>
          </a:bodyPr>
          <a:lstStyle/>
          <a:p>
            <a:pPr algn="ctr" defTabSz="931014" fontAlgn="base">
              <a:spcBef>
                <a:spcPct val="0"/>
              </a:spcBef>
              <a:spcAft>
                <a:spcPct val="0"/>
              </a:spcAft>
            </a:pPr>
            <a:r>
              <a:rPr lang="en-US" sz="1428" dirty="0">
                <a:ln>
                  <a:solidFill>
                    <a:srgbClr val="000000">
                      <a:alpha val="0"/>
                    </a:srgbClr>
                  </a:solidFill>
                </a:ln>
                <a:solidFill>
                  <a:srgbClr val="FFFFFF"/>
                </a:solidFill>
              </a:rPr>
              <a:t>Probe</a:t>
            </a:r>
          </a:p>
        </p:txBody>
      </p:sp>
      <p:sp>
        <p:nvSpPr>
          <p:cNvPr id="24" name="Right Arrow 23"/>
          <p:cNvSpPr/>
          <p:nvPr/>
        </p:nvSpPr>
        <p:spPr bwMode="auto">
          <a:xfrm>
            <a:off x="6237508" y="4149942"/>
            <a:ext cx="2024800" cy="323481"/>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152" tIns="62078" rIns="124152" bIns="62078" numCol="1" rtlCol="0" anchor="ctr" anchorCtr="0" compatLnSpc="1">
            <a:prstTxWarp prst="textNoShape">
              <a:avLst/>
            </a:prstTxWarp>
          </a:bodyPr>
          <a:lstStyle/>
          <a:p>
            <a:pPr algn="ctr" defTabSz="931014" fontAlgn="base">
              <a:spcBef>
                <a:spcPct val="0"/>
              </a:spcBef>
              <a:spcAft>
                <a:spcPct val="0"/>
              </a:spcAft>
            </a:pPr>
            <a:r>
              <a:rPr lang="en-US" sz="1428" dirty="0">
                <a:ln>
                  <a:solidFill>
                    <a:srgbClr val="000000">
                      <a:alpha val="0"/>
                    </a:srgbClr>
                  </a:solidFill>
                </a:ln>
                <a:solidFill>
                  <a:srgbClr val="FFFFFF">
                    <a:lumMod val="75000"/>
                    <a:lumOff val="25000"/>
                  </a:srgbClr>
                </a:solidFill>
              </a:rPr>
              <a:t>Probe</a:t>
            </a:r>
          </a:p>
        </p:txBody>
      </p:sp>
      <p:sp>
        <p:nvSpPr>
          <p:cNvPr id="27" name="Right Arrow 26"/>
          <p:cNvSpPr/>
          <p:nvPr/>
        </p:nvSpPr>
        <p:spPr bwMode="auto">
          <a:xfrm rot="749673">
            <a:off x="6230042" y="5230351"/>
            <a:ext cx="2102739" cy="323481"/>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152" tIns="62078" rIns="124152" bIns="62078" numCol="1" rtlCol="0" anchor="ctr" anchorCtr="0" compatLnSpc="1">
            <a:prstTxWarp prst="textNoShape">
              <a:avLst/>
            </a:prstTxWarp>
          </a:bodyPr>
          <a:lstStyle/>
          <a:p>
            <a:pPr algn="ctr" defTabSz="931014" fontAlgn="base">
              <a:spcBef>
                <a:spcPct val="0"/>
              </a:spcBef>
              <a:spcAft>
                <a:spcPct val="0"/>
              </a:spcAft>
            </a:pPr>
            <a:r>
              <a:rPr lang="en-US" sz="1428" dirty="0">
                <a:ln>
                  <a:solidFill>
                    <a:srgbClr val="000000">
                      <a:alpha val="0"/>
                    </a:srgbClr>
                  </a:solidFill>
                </a:ln>
                <a:solidFill>
                  <a:srgbClr val="FFFFFF">
                    <a:lumMod val="75000"/>
                    <a:lumOff val="25000"/>
                  </a:srgbClr>
                </a:solidFill>
              </a:rPr>
              <a:t>Probe</a:t>
            </a:r>
          </a:p>
        </p:txBody>
      </p:sp>
    </p:spTree>
    <p:extLst>
      <p:ext uri="{BB962C8B-B14F-4D97-AF65-F5344CB8AC3E}">
        <p14:creationId xmlns:p14="http://schemas.microsoft.com/office/powerpoint/2010/main" val="2825764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xEl>
                                              <p:pRg st="1" end="1"/>
                                            </p:txEl>
                                          </p:spTgt>
                                        </p:tgtEl>
                                        <p:attrNameLst>
                                          <p:attrName>style.visibility</p:attrName>
                                        </p:attrNameLst>
                                      </p:cBhvr>
                                      <p:to>
                                        <p:strVal val="visible"/>
                                      </p:to>
                                    </p:set>
                                    <p:animEffect transition="in" filter="fade">
                                      <p:cBhvr>
                                        <p:cTn id="7" dur="500"/>
                                        <p:tgtEl>
                                          <p:spTgt spid="30">
                                            <p:txEl>
                                              <p:pRg st="1" end="1"/>
                                            </p:txEl>
                                          </p:spTgt>
                                        </p:tgtEl>
                                      </p:cBhvr>
                                    </p:animEffect>
                                  </p:childTnLst>
                                </p:cTn>
                              </p:par>
                              <p:par>
                                <p:cTn id="8" presetID="27" presetClass="emph" presetSubtype="0" fill="remove" grpId="0" nodeType="withEffect">
                                  <p:stCondLst>
                                    <p:cond delay="0"/>
                                  </p:stCondLst>
                                  <p:childTnLst>
                                    <p:animClr clrSpc="rgb" dir="cw">
                                      <p:cBhvr override="childStyle">
                                        <p:cTn id="9" dur="250" autoRev="1" fill="remove"/>
                                        <p:tgtEl>
                                          <p:spTgt spid="23"/>
                                        </p:tgtEl>
                                        <p:attrNameLst>
                                          <p:attrName>style.color</p:attrName>
                                        </p:attrNameLst>
                                      </p:cBhvr>
                                      <p:to>
                                        <a:schemeClr val="bg1"/>
                                      </p:to>
                                    </p:animClr>
                                    <p:animClr clrSpc="rgb" dir="cw">
                                      <p:cBhvr>
                                        <p:cTn id="10" dur="250" autoRev="1" fill="remove"/>
                                        <p:tgtEl>
                                          <p:spTgt spid="23"/>
                                        </p:tgtEl>
                                        <p:attrNameLst>
                                          <p:attrName>fillcolor</p:attrName>
                                        </p:attrNameLst>
                                      </p:cBhvr>
                                      <p:to>
                                        <a:schemeClr val="bg1"/>
                                      </p:to>
                                    </p:animClr>
                                    <p:set>
                                      <p:cBhvr>
                                        <p:cTn id="11" dur="250" autoRev="1" fill="remove"/>
                                        <p:tgtEl>
                                          <p:spTgt spid="23"/>
                                        </p:tgtEl>
                                        <p:attrNameLst>
                                          <p:attrName>fill.type</p:attrName>
                                        </p:attrNameLst>
                                      </p:cBhvr>
                                      <p:to>
                                        <p:strVal val="solid"/>
                                      </p:to>
                                    </p:set>
                                    <p:set>
                                      <p:cBhvr>
                                        <p:cTn id="12" dur="250" autoRev="1" fill="remove"/>
                                        <p:tgtEl>
                                          <p:spTgt spid="23"/>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xEl>
                                              <p:pRg st="3" end="3"/>
                                            </p:txEl>
                                          </p:spTgt>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2.01668E-6 -2.96296E-6 L -0.15451 -0.00115 " pathEditMode="relative" rAng="0" ptsTypes="AA">
                                      <p:cBhvr>
                                        <p:cTn id="18" dur="2000" fill="hold"/>
                                        <p:tgtEl>
                                          <p:spTgt spid="4"/>
                                        </p:tgtEl>
                                        <p:attrNameLst>
                                          <p:attrName>ppt_x</p:attrName>
                                          <p:attrName>ppt_y</p:attrName>
                                        </p:attrNameLst>
                                      </p:cBhvr>
                                      <p:rCtr x="-7725" y="-6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5" end="5"/>
                                            </p:txEl>
                                          </p:spTgt>
                                        </p:tgtEl>
                                        <p:attrNameLst>
                                          <p:attrName>style.visibility</p:attrName>
                                        </p:attrNameLst>
                                      </p:cBhvr>
                                      <p:to>
                                        <p:strVal val="visible"/>
                                      </p:to>
                                    </p:set>
                                  </p:childTnLst>
                                </p:cTn>
                              </p:par>
                              <p:par>
                                <p:cTn id="23" presetID="10" presetClass="exit" presetSubtype="0" fill="hold" grpId="0" nodeType="with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0">
                                            <p:txEl>
                                              <p:pRg st="7" end="7"/>
                                            </p:txEl>
                                          </p:spTgt>
                                        </p:tgtEl>
                                        <p:attrNameLst>
                                          <p:attrName>style.visibility</p:attrName>
                                        </p:attrNameLst>
                                      </p:cBhvr>
                                      <p:to>
                                        <p:strVal val="visible"/>
                                      </p:to>
                                    </p:set>
                                  </p:childTnLst>
                                </p:cTn>
                              </p:par>
                              <p:par>
                                <p:cTn id="30" presetID="27" presetClass="emph" presetSubtype="0" fill="remove" grpId="1" nodeType="withEffect">
                                  <p:stCondLst>
                                    <p:cond delay="0"/>
                                  </p:stCondLst>
                                  <p:childTnLst>
                                    <p:animClr clrSpc="rgb" dir="cw">
                                      <p:cBhvr override="childStyle">
                                        <p:cTn id="31" dur="250" autoRev="1" fill="remove"/>
                                        <p:tgtEl>
                                          <p:spTgt spid="23"/>
                                        </p:tgtEl>
                                        <p:attrNameLst>
                                          <p:attrName>style.color</p:attrName>
                                        </p:attrNameLst>
                                      </p:cBhvr>
                                      <p:to>
                                        <a:schemeClr val="bg1"/>
                                      </p:to>
                                    </p:animClr>
                                    <p:animClr clrSpc="rgb" dir="cw">
                                      <p:cBhvr>
                                        <p:cTn id="32" dur="250" autoRev="1" fill="remove"/>
                                        <p:tgtEl>
                                          <p:spTgt spid="23"/>
                                        </p:tgtEl>
                                        <p:attrNameLst>
                                          <p:attrName>fillcolor</p:attrName>
                                        </p:attrNameLst>
                                      </p:cBhvr>
                                      <p:to>
                                        <a:schemeClr val="bg1"/>
                                      </p:to>
                                    </p:animClr>
                                    <p:set>
                                      <p:cBhvr>
                                        <p:cTn id="33" dur="250" autoRev="1" fill="remove"/>
                                        <p:tgtEl>
                                          <p:spTgt spid="23"/>
                                        </p:tgtEl>
                                        <p:attrNameLst>
                                          <p:attrName>fill.type</p:attrName>
                                        </p:attrNameLst>
                                      </p:cBhvr>
                                      <p:to>
                                        <p:strVal val="solid"/>
                                      </p:to>
                                    </p:set>
                                    <p:set>
                                      <p:cBhvr>
                                        <p:cTn id="34" dur="250" autoRev="1" fill="remove"/>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23" grpId="0" animBg="1"/>
      <p:bldP spid="2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562" y="5772418"/>
            <a:ext cx="11882419" cy="914400"/>
          </a:xfrm>
        </p:spPr>
        <p:txBody>
          <a:bodyPr/>
          <a:lstStyle/>
          <a:p>
            <a:r>
              <a:rPr lang="en-US" dirty="0" smtClean="0"/>
              <a:t>Demo</a:t>
            </a:r>
            <a:endParaRPr lang="en-US" dirty="0"/>
          </a:p>
        </p:txBody>
      </p:sp>
      <p:sp>
        <p:nvSpPr>
          <p:cNvPr id="3" name="Title 2"/>
          <p:cNvSpPr>
            <a:spLocks noGrp="1"/>
          </p:cNvSpPr>
          <p:nvPr>
            <p:ph type="title"/>
          </p:nvPr>
        </p:nvSpPr>
        <p:spPr/>
        <p:txBody>
          <a:bodyPr/>
          <a:lstStyle/>
          <a:p>
            <a:r>
              <a:rPr lang="en-US" dirty="0" smtClean="0"/>
              <a:t>Using HTTP health </a:t>
            </a:r>
            <a:r>
              <a:rPr lang="en-US" dirty="0"/>
              <a:t>p</a:t>
            </a:r>
            <a:r>
              <a:rPr lang="en-US" dirty="0" smtClean="0"/>
              <a:t>robes with the load </a:t>
            </a:r>
            <a:r>
              <a:rPr lang="en-US" dirty="0"/>
              <a:t>b</a:t>
            </a:r>
            <a:r>
              <a:rPr lang="en-US" dirty="0" smtClean="0"/>
              <a:t>alancer</a:t>
            </a:r>
            <a:endParaRPr lang="en-US" dirty="0"/>
          </a:p>
        </p:txBody>
      </p:sp>
    </p:spTree>
    <p:extLst>
      <p:ext uri="{BB962C8B-B14F-4D97-AF65-F5344CB8AC3E}">
        <p14:creationId xmlns:p14="http://schemas.microsoft.com/office/powerpoint/2010/main" val="29775142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8050472" y="1687841"/>
            <a:ext cx="2611289" cy="4697616"/>
          </a:xfrm>
          <a:prstGeom prst="rect">
            <a:avLst/>
          </a:prstGeom>
          <a:solidFill>
            <a:schemeClr val="accent1"/>
          </a:solidFill>
          <a:ln w="50800">
            <a:noFill/>
            <a:prstDash val="sysDash"/>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46567" tIns="46565" rIns="46567" bIns="46565" numCol="1" rtlCol="0" anchor="t" anchorCtr="0" compatLnSpc="1">
            <a:prstTxWarp prst="textNoShape">
              <a:avLst/>
            </a:prstTxWarp>
          </a:bodyPr>
          <a:lstStyle/>
          <a:p>
            <a:pPr algn="ctr" defTabSz="931014"/>
            <a:r>
              <a:rPr lang="en-US" sz="2856" spc="-52" dirty="0">
                <a:ln>
                  <a:solidFill>
                    <a:srgbClr val="000000">
                      <a:alpha val="0"/>
                    </a:srgbClr>
                  </a:solidFill>
                </a:ln>
                <a:solidFill>
                  <a:srgbClr val="FFFFFF">
                    <a:alpha val="99000"/>
                  </a:srgbClr>
                </a:solidFill>
              </a:rPr>
              <a:t>Cloud Service</a:t>
            </a:r>
          </a:p>
        </p:txBody>
      </p:sp>
      <p:grpSp>
        <p:nvGrpSpPr>
          <p:cNvPr id="33" name="Group 32"/>
          <p:cNvGrpSpPr/>
          <p:nvPr/>
        </p:nvGrpSpPr>
        <p:grpSpPr>
          <a:xfrm>
            <a:off x="8272884" y="2322405"/>
            <a:ext cx="2051727" cy="932603"/>
            <a:chOff x="8820127" y="2624961"/>
            <a:chExt cx="2011680" cy="914400"/>
          </a:xfrm>
          <a:solidFill>
            <a:schemeClr val="bg2"/>
          </a:solidFill>
        </p:grpSpPr>
        <p:sp>
          <p:nvSpPr>
            <p:cNvPr id="34" name="Rectangle 33"/>
            <p:cNvSpPr/>
            <p:nvPr/>
          </p:nvSpPr>
          <p:spPr bwMode="auto">
            <a:xfrm>
              <a:off x="8820127" y="2624961"/>
              <a:ext cx="2011680" cy="914400"/>
            </a:xfrm>
            <a:prstGeom prst="rect">
              <a:avLst/>
            </a:prstGeom>
            <a:grp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771" tIns="45887" rIns="91771" bIns="45887" numCol="1" rtlCol="0" anchor="ctr" anchorCtr="0" compatLnSpc="1">
              <a:prstTxWarp prst="textNoShape">
                <a:avLst/>
              </a:prstTxWarp>
            </a:bodyPr>
            <a:lstStyle/>
            <a:p>
              <a:pPr algn="ctr" defTabSz="916196" fontAlgn="base">
                <a:spcBef>
                  <a:spcPct val="0"/>
                </a:spcBef>
                <a:spcAft>
                  <a:spcPct val="0"/>
                </a:spcAft>
              </a:pPr>
              <a:endParaRPr lang="en-US" sz="1938" dirty="0">
                <a:ln>
                  <a:solidFill>
                    <a:srgbClr val="000000">
                      <a:alpha val="0"/>
                    </a:srgbClr>
                  </a:solidFill>
                </a:ln>
                <a:solidFill>
                  <a:srgbClr val="FFFFFF"/>
                </a:solidFill>
              </a:endParaRPr>
            </a:p>
          </p:txBody>
        </p:sp>
        <p:sp>
          <p:nvSpPr>
            <p:cNvPr id="35" name="Rectangle 34"/>
            <p:cNvSpPr/>
            <p:nvPr/>
          </p:nvSpPr>
          <p:spPr bwMode="auto">
            <a:xfrm>
              <a:off x="8957287" y="2763879"/>
              <a:ext cx="1737360" cy="640080"/>
            </a:xfrm>
            <a:prstGeom prst="rect">
              <a:avLst/>
            </a:prstGeom>
            <a:no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6628" rIns="0" bIns="46628" numCol="1" rtlCol="0" anchor="ctr" anchorCtr="0" compatLnSpc="1">
              <a:prstTxWarp prst="textNoShape">
                <a:avLst/>
              </a:prstTxWarp>
            </a:bodyPr>
            <a:lstStyle/>
            <a:p>
              <a:pPr algn="ctr" defTabSz="931014" fontAlgn="base">
                <a:spcBef>
                  <a:spcPct val="0"/>
                </a:spcBef>
                <a:spcAft>
                  <a:spcPct val="0"/>
                </a:spcAft>
              </a:pPr>
              <a:r>
                <a:rPr lang="en-US" sz="3264" dirty="0">
                  <a:ln>
                    <a:solidFill>
                      <a:srgbClr val="000000">
                        <a:alpha val="0"/>
                      </a:srgbClr>
                    </a:solidFill>
                  </a:ln>
                  <a:solidFill>
                    <a:srgbClr val="FFFFFF">
                      <a:alpha val="99000"/>
                    </a:srgbClr>
                  </a:solidFill>
                </a:rPr>
                <a:t>SQL1</a:t>
              </a:r>
            </a:p>
            <a:p>
              <a:pPr algn="ctr" defTabSz="931014" fontAlgn="base">
                <a:spcBef>
                  <a:spcPct val="0"/>
                </a:spcBef>
                <a:spcAft>
                  <a:spcPct val="0"/>
                </a:spcAft>
              </a:pPr>
              <a:r>
                <a:rPr lang="en-US" sz="1530" dirty="0">
                  <a:ln>
                    <a:solidFill>
                      <a:srgbClr val="000000">
                        <a:alpha val="0"/>
                      </a:srgbClr>
                    </a:solidFill>
                  </a:ln>
                  <a:solidFill>
                    <a:srgbClr val="FFFFFF">
                      <a:alpha val="99000"/>
                    </a:srgbClr>
                  </a:solidFill>
                </a:rPr>
                <a:t>1433</a:t>
              </a:r>
            </a:p>
          </p:txBody>
        </p:sp>
      </p:grpSp>
      <p:sp>
        <p:nvSpPr>
          <p:cNvPr id="2" name="Title 1"/>
          <p:cNvSpPr>
            <a:spLocks noGrp="1"/>
          </p:cNvSpPr>
          <p:nvPr>
            <p:ph type="title"/>
          </p:nvPr>
        </p:nvSpPr>
        <p:spPr/>
        <p:txBody>
          <a:bodyPr/>
          <a:lstStyle/>
          <a:p>
            <a:r>
              <a:rPr lang="en-US" dirty="0" smtClean="0">
                <a:solidFill>
                  <a:schemeClr val="tx2"/>
                </a:solidFill>
              </a:rPr>
              <a:t>TCP load </a:t>
            </a:r>
            <a:r>
              <a:rPr lang="en-US" dirty="0">
                <a:solidFill>
                  <a:schemeClr val="tx2"/>
                </a:solidFill>
              </a:rPr>
              <a:t>b</a:t>
            </a:r>
            <a:r>
              <a:rPr lang="en-US" dirty="0" smtClean="0">
                <a:solidFill>
                  <a:schemeClr val="tx2"/>
                </a:solidFill>
              </a:rPr>
              <a:t>alancer </a:t>
            </a:r>
            <a:r>
              <a:rPr lang="en-US" dirty="0">
                <a:solidFill>
                  <a:schemeClr val="tx2"/>
                </a:solidFill>
              </a:rPr>
              <a:t>c</a:t>
            </a:r>
            <a:r>
              <a:rPr lang="en-US" dirty="0" smtClean="0">
                <a:solidFill>
                  <a:schemeClr val="tx2"/>
                </a:solidFill>
              </a:rPr>
              <a:t>ustom </a:t>
            </a:r>
            <a:r>
              <a:rPr lang="en-US" dirty="0">
                <a:solidFill>
                  <a:schemeClr val="tx2"/>
                </a:solidFill>
              </a:rPr>
              <a:t>p</a:t>
            </a:r>
            <a:r>
              <a:rPr lang="en-US" dirty="0" smtClean="0">
                <a:solidFill>
                  <a:schemeClr val="tx2"/>
                </a:solidFill>
              </a:rPr>
              <a:t>robes</a:t>
            </a:r>
            <a:endParaRPr lang="en-US" dirty="0">
              <a:solidFill>
                <a:schemeClr val="tx2"/>
              </a:solidFill>
            </a:endParaRPr>
          </a:p>
        </p:txBody>
      </p:sp>
      <p:grpSp>
        <p:nvGrpSpPr>
          <p:cNvPr id="36" name="Group 35"/>
          <p:cNvGrpSpPr/>
          <p:nvPr/>
        </p:nvGrpSpPr>
        <p:grpSpPr>
          <a:xfrm>
            <a:off x="8262310" y="3620744"/>
            <a:ext cx="2051727" cy="932603"/>
            <a:chOff x="8820126" y="3915780"/>
            <a:chExt cx="2011680" cy="914400"/>
          </a:xfrm>
          <a:solidFill>
            <a:schemeClr val="bg2"/>
          </a:solidFill>
        </p:grpSpPr>
        <p:sp>
          <p:nvSpPr>
            <p:cNvPr id="37" name="Rectangle 36"/>
            <p:cNvSpPr/>
            <p:nvPr/>
          </p:nvSpPr>
          <p:spPr bwMode="auto">
            <a:xfrm>
              <a:off x="8820126" y="3915780"/>
              <a:ext cx="2011680" cy="914400"/>
            </a:xfrm>
            <a:prstGeom prst="rect">
              <a:avLst/>
            </a:prstGeom>
            <a:grp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771" tIns="45887" rIns="91771" bIns="45887" numCol="1" rtlCol="0" anchor="ctr" anchorCtr="0" compatLnSpc="1">
              <a:prstTxWarp prst="textNoShape">
                <a:avLst/>
              </a:prstTxWarp>
            </a:bodyPr>
            <a:lstStyle/>
            <a:p>
              <a:pPr algn="ctr" defTabSz="916196" fontAlgn="base">
                <a:spcBef>
                  <a:spcPct val="0"/>
                </a:spcBef>
                <a:spcAft>
                  <a:spcPct val="0"/>
                </a:spcAft>
              </a:pPr>
              <a:endParaRPr lang="en-US" sz="1938" dirty="0">
                <a:ln>
                  <a:solidFill>
                    <a:srgbClr val="000000">
                      <a:alpha val="0"/>
                    </a:srgbClr>
                  </a:solidFill>
                </a:ln>
                <a:solidFill>
                  <a:srgbClr val="FFFFFF"/>
                </a:solidFill>
              </a:endParaRPr>
            </a:p>
          </p:txBody>
        </p:sp>
        <p:sp>
          <p:nvSpPr>
            <p:cNvPr id="38" name="Rectangle 37"/>
            <p:cNvSpPr/>
            <p:nvPr/>
          </p:nvSpPr>
          <p:spPr bwMode="auto">
            <a:xfrm>
              <a:off x="8974079" y="4076641"/>
              <a:ext cx="1737359" cy="640080"/>
            </a:xfrm>
            <a:prstGeom prst="rect">
              <a:avLst/>
            </a:prstGeom>
            <a:grp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6628" rIns="0" bIns="46628" numCol="1" rtlCol="0" anchor="ctr" anchorCtr="0" compatLnSpc="1">
              <a:prstTxWarp prst="textNoShape">
                <a:avLst/>
              </a:prstTxWarp>
            </a:bodyPr>
            <a:lstStyle/>
            <a:p>
              <a:pPr algn="ctr" defTabSz="931014" fontAlgn="base">
                <a:spcBef>
                  <a:spcPct val="0"/>
                </a:spcBef>
                <a:spcAft>
                  <a:spcPct val="0"/>
                </a:spcAft>
              </a:pPr>
              <a:r>
                <a:rPr lang="en-US" sz="3264" dirty="0">
                  <a:ln>
                    <a:solidFill>
                      <a:srgbClr val="000000">
                        <a:alpha val="0"/>
                      </a:srgbClr>
                    </a:solidFill>
                  </a:ln>
                  <a:solidFill>
                    <a:srgbClr val="FFFFFF">
                      <a:alpha val="99000"/>
                    </a:srgbClr>
                  </a:solidFill>
                </a:rPr>
                <a:t>SQL2</a:t>
              </a:r>
            </a:p>
            <a:p>
              <a:pPr algn="ctr" defTabSz="931014" fontAlgn="base">
                <a:spcBef>
                  <a:spcPct val="0"/>
                </a:spcBef>
                <a:spcAft>
                  <a:spcPct val="0"/>
                </a:spcAft>
              </a:pPr>
              <a:r>
                <a:rPr lang="en-US" sz="1530" dirty="0">
                  <a:ln>
                    <a:solidFill>
                      <a:srgbClr val="000000">
                        <a:alpha val="0"/>
                      </a:srgbClr>
                    </a:solidFill>
                  </a:ln>
                  <a:solidFill>
                    <a:srgbClr val="FFFFFF">
                      <a:alpha val="99000"/>
                    </a:srgbClr>
                  </a:solidFill>
                </a:rPr>
                <a:t>1433</a:t>
              </a:r>
              <a:endParaRPr lang="en-US" sz="3264" dirty="0">
                <a:ln>
                  <a:solidFill>
                    <a:srgbClr val="000000">
                      <a:alpha val="0"/>
                    </a:srgbClr>
                  </a:solidFill>
                </a:ln>
                <a:solidFill>
                  <a:srgbClr val="FFFFFF">
                    <a:alpha val="99000"/>
                  </a:srgbClr>
                </a:solidFill>
              </a:endParaRPr>
            </a:p>
          </p:txBody>
        </p:sp>
      </p:grpSp>
      <p:grpSp>
        <p:nvGrpSpPr>
          <p:cNvPr id="39" name="Group 38"/>
          <p:cNvGrpSpPr/>
          <p:nvPr/>
        </p:nvGrpSpPr>
        <p:grpSpPr>
          <a:xfrm>
            <a:off x="8262311" y="4923997"/>
            <a:ext cx="2051727" cy="932603"/>
            <a:chOff x="8820127" y="4800893"/>
            <a:chExt cx="2011680" cy="914400"/>
          </a:xfrm>
          <a:solidFill>
            <a:schemeClr val="bg2"/>
          </a:solidFill>
        </p:grpSpPr>
        <p:sp>
          <p:nvSpPr>
            <p:cNvPr id="40" name="Rectangle 39"/>
            <p:cNvSpPr/>
            <p:nvPr/>
          </p:nvSpPr>
          <p:spPr bwMode="auto">
            <a:xfrm>
              <a:off x="8820127" y="4800893"/>
              <a:ext cx="2011680" cy="914400"/>
            </a:xfrm>
            <a:prstGeom prst="rect">
              <a:avLst/>
            </a:prstGeom>
            <a:grp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771" tIns="45887" rIns="91771" bIns="45887" numCol="1" rtlCol="0" anchor="ctr" anchorCtr="0" compatLnSpc="1">
              <a:prstTxWarp prst="textNoShape">
                <a:avLst/>
              </a:prstTxWarp>
            </a:bodyPr>
            <a:lstStyle/>
            <a:p>
              <a:pPr algn="ctr" defTabSz="916196" fontAlgn="base">
                <a:spcBef>
                  <a:spcPct val="0"/>
                </a:spcBef>
                <a:spcAft>
                  <a:spcPct val="0"/>
                </a:spcAft>
              </a:pPr>
              <a:endParaRPr lang="en-US" sz="1938" dirty="0">
                <a:ln>
                  <a:solidFill>
                    <a:srgbClr val="000000">
                      <a:alpha val="0"/>
                    </a:srgbClr>
                  </a:solidFill>
                </a:ln>
                <a:solidFill>
                  <a:srgbClr val="FFFFFF"/>
                </a:solidFill>
              </a:endParaRPr>
            </a:p>
          </p:txBody>
        </p:sp>
        <p:sp>
          <p:nvSpPr>
            <p:cNvPr id="41" name="Rectangle 40"/>
            <p:cNvSpPr/>
            <p:nvPr/>
          </p:nvSpPr>
          <p:spPr bwMode="auto">
            <a:xfrm>
              <a:off x="8957287" y="4939811"/>
              <a:ext cx="1737360" cy="640080"/>
            </a:xfrm>
            <a:prstGeom prst="rect">
              <a:avLst/>
            </a:prstGeom>
            <a:grp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6628" rIns="0" bIns="46628" numCol="1" rtlCol="0" anchor="ctr" anchorCtr="0" compatLnSpc="1">
              <a:prstTxWarp prst="textNoShape">
                <a:avLst/>
              </a:prstTxWarp>
            </a:bodyPr>
            <a:lstStyle/>
            <a:p>
              <a:pPr algn="ctr" defTabSz="931014" fontAlgn="base">
                <a:spcBef>
                  <a:spcPct val="0"/>
                </a:spcBef>
                <a:spcAft>
                  <a:spcPct val="0"/>
                </a:spcAft>
              </a:pPr>
              <a:r>
                <a:rPr lang="en-US" sz="3264">
                  <a:ln>
                    <a:solidFill>
                      <a:srgbClr val="000000">
                        <a:alpha val="0"/>
                      </a:srgbClr>
                    </a:solidFill>
                  </a:ln>
                  <a:solidFill>
                    <a:srgbClr val="FFFFFF">
                      <a:alpha val="99000"/>
                    </a:srgbClr>
                  </a:solidFill>
                </a:rPr>
                <a:t>SQL3</a:t>
              </a:r>
              <a:endParaRPr lang="en-US" sz="3264" dirty="0">
                <a:ln>
                  <a:solidFill>
                    <a:srgbClr val="000000">
                      <a:alpha val="0"/>
                    </a:srgbClr>
                  </a:solidFill>
                </a:ln>
                <a:solidFill>
                  <a:srgbClr val="FFFFFF">
                    <a:alpha val="99000"/>
                  </a:srgbClr>
                </a:solidFill>
              </a:endParaRPr>
            </a:p>
            <a:p>
              <a:pPr algn="ctr" defTabSz="931014" fontAlgn="base">
                <a:spcBef>
                  <a:spcPct val="0"/>
                </a:spcBef>
                <a:spcAft>
                  <a:spcPct val="0"/>
                </a:spcAft>
              </a:pPr>
              <a:r>
                <a:rPr lang="en-US" sz="1530" dirty="0">
                  <a:ln>
                    <a:solidFill>
                      <a:srgbClr val="000000">
                        <a:alpha val="0"/>
                      </a:srgbClr>
                    </a:solidFill>
                  </a:ln>
                  <a:solidFill>
                    <a:srgbClr val="FFFFFF">
                      <a:alpha val="99000"/>
                    </a:srgbClr>
                  </a:solidFill>
                </a:rPr>
                <a:t>1433</a:t>
              </a:r>
            </a:p>
          </p:txBody>
        </p:sp>
      </p:grpSp>
      <p:sp>
        <p:nvSpPr>
          <p:cNvPr id="42" name="Trapezoid 41"/>
          <p:cNvSpPr/>
          <p:nvPr/>
        </p:nvSpPr>
        <p:spPr bwMode="auto">
          <a:xfrm rot="16200000">
            <a:off x="3487758" y="3492337"/>
            <a:ext cx="4870262" cy="891262"/>
          </a:xfrm>
          <a:prstGeom prst="trapezoid">
            <a:avLst>
              <a:gd name="adj" fmla="val 37559"/>
            </a:avLst>
          </a:prstGeom>
          <a:solidFill>
            <a:schemeClr val="accent5"/>
          </a:solidFill>
          <a:ln>
            <a:solidFill>
              <a:schemeClr val="accent5"/>
            </a:solid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vert" wrap="square" lIns="46567" tIns="46565" rIns="46567" bIns="46565" numCol="1" rtlCol="0" anchor="ctr" anchorCtr="0" compatLnSpc="1">
            <a:prstTxWarp prst="textNoShape">
              <a:avLst/>
            </a:prstTxWarp>
          </a:bodyPr>
          <a:lstStyle/>
          <a:p>
            <a:pPr defTabSz="930938" fontAlgn="base">
              <a:spcBef>
                <a:spcPct val="0"/>
              </a:spcBef>
              <a:spcAft>
                <a:spcPct val="0"/>
              </a:spcAft>
            </a:pPr>
            <a:r>
              <a:rPr lang="en-US" sz="3264" spc="-52" dirty="0">
                <a:ln>
                  <a:solidFill>
                    <a:srgbClr val="000000">
                      <a:alpha val="0"/>
                    </a:srgbClr>
                  </a:solidFill>
                </a:ln>
                <a:solidFill>
                  <a:srgbClr val="FFFFFF">
                    <a:alpha val="99000"/>
                  </a:srgbClr>
                </a:solidFill>
              </a:rPr>
              <a:t>LB</a:t>
            </a:r>
          </a:p>
        </p:txBody>
      </p:sp>
      <p:sp>
        <p:nvSpPr>
          <p:cNvPr id="30" name="TextBox 29"/>
          <p:cNvSpPr txBox="1"/>
          <p:nvPr/>
        </p:nvSpPr>
        <p:spPr>
          <a:xfrm>
            <a:off x="276386" y="1401746"/>
            <a:ext cx="4151375" cy="3284870"/>
          </a:xfrm>
          <a:prstGeom prst="rect">
            <a:avLst/>
          </a:prstGeom>
          <a:noFill/>
        </p:spPr>
        <p:txBody>
          <a:bodyPr wrap="none" lIns="0" tIns="0" rIns="0" bIns="0" rtlCol="0">
            <a:spAutoFit/>
          </a:bodyPr>
          <a:lstStyle/>
          <a:p>
            <a:pPr marL="465593" indent="-465593" defTabSz="929976">
              <a:lnSpc>
                <a:spcPct val="90000"/>
              </a:lnSpc>
              <a:spcBef>
                <a:spcPct val="20000"/>
              </a:spcBef>
              <a:buSzPct val="80000"/>
              <a:buFont typeface="Arial" pitchFamily="34" charset="0"/>
              <a:buChar char="•"/>
            </a:pPr>
            <a:endParaRPr lang="en-US" sz="1938" dirty="0">
              <a:gradFill>
                <a:gsLst>
                  <a:gs pos="0">
                    <a:srgbClr val="292929">
                      <a:lumMod val="90000"/>
                      <a:lumOff val="10000"/>
                    </a:srgbClr>
                  </a:gs>
                  <a:gs pos="86000">
                    <a:srgbClr val="292929">
                      <a:lumMod val="90000"/>
                      <a:lumOff val="10000"/>
                    </a:srgbClr>
                  </a:gs>
                </a:gsLst>
                <a:lin ang="5400000" scaled="0"/>
              </a:gradFill>
            </a:endParaRPr>
          </a:p>
          <a:p>
            <a:pPr defTabSz="929976">
              <a:lnSpc>
                <a:spcPct val="90000"/>
              </a:lnSpc>
              <a:spcBef>
                <a:spcPct val="20000"/>
              </a:spcBef>
              <a:buSzPct val="80000"/>
            </a:pPr>
            <a:r>
              <a:rPr lang="en-US" sz="1938" dirty="0">
                <a:solidFill>
                  <a:srgbClr val="FFFFFF"/>
                </a:solidFill>
              </a:rPr>
              <a:t>Load balancer polls every 15 seconds</a:t>
            </a:r>
          </a:p>
          <a:p>
            <a:pPr defTabSz="929976">
              <a:lnSpc>
                <a:spcPct val="90000"/>
              </a:lnSpc>
              <a:spcBef>
                <a:spcPct val="20000"/>
              </a:spcBef>
              <a:buSzPct val="80000"/>
            </a:pPr>
            <a:endParaRPr lang="en-US" sz="1938" dirty="0">
              <a:solidFill>
                <a:srgbClr val="9B4F96"/>
              </a:solidFill>
            </a:endParaRPr>
          </a:p>
          <a:p>
            <a:pPr defTabSz="929976">
              <a:lnSpc>
                <a:spcPct val="90000"/>
              </a:lnSpc>
              <a:spcBef>
                <a:spcPct val="20000"/>
              </a:spcBef>
              <a:buSzPct val="80000"/>
            </a:pPr>
            <a:r>
              <a:rPr lang="en-US" sz="1938" dirty="0">
                <a:solidFill>
                  <a:srgbClr val="FFFFFF"/>
                </a:solidFill>
              </a:rPr>
              <a:t>Looks for ACK on socket connect</a:t>
            </a:r>
          </a:p>
          <a:p>
            <a:pPr defTabSz="929976">
              <a:lnSpc>
                <a:spcPct val="90000"/>
              </a:lnSpc>
              <a:spcBef>
                <a:spcPct val="20000"/>
              </a:spcBef>
              <a:buSzPct val="80000"/>
            </a:pPr>
            <a:endParaRPr lang="en-US" sz="1938" dirty="0">
              <a:solidFill>
                <a:srgbClr val="FFFFFF"/>
              </a:solidFill>
            </a:endParaRPr>
          </a:p>
          <a:p>
            <a:pPr defTabSz="929976">
              <a:lnSpc>
                <a:spcPct val="90000"/>
              </a:lnSpc>
              <a:spcBef>
                <a:spcPct val="20000"/>
              </a:spcBef>
              <a:buSzPct val="80000"/>
            </a:pPr>
            <a:r>
              <a:rPr lang="en-US" sz="1938" dirty="0">
                <a:solidFill>
                  <a:srgbClr val="FFFFFF"/>
                </a:solidFill>
              </a:rPr>
              <a:t>Traffic stops until ACK received</a:t>
            </a:r>
          </a:p>
          <a:p>
            <a:pPr defTabSz="929976">
              <a:lnSpc>
                <a:spcPct val="90000"/>
              </a:lnSpc>
              <a:spcBef>
                <a:spcPct val="20000"/>
              </a:spcBef>
              <a:buSzPct val="80000"/>
            </a:pPr>
            <a:endParaRPr lang="en-US" sz="1938" dirty="0">
              <a:solidFill>
                <a:srgbClr val="FFFFFF"/>
              </a:solidFill>
            </a:endParaRPr>
          </a:p>
          <a:p>
            <a:pPr defTabSz="929976">
              <a:lnSpc>
                <a:spcPct val="90000"/>
              </a:lnSpc>
              <a:spcBef>
                <a:spcPct val="20000"/>
              </a:spcBef>
              <a:buSzPct val="80000"/>
            </a:pPr>
            <a:r>
              <a:rPr lang="en-US" sz="1938" dirty="0">
                <a:solidFill>
                  <a:srgbClr val="FFFFFF"/>
                </a:solidFill>
              </a:rPr>
              <a:t>Continues polling</a:t>
            </a:r>
          </a:p>
          <a:p>
            <a:pPr defTabSz="929976">
              <a:lnSpc>
                <a:spcPct val="90000"/>
              </a:lnSpc>
              <a:spcBef>
                <a:spcPct val="20000"/>
              </a:spcBef>
              <a:buSzPct val="80000"/>
            </a:pPr>
            <a:endParaRPr lang="en-US" sz="1938" dirty="0">
              <a:solidFill>
                <a:srgbClr val="FFFFFF"/>
              </a:solidFill>
            </a:endParaRPr>
          </a:p>
          <a:p>
            <a:pPr marL="465593" indent="-465593" defTabSz="929976">
              <a:lnSpc>
                <a:spcPct val="90000"/>
              </a:lnSpc>
              <a:spcBef>
                <a:spcPct val="20000"/>
              </a:spcBef>
              <a:buSzPct val="80000"/>
              <a:buFont typeface="Arial" pitchFamily="34" charset="0"/>
              <a:buChar char="•"/>
            </a:pPr>
            <a:endParaRPr lang="en-US" sz="1938" dirty="0">
              <a:gradFill>
                <a:gsLst>
                  <a:gs pos="0">
                    <a:srgbClr val="292929">
                      <a:lumMod val="90000"/>
                      <a:lumOff val="10000"/>
                    </a:srgbClr>
                  </a:gs>
                  <a:gs pos="86000">
                    <a:srgbClr val="292929">
                      <a:lumMod val="90000"/>
                      <a:lumOff val="10000"/>
                    </a:srgbClr>
                  </a:gs>
                </a:gsLst>
                <a:lin ang="5400000" scaled="0"/>
              </a:gradFill>
            </a:endParaRPr>
          </a:p>
        </p:txBody>
      </p:sp>
      <p:grpSp>
        <p:nvGrpSpPr>
          <p:cNvPr id="58" name="Group 57"/>
          <p:cNvGrpSpPr/>
          <p:nvPr/>
        </p:nvGrpSpPr>
        <p:grpSpPr>
          <a:xfrm>
            <a:off x="4045522" y="3570988"/>
            <a:ext cx="1323627" cy="750385"/>
            <a:chOff x="716266" y="2694635"/>
            <a:chExt cx="2102263" cy="1484806"/>
          </a:xfrm>
          <a:solidFill>
            <a:schemeClr val="accent4"/>
          </a:solidFill>
        </p:grpSpPr>
        <p:sp>
          <p:nvSpPr>
            <p:cNvPr id="59" name="Right Arrow 58"/>
            <p:cNvSpPr/>
            <p:nvPr/>
          </p:nvSpPr>
          <p:spPr bwMode="auto">
            <a:xfrm>
              <a:off x="768452" y="3539361"/>
              <a:ext cx="1920240" cy="640080"/>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1014" fontAlgn="base">
                <a:spcBef>
                  <a:spcPct val="0"/>
                </a:spcBef>
                <a:spcAft>
                  <a:spcPct val="0"/>
                </a:spcAft>
              </a:pPr>
              <a:endParaRPr lang="en-US" sz="2346" dirty="0">
                <a:ln>
                  <a:solidFill>
                    <a:srgbClr val="000000">
                      <a:alpha val="0"/>
                    </a:srgbClr>
                  </a:solidFill>
                </a:ln>
                <a:solidFill>
                  <a:srgbClr val="FFFFFF">
                    <a:lumMod val="75000"/>
                    <a:lumOff val="25000"/>
                  </a:srgbClr>
                </a:solidFill>
              </a:endParaRPr>
            </a:p>
          </p:txBody>
        </p:sp>
        <p:sp>
          <p:nvSpPr>
            <p:cNvPr id="60" name="Rectangle 59"/>
            <p:cNvSpPr/>
            <p:nvPr/>
          </p:nvSpPr>
          <p:spPr bwMode="auto">
            <a:xfrm>
              <a:off x="716266" y="2694635"/>
              <a:ext cx="2102263" cy="78818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1014" fontAlgn="base">
                <a:spcBef>
                  <a:spcPct val="0"/>
                </a:spcBef>
                <a:spcAft>
                  <a:spcPct val="0"/>
                </a:spcAft>
              </a:pPr>
              <a:r>
                <a:rPr lang="en-US" sz="1938" dirty="0">
                  <a:ln>
                    <a:solidFill>
                      <a:srgbClr val="000000">
                        <a:alpha val="0"/>
                      </a:srgbClr>
                    </a:solidFill>
                  </a:ln>
                  <a:solidFill>
                    <a:srgbClr val="FFFFFF">
                      <a:alpha val="99000"/>
                    </a:srgbClr>
                  </a:solidFill>
                </a:rPr>
                <a:t>PORT 1433</a:t>
              </a:r>
            </a:p>
          </p:txBody>
        </p:sp>
      </p:grpSp>
      <p:sp>
        <p:nvSpPr>
          <p:cNvPr id="26" name="Right Arrow 25"/>
          <p:cNvSpPr/>
          <p:nvPr/>
        </p:nvSpPr>
        <p:spPr bwMode="auto">
          <a:xfrm rot="20507655">
            <a:off x="6177510" y="2916011"/>
            <a:ext cx="2185779" cy="323481"/>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152" tIns="62078" rIns="124152" bIns="62078" numCol="1" rtlCol="0" anchor="ctr" anchorCtr="0" compatLnSpc="1">
            <a:prstTxWarp prst="textNoShape">
              <a:avLst/>
            </a:prstTxWarp>
          </a:bodyPr>
          <a:lstStyle/>
          <a:p>
            <a:pPr algn="ctr" defTabSz="931014" fontAlgn="base">
              <a:spcBef>
                <a:spcPct val="0"/>
              </a:spcBef>
              <a:spcAft>
                <a:spcPct val="0"/>
              </a:spcAft>
            </a:pPr>
            <a:r>
              <a:rPr lang="en-US" sz="1428" dirty="0">
                <a:ln>
                  <a:solidFill>
                    <a:srgbClr val="000000">
                      <a:alpha val="0"/>
                    </a:srgbClr>
                  </a:solidFill>
                </a:ln>
                <a:solidFill>
                  <a:srgbClr val="FFFFFF"/>
                </a:solidFill>
              </a:rPr>
              <a:t>Traffic</a:t>
            </a:r>
          </a:p>
        </p:txBody>
      </p:sp>
      <p:sp>
        <p:nvSpPr>
          <p:cNvPr id="28" name="Right Arrow 27"/>
          <p:cNvSpPr/>
          <p:nvPr/>
        </p:nvSpPr>
        <p:spPr bwMode="auto">
          <a:xfrm>
            <a:off x="6237507" y="3939067"/>
            <a:ext cx="2024800" cy="323481"/>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152" tIns="62078" rIns="124152" bIns="62078" numCol="1" rtlCol="0" anchor="ctr" anchorCtr="0" compatLnSpc="1">
            <a:prstTxWarp prst="textNoShape">
              <a:avLst/>
            </a:prstTxWarp>
          </a:bodyPr>
          <a:lstStyle/>
          <a:p>
            <a:pPr algn="ctr" defTabSz="931014" fontAlgn="base">
              <a:spcBef>
                <a:spcPct val="0"/>
              </a:spcBef>
              <a:spcAft>
                <a:spcPct val="0"/>
              </a:spcAft>
            </a:pPr>
            <a:r>
              <a:rPr lang="en-US" sz="1428" dirty="0">
                <a:ln>
                  <a:solidFill>
                    <a:srgbClr val="000000">
                      <a:alpha val="0"/>
                    </a:srgbClr>
                  </a:solidFill>
                </a:ln>
                <a:solidFill>
                  <a:srgbClr val="FFFFFF">
                    <a:lumMod val="75000"/>
                    <a:lumOff val="25000"/>
                  </a:srgbClr>
                </a:solidFill>
              </a:rPr>
              <a:t>Traffic</a:t>
            </a:r>
          </a:p>
        </p:txBody>
      </p:sp>
      <p:sp>
        <p:nvSpPr>
          <p:cNvPr id="29" name="Right Arrow 28"/>
          <p:cNvSpPr/>
          <p:nvPr/>
        </p:nvSpPr>
        <p:spPr bwMode="auto">
          <a:xfrm rot="749673">
            <a:off x="6230041" y="4987668"/>
            <a:ext cx="2102739" cy="323481"/>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152" tIns="62078" rIns="124152" bIns="62078" numCol="1" rtlCol="0" anchor="ctr" anchorCtr="0" compatLnSpc="1">
            <a:prstTxWarp prst="textNoShape">
              <a:avLst/>
            </a:prstTxWarp>
          </a:bodyPr>
          <a:lstStyle/>
          <a:p>
            <a:pPr algn="ctr" defTabSz="931014" fontAlgn="base">
              <a:spcBef>
                <a:spcPct val="0"/>
              </a:spcBef>
              <a:spcAft>
                <a:spcPct val="0"/>
              </a:spcAft>
            </a:pPr>
            <a:r>
              <a:rPr lang="en-US" sz="1428" dirty="0">
                <a:ln>
                  <a:solidFill>
                    <a:srgbClr val="000000">
                      <a:alpha val="0"/>
                    </a:srgbClr>
                  </a:solidFill>
                </a:ln>
                <a:solidFill>
                  <a:srgbClr val="FFFFFF">
                    <a:lumMod val="75000"/>
                    <a:lumOff val="25000"/>
                  </a:srgbClr>
                </a:solidFill>
              </a:rPr>
              <a:t>Traffic</a:t>
            </a:r>
          </a:p>
        </p:txBody>
      </p:sp>
      <p:sp>
        <p:nvSpPr>
          <p:cNvPr id="23" name="Right Arrow 22"/>
          <p:cNvSpPr/>
          <p:nvPr/>
        </p:nvSpPr>
        <p:spPr bwMode="auto">
          <a:xfrm rot="20507655">
            <a:off x="6215779" y="3127971"/>
            <a:ext cx="2185779" cy="323481"/>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152" tIns="62078" rIns="124152" bIns="62078" numCol="1" rtlCol="0" anchor="ctr" anchorCtr="0" compatLnSpc="1">
            <a:prstTxWarp prst="textNoShape">
              <a:avLst/>
            </a:prstTxWarp>
          </a:bodyPr>
          <a:lstStyle/>
          <a:p>
            <a:pPr algn="ctr" defTabSz="931014" fontAlgn="base">
              <a:spcBef>
                <a:spcPct val="0"/>
              </a:spcBef>
              <a:spcAft>
                <a:spcPct val="0"/>
              </a:spcAft>
            </a:pPr>
            <a:r>
              <a:rPr lang="en-US" sz="1428" dirty="0">
                <a:ln>
                  <a:solidFill>
                    <a:srgbClr val="000000">
                      <a:alpha val="0"/>
                    </a:srgbClr>
                  </a:solidFill>
                </a:ln>
                <a:solidFill>
                  <a:srgbClr val="FFFFFF"/>
                </a:solidFill>
              </a:rPr>
              <a:t>Probe</a:t>
            </a:r>
          </a:p>
        </p:txBody>
      </p:sp>
      <p:sp>
        <p:nvSpPr>
          <p:cNvPr id="24" name="Right Arrow 23"/>
          <p:cNvSpPr/>
          <p:nvPr/>
        </p:nvSpPr>
        <p:spPr bwMode="auto">
          <a:xfrm>
            <a:off x="6237508" y="4149942"/>
            <a:ext cx="2024800" cy="323481"/>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152" tIns="62078" rIns="124152" bIns="62078" numCol="1" rtlCol="0" anchor="ctr" anchorCtr="0" compatLnSpc="1">
            <a:prstTxWarp prst="textNoShape">
              <a:avLst/>
            </a:prstTxWarp>
          </a:bodyPr>
          <a:lstStyle/>
          <a:p>
            <a:pPr algn="ctr" defTabSz="931014" fontAlgn="base">
              <a:spcBef>
                <a:spcPct val="0"/>
              </a:spcBef>
              <a:spcAft>
                <a:spcPct val="0"/>
              </a:spcAft>
            </a:pPr>
            <a:r>
              <a:rPr lang="en-US" sz="1428" dirty="0">
                <a:ln>
                  <a:solidFill>
                    <a:srgbClr val="000000">
                      <a:alpha val="0"/>
                    </a:srgbClr>
                  </a:solidFill>
                </a:ln>
                <a:solidFill>
                  <a:srgbClr val="FFFFFF">
                    <a:lumMod val="75000"/>
                    <a:lumOff val="25000"/>
                  </a:srgbClr>
                </a:solidFill>
              </a:rPr>
              <a:t>Probe</a:t>
            </a:r>
          </a:p>
        </p:txBody>
      </p:sp>
      <p:sp>
        <p:nvSpPr>
          <p:cNvPr id="27" name="Right Arrow 26"/>
          <p:cNvSpPr/>
          <p:nvPr/>
        </p:nvSpPr>
        <p:spPr bwMode="auto">
          <a:xfrm rot="749673">
            <a:off x="6230042" y="5230351"/>
            <a:ext cx="2102739" cy="323481"/>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152" tIns="62078" rIns="124152" bIns="62078" numCol="1" rtlCol="0" anchor="ctr" anchorCtr="0" compatLnSpc="1">
            <a:prstTxWarp prst="textNoShape">
              <a:avLst/>
            </a:prstTxWarp>
          </a:bodyPr>
          <a:lstStyle/>
          <a:p>
            <a:pPr algn="ctr" defTabSz="931014" fontAlgn="base">
              <a:spcBef>
                <a:spcPct val="0"/>
              </a:spcBef>
              <a:spcAft>
                <a:spcPct val="0"/>
              </a:spcAft>
            </a:pPr>
            <a:r>
              <a:rPr lang="en-US" sz="1428" dirty="0">
                <a:ln>
                  <a:solidFill>
                    <a:srgbClr val="000000">
                      <a:alpha val="0"/>
                    </a:srgbClr>
                  </a:solidFill>
                </a:ln>
                <a:solidFill>
                  <a:srgbClr val="FFFFFF">
                    <a:lumMod val="75000"/>
                    <a:lumOff val="25000"/>
                  </a:srgbClr>
                </a:solidFill>
              </a:rPr>
              <a:t>Probe</a:t>
            </a:r>
          </a:p>
        </p:txBody>
      </p:sp>
    </p:spTree>
    <p:extLst>
      <p:ext uri="{BB962C8B-B14F-4D97-AF65-F5344CB8AC3E}">
        <p14:creationId xmlns:p14="http://schemas.microsoft.com/office/powerpoint/2010/main" val="3488887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xEl>
                                              <p:pRg st="1" end="1"/>
                                            </p:txEl>
                                          </p:spTgt>
                                        </p:tgtEl>
                                        <p:attrNameLst>
                                          <p:attrName>style.visibility</p:attrName>
                                        </p:attrNameLst>
                                      </p:cBhvr>
                                      <p:to>
                                        <p:strVal val="visible"/>
                                      </p:to>
                                    </p:set>
                                    <p:animEffect transition="in" filter="fade">
                                      <p:cBhvr>
                                        <p:cTn id="7" dur="500"/>
                                        <p:tgtEl>
                                          <p:spTgt spid="30">
                                            <p:txEl>
                                              <p:pRg st="1" end="1"/>
                                            </p:txEl>
                                          </p:spTgt>
                                        </p:tgtEl>
                                      </p:cBhvr>
                                    </p:animEffect>
                                  </p:childTnLst>
                                </p:cTn>
                              </p:par>
                              <p:par>
                                <p:cTn id="8" presetID="27" presetClass="emph" presetSubtype="0" fill="remove" grpId="0" nodeType="withEffect">
                                  <p:stCondLst>
                                    <p:cond delay="0"/>
                                  </p:stCondLst>
                                  <p:childTnLst>
                                    <p:animClr clrSpc="rgb" dir="cw">
                                      <p:cBhvr override="childStyle">
                                        <p:cTn id="9" dur="250" autoRev="1" fill="remove"/>
                                        <p:tgtEl>
                                          <p:spTgt spid="23"/>
                                        </p:tgtEl>
                                        <p:attrNameLst>
                                          <p:attrName>style.color</p:attrName>
                                        </p:attrNameLst>
                                      </p:cBhvr>
                                      <p:to>
                                        <a:schemeClr val="bg1"/>
                                      </p:to>
                                    </p:animClr>
                                    <p:animClr clrSpc="rgb" dir="cw">
                                      <p:cBhvr>
                                        <p:cTn id="10" dur="250" autoRev="1" fill="remove"/>
                                        <p:tgtEl>
                                          <p:spTgt spid="23"/>
                                        </p:tgtEl>
                                        <p:attrNameLst>
                                          <p:attrName>fillcolor</p:attrName>
                                        </p:attrNameLst>
                                      </p:cBhvr>
                                      <p:to>
                                        <a:schemeClr val="bg1"/>
                                      </p:to>
                                    </p:animClr>
                                    <p:set>
                                      <p:cBhvr>
                                        <p:cTn id="11" dur="250" autoRev="1" fill="remove"/>
                                        <p:tgtEl>
                                          <p:spTgt spid="23"/>
                                        </p:tgtEl>
                                        <p:attrNameLst>
                                          <p:attrName>fill.type</p:attrName>
                                        </p:attrNameLst>
                                      </p:cBhvr>
                                      <p:to>
                                        <p:strVal val="solid"/>
                                      </p:to>
                                    </p:set>
                                    <p:set>
                                      <p:cBhvr>
                                        <p:cTn id="12" dur="250" autoRev="1" fill="remove"/>
                                        <p:tgtEl>
                                          <p:spTgt spid="23"/>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xEl>
                                              <p:pRg st="5" end="5"/>
                                            </p:txEl>
                                          </p:spTgt>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xEl>
                                              <p:pRg st="7" end="7"/>
                                            </p:txEl>
                                          </p:spTgt>
                                        </p:tgtEl>
                                        <p:attrNameLst>
                                          <p:attrName>style.visibility</p:attrName>
                                        </p:attrNameLst>
                                      </p:cBhvr>
                                      <p:to>
                                        <p:strVal val="visible"/>
                                      </p:to>
                                    </p:set>
                                  </p:childTnLst>
                                </p:cTn>
                              </p:par>
                              <p:par>
                                <p:cTn id="28" presetID="27" presetClass="emph" presetSubtype="0" fill="remove" grpId="1" nodeType="withEffect">
                                  <p:stCondLst>
                                    <p:cond delay="0"/>
                                  </p:stCondLst>
                                  <p:childTnLst>
                                    <p:animClr clrSpc="rgb" dir="cw">
                                      <p:cBhvr override="childStyle">
                                        <p:cTn id="29" dur="250" autoRev="1" fill="remove"/>
                                        <p:tgtEl>
                                          <p:spTgt spid="23"/>
                                        </p:tgtEl>
                                        <p:attrNameLst>
                                          <p:attrName>style.color</p:attrName>
                                        </p:attrNameLst>
                                      </p:cBhvr>
                                      <p:to>
                                        <a:schemeClr val="bg1"/>
                                      </p:to>
                                    </p:animClr>
                                    <p:animClr clrSpc="rgb" dir="cw">
                                      <p:cBhvr>
                                        <p:cTn id="30" dur="250" autoRev="1" fill="remove"/>
                                        <p:tgtEl>
                                          <p:spTgt spid="23"/>
                                        </p:tgtEl>
                                        <p:attrNameLst>
                                          <p:attrName>fillcolor</p:attrName>
                                        </p:attrNameLst>
                                      </p:cBhvr>
                                      <p:to>
                                        <a:schemeClr val="bg1"/>
                                      </p:to>
                                    </p:animClr>
                                    <p:set>
                                      <p:cBhvr>
                                        <p:cTn id="31" dur="250" autoRev="1" fill="remove"/>
                                        <p:tgtEl>
                                          <p:spTgt spid="23"/>
                                        </p:tgtEl>
                                        <p:attrNameLst>
                                          <p:attrName>fill.type</p:attrName>
                                        </p:attrNameLst>
                                      </p:cBhvr>
                                      <p:to>
                                        <p:strVal val="solid"/>
                                      </p:to>
                                    </p:set>
                                    <p:set>
                                      <p:cBhvr>
                                        <p:cTn id="32" dur="250" autoRev="1" fill="remove"/>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3" grpId="0" animBg="1"/>
      <p:bldP spid="2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562" y="5772418"/>
            <a:ext cx="11882419" cy="914400"/>
          </a:xfrm>
        </p:spPr>
        <p:txBody>
          <a:bodyPr/>
          <a:lstStyle/>
          <a:p>
            <a:r>
              <a:rPr lang="en-US" dirty="0" smtClean="0"/>
              <a:t>Demo</a:t>
            </a:r>
            <a:endParaRPr lang="en-US" dirty="0"/>
          </a:p>
        </p:txBody>
      </p:sp>
      <p:sp>
        <p:nvSpPr>
          <p:cNvPr id="3" name="Title 2"/>
          <p:cNvSpPr>
            <a:spLocks noGrp="1"/>
          </p:cNvSpPr>
          <p:nvPr>
            <p:ph type="title"/>
          </p:nvPr>
        </p:nvSpPr>
        <p:spPr/>
        <p:txBody>
          <a:bodyPr/>
          <a:lstStyle/>
          <a:p>
            <a:r>
              <a:rPr lang="en-US" dirty="0"/>
              <a:t>Using </a:t>
            </a:r>
            <a:r>
              <a:rPr lang="en-US" dirty="0" smtClean="0"/>
              <a:t>TCP health </a:t>
            </a:r>
            <a:r>
              <a:rPr lang="en-US" dirty="0"/>
              <a:t>p</a:t>
            </a:r>
            <a:r>
              <a:rPr lang="en-US" dirty="0" smtClean="0"/>
              <a:t>robes </a:t>
            </a:r>
            <a:r>
              <a:rPr lang="en-US" dirty="0"/>
              <a:t>with the </a:t>
            </a:r>
            <a:r>
              <a:rPr lang="en-US" dirty="0" smtClean="0"/>
              <a:t>load </a:t>
            </a:r>
            <a:r>
              <a:rPr lang="en-US" dirty="0"/>
              <a:t>b</a:t>
            </a:r>
            <a:r>
              <a:rPr lang="en-US" dirty="0" smtClean="0"/>
              <a:t>alancer</a:t>
            </a:r>
            <a:endParaRPr lang="en-US" dirty="0"/>
          </a:p>
        </p:txBody>
      </p:sp>
    </p:spTree>
    <p:extLst>
      <p:ext uri="{BB962C8B-B14F-4D97-AF65-F5344CB8AC3E}">
        <p14:creationId xmlns:p14="http://schemas.microsoft.com/office/powerpoint/2010/main" val="36841763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294483" y="2049565"/>
            <a:ext cx="6864992" cy="3849701"/>
          </a:xfrm>
        </p:spPr>
        <p:txBody>
          <a:bodyPr/>
          <a:lstStyle/>
          <a:p>
            <a:r>
              <a:rPr lang="en-US" dirty="0" smtClean="0"/>
              <a:t>Service management API (REST)</a:t>
            </a:r>
          </a:p>
          <a:p>
            <a:r>
              <a:rPr lang="en-US" dirty="0" smtClean="0"/>
              <a:t>Power Shell Cmdlets</a:t>
            </a:r>
          </a:p>
          <a:p>
            <a:r>
              <a:rPr lang="en-US" dirty="0" smtClean="0"/>
              <a:t>Cross platform CLI </a:t>
            </a:r>
          </a:p>
          <a:p>
            <a:endParaRPr lang="en-US" dirty="0"/>
          </a:p>
        </p:txBody>
      </p:sp>
      <p:sp>
        <p:nvSpPr>
          <p:cNvPr id="3" name="Title 2"/>
          <p:cNvSpPr>
            <a:spLocks noGrp="1"/>
          </p:cNvSpPr>
          <p:nvPr>
            <p:ph type="ctrTitle"/>
          </p:nvPr>
        </p:nvSpPr>
        <p:spPr>
          <a:solidFill>
            <a:schemeClr val="accent1">
              <a:alpha val="59000"/>
            </a:schemeClr>
          </a:solidFill>
        </p:spPr>
        <p:txBody>
          <a:bodyPr/>
          <a:lstStyle/>
          <a:p>
            <a:pPr algn="r"/>
            <a:r>
              <a:rPr lang="en-US" dirty="0" smtClean="0"/>
              <a:t>Saving time &amp; money with automation</a:t>
            </a:r>
            <a:endParaRPr lang="en-US" dirty="0"/>
          </a:p>
        </p:txBody>
      </p:sp>
      <p:sp>
        <p:nvSpPr>
          <p:cNvPr id="5" name="Freeform 122"/>
          <p:cNvSpPr>
            <a:spLocks noEditPoints="1"/>
          </p:cNvSpPr>
          <p:nvPr/>
        </p:nvSpPr>
        <p:spPr bwMode="black">
          <a:xfrm>
            <a:off x="522983" y="3388063"/>
            <a:ext cx="1088266" cy="1014486"/>
          </a:xfrm>
          <a:custGeom>
            <a:avLst/>
            <a:gdLst>
              <a:gd name="T0" fmla="*/ 691 w 853"/>
              <a:gd name="T1" fmla="*/ 374 h 794"/>
              <a:gd name="T2" fmla="*/ 565 w 853"/>
              <a:gd name="T3" fmla="*/ 458 h 794"/>
              <a:gd name="T4" fmla="*/ 505 w 853"/>
              <a:gd name="T5" fmla="*/ 367 h 794"/>
              <a:gd name="T6" fmla="*/ 569 w 853"/>
              <a:gd name="T7" fmla="*/ 324 h 794"/>
              <a:gd name="T8" fmla="*/ 575 w 853"/>
              <a:gd name="T9" fmla="*/ 293 h 794"/>
              <a:gd name="T10" fmla="*/ 575 w 853"/>
              <a:gd name="T11" fmla="*/ 293 h 794"/>
              <a:gd name="T12" fmla="*/ 544 w 853"/>
              <a:gd name="T13" fmla="*/ 286 h 794"/>
              <a:gd name="T14" fmla="*/ 480 w 853"/>
              <a:gd name="T15" fmla="*/ 329 h 794"/>
              <a:gd name="T16" fmla="*/ 448 w 853"/>
              <a:gd name="T17" fmla="*/ 284 h 794"/>
              <a:gd name="T18" fmla="*/ 574 w 853"/>
              <a:gd name="T19" fmla="*/ 200 h 794"/>
              <a:gd name="T20" fmla="*/ 691 w 853"/>
              <a:gd name="T21" fmla="*/ 374 h 794"/>
              <a:gd name="T22" fmla="*/ 416 w 853"/>
              <a:gd name="T23" fmla="*/ 558 h 794"/>
              <a:gd name="T24" fmla="*/ 356 w 853"/>
              <a:gd name="T25" fmla="*/ 467 h 794"/>
              <a:gd name="T26" fmla="*/ 199 w 853"/>
              <a:gd name="T27" fmla="*/ 572 h 794"/>
              <a:gd name="T28" fmla="*/ 167 w 853"/>
              <a:gd name="T29" fmla="*/ 566 h 794"/>
              <a:gd name="T30" fmla="*/ 167 w 853"/>
              <a:gd name="T31" fmla="*/ 566 h 794"/>
              <a:gd name="T32" fmla="*/ 174 w 853"/>
              <a:gd name="T33" fmla="*/ 534 h 794"/>
              <a:gd name="T34" fmla="*/ 331 w 853"/>
              <a:gd name="T35" fmla="*/ 429 h 794"/>
              <a:gd name="T36" fmla="*/ 299 w 853"/>
              <a:gd name="T37" fmla="*/ 382 h 794"/>
              <a:gd name="T38" fmla="*/ 100 w 853"/>
              <a:gd name="T39" fmla="*/ 517 h 794"/>
              <a:gd name="T40" fmla="*/ 0 w 853"/>
              <a:gd name="T41" fmla="*/ 709 h 794"/>
              <a:gd name="T42" fmla="*/ 217 w 853"/>
              <a:gd name="T43" fmla="*/ 691 h 794"/>
              <a:gd name="T44" fmla="*/ 416 w 853"/>
              <a:gd name="T45" fmla="*/ 558 h 794"/>
              <a:gd name="T46" fmla="*/ 416 w 853"/>
              <a:gd name="T47" fmla="*/ 558 h 794"/>
              <a:gd name="T48" fmla="*/ 621 w 853"/>
              <a:gd name="T49" fmla="*/ 168 h 794"/>
              <a:gd name="T50" fmla="*/ 621 w 853"/>
              <a:gd name="T51" fmla="*/ 168 h 794"/>
              <a:gd name="T52" fmla="*/ 738 w 853"/>
              <a:gd name="T53" fmla="*/ 343 h 794"/>
              <a:gd name="T54" fmla="*/ 853 w 853"/>
              <a:gd name="T55" fmla="*/ 265 h 794"/>
              <a:gd name="T56" fmla="*/ 738 w 853"/>
              <a:gd name="T57" fmla="*/ 93 h 794"/>
              <a:gd name="T58" fmla="*/ 621 w 853"/>
              <a:gd name="T59" fmla="*/ 168 h 794"/>
              <a:gd name="T60" fmla="*/ 717 w 853"/>
              <a:gd name="T61" fmla="*/ 675 h 794"/>
              <a:gd name="T62" fmla="*/ 598 w 853"/>
              <a:gd name="T63" fmla="*/ 497 h 794"/>
              <a:gd name="T64" fmla="*/ 563 w 853"/>
              <a:gd name="T65" fmla="*/ 494 h 794"/>
              <a:gd name="T66" fmla="*/ 384 w 853"/>
              <a:gd name="T67" fmla="*/ 227 h 794"/>
              <a:gd name="T68" fmla="*/ 403 w 853"/>
              <a:gd name="T69" fmla="*/ 177 h 794"/>
              <a:gd name="T70" fmla="*/ 284 w 853"/>
              <a:gd name="T71" fmla="*/ 1 h 794"/>
              <a:gd name="T72" fmla="*/ 281 w 853"/>
              <a:gd name="T73" fmla="*/ 0 h 794"/>
              <a:gd name="T74" fmla="*/ 283 w 853"/>
              <a:gd name="T75" fmla="*/ 43 h 794"/>
              <a:gd name="T76" fmla="*/ 317 w 853"/>
              <a:gd name="T77" fmla="*/ 130 h 794"/>
              <a:gd name="T78" fmla="*/ 214 w 853"/>
              <a:gd name="T79" fmla="*/ 198 h 794"/>
              <a:gd name="T80" fmla="*/ 143 w 853"/>
              <a:gd name="T81" fmla="*/ 110 h 794"/>
              <a:gd name="T82" fmla="*/ 120 w 853"/>
              <a:gd name="T83" fmla="*/ 78 h 794"/>
              <a:gd name="T84" fmla="*/ 106 w 853"/>
              <a:gd name="T85" fmla="*/ 119 h 794"/>
              <a:gd name="T86" fmla="*/ 226 w 853"/>
              <a:gd name="T87" fmla="*/ 296 h 794"/>
              <a:gd name="T88" fmla="*/ 267 w 853"/>
              <a:gd name="T89" fmla="*/ 299 h 794"/>
              <a:gd name="T90" fmla="*/ 443 w 853"/>
              <a:gd name="T91" fmla="*/ 560 h 794"/>
              <a:gd name="T92" fmla="*/ 420 w 853"/>
              <a:gd name="T93" fmla="*/ 615 h 794"/>
              <a:gd name="T94" fmla="*/ 539 w 853"/>
              <a:gd name="T95" fmla="*/ 793 h 794"/>
              <a:gd name="T96" fmla="*/ 542 w 853"/>
              <a:gd name="T97" fmla="*/ 794 h 794"/>
              <a:gd name="T98" fmla="*/ 539 w 853"/>
              <a:gd name="T99" fmla="*/ 750 h 794"/>
              <a:gd name="T100" fmla="*/ 507 w 853"/>
              <a:gd name="T101" fmla="*/ 664 h 794"/>
              <a:gd name="T102" fmla="*/ 610 w 853"/>
              <a:gd name="T103" fmla="*/ 595 h 794"/>
              <a:gd name="T104" fmla="*/ 680 w 853"/>
              <a:gd name="T105" fmla="*/ 683 h 794"/>
              <a:gd name="T106" fmla="*/ 702 w 853"/>
              <a:gd name="T107" fmla="*/ 716 h 794"/>
              <a:gd name="T108" fmla="*/ 717 w 853"/>
              <a:gd name="T109" fmla="*/ 675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3" h="794">
                <a:moveTo>
                  <a:pt x="691" y="374"/>
                </a:moveTo>
                <a:cubicBezTo>
                  <a:pt x="565" y="458"/>
                  <a:pt x="565" y="458"/>
                  <a:pt x="565" y="458"/>
                </a:cubicBezTo>
                <a:cubicBezTo>
                  <a:pt x="505" y="367"/>
                  <a:pt x="505" y="367"/>
                  <a:pt x="505" y="367"/>
                </a:cubicBezTo>
                <a:cubicBezTo>
                  <a:pt x="569" y="324"/>
                  <a:pt x="569" y="324"/>
                  <a:pt x="569" y="324"/>
                </a:cubicBezTo>
                <a:cubicBezTo>
                  <a:pt x="580" y="317"/>
                  <a:pt x="583" y="304"/>
                  <a:pt x="575" y="293"/>
                </a:cubicBezTo>
                <a:cubicBezTo>
                  <a:pt x="575" y="293"/>
                  <a:pt x="575" y="293"/>
                  <a:pt x="575" y="293"/>
                </a:cubicBezTo>
                <a:cubicBezTo>
                  <a:pt x="569" y="282"/>
                  <a:pt x="555" y="279"/>
                  <a:pt x="544" y="286"/>
                </a:cubicBezTo>
                <a:cubicBezTo>
                  <a:pt x="480" y="329"/>
                  <a:pt x="480" y="329"/>
                  <a:pt x="480" y="329"/>
                </a:cubicBezTo>
                <a:cubicBezTo>
                  <a:pt x="448" y="284"/>
                  <a:pt x="448" y="284"/>
                  <a:pt x="448" y="284"/>
                </a:cubicBezTo>
                <a:cubicBezTo>
                  <a:pt x="574" y="200"/>
                  <a:pt x="574" y="200"/>
                  <a:pt x="574" y="200"/>
                </a:cubicBezTo>
                <a:cubicBezTo>
                  <a:pt x="691" y="374"/>
                  <a:pt x="691" y="374"/>
                  <a:pt x="691" y="374"/>
                </a:cubicBezTo>
                <a:close/>
                <a:moveTo>
                  <a:pt x="416" y="558"/>
                </a:moveTo>
                <a:cubicBezTo>
                  <a:pt x="356" y="467"/>
                  <a:pt x="356" y="467"/>
                  <a:pt x="356" y="467"/>
                </a:cubicBezTo>
                <a:cubicBezTo>
                  <a:pt x="199" y="572"/>
                  <a:pt x="199" y="572"/>
                  <a:pt x="199" y="572"/>
                </a:cubicBezTo>
                <a:cubicBezTo>
                  <a:pt x="189" y="579"/>
                  <a:pt x="175" y="577"/>
                  <a:pt x="167" y="566"/>
                </a:cubicBezTo>
                <a:cubicBezTo>
                  <a:pt x="167" y="566"/>
                  <a:pt x="167" y="566"/>
                  <a:pt x="167" y="566"/>
                </a:cubicBezTo>
                <a:cubicBezTo>
                  <a:pt x="161" y="555"/>
                  <a:pt x="164" y="542"/>
                  <a:pt x="174" y="534"/>
                </a:cubicBezTo>
                <a:cubicBezTo>
                  <a:pt x="331" y="429"/>
                  <a:pt x="331" y="429"/>
                  <a:pt x="331" y="429"/>
                </a:cubicBezTo>
                <a:cubicBezTo>
                  <a:pt x="299" y="382"/>
                  <a:pt x="299" y="382"/>
                  <a:pt x="299" y="382"/>
                </a:cubicBezTo>
                <a:cubicBezTo>
                  <a:pt x="100" y="517"/>
                  <a:pt x="100" y="517"/>
                  <a:pt x="100" y="517"/>
                </a:cubicBezTo>
                <a:cubicBezTo>
                  <a:pt x="0" y="709"/>
                  <a:pt x="0" y="709"/>
                  <a:pt x="0" y="709"/>
                </a:cubicBezTo>
                <a:cubicBezTo>
                  <a:pt x="217" y="691"/>
                  <a:pt x="217" y="691"/>
                  <a:pt x="217" y="691"/>
                </a:cubicBezTo>
                <a:cubicBezTo>
                  <a:pt x="416" y="558"/>
                  <a:pt x="416" y="558"/>
                  <a:pt x="416" y="558"/>
                </a:cubicBezTo>
                <a:cubicBezTo>
                  <a:pt x="416" y="558"/>
                  <a:pt x="416" y="558"/>
                  <a:pt x="416" y="558"/>
                </a:cubicBezTo>
                <a:close/>
                <a:moveTo>
                  <a:pt x="621" y="168"/>
                </a:moveTo>
                <a:cubicBezTo>
                  <a:pt x="621" y="168"/>
                  <a:pt x="621" y="168"/>
                  <a:pt x="621" y="168"/>
                </a:cubicBezTo>
                <a:cubicBezTo>
                  <a:pt x="738" y="343"/>
                  <a:pt x="738" y="343"/>
                  <a:pt x="738" y="343"/>
                </a:cubicBezTo>
                <a:cubicBezTo>
                  <a:pt x="853" y="265"/>
                  <a:pt x="853" y="265"/>
                  <a:pt x="853" y="265"/>
                </a:cubicBezTo>
                <a:cubicBezTo>
                  <a:pt x="738" y="93"/>
                  <a:pt x="738" y="93"/>
                  <a:pt x="738" y="93"/>
                </a:cubicBezTo>
                <a:cubicBezTo>
                  <a:pt x="621" y="168"/>
                  <a:pt x="621" y="168"/>
                  <a:pt x="621" y="168"/>
                </a:cubicBezTo>
                <a:close/>
                <a:moveTo>
                  <a:pt x="717" y="675"/>
                </a:moveTo>
                <a:cubicBezTo>
                  <a:pt x="733" y="592"/>
                  <a:pt x="680" y="513"/>
                  <a:pt x="598" y="497"/>
                </a:cubicBezTo>
                <a:cubicBezTo>
                  <a:pt x="586" y="495"/>
                  <a:pt x="575" y="494"/>
                  <a:pt x="563" y="494"/>
                </a:cubicBezTo>
                <a:cubicBezTo>
                  <a:pt x="563" y="494"/>
                  <a:pt x="563" y="494"/>
                  <a:pt x="384" y="227"/>
                </a:cubicBezTo>
                <a:cubicBezTo>
                  <a:pt x="393" y="212"/>
                  <a:pt x="399" y="196"/>
                  <a:pt x="403" y="177"/>
                </a:cubicBezTo>
                <a:cubicBezTo>
                  <a:pt x="419" y="96"/>
                  <a:pt x="366" y="16"/>
                  <a:pt x="284" y="1"/>
                </a:cubicBezTo>
                <a:cubicBezTo>
                  <a:pt x="282" y="1"/>
                  <a:pt x="281" y="0"/>
                  <a:pt x="281" y="0"/>
                </a:cubicBezTo>
                <a:cubicBezTo>
                  <a:pt x="281" y="0"/>
                  <a:pt x="281" y="0"/>
                  <a:pt x="283" y="43"/>
                </a:cubicBezTo>
                <a:cubicBezTo>
                  <a:pt x="309" y="62"/>
                  <a:pt x="323" y="96"/>
                  <a:pt x="317" y="130"/>
                </a:cubicBezTo>
                <a:cubicBezTo>
                  <a:pt x="307" y="177"/>
                  <a:pt x="262" y="208"/>
                  <a:pt x="214" y="198"/>
                </a:cubicBezTo>
                <a:cubicBezTo>
                  <a:pt x="171" y="190"/>
                  <a:pt x="142" y="153"/>
                  <a:pt x="143" y="110"/>
                </a:cubicBezTo>
                <a:cubicBezTo>
                  <a:pt x="143" y="110"/>
                  <a:pt x="143" y="110"/>
                  <a:pt x="120" y="78"/>
                </a:cubicBezTo>
                <a:cubicBezTo>
                  <a:pt x="114" y="91"/>
                  <a:pt x="109" y="104"/>
                  <a:pt x="106" y="119"/>
                </a:cubicBezTo>
                <a:cubicBezTo>
                  <a:pt x="91" y="201"/>
                  <a:pt x="144" y="281"/>
                  <a:pt x="226" y="296"/>
                </a:cubicBezTo>
                <a:cubicBezTo>
                  <a:pt x="240" y="299"/>
                  <a:pt x="254" y="300"/>
                  <a:pt x="267" y="299"/>
                </a:cubicBezTo>
                <a:cubicBezTo>
                  <a:pt x="267" y="299"/>
                  <a:pt x="267" y="299"/>
                  <a:pt x="443" y="560"/>
                </a:cubicBezTo>
                <a:cubicBezTo>
                  <a:pt x="432" y="576"/>
                  <a:pt x="424" y="595"/>
                  <a:pt x="420" y="615"/>
                </a:cubicBezTo>
                <a:cubicBezTo>
                  <a:pt x="404" y="697"/>
                  <a:pt x="457" y="777"/>
                  <a:pt x="539" y="793"/>
                </a:cubicBezTo>
                <a:cubicBezTo>
                  <a:pt x="540" y="793"/>
                  <a:pt x="541" y="794"/>
                  <a:pt x="542" y="794"/>
                </a:cubicBezTo>
                <a:cubicBezTo>
                  <a:pt x="542" y="794"/>
                  <a:pt x="542" y="794"/>
                  <a:pt x="539" y="750"/>
                </a:cubicBezTo>
                <a:cubicBezTo>
                  <a:pt x="513" y="731"/>
                  <a:pt x="500" y="698"/>
                  <a:pt x="507" y="664"/>
                </a:cubicBezTo>
                <a:cubicBezTo>
                  <a:pt x="515" y="616"/>
                  <a:pt x="562" y="585"/>
                  <a:pt x="610" y="595"/>
                </a:cubicBezTo>
                <a:cubicBezTo>
                  <a:pt x="652" y="603"/>
                  <a:pt x="681" y="642"/>
                  <a:pt x="680" y="683"/>
                </a:cubicBezTo>
                <a:cubicBezTo>
                  <a:pt x="680" y="683"/>
                  <a:pt x="680" y="683"/>
                  <a:pt x="702" y="716"/>
                </a:cubicBezTo>
                <a:cubicBezTo>
                  <a:pt x="708" y="703"/>
                  <a:pt x="714" y="689"/>
                  <a:pt x="717" y="6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132" tIns="46568" rIns="93132" bIns="46568" numCol="1" anchor="t" anchorCtr="0" compatLnSpc="1">
            <a:prstTxWarp prst="textNoShape">
              <a:avLst/>
            </a:prstTxWarp>
          </a:bodyPr>
          <a:lstStyle/>
          <a:p>
            <a:pPr defTabSz="929976"/>
            <a:endParaRPr lang="en-US" sz="1938">
              <a:solidFill>
                <a:srgbClr val="FFFFFF"/>
              </a:solidFill>
            </a:endParaRPr>
          </a:p>
        </p:txBody>
      </p:sp>
    </p:spTree>
    <p:extLst>
      <p:ext uri="{BB962C8B-B14F-4D97-AF65-F5344CB8AC3E}">
        <p14:creationId xmlns:p14="http://schemas.microsoft.com/office/powerpoint/2010/main" val="301123573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576873" y="2226745"/>
            <a:ext cx="6398227" cy="2696533"/>
          </a:xfrm>
        </p:spPr>
        <p:txBody>
          <a:bodyPr/>
          <a:lstStyle/>
          <a:p>
            <a:r>
              <a:rPr lang="en-US" sz="2448" u="sng" dirty="0"/>
              <a:t>You just saw…</a:t>
            </a:r>
          </a:p>
          <a:p>
            <a:pPr marL="349724" indent="-349724">
              <a:buFont typeface="Arial" pitchFamily="34" charset="0"/>
              <a:buChar char="•"/>
            </a:pPr>
            <a:r>
              <a:rPr lang="en-US" sz="2040" dirty="0"/>
              <a:t>How to save </a:t>
            </a:r>
            <a:r>
              <a:rPr lang="en-US" sz="2040" dirty="0"/>
              <a:t>t</a:t>
            </a:r>
            <a:r>
              <a:rPr lang="en-US" sz="2040" dirty="0"/>
              <a:t>ime </a:t>
            </a:r>
            <a:r>
              <a:rPr lang="en-US" sz="2040" dirty="0"/>
              <a:t>and </a:t>
            </a:r>
            <a:r>
              <a:rPr lang="en-US" sz="2040" dirty="0"/>
              <a:t>money with automation</a:t>
            </a:r>
            <a:endParaRPr lang="en-US" sz="2040" dirty="0"/>
          </a:p>
          <a:p>
            <a:pPr marL="349724" indent="-349724">
              <a:buFont typeface="Arial" pitchFamily="34" charset="0"/>
              <a:buChar char="•"/>
            </a:pPr>
            <a:r>
              <a:rPr lang="en-US" sz="2040" dirty="0"/>
              <a:t>Build </a:t>
            </a:r>
            <a:r>
              <a:rPr lang="en-US" sz="2040" dirty="0"/>
              <a:t>a </a:t>
            </a:r>
            <a:r>
              <a:rPr lang="en-US" sz="2040" dirty="0"/>
              <a:t>virtual </a:t>
            </a:r>
            <a:r>
              <a:rPr lang="en-US" sz="2040" dirty="0"/>
              <a:t>m</a:t>
            </a:r>
            <a:r>
              <a:rPr lang="en-US" sz="2040" dirty="0"/>
              <a:t>achine </a:t>
            </a:r>
            <a:r>
              <a:rPr lang="en-US" sz="2040" dirty="0"/>
              <a:t>l</a:t>
            </a:r>
            <a:r>
              <a:rPr lang="en-US" sz="2040" dirty="0"/>
              <a:t>ibrary with capture</a:t>
            </a:r>
            <a:endParaRPr lang="en-US" sz="2040" dirty="0"/>
          </a:p>
          <a:p>
            <a:pPr marL="349724" indent="-349724">
              <a:buFont typeface="Arial" pitchFamily="34" charset="0"/>
              <a:buChar char="•"/>
            </a:pPr>
            <a:r>
              <a:rPr lang="en-US" sz="2040" dirty="0"/>
              <a:t>Use custom </a:t>
            </a:r>
            <a:r>
              <a:rPr lang="en-US" sz="2040" dirty="0"/>
              <a:t>p</a:t>
            </a:r>
            <a:r>
              <a:rPr lang="en-US" sz="2040" dirty="0"/>
              <a:t>robes for scale and availability</a:t>
            </a:r>
          </a:p>
          <a:p>
            <a:r>
              <a:rPr lang="en-US" sz="2040" u="sng" dirty="0"/>
              <a:t>For more </a:t>
            </a:r>
            <a:r>
              <a:rPr lang="en-US" sz="2040" u="sng" dirty="0"/>
              <a:t>i</a:t>
            </a:r>
            <a:r>
              <a:rPr lang="en-US" sz="2040" u="sng" dirty="0"/>
              <a:t>nformation: </a:t>
            </a:r>
          </a:p>
          <a:p>
            <a:pPr marL="349724" indent="-349724">
              <a:buFont typeface="Arial" pitchFamily="34" charset="0"/>
              <a:buChar char="•"/>
            </a:pPr>
            <a:r>
              <a:rPr lang="en-US" sz="2040" dirty="0"/>
              <a:t>Follow me on Twitter @</a:t>
            </a:r>
            <a:r>
              <a:rPr lang="en-US" sz="2040" dirty="0" err="1"/>
              <a:t>MWashamMS</a:t>
            </a:r>
            <a:endParaRPr lang="en-US" sz="2040" dirty="0"/>
          </a:p>
          <a:p>
            <a:pPr marL="349724" indent="-349724">
              <a:buFont typeface="Arial" pitchFamily="34" charset="0"/>
              <a:buChar char="•"/>
            </a:pPr>
            <a:r>
              <a:rPr lang="en-US" sz="2040" dirty="0"/>
              <a:t>PowerShell Examples: michaelwasham.com </a:t>
            </a:r>
          </a:p>
          <a:p>
            <a:r>
              <a:rPr lang="en-US" sz="2040" b="1" u="sng" dirty="0"/>
              <a:t>Don’t forget to fill out the </a:t>
            </a:r>
            <a:r>
              <a:rPr lang="en-US" sz="2040" b="1" u="sng" dirty="0" err="1"/>
              <a:t>eval</a:t>
            </a:r>
            <a:r>
              <a:rPr lang="en-US" sz="2040" b="1" u="sng" dirty="0"/>
              <a:t> </a:t>
            </a:r>
            <a:r>
              <a:rPr lang="en-US" sz="2040" b="1" u="sng" dirty="0">
                <a:sym typeface="Wingdings" pitchFamily="2" charset="2"/>
              </a:rPr>
              <a:t> </a:t>
            </a:r>
            <a:endParaRPr lang="en-US" sz="2040" b="1" u="sng" dirty="0"/>
          </a:p>
        </p:txBody>
      </p:sp>
      <p:sp>
        <p:nvSpPr>
          <p:cNvPr id="4" name="Title 3"/>
          <p:cNvSpPr>
            <a:spLocks noGrp="1"/>
          </p:cNvSpPr>
          <p:nvPr>
            <p:ph type="ctrTitle"/>
          </p:nvPr>
        </p:nvSpPr>
        <p:spPr/>
        <p:txBody>
          <a:bodyPr vert="horz" wrap="square" lIns="186521" tIns="0" rIns="93260" bIns="0" numCol="1" rtlCol="0" anchor="ctr" anchorCtr="0" compatLnSpc="1">
            <a:prstTxWarp prst="textNoShape">
              <a:avLst/>
            </a:prstTxWarp>
            <a:noAutofit/>
          </a:bodyPr>
          <a:lstStyle/>
          <a:p>
            <a:r>
              <a:rPr lang="en-US" sz="6017" dirty="0"/>
              <a:t>Wrapping up</a:t>
            </a:r>
            <a:endParaRPr lang="en-US" sz="6017" dirty="0"/>
          </a:p>
        </p:txBody>
      </p:sp>
    </p:spTree>
    <p:extLst>
      <p:ext uri="{BB962C8B-B14F-4D97-AF65-F5344CB8AC3E}">
        <p14:creationId xmlns:p14="http://schemas.microsoft.com/office/powerpoint/2010/main" val="2796623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761225" y="3040061"/>
            <a:ext cx="6398227" cy="2338674"/>
          </a:xfrm>
        </p:spPr>
        <p:txBody>
          <a:bodyPr/>
          <a:lstStyle/>
          <a:p>
            <a:r>
              <a:rPr lang="en-US" sz="2754" dirty="0"/>
              <a:t>Session 2-011 </a:t>
            </a:r>
          </a:p>
          <a:p>
            <a:r>
              <a:rPr lang="en-US" sz="2754" dirty="0"/>
              <a:t>Introduction to Windows Azure Infrastructure as a Service - Mark Russinovich</a:t>
            </a:r>
          </a:p>
          <a:p>
            <a:r>
              <a:rPr lang="en-US" sz="2754" dirty="0"/>
              <a:t>10/31 1:45PM – 2:45PM </a:t>
            </a:r>
          </a:p>
          <a:p>
            <a:r>
              <a:rPr lang="en-US" sz="2754"/>
              <a:t>(</a:t>
            </a:r>
            <a:r>
              <a:rPr lang="en-US" sz="2754" dirty="0"/>
              <a:t>right before </a:t>
            </a:r>
            <a:r>
              <a:rPr lang="en-US" sz="2754"/>
              <a:t>this session) </a:t>
            </a:r>
            <a:r>
              <a:rPr lang="en-US" sz="2754">
                <a:sym typeface="Wingdings" pitchFamily="2" charset="2"/>
              </a:rPr>
              <a:t></a:t>
            </a:r>
            <a:endParaRPr lang="en-US" sz="2754" dirty="0"/>
          </a:p>
          <a:p>
            <a:pPr marL="457020" indent="-457020">
              <a:buFont typeface="Arial" pitchFamily="34" charset="0"/>
              <a:buChar char="•"/>
            </a:pPr>
            <a:endParaRPr lang="en-US" sz="2754" dirty="0"/>
          </a:p>
        </p:txBody>
      </p:sp>
      <p:sp>
        <p:nvSpPr>
          <p:cNvPr id="4" name="Title 3"/>
          <p:cNvSpPr>
            <a:spLocks noGrp="1"/>
          </p:cNvSpPr>
          <p:nvPr>
            <p:ph type="ctrTitle"/>
          </p:nvPr>
        </p:nvSpPr>
        <p:spPr/>
        <p:txBody>
          <a:bodyPr/>
          <a:lstStyle/>
          <a:p>
            <a:r>
              <a:rPr lang="en-US" sz="6017" dirty="0"/>
              <a:t>Related </a:t>
            </a:r>
            <a:r>
              <a:rPr lang="en-US" sz="6017" dirty="0"/>
              <a:t>sessions</a:t>
            </a:r>
            <a:endParaRPr lang="en-US" sz="6017" dirty="0"/>
          </a:p>
        </p:txBody>
      </p:sp>
    </p:spTree>
    <p:extLst>
      <p:ext uri="{BB962C8B-B14F-4D97-AF65-F5344CB8AC3E}">
        <p14:creationId xmlns:p14="http://schemas.microsoft.com/office/powerpoint/2010/main" val="836729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4938607" y="2592346"/>
            <a:ext cx="7403580" cy="3016273"/>
          </a:xfrm>
        </p:spPr>
        <p:txBody>
          <a:bodyPr/>
          <a:lstStyle/>
          <a:p>
            <a:pPr marL="571274" indent="-571274">
              <a:buFont typeface="Arial" pitchFamily="34" charset="0"/>
              <a:buChar char="•"/>
            </a:pPr>
            <a:r>
              <a:rPr lang="en-US" sz="2799" dirty="0"/>
              <a:t>Follow us on Twitter @</a:t>
            </a:r>
            <a:r>
              <a:rPr lang="en-US" sz="2799" dirty="0" err="1"/>
              <a:t>WindowsAzure</a:t>
            </a:r>
            <a:endParaRPr lang="en-US" sz="2799" dirty="0"/>
          </a:p>
          <a:p>
            <a:pPr marL="571274" indent="-571274">
              <a:buFont typeface="Arial" pitchFamily="34" charset="0"/>
              <a:buChar char="•"/>
            </a:pPr>
            <a:r>
              <a:rPr lang="en-US" sz="2799" dirty="0"/>
              <a:t>Get Started: </a:t>
            </a:r>
            <a:r>
              <a:rPr lang="en-US" sz="2799" dirty="0">
                <a:hlinkClick r:id="rId2" tooltip="http://www.windowsazure.com/build"/>
              </a:rPr>
              <a:t>www.windowsazure.com/build</a:t>
            </a:r>
            <a:endParaRPr lang="en-US" sz="2799" dirty="0"/>
          </a:p>
          <a:p>
            <a:pPr marL="571274" indent="-571274">
              <a:buFont typeface="Arial" pitchFamily="34" charset="0"/>
              <a:buChar char="•"/>
            </a:pPr>
            <a:endParaRPr lang="en-US" sz="2799" dirty="0"/>
          </a:p>
          <a:p>
            <a:pPr marL="571274" indent="-571274">
              <a:buFont typeface="Arial" pitchFamily="34" charset="0"/>
              <a:buChar char="•"/>
            </a:pPr>
            <a:endParaRPr lang="en-US" sz="2799" dirty="0"/>
          </a:p>
          <a:p>
            <a:pPr marL="571274" indent="-571274">
              <a:buFont typeface="Arial" pitchFamily="34" charset="0"/>
              <a:buChar char="•"/>
            </a:pPr>
            <a:endParaRPr lang="en-US" sz="2799" dirty="0"/>
          </a:p>
        </p:txBody>
      </p:sp>
      <p:sp>
        <p:nvSpPr>
          <p:cNvPr id="4" name="Title 3"/>
          <p:cNvSpPr>
            <a:spLocks noGrp="1"/>
          </p:cNvSpPr>
          <p:nvPr>
            <p:ph type="ctrTitle"/>
          </p:nvPr>
        </p:nvSpPr>
        <p:spPr>
          <a:solidFill>
            <a:schemeClr val="accent1">
              <a:alpha val="80000"/>
            </a:schemeClr>
          </a:solidFill>
        </p:spPr>
        <p:txBody>
          <a:bodyPr/>
          <a:lstStyle/>
          <a:p>
            <a:r>
              <a:rPr lang="en-US" sz="6598" dirty="0"/>
              <a:t>Resources</a:t>
            </a:r>
          </a:p>
        </p:txBody>
      </p:sp>
      <p:sp>
        <p:nvSpPr>
          <p:cNvPr id="2" name="TextBox 1"/>
          <p:cNvSpPr txBox="1"/>
          <p:nvPr/>
        </p:nvSpPr>
        <p:spPr>
          <a:xfrm>
            <a:off x="4024583" y="5599513"/>
            <a:ext cx="8043396" cy="1223832"/>
          </a:xfrm>
          <a:prstGeom prst="rect">
            <a:avLst/>
          </a:prstGeom>
          <a:noFill/>
        </p:spPr>
        <p:txBody>
          <a:bodyPr wrap="square" rtlCol="0">
            <a:spAutoFit/>
          </a:bodyPr>
          <a:lstStyle/>
          <a:p>
            <a:pPr defTabSz="932134"/>
            <a:r>
              <a:rPr lang="en-US" sz="2399" dirty="0">
                <a:solidFill>
                  <a:srgbClr val="FFFFFF"/>
                </a:solidFill>
              </a:rPr>
              <a:t>Please submit session </a:t>
            </a:r>
            <a:r>
              <a:rPr lang="en-US" sz="2399" dirty="0" err="1">
                <a:solidFill>
                  <a:srgbClr val="FFFFFF"/>
                </a:solidFill>
              </a:rPr>
              <a:t>evals</a:t>
            </a:r>
            <a:r>
              <a:rPr lang="en-US" sz="2399" dirty="0">
                <a:solidFill>
                  <a:srgbClr val="FFFFFF"/>
                </a:solidFill>
              </a:rPr>
              <a:t> on the Build Windows 8 App or at </a:t>
            </a:r>
            <a:r>
              <a:rPr lang="en-US" sz="2399" u="sng" dirty="0">
                <a:solidFill>
                  <a:srgbClr val="FFFFFF"/>
                </a:solidFill>
                <a:hlinkClick r:id="rId3"/>
              </a:rPr>
              <a:t>http://aka.ms/BuildSessions</a:t>
            </a:r>
            <a:endParaRPr lang="en-US" sz="2399" dirty="0">
              <a:solidFill>
                <a:srgbClr val="FFFFFF"/>
              </a:solidFill>
            </a:endParaRPr>
          </a:p>
          <a:p>
            <a:pPr defTabSz="932134"/>
            <a:endParaRPr lang="en-US" sz="2399"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513416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999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Azure service </a:t>
            </a:r>
            <a:r>
              <a:rPr lang="en-US" dirty="0"/>
              <a:t>m</a:t>
            </a:r>
            <a:r>
              <a:rPr lang="en-US" dirty="0" smtClean="0"/>
              <a:t>anagement API</a:t>
            </a:r>
            <a:endParaRPr lang="en-US" dirty="0"/>
          </a:p>
        </p:txBody>
      </p:sp>
      <p:sp>
        <p:nvSpPr>
          <p:cNvPr id="5" name="Text Placeholder 4"/>
          <p:cNvSpPr>
            <a:spLocks noGrp="1"/>
          </p:cNvSpPr>
          <p:nvPr>
            <p:ph type="body" sz="quarter" idx="10"/>
          </p:nvPr>
        </p:nvSpPr>
        <p:spPr/>
        <p:txBody>
          <a:bodyPr/>
          <a:lstStyle/>
          <a:p>
            <a:r>
              <a:rPr lang="en-US" dirty="0" smtClean="0"/>
              <a:t>REST based - </a:t>
            </a:r>
            <a:r>
              <a:rPr lang="en-US" dirty="0">
                <a:hlinkClick r:id="rId2"/>
              </a:rPr>
              <a:t>https://</a:t>
            </a:r>
            <a:r>
              <a:rPr lang="en-US" dirty="0" smtClean="0">
                <a:hlinkClick r:id="rId2"/>
              </a:rPr>
              <a:t>management.core.windows.net</a:t>
            </a:r>
            <a:endParaRPr lang="en-US" dirty="0" smtClean="0"/>
          </a:p>
          <a:p>
            <a:endParaRPr lang="en-US" dirty="0" smtClean="0"/>
          </a:p>
          <a:p>
            <a:r>
              <a:rPr lang="en-US" dirty="0" smtClean="0"/>
              <a:t>X509 certificate </a:t>
            </a:r>
            <a:r>
              <a:rPr lang="en-US" dirty="0"/>
              <a:t>a</a:t>
            </a:r>
            <a:r>
              <a:rPr lang="en-US" dirty="0" smtClean="0"/>
              <a:t>uthentication</a:t>
            </a:r>
          </a:p>
          <a:p>
            <a:endParaRPr lang="en-US" dirty="0" smtClean="0"/>
          </a:p>
          <a:p>
            <a:r>
              <a:rPr lang="en-US" dirty="0" smtClean="0"/>
              <a:t>Calls are </a:t>
            </a:r>
            <a:r>
              <a:rPr lang="en-US" dirty="0"/>
              <a:t>a</a:t>
            </a:r>
            <a:r>
              <a:rPr lang="en-US" dirty="0" smtClean="0"/>
              <a:t>synchronous (poll for result </a:t>
            </a:r>
            <a:r>
              <a:rPr lang="en-US" dirty="0"/>
              <a:t>s</a:t>
            </a:r>
            <a:r>
              <a:rPr lang="en-US" dirty="0" smtClean="0"/>
              <a:t>tatus)</a:t>
            </a:r>
          </a:p>
          <a:p>
            <a:endParaRPr lang="en-US" dirty="0" smtClean="0"/>
          </a:p>
          <a:p>
            <a:r>
              <a:rPr lang="en-US" dirty="0" smtClean="0"/>
              <a:t>Versioned – Set through HTTP header</a:t>
            </a:r>
          </a:p>
          <a:p>
            <a:r>
              <a:rPr lang="en-US" dirty="0" smtClean="0"/>
              <a:t>"</a:t>
            </a:r>
            <a:r>
              <a:rPr lang="en-US" dirty="0"/>
              <a:t>x-</a:t>
            </a:r>
            <a:r>
              <a:rPr lang="en-US" dirty="0" err="1"/>
              <a:t>ms</a:t>
            </a:r>
            <a:r>
              <a:rPr lang="en-US" dirty="0"/>
              <a:t>-version", "2012-03-01"</a:t>
            </a:r>
            <a:endParaRPr lang="en-US" dirty="0" smtClean="0"/>
          </a:p>
        </p:txBody>
      </p:sp>
      <p:grpSp>
        <p:nvGrpSpPr>
          <p:cNvPr id="6" name="Group 5"/>
          <p:cNvGrpSpPr/>
          <p:nvPr/>
        </p:nvGrpSpPr>
        <p:grpSpPr bwMode="black">
          <a:xfrm>
            <a:off x="10956939" y="5624285"/>
            <a:ext cx="1125919" cy="915984"/>
            <a:chOff x="5184775" y="225425"/>
            <a:chExt cx="1500188" cy="1220788"/>
          </a:xfrm>
          <a:solidFill>
            <a:srgbClr val="FFFFFF"/>
          </a:solidFill>
        </p:grpSpPr>
        <p:sp>
          <p:nvSpPr>
            <p:cNvPr id="7"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29976"/>
              <a:endParaRPr lang="en-US" sz="1632" dirty="0">
                <a:solidFill>
                  <a:srgbClr val="FFFFFF"/>
                </a:solidFill>
              </a:endParaRPr>
            </a:p>
          </p:txBody>
        </p:sp>
        <p:sp>
          <p:nvSpPr>
            <p:cNvPr id="8"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29976"/>
              <a:endParaRPr lang="en-US" sz="1632" dirty="0">
                <a:solidFill>
                  <a:srgbClr val="FFFFFF"/>
                </a:solidFill>
              </a:endParaRPr>
            </a:p>
          </p:txBody>
        </p:sp>
        <p:sp>
          <p:nvSpPr>
            <p:cNvPr id="9"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29976"/>
              <a:endParaRPr lang="en-US" sz="1632" dirty="0">
                <a:solidFill>
                  <a:srgbClr val="FFFFFF"/>
                </a:solidFill>
              </a:endParaRPr>
            </a:p>
          </p:txBody>
        </p:sp>
      </p:grpSp>
    </p:spTree>
    <p:extLst>
      <p:ext uri="{BB962C8B-B14F-4D97-AF65-F5344CB8AC3E}">
        <p14:creationId xmlns:p14="http://schemas.microsoft.com/office/powerpoint/2010/main" val="3888733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model </a:t>
            </a:r>
            <a:r>
              <a:rPr lang="en-US" dirty="0"/>
              <a:t>g</a:t>
            </a:r>
            <a:r>
              <a:rPr lang="en-US" dirty="0" smtClean="0"/>
              <a:t>lossary</a:t>
            </a:r>
            <a:endParaRPr lang="en-US" dirty="0"/>
          </a:p>
        </p:txBody>
      </p:sp>
      <p:sp>
        <p:nvSpPr>
          <p:cNvPr id="3" name="Text Placeholder 2"/>
          <p:cNvSpPr>
            <a:spLocks noGrp="1"/>
          </p:cNvSpPr>
          <p:nvPr>
            <p:ph type="body" sz="quarter" idx="10"/>
          </p:nvPr>
        </p:nvSpPr>
        <p:spPr/>
        <p:txBody>
          <a:bodyPr/>
          <a:lstStyle/>
          <a:p>
            <a:endParaRPr lang="en-US" dirty="0" smtClean="0"/>
          </a:p>
          <a:p>
            <a:r>
              <a:rPr lang="en-US" dirty="0" smtClean="0"/>
              <a:t>Cloud service=Hosted </a:t>
            </a:r>
            <a:r>
              <a:rPr lang="en-US" dirty="0"/>
              <a:t>s</a:t>
            </a:r>
            <a:r>
              <a:rPr lang="en-US" dirty="0" smtClean="0"/>
              <a:t>ervice</a:t>
            </a:r>
          </a:p>
          <a:p>
            <a:r>
              <a:rPr lang="en-US" dirty="0" smtClean="0"/>
              <a:t/>
            </a:r>
            <a:br>
              <a:rPr lang="en-US" dirty="0" smtClean="0"/>
            </a:br>
            <a:r>
              <a:rPr lang="en-US" dirty="0" smtClean="0"/>
              <a:t>Virtual machine=</a:t>
            </a:r>
            <a:r>
              <a:rPr lang="en-US" dirty="0" err="1" smtClean="0"/>
              <a:t>PersistentVMRole</a:t>
            </a:r>
            <a:endParaRPr lang="en-US" dirty="0"/>
          </a:p>
        </p:txBody>
      </p:sp>
    </p:spTree>
    <p:extLst>
      <p:ext uri="{BB962C8B-B14F-4D97-AF65-F5344CB8AC3E}">
        <p14:creationId xmlns:p14="http://schemas.microsoft.com/office/powerpoint/2010/main" val="1833349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Anatomy of a virtual machine</a:t>
            </a:r>
            <a:endParaRPr lang="en-US" dirty="0"/>
          </a:p>
        </p:txBody>
      </p:sp>
      <p:sp>
        <p:nvSpPr>
          <p:cNvPr id="5" name="Text Placeholder 4"/>
          <p:cNvSpPr>
            <a:spLocks noGrp="1"/>
          </p:cNvSpPr>
          <p:nvPr>
            <p:ph type="body" sz="quarter" idx="10"/>
          </p:nvPr>
        </p:nvSpPr>
        <p:spPr/>
        <p:txBody>
          <a:bodyPr/>
          <a:lstStyle/>
          <a:p>
            <a:endParaRPr lang="en-US"/>
          </a:p>
        </p:txBody>
      </p:sp>
      <p:sp>
        <p:nvSpPr>
          <p:cNvPr id="4" name="Rounded Rectangle 3"/>
          <p:cNvSpPr/>
          <p:nvPr/>
        </p:nvSpPr>
        <p:spPr bwMode="auto">
          <a:xfrm>
            <a:off x="6259574" y="1343229"/>
            <a:ext cx="5563143" cy="369860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defTabSz="950214"/>
            <a:r>
              <a:rPr lang="en-US" sz="1632" b="1" u="sng" spc="-104" dirty="0" err="1">
                <a:gradFill>
                  <a:gsLst>
                    <a:gs pos="0">
                      <a:srgbClr val="FFFFFF"/>
                    </a:gs>
                    <a:gs pos="100000">
                      <a:srgbClr val="FFFFFF"/>
                    </a:gs>
                  </a:gsLst>
                  <a:lin ang="5400000" scaled="0"/>
                </a:gradFill>
                <a:ea typeface="Segoe UI" pitchFamily="34" charset="0"/>
                <a:cs typeface="Segoe UI" pitchFamily="34" charset="0"/>
              </a:rPr>
              <a:t>PersistentVMRole</a:t>
            </a:r>
            <a:r>
              <a:rPr lang="en-US" sz="1632" b="1" u="sng" spc="-104" dirty="0">
                <a:gradFill>
                  <a:gsLst>
                    <a:gs pos="0">
                      <a:srgbClr val="FFFFFF"/>
                    </a:gs>
                    <a:gs pos="100000">
                      <a:srgbClr val="FFFFFF"/>
                    </a:gs>
                  </a:gsLst>
                  <a:lin ang="5400000" scaled="0"/>
                </a:gradFill>
                <a:ea typeface="Segoe UI" pitchFamily="34" charset="0"/>
                <a:cs typeface="Segoe UI" pitchFamily="34" charset="0"/>
              </a:rPr>
              <a:t> (s)</a:t>
            </a:r>
          </a:p>
          <a:p>
            <a:pPr defTabSz="950214"/>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a:gradFill>
                  <a:gsLst>
                    <a:gs pos="0">
                      <a:srgbClr val="FFFFFF"/>
                    </a:gs>
                    <a:gs pos="100000">
                      <a:srgbClr val="FFFFFF"/>
                    </a:gs>
                  </a:gsLst>
                  <a:lin ang="5400000" scaled="0"/>
                </a:gradFill>
                <a:ea typeface="Segoe UI" pitchFamily="34" charset="0"/>
                <a:cs typeface="Segoe UI" pitchFamily="34" charset="0"/>
              </a:rPr>
              <a:t>Role Name=</a:t>
            </a:r>
            <a:r>
              <a:rPr lang="en-US" sz="1836" spc="-104" dirty="0" err="1">
                <a:gradFill>
                  <a:gsLst>
                    <a:gs pos="0">
                      <a:srgbClr val="FFFFFF"/>
                    </a:gs>
                    <a:gs pos="100000">
                      <a:srgbClr val="FFFFFF"/>
                    </a:gs>
                  </a:gsLst>
                  <a:lin ang="5400000" scaled="0"/>
                </a:gradFill>
                <a:ea typeface="Segoe UI" pitchFamily="34" charset="0"/>
                <a:cs typeface="Segoe UI" pitchFamily="34" charset="0"/>
              </a:rPr>
              <a:t>VMName</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a:gradFill>
                  <a:gsLst>
                    <a:gs pos="0">
                      <a:srgbClr val="FFFFFF"/>
                    </a:gs>
                    <a:gs pos="100000">
                      <a:srgbClr val="FFFFFF"/>
                    </a:gs>
                  </a:gsLst>
                  <a:lin ang="5400000" scaled="0"/>
                </a:gradFill>
                <a:ea typeface="Segoe UI" pitchFamily="34" charset="0"/>
                <a:cs typeface="Segoe UI" pitchFamily="34" charset="0"/>
              </a:rPr>
              <a:t>Role Type=</a:t>
            </a:r>
            <a:r>
              <a:rPr lang="en-US" sz="1836" spc="-104" dirty="0" err="1">
                <a:gradFill>
                  <a:gsLst>
                    <a:gs pos="0">
                      <a:srgbClr val="FFFFFF"/>
                    </a:gs>
                    <a:gs pos="100000">
                      <a:srgbClr val="FFFFFF"/>
                    </a:gs>
                  </a:gsLst>
                  <a:lin ang="5400000" scaled="0"/>
                </a:gradFill>
                <a:ea typeface="Segoe UI" pitchFamily="34" charset="0"/>
                <a:cs typeface="Segoe UI" pitchFamily="34" charset="0"/>
              </a:rPr>
              <a:t>PersistentVMRole</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ConfigurationSets</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marL="291208" indent="-291208" defTabSz="950214">
              <a:buFont typeface="Arial" pitchFamily="34" charset="0"/>
              <a:buChar char="•"/>
            </a:pPr>
            <a:r>
              <a:rPr lang="en-US" sz="1836" spc="-104" dirty="0" err="1">
                <a:gradFill>
                  <a:gsLst>
                    <a:gs pos="0">
                      <a:srgbClr val="FFFFFF"/>
                    </a:gs>
                    <a:gs pos="100000">
                      <a:srgbClr val="FFFFFF"/>
                    </a:gs>
                  </a:gsLst>
                  <a:lin ang="5400000" scaled="0"/>
                </a:gradFill>
                <a:ea typeface="Segoe UI" pitchFamily="34" charset="0"/>
                <a:cs typeface="Segoe UI" pitchFamily="34" charset="0"/>
              </a:rPr>
              <a:t>NetworkConfigurationSet</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marL="291208" indent="-291208" defTabSz="950214">
              <a:buFont typeface="Arial" pitchFamily="34" charset="0"/>
              <a:buChar char="•"/>
            </a:pPr>
            <a:r>
              <a:rPr lang="en-US" sz="1836" dirty="0" err="1">
                <a:solidFill>
                  <a:srgbClr val="FFFFFF"/>
                </a:solidFill>
              </a:rPr>
              <a:t>WindowsProvisioningConfigurationSet</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marL="291208" indent="-291208" defTabSz="950214">
              <a:buFont typeface="Arial" pitchFamily="34" charset="0"/>
              <a:buChar char="•"/>
            </a:pPr>
            <a:r>
              <a:rPr lang="en-US" sz="1836" dirty="0" err="1">
                <a:solidFill>
                  <a:srgbClr val="FFFFFF"/>
                </a:solidFill>
              </a:rPr>
              <a:t>LinuxProvisioningConfigurationSet</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OSVirtualHardDisk</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DataVirtualHardDisks</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RoleSize</a:t>
            </a:r>
            <a:r>
              <a:rPr lang="en-US" sz="1836" spc="-104" dirty="0">
                <a:gradFill>
                  <a:gsLst>
                    <a:gs pos="0">
                      <a:srgbClr val="FFFFFF"/>
                    </a:gs>
                    <a:gs pos="100000">
                      <a:srgbClr val="FFFFFF"/>
                    </a:gs>
                  </a:gsLst>
                  <a:lin ang="5400000" scaled="0"/>
                </a:gradFill>
                <a:ea typeface="Segoe UI" pitchFamily="34" charset="0"/>
                <a:cs typeface="Segoe UI" pitchFamily="34" charset="0"/>
              </a:rPr>
              <a:t>=</a:t>
            </a:r>
            <a:r>
              <a:rPr lang="en-US" sz="1836" spc="-104" dirty="0" err="1">
                <a:gradFill>
                  <a:gsLst>
                    <a:gs pos="0">
                      <a:srgbClr val="FFFFFF"/>
                    </a:gs>
                    <a:gs pos="100000">
                      <a:srgbClr val="FFFFFF"/>
                    </a:gs>
                  </a:gsLst>
                  <a:lin ang="5400000" scaled="0"/>
                </a:gradFill>
                <a:ea typeface="Segoe UI" pitchFamily="34" charset="0"/>
                <a:cs typeface="Segoe UI" pitchFamily="34" charset="0"/>
              </a:rPr>
              <a:t>ExtraSmall</a:t>
            </a:r>
            <a:r>
              <a:rPr lang="en-US" sz="1836" spc="-104" dirty="0">
                <a:gradFill>
                  <a:gsLst>
                    <a:gs pos="0">
                      <a:srgbClr val="FFFFFF"/>
                    </a:gs>
                    <a:gs pos="100000">
                      <a:srgbClr val="FFFFFF"/>
                    </a:gs>
                  </a:gsLst>
                  <a:lin ang="5400000" scaled="0"/>
                </a:gradFill>
                <a:ea typeface="Segoe UI" pitchFamily="34" charset="0"/>
                <a:cs typeface="Segoe UI" pitchFamily="34" charset="0"/>
              </a:rPr>
              <a:t>, Small, Medium, Large, </a:t>
            </a:r>
            <a:r>
              <a:rPr lang="en-US" sz="1836" spc="-104" dirty="0" err="1">
                <a:gradFill>
                  <a:gsLst>
                    <a:gs pos="0">
                      <a:srgbClr val="FFFFFF"/>
                    </a:gs>
                    <a:gs pos="100000">
                      <a:srgbClr val="FFFFFF"/>
                    </a:gs>
                  </a:gsLst>
                  <a:lin ang="5400000" scaled="0"/>
                </a:gradFill>
                <a:ea typeface="Segoe UI" pitchFamily="34" charset="0"/>
                <a:cs typeface="Segoe UI" pitchFamily="34" charset="0"/>
              </a:rPr>
              <a:t>ExtraLarge</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374763" y="3522918"/>
            <a:ext cx="5212512" cy="213559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defTabSz="950214"/>
            <a:r>
              <a:rPr lang="en-US" sz="1632" b="1" u="sng" spc="-104" dirty="0">
                <a:gradFill>
                  <a:gsLst>
                    <a:gs pos="0">
                      <a:srgbClr val="FFFFFF"/>
                    </a:gs>
                    <a:gs pos="100000">
                      <a:srgbClr val="FFFFFF"/>
                    </a:gs>
                  </a:gsLst>
                  <a:lin ang="5400000" scaled="0"/>
                </a:gradFill>
                <a:ea typeface="Segoe UI" pitchFamily="34" charset="0"/>
                <a:cs typeface="Segoe UI" pitchFamily="34" charset="0"/>
              </a:rPr>
              <a:t>Deployment</a:t>
            </a:r>
          </a:p>
          <a:p>
            <a:pPr defTabSz="950214"/>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a:gradFill>
                  <a:gsLst>
                    <a:gs pos="0">
                      <a:srgbClr val="FFFFFF"/>
                    </a:gs>
                    <a:gs pos="100000">
                      <a:srgbClr val="FFFFFF"/>
                    </a:gs>
                  </a:gsLst>
                  <a:lin ang="5400000" scaled="0"/>
                </a:gradFill>
                <a:ea typeface="Segoe UI" pitchFamily="34" charset="0"/>
                <a:cs typeface="Segoe UI" pitchFamily="34" charset="0"/>
              </a:rPr>
              <a:t>Slot (Always Production for </a:t>
            </a:r>
            <a:r>
              <a:rPr lang="en-US" sz="1632" spc="-104" dirty="0" err="1">
                <a:gradFill>
                  <a:gsLst>
                    <a:gs pos="0">
                      <a:srgbClr val="FFFFFF"/>
                    </a:gs>
                    <a:gs pos="100000">
                      <a:srgbClr val="FFFFFF"/>
                    </a:gs>
                  </a:gsLst>
                  <a:lin ang="5400000" scaled="0"/>
                </a:gradFill>
                <a:ea typeface="Segoe UI" pitchFamily="34" charset="0"/>
                <a:cs typeface="Segoe UI" pitchFamily="34" charset="0"/>
              </a:rPr>
              <a:t>PersistentVMRole</a:t>
            </a:r>
            <a:r>
              <a:rPr lang="en-US" sz="1632" spc="-104" dirty="0">
                <a:gradFill>
                  <a:gsLst>
                    <a:gs pos="0">
                      <a:srgbClr val="FFFFFF"/>
                    </a:gs>
                    <a:gs pos="100000">
                      <a:srgbClr val="FFFFFF"/>
                    </a:gs>
                  </a:gsLst>
                  <a:lin ang="5400000" scaled="0"/>
                </a:gradFill>
                <a:ea typeface="Segoe UI" pitchFamily="34" charset="0"/>
                <a:cs typeface="Segoe UI" pitchFamily="34" charset="0"/>
              </a:rPr>
              <a:t>)</a:t>
            </a: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DeploymentName</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RoleList</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DnsServers</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dirty="0" err="1">
                <a:solidFill>
                  <a:srgbClr val="FFFFFF"/>
                </a:solidFill>
              </a:rPr>
              <a:t>VirtualNetworkName</a:t>
            </a:r>
            <a:endParaRPr lang="en-US" sz="1632" dirty="0">
              <a:solidFill>
                <a:srgbClr val="FFFFFF"/>
              </a:solidFill>
            </a:endParaRPr>
          </a:p>
          <a:p>
            <a:pPr defTabSz="950214"/>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374771" y="1343229"/>
            <a:ext cx="5212513" cy="196426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defTabSz="950214"/>
            <a:r>
              <a:rPr lang="en-US" sz="1632" b="1" u="sng" spc="-104" dirty="0">
                <a:gradFill>
                  <a:gsLst>
                    <a:gs pos="0">
                      <a:srgbClr val="FFFFFF"/>
                    </a:gs>
                    <a:gs pos="100000">
                      <a:srgbClr val="FFFFFF"/>
                    </a:gs>
                  </a:gsLst>
                  <a:lin ang="5400000" scaled="0"/>
                </a:gradFill>
                <a:ea typeface="Segoe UI" pitchFamily="34" charset="0"/>
                <a:cs typeface="Segoe UI" pitchFamily="34" charset="0"/>
              </a:rPr>
              <a:t>Cloud Service (Hosted Service)</a:t>
            </a:r>
          </a:p>
          <a:p>
            <a:pPr defTabSz="950214"/>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ServiceName</a:t>
            </a:r>
            <a:r>
              <a:rPr lang="en-US" sz="1632" spc="-104" dirty="0">
                <a:gradFill>
                  <a:gsLst>
                    <a:gs pos="0">
                      <a:srgbClr val="FFFFFF"/>
                    </a:gs>
                    <a:gs pos="100000">
                      <a:srgbClr val="FFFFFF"/>
                    </a:gs>
                  </a:gsLst>
                  <a:lin ang="5400000" scaled="0"/>
                </a:gradFill>
                <a:ea typeface="Segoe UI" pitchFamily="34" charset="0"/>
                <a:cs typeface="Segoe UI" pitchFamily="34" charset="0"/>
              </a:rPr>
              <a:t>   (</a:t>
            </a:r>
            <a:r>
              <a:rPr lang="en-US" sz="1632" u="sng" spc="-104" dirty="0">
                <a:gradFill>
                  <a:gsLst>
                    <a:gs pos="0">
                      <a:srgbClr val="FFFFFF"/>
                    </a:gs>
                    <a:gs pos="100000">
                      <a:srgbClr val="FFFFFF"/>
                    </a:gs>
                  </a:gsLst>
                  <a:lin ang="5400000" scaled="0"/>
                </a:gradFill>
                <a:ea typeface="Segoe UI" pitchFamily="34" charset="0"/>
                <a:cs typeface="Segoe UI" pitchFamily="34" charset="0"/>
              </a:rPr>
              <a:t>myservice</a:t>
            </a:r>
            <a:r>
              <a:rPr lang="en-US" sz="1632" spc="-104" dirty="0">
                <a:gradFill>
                  <a:gsLst>
                    <a:gs pos="0">
                      <a:srgbClr val="FFFFFF"/>
                    </a:gs>
                    <a:gs pos="100000">
                      <a:srgbClr val="FFFFFF"/>
                    </a:gs>
                  </a:gsLst>
                  <a:lin ang="5400000" scaled="0"/>
                </a:gradFill>
                <a:ea typeface="Segoe UI" pitchFamily="34" charset="0"/>
                <a:cs typeface="Segoe UI" pitchFamily="34" charset="0"/>
              </a:rPr>
              <a:t>.cloudapp.net)</a:t>
            </a: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AffinityGroup</a:t>
            </a:r>
            <a:r>
              <a:rPr lang="en-US" sz="1632" spc="-104" dirty="0">
                <a:gradFill>
                  <a:gsLst>
                    <a:gs pos="0">
                      <a:srgbClr val="FFFFFF"/>
                    </a:gs>
                    <a:gs pos="100000">
                      <a:srgbClr val="FFFFFF"/>
                    </a:gs>
                  </a:gsLst>
                  <a:lin ang="5400000" scaled="0"/>
                </a:gradFill>
                <a:ea typeface="Segoe UI" pitchFamily="34" charset="0"/>
                <a:cs typeface="Segoe UI" pitchFamily="34" charset="0"/>
              </a:rPr>
              <a:t/>
            </a:r>
            <a:br>
              <a:rPr lang="en-US" sz="1632" spc="-104" dirty="0">
                <a:gradFill>
                  <a:gsLst>
                    <a:gs pos="0">
                      <a:srgbClr val="FFFFFF"/>
                    </a:gs>
                    <a:gs pos="100000">
                      <a:srgbClr val="FFFFFF"/>
                    </a:gs>
                  </a:gsLst>
                  <a:lin ang="5400000" scaled="0"/>
                </a:gradFill>
                <a:ea typeface="Segoe UI" pitchFamily="34" charset="0"/>
                <a:cs typeface="Segoe UI" pitchFamily="34" charset="0"/>
              </a:rPr>
            </a:br>
            <a:r>
              <a:rPr lang="en-US" sz="1632" spc="-104" dirty="0">
                <a:gradFill>
                  <a:gsLst>
                    <a:gs pos="0">
                      <a:srgbClr val="FFFFFF"/>
                    </a:gs>
                    <a:gs pos="100000">
                      <a:srgbClr val="FFFFFF"/>
                    </a:gs>
                  </a:gsLst>
                  <a:lin ang="5400000" scaled="0"/>
                </a:gradFill>
                <a:ea typeface="Segoe UI" pitchFamily="34" charset="0"/>
                <a:cs typeface="Segoe UI" pitchFamily="34" charset="0"/>
              </a:rPr>
              <a:t>Location</a:t>
            </a:r>
          </a:p>
          <a:p>
            <a:pPr defTabSz="950214"/>
            <a:r>
              <a:rPr lang="en-US" sz="1632" spc="-104" dirty="0">
                <a:gradFill>
                  <a:gsLst>
                    <a:gs pos="0">
                      <a:srgbClr val="FFFFFF"/>
                    </a:gs>
                    <a:gs pos="100000">
                      <a:srgbClr val="FFFFFF"/>
                    </a:gs>
                  </a:gsLst>
                  <a:lin ang="5400000" scaled="0"/>
                </a:gradFill>
                <a:ea typeface="Segoe UI" pitchFamily="34" charset="0"/>
                <a:cs typeface="Segoe UI" pitchFamily="34" charset="0"/>
              </a:rPr>
              <a:t>Deployments (Production, Staging)</a:t>
            </a: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6259574" y="5146665"/>
            <a:ext cx="5563143" cy="102369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defTabSz="950214"/>
            <a:r>
              <a:rPr lang="en-US" sz="1632" b="1" u="sng" spc="-104" dirty="0" err="1">
                <a:gradFill>
                  <a:gsLst>
                    <a:gs pos="0">
                      <a:srgbClr val="FFFFFF"/>
                    </a:gs>
                    <a:gs pos="100000">
                      <a:srgbClr val="FFFFFF"/>
                    </a:gs>
                  </a:gsLst>
                  <a:lin ang="5400000" scaled="0"/>
                </a:gradFill>
                <a:ea typeface="Segoe UI" pitchFamily="34" charset="0"/>
                <a:cs typeface="Segoe UI" pitchFamily="34" charset="0"/>
              </a:rPr>
              <a:t>DnsServer</a:t>
            </a:r>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a:gradFill>
                  <a:gsLst>
                    <a:gs pos="0">
                      <a:srgbClr val="FFFFFF"/>
                    </a:gs>
                    <a:gs pos="100000">
                      <a:srgbClr val="FFFFFF"/>
                    </a:gs>
                  </a:gsLst>
                  <a:lin ang="5400000" scaled="0"/>
                </a:gradFill>
                <a:ea typeface="Segoe UI" pitchFamily="34" charset="0"/>
                <a:cs typeface="Segoe UI" pitchFamily="34" charset="0"/>
              </a:rPr>
              <a:t>Name</a:t>
            </a:r>
          </a:p>
          <a:p>
            <a:pPr defTabSz="950214"/>
            <a:r>
              <a:rPr lang="en-US" sz="1632" spc="-104" dirty="0">
                <a:gradFill>
                  <a:gsLst>
                    <a:gs pos="0">
                      <a:srgbClr val="FFFFFF"/>
                    </a:gs>
                    <a:gs pos="100000">
                      <a:srgbClr val="FFFFFF"/>
                    </a:gs>
                  </a:gsLst>
                  <a:lin ang="5400000" scaled="0"/>
                </a:gradFill>
                <a:ea typeface="Segoe UI" pitchFamily="34" charset="0"/>
                <a:cs typeface="Segoe UI" pitchFamily="34" charset="0"/>
              </a:rPr>
              <a:t>Address</a:t>
            </a:r>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Arrow Connector 11"/>
          <p:cNvCxnSpPr/>
          <p:nvPr/>
        </p:nvCxnSpPr>
        <p:spPr>
          <a:xfrm flipV="1">
            <a:off x="1303817" y="1832684"/>
            <a:ext cx="5183540" cy="3003849"/>
          </a:xfrm>
          <a:prstGeom prst="straightConnector1">
            <a:avLst/>
          </a:prstGeom>
          <a:ln w="2540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96603" y="5146673"/>
            <a:ext cx="4749771" cy="242914"/>
          </a:xfrm>
          <a:prstGeom prst="straightConnector1">
            <a:avLst/>
          </a:prstGeom>
          <a:ln w="2540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374771" y="6189657"/>
            <a:ext cx="5212513" cy="574744"/>
          </a:xfrm>
          <a:prstGeom prst="round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defTabSz="950214"/>
            <a:r>
              <a:rPr lang="en-US" sz="1632" b="1" spc="-104" dirty="0">
                <a:gradFill>
                  <a:gsLst>
                    <a:gs pos="0">
                      <a:srgbClr val="FFFFFF"/>
                    </a:gs>
                    <a:gs pos="100000">
                      <a:srgbClr val="FFFFFF"/>
                    </a:gs>
                  </a:gsLst>
                  <a:lin ang="5400000" scaled="0"/>
                </a:gradFill>
                <a:ea typeface="Segoe UI" pitchFamily="34" charset="0"/>
                <a:cs typeface="Segoe UI" pitchFamily="34" charset="0"/>
              </a:rPr>
              <a:t>           Virtual Network is Defined at the Deployment Level</a:t>
            </a:r>
          </a:p>
          <a:p>
            <a:pPr defTabSz="950214"/>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10" descr="C:\Users\Jonahs\Dropbox\Projects SCOTT\MEET Windows Azure\source\Background\tile-icon-net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11" y="6230863"/>
            <a:ext cx="434219" cy="43421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a:off x="2142421" y="5545021"/>
            <a:ext cx="838606" cy="625351"/>
          </a:xfrm>
          <a:prstGeom prst="straightConnector1">
            <a:avLst/>
          </a:prstGeom>
          <a:ln w="2540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444783" y="3036385"/>
            <a:ext cx="151819" cy="715716"/>
          </a:xfrm>
          <a:prstGeom prst="straightConnector1">
            <a:avLst/>
          </a:prstGeom>
          <a:ln w="2540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61666" y="2342348"/>
            <a:ext cx="1280662" cy="318286"/>
          </a:xfrm>
          <a:prstGeom prst="rect">
            <a:avLst/>
          </a:prstGeom>
          <a:noFill/>
        </p:spPr>
        <p:txBody>
          <a:bodyPr wrap="none" rtlCol="0">
            <a:spAutoFit/>
          </a:bodyPr>
          <a:lstStyle/>
          <a:p>
            <a:pPr defTabSz="929976"/>
            <a:r>
              <a:rPr lang="en-US" sz="1428" dirty="0">
                <a:gradFill>
                  <a:gsLst>
                    <a:gs pos="0">
                      <a:srgbClr val="FFFFFF"/>
                    </a:gs>
                    <a:gs pos="100000">
                      <a:srgbClr val="FFFFFF"/>
                    </a:gs>
                  </a:gsLst>
                  <a:lin ang="5400000" scaled="0"/>
                </a:gradFill>
              </a:rPr>
              <a:t>(Data Center)</a:t>
            </a:r>
          </a:p>
        </p:txBody>
      </p:sp>
    </p:spTree>
    <p:extLst>
      <p:ext uri="{BB962C8B-B14F-4D97-AF65-F5344CB8AC3E}">
        <p14:creationId xmlns:p14="http://schemas.microsoft.com/office/powerpoint/2010/main" val="1417315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Network configuration</a:t>
            </a:r>
            <a:endParaRPr lang="en-US" dirty="0"/>
          </a:p>
        </p:txBody>
      </p:sp>
      <p:sp>
        <p:nvSpPr>
          <p:cNvPr id="4" name="Text Placeholder 3"/>
          <p:cNvSpPr>
            <a:spLocks noGrp="1"/>
          </p:cNvSpPr>
          <p:nvPr>
            <p:ph type="body" sz="quarter" idx="10"/>
          </p:nvPr>
        </p:nvSpPr>
        <p:spPr/>
        <p:txBody>
          <a:bodyPr/>
          <a:lstStyle/>
          <a:p>
            <a:endParaRPr lang="en-US"/>
          </a:p>
        </p:txBody>
      </p:sp>
      <p:sp>
        <p:nvSpPr>
          <p:cNvPr id="5" name="Rounded Rectangle 4"/>
          <p:cNvSpPr/>
          <p:nvPr/>
        </p:nvSpPr>
        <p:spPr bwMode="auto">
          <a:xfrm>
            <a:off x="7022281" y="1451683"/>
            <a:ext cx="3361765" cy="175822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defTabSz="950214"/>
            <a:r>
              <a:rPr lang="en-US" sz="1632" b="1" u="sng" spc="-104" dirty="0" err="1">
                <a:gradFill>
                  <a:gsLst>
                    <a:gs pos="0">
                      <a:srgbClr val="FFFFFF"/>
                    </a:gs>
                    <a:gs pos="100000">
                      <a:srgbClr val="FFFFFF"/>
                    </a:gs>
                  </a:gsLst>
                  <a:lin ang="5400000" scaled="0"/>
                </a:gradFill>
                <a:ea typeface="Segoe UI" pitchFamily="34" charset="0"/>
                <a:cs typeface="Segoe UI" pitchFamily="34" charset="0"/>
              </a:rPr>
              <a:t>NetworkConfigurationSet</a:t>
            </a:r>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marL="291208" indent="-291208" defTabSz="950214">
              <a:buFont typeface="Arial" pitchFamily="34" charset="0"/>
              <a:buChar char="•"/>
            </a:pPr>
            <a:r>
              <a:rPr lang="en-US" sz="1632" spc="-104" dirty="0" err="1">
                <a:gradFill>
                  <a:gsLst>
                    <a:gs pos="0">
                      <a:srgbClr val="FFFFFF"/>
                    </a:gs>
                    <a:gs pos="100000">
                      <a:srgbClr val="FFFFFF"/>
                    </a:gs>
                  </a:gsLst>
                  <a:lin ang="5400000" scaled="0"/>
                </a:gradFill>
                <a:ea typeface="Segoe UI" pitchFamily="34" charset="0"/>
                <a:cs typeface="Segoe UI" pitchFamily="34" charset="0"/>
              </a:rPr>
              <a:t>InputEndpoints</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marL="291208" indent="-291208" defTabSz="950214">
              <a:buFont typeface="Arial" pitchFamily="34" charset="0"/>
              <a:buChar char="•"/>
            </a:pPr>
            <a:r>
              <a:rPr lang="en-US" sz="1632" spc="-104" dirty="0" err="1">
                <a:gradFill>
                  <a:gsLst>
                    <a:gs pos="0">
                      <a:srgbClr val="FFFFFF"/>
                    </a:gs>
                    <a:gs pos="100000">
                      <a:srgbClr val="FFFFFF"/>
                    </a:gs>
                  </a:gsLst>
                  <a:lin ang="5400000" scaled="0"/>
                </a:gradFill>
                <a:ea typeface="Segoe UI" pitchFamily="34" charset="0"/>
                <a:cs typeface="Segoe UI" pitchFamily="34" charset="0"/>
              </a:rPr>
              <a:t>SubnetNames</a:t>
            </a:r>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7022282" y="3371120"/>
            <a:ext cx="3361765" cy="330894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defTabSz="950214"/>
            <a:r>
              <a:rPr lang="en-US" sz="1632" b="1" u="sng" spc="-104" dirty="0" err="1">
                <a:gradFill>
                  <a:gsLst>
                    <a:gs pos="0">
                      <a:srgbClr val="FFFFFF"/>
                    </a:gs>
                    <a:gs pos="100000">
                      <a:srgbClr val="FFFFFF"/>
                    </a:gs>
                  </a:gsLst>
                  <a:lin ang="5400000" scaled="0"/>
                </a:gradFill>
                <a:ea typeface="Segoe UI" pitchFamily="34" charset="0"/>
                <a:cs typeface="Segoe UI" pitchFamily="34" charset="0"/>
              </a:rPr>
              <a:t>InputEndpoint</a:t>
            </a:r>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LocalPort</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a:gradFill>
                  <a:gsLst>
                    <a:gs pos="0">
                      <a:srgbClr val="FFFFFF"/>
                    </a:gs>
                    <a:gs pos="100000">
                      <a:srgbClr val="FFFFFF"/>
                    </a:gs>
                  </a:gsLst>
                  <a:lin ang="5400000" scaled="0"/>
                </a:gradFill>
                <a:ea typeface="Segoe UI" pitchFamily="34" charset="0"/>
                <a:cs typeface="Segoe UI" pitchFamily="34" charset="0"/>
              </a:rPr>
              <a:t>Name</a:t>
            </a:r>
          </a:p>
          <a:p>
            <a:pPr defTabSz="950214"/>
            <a:r>
              <a:rPr lang="en-US" sz="1632" spc="-104" dirty="0">
                <a:gradFill>
                  <a:gsLst>
                    <a:gs pos="0">
                      <a:srgbClr val="FFFFFF"/>
                    </a:gs>
                    <a:gs pos="100000">
                      <a:srgbClr val="FFFFFF"/>
                    </a:gs>
                  </a:gsLst>
                  <a:lin ang="5400000" scaled="0"/>
                </a:gradFill>
                <a:ea typeface="Segoe UI" pitchFamily="34" charset="0"/>
                <a:cs typeface="Segoe UI" pitchFamily="34" charset="0"/>
              </a:rPr>
              <a:t>Port</a:t>
            </a:r>
          </a:p>
          <a:p>
            <a:pPr defTabSz="950214"/>
            <a:r>
              <a:rPr lang="en-US" sz="1632" spc="-104" dirty="0">
                <a:gradFill>
                  <a:gsLst>
                    <a:gs pos="0">
                      <a:srgbClr val="FFFFFF"/>
                    </a:gs>
                    <a:gs pos="100000">
                      <a:srgbClr val="FFFFFF"/>
                    </a:gs>
                  </a:gsLst>
                  <a:lin ang="5400000" scaled="0"/>
                </a:gradFill>
                <a:ea typeface="Segoe UI" pitchFamily="34" charset="0"/>
                <a:cs typeface="Segoe UI" pitchFamily="34" charset="0"/>
              </a:rPr>
              <a:t>Protocol</a:t>
            </a: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LoadBalancedEndpointSetName</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LoadBalancerProbe</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marL="291208" indent="-291208" defTabSz="950214">
              <a:buFont typeface="Arial" pitchFamily="34" charset="0"/>
              <a:buChar char="•"/>
            </a:pPr>
            <a:r>
              <a:rPr lang="en-US" sz="1632" spc="-104" dirty="0">
                <a:gradFill>
                  <a:gsLst>
                    <a:gs pos="0">
                      <a:srgbClr val="FFFFFF"/>
                    </a:gs>
                    <a:gs pos="100000">
                      <a:srgbClr val="FFFFFF"/>
                    </a:gs>
                  </a:gsLst>
                  <a:lin ang="5400000" scaled="0"/>
                </a:gradFill>
                <a:ea typeface="Segoe UI" pitchFamily="34" charset="0"/>
                <a:cs typeface="Segoe UI" pitchFamily="34" charset="0"/>
              </a:rPr>
              <a:t>Path</a:t>
            </a:r>
          </a:p>
          <a:p>
            <a:pPr marL="291208" indent="-291208" defTabSz="950214">
              <a:buFont typeface="Arial" pitchFamily="34" charset="0"/>
              <a:buChar char="•"/>
            </a:pPr>
            <a:r>
              <a:rPr lang="en-US" sz="1632" spc="-104" dirty="0">
                <a:gradFill>
                  <a:gsLst>
                    <a:gs pos="0">
                      <a:srgbClr val="FFFFFF"/>
                    </a:gs>
                    <a:gs pos="100000">
                      <a:srgbClr val="FFFFFF"/>
                    </a:gs>
                  </a:gsLst>
                  <a:lin ang="5400000" scaled="0"/>
                </a:gradFill>
                <a:ea typeface="Segoe UI" pitchFamily="34" charset="0"/>
                <a:cs typeface="Segoe UI" pitchFamily="34" charset="0"/>
              </a:rPr>
              <a:t>Port</a:t>
            </a:r>
          </a:p>
          <a:p>
            <a:pPr marL="291208" indent="-291208" defTabSz="950214">
              <a:buFont typeface="Arial" pitchFamily="34" charset="0"/>
              <a:buChar char="•"/>
            </a:pPr>
            <a:r>
              <a:rPr lang="en-US" sz="1632" spc="-104" dirty="0">
                <a:gradFill>
                  <a:gsLst>
                    <a:gs pos="0">
                      <a:srgbClr val="FFFFFF"/>
                    </a:gs>
                    <a:gs pos="100000">
                      <a:srgbClr val="FFFFFF"/>
                    </a:gs>
                  </a:gsLst>
                  <a:lin ang="5400000" scaled="0"/>
                </a:gradFill>
                <a:ea typeface="Segoe UI" pitchFamily="34" charset="0"/>
                <a:cs typeface="Segoe UI" pitchFamily="34" charset="0"/>
              </a:rPr>
              <a:t>Protocol</a:t>
            </a:r>
          </a:p>
        </p:txBody>
      </p:sp>
      <p:sp>
        <p:nvSpPr>
          <p:cNvPr id="7" name="Rounded Rectangle 6"/>
          <p:cNvSpPr/>
          <p:nvPr/>
        </p:nvSpPr>
        <p:spPr bwMode="auto">
          <a:xfrm>
            <a:off x="403682" y="1484204"/>
            <a:ext cx="5649896" cy="459940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defTabSz="950214"/>
            <a:r>
              <a:rPr lang="en-US" sz="1632" b="1" u="sng" spc="-104" dirty="0" err="1">
                <a:gradFill>
                  <a:gsLst>
                    <a:gs pos="0">
                      <a:srgbClr val="FFFFFF"/>
                    </a:gs>
                    <a:gs pos="100000">
                      <a:srgbClr val="FFFFFF"/>
                    </a:gs>
                  </a:gsLst>
                  <a:lin ang="5400000" scaled="0"/>
                </a:gradFill>
                <a:ea typeface="Segoe UI" pitchFamily="34" charset="0"/>
                <a:cs typeface="Segoe UI" pitchFamily="34" charset="0"/>
              </a:rPr>
              <a:t>PersistentVMRole</a:t>
            </a:r>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a:gradFill>
                  <a:gsLst>
                    <a:gs pos="0">
                      <a:srgbClr val="FFFFFF"/>
                    </a:gs>
                    <a:gs pos="100000">
                      <a:srgbClr val="FFFFFF"/>
                    </a:gs>
                  </a:gsLst>
                  <a:lin ang="5400000" scaled="0"/>
                </a:gradFill>
                <a:ea typeface="Segoe UI" pitchFamily="34" charset="0"/>
                <a:cs typeface="Segoe UI" pitchFamily="34" charset="0"/>
              </a:rPr>
              <a:t>Role Name=</a:t>
            </a:r>
            <a:r>
              <a:rPr lang="en-US" sz="1836" spc="-104" dirty="0" err="1">
                <a:gradFill>
                  <a:gsLst>
                    <a:gs pos="0">
                      <a:srgbClr val="FFFFFF"/>
                    </a:gs>
                    <a:gs pos="100000">
                      <a:srgbClr val="FFFFFF"/>
                    </a:gs>
                  </a:gsLst>
                  <a:lin ang="5400000" scaled="0"/>
                </a:gradFill>
                <a:ea typeface="Segoe UI" pitchFamily="34" charset="0"/>
                <a:cs typeface="Segoe UI" pitchFamily="34" charset="0"/>
              </a:rPr>
              <a:t>VMName</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a:gradFill>
                  <a:gsLst>
                    <a:gs pos="0">
                      <a:srgbClr val="FFFFFF"/>
                    </a:gs>
                    <a:gs pos="100000">
                      <a:srgbClr val="FFFFFF"/>
                    </a:gs>
                  </a:gsLst>
                  <a:lin ang="5400000" scaled="0"/>
                </a:gradFill>
                <a:ea typeface="Segoe UI" pitchFamily="34" charset="0"/>
                <a:cs typeface="Segoe UI" pitchFamily="34" charset="0"/>
              </a:rPr>
              <a:t>Role Type=</a:t>
            </a:r>
            <a:r>
              <a:rPr lang="en-US" sz="1836" spc="-104" dirty="0" err="1">
                <a:gradFill>
                  <a:gsLst>
                    <a:gs pos="0">
                      <a:srgbClr val="FFFFFF"/>
                    </a:gs>
                    <a:gs pos="100000">
                      <a:srgbClr val="FFFFFF"/>
                    </a:gs>
                  </a:gsLst>
                  <a:lin ang="5400000" scaled="0"/>
                </a:gradFill>
                <a:ea typeface="Segoe UI" pitchFamily="34" charset="0"/>
                <a:cs typeface="Segoe UI" pitchFamily="34" charset="0"/>
              </a:rPr>
              <a:t>PersistentVMRole</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ConfigurationSets</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marL="291208" indent="-291208" defTabSz="950214">
              <a:buFont typeface="Arial" pitchFamily="34" charset="0"/>
              <a:buChar char="•"/>
            </a:pPr>
            <a:r>
              <a:rPr lang="en-US" sz="1836" spc="-104" dirty="0" err="1">
                <a:gradFill>
                  <a:gsLst>
                    <a:gs pos="0">
                      <a:srgbClr val="FFFFFF"/>
                    </a:gs>
                    <a:gs pos="100000">
                      <a:srgbClr val="FFFFFF"/>
                    </a:gs>
                  </a:gsLst>
                  <a:lin ang="5400000" scaled="0"/>
                </a:gradFill>
                <a:ea typeface="Segoe UI" pitchFamily="34" charset="0"/>
                <a:cs typeface="Segoe UI" pitchFamily="34" charset="0"/>
              </a:rPr>
              <a:t>NetworkConfigurationSet</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marL="291208" indent="-291208" defTabSz="950214">
              <a:buFont typeface="Arial" pitchFamily="34" charset="0"/>
              <a:buChar char="•"/>
            </a:pPr>
            <a:r>
              <a:rPr lang="en-US" sz="1836" dirty="0" err="1">
                <a:solidFill>
                  <a:srgbClr val="FFFFFF"/>
                </a:solidFill>
              </a:rPr>
              <a:t>WindowsProvisioningConfigurationSet</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marL="291208" indent="-291208" defTabSz="950214">
              <a:buFont typeface="Arial" pitchFamily="34" charset="0"/>
              <a:buChar char="•"/>
            </a:pPr>
            <a:r>
              <a:rPr lang="en-US" sz="1836" dirty="0" err="1">
                <a:solidFill>
                  <a:srgbClr val="FFFFFF"/>
                </a:solidFill>
              </a:rPr>
              <a:t>LinuxProvisioningConfigurationSet</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OSVirtualHardDisk</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DataVirtualHardDisks</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RoleSize</a:t>
            </a:r>
            <a:r>
              <a:rPr lang="en-US" sz="1836" spc="-104" dirty="0">
                <a:gradFill>
                  <a:gsLst>
                    <a:gs pos="0">
                      <a:srgbClr val="FFFFFF"/>
                    </a:gs>
                    <a:gs pos="100000">
                      <a:srgbClr val="FFFFFF"/>
                    </a:gs>
                  </a:gsLst>
                  <a:lin ang="5400000" scaled="0"/>
                </a:gradFill>
                <a:ea typeface="Segoe UI" pitchFamily="34" charset="0"/>
                <a:cs typeface="Segoe UI" pitchFamily="34" charset="0"/>
              </a:rPr>
              <a:t>=</a:t>
            </a:r>
            <a:r>
              <a:rPr lang="en-US" sz="1836" spc="-104" dirty="0" err="1">
                <a:gradFill>
                  <a:gsLst>
                    <a:gs pos="0">
                      <a:srgbClr val="FFFFFF"/>
                    </a:gs>
                    <a:gs pos="100000">
                      <a:srgbClr val="FFFFFF"/>
                    </a:gs>
                  </a:gsLst>
                  <a:lin ang="5400000" scaled="0"/>
                </a:gradFill>
                <a:ea typeface="Segoe UI" pitchFamily="34" charset="0"/>
                <a:cs typeface="Segoe UI" pitchFamily="34" charset="0"/>
              </a:rPr>
              <a:t>ExtraSmall</a:t>
            </a:r>
            <a:r>
              <a:rPr lang="en-US" sz="1836" spc="-104" dirty="0">
                <a:gradFill>
                  <a:gsLst>
                    <a:gs pos="0">
                      <a:srgbClr val="FFFFFF"/>
                    </a:gs>
                    <a:gs pos="100000">
                      <a:srgbClr val="FFFFFF"/>
                    </a:gs>
                  </a:gsLst>
                  <a:lin ang="5400000" scaled="0"/>
                </a:gradFill>
                <a:ea typeface="Segoe UI" pitchFamily="34" charset="0"/>
                <a:cs typeface="Segoe UI" pitchFamily="34" charset="0"/>
              </a:rPr>
              <a:t>, Small, Medium, Large, </a:t>
            </a:r>
            <a:r>
              <a:rPr lang="en-US" sz="1836" spc="-104" dirty="0" err="1">
                <a:gradFill>
                  <a:gsLst>
                    <a:gs pos="0">
                      <a:srgbClr val="FFFFFF"/>
                    </a:gs>
                    <a:gs pos="100000">
                      <a:srgbClr val="FFFFFF"/>
                    </a:gs>
                  </a:gsLst>
                  <a:lin ang="5400000" scaled="0"/>
                </a:gradFill>
                <a:ea typeface="Segoe UI" pitchFamily="34" charset="0"/>
                <a:cs typeface="Segoe UI" pitchFamily="34" charset="0"/>
              </a:rPr>
              <a:t>ExtraLarge</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Arrow Connector 8"/>
          <p:cNvCxnSpPr>
            <a:endCxn id="5" idx="1"/>
          </p:cNvCxnSpPr>
          <p:nvPr/>
        </p:nvCxnSpPr>
        <p:spPr>
          <a:xfrm flipV="1">
            <a:off x="3450966" y="2330795"/>
            <a:ext cx="3571309" cy="879110"/>
          </a:xfrm>
          <a:prstGeom prst="straightConnector1">
            <a:avLst/>
          </a:prstGeom>
          <a:ln w="25400">
            <a:solidFill>
              <a:schemeClr val="tx2"/>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746533" y="2406714"/>
            <a:ext cx="2" cy="1040319"/>
          </a:xfrm>
          <a:prstGeom prst="straightConnector1">
            <a:avLst/>
          </a:prstGeom>
          <a:ln w="25400">
            <a:solidFill>
              <a:schemeClr val="tx2"/>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222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Provisioning configuration</a:t>
            </a:r>
            <a:endParaRPr lang="en-US" dirty="0"/>
          </a:p>
        </p:txBody>
      </p:sp>
      <p:sp>
        <p:nvSpPr>
          <p:cNvPr id="6" name="Text Placeholder 5"/>
          <p:cNvSpPr>
            <a:spLocks noGrp="1"/>
          </p:cNvSpPr>
          <p:nvPr>
            <p:ph type="body" sz="quarter" idx="10"/>
          </p:nvPr>
        </p:nvSpPr>
        <p:spPr/>
        <p:txBody>
          <a:bodyPr/>
          <a:lstStyle/>
          <a:p>
            <a:endParaRPr lang="en-US"/>
          </a:p>
        </p:txBody>
      </p:sp>
      <p:sp>
        <p:nvSpPr>
          <p:cNvPr id="4" name="Rounded Rectangle 3"/>
          <p:cNvSpPr/>
          <p:nvPr/>
        </p:nvSpPr>
        <p:spPr bwMode="auto">
          <a:xfrm>
            <a:off x="6812647" y="1397449"/>
            <a:ext cx="4511253" cy="2568392"/>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defTabSz="950214"/>
            <a:r>
              <a:rPr lang="en-US" sz="1632" b="1" u="sng" dirty="0" err="1">
                <a:solidFill>
                  <a:srgbClr val="FFFFFF"/>
                </a:solidFill>
              </a:rPr>
              <a:t>WindowsProvisioningConfigurationSet</a:t>
            </a:r>
            <a:endParaRPr lang="en-US" sz="1632" b="1" u="sng" dirty="0">
              <a:solidFill>
                <a:srgbClr val="FFFFFF"/>
              </a:solidFill>
            </a:endParaRPr>
          </a:p>
          <a:p>
            <a:pPr defTabSz="950214"/>
            <a:endParaRPr lang="en-US" sz="1632" b="1" u="sng" dirty="0">
              <a:solidFill>
                <a:srgbClr val="FFFFFF"/>
              </a:solidFill>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ComputerName</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AdminPassword</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ResetPasswordOnFirstLogin</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EnableAutomaticUpdates</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TimeZone</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StoredCertificateSettings</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DomainJoin</a:t>
            </a:r>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le 4"/>
          <p:cNvSpPr/>
          <p:nvPr/>
        </p:nvSpPr>
        <p:spPr bwMode="auto">
          <a:xfrm>
            <a:off x="6812646" y="4137900"/>
            <a:ext cx="4511253" cy="245539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defTabSz="950214"/>
            <a:r>
              <a:rPr lang="en-US" sz="1632" b="1" u="sng" dirty="0" err="1">
                <a:solidFill>
                  <a:srgbClr val="FFFFFF"/>
                </a:solidFill>
              </a:rPr>
              <a:t>LinuxProvisioningConfigurationSet</a:t>
            </a:r>
            <a:endParaRPr lang="en-US" sz="1632" b="1" u="sng" dirty="0">
              <a:solidFill>
                <a:srgbClr val="FFFFFF"/>
              </a:solidFill>
            </a:endParaRPr>
          </a:p>
          <a:p>
            <a:pPr defTabSz="950214"/>
            <a:endParaRPr lang="en-US" sz="1632" b="1" u="sng" dirty="0">
              <a:solidFill>
                <a:srgbClr val="FFFFFF"/>
              </a:solidFill>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HostName</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UserName</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UserPassword</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DisableSshPasswordAuthentication</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a:gradFill>
                  <a:gsLst>
                    <a:gs pos="0">
                      <a:srgbClr val="FFFFFF"/>
                    </a:gs>
                    <a:gs pos="100000">
                      <a:srgbClr val="FFFFFF"/>
                    </a:gs>
                  </a:gsLst>
                  <a:lin ang="5400000" scaled="0"/>
                </a:gradFill>
                <a:ea typeface="Segoe UI" pitchFamily="34" charset="0"/>
                <a:cs typeface="Segoe UI" pitchFamily="34" charset="0"/>
              </a:rPr>
              <a:t>SSH</a:t>
            </a: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403681" y="1666138"/>
            <a:ext cx="5649896" cy="459940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defTabSz="950214"/>
            <a:r>
              <a:rPr lang="en-US" sz="1632" b="1" u="sng" spc="-104" dirty="0" err="1">
                <a:gradFill>
                  <a:gsLst>
                    <a:gs pos="0">
                      <a:srgbClr val="FFFFFF"/>
                    </a:gs>
                    <a:gs pos="100000">
                      <a:srgbClr val="FFFFFF"/>
                    </a:gs>
                  </a:gsLst>
                  <a:lin ang="5400000" scaled="0"/>
                </a:gradFill>
                <a:ea typeface="Segoe UI" pitchFamily="34" charset="0"/>
                <a:cs typeface="Segoe UI" pitchFamily="34" charset="0"/>
              </a:rPr>
              <a:t>PersistentVMRole</a:t>
            </a:r>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a:gradFill>
                  <a:gsLst>
                    <a:gs pos="0">
                      <a:srgbClr val="FFFFFF"/>
                    </a:gs>
                    <a:gs pos="100000">
                      <a:srgbClr val="FFFFFF"/>
                    </a:gs>
                  </a:gsLst>
                  <a:lin ang="5400000" scaled="0"/>
                </a:gradFill>
                <a:ea typeface="Segoe UI" pitchFamily="34" charset="0"/>
                <a:cs typeface="Segoe UI" pitchFamily="34" charset="0"/>
              </a:rPr>
              <a:t>Role Name=</a:t>
            </a:r>
            <a:r>
              <a:rPr lang="en-US" sz="1836" spc="-104" dirty="0" err="1">
                <a:gradFill>
                  <a:gsLst>
                    <a:gs pos="0">
                      <a:srgbClr val="FFFFFF"/>
                    </a:gs>
                    <a:gs pos="100000">
                      <a:srgbClr val="FFFFFF"/>
                    </a:gs>
                  </a:gsLst>
                  <a:lin ang="5400000" scaled="0"/>
                </a:gradFill>
                <a:ea typeface="Segoe UI" pitchFamily="34" charset="0"/>
                <a:cs typeface="Segoe UI" pitchFamily="34" charset="0"/>
              </a:rPr>
              <a:t>VMName</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a:gradFill>
                  <a:gsLst>
                    <a:gs pos="0">
                      <a:srgbClr val="FFFFFF"/>
                    </a:gs>
                    <a:gs pos="100000">
                      <a:srgbClr val="FFFFFF"/>
                    </a:gs>
                  </a:gsLst>
                  <a:lin ang="5400000" scaled="0"/>
                </a:gradFill>
                <a:ea typeface="Segoe UI" pitchFamily="34" charset="0"/>
                <a:cs typeface="Segoe UI" pitchFamily="34" charset="0"/>
              </a:rPr>
              <a:t>Role Type=</a:t>
            </a:r>
            <a:r>
              <a:rPr lang="en-US" sz="1836" spc="-104" dirty="0" err="1">
                <a:gradFill>
                  <a:gsLst>
                    <a:gs pos="0">
                      <a:srgbClr val="FFFFFF"/>
                    </a:gs>
                    <a:gs pos="100000">
                      <a:srgbClr val="FFFFFF"/>
                    </a:gs>
                  </a:gsLst>
                  <a:lin ang="5400000" scaled="0"/>
                </a:gradFill>
                <a:ea typeface="Segoe UI" pitchFamily="34" charset="0"/>
                <a:cs typeface="Segoe UI" pitchFamily="34" charset="0"/>
              </a:rPr>
              <a:t>PersistentVMRole</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ConfigurationSets</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marL="291208" indent="-291208" defTabSz="950214">
              <a:buFont typeface="Arial" pitchFamily="34" charset="0"/>
              <a:buChar char="•"/>
            </a:pPr>
            <a:r>
              <a:rPr lang="en-US" sz="1836" spc="-104" dirty="0" err="1">
                <a:gradFill>
                  <a:gsLst>
                    <a:gs pos="0">
                      <a:srgbClr val="FFFFFF"/>
                    </a:gs>
                    <a:gs pos="100000">
                      <a:srgbClr val="FFFFFF"/>
                    </a:gs>
                  </a:gsLst>
                  <a:lin ang="5400000" scaled="0"/>
                </a:gradFill>
                <a:ea typeface="Segoe UI" pitchFamily="34" charset="0"/>
                <a:cs typeface="Segoe UI" pitchFamily="34" charset="0"/>
              </a:rPr>
              <a:t>NetworkConfigurationSet</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marL="291208" indent="-291208" defTabSz="950214">
              <a:buFont typeface="Arial" pitchFamily="34" charset="0"/>
              <a:buChar char="•"/>
            </a:pPr>
            <a:r>
              <a:rPr lang="en-US" sz="1836" dirty="0" err="1">
                <a:solidFill>
                  <a:srgbClr val="FFFFFF"/>
                </a:solidFill>
              </a:rPr>
              <a:t>WindowsProvisioningConfigurationSet</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marL="291208" indent="-291208" defTabSz="950214">
              <a:buFont typeface="Arial" pitchFamily="34" charset="0"/>
              <a:buChar char="•"/>
            </a:pPr>
            <a:r>
              <a:rPr lang="en-US" sz="1836" dirty="0" err="1">
                <a:solidFill>
                  <a:srgbClr val="FFFFFF"/>
                </a:solidFill>
              </a:rPr>
              <a:t>LinuxProvisioningConfigurationSet</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OSVirtualHardDisk</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DataVirtualHardDisks</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RoleSize</a:t>
            </a:r>
            <a:r>
              <a:rPr lang="en-US" sz="1836" spc="-104" dirty="0">
                <a:gradFill>
                  <a:gsLst>
                    <a:gs pos="0">
                      <a:srgbClr val="FFFFFF"/>
                    </a:gs>
                    <a:gs pos="100000">
                      <a:srgbClr val="FFFFFF"/>
                    </a:gs>
                  </a:gsLst>
                  <a:lin ang="5400000" scaled="0"/>
                </a:gradFill>
                <a:ea typeface="Segoe UI" pitchFamily="34" charset="0"/>
                <a:cs typeface="Segoe UI" pitchFamily="34" charset="0"/>
              </a:rPr>
              <a:t>=</a:t>
            </a:r>
            <a:r>
              <a:rPr lang="en-US" sz="1836" spc="-104" dirty="0" err="1">
                <a:gradFill>
                  <a:gsLst>
                    <a:gs pos="0">
                      <a:srgbClr val="FFFFFF"/>
                    </a:gs>
                    <a:gs pos="100000">
                      <a:srgbClr val="FFFFFF"/>
                    </a:gs>
                  </a:gsLst>
                  <a:lin ang="5400000" scaled="0"/>
                </a:gradFill>
                <a:ea typeface="Segoe UI" pitchFamily="34" charset="0"/>
                <a:cs typeface="Segoe UI" pitchFamily="34" charset="0"/>
              </a:rPr>
              <a:t>ExtraSmall</a:t>
            </a:r>
            <a:r>
              <a:rPr lang="en-US" sz="1836" spc="-104" dirty="0">
                <a:gradFill>
                  <a:gsLst>
                    <a:gs pos="0">
                      <a:srgbClr val="FFFFFF"/>
                    </a:gs>
                    <a:gs pos="100000">
                      <a:srgbClr val="FFFFFF"/>
                    </a:gs>
                  </a:gsLst>
                  <a:lin ang="5400000" scaled="0"/>
                </a:gradFill>
                <a:ea typeface="Segoe UI" pitchFamily="34" charset="0"/>
                <a:cs typeface="Segoe UI" pitchFamily="34" charset="0"/>
              </a:rPr>
              <a:t>, Small, Medium, Large, </a:t>
            </a:r>
            <a:r>
              <a:rPr lang="en-US" sz="1836" spc="-104" dirty="0" err="1">
                <a:gradFill>
                  <a:gsLst>
                    <a:gs pos="0">
                      <a:srgbClr val="FFFFFF"/>
                    </a:gs>
                    <a:gs pos="100000">
                      <a:srgbClr val="FFFFFF"/>
                    </a:gs>
                  </a:gsLst>
                  <a:lin ang="5400000" scaled="0"/>
                </a:gradFill>
                <a:ea typeface="Segoe UI" pitchFamily="34" charset="0"/>
                <a:cs typeface="Segoe UI" pitchFamily="34" charset="0"/>
              </a:rPr>
              <a:t>ExtraLarge</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Arrow Connector 8"/>
          <p:cNvCxnSpPr/>
          <p:nvPr/>
        </p:nvCxnSpPr>
        <p:spPr>
          <a:xfrm flipV="1">
            <a:off x="5012542" y="1789298"/>
            <a:ext cx="2006181" cy="1865206"/>
          </a:xfrm>
          <a:prstGeom prst="straightConnector1">
            <a:avLst/>
          </a:prstGeom>
          <a:ln w="25400">
            <a:solidFill>
              <a:schemeClr val="tx2"/>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22142" y="3965850"/>
            <a:ext cx="2396573" cy="501979"/>
          </a:xfrm>
          <a:prstGeom prst="straightConnector1">
            <a:avLst/>
          </a:prstGeom>
          <a:ln w="25400">
            <a:solidFill>
              <a:schemeClr val="tx2"/>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6742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a:t>
            </a:r>
            <a:endParaRPr lang="en-US" dirty="0"/>
          </a:p>
        </p:txBody>
      </p:sp>
      <p:sp>
        <p:nvSpPr>
          <p:cNvPr id="5" name="Text Placeholder 4"/>
          <p:cNvSpPr>
            <a:spLocks noGrp="1"/>
          </p:cNvSpPr>
          <p:nvPr>
            <p:ph type="body" sz="quarter" idx="10"/>
          </p:nvPr>
        </p:nvSpPr>
        <p:spPr/>
        <p:txBody>
          <a:bodyPr/>
          <a:lstStyle/>
          <a:p>
            <a:endParaRPr lang="en-US"/>
          </a:p>
        </p:txBody>
      </p:sp>
      <p:sp>
        <p:nvSpPr>
          <p:cNvPr id="4" name="Rounded Rectangle 3"/>
          <p:cNvSpPr/>
          <p:nvPr/>
        </p:nvSpPr>
        <p:spPr bwMode="auto">
          <a:xfrm>
            <a:off x="6859609" y="4116932"/>
            <a:ext cx="2591825" cy="2354652"/>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defTabSz="950214"/>
            <a:r>
              <a:rPr lang="en-US" sz="1632" b="1" u="sng" dirty="0" err="1">
                <a:solidFill>
                  <a:srgbClr val="FFFFFF"/>
                </a:solidFill>
              </a:rPr>
              <a:t>DataVirtualHardDisks</a:t>
            </a:r>
            <a:endParaRPr lang="en-US" sz="1632" b="1" u="sng" dirty="0">
              <a:solidFill>
                <a:srgbClr val="FFFFFF"/>
              </a:solidFill>
            </a:endParaRPr>
          </a:p>
          <a:p>
            <a:pPr defTabSz="950214"/>
            <a:endParaRPr lang="en-US" sz="1632" b="1" u="sng" dirty="0">
              <a:solidFill>
                <a:srgbClr val="FFFFFF"/>
              </a:solidFill>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HostCaching</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DiskLabel</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DiskName</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Lun</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LogicalDiskSizeInGB</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MediaLink</a:t>
            </a:r>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6859609" y="1666138"/>
            <a:ext cx="2591825" cy="2354652"/>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defTabSz="950214"/>
            <a:r>
              <a:rPr lang="en-US" sz="1632" b="1" u="sng" dirty="0" err="1">
                <a:solidFill>
                  <a:srgbClr val="FFFFFF"/>
                </a:solidFill>
              </a:rPr>
              <a:t>OSVirtualHardDisk</a:t>
            </a:r>
            <a:endParaRPr lang="en-US" sz="1632" b="1" u="sng" dirty="0">
              <a:solidFill>
                <a:srgbClr val="FFFFFF"/>
              </a:solidFill>
            </a:endParaRPr>
          </a:p>
          <a:p>
            <a:pPr defTabSz="950214"/>
            <a:endParaRPr lang="en-US" sz="1632" b="1" u="sng" dirty="0">
              <a:solidFill>
                <a:srgbClr val="FFFFFF"/>
              </a:solidFill>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HostCaching</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DiskLabel</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DiskName</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MediaLink</a:t>
            </a:r>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632" spc="-104" dirty="0" err="1">
                <a:gradFill>
                  <a:gsLst>
                    <a:gs pos="0">
                      <a:srgbClr val="FFFFFF"/>
                    </a:gs>
                    <a:gs pos="100000">
                      <a:srgbClr val="FFFFFF"/>
                    </a:gs>
                  </a:gsLst>
                  <a:lin ang="5400000" scaled="0"/>
                </a:gradFill>
                <a:ea typeface="Segoe UI" pitchFamily="34" charset="0"/>
                <a:cs typeface="Segoe UI" pitchFamily="34" charset="0"/>
              </a:rPr>
              <a:t>SourceImageName</a:t>
            </a:r>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403681" y="1666138"/>
            <a:ext cx="5649896" cy="459940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187" tIns="93187" rIns="34949" bIns="34949" rtlCol="0" anchor="t" anchorCtr="0"/>
          <a:lstStyle/>
          <a:p>
            <a:pPr defTabSz="950214"/>
            <a:r>
              <a:rPr lang="en-US" sz="1632" b="1" u="sng" spc="-104" dirty="0" err="1">
                <a:gradFill>
                  <a:gsLst>
                    <a:gs pos="0">
                      <a:srgbClr val="FFFFFF"/>
                    </a:gs>
                    <a:gs pos="100000">
                      <a:srgbClr val="FFFFFF"/>
                    </a:gs>
                  </a:gsLst>
                  <a:lin ang="5400000" scaled="0"/>
                </a:gradFill>
                <a:ea typeface="Segoe UI" pitchFamily="34" charset="0"/>
                <a:cs typeface="Segoe UI" pitchFamily="34" charset="0"/>
              </a:rPr>
              <a:t>PersistentVMRole</a:t>
            </a:r>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b="1" u="sng"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a:gradFill>
                  <a:gsLst>
                    <a:gs pos="0">
                      <a:srgbClr val="FFFFFF"/>
                    </a:gs>
                    <a:gs pos="100000">
                      <a:srgbClr val="FFFFFF"/>
                    </a:gs>
                  </a:gsLst>
                  <a:lin ang="5400000" scaled="0"/>
                </a:gradFill>
                <a:ea typeface="Segoe UI" pitchFamily="34" charset="0"/>
                <a:cs typeface="Segoe UI" pitchFamily="34" charset="0"/>
              </a:rPr>
              <a:t>Role Name=</a:t>
            </a:r>
            <a:r>
              <a:rPr lang="en-US" sz="1836" spc="-104" dirty="0" err="1">
                <a:gradFill>
                  <a:gsLst>
                    <a:gs pos="0">
                      <a:srgbClr val="FFFFFF"/>
                    </a:gs>
                    <a:gs pos="100000">
                      <a:srgbClr val="FFFFFF"/>
                    </a:gs>
                  </a:gsLst>
                  <a:lin ang="5400000" scaled="0"/>
                </a:gradFill>
                <a:ea typeface="Segoe UI" pitchFamily="34" charset="0"/>
                <a:cs typeface="Segoe UI" pitchFamily="34" charset="0"/>
              </a:rPr>
              <a:t>VMName</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a:gradFill>
                  <a:gsLst>
                    <a:gs pos="0">
                      <a:srgbClr val="FFFFFF"/>
                    </a:gs>
                    <a:gs pos="100000">
                      <a:srgbClr val="FFFFFF"/>
                    </a:gs>
                  </a:gsLst>
                  <a:lin ang="5400000" scaled="0"/>
                </a:gradFill>
                <a:ea typeface="Segoe UI" pitchFamily="34" charset="0"/>
                <a:cs typeface="Segoe UI" pitchFamily="34" charset="0"/>
              </a:rPr>
              <a:t>Role Type=</a:t>
            </a:r>
            <a:r>
              <a:rPr lang="en-US" sz="1836" spc="-104" dirty="0" err="1">
                <a:gradFill>
                  <a:gsLst>
                    <a:gs pos="0">
                      <a:srgbClr val="FFFFFF"/>
                    </a:gs>
                    <a:gs pos="100000">
                      <a:srgbClr val="FFFFFF"/>
                    </a:gs>
                  </a:gsLst>
                  <a:lin ang="5400000" scaled="0"/>
                </a:gradFill>
                <a:ea typeface="Segoe UI" pitchFamily="34" charset="0"/>
                <a:cs typeface="Segoe UI" pitchFamily="34" charset="0"/>
              </a:rPr>
              <a:t>PersistentVMRole</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ConfigurationSets</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marL="291208" indent="-291208" defTabSz="950214">
              <a:buFont typeface="Arial" pitchFamily="34" charset="0"/>
              <a:buChar char="•"/>
            </a:pPr>
            <a:r>
              <a:rPr lang="en-US" sz="1836" spc="-104" dirty="0" err="1">
                <a:gradFill>
                  <a:gsLst>
                    <a:gs pos="0">
                      <a:srgbClr val="FFFFFF"/>
                    </a:gs>
                    <a:gs pos="100000">
                      <a:srgbClr val="FFFFFF"/>
                    </a:gs>
                  </a:gsLst>
                  <a:lin ang="5400000" scaled="0"/>
                </a:gradFill>
                <a:ea typeface="Segoe UI" pitchFamily="34" charset="0"/>
                <a:cs typeface="Segoe UI" pitchFamily="34" charset="0"/>
              </a:rPr>
              <a:t>NetworkConfigurationSet</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marL="291208" indent="-291208" defTabSz="950214">
              <a:buFont typeface="Arial" pitchFamily="34" charset="0"/>
              <a:buChar char="•"/>
            </a:pPr>
            <a:r>
              <a:rPr lang="en-US" sz="1836" dirty="0" err="1">
                <a:solidFill>
                  <a:srgbClr val="FFFFFF"/>
                </a:solidFill>
              </a:rPr>
              <a:t>WindowsProvisioningConfigurationSet</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marL="291208" indent="-291208" defTabSz="950214">
              <a:buFont typeface="Arial" pitchFamily="34" charset="0"/>
              <a:buChar char="•"/>
            </a:pPr>
            <a:r>
              <a:rPr lang="en-US" sz="1836" dirty="0" err="1">
                <a:solidFill>
                  <a:srgbClr val="FFFFFF"/>
                </a:solidFill>
              </a:rPr>
              <a:t>LinuxProvisioningConfigurationSet</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OSVirtualHardDisk</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DataVirtualHardDisks</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r>
              <a:rPr lang="en-US" sz="1836" spc="-104" dirty="0" err="1">
                <a:gradFill>
                  <a:gsLst>
                    <a:gs pos="0">
                      <a:srgbClr val="FFFFFF"/>
                    </a:gs>
                    <a:gs pos="100000">
                      <a:srgbClr val="FFFFFF"/>
                    </a:gs>
                  </a:gsLst>
                  <a:lin ang="5400000" scaled="0"/>
                </a:gradFill>
                <a:ea typeface="Segoe UI" pitchFamily="34" charset="0"/>
                <a:cs typeface="Segoe UI" pitchFamily="34" charset="0"/>
              </a:rPr>
              <a:t>RoleSize</a:t>
            </a:r>
            <a:r>
              <a:rPr lang="en-US" sz="1836" spc="-104" dirty="0">
                <a:gradFill>
                  <a:gsLst>
                    <a:gs pos="0">
                      <a:srgbClr val="FFFFFF"/>
                    </a:gs>
                    <a:gs pos="100000">
                      <a:srgbClr val="FFFFFF"/>
                    </a:gs>
                  </a:gsLst>
                  <a:lin ang="5400000" scaled="0"/>
                </a:gradFill>
                <a:ea typeface="Segoe UI" pitchFamily="34" charset="0"/>
                <a:cs typeface="Segoe UI" pitchFamily="34" charset="0"/>
              </a:rPr>
              <a:t>=</a:t>
            </a:r>
            <a:r>
              <a:rPr lang="en-US" sz="1836" spc="-104" dirty="0" err="1">
                <a:gradFill>
                  <a:gsLst>
                    <a:gs pos="0">
                      <a:srgbClr val="FFFFFF"/>
                    </a:gs>
                    <a:gs pos="100000">
                      <a:srgbClr val="FFFFFF"/>
                    </a:gs>
                  </a:gsLst>
                  <a:lin ang="5400000" scaled="0"/>
                </a:gradFill>
                <a:ea typeface="Segoe UI" pitchFamily="34" charset="0"/>
                <a:cs typeface="Segoe UI" pitchFamily="34" charset="0"/>
              </a:rPr>
              <a:t>ExtraSmall</a:t>
            </a:r>
            <a:r>
              <a:rPr lang="en-US" sz="1836" spc="-104" dirty="0">
                <a:gradFill>
                  <a:gsLst>
                    <a:gs pos="0">
                      <a:srgbClr val="FFFFFF"/>
                    </a:gs>
                    <a:gs pos="100000">
                      <a:srgbClr val="FFFFFF"/>
                    </a:gs>
                  </a:gsLst>
                  <a:lin ang="5400000" scaled="0"/>
                </a:gradFill>
                <a:ea typeface="Segoe UI" pitchFamily="34" charset="0"/>
                <a:cs typeface="Segoe UI" pitchFamily="34" charset="0"/>
              </a:rPr>
              <a:t>, Small, Medium, Large, </a:t>
            </a:r>
            <a:r>
              <a:rPr lang="en-US" sz="1836" spc="-104" dirty="0" err="1">
                <a:gradFill>
                  <a:gsLst>
                    <a:gs pos="0">
                      <a:srgbClr val="FFFFFF"/>
                    </a:gs>
                    <a:gs pos="100000">
                      <a:srgbClr val="FFFFFF"/>
                    </a:gs>
                  </a:gsLst>
                  <a:lin ang="5400000" scaled="0"/>
                </a:gradFill>
                <a:ea typeface="Segoe UI" pitchFamily="34" charset="0"/>
                <a:cs typeface="Segoe UI" pitchFamily="34" charset="0"/>
              </a:rPr>
              <a:t>ExtraLarge</a:t>
            </a:r>
            <a:endParaRPr lang="en-US" sz="1836"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a:p>
            <a:pPr defTabSz="950214"/>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2507525" y="2049557"/>
            <a:ext cx="4511197" cy="2277288"/>
          </a:xfrm>
          <a:prstGeom prst="straightConnector1">
            <a:avLst/>
          </a:prstGeom>
          <a:ln w="25400">
            <a:solidFill>
              <a:schemeClr val="tx2"/>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713566" y="4522050"/>
            <a:ext cx="4305157" cy="65065"/>
          </a:xfrm>
          <a:prstGeom prst="straightConnector1">
            <a:avLst/>
          </a:prstGeom>
          <a:ln w="25400">
            <a:solidFill>
              <a:schemeClr val="tx2"/>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04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10.xml><?xml version="1.0" encoding="utf-8"?>
<a:theme xmlns:a="http://schemas.openxmlformats.org/drawingml/2006/main" name="7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11.xml><?xml version="1.0" encoding="utf-8"?>
<a:theme xmlns:a="http://schemas.openxmlformats.org/drawingml/2006/main" name="2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12.xml><?xml version="1.0" encoding="utf-8"?>
<a:theme xmlns:a="http://schemas.openxmlformats.org/drawingml/2006/main" name="3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13.xml><?xml version="1.0" encoding="utf-8"?>
<a:theme xmlns:a="http://schemas.openxmlformats.org/drawingml/2006/main" name="3_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4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1_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7.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8.xml><?xml version="1.0" encoding="utf-8"?>
<a:theme xmlns:a="http://schemas.openxmlformats.org/drawingml/2006/main" name="3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9.xml><?xml version="1.0" encoding="utf-8"?>
<a:theme xmlns:a="http://schemas.openxmlformats.org/drawingml/2006/main" name="2_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Michael Washam</External_x0020_Speaker>
    <Session_x0020_Code xmlns="2295e2e7-0eeb-498e-8716-217bb2ee6ee3">3-026</Session_x0020_Code>
    <ProductTaxHTField0 xmlns="2295e2e7-0eeb-498e-8716-217bb2ee6ee3">
      <Terms xmlns="http://schemas.microsoft.com/office/infopath/2007/PartnerControls"/>
    </ProductTaxHTField0>
    <Presentation_x0020_Date xmlns="2295e2e7-0eeb-498e-8716-217bb2ee6ee3">2012-10-31T00:00:00-07:00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8b529f77-48ab-4581-b468-93f09345b8aa"/>
    <ds:schemaRef ds:uri="http://schemas.microsoft.com/office/2006/metadata/properties"/>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http://www.w3.org/XML/1998/namespace"/>
    <ds:schemaRef ds:uri="http://schemas.openxmlformats.org/package/2006/metadata/core-properties"/>
    <ds:schemaRef ds:uri="230e9df3-be65-4c73-a93b-d1236ebd677e"/>
    <ds:schemaRef ds:uri="2295e2e7-0eeb-498e-8716-217bb2ee6ee3"/>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Build_Template_16x9</Template>
  <TotalTime>0</TotalTime>
  <Words>1027</Words>
  <Application>Microsoft Office PowerPoint</Application>
  <PresentationFormat>Custom</PresentationFormat>
  <Paragraphs>345</Paragraphs>
  <Slides>33</Slides>
  <Notes>8</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33</vt:i4>
      </vt:variant>
    </vt:vector>
  </HeadingPairs>
  <TitlesOfParts>
    <vt:vector size="55" baseType="lpstr">
      <vt:lpstr>ＭＳ Ｐゴシック</vt:lpstr>
      <vt:lpstr>Arial</vt:lpstr>
      <vt:lpstr>Avenir LT Pro 45 Book</vt:lpstr>
      <vt:lpstr>Calibri</vt:lpstr>
      <vt:lpstr>Consolas</vt:lpstr>
      <vt:lpstr>Segoe UI</vt:lpstr>
      <vt:lpstr>Segoe UI Light</vt:lpstr>
      <vt:lpstr>Segoe UI Semibold</vt:lpstr>
      <vt:lpstr>Wingdings</vt:lpstr>
      <vt:lpstr>1_5-30405_Build_Template_16x9_DarkBlue_Color_Background</vt:lpstr>
      <vt:lpstr>4_5-30405_Build_Template_16x9_White_Background</vt:lpstr>
      <vt:lpstr>3_5-30405_Build_Template_16x9_Red_Color_Background</vt:lpstr>
      <vt:lpstr>2_5-30405_Build_Template_16x9_LightBlue_Color_Background</vt:lpstr>
      <vt:lpstr>4_5-30405_Build_Template_16x9_Red_Color_Background</vt:lpstr>
      <vt:lpstr>1_Build_Template_16x9 (2)</vt:lpstr>
      <vt:lpstr>Build_Template_16x9 (2)</vt:lpstr>
      <vt:lpstr>3_5-30405_Build_Template_16x9_LightBlue_Color_Background</vt:lpstr>
      <vt:lpstr>2_Build_Template_16x9 (2)</vt:lpstr>
      <vt:lpstr>7_5-30405_Build_Template_16x9_White_Background</vt:lpstr>
      <vt:lpstr>2_5-30405_Build_Template_16x9_DarkBlue_Color_Background</vt:lpstr>
      <vt:lpstr>3_5-30405_Build_Template_16x9_DarkBlue_Color_Background</vt:lpstr>
      <vt:lpstr>3_Build_Template_16x9 (2)</vt:lpstr>
      <vt:lpstr>Advanced Windows Azure:  Infrastructure as a service (IaaS)</vt:lpstr>
      <vt:lpstr>Agenda </vt:lpstr>
      <vt:lpstr>Saving time &amp; money with automation</vt:lpstr>
      <vt:lpstr>Windows Azure service management API</vt:lpstr>
      <vt:lpstr>Service model glossary</vt:lpstr>
      <vt:lpstr>Anatomy of a virtual machine</vt:lpstr>
      <vt:lpstr>Network configuration</vt:lpstr>
      <vt:lpstr>Provisioning configuration</vt:lpstr>
      <vt:lpstr>Storage</vt:lpstr>
      <vt:lpstr>Creating a virtual machine</vt:lpstr>
      <vt:lpstr>Updating a virtual machine</vt:lpstr>
      <vt:lpstr>Other operations</vt:lpstr>
      <vt:lpstr>Virtual machine automation with the  Service Management API</vt:lpstr>
      <vt:lpstr>Automating with Script</vt:lpstr>
      <vt:lpstr>Getting started with the PowerShell Cmdlets</vt:lpstr>
      <vt:lpstr>Getting started with the Cross Platform CLI</vt:lpstr>
      <vt:lpstr>Automation with the Windows Azure PowerShell Cmdlets and the Cross Platform CLI tools</vt:lpstr>
      <vt:lpstr>Building a virtual    machine     library</vt:lpstr>
      <vt:lpstr>Building a virtual machine library</vt:lpstr>
      <vt:lpstr>Using capture to create an image</vt:lpstr>
      <vt:lpstr>Configuring startup tasks</vt:lpstr>
      <vt:lpstr>Bootstrapping a virtual machine</vt:lpstr>
      <vt:lpstr>Designing for    scale and     availability</vt:lpstr>
      <vt:lpstr>Availability and load balanced sets</vt:lpstr>
      <vt:lpstr>End to end highly available solution</vt:lpstr>
      <vt:lpstr>HTTP load balancer custom probes</vt:lpstr>
      <vt:lpstr>Using HTTP health probes with the load balancer</vt:lpstr>
      <vt:lpstr>TCP load balancer custom probes</vt:lpstr>
      <vt:lpstr>Using TCP health probes with the load balancer</vt:lpstr>
      <vt:lpstr>Wrapping up</vt:lpstr>
      <vt:lpstr>Related sessions</vt:lpstr>
      <vt:lpstr>Resources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Windows Azure:  Infrastructure as a service (IaaS)</dc:title>
  <dc:subject>Build 2012</dc:subject>
  <dc:creator>Shows</dc:creator>
  <cp:keywords>Build 2012</cp:keywords>
  <dc:description>Template: Mitchell Derrey, Silver Fox Productions
Formatting: 
Date: October 29th - November 2nd, 2012
Location: MSCC, Redmond, WA
Audience Type: Internal</dc:description>
  <cp:lastModifiedBy>Shows</cp:lastModifiedBy>
  <cp:revision>3</cp:revision>
  <dcterms:created xsi:type="dcterms:W3CDTF">2012-10-31T23:57:52Z</dcterms:created>
  <dcterms:modified xsi:type="dcterms:W3CDTF">2012-10-31T23:58:50Z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