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1" r:id="rId8"/>
  </p:sldMasterIdLst>
  <p:notesMasterIdLst>
    <p:notesMasterId r:id="rId49"/>
  </p:notesMasterIdLst>
  <p:handoutMasterIdLst>
    <p:handoutMasterId r:id="rId50"/>
  </p:handoutMasterIdLst>
  <p:sldIdLst>
    <p:sldId id="256" r:id="rId9"/>
    <p:sldId id="257" r:id="rId10"/>
    <p:sldId id="258"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8" r:id="rId37"/>
    <p:sldId id="289" r:id="rId38"/>
    <p:sldId id="290" r:id="rId39"/>
    <p:sldId id="291" r:id="rId40"/>
    <p:sldId id="292" r:id="rId41"/>
    <p:sldId id="293" r:id="rId42"/>
    <p:sldId id="294" r:id="rId43"/>
    <p:sldId id="295" r:id="rId44"/>
    <p:sldId id="296" r:id="rId45"/>
    <p:sldId id="297" r:id="rId46"/>
    <p:sldId id="299" r:id="rId47"/>
    <p:sldId id="298" r:id="rId48"/>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0110" autoAdjust="0"/>
  </p:normalViewPr>
  <p:slideViewPr>
    <p:cSldViewPr>
      <p:cViewPr varScale="1">
        <p:scale>
          <a:sx n="114" d="100"/>
          <a:sy n="114" d="100"/>
        </p:scale>
        <p:origin x="132" y="306"/>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22" d="100"/>
        <a:sy n="22"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11/1/2012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11/1/2012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930275"/>
            <a:ext cx="8262938" cy="46482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11/1/2012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dirty="0"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262663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BCE3052-2C69-491E-B395-4589A1C46557}"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36650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BF5C892-4D4C-439B-B3BC-99741CCF7218}"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992322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BF5C892-4D4C-439B-B3BC-99741CCF7218}"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701376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BF5C892-4D4C-439B-B3BC-99741CCF7218}"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98808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BF5C892-4D4C-439B-B3BC-99741CCF7218}"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538142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AC91F37-3D0E-4CA6-B0CC-88C4C3FB06CE}"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410923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06D4149-7922-445E-9BA6-555748C6D430}"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318198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D0BD7F6-E12A-4340-9CBE-A7C1B171DA8C}"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701946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F482F1F-D0DC-4990-AE91-4CD808FD2D96}"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838108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2456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37FAF14-A79A-4F70-8BB2-C96DA5D3593E}"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96979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D0BD7F6-E12A-4340-9CBE-A7C1B171DA8C}"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109894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930275"/>
            <a:ext cx="8262938" cy="46482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11/1/2012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dirty="0"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53138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6A74DAC-2759-496D-AB15-2356956927C0}"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22298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6161EF6-955C-4ED0-B647-C1F7076E0E42}"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50878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27620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10B2B0B-A347-4FB5-A92C-416E8677C9CA}"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0430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22C73F2-E8BC-47F3-8B71-EA2E63AB92CA}"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85237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732893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871601E-B454-4D86-B128-C765C6841645}" type="datetime1">
              <a:rPr lang="en-US" smtClean="0">
                <a:solidFill>
                  <a:prstClr val="black"/>
                </a:solidFill>
              </a:rPr>
              <a:pPr/>
              <a:t>11/1/2012</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337262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alpha val="99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0238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7519046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88821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46705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2916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868441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32493385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94416125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08326890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7625619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5195491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0351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4674661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142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73021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6599661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Tree>
    <p:extLst>
      <p:ext uri="{BB962C8B-B14F-4D97-AF65-F5344CB8AC3E}">
        <p14:creationId xmlns:p14="http://schemas.microsoft.com/office/powerpoint/2010/main" val="536077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5.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 id="2147484330" r:id="rId18"/>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781843448"/>
      </p:ext>
    </p:extLst>
  </p:cSld>
  <p:clrMap bg1="dk1" tx1="lt1" bg2="dk2" tx2="lt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 id="2147484345" r:id="rId14"/>
    <p:sldLayoutId id="2147484346" r:id="rId15"/>
    <p:sldLayoutId id="2147484347"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3" Type="http://schemas.openxmlformats.org/officeDocument/2006/relationships/hyperlink" Target="http://design.windows.com/" TargetMode="External"/><Relationship Id="rId2" Type="http://schemas.openxmlformats.org/officeDocument/2006/relationships/hyperlink" Target="http://msdn.microsoft.com/en-US/windows/apps/br229512" TargetMode="External"/><Relationship Id="rId1" Type="http://schemas.openxmlformats.org/officeDocument/2006/relationships/slideLayout" Target="../slideLayouts/slideLayout72.xml"/><Relationship Id="rId6" Type="http://schemas.openxmlformats.org/officeDocument/2006/relationships/hyperlink" Target="http://aka.ms/BuildSessions" TargetMode="External"/><Relationship Id="rId5" Type="http://schemas.openxmlformats.org/officeDocument/2006/relationships/hyperlink" Target="http://channel9.msdn.com/Windows" TargetMode="External"/><Relationship Id="rId4" Type="http://schemas.openxmlformats.org/officeDocument/2006/relationships/hyperlink" Target="http://code.msdn.microsoft.com/windowsapps/Windows-8-Modern-Style-App-Sampl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world-ready </a:t>
            </a:r>
            <a:br>
              <a:rPr lang="en-US" dirty="0" smtClean="0"/>
            </a:br>
            <a:r>
              <a:rPr lang="en-US" dirty="0" smtClean="0"/>
              <a:t>Windows Store apps</a:t>
            </a:r>
            <a:endParaRPr lang="en-US" dirty="0"/>
          </a:p>
        </p:txBody>
      </p:sp>
      <p:sp>
        <p:nvSpPr>
          <p:cNvPr id="3" name="Subtitle 2"/>
          <p:cNvSpPr>
            <a:spLocks noGrp="1"/>
          </p:cNvSpPr>
          <p:nvPr>
            <p:ph type="subTitle" idx="1"/>
          </p:nvPr>
        </p:nvSpPr>
        <p:spPr/>
        <p:txBody>
          <a:bodyPr/>
          <a:lstStyle/>
          <a:p>
            <a:r>
              <a:rPr lang="en-US" dirty="0" smtClean="0"/>
              <a:t>Ben Riga</a:t>
            </a:r>
          </a:p>
          <a:p>
            <a:r>
              <a:rPr lang="en-US" dirty="0" smtClean="0"/>
              <a:t>Sr. Technical Evangelist, Windows 8</a:t>
            </a:r>
          </a:p>
          <a:p>
            <a:r>
              <a:rPr lang="en-US" dirty="0" smtClean="0"/>
              <a:t>http://about.me/ben.riga</a:t>
            </a:r>
          </a:p>
          <a:p>
            <a:r>
              <a:rPr lang="en-US" smtClean="0"/>
              <a:t>3-104</a:t>
            </a:r>
            <a:endParaRPr lang="en-US" dirty="0"/>
          </a:p>
        </p:txBody>
      </p:sp>
    </p:spTree>
    <p:extLst>
      <p:ext uri="{BB962C8B-B14F-4D97-AF65-F5344CB8AC3E}">
        <p14:creationId xmlns:p14="http://schemas.microsoft.com/office/powerpoint/2010/main" val="267618466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Naming resources using qualifiers</a:t>
            </a:r>
            <a:endParaRPr lang="en-US" dirty="0"/>
          </a:p>
        </p:txBody>
      </p:sp>
      <p:sp>
        <p:nvSpPr>
          <p:cNvPr id="4" name="Rectangle 1"/>
          <p:cNvSpPr>
            <a:spLocks noGrp="1" noChangeArrowheads="1"/>
          </p:cNvSpPr>
          <p:nvPr>
            <p:ph type="body" sz="quarter" idx="10"/>
          </p:nvPr>
        </p:nvSpPr>
        <p:spPr/>
        <p:txBody>
          <a:bodyPr/>
          <a:lstStyle/>
          <a:p>
            <a:pPr lvl="0"/>
            <a:r>
              <a:rPr lang="en-US" dirty="0" smtClean="0"/>
              <a:t>Naming convention:</a:t>
            </a:r>
          </a:p>
          <a:p>
            <a:pPr marL="342900" lvl="0" indent="-342900">
              <a:buFont typeface="Arial" panose="020B0604020202020204" pitchFamily="34" charset="0"/>
              <a:buChar char="•"/>
            </a:pPr>
            <a:r>
              <a:rPr lang="en-US" sz="1800" dirty="0" smtClean="0"/>
              <a:t>foldername/qualifiername-value_qualifiername-value/filename.qualifiername-value_qualifiername-value.ext</a:t>
            </a:r>
          </a:p>
          <a:p>
            <a:pPr lvl="0"/>
            <a:endParaRPr lang="en-US" dirty="0" smtClean="0"/>
          </a:p>
          <a:p>
            <a:pPr marL="457200" lvl="0" indent="-457200">
              <a:buFont typeface="Arial" panose="020B0604020202020204" pitchFamily="34" charset="0"/>
              <a:buChar char="•"/>
            </a:pPr>
            <a:r>
              <a:rPr lang="en-US" sz="2800" dirty="0" smtClean="0" bmk=""/>
              <a:t>Images/en-US/homeregion-USA/logo.scale-100_contrast-white.png </a:t>
            </a:r>
          </a:p>
          <a:p>
            <a:pPr lvl="0"/>
            <a:r>
              <a:rPr lang="en-US" dirty="0" smtClean="0" bmk=""/>
              <a:t>becomes:</a:t>
            </a:r>
          </a:p>
          <a:p>
            <a:pPr marL="457200" lvl="0" indent="-457200">
              <a:buFont typeface="Arial" panose="020B0604020202020204" pitchFamily="34" charset="0"/>
              <a:buChar char="•"/>
            </a:pPr>
            <a:r>
              <a:rPr lang="en-US" sz="2800" dirty="0" smtClean="0"/>
              <a:t>Images/logo</a:t>
            </a:r>
          </a:p>
        </p:txBody>
      </p:sp>
    </p:spTree>
    <p:extLst>
      <p:ext uri="{BB962C8B-B14F-4D97-AF65-F5344CB8AC3E}">
        <p14:creationId xmlns:p14="http://schemas.microsoft.com/office/powerpoint/2010/main" val="2454132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Localizing a string</a:t>
            </a:r>
            <a:endParaRPr lang="en-US" dirty="0"/>
          </a:p>
        </p:txBody>
      </p:sp>
      <p:sp>
        <p:nvSpPr>
          <p:cNvPr id="5" name="Text Placeholder 4"/>
          <p:cNvSpPr>
            <a:spLocks noGrp="1"/>
          </p:cNvSpPr>
          <p:nvPr>
            <p:ph type="body" sz="quarter" idx="10"/>
          </p:nvPr>
        </p:nvSpPr>
        <p:spPr/>
        <p:txBody>
          <a:bodyPr/>
          <a:lstStyle/>
          <a:p>
            <a:r>
              <a:rPr lang="en-US" dirty="0" smtClean="0"/>
              <a:t>Useful for hard-coded strings in code</a:t>
            </a:r>
          </a:p>
          <a:p>
            <a:endParaRPr lang="en-US" dirty="0" smtClean="0"/>
          </a:p>
          <a:p>
            <a:r>
              <a:rPr lang="en-US" dirty="0" smtClean="0"/>
              <a:t>Steps:</a:t>
            </a:r>
          </a:p>
          <a:p>
            <a:pPr marL="457200" lvl="1" indent="-457200">
              <a:buFont typeface="Arial" panose="020B0604020202020204" pitchFamily="34" charset="0"/>
              <a:buChar char="•"/>
            </a:pPr>
            <a:r>
              <a:rPr lang="en-CA" dirty="0" smtClean="0"/>
              <a:t>Move strings from markup to resource file (resJSON or ResW)</a:t>
            </a:r>
          </a:p>
          <a:p>
            <a:pPr marL="457200" lvl="1" indent="-457200">
              <a:buFont typeface="Arial" panose="020B0604020202020204" pitchFamily="34" charset="0"/>
              <a:buChar char="•"/>
            </a:pPr>
            <a:r>
              <a:rPr lang="en-CA" dirty="0" smtClean="0"/>
              <a:t>Use ResourceLoader.getString() to retrieve the resource by name</a:t>
            </a:r>
          </a:p>
          <a:p>
            <a:endParaRPr lang="en-US" dirty="0" smtClean="0"/>
          </a:p>
          <a:p>
            <a:endParaRPr lang="en-US" dirty="0"/>
          </a:p>
        </p:txBody>
      </p:sp>
    </p:spTree>
    <p:extLst>
      <p:ext uri="{BB962C8B-B14F-4D97-AF65-F5344CB8AC3E}">
        <p14:creationId xmlns:p14="http://schemas.microsoft.com/office/powerpoint/2010/main" val="1276108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Managing and retrieving strings in markup</a:t>
            </a:r>
            <a:endParaRPr lang="en-US" dirty="0"/>
          </a:p>
        </p:txBody>
      </p:sp>
      <p:sp>
        <p:nvSpPr>
          <p:cNvPr id="5" name="Text Placeholder 4"/>
          <p:cNvSpPr>
            <a:spLocks noGrp="1"/>
          </p:cNvSpPr>
          <p:nvPr>
            <p:ph type="body" sz="quarter" idx="10"/>
          </p:nvPr>
        </p:nvSpPr>
        <p:spPr/>
        <p:txBody>
          <a:bodyPr/>
          <a:lstStyle/>
          <a:p>
            <a:r>
              <a:rPr lang="en-US" dirty="0" smtClean="0"/>
              <a:t>HTML or XAML</a:t>
            </a:r>
          </a:p>
          <a:p>
            <a:endParaRPr lang="en-US" dirty="0" smtClean="0"/>
          </a:p>
          <a:p>
            <a:r>
              <a:rPr lang="en-US" dirty="0" smtClean="0"/>
              <a:t>Steps</a:t>
            </a:r>
            <a:endParaRPr lang="en-US" dirty="0"/>
          </a:p>
          <a:p>
            <a:pPr marL="974725" lvl="1" indent="-514350">
              <a:buFont typeface="Arial" panose="020B0604020202020204" pitchFamily="34" charset="0"/>
              <a:buChar char="•"/>
            </a:pPr>
            <a:r>
              <a:rPr lang="en-CA" dirty="0"/>
              <a:t>Move strings from markup to resource </a:t>
            </a:r>
            <a:r>
              <a:rPr lang="en-CA" dirty="0" smtClean="0"/>
              <a:t>file</a:t>
            </a:r>
          </a:p>
          <a:p>
            <a:pPr marL="974725" lvl="1" indent="-514350">
              <a:buFont typeface="Arial" panose="020B0604020202020204" pitchFamily="34" charset="0"/>
              <a:buChar char="•"/>
            </a:pPr>
            <a:r>
              <a:rPr lang="en-CA" dirty="0" smtClean="0"/>
              <a:t>In XAML:</a:t>
            </a:r>
          </a:p>
          <a:p>
            <a:pPr marL="1431807" lvl="2" indent="-514350"/>
            <a:r>
              <a:rPr lang="en-CA" dirty="0" smtClean="0"/>
              <a:t>Add x:Uid attribute to elements</a:t>
            </a:r>
            <a:endParaRPr lang="en-CA" dirty="0"/>
          </a:p>
          <a:p>
            <a:pPr marL="974725" lvl="1" indent="-514350">
              <a:buFont typeface="Arial" panose="020B0604020202020204" pitchFamily="34" charset="0"/>
              <a:buChar char="•"/>
            </a:pPr>
            <a:r>
              <a:rPr lang="en-CA" dirty="0"/>
              <a:t>In </a:t>
            </a:r>
            <a:r>
              <a:rPr lang="en-CA" dirty="0" smtClean="0"/>
              <a:t>HTML:</a:t>
            </a:r>
          </a:p>
          <a:p>
            <a:pPr marL="1431807" lvl="2" indent="-514350"/>
            <a:r>
              <a:rPr lang="en-CA" dirty="0" err="1" smtClean="0"/>
              <a:t>WinJS.Resources.processAll</a:t>
            </a:r>
            <a:r>
              <a:rPr lang="en-CA" dirty="0" smtClean="0"/>
              <a:t> </a:t>
            </a:r>
          </a:p>
          <a:p>
            <a:pPr marL="1431807" lvl="2" indent="-514350"/>
            <a:r>
              <a:rPr lang="en-US" dirty="0" smtClean="0"/>
              <a:t>Mark resource references using data-win-res attribute</a:t>
            </a:r>
          </a:p>
          <a:p>
            <a:endParaRPr lang="en-US" dirty="0"/>
          </a:p>
        </p:txBody>
      </p:sp>
    </p:spTree>
    <p:extLst>
      <p:ext uri="{BB962C8B-B14F-4D97-AF65-F5344CB8AC3E}">
        <p14:creationId xmlns:p14="http://schemas.microsoft.com/office/powerpoint/2010/main" val="29825867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Localizing your </a:t>
            </a:r>
            <a:r>
              <a:rPr lang="en-CA" dirty="0"/>
              <a:t>a</a:t>
            </a:r>
            <a:r>
              <a:rPr lang="en-CA" dirty="0" smtClean="0"/>
              <a:t>pp’s </a:t>
            </a:r>
            <a:r>
              <a:rPr lang="en-CA" dirty="0"/>
              <a:t>p</a:t>
            </a:r>
            <a:r>
              <a:rPr lang="en-CA" dirty="0" smtClean="0"/>
              <a:t>resence in the system</a:t>
            </a:r>
            <a:endParaRPr lang="en-US" dirty="0"/>
          </a:p>
        </p:txBody>
      </p:sp>
      <p:sp>
        <p:nvSpPr>
          <p:cNvPr id="5" name="Text Placeholder 4"/>
          <p:cNvSpPr>
            <a:spLocks noGrp="1"/>
          </p:cNvSpPr>
          <p:nvPr>
            <p:ph type="body" sz="quarter" idx="10"/>
          </p:nvPr>
        </p:nvSpPr>
        <p:spPr/>
        <p:txBody>
          <a:bodyPr/>
          <a:lstStyle/>
          <a:p>
            <a:r>
              <a:rPr lang="en-CA" dirty="0" smtClean="0"/>
              <a:t>Your app content is also represented in the Windows Store, on the Start screen, in search, and in your app’s splash screen</a:t>
            </a:r>
          </a:p>
          <a:p>
            <a:r>
              <a:rPr lang="en-CA" dirty="0" smtClean="0"/>
              <a:t>You start by localizing your app manifest</a:t>
            </a:r>
          </a:p>
          <a:p>
            <a:endParaRPr lang="en-CA" dirty="0"/>
          </a:p>
          <a:p>
            <a:r>
              <a:rPr lang="en-CA" dirty="0"/>
              <a:t>Steps:</a:t>
            </a:r>
          </a:p>
          <a:p>
            <a:pPr marL="994122" lvl="1" indent="-524586">
              <a:buFont typeface="Arial" panose="020B0604020202020204" pitchFamily="34" charset="0"/>
              <a:buChar char="•"/>
            </a:pPr>
            <a:r>
              <a:rPr lang="en-CA" dirty="0" smtClean="0"/>
              <a:t>Add strings to </a:t>
            </a:r>
            <a:r>
              <a:rPr lang="en-CA" dirty="0"/>
              <a:t>resource file</a:t>
            </a:r>
          </a:p>
          <a:p>
            <a:pPr marL="994122" lvl="1" indent="-524586">
              <a:buFont typeface="Arial" panose="020B0604020202020204" pitchFamily="34" charset="0"/>
              <a:buChar char="•"/>
            </a:pPr>
            <a:r>
              <a:rPr lang="en-CA" dirty="0" smtClean="0"/>
              <a:t>Add references to the app manifest using ms-resource URI scheme</a:t>
            </a:r>
            <a:endParaRPr lang="en-CA" dirty="0"/>
          </a:p>
          <a:p>
            <a:endParaRPr lang="en-CA" dirty="0" smtClean="0"/>
          </a:p>
        </p:txBody>
      </p:sp>
    </p:spTree>
    <p:extLst>
      <p:ext uri="{BB962C8B-B14F-4D97-AF65-F5344CB8AC3E}">
        <p14:creationId xmlns:p14="http://schemas.microsoft.com/office/powerpoint/2010/main" val="1434334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9600" dirty="0" smtClean="0"/>
              <a:t>Demo</a:t>
            </a:r>
            <a:endParaRPr lang="en-US" dirty="0"/>
          </a:p>
        </p:txBody>
      </p:sp>
      <p:sp>
        <p:nvSpPr>
          <p:cNvPr id="4" name="Title 3"/>
          <p:cNvSpPr>
            <a:spLocks noGrp="1"/>
          </p:cNvSpPr>
          <p:nvPr>
            <p:ph type="title"/>
          </p:nvPr>
        </p:nvSpPr>
        <p:spPr/>
        <p:txBody>
          <a:bodyPr anchor="ctr"/>
          <a:lstStyle/>
          <a:p>
            <a:r>
              <a:rPr lang="en-US" dirty="0"/>
              <a:t>File-based </a:t>
            </a:r>
            <a:r>
              <a:rPr lang="en-US" dirty="0" smtClean="0"/>
              <a:t>resource management</a:t>
            </a:r>
            <a:br>
              <a:rPr lang="en-US" dirty="0" smtClean="0"/>
            </a:br>
            <a:r>
              <a:rPr lang="en-US" dirty="0"/>
              <a:t>Retrieving a </a:t>
            </a:r>
            <a:r>
              <a:rPr lang="en-US" dirty="0" smtClean="0"/>
              <a:t>string</a:t>
            </a:r>
            <a:r>
              <a:rPr lang="en-US" dirty="0"/>
              <a:t/>
            </a:r>
            <a:br>
              <a:rPr lang="en-US" dirty="0"/>
            </a:br>
            <a:r>
              <a:rPr lang="en-US" dirty="0"/>
              <a:t>Managing </a:t>
            </a:r>
            <a:r>
              <a:rPr lang="en-US" dirty="0" smtClean="0"/>
              <a:t>localized strings in markup</a:t>
            </a:r>
            <a:br>
              <a:rPr lang="en-US" dirty="0" smtClean="0"/>
            </a:br>
            <a:r>
              <a:rPr lang="en-US" dirty="0" smtClean="0"/>
              <a:t>The app manifest</a:t>
            </a:r>
            <a:endParaRPr lang="en-US" dirty="0"/>
          </a:p>
        </p:txBody>
      </p:sp>
    </p:spTree>
    <p:extLst>
      <p:ext uri="{BB962C8B-B14F-4D97-AF65-F5344CB8AC3E}">
        <p14:creationId xmlns:p14="http://schemas.microsoft.com/office/powerpoint/2010/main" val="1320354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t>Finding the</a:t>
            </a:r>
            <a:br>
              <a:rPr lang="en-US" sz="7200" dirty="0" smtClean="0"/>
            </a:br>
            <a:r>
              <a:rPr lang="en-US" sz="7200" dirty="0" smtClean="0"/>
              <a:t>right language</a:t>
            </a:r>
            <a:endParaRPr lang="en-US" sz="7200" dirty="0"/>
          </a:p>
        </p:txBody>
      </p:sp>
    </p:spTree>
    <p:extLst>
      <p:ext uri="{BB962C8B-B14F-4D97-AF65-F5344CB8AC3E}">
        <p14:creationId xmlns:p14="http://schemas.microsoft.com/office/powerpoint/2010/main" val="2300543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specify all their language preferences</a:t>
            </a:r>
            <a:endParaRPr lang="en-US" dirty="0"/>
          </a:p>
        </p:txBody>
      </p:sp>
      <p:sp>
        <p:nvSpPr>
          <p:cNvPr id="3" name="Text Placeholder 2"/>
          <p:cNvSpPr>
            <a:spLocks noGrp="1"/>
          </p:cNvSpPr>
          <p:nvPr>
            <p:ph type="body" sz="quarter" idx="10"/>
          </p:nvPr>
        </p:nvSpPr>
        <p:spPr/>
        <p:txBody>
          <a:bodyPr/>
          <a:lstStyle/>
          <a:p>
            <a:endParaRPr lang="en-US" dirty="0" smtClean="0"/>
          </a:p>
          <a:p>
            <a:endParaRPr lang="en-US" dirty="0"/>
          </a:p>
        </p:txBody>
      </p:sp>
      <p:pic>
        <p:nvPicPr>
          <p:cNvPr id="11" name="Picture 10"/>
          <p:cNvPicPr>
            <a:picLocks noChangeAspect="1"/>
          </p:cNvPicPr>
          <p:nvPr/>
        </p:nvPicPr>
        <p:blipFill>
          <a:blip r:embed="rId2"/>
          <a:stretch>
            <a:fillRect/>
          </a:stretch>
        </p:blipFill>
        <p:spPr>
          <a:xfrm>
            <a:off x="1570037" y="1439862"/>
            <a:ext cx="5417504" cy="4623614"/>
          </a:xfrm>
          <a:prstGeom prst="rect">
            <a:avLst/>
          </a:prstGeom>
          <a:ln>
            <a:noFill/>
          </a:ln>
          <a:effectLst>
            <a:outerShdw blurRad="292100" dist="139700" dir="2700000" algn="tl" rotWithShape="0">
              <a:schemeClr val="bg1">
                <a:alpha val="65000"/>
              </a:schemeClr>
            </a:outerShdw>
          </a:effectLst>
        </p:spPr>
      </p:pic>
      <p:pic>
        <p:nvPicPr>
          <p:cNvPr id="12" name="Picture 11"/>
          <p:cNvPicPr>
            <a:picLocks noChangeAspect="1"/>
          </p:cNvPicPr>
          <p:nvPr/>
        </p:nvPicPr>
        <p:blipFill>
          <a:blip r:embed="rId3"/>
          <a:stretch>
            <a:fillRect/>
          </a:stretch>
        </p:blipFill>
        <p:spPr>
          <a:xfrm>
            <a:off x="8074570" y="1352771"/>
            <a:ext cx="4361905" cy="5657143"/>
          </a:xfrm>
          <a:prstGeom prst="rect">
            <a:avLst/>
          </a:prstGeom>
        </p:spPr>
      </p:pic>
    </p:spTree>
    <p:extLst>
      <p:ext uri="{BB962C8B-B14F-4D97-AF65-F5344CB8AC3E}">
        <p14:creationId xmlns:p14="http://schemas.microsoft.com/office/powerpoint/2010/main" val="2695292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Apps specify list of localizations </a:t>
            </a:r>
            <a:endParaRPr lang="en-US" dirty="0"/>
          </a:p>
        </p:txBody>
      </p:sp>
      <p:sp>
        <p:nvSpPr>
          <p:cNvPr id="3" name="Text Placeholder 2"/>
          <p:cNvSpPr>
            <a:spLocks noGrp="1"/>
          </p:cNvSpPr>
          <p:nvPr>
            <p:ph type="body" sz="quarter" idx="10"/>
          </p:nvPr>
        </p:nvSpPr>
        <p:spPr/>
        <p:txBody>
          <a:bodyPr/>
          <a:lstStyle/>
          <a:p>
            <a:pPr marL="914400" indent="-914400"/>
            <a:r>
              <a:rPr lang="en-US" dirty="0" smtClean="0"/>
              <a:t>Typically Visual Studio will extract from the resources </a:t>
            </a:r>
            <a:br>
              <a:rPr lang="en-US" dirty="0" smtClean="0"/>
            </a:br>
            <a:r>
              <a:rPr lang="en-US" dirty="0" smtClean="0"/>
              <a:t>(in the app manifest)</a:t>
            </a:r>
          </a:p>
          <a:p>
            <a:pPr marL="914400" indent="-914400"/>
            <a:r>
              <a:rPr lang="en-US" dirty="0" smtClean="0"/>
              <a:t>Languages </a:t>
            </a:r>
            <a:r>
              <a:rPr lang="en-US" dirty="0"/>
              <a:t>listed </a:t>
            </a:r>
            <a:r>
              <a:rPr lang="en-US" dirty="0" smtClean="0"/>
              <a:t>are </a:t>
            </a:r>
            <a:r>
              <a:rPr lang="en-US" dirty="0"/>
              <a:t>the languages displayed to users in the Windows </a:t>
            </a:r>
            <a:r>
              <a:rPr lang="en-US" dirty="0" smtClean="0"/>
              <a:t>Store</a:t>
            </a:r>
            <a:endParaRPr lang="en-US" dirty="0"/>
          </a:p>
        </p:txBody>
      </p:sp>
      <p:pic>
        <p:nvPicPr>
          <p:cNvPr id="4" name="Picture 3"/>
          <p:cNvPicPr>
            <a:picLocks noChangeAspect="1"/>
          </p:cNvPicPr>
          <p:nvPr/>
        </p:nvPicPr>
        <p:blipFill>
          <a:blip r:embed="rId2"/>
          <a:stretch>
            <a:fillRect/>
          </a:stretch>
        </p:blipFill>
        <p:spPr>
          <a:xfrm>
            <a:off x="5837237" y="3344862"/>
            <a:ext cx="5057143" cy="3190476"/>
          </a:xfrm>
          <a:prstGeom prst="rect">
            <a:avLst/>
          </a:prstGeom>
          <a:ln>
            <a:noFill/>
          </a:ln>
          <a:effectLst>
            <a:outerShdw blurRad="292100" dist="139700" dir="2700000" algn="tl" rotWithShape="0">
              <a:schemeClr val="bg1">
                <a:alpha val="65000"/>
              </a:schemeClr>
            </a:outerShdw>
          </a:effectLst>
        </p:spPr>
      </p:pic>
    </p:spTree>
    <p:extLst>
      <p:ext uri="{BB962C8B-B14F-4D97-AF65-F5344CB8AC3E}">
        <p14:creationId xmlns:p14="http://schemas.microsoft.com/office/powerpoint/2010/main" val="988006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Developers can also allow users to override</a:t>
            </a:r>
            <a:endParaRPr lang="en-US" dirty="0"/>
          </a:p>
        </p:txBody>
      </p:sp>
      <p:sp>
        <p:nvSpPr>
          <p:cNvPr id="3" name="Text Placeholder 2"/>
          <p:cNvSpPr>
            <a:spLocks noGrp="1"/>
          </p:cNvSpPr>
          <p:nvPr>
            <p:ph type="body" sz="quarter" idx="10"/>
          </p:nvPr>
        </p:nvSpPr>
        <p:spPr>
          <a:xfrm>
            <a:off x="274638" y="1211263"/>
            <a:ext cx="4952999" cy="4343399"/>
          </a:xfrm>
        </p:spPr>
        <p:txBody>
          <a:bodyPr/>
          <a:lstStyle/>
          <a:p>
            <a:r>
              <a:rPr lang="en-US" dirty="0" smtClean="0"/>
              <a:t>Effectively overrides the top language of the list</a:t>
            </a:r>
          </a:p>
          <a:p>
            <a:r>
              <a:rPr lang="en-US" b="1" i="1" dirty="0" smtClean="0"/>
              <a:t>Persistent</a:t>
            </a:r>
            <a:r>
              <a:rPr lang="en-US" dirty="0" smtClean="0"/>
              <a:t> &amp; expensive</a:t>
            </a:r>
          </a:p>
          <a:p>
            <a:r>
              <a:rPr lang="en-US" dirty="0" smtClean="0"/>
              <a:t>Requires app to reload</a:t>
            </a:r>
          </a:p>
          <a:p>
            <a:r>
              <a:rPr lang="en-US" dirty="0" smtClean="0"/>
              <a:t>Not for transient changes (e.g., logging)</a:t>
            </a:r>
            <a:endParaRPr lang="en-US" dirty="0"/>
          </a:p>
        </p:txBody>
      </p:sp>
      <p:pic>
        <p:nvPicPr>
          <p:cNvPr id="5" name="Picture 4"/>
          <p:cNvPicPr>
            <a:picLocks noChangeAspect="1"/>
          </p:cNvPicPr>
          <p:nvPr/>
        </p:nvPicPr>
        <p:blipFill>
          <a:blip r:embed="rId3"/>
          <a:stretch>
            <a:fillRect/>
          </a:stretch>
        </p:blipFill>
        <p:spPr>
          <a:xfrm>
            <a:off x="5380037" y="1363662"/>
            <a:ext cx="6294437" cy="3538893"/>
          </a:xfrm>
          <a:prstGeom prst="rect">
            <a:avLst/>
          </a:prstGeom>
          <a:ln>
            <a:noFill/>
          </a:ln>
          <a:effectLst>
            <a:outerShdw blurRad="292100" dist="139700" dir="2700000" algn="tl" rotWithShape="0">
              <a:schemeClr val="bg1">
                <a:alpha val="65000"/>
              </a:schemeClr>
            </a:outerShdw>
          </a:effectLst>
        </p:spPr>
      </p:pic>
      <p:sp>
        <p:nvSpPr>
          <p:cNvPr id="4" name="Rectangle 3"/>
          <p:cNvSpPr/>
          <p:nvPr/>
        </p:nvSpPr>
        <p:spPr>
          <a:xfrm>
            <a:off x="274638" y="5859462"/>
            <a:ext cx="11923582" cy="523220"/>
          </a:xfrm>
          <a:prstGeom prst="rect">
            <a:avLst/>
          </a:prstGeom>
        </p:spPr>
        <p:txBody>
          <a:bodyPr wrap="square">
            <a:spAutoFit/>
          </a:bodyPr>
          <a:lstStyle/>
          <a:p>
            <a:r>
              <a:rPr lang="en-US" sz="2800" dirty="0">
                <a:solidFill>
                  <a:srgbClr val="FFFFFF"/>
                </a:solidFill>
                <a:latin typeface="Segoe UI Light"/>
              </a:rPr>
              <a:t>Windows.Globalization.ApplicationLanguages.primaryLanguageOverride</a:t>
            </a:r>
          </a:p>
        </p:txBody>
      </p:sp>
    </p:spTree>
    <p:extLst>
      <p:ext uri="{BB962C8B-B14F-4D97-AF65-F5344CB8AC3E}">
        <p14:creationId xmlns:p14="http://schemas.microsoft.com/office/powerpoint/2010/main" val="2210472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intelligently matches</a:t>
            </a:r>
            <a:endParaRPr lang="en-US" dirty="0"/>
          </a:p>
        </p:txBody>
      </p:sp>
      <p:graphicFrame>
        <p:nvGraphicFramePr>
          <p:cNvPr id="4" name="Table 3"/>
          <p:cNvGraphicFramePr>
            <a:graphicFrameLocks noGrp="1"/>
          </p:cNvGraphicFramePr>
          <p:nvPr>
            <p:extLst/>
          </p:nvPr>
        </p:nvGraphicFramePr>
        <p:xfrm>
          <a:off x="503235" y="1211263"/>
          <a:ext cx="11430000" cy="3810000"/>
        </p:xfrm>
        <a:graphic>
          <a:graphicData uri="http://schemas.openxmlformats.org/drawingml/2006/table">
            <a:tbl>
              <a:tblPr firstRow="1" bandRow="1">
                <a:effectLst>
                  <a:outerShdw blurRad="292100" dist="139700" dir="2700000" algn="tl" rotWithShape="0">
                    <a:schemeClr val="bg1">
                      <a:alpha val="65000"/>
                    </a:schemeClr>
                  </a:outerShdw>
                </a:effectLst>
                <a:tableStyleId>{6E25E649-3F16-4E02-A733-19D2CDBF48F0}</a:tableStyleId>
              </a:tblPr>
              <a:tblGrid>
                <a:gridCol w="2362202"/>
                <a:gridCol w="1600200"/>
                <a:gridCol w="1676400"/>
                <a:gridCol w="1752600"/>
                <a:gridCol w="4038598"/>
              </a:tblGrid>
              <a:tr h="517585">
                <a:tc>
                  <a:txBody>
                    <a:bodyPr/>
                    <a:lstStyle/>
                    <a:p>
                      <a:r>
                        <a:rPr lang="en-US" sz="1400" dirty="0" smtClean="0"/>
                        <a:t>App-supported</a:t>
                      </a:r>
                      <a:br>
                        <a:rPr lang="en-US" sz="1400" dirty="0" smtClean="0"/>
                      </a:br>
                      <a:r>
                        <a:rPr lang="en-US" sz="1400" dirty="0" smtClean="0"/>
                        <a:t>languages</a:t>
                      </a:r>
                    </a:p>
                  </a:txBody>
                  <a:tcPr marL="51758" marR="51758" marT="182880" marB="182880" anchor="ctr"/>
                </a:tc>
                <a:tc>
                  <a:txBody>
                    <a:bodyPr/>
                    <a:lstStyle/>
                    <a:p>
                      <a:r>
                        <a:rPr lang="en-US" sz="1400" dirty="0"/>
                        <a:t>User language </a:t>
                      </a:r>
                      <a:r>
                        <a:rPr lang="en-US" sz="1400" dirty="0" smtClean="0"/>
                        <a:t>preferences</a:t>
                      </a:r>
                    </a:p>
                  </a:txBody>
                  <a:tcPr marL="51758" marR="51758" marT="182880" marB="182880" anchor="ctr"/>
                </a:tc>
                <a:tc>
                  <a:txBody>
                    <a:bodyPr/>
                    <a:lstStyle/>
                    <a:p>
                      <a:r>
                        <a:rPr lang="en-US" sz="1400" dirty="0"/>
                        <a:t>App's primary language </a:t>
                      </a:r>
                      <a:r>
                        <a:rPr lang="en-US" sz="1400" dirty="0" smtClean="0"/>
                        <a:t>override</a:t>
                      </a:r>
                      <a:endParaRPr lang="en-US" sz="1400" dirty="0"/>
                    </a:p>
                  </a:txBody>
                  <a:tcPr marL="51758" marR="51758" marT="182880" marB="182880" anchor="ctr"/>
                </a:tc>
                <a:tc>
                  <a:txBody>
                    <a:bodyPr/>
                    <a:lstStyle/>
                    <a:p>
                      <a:r>
                        <a:rPr lang="en-US" sz="1400" dirty="0"/>
                        <a:t>App languages</a:t>
                      </a:r>
                    </a:p>
                  </a:txBody>
                  <a:tcPr marL="51758" marR="51758" marT="182880" marB="182880" anchor="ctr"/>
                </a:tc>
                <a:tc>
                  <a:txBody>
                    <a:bodyPr/>
                    <a:lstStyle/>
                    <a:p>
                      <a:r>
                        <a:rPr lang="en-US" sz="1400" dirty="0"/>
                        <a:t>What the user sees in the app</a:t>
                      </a:r>
                    </a:p>
                  </a:txBody>
                  <a:tcPr marL="51758" marR="51758" marT="182880" marB="182880" anchor="ctr"/>
                </a:tc>
              </a:tr>
              <a:tr h="517585">
                <a:tc>
                  <a:txBody>
                    <a:bodyPr/>
                    <a:lstStyle/>
                    <a:p>
                      <a:r>
                        <a:rPr lang="en-US" sz="1400" dirty="0"/>
                        <a:t>English (GB) (default</a:t>
                      </a:r>
                      <a:r>
                        <a:rPr lang="en-US" sz="1400" dirty="0" smtClean="0"/>
                        <a:t>)</a:t>
                      </a:r>
                    </a:p>
                    <a:p>
                      <a:r>
                        <a:rPr lang="en-US" sz="1400" dirty="0" smtClean="0"/>
                        <a:t>German </a:t>
                      </a:r>
                      <a:r>
                        <a:rPr lang="en-US" sz="1400" dirty="0"/>
                        <a:t>(Germany) </a:t>
                      </a:r>
                    </a:p>
                  </a:txBody>
                  <a:tcPr marL="51758" marR="51758" marT="182880" marB="182880" anchor="ctr"/>
                </a:tc>
                <a:tc>
                  <a:txBody>
                    <a:bodyPr/>
                    <a:lstStyle/>
                    <a:p>
                      <a:r>
                        <a:rPr lang="en-US" sz="1400" dirty="0"/>
                        <a:t>English (GB)</a:t>
                      </a:r>
                    </a:p>
                  </a:txBody>
                  <a:tcPr marL="51758" marR="51758" marT="182880" marB="182880" anchor="ctr"/>
                </a:tc>
                <a:tc>
                  <a:txBody>
                    <a:bodyPr/>
                    <a:lstStyle/>
                    <a:p>
                      <a:pPr algn="l"/>
                      <a:r>
                        <a:rPr lang="en-US" sz="1400" dirty="0"/>
                        <a:t>none</a:t>
                      </a:r>
                    </a:p>
                  </a:txBody>
                  <a:tcPr marL="51758" marR="51758" marT="182880" marB="182880" anchor="ctr"/>
                </a:tc>
                <a:tc>
                  <a:txBody>
                    <a:bodyPr/>
                    <a:lstStyle/>
                    <a:p>
                      <a:r>
                        <a:rPr lang="en-US" sz="1400" dirty="0"/>
                        <a:t>English (GB)</a:t>
                      </a:r>
                    </a:p>
                  </a:txBody>
                  <a:tcPr marL="51758" marR="51758" marT="182880" marB="182880" anchor="ctr"/>
                </a:tc>
                <a:tc>
                  <a:txBody>
                    <a:bodyPr/>
                    <a:lstStyle/>
                    <a:p>
                      <a:r>
                        <a:rPr lang="en-US" sz="1400" dirty="0"/>
                        <a:t>UI: English (</a:t>
                      </a:r>
                      <a:r>
                        <a:rPr lang="en-US" sz="1400" dirty="0" smtClean="0"/>
                        <a:t>GB)</a:t>
                      </a:r>
                    </a:p>
                    <a:p>
                      <a:endParaRPr lang="en-US" sz="1400" dirty="0" smtClean="0"/>
                    </a:p>
                    <a:p>
                      <a:r>
                        <a:rPr lang="en-US" sz="1400" dirty="0" smtClean="0"/>
                        <a:t>Dates/times/numbers</a:t>
                      </a:r>
                      <a:r>
                        <a:rPr lang="en-US" sz="1400" dirty="0"/>
                        <a:t>: English (GB) </a:t>
                      </a:r>
                    </a:p>
                  </a:txBody>
                  <a:tcPr marL="51758" marR="51758" marT="182880" marB="182880" anchor="ctr"/>
                </a:tc>
              </a:tr>
              <a:tr h="828136">
                <a:tc>
                  <a:txBody>
                    <a:bodyPr/>
                    <a:lstStyle/>
                    <a:p>
                      <a:r>
                        <a:rPr lang="en-US" sz="1400" dirty="0"/>
                        <a:t>German (Germany) (</a:t>
                      </a:r>
                      <a:r>
                        <a:rPr lang="en-US" sz="1400" dirty="0" smtClean="0"/>
                        <a:t>default)</a:t>
                      </a:r>
                    </a:p>
                    <a:p>
                      <a:r>
                        <a:rPr lang="en-US" sz="1400" dirty="0" smtClean="0"/>
                        <a:t>French </a:t>
                      </a:r>
                      <a:r>
                        <a:rPr lang="en-US" sz="1400" dirty="0"/>
                        <a:t>(France</a:t>
                      </a:r>
                      <a:r>
                        <a:rPr lang="en-US" sz="1400" dirty="0" smtClean="0"/>
                        <a:t>)</a:t>
                      </a:r>
                    </a:p>
                    <a:p>
                      <a:r>
                        <a:rPr lang="en-US" sz="1400" dirty="0" smtClean="0"/>
                        <a:t>Italian </a:t>
                      </a:r>
                      <a:r>
                        <a:rPr lang="en-US" sz="1400" dirty="0"/>
                        <a:t>(Italy) </a:t>
                      </a:r>
                    </a:p>
                  </a:txBody>
                  <a:tcPr marL="51758" marR="51758" marT="182880" marB="182880" anchor="ctr"/>
                </a:tc>
                <a:tc>
                  <a:txBody>
                    <a:bodyPr/>
                    <a:lstStyle/>
                    <a:p>
                      <a:r>
                        <a:rPr lang="en-US" sz="1400" dirty="0"/>
                        <a:t>French (Austria)</a:t>
                      </a:r>
                    </a:p>
                  </a:txBody>
                  <a:tcPr marL="51758" marR="51758" marT="182880" marB="182880" anchor="ctr"/>
                </a:tc>
                <a:tc>
                  <a:txBody>
                    <a:bodyPr/>
                    <a:lstStyle/>
                    <a:p>
                      <a:pPr algn="l"/>
                      <a:r>
                        <a:rPr lang="en-US" sz="1400" dirty="0" smtClean="0"/>
                        <a:t>none</a:t>
                      </a:r>
                      <a:endParaRPr lang="en-US" sz="1400" dirty="0"/>
                    </a:p>
                  </a:txBody>
                  <a:tcPr marL="51758" marR="51758" marT="182880" marB="182880" anchor="ctr"/>
                </a:tc>
                <a:tc>
                  <a:txBody>
                    <a:bodyPr/>
                    <a:lstStyle/>
                    <a:p>
                      <a:r>
                        <a:rPr lang="en-US" sz="1400" dirty="0"/>
                        <a:t>French (Austria)</a:t>
                      </a:r>
                    </a:p>
                  </a:txBody>
                  <a:tcPr marL="51758" marR="51758" marT="182880" marB="182880" anchor="ctr"/>
                </a:tc>
                <a:tc>
                  <a:txBody>
                    <a:bodyPr/>
                    <a:lstStyle/>
                    <a:p>
                      <a:r>
                        <a:rPr lang="en-US" sz="1400" dirty="0"/>
                        <a:t>UI: French (France) </a:t>
                      </a:r>
                      <a:r>
                        <a:rPr lang="en-US" sz="1400" dirty="0" smtClean="0"/>
                        <a:t>(</a:t>
                      </a:r>
                      <a:r>
                        <a:rPr lang="en-US" sz="1400" dirty="0"/>
                        <a:t>fallback from French (Austria</a:t>
                      </a:r>
                      <a:r>
                        <a:rPr lang="en-US" sz="1400" dirty="0" smtClean="0"/>
                        <a:t>))</a:t>
                      </a:r>
                    </a:p>
                    <a:p>
                      <a:endParaRPr lang="en-US" sz="1400" dirty="0" smtClean="0"/>
                    </a:p>
                    <a:p>
                      <a:pPr lvl="0"/>
                      <a:r>
                        <a:rPr lang="en-US" sz="1400" dirty="0" smtClean="0"/>
                        <a:t>Dates/times/numbers</a:t>
                      </a:r>
                      <a:r>
                        <a:rPr lang="en-US" sz="1400" dirty="0"/>
                        <a:t>: French (Austria) </a:t>
                      </a:r>
                    </a:p>
                  </a:txBody>
                  <a:tcPr marL="51758" marR="51758" marT="182880" marB="182880" anchor="ctr"/>
                </a:tc>
              </a:tr>
              <a:tr h="828136">
                <a:tc>
                  <a:txBody>
                    <a:bodyPr/>
                    <a:lstStyle/>
                    <a:p>
                      <a:r>
                        <a:rPr lang="en-US" sz="1400" kern="1200" dirty="0">
                          <a:solidFill>
                            <a:schemeClr val="dk1"/>
                          </a:solidFill>
                          <a:latin typeface="+mn-lt"/>
                          <a:ea typeface="+mn-ea"/>
                          <a:cs typeface="+mn-cs"/>
                        </a:rPr>
                        <a:t>English (US) (</a:t>
                      </a:r>
                      <a:r>
                        <a:rPr lang="en-US" sz="1400" kern="1200" dirty="0" smtClean="0">
                          <a:solidFill>
                            <a:schemeClr val="dk1"/>
                          </a:solidFill>
                          <a:latin typeface="+mn-lt"/>
                          <a:ea typeface="+mn-ea"/>
                          <a:cs typeface="+mn-cs"/>
                        </a:rPr>
                        <a:t>default)</a:t>
                      </a:r>
                    </a:p>
                    <a:p>
                      <a:r>
                        <a:rPr lang="en-US" sz="1400" kern="1200" dirty="0" smtClean="0">
                          <a:solidFill>
                            <a:schemeClr val="dk1"/>
                          </a:solidFill>
                          <a:latin typeface="+mn-lt"/>
                          <a:ea typeface="+mn-ea"/>
                          <a:cs typeface="+mn-cs"/>
                        </a:rPr>
                        <a:t>French </a:t>
                      </a:r>
                      <a:r>
                        <a:rPr lang="en-US" sz="1400" kern="1200" dirty="0">
                          <a:solidFill>
                            <a:schemeClr val="dk1"/>
                          </a:solidFill>
                          <a:latin typeface="+mn-lt"/>
                          <a:ea typeface="+mn-ea"/>
                          <a:cs typeface="+mn-cs"/>
                        </a:rPr>
                        <a:t>(</a:t>
                      </a:r>
                      <a:r>
                        <a:rPr lang="en-US" sz="1400" kern="1200" dirty="0" smtClean="0">
                          <a:solidFill>
                            <a:schemeClr val="dk1"/>
                          </a:solidFill>
                          <a:latin typeface="+mn-lt"/>
                          <a:ea typeface="+mn-ea"/>
                          <a:cs typeface="+mn-cs"/>
                        </a:rPr>
                        <a:t>France)</a:t>
                      </a:r>
                    </a:p>
                    <a:p>
                      <a:r>
                        <a:rPr lang="en-US" sz="1400" kern="1200" dirty="0" smtClean="0">
                          <a:solidFill>
                            <a:schemeClr val="dk1"/>
                          </a:solidFill>
                          <a:latin typeface="+mn-lt"/>
                          <a:ea typeface="+mn-ea"/>
                          <a:cs typeface="+mn-cs"/>
                        </a:rPr>
                        <a:t>English </a:t>
                      </a:r>
                      <a:r>
                        <a:rPr lang="en-US" sz="1400" kern="1200" dirty="0">
                          <a:solidFill>
                            <a:schemeClr val="dk1"/>
                          </a:solidFill>
                          <a:latin typeface="+mn-lt"/>
                          <a:ea typeface="+mn-ea"/>
                          <a:cs typeface="+mn-cs"/>
                        </a:rPr>
                        <a:t>(UK) </a:t>
                      </a:r>
                    </a:p>
                  </a:txBody>
                  <a:tcPr marL="51758" marR="51758" marT="182880" marB="182880" anchor="ctr"/>
                </a:tc>
                <a:tc>
                  <a:txBody>
                    <a:bodyPr/>
                    <a:lstStyle/>
                    <a:p>
                      <a:r>
                        <a:rPr lang="en-US" sz="1400" kern="1200" dirty="0">
                          <a:solidFill>
                            <a:schemeClr val="dk1"/>
                          </a:solidFill>
                          <a:latin typeface="+mn-lt"/>
                          <a:ea typeface="+mn-ea"/>
                          <a:cs typeface="+mn-cs"/>
                        </a:rPr>
                        <a:t>English (</a:t>
                      </a:r>
                      <a:r>
                        <a:rPr lang="en-US" sz="1400" kern="1200" dirty="0" smtClean="0">
                          <a:solidFill>
                            <a:schemeClr val="dk1"/>
                          </a:solidFill>
                          <a:latin typeface="+mn-lt"/>
                          <a:ea typeface="+mn-ea"/>
                          <a:cs typeface="+mn-cs"/>
                        </a:rPr>
                        <a:t>Canada)</a:t>
                      </a:r>
                    </a:p>
                    <a:p>
                      <a:r>
                        <a:rPr lang="en-US" sz="1400" kern="1200" dirty="0" smtClean="0">
                          <a:solidFill>
                            <a:schemeClr val="dk1"/>
                          </a:solidFill>
                          <a:latin typeface="+mn-lt"/>
                          <a:ea typeface="+mn-ea"/>
                          <a:cs typeface="+mn-cs"/>
                        </a:rPr>
                        <a:t>French </a:t>
                      </a:r>
                      <a:r>
                        <a:rPr lang="en-US" sz="1400" kern="1200" dirty="0">
                          <a:solidFill>
                            <a:schemeClr val="dk1"/>
                          </a:solidFill>
                          <a:latin typeface="+mn-lt"/>
                          <a:ea typeface="+mn-ea"/>
                          <a:cs typeface="+mn-cs"/>
                        </a:rPr>
                        <a:t>(Canada) </a:t>
                      </a:r>
                    </a:p>
                  </a:txBody>
                  <a:tcPr marL="51758" marR="51758" marT="182880" marB="182880" anchor="ctr"/>
                </a:tc>
                <a:tc>
                  <a:txBody>
                    <a:bodyPr/>
                    <a:lstStyle/>
                    <a:p>
                      <a:pPr algn="l"/>
                      <a:r>
                        <a:rPr lang="en-US" sz="1400" kern="1200" dirty="0">
                          <a:solidFill>
                            <a:schemeClr val="dk1"/>
                          </a:solidFill>
                          <a:latin typeface="+mn-lt"/>
                          <a:ea typeface="+mn-ea"/>
                          <a:cs typeface="+mn-cs"/>
                        </a:rPr>
                        <a:t>none</a:t>
                      </a:r>
                    </a:p>
                  </a:txBody>
                  <a:tcPr marL="51758" marR="51758" marT="182880" marB="182880" anchor="ctr"/>
                </a:tc>
                <a:tc>
                  <a:txBody>
                    <a:bodyPr/>
                    <a:lstStyle/>
                    <a:p>
                      <a:r>
                        <a:rPr lang="en-US" sz="1400" kern="1200" dirty="0">
                          <a:solidFill>
                            <a:schemeClr val="dk1"/>
                          </a:solidFill>
                          <a:latin typeface="+mn-lt"/>
                          <a:ea typeface="+mn-ea"/>
                          <a:cs typeface="+mn-cs"/>
                        </a:rPr>
                        <a:t>English (</a:t>
                      </a:r>
                      <a:r>
                        <a:rPr lang="en-US" sz="1400" kern="1200" dirty="0" smtClean="0">
                          <a:solidFill>
                            <a:schemeClr val="dk1"/>
                          </a:solidFill>
                          <a:latin typeface="+mn-lt"/>
                          <a:ea typeface="+mn-ea"/>
                          <a:cs typeface="+mn-cs"/>
                        </a:rPr>
                        <a:t>Canada)</a:t>
                      </a:r>
                    </a:p>
                    <a:p>
                      <a:r>
                        <a:rPr lang="en-US" sz="1400" kern="1200" dirty="0" smtClean="0">
                          <a:solidFill>
                            <a:schemeClr val="dk1"/>
                          </a:solidFill>
                          <a:latin typeface="+mn-lt"/>
                          <a:ea typeface="+mn-ea"/>
                          <a:cs typeface="+mn-cs"/>
                        </a:rPr>
                        <a:t>French </a:t>
                      </a:r>
                      <a:r>
                        <a:rPr lang="en-US" sz="1400" kern="1200" dirty="0">
                          <a:solidFill>
                            <a:schemeClr val="dk1"/>
                          </a:solidFill>
                          <a:latin typeface="+mn-lt"/>
                          <a:ea typeface="+mn-ea"/>
                          <a:cs typeface="+mn-cs"/>
                        </a:rPr>
                        <a:t>(Canada) </a:t>
                      </a:r>
                    </a:p>
                  </a:txBody>
                  <a:tcPr marL="51758" marR="51758" marT="182880" marB="182880" anchor="ctr"/>
                </a:tc>
                <a:tc>
                  <a:txBody>
                    <a:bodyPr/>
                    <a:lstStyle/>
                    <a:p>
                      <a:r>
                        <a:rPr lang="en-US" sz="1400" kern="1200" dirty="0">
                          <a:solidFill>
                            <a:schemeClr val="dk1"/>
                          </a:solidFill>
                          <a:latin typeface="+mn-lt"/>
                          <a:ea typeface="+mn-ea"/>
                          <a:cs typeface="+mn-cs"/>
                        </a:rPr>
                        <a:t>UI: English (US) (fallback from English (Canada)) </a:t>
                      </a:r>
                      <a:endParaRPr lang="en-US" sz="1400" kern="1200" dirty="0" smtClean="0">
                        <a:solidFill>
                          <a:schemeClr val="dk1"/>
                        </a:solidFill>
                        <a:latin typeface="+mn-lt"/>
                        <a:ea typeface="+mn-ea"/>
                        <a:cs typeface="+mn-cs"/>
                      </a:endParaRPr>
                    </a:p>
                    <a:p>
                      <a:endParaRPr lang="en-US" sz="1400" kern="1200" dirty="0" smtClean="0">
                        <a:solidFill>
                          <a:schemeClr val="dk1"/>
                        </a:solidFill>
                        <a:latin typeface="+mn-lt"/>
                        <a:ea typeface="+mn-ea"/>
                        <a:cs typeface="+mn-cs"/>
                      </a:endParaRPr>
                    </a:p>
                    <a:p>
                      <a:r>
                        <a:rPr lang="en-US" sz="1400" kern="1200" dirty="0" smtClean="0">
                          <a:solidFill>
                            <a:schemeClr val="dk1"/>
                          </a:solidFill>
                          <a:latin typeface="+mn-lt"/>
                          <a:ea typeface="+mn-ea"/>
                          <a:cs typeface="+mn-cs"/>
                        </a:rPr>
                        <a:t>Dates/times/numbers</a:t>
                      </a:r>
                      <a:r>
                        <a:rPr lang="en-US" sz="1400" kern="1200" dirty="0">
                          <a:solidFill>
                            <a:schemeClr val="dk1"/>
                          </a:solidFill>
                          <a:latin typeface="+mn-lt"/>
                          <a:ea typeface="+mn-ea"/>
                          <a:cs typeface="+mn-cs"/>
                        </a:rPr>
                        <a:t>: English (Canada) </a:t>
                      </a:r>
                    </a:p>
                  </a:txBody>
                  <a:tcPr marL="51758" marR="51758" marT="182880" marB="182880" anchor="ctr"/>
                </a:tc>
              </a:tr>
            </a:tbl>
          </a:graphicData>
        </a:graphic>
      </p:graphicFrame>
    </p:spTree>
    <p:extLst>
      <p:ext uri="{BB962C8B-B14F-4D97-AF65-F5344CB8AC3E}">
        <p14:creationId xmlns:p14="http://schemas.microsoft.com/office/powerpoint/2010/main" val="4080249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Localization</a:t>
            </a:r>
          </a:p>
          <a:p>
            <a:r>
              <a:rPr lang="en-US" dirty="0" smtClean="0"/>
              <a:t>Language resolution</a:t>
            </a:r>
          </a:p>
          <a:p>
            <a:r>
              <a:rPr lang="en-US" dirty="0" smtClean="0"/>
              <a:t>Globalization</a:t>
            </a:r>
          </a:p>
          <a:p>
            <a:r>
              <a:rPr lang="en-US" dirty="0" smtClean="0"/>
              <a:t>Translation</a:t>
            </a:r>
          </a:p>
        </p:txBody>
      </p:sp>
      <p:pic>
        <p:nvPicPr>
          <p:cNvPr id="8" name="Picture Placeholder 7"/>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47" r="47"/>
          <a:stretch/>
        </p:blipFill>
        <p:spPr/>
      </p:pic>
      <p:sp>
        <p:nvSpPr>
          <p:cNvPr id="5" name="Title 4"/>
          <p:cNvSpPr>
            <a:spLocks noGrp="1"/>
          </p:cNvSpPr>
          <p:nvPr>
            <p:ph type="title"/>
          </p:nvPr>
        </p:nvSpPr>
        <p:spPr/>
        <p:txBody>
          <a:bodyPr/>
          <a:lstStyle/>
          <a:p>
            <a:r>
              <a:rPr lang="en-US" dirty="0" smtClean="0"/>
              <a:t>What we’ll cover in this session</a:t>
            </a:r>
            <a:endParaRPr lang="en-US" dirty="0"/>
          </a:p>
        </p:txBody>
      </p:sp>
    </p:spTree>
    <p:extLst>
      <p:ext uri="{BB962C8B-B14F-4D97-AF65-F5344CB8AC3E}">
        <p14:creationId xmlns:p14="http://schemas.microsoft.com/office/powerpoint/2010/main" val="1242741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intelligently matches - default</a:t>
            </a:r>
            <a:endParaRPr lang="en-US" dirty="0"/>
          </a:p>
        </p:txBody>
      </p:sp>
      <p:graphicFrame>
        <p:nvGraphicFramePr>
          <p:cNvPr id="4" name="Table 3"/>
          <p:cNvGraphicFramePr>
            <a:graphicFrameLocks noGrp="1"/>
          </p:cNvGraphicFramePr>
          <p:nvPr>
            <p:extLst/>
          </p:nvPr>
        </p:nvGraphicFramePr>
        <p:xfrm>
          <a:off x="503235" y="1211263"/>
          <a:ext cx="11430000" cy="2011680"/>
        </p:xfrm>
        <a:graphic>
          <a:graphicData uri="http://schemas.openxmlformats.org/drawingml/2006/table">
            <a:tbl>
              <a:tblPr firstRow="1" bandRow="1">
                <a:effectLst>
                  <a:outerShdw blurRad="292100" dist="139700" dir="2700000" algn="tl" rotWithShape="0">
                    <a:schemeClr val="bg1">
                      <a:alpha val="65000"/>
                    </a:schemeClr>
                  </a:outerShdw>
                </a:effectLst>
                <a:tableStyleId>{6E25E649-3F16-4E02-A733-19D2CDBF48F0}</a:tableStyleId>
              </a:tblPr>
              <a:tblGrid>
                <a:gridCol w="2362202"/>
                <a:gridCol w="1600200"/>
                <a:gridCol w="1676400"/>
                <a:gridCol w="1752600"/>
                <a:gridCol w="4038598"/>
              </a:tblGrid>
              <a:tr h="517585">
                <a:tc>
                  <a:txBody>
                    <a:bodyPr/>
                    <a:lstStyle/>
                    <a:p>
                      <a:r>
                        <a:rPr lang="en-US" sz="1400" dirty="0" smtClean="0"/>
                        <a:t>App-supported</a:t>
                      </a:r>
                      <a:br>
                        <a:rPr lang="en-US" sz="1400" dirty="0" smtClean="0"/>
                      </a:br>
                      <a:r>
                        <a:rPr lang="en-US" sz="1400" dirty="0" smtClean="0"/>
                        <a:t>languages</a:t>
                      </a:r>
                    </a:p>
                  </a:txBody>
                  <a:tcPr marL="51758" marR="51758" marT="182880" marB="182880" anchor="ctr"/>
                </a:tc>
                <a:tc>
                  <a:txBody>
                    <a:bodyPr/>
                    <a:lstStyle/>
                    <a:p>
                      <a:r>
                        <a:rPr lang="en-US" sz="1400" dirty="0"/>
                        <a:t>User language </a:t>
                      </a:r>
                      <a:r>
                        <a:rPr lang="en-US" sz="1400" dirty="0" smtClean="0"/>
                        <a:t>preferences</a:t>
                      </a:r>
                    </a:p>
                  </a:txBody>
                  <a:tcPr marL="51758" marR="51758" marT="182880" marB="182880" anchor="ctr"/>
                </a:tc>
                <a:tc>
                  <a:txBody>
                    <a:bodyPr/>
                    <a:lstStyle/>
                    <a:p>
                      <a:r>
                        <a:rPr lang="en-US" sz="1400" dirty="0"/>
                        <a:t>App's primary language </a:t>
                      </a:r>
                      <a:r>
                        <a:rPr lang="en-US" sz="1400" dirty="0" smtClean="0"/>
                        <a:t>override</a:t>
                      </a:r>
                      <a:endParaRPr lang="en-US" sz="1400" dirty="0"/>
                    </a:p>
                  </a:txBody>
                  <a:tcPr marL="51758" marR="51758" marT="182880" marB="182880" anchor="ctr"/>
                </a:tc>
                <a:tc>
                  <a:txBody>
                    <a:bodyPr/>
                    <a:lstStyle/>
                    <a:p>
                      <a:r>
                        <a:rPr lang="en-US" sz="1400" dirty="0"/>
                        <a:t>App languages</a:t>
                      </a:r>
                    </a:p>
                  </a:txBody>
                  <a:tcPr marL="51758" marR="51758" marT="182880" marB="182880" anchor="ctr"/>
                </a:tc>
                <a:tc>
                  <a:txBody>
                    <a:bodyPr/>
                    <a:lstStyle/>
                    <a:p>
                      <a:r>
                        <a:rPr lang="en-US" sz="1400" dirty="0"/>
                        <a:t>What the user sees in the app</a:t>
                      </a:r>
                    </a:p>
                  </a:txBody>
                  <a:tcPr marL="51758" marR="51758" marT="182880" marB="182880" anchor="ctr"/>
                </a:tc>
              </a:tr>
              <a:tr h="517585">
                <a:tc>
                  <a:txBody>
                    <a:bodyPr/>
                    <a:lstStyle/>
                    <a:p>
                      <a:r>
                        <a:rPr lang="en-US" sz="1400" kern="1200" dirty="0">
                          <a:solidFill>
                            <a:schemeClr val="dk1"/>
                          </a:solidFill>
                          <a:latin typeface="+mn-lt"/>
                          <a:ea typeface="+mn-ea"/>
                          <a:cs typeface="+mn-cs"/>
                        </a:rPr>
                        <a:t>Spanish (Spain) (</a:t>
                      </a:r>
                      <a:r>
                        <a:rPr lang="en-US" sz="1400" kern="1200" dirty="0" smtClean="0">
                          <a:solidFill>
                            <a:schemeClr val="dk1"/>
                          </a:solidFill>
                          <a:latin typeface="+mn-lt"/>
                          <a:ea typeface="+mn-ea"/>
                          <a:cs typeface="+mn-cs"/>
                        </a:rPr>
                        <a:t>default)</a:t>
                      </a:r>
                    </a:p>
                    <a:p>
                      <a:r>
                        <a:rPr lang="en-US" sz="1400" kern="1200" dirty="0" smtClean="0">
                          <a:solidFill>
                            <a:schemeClr val="dk1"/>
                          </a:solidFill>
                          <a:latin typeface="+mn-lt"/>
                          <a:ea typeface="+mn-ea"/>
                          <a:cs typeface="+mn-cs"/>
                        </a:rPr>
                        <a:t>Spanish </a:t>
                      </a:r>
                      <a:r>
                        <a:rPr lang="en-US" sz="1400" kern="1200" dirty="0">
                          <a:solidFill>
                            <a:schemeClr val="dk1"/>
                          </a:solidFill>
                          <a:latin typeface="+mn-lt"/>
                          <a:ea typeface="+mn-ea"/>
                          <a:cs typeface="+mn-cs"/>
                        </a:rPr>
                        <a:t>(</a:t>
                      </a:r>
                      <a:r>
                        <a:rPr lang="en-US" sz="1400" kern="1200" dirty="0" smtClean="0">
                          <a:solidFill>
                            <a:schemeClr val="dk1"/>
                          </a:solidFill>
                          <a:latin typeface="+mn-lt"/>
                          <a:ea typeface="+mn-ea"/>
                          <a:cs typeface="+mn-cs"/>
                        </a:rPr>
                        <a:t>Mexico)</a:t>
                      </a:r>
                    </a:p>
                    <a:p>
                      <a:r>
                        <a:rPr lang="en-US" sz="1400" kern="1200" dirty="0" smtClean="0">
                          <a:solidFill>
                            <a:schemeClr val="dk1"/>
                          </a:solidFill>
                          <a:latin typeface="+mn-lt"/>
                          <a:ea typeface="+mn-ea"/>
                          <a:cs typeface="+mn-cs"/>
                        </a:rPr>
                        <a:t>Spanish </a:t>
                      </a:r>
                      <a:r>
                        <a:rPr lang="en-US" sz="1400" kern="1200" dirty="0">
                          <a:solidFill>
                            <a:schemeClr val="dk1"/>
                          </a:solidFill>
                          <a:latin typeface="+mn-lt"/>
                          <a:ea typeface="+mn-ea"/>
                          <a:cs typeface="+mn-cs"/>
                        </a:rPr>
                        <a:t>(Latin </a:t>
                      </a:r>
                      <a:r>
                        <a:rPr lang="en-US" sz="1400" kern="1200" dirty="0" smtClean="0">
                          <a:solidFill>
                            <a:schemeClr val="dk1"/>
                          </a:solidFill>
                          <a:latin typeface="+mn-lt"/>
                          <a:ea typeface="+mn-ea"/>
                          <a:cs typeface="+mn-cs"/>
                        </a:rPr>
                        <a:t>America)</a:t>
                      </a:r>
                    </a:p>
                    <a:p>
                      <a:r>
                        <a:rPr lang="en-US" sz="1400" kern="1200" dirty="0" smtClean="0">
                          <a:solidFill>
                            <a:schemeClr val="dk1"/>
                          </a:solidFill>
                          <a:latin typeface="+mn-lt"/>
                          <a:ea typeface="+mn-ea"/>
                          <a:cs typeface="+mn-cs"/>
                        </a:rPr>
                        <a:t>Portuguese </a:t>
                      </a:r>
                      <a:r>
                        <a:rPr lang="en-US" sz="1400" kern="1200" dirty="0">
                          <a:solidFill>
                            <a:schemeClr val="dk1"/>
                          </a:solidFill>
                          <a:latin typeface="+mn-lt"/>
                          <a:ea typeface="+mn-ea"/>
                          <a:cs typeface="+mn-cs"/>
                        </a:rPr>
                        <a:t>(Brazil) </a:t>
                      </a:r>
                    </a:p>
                  </a:txBody>
                  <a:tcPr marL="51758" marR="51758" marT="182880" marB="182880" anchor="ctr"/>
                </a:tc>
                <a:tc>
                  <a:txBody>
                    <a:bodyPr/>
                    <a:lstStyle/>
                    <a:p>
                      <a:r>
                        <a:rPr lang="en-US" sz="1400" kern="1200" dirty="0">
                          <a:solidFill>
                            <a:schemeClr val="dk1"/>
                          </a:solidFill>
                          <a:latin typeface="+mn-lt"/>
                          <a:ea typeface="+mn-ea"/>
                          <a:cs typeface="+mn-cs"/>
                        </a:rPr>
                        <a:t>English (US)</a:t>
                      </a:r>
                    </a:p>
                  </a:txBody>
                  <a:tcPr marL="51758" marR="51758" marT="182880" marB="182880" anchor="ctr"/>
                </a:tc>
                <a:tc>
                  <a:txBody>
                    <a:bodyPr/>
                    <a:lstStyle/>
                    <a:p>
                      <a:r>
                        <a:rPr lang="en-US" sz="1400" kern="1200" dirty="0">
                          <a:solidFill>
                            <a:schemeClr val="dk1"/>
                          </a:solidFill>
                          <a:latin typeface="+mn-lt"/>
                          <a:ea typeface="+mn-ea"/>
                          <a:cs typeface="+mn-cs"/>
                        </a:rPr>
                        <a:t>none</a:t>
                      </a:r>
                    </a:p>
                  </a:txBody>
                  <a:tcPr marL="51758" marR="51758" marT="182880" marB="182880" anchor="ctr"/>
                </a:tc>
                <a:tc>
                  <a:txBody>
                    <a:bodyPr/>
                    <a:lstStyle/>
                    <a:p>
                      <a:r>
                        <a:rPr lang="en-US" sz="1400" kern="1200" dirty="0">
                          <a:solidFill>
                            <a:schemeClr val="dk1"/>
                          </a:solidFill>
                          <a:latin typeface="+mn-lt"/>
                          <a:ea typeface="+mn-ea"/>
                          <a:cs typeface="+mn-cs"/>
                        </a:rPr>
                        <a:t>Spanish (Spain)</a:t>
                      </a:r>
                    </a:p>
                  </a:txBody>
                  <a:tcPr marL="51758" marR="51758" marT="182880" marB="182880" anchor="ctr"/>
                </a:tc>
                <a:tc>
                  <a:txBody>
                    <a:bodyPr/>
                    <a:lstStyle/>
                    <a:p>
                      <a:r>
                        <a:rPr lang="en-US" sz="1400" kern="1200" dirty="0">
                          <a:solidFill>
                            <a:schemeClr val="dk1"/>
                          </a:solidFill>
                          <a:latin typeface="+mn-lt"/>
                          <a:ea typeface="+mn-ea"/>
                          <a:cs typeface="+mn-cs"/>
                        </a:rPr>
                        <a:t>UI: Spanish (Spain) </a:t>
                      </a:r>
                      <a:endParaRPr lang="en-US" sz="1400" kern="1200" dirty="0" smtClean="0">
                        <a:solidFill>
                          <a:schemeClr val="dk1"/>
                        </a:solidFill>
                        <a:latin typeface="+mn-lt"/>
                        <a:ea typeface="+mn-ea"/>
                        <a:cs typeface="+mn-cs"/>
                      </a:endParaRPr>
                    </a:p>
                    <a:p>
                      <a:pPr lvl="0"/>
                      <a:r>
                        <a:rPr lang="en-US" sz="1200" kern="1200" dirty="0" smtClean="0">
                          <a:solidFill>
                            <a:schemeClr val="dk1"/>
                          </a:solidFill>
                          <a:latin typeface="+mn-lt"/>
                          <a:ea typeface="+mn-ea"/>
                          <a:cs typeface="+mn-cs"/>
                        </a:rPr>
                        <a:t>Uses </a:t>
                      </a:r>
                      <a:r>
                        <a:rPr lang="en-US" sz="1200" kern="1200" dirty="0">
                          <a:solidFill>
                            <a:schemeClr val="dk1"/>
                          </a:solidFill>
                          <a:latin typeface="+mn-lt"/>
                          <a:ea typeface="+mn-ea"/>
                          <a:cs typeface="+mn-cs"/>
                        </a:rPr>
                        <a:t>default </a:t>
                      </a:r>
                      <a:r>
                        <a:rPr lang="en-US" sz="1200" kern="1200" dirty="0" smtClean="0">
                          <a:solidFill>
                            <a:schemeClr val="dk1"/>
                          </a:solidFill>
                          <a:latin typeface="+mn-lt"/>
                          <a:ea typeface="+mn-ea"/>
                          <a:cs typeface="+mn-cs"/>
                        </a:rPr>
                        <a:t>because </a:t>
                      </a:r>
                      <a:r>
                        <a:rPr lang="en-US" sz="1200" kern="1200" dirty="0">
                          <a:solidFill>
                            <a:schemeClr val="dk1"/>
                          </a:solidFill>
                          <a:latin typeface="+mn-lt"/>
                          <a:ea typeface="+mn-ea"/>
                          <a:cs typeface="+mn-cs"/>
                        </a:rPr>
                        <a:t>no fallback </a:t>
                      </a:r>
                      <a:r>
                        <a:rPr lang="en-US" sz="1200" kern="1200" dirty="0" smtClean="0">
                          <a:solidFill>
                            <a:schemeClr val="dk1"/>
                          </a:solidFill>
                          <a:latin typeface="+mn-lt"/>
                          <a:ea typeface="+mn-ea"/>
                          <a:cs typeface="+mn-cs"/>
                        </a:rPr>
                        <a:t>is available </a:t>
                      </a:r>
                      <a:r>
                        <a:rPr lang="en-US" sz="1200" kern="1200" dirty="0">
                          <a:solidFill>
                            <a:schemeClr val="dk1"/>
                          </a:solidFill>
                          <a:latin typeface="+mn-lt"/>
                          <a:ea typeface="+mn-ea"/>
                          <a:cs typeface="+mn-cs"/>
                        </a:rPr>
                        <a:t>for </a:t>
                      </a:r>
                      <a:r>
                        <a:rPr lang="en-US" sz="1200" kern="1200" dirty="0" smtClean="0">
                          <a:solidFill>
                            <a:schemeClr val="dk1"/>
                          </a:solidFill>
                          <a:latin typeface="+mn-lt"/>
                          <a:ea typeface="+mn-ea"/>
                          <a:cs typeface="+mn-cs"/>
                        </a:rPr>
                        <a:t>English</a:t>
                      </a:r>
                    </a:p>
                    <a:p>
                      <a:pPr lvl="0"/>
                      <a:endParaRPr lang="en-US" sz="1200" kern="1200" dirty="0" smtClean="0">
                        <a:solidFill>
                          <a:schemeClr val="dk1"/>
                        </a:solidFill>
                        <a:latin typeface="+mn-lt"/>
                        <a:ea typeface="+mn-ea"/>
                        <a:cs typeface="+mn-cs"/>
                      </a:endParaRPr>
                    </a:p>
                    <a:p>
                      <a:r>
                        <a:rPr lang="en-US" sz="1400" kern="1200" dirty="0" smtClean="0">
                          <a:solidFill>
                            <a:schemeClr val="dk1"/>
                          </a:solidFill>
                          <a:latin typeface="+mn-lt"/>
                          <a:ea typeface="+mn-ea"/>
                          <a:cs typeface="+mn-cs"/>
                        </a:rPr>
                        <a:t>Dates/times/numbers: </a:t>
                      </a:r>
                      <a:r>
                        <a:rPr lang="en-US" sz="1400" kern="1200" dirty="0">
                          <a:solidFill>
                            <a:schemeClr val="dk1"/>
                          </a:solidFill>
                          <a:latin typeface="+mn-lt"/>
                          <a:ea typeface="+mn-ea"/>
                          <a:cs typeface="+mn-cs"/>
                        </a:rPr>
                        <a:t>Spanish (Spain) </a:t>
                      </a:r>
                    </a:p>
                  </a:txBody>
                  <a:tcPr marL="51758" marR="51758" marT="182880" marB="182880" anchor="ctr"/>
                </a:tc>
              </a:tr>
            </a:tbl>
          </a:graphicData>
        </a:graphic>
      </p:graphicFrame>
    </p:spTree>
    <p:extLst>
      <p:ext uri="{BB962C8B-B14F-4D97-AF65-F5344CB8AC3E}">
        <p14:creationId xmlns:p14="http://schemas.microsoft.com/office/powerpoint/2010/main" val="3054048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intelligently matches - partial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82674235"/>
              </p:ext>
            </p:extLst>
          </p:nvPr>
        </p:nvGraphicFramePr>
        <p:xfrm>
          <a:off x="503235" y="1211263"/>
          <a:ext cx="11430000" cy="2011680"/>
        </p:xfrm>
        <a:graphic>
          <a:graphicData uri="http://schemas.openxmlformats.org/drawingml/2006/table">
            <a:tbl>
              <a:tblPr firstRow="1" bandRow="1">
                <a:effectLst>
                  <a:outerShdw blurRad="292100" dist="139700" dir="2700000" algn="tl" rotWithShape="0">
                    <a:schemeClr val="bg1">
                      <a:alpha val="65000"/>
                    </a:schemeClr>
                  </a:outerShdw>
                </a:effectLst>
                <a:tableStyleId>{6E25E649-3F16-4E02-A733-19D2CDBF48F0}</a:tableStyleId>
              </a:tblPr>
              <a:tblGrid>
                <a:gridCol w="2362202"/>
                <a:gridCol w="1600200"/>
                <a:gridCol w="1676400"/>
                <a:gridCol w="1752600"/>
                <a:gridCol w="4038598"/>
              </a:tblGrid>
              <a:tr h="517585">
                <a:tc>
                  <a:txBody>
                    <a:bodyPr/>
                    <a:lstStyle/>
                    <a:p>
                      <a:r>
                        <a:rPr lang="en-US" sz="1400" dirty="0" smtClean="0"/>
                        <a:t>App-supported</a:t>
                      </a:r>
                      <a:br>
                        <a:rPr lang="en-US" sz="1400" dirty="0" smtClean="0"/>
                      </a:br>
                      <a:r>
                        <a:rPr lang="en-US" sz="1400" dirty="0" smtClean="0"/>
                        <a:t>languages</a:t>
                      </a:r>
                    </a:p>
                  </a:txBody>
                  <a:tcPr marL="51758" marR="51758" marT="182880" marB="182880" anchor="ctr"/>
                </a:tc>
                <a:tc>
                  <a:txBody>
                    <a:bodyPr/>
                    <a:lstStyle/>
                    <a:p>
                      <a:r>
                        <a:rPr lang="en-US" sz="1400" dirty="0"/>
                        <a:t>User language </a:t>
                      </a:r>
                      <a:r>
                        <a:rPr lang="en-US" sz="1400" dirty="0" smtClean="0"/>
                        <a:t>preferences</a:t>
                      </a:r>
                    </a:p>
                  </a:txBody>
                  <a:tcPr marL="51758" marR="51758" marT="182880" marB="182880" anchor="ctr"/>
                </a:tc>
                <a:tc>
                  <a:txBody>
                    <a:bodyPr/>
                    <a:lstStyle/>
                    <a:p>
                      <a:r>
                        <a:rPr lang="en-US" sz="1400" dirty="0"/>
                        <a:t>App's primary language </a:t>
                      </a:r>
                      <a:r>
                        <a:rPr lang="en-US" sz="1400" dirty="0" smtClean="0"/>
                        <a:t>override</a:t>
                      </a:r>
                      <a:endParaRPr lang="en-US" sz="1400" dirty="0"/>
                    </a:p>
                  </a:txBody>
                  <a:tcPr marL="51758" marR="51758" marT="182880" marB="182880" anchor="ctr"/>
                </a:tc>
                <a:tc>
                  <a:txBody>
                    <a:bodyPr/>
                    <a:lstStyle/>
                    <a:p>
                      <a:r>
                        <a:rPr lang="en-US" sz="1400" dirty="0"/>
                        <a:t>App languages</a:t>
                      </a:r>
                    </a:p>
                  </a:txBody>
                  <a:tcPr marL="51758" marR="51758" marT="182880" marB="182880" anchor="ctr"/>
                </a:tc>
                <a:tc>
                  <a:txBody>
                    <a:bodyPr/>
                    <a:lstStyle/>
                    <a:p>
                      <a:r>
                        <a:rPr lang="en-US" sz="1400" dirty="0"/>
                        <a:t>What the user sees in the app</a:t>
                      </a:r>
                    </a:p>
                  </a:txBody>
                  <a:tcPr marL="51758" marR="51758" marT="182880" marB="182880" anchor="ctr"/>
                </a:tc>
              </a:tr>
              <a:tr h="517585">
                <a:tc>
                  <a:txBody>
                    <a:bodyPr/>
                    <a:lstStyle/>
                    <a:p>
                      <a:pPr marL="0" marR="0" indent="0" algn="l" defTabSz="914166" rtl="0" eaLnBrk="1" fontAlgn="auto" latinLnBrk="0" hangingPunct="1">
                        <a:lnSpc>
                          <a:spcPct val="100000"/>
                        </a:lnSpc>
                        <a:spcBef>
                          <a:spcPts val="0"/>
                        </a:spcBef>
                        <a:spcAft>
                          <a:spcPts val="0"/>
                        </a:spcAft>
                        <a:buClrTx/>
                        <a:buSzTx/>
                        <a:buFontTx/>
                        <a:buNone/>
                        <a:tabLst/>
                        <a:defRPr/>
                      </a:pPr>
                      <a:r>
                        <a:rPr lang="en-US" sz="1400" dirty="0" smtClean="0"/>
                        <a:t>Spanish (Spain) (default)</a:t>
                      </a:r>
                    </a:p>
                    <a:p>
                      <a:r>
                        <a:rPr lang="en-US" sz="1400" dirty="0" smtClean="0"/>
                        <a:t>Catalan (partial)</a:t>
                      </a:r>
                    </a:p>
                    <a:p>
                      <a:r>
                        <a:rPr lang="en-US" sz="1400" dirty="0" smtClean="0"/>
                        <a:t>French </a:t>
                      </a:r>
                      <a:r>
                        <a:rPr lang="en-US" sz="1400" dirty="0"/>
                        <a:t>(France) </a:t>
                      </a:r>
                    </a:p>
                  </a:txBody>
                  <a:tcPr marL="51758" marR="51758" marT="182880" marB="182880" anchor="ctr"/>
                </a:tc>
                <a:tc>
                  <a:txBody>
                    <a:bodyPr/>
                    <a:lstStyle/>
                    <a:p>
                      <a:r>
                        <a:rPr lang="en-US" sz="1400" dirty="0" smtClean="0"/>
                        <a:t>Catalan</a:t>
                      </a:r>
                    </a:p>
                    <a:p>
                      <a:r>
                        <a:rPr lang="en-US" sz="1400" dirty="0" smtClean="0"/>
                        <a:t>French </a:t>
                      </a:r>
                      <a:r>
                        <a:rPr lang="en-US" sz="1400" dirty="0"/>
                        <a:t>(France) </a:t>
                      </a:r>
                    </a:p>
                  </a:txBody>
                  <a:tcPr marL="51758" marR="51758" marT="182880" marB="182880" anchor="ctr"/>
                </a:tc>
                <a:tc>
                  <a:txBody>
                    <a:bodyPr/>
                    <a:lstStyle/>
                    <a:p>
                      <a:r>
                        <a:rPr lang="en-US" sz="1400" dirty="0"/>
                        <a:t>none</a:t>
                      </a:r>
                    </a:p>
                  </a:txBody>
                  <a:tcPr marL="51758" marR="51758" marT="182880" marB="182880" anchor="ctr"/>
                </a:tc>
                <a:tc>
                  <a:txBody>
                    <a:bodyPr/>
                    <a:lstStyle/>
                    <a:p>
                      <a:r>
                        <a:rPr lang="en-US" sz="1400" dirty="0" smtClean="0"/>
                        <a:t>Catalan</a:t>
                      </a:r>
                    </a:p>
                    <a:p>
                      <a:r>
                        <a:rPr lang="en-US" sz="1400" dirty="0" smtClean="0"/>
                        <a:t>French </a:t>
                      </a:r>
                      <a:r>
                        <a:rPr lang="en-US" sz="1400" dirty="0"/>
                        <a:t>(France) </a:t>
                      </a:r>
                    </a:p>
                  </a:txBody>
                  <a:tcPr marL="51758" marR="51758" marT="182880" marB="182880" anchor="ctr"/>
                </a:tc>
                <a:tc>
                  <a:txBody>
                    <a:bodyPr/>
                    <a:lstStyle/>
                    <a:p>
                      <a:r>
                        <a:rPr lang="en-US" sz="1400" dirty="0"/>
                        <a:t>UI: Mostly Catalan and some French (France) because not all the strings are in Catalan </a:t>
                      </a:r>
                      <a:endParaRPr lang="en-US" sz="1400" dirty="0" smtClean="0"/>
                    </a:p>
                    <a:p>
                      <a:endParaRPr lang="en-US" sz="1400" dirty="0" smtClean="0"/>
                    </a:p>
                    <a:p>
                      <a:r>
                        <a:rPr lang="en-US" sz="1400" dirty="0" smtClean="0"/>
                        <a:t>Dates/times/numbers</a:t>
                      </a:r>
                      <a:r>
                        <a:rPr lang="en-US" sz="1400" dirty="0"/>
                        <a:t>: Catalan </a:t>
                      </a:r>
                    </a:p>
                  </a:txBody>
                  <a:tcPr marL="51758" marR="51758" marT="182880" marB="182880" anchor="ctr"/>
                </a:tc>
              </a:tr>
            </a:tbl>
          </a:graphicData>
        </a:graphic>
      </p:graphicFrame>
    </p:spTree>
    <p:extLst>
      <p:ext uri="{BB962C8B-B14F-4D97-AF65-F5344CB8AC3E}">
        <p14:creationId xmlns:p14="http://schemas.microsoft.com/office/powerpoint/2010/main" val="93686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intelligently matches - override</a:t>
            </a:r>
            <a:endParaRPr lang="en-US" dirty="0"/>
          </a:p>
        </p:txBody>
      </p:sp>
      <p:graphicFrame>
        <p:nvGraphicFramePr>
          <p:cNvPr id="4" name="Table 3"/>
          <p:cNvGraphicFramePr>
            <a:graphicFrameLocks noGrp="1"/>
          </p:cNvGraphicFramePr>
          <p:nvPr>
            <p:extLst/>
          </p:nvPr>
        </p:nvGraphicFramePr>
        <p:xfrm>
          <a:off x="503235" y="1211263"/>
          <a:ext cx="11430000" cy="1798320"/>
        </p:xfrm>
        <a:graphic>
          <a:graphicData uri="http://schemas.openxmlformats.org/drawingml/2006/table">
            <a:tbl>
              <a:tblPr firstRow="1" bandRow="1">
                <a:effectLst>
                  <a:outerShdw blurRad="292100" dist="139700" dir="2700000" algn="tl" rotWithShape="0">
                    <a:schemeClr val="bg1">
                      <a:alpha val="65000"/>
                    </a:schemeClr>
                  </a:outerShdw>
                </a:effectLst>
                <a:tableStyleId>{6E25E649-3F16-4E02-A733-19D2CDBF48F0}</a:tableStyleId>
              </a:tblPr>
              <a:tblGrid>
                <a:gridCol w="2362202"/>
                <a:gridCol w="1600200"/>
                <a:gridCol w="1676400"/>
                <a:gridCol w="1752600"/>
                <a:gridCol w="4038598"/>
              </a:tblGrid>
              <a:tr h="517585">
                <a:tc>
                  <a:txBody>
                    <a:bodyPr/>
                    <a:lstStyle/>
                    <a:p>
                      <a:r>
                        <a:rPr lang="en-US" sz="1400" dirty="0" smtClean="0"/>
                        <a:t>App-supported</a:t>
                      </a:r>
                      <a:br>
                        <a:rPr lang="en-US" sz="1400" dirty="0" smtClean="0"/>
                      </a:br>
                      <a:r>
                        <a:rPr lang="en-US" sz="1400" dirty="0" smtClean="0"/>
                        <a:t>languages</a:t>
                      </a:r>
                    </a:p>
                  </a:txBody>
                  <a:tcPr marL="51758" marR="51758" marT="182880" marB="182880" anchor="ctr"/>
                </a:tc>
                <a:tc>
                  <a:txBody>
                    <a:bodyPr/>
                    <a:lstStyle/>
                    <a:p>
                      <a:r>
                        <a:rPr lang="en-US" sz="1400" dirty="0"/>
                        <a:t>User language </a:t>
                      </a:r>
                      <a:r>
                        <a:rPr lang="en-US" sz="1400" dirty="0" smtClean="0"/>
                        <a:t>preferences</a:t>
                      </a:r>
                    </a:p>
                  </a:txBody>
                  <a:tcPr marL="51758" marR="51758" marT="182880" marB="182880" anchor="ctr"/>
                </a:tc>
                <a:tc>
                  <a:txBody>
                    <a:bodyPr/>
                    <a:lstStyle/>
                    <a:p>
                      <a:r>
                        <a:rPr lang="en-US" sz="1400" dirty="0"/>
                        <a:t>App's primary language </a:t>
                      </a:r>
                      <a:r>
                        <a:rPr lang="en-US" sz="1400" dirty="0" smtClean="0"/>
                        <a:t>override</a:t>
                      </a:r>
                      <a:endParaRPr lang="en-US" sz="1400" dirty="0"/>
                    </a:p>
                  </a:txBody>
                  <a:tcPr marL="51758" marR="51758" marT="182880" marB="182880" anchor="ctr"/>
                </a:tc>
                <a:tc>
                  <a:txBody>
                    <a:bodyPr/>
                    <a:lstStyle/>
                    <a:p>
                      <a:r>
                        <a:rPr lang="en-US" sz="1400" dirty="0"/>
                        <a:t>App languages</a:t>
                      </a:r>
                    </a:p>
                  </a:txBody>
                  <a:tcPr marL="51758" marR="51758" marT="182880" marB="182880" anchor="ctr"/>
                </a:tc>
                <a:tc>
                  <a:txBody>
                    <a:bodyPr/>
                    <a:lstStyle/>
                    <a:p>
                      <a:r>
                        <a:rPr lang="en-US" sz="1400" dirty="0"/>
                        <a:t>What the user sees in the app</a:t>
                      </a:r>
                    </a:p>
                  </a:txBody>
                  <a:tcPr marL="51758" marR="51758" marT="182880" marB="182880" anchor="ctr"/>
                </a:tc>
              </a:tr>
              <a:tr h="517585">
                <a:tc>
                  <a:txBody>
                    <a:bodyPr/>
                    <a:lstStyle/>
                    <a:p>
                      <a:r>
                        <a:rPr lang="en-US" sz="1400" dirty="0"/>
                        <a:t>English (UK) (</a:t>
                      </a:r>
                      <a:r>
                        <a:rPr lang="en-US" sz="1400" dirty="0" smtClean="0"/>
                        <a:t>default)</a:t>
                      </a:r>
                    </a:p>
                    <a:p>
                      <a:r>
                        <a:rPr lang="en-US" sz="1400" dirty="0" smtClean="0"/>
                        <a:t>French </a:t>
                      </a:r>
                      <a:r>
                        <a:rPr lang="en-US" sz="1400" dirty="0"/>
                        <a:t>(</a:t>
                      </a:r>
                      <a:r>
                        <a:rPr lang="en-US" sz="1400" dirty="0" smtClean="0"/>
                        <a:t>France)</a:t>
                      </a:r>
                    </a:p>
                    <a:p>
                      <a:r>
                        <a:rPr lang="en-US" sz="1400" dirty="0" smtClean="0"/>
                        <a:t>German </a:t>
                      </a:r>
                      <a:r>
                        <a:rPr lang="en-US" sz="1400" dirty="0"/>
                        <a:t>(Germany) </a:t>
                      </a:r>
                    </a:p>
                  </a:txBody>
                  <a:tcPr marL="51758" marR="51758" marT="182880" marB="182880" anchor="ctr"/>
                </a:tc>
                <a:tc>
                  <a:txBody>
                    <a:bodyPr/>
                    <a:lstStyle/>
                    <a:p>
                      <a:r>
                        <a:rPr lang="en-US" sz="1400" dirty="0" smtClean="0"/>
                        <a:t>German (Germany)</a:t>
                      </a:r>
                    </a:p>
                    <a:p>
                      <a:r>
                        <a:rPr lang="en-US" sz="1400" dirty="0" smtClean="0"/>
                        <a:t>English </a:t>
                      </a:r>
                      <a:r>
                        <a:rPr lang="en-US" sz="1400" dirty="0"/>
                        <a:t>(UK) </a:t>
                      </a:r>
                    </a:p>
                  </a:txBody>
                  <a:tcPr marL="51758" marR="51758" marT="182880" marB="182880" anchor="ctr"/>
                </a:tc>
                <a:tc>
                  <a:txBody>
                    <a:bodyPr/>
                    <a:lstStyle/>
                    <a:p>
                      <a:r>
                        <a:rPr lang="en-US" sz="1400" dirty="0"/>
                        <a:t>English (UK) </a:t>
                      </a:r>
                      <a:endParaRPr lang="en-US" sz="1400" dirty="0" smtClean="0"/>
                    </a:p>
                    <a:p>
                      <a:r>
                        <a:rPr lang="en-US" sz="1400" dirty="0" smtClean="0"/>
                        <a:t>(</a:t>
                      </a:r>
                      <a:r>
                        <a:rPr lang="en-US" sz="1400" dirty="0"/>
                        <a:t>chosen by user in app's UI)</a:t>
                      </a:r>
                    </a:p>
                  </a:txBody>
                  <a:tcPr marL="51758" marR="51758" marT="182880" marB="182880" anchor="ctr"/>
                </a:tc>
                <a:tc>
                  <a:txBody>
                    <a:bodyPr/>
                    <a:lstStyle/>
                    <a:p>
                      <a:r>
                        <a:rPr lang="en-US" sz="1400" dirty="0"/>
                        <a:t>English (</a:t>
                      </a:r>
                      <a:r>
                        <a:rPr lang="en-US" sz="1400" dirty="0" smtClean="0"/>
                        <a:t>UK)</a:t>
                      </a:r>
                    </a:p>
                    <a:p>
                      <a:r>
                        <a:rPr lang="en-US" sz="1400" dirty="0" smtClean="0"/>
                        <a:t>German </a:t>
                      </a:r>
                      <a:r>
                        <a:rPr lang="en-US" sz="1400" dirty="0"/>
                        <a:t>(Germany) </a:t>
                      </a:r>
                    </a:p>
                  </a:txBody>
                  <a:tcPr marL="51758" marR="51758" marT="182880" marB="182880" anchor="ctr"/>
                </a:tc>
                <a:tc>
                  <a:txBody>
                    <a:bodyPr/>
                    <a:lstStyle/>
                    <a:p>
                      <a:r>
                        <a:rPr lang="en-US" sz="1400" dirty="0"/>
                        <a:t>UI: English (UK) (language override</a:t>
                      </a:r>
                      <a:r>
                        <a:rPr lang="en-US" sz="1400" dirty="0" smtClean="0"/>
                        <a:t>)</a:t>
                      </a:r>
                    </a:p>
                    <a:p>
                      <a:endParaRPr lang="en-US" sz="1400" dirty="0" smtClean="0"/>
                    </a:p>
                    <a:p>
                      <a:r>
                        <a:rPr lang="en-US" sz="1400" dirty="0" smtClean="0"/>
                        <a:t>Dates/times/numbers: </a:t>
                      </a:r>
                      <a:r>
                        <a:rPr lang="en-US" sz="1400" dirty="0"/>
                        <a:t>English (UK) </a:t>
                      </a:r>
                    </a:p>
                  </a:txBody>
                  <a:tcPr marL="51758" marR="51758" marT="182880" marB="182880" anchor="ctr"/>
                </a:tc>
              </a:tr>
            </a:tbl>
          </a:graphicData>
        </a:graphic>
      </p:graphicFrame>
    </p:spTree>
    <p:extLst>
      <p:ext uri="{BB962C8B-B14F-4D97-AF65-F5344CB8AC3E}">
        <p14:creationId xmlns:p14="http://schemas.microsoft.com/office/powerpoint/2010/main" val="2446604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and app languages</a:t>
            </a:r>
            <a:endParaRPr lang="en-US" dirty="0"/>
          </a:p>
        </p:txBody>
      </p:sp>
      <p:sp>
        <p:nvSpPr>
          <p:cNvPr id="3" name="Content Placeholder 2"/>
          <p:cNvSpPr>
            <a:spLocks noGrp="1"/>
          </p:cNvSpPr>
          <p:nvPr>
            <p:ph type="body" sz="quarter" idx="10"/>
          </p:nvPr>
        </p:nvSpPr>
        <p:spPr/>
        <p:txBody>
          <a:bodyPr/>
          <a:lstStyle/>
          <a:p>
            <a:pPr marL="571500" indent="-571500">
              <a:buFont typeface="Arial" panose="020B0604020202020204" pitchFamily="34" charset="0"/>
              <a:buChar char="•"/>
            </a:pPr>
            <a:r>
              <a:rPr lang="en-US" dirty="0" smtClean="0"/>
              <a:t>User-declared languages</a:t>
            </a:r>
          </a:p>
          <a:p>
            <a:pPr marL="1311086" lvl="3" indent="-571500"/>
            <a:r>
              <a:rPr lang="en-US" dirty="0" smtClean="0"/>
              <a:t>Windows.System.UserProfile.GlobalizationPreferences.Languages()</a:t>
            </a:r>
          </a:p>
          <a:p>
            <a:pPr marL="1311086" lvl="3" indent="-571500"/>
            <a:endParaRPr lang="en-US" dirty="0" smtClean="0"/>
          </a:p>
          <a:p>
            <a:pPr marL="571500" indent="-571500">
              <a:buFont typeface="Arial" panose="020B0604020202020204" pitchFamily="34" charset="0"/>
              <a:buChar char="•"/>
            </a:pPr>
            <a:r>
              <a:rPr lang="en-US" dirty="0" smtClean="0"/>
              <a:t>App-declared languages</a:t>
            </a:r>
          </a:p>
          <a:p>
            <a:pPr marL="1311086" lvl="3" indent="-571500"/>
            <a:r>
              <a:rPr lang="en-US" dirty="0" smtClean="0"/>
              <a:t>Windows.Globalization.ApplicationLanguages.ManifestLanguages()</a:t>
            </a:r>
          </a:p>
          <a:p>
            <a:pPr marL="1311086" lvl="3" indent="-571500"/>
            <a:endParaRPr lang="en-US" dirty="0" smtClean="0"/>
          </a:p>
          <a:p>
            <a:pPr marL="571500" indent="-571500">
              <a:buFont typeface="Arial" panose="020B0604020202020204" pitchFamily="34" charset="0"/>
              <a:buChar char="•"/>
            </a:pPr>
            <a:r>
              <a:rPr lang="en-US" dirty="0" smtClean="0"/>
              <a:t>Resolved languages</a:t>
            </a:r>
          </a:p>
          <a:p>
            <a:pPr marL="1311086" lvl="3" indent="-571500"/>
            <a:r>
              <a:rPr lang="en-US" dirty="0" smtClean="0"/>
              <a:t>Windows.Globalization.ApplicationLanguages.Languages()</a:t>
            </a:r>
            <a:endParaRPr lang="en-US" dirty="0"/>
          </a:p>
        </p:txBody>
      </p:sp>
    </p:spTree>
    <p:extLst>
      <p:ext uri="{BB962C8B-B14F-4D97-AF65-F5344CB8AC3E}">
        <p14:creationId xmlns:p14="http://schemas.microsoft.com/office/powerpoint/2010/main" val="11183989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7200" dirty="0" smtClean="0"/>
              <a:t>Globalization</a:t>
            </a:r>
            <a:endParaRPr lang="en-US" sz="7200" dirty="0"/>
          </a:p>
        </p:txBody>
      </p:sp>
    </p:spTree>
    <p:extLst>
      <p:ext uri="{BB962C8B-B14F-4D97-AF65-F5344CB8AC3E}">
        <p14:creationId xmlns:p14="http://schemas.microsoft.com/office/powerpoint/2010/main" val="3530255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a:t>
            </a:r>
            <a:endParaRPr lang="en-US" dirty="0"/>
          </a:p>
        </p:txBody>
      </p:sp>
      <p:sp>
        <p:nvSpPr>
          <p:cNvPr id="3" name="Text Placeholder 2"/>
          <p:cNvSpPr>
            <a:spLocks noGrp="1"/>
          </p:cNvSpPr>
          <p:nvPr>
            <p:ph type="body" sz="quarter" idx="10"/>
          </p:nvPr>
        </p:nvSpPr>
        <p:spPr/>
        <p:txBody>
          <a:bodyPr/>
          <a:lstStyle/>
          <a:p>
            <a:r>
              <a:rPr lang="en-US" dirty="0" smtClean="0"/>
              <a:t>Numbers / currency</a:t>
            </a:r>
          </a:p>
          <a:p>
            <a:r>
              <a:rPr lang="en-US" dirty="0" smtClean="0"/>
              <a:t>Date / time</a:t>
            </a:r>
          </a:p>
          <a:p>
            <a:endParaRPr lang="en-US" dirty="0" smtClean="0"/>
          </a:p>
          <a:p>
            <a:r>
              <a:rPr lang="en-US" dirty="0" smtClean="0"/>
              <a:t>Collation</a:t>
            </a:r>
          </a:p>
          <a:p>
            <a:r>
              <a:rPr lang="en-US" dirty="0" smtClean="0"/>
              <a:t>Calendar</a:t>
            </a:r>
            <a:endParaRPr lang="en-US" dirty="0"/>
          </a:p>
        </p:txBody>
      </p:sp>
    </p:spTree>
    <p:extLst>
      <p:ext uri="{BB962C8B-B14F-4D97-AF65-F5344CB8AC3E}">
        <p14:creationId xmlns:p14="http://schemas.microsoft.com/office/powerpoint/2010/main" val="20869031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formatting and parsing</a:t>
            </a:r>
            <a:endParaRPr lang="en-US" dirty="0"/>
          </a:p>
        </p:txBody>
      </p:sp>
      <p:sp>
        <p:nvSpPr>
          <p:cNvPr id="3" name="Content Placeholder 2"/>
          <p:cNvSpPr>
            <a:spLocks noGrp="1"/>
          </p:cNvSpPr>
          <p:nvPr>
            <p:ph type="body" sz="quarter" idx="10"/>
          </p:nvPr>
        </p:nvSpPr>
        <p:spPr>
          <a:prstGeom prst="rect">
            <a:avLst/>
          </a:prstGeom>
        </p:spPr>
        <p:txBody>
          <a:bodyPr/>
          <a:lstStyle/>
          <a:p>
            <a:r>
              <a:rPr lang="en-US" dirty="0" smtClean="0"/>
              <a:t>Windows.Globalization.NumberFormatting</a:t>
            </a:r>
          </a:p>
          <a:p>
            <a:pPr marL="457200" lvl="1" indent="-457200">
              <a:buFont typeface="Arial" panose="020B0604020202020204" pitchFamily="34" charset="0"/>
              <a:buChar char="•"/>
            </a:pPr>
            <a:r>
              <a:rPr lang="en-US" dirty="0" smtClean="0"/>
              <a:t>DecimalFormatter</a:t>
            </a:r>
          </a:p>
          <a:p>
            <a:pPr marL="457200" lvl="1" indent="-457200">
              <a:buFont typeface="Arial" panose="020B0604020202020204" pitchFamily="34" charset="0"/>
              <a:buChar char="•"/>
            </a:pPr>
            <a:r>
              <a:rPr lang="en-US" dirty="0" smtClean="0"/>
              <a:t>PercentFormatter</a:t>
            </a:r>
          </a:p>
          <a:p>
            <a:pPr marL="457200" lvl="1" indent="-457200">
              <a:buFont typeface="Arial" panose="020B0604020202020204" pitchFamily="34" charset="0"/>
              <a:buChar char="•"/>
            </a:pPr>
            <a:r>
              <a:rPr lang="en-US" dirty="0" smtClean="0"/>
              <a:t>PermilleFormatter</a:t>
            </a:r>
          </a:p>
          <a:p>
            <a:pPr marL="457200" lvl="1" indent="-457200">
              <a:buFont typeface="Arial" panose="020B0604020202020204" pitchFamily="34" charset="0"/>
              <a:buChar char="•"/>
            </a:pPr>
            <a:r>
              <a:rPr lang="en-US" dirty="0" smtClean="0"/>
              <a:t>CurrencyFormatter</a:t>
            </a:r>
          </a:p>
          <a:p>
            <a:endParaRPr lang="en-US" dirty="0"/>
          </a:p>
        </p:txBody>
      </p:sp>
    </p:spTree>
    <p:extLst>
      <p:ext uri="{BB962C8B-B14F-4D97-AF65-F5344CB8AC3E}">
        <p14:creationId xmlns:p14="http://schemas.microsoft.com/office/powerpoint/2010/main" val="1413828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Date/Time Formatting</a:t>
            </a:r>
            <a:endParaRPr lang="en-US" dirty="0"/>
          </a:p>
        </p:txBody>
      </p:sp>
      <p:sp>
        <p:nvSpPr>
          <p:cNvPr id="3" name="Content Placeholder 2"/>
          <p:cNvSpPr>
            <a:spLocks noGrp="1"/>
          </p:cNvSpPr>
          <p:nvPr>
            <p:ph type="body" sz="quarter" idx="10"/>
          </p:nvPr>
        </p:nvSpPr>
        <p:spPr>
          <a:prstGeom prst="rect">
            <a:avLst/>
          </a:prstGeom>
        </p:spPr>
        <p:txBody>
          <a:bodyPr/>
          <a:lstStyle/>
          <a:p>
            <a:r>
              <a:rPr lang="en-US" dirty="0" smtClean="0"/>
              <a:t>Windows.Globalization.DateTimeFormatting</a:t>
            </a:r>
          </a:p>
          <a:p>
            <a:pPr marL="457200" lvl="1" indent="-457200">
              <a:buFont typeface="Arial" panose="020B0604020202020204" pitchFamily="34" charset="0"/>
              <a:buChar char="•"/>
            </a:pPr>
            <a:r>
              <a:rPr lang="en-US" dirty="0" smtClean="0"/>
              <a:t>DateTimeFormatter</a:t>
            </a:r>
          </a:p>
          <a:p>
            <a:pPr lvl="1"/>
            <a:endParaRPr lang="en-US" dirty="0"/>
          </a:p>
          <a:p>
            <a:r>
              <a:rPr lang="en-US" dirty="0" smtClean="0"/>
              <a:t>Windows.Globalization</a:t>
            </a:r>
            <a:endParaRPr lang="en-US" dirty="0"/>
          </a:p>
          <a:p>
            <a:pPr marL="457200" lvl="1" indent="-457200">
              <a:buFont typeface="Arial" panose="020B0604020202020204" pitchFamily="34" charset="0"/>
              <a:buChar char="•"/>
            </a:pPr>
            <a:r>
              <a:rPr lang="en-US" dirty="0" smtClean="0"/>
              <a:t>Calendar</a:t>
            </a:r>
            <a:endParaRPr lang="en-US" dirty="0"/>
          </a:p>
        </p:txBody>
      </p:sp>
    </p:spTree>
    <p:extLst>
      <p:ext uri="{BB962C8B-B14F-4D97-AF65-F5344CB8AC3E}">
        <p14:creationId xmlns:p14="http://schemas.microsoft.com/office/powerpoint/2010/main" val="2980182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9600" dirty="0" smtClean="0"/>
              <a:t>Demo</a:t>
            </a:r>
            <a:endParaRPr lang="en-US" dirty="0"/>
          </a:p>
        </p:txBody>
      </p:sp>
      <p:sp>
        <p:nvSpPr>
          <p:cNvPr id="4" name="Title 3"/>
          <p:cNvSpPr>
            <a:spLocks noGrp="1"/>
          </p:cNvSpPr>
          <p:nvPr>
            <p:ph type="title"/>
          </p:nvPr>
        </p:nvSpPr>
        <p:spPr/>
        <p:txBody>
          <a:bodyPr/>
          <a:lstStyle/>
          <a:p>
            <a:r>
              <a:rPr lang="en-US" dirty="0" smtClean="0"/>
              <a:t>Formatting dates/times/numbers</a:t>
            </a:r>
            <a:endParaRPr lang="en-US" dirty="0"/>
          </a:p>
        </p:txBody>
      </p:sp>
    </p:spTree>
    <p:extLst>
      <p:ext uri="{BB962C8B-B14F-4D97-AF65-F5344CB8AC3E}">
        <p14:creationId xmlns:p14="http://schemas.microsoft.com/office/powerpoint/2010/main" val="940700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Translation</a:t>
            </a:r>
            <a:endParaRPr lang="en-US" sz="7200" dirty="0"/>
          </a:p>
        </p:txBody>
      </p:sp>
    </p:spTree>
    <p:extLst>
      <p:ext uri="{BB962C8B-B14F-4D97-AF65-F5344CB8AC3E}">
        <p14:creationId xmlns:p14="http://schemas.microsoft.com/office/powerpoint/2010/main" val="3339315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Unprecedented </a:t>
            </a:r>
            <a:r>
              <a:rPr lang="en-US" dirty="0" smtClean="0"/>
              <a:t>reach and opportunity</a:t>
            </a:r>
            <a:endParaRPr lang="en-US" dirty="0"/>
          </a:p>
        </p:txBody>
      </p:sp>
      <p:grpSp>
        <p:nvGrpSpPr>
          <p:cNvPr id="639" name="Group 638"/>
          <p:cNvGrpSpPr/>
          <p:nvPr/>
        </p:nvGrpSpPr>
        <p:grpSpPr>
          <a:xfrm>
            <a:off x="3417154" y="4277960"/>
            <a:ext cx="2721807" cy="2495284"/>
            <a:chOff x="2808459" y="1630339"/>
            <a:chExt cx="2668680" cy="2446579"/>
          </a:xfrm>
        </p:grpSpPr>
        <p:sp>
          <p:nvSpPr>
            <p:cNvPr id="640" name="Rectangle 639"/>
            <p:cNvSpPr/>
            <p:nvPr/>
          </p:nvSpPr>
          <p:spPr bwMode="auto">
            <a:xfrm>
              <a:off x="2808459" y="2546213"/>
              <a:ext cx="2668680" cy="153070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46630" bIns="46630" numCol="1" spcCol="0" rtlCol="0" fromWordArt="0" anchor="ctr" anchorCtr="0" forceAA="0" compatLnSpc="1">
              <a:prstTxWarp prst="textNoShape">
                <a:avLst/>
              </a:prstTxWarp>
              <a:noAutofit/>
            </a:bodyPr>
            <a:lstStyle/>
            <a:p>
              <a:pPr>
                <a:lnSpc>
                  <a:spcPct val="90000"/>
                </a:lnSpc>
                <a:spcBef>
                  <a:spcPts val="612"/>
                </a:spcBef>
              </a:pPr>
              <a:r>
                <a:rPr lang="en-US" sz="4488" dirty="0">
                  <a:solidFill>
                    <a:srgbClr val="0072C6">
                      <a:lumMod val="50000"/>
                      <a:alpha val="99000"/>
                    </a:srgbClr>
                  </a:solidFill>
                </a:rPr>
                <a:t>100+</a:t>
              </a:r>
            </a:p>
            <a:p>
              <a:pPr>
                <a:lnSpc>
                  <a:spcPct val="90000"/>
                </a:lnSpc>
                <a:spcBef>
                  <a:spcPts val="612"/>
                </a:spcBef>
              </a:pPr>
              <a:r>
                <a:rPr lang="en-US" sz="2448" dirty="0">
                  <a:solidFill>
                    <a:srgbClr val="0072C6">
                      <a:lumMod val="50000"/>
                      <a:alpha val="99000"/>
                    </a:srgbClr>
                  </a:solidFill>
                </a:rPr>
                <a:t>languages</a:t>
              </a:r>
            </a:p>
          </p:txBody>
        </p:sp>
        <p:sp>
          <p:nvSpPr>
            <p:cNvPr id="641" name="Rectangle 640"/>
            <p:cNvSpPr/>
            <p:nvPr/>
          </p:nvSpPr>
          <p:spPr bwMode="auto">
            <a:xfrm>
              <a:off x="2808459" y="1630339"/>
              <a:ext cx="2668680" cy="91587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lnSpc>
                  <a:spcPct val="90000"/>
                </a:lnSpc>
                <a:spcBef>
                  <a:spcPct val="0"/>
                </a:spcBef>
                <a:spcAft>
                  <a:spcPct val="0"/>
                </a:spcAft>
              </a:pPr>
              <a:r>
                <a:rPr lang="en-US" sz="2448" dirty="0" smtClean="0">
                  <a:solidFill>
                    <a:srgbClr val="FFFFFF">
                      <a:alpha val="99000"/>
                    </a:srgbClr>
                  </a:solidFill>
                  <a:ea typeface="Segoe UI" pitchFamily="34" charset="0"/>
                  <a:cs typeface="Segoe UI" pitchFamily="34" charset="0"/>
                </a:rPr>
                <a:t>Apps in:</a:t>
              </a:r>
              <a:endParaRPr lang="en-US" sz="2448" dirty="0">
                <a:solidFill>
                  <a:srgbClr val="FFFFFF">
                    <a:alpha val="99000"/>
                  </a:srgbClr>
                </a:solidFill>
                <a:ea typeface="Segoe UI" pitchFamily="34" charset="0"/>
                <a:cs typeface="Segoe UI" pitchFamily="34" charset="0"/>
              </a:endParaRPr>
            </a:p>
          </p:txBody>
        </p:sp>
      </p:grpSp>
      <p:grpSp>
        <p:nvGrpSpPr>
          <p:cNvPr id="642" name="Group 641"/>
          <p:cNvGrpSpPr/>
          <p:nvPr/>
        </p:nvGrpSpPr>
        <p:grpSpPr>
          <a:xfrm>
            <a:off x="6262084" y="4277960"/>
            <a:ext cx="2721807" cy="2495284"/>
            <a:chOff x="2808459" y="1630339"/>
            <a:chExt cx="2668680" cy="2446579"/>
          </a:xfrm>
        </p:grpSpPr>
        <p:sp>
          <p:nvSpPr>
            <p:cNvPr id="643" name="Rectangle 642"/>
            <p:cNvSpPr/>
            <p:nvPr/>
          </p:nvSpPr>
          <p:spPr bwMode="auto">
            <a:xfrm>
              <a:off x="2808459" y="2546213"/>
              <a:ext cx="2668680" cy="153070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46630" bIns="46630" numCol="1" spcCol="0" rtlCol="0" fromWordArt="0" anchor="ctr" anchorCtr="0" forceAA="0" compatLnSpc="1">
              <a:prstTxWarp prst="textNoShape">
                <a:avLst/>
              </a:prstTxWarp>
              <a:noAutofit/>
            </a:bodyPr>
            <a:lstStyle/>
            <a:p>
              <a:pPr>
                <a:lnSpc>
                  <a:spcPct val="90000"/>
                </a:lnSpc>
                <a:spcBef>
                  <a:spcPts val="612"/>
                </a:spcBef>
              </a:pPr>
              <a:r>
                <a:rPr lang="en-US" sz="4488" dirty="0" smtClean="0">
                  <a:solidFill>
                    <a:srgbClr val="0072C6">
                      <a:lumMod val="50000"/>
                      <a:alpha val="99000"/>
                    </a:srgbClr>
                  </a:solidFill>
                </a:rPr>
                <a:t>120+</a:t>
              </a:r>
              <a:endParaRPr lang="en-US" sz="4488" dirty="0">
                <a:solidFill>
                  <a:srgbClr val="0072C6">
                    <a:lumMod val="50000"/>
                    <a:alpha val="99000"/>
                  </a:srgbClr>
                </a:solidFill>
              </a:endParaRPr>
            </a:p>
            <a:p>
              <a:pPr>
                <a:lnSpc>
                  <a:spcPct val="90000"/>
                </a:lnSpc>
                <a:spcBef>
                  <a:spcPts val="612"/>
                </a:spcBef>
              </a:pPr>
              <a:r>
                <a:rPr lang="en-US" sz="2448" dirty="0">
                  <a:solidFill>
                    <a:srgbClr val="0072C6">
                      <a:lumMod val="50000"/>
                      <a:alpha val="99000"/>
                    </a:srgbClr>
                  </a:solidFill>
                </a:rPr>
                <a:t>markets</a:t>
              </a:r>
            </a:p>
          </p:txBody>
        </p:sp>
        <p:sp>
          <p:nvSpPr>
            <p:cNvPr id="644" name="Rectangle 643"/>
            <p:cNvSpPr/>
            <p:nvPr/>
          </p:nvSpPr>
          <p:spPr bwMode="auto">
            <a:xfrm>
              <a:off x="2808459" y="1630339"/>
              <a:ext cx="2668680" cy="91587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lnSpc>
                  <a:spcPct val="90000"/>
                </a:lnSpc>
                <a:spcBef>
                  <a:spcPct val="0"/>
                </a:spcBef>
                <a:spcAft>
                  <a:spcPct val="0"/>
                </a:spcAft>
              </a:pPr>
              <a:r>
                <a:rPr lang="en-US" sz="2448" dirty="0" smtClean="0">
                  <a:solidFill>
                    <a:srgbClr val="FFFFFF">
                      <a:alpha val="99000"/>
                    </a:srgbClr>
                  </a:solidFill>
                  <a:ea typeface="Segoe UI" pitchFamily="34" charset="0"/>
                  <a:cs typeface="Segoe UI" pitchFamily="34" charset="0"/>
                </a:rPr>
                <a:t>Developers from</a:t>
              </a:r>
              <a:r>
                <a:rPr lang="en-US" sz="2448" dirty="0">
                  <a:solidFill>
                    <a:srgbClr val="FFFFFF">
                      <a:alpha val="99000"/>
                    </a:srgbClr>
                  </a:solidFill>
                  <a:ea typeface="Segoe UI" pitchFamily="34" charset="0"/>
                  <a:cs typeface="Segoe UI" pitchFamily="34" charset="0"/>
                </a:rPr>
                <a:t>:</a:t>
              </a:r>
            </a:p>
          </p:txBody>
        </p:sp>
      </p:grpSp>
      <p:grpSp>
        <p:nvGrpSpPr>
          <p:cNvPr id="645" name="Group 644"/>
          <p:cNvGrpSpPr/>
          <p:nvPr/>
        </p:nvGrpSpPr>
        <p:grpSpPr>
          <a:xfrm>
            <a:off x="9107015" y="4277960"/>
            <a:ext cx="2721807" cy="2495284"/>
            <a:chOff x="2808459" y="1630339"/>
            <a:chExt cx="2668680" cy="2446579"/>
          </a:xfrm>
        </p:grpSpPr>
        <p:sp>
          <p:nvSpPr>
            <p:cNvPr id="646" name="Rectangle 645"/>
            <p:cNvSpPr/>
            <p:nvPr/>
          </p:nvSpPr>
          <p:spPr bwMode="auto">
            <a:xfrm>
              <a:off x="2808459" y="2546213"/>
              <a:ext cx="2668680" cy="153070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46630" bIns="46630" numCol="1" spcCol="0" rtlCol="0" fromWordArt="0" anchor="ctr" anchorCtr="0" forceAA="0" compatLnSpc="1">
              <a:prstTxWarp prst="textNoShape">
                <a:avLst/>
              </a:prstTxWarp>
              <a:noAutofit/>
            </a:bodyPr>
            <a:lstStyle/>
            <a:p>
              <a:pPr>
                <a:lnSpc>
                  <a:spcPct val="90000"/>
                </a:lnSpc>
                <a:spcBef>
                  <a:spcPts val="612"/>
                </a:spcBef>
              </a:pPr>
              <a:r>
                <a:rPr lang="en-US" sz="4488" dirty="0" smtClean="0">
                  <a:solidFill>
                    <a:srgbClr val="0072C6">
                      <a:lumMod val="50000"/>
                      <a:alpha val="99000"/>
                    </a:srgbClr>
                  </a:solidFill>
                </a:rPr>
                <a:t>80</a:t>
              </a:r>
              <a:r>
                <a:rPr lang="en-US" sz="4488" dirty="0">
                  <a:solidFill>
                    <a:srgbClr val="0072C6">
                      <a:lumMod val="50000"/>
                      <a:alpha val="99000"/>
                    </a:srgbClr>
                  </a:solidFill>
                </a:rPr>
                <a:t>+ </a:t>
              </a:r>
            </a:p>
            <a:p>
              <a:pPr>
                <a:lnSpc>
                  <a:spcPct val="90000"/>
                </a:lnSpc>
                <a:spcBef>
                  <a:spcPts val="612"/>
                </a:spcBef>
              </a:pPr>
              <a:r>
                <a:rPr lang="en-US" sz="2448" dirty="0" smtClean="0">
                  <a:solidFill>
                    <a:srgbClr val="0072C6">
                      <a:lumMod val="50000"/>
                      <a:alpha val="99000"/>
                    </a:srgbClr>
                  </a:solidFill>
                </a:rPr>
                <a:t>currencies</a:t>
              </a:r>
              <a:endParaRPr lang="en-US" sz="1632" dirty="0">
                <a:solidFill>
                  <a:srgbClr val="0072C6">
                    <a:lumMod val="50000"/>
                    <a:alpha val="99000"/>
                  </a:srgbClr>
                </a:solidFill>
              </a:endParaRPr>
            </a:p>
          </p:txBody>
        </p:sp>
        <p:sp>
          <p:nvSpPr>
            <p:cNvPr id="647" name="Rectangle 646"/>
            <p:cNvSpPr/>
            <p:nvPr/>
          </p:nvSpPr>
          <p:spPr bwMode="auto">
            <a:xfrm>
              <a:off x="2808459" y="1630339"/>
              <a:ext cx="2668680" cy="91587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lnSpc>
                  <a:spcPct val="90000"/>
                </a:lnSpc>
                <a:spcBef>
                  <a:spcPct val="0"/>
                </a:spcBef>
                <a:spcAft>
                  <a:spcPct val="0"/>
                </a:spcAft>
              </a:pPr>
              <a:r>
                <a:rPr lang="en-US" sz="2448" dirty="0" smtClean="0">
                  <a:solidFill>
                    <a:srgbClr val="FFFFFF">
                      <a:alpha val="99000"/>
                    </a:srgbClr>
                  </a:solidFill>
                  <a:ea typeface="Segoe UI" pitchFamily="34" charset="0"/>
                  <a:cs typeface="Segoe UI" pitchFamily="34" charset="0"/>
                </a:rPr>
                <a:t>Payouts:</a:t>
              </a:r>
              <a:endParaRPr lang="en-US" sz="2448" dirty="0">
                <a:solidFill>
                  <a:srgbClr val="FFFFFF">
                    <a:alpha val="99000"/>
                  </a:srgbClr>
                </a:solidFill>
                <a:ea typeface="Segoe UI" pitchFamily="34" charset="0"/>
                <a:cs typeface="Segoe UI" pitchFamily="34" charset="0"/>
              </a:endParaRPr>
            </a:p>
          </p:txBody>
        </p:sp>
      </p:grpSp>
      <p:grpSp>
        <p:nvGrpSpPr>
          <p:cNvPr id="3" name="Group 2"/>
          <p:cNvGrpSpPr/>
          <p:nvPr/>
        </p:nvGrpSpPr>
        <p:grpSpPr>
          <a:xfrm>
            <a:off x="2883215" y="1198860"/>
            <a:ext cx="6670045" cy="2990498"/>
            <a:chOff x="3430712" y="1554882"/>
            <a:chExt cx="5565513" cy="2495284"/>
          </a:xfrm>
        </p:grpSpPr>
        <p:sp>
          <p:nvSpPr>
            <p:cNvPr id="637" name="Rectangle 636"/>
            <p:cNvSpPr/>
            <p:nvPr/>
          </p:nvSpPr>
          <p:spPr bwMode="auto">
            <a:xfrm>
              <a:off x="3430712" y="1554882"/>
              <a:ext cx="5565513" cy="2495284"/>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a:lnSpc>
                  <a:spcPct val="90000"/>
                </a:lnSpc>
                <a:spcBef>
                  <a:spcPts val="612"/>
                </a:spcBef>
              </a:pPr>
              <a:endParaRPr lang="en-US" sz="1632" dirty="0">
                <a:solidFill>
                  <a:srgbClr val="0072C6">
                    <a:lumMod val="50000"/>
                    <a:alpha val="99000"/>
                  </a:srgbClr>
                </a:solidFill>
              </a:endParaRPr>
            </a:p>
          </p:txBody>
        </p:sp>
        <p:grpSp>
          <p:nvGrpSpPr>
            <p:cNvPr id="648" name="Group 647"/>
            <p:cNvGrpSpPr/>
            <p:nvPr/>
          </p:nvGrpSpPr>
          <p:grpSpPr>
            <a:xfrm>
              <a:off x="4104518" y="1683226"/>
              <a:ext cx="4217898" cy="2265333"/>
              <a:chOff x="7457370" y="199195"/>
              <a:chExt cx="4311801" cy="2315766"/>
            </a:xfrm>
          </p:grpSpPr>
          <p:sp>
            <p:nvSpPr>
              <p:cNvPr id="649" name="Freeform 559"/>
              <p:cNvSpPr>
                <a:spLocks/>
              </p:cNvSpPr>
              <p:nvPr/>
            </p:nvSpPr>
            <p:spPr bwMode="auto">
              <a:xfrm>
                <a:off x="9408437" y="922698"/>
                <a:ext cx="54769" cy="84931"/>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50" name="Freeform 560"/>
              <p:cNvSpPr>
                <a:spLocks/>
              </p:cNvSpPr>
              <p:nvPr/>
            </p:nvSpPr>
            <p:spPr bwMode="auto">
              <a:xfrm>
                <a:off x="9455268" y="852054"/>
                <a:ext cx="92869" cy="179388"/>
              </a:xfrm>
              <a:custGeom>
                <a:avLst/>
                <a:gdLst>
                  <a:gd name="T0" fmla="*/ 2147483647 w 96"/>
                  <a:gd name="T1" fmla="*/ 2147483647 h 184"/>
                  <a:gd name="T2" fmla="*/ 2147483647 w 96"/>
                  <a:gd name="T3" fmla="*/ 2147483647 h 184"/>
                  <a:gd name="T4" fmla="*/ 2147483647 w 96"/>
                  <a:gd name="T5" fmla="*/ 2147483647 h 184"/>
                  <a:gd name="T6" fmla="*/ 2147483647 w 96"/>
                  <a:gd name="T7" fmla="*/ 2147483647 h 184"/>
                  <a:gd name="T8" fmla="*/ 2147483647 w 96"/>
                  <a:gd name="T9" fmla="*/ 2147483647 h 184"/>
                  <a:gd name="T10" fmla="*/ 2147483647 w 96"/>
                  <a:gd name="T11" fmla="*/ 2147483647 h 184"/>
                  <a:gd name="T12" fmla="*/ 2147483647 w 96"/>
                  <a:gd name="T13" fmla="*/ 2147483647 h 184"/>
                  <a:gd name="T14" fmla="*/ 2147483647 w 96"/>
                  <a:gd name="T15" fmla="*/ 2147483647 h 184"/>
                  <a:gd name="T16" fmla="*/ 2147483647 w 96"/>
                  <a:gd name="T17" fmla="*/ 2147483647 h 184"/>
                  <a:gd name="T18" fmla="*/ 2147483647 w 96"/>
                  <a:gd name="T19" fmla="*/ 2147483647 h 184"/>
                  <a:gd name="T20" fmla="*/ 2147483647 w 96"/>
                  <a:gd name="T21" fmla="*/ 2147483647 h 184"/>
                  <a:gd name="T22" fmla="*/ 2147483647 w 96"/>
                  <a:gd name="T23" fmla="*/ 2147483647 h 184"/>
                  <a:gd name="T24" fmla="*/ 2147483647 w 96"/>
                  <a:gd name="T25" fmla="*/ 2147483647 h 184"/>
                  <a:gd name="T26" fmla="*/ 2147483647 w 96"/>
                  <a:gd name="T27" fmla="*/ 2147483647 h 184"/>
                  <a:gd name="T28" fmla="*/ 2147483647 w 96"/>
                  <a:gd name="T29" fmla="*/ 2147483647 h 184"/>
                  <a:gd name="T30" fmla="*/ 0 w 96"/>
                  <a:gd name="T31" fmla="*/ 2147483647 h 184"/>
                  <a:gd name="T32" fmla="*/ 0 w 96"/>
                  <a:gd name="T33" fmla="*/ 2147483647 h 184"/>
                  <a:gd name="T34" fmla="*/ 0 w 96"/>
                  <a:gd name="T35" fmla="*/ 2147483647 h 184"/>
                  <a:gd name="T36" fmla="*/ 0 w 96"/>
                  <a:gd name="T37" fmla="*/ 2147483647 h 184"/>
                  <a:gd name="T38" fmla="*/ 0 w 96"/>
                  <a:gd name="T39" fmla="*/ 2147483647 h 184"/>
                  <a:gd name="T40" fmla="*/ 2147483647 w 96"/>
                  <a:gd name="T41" fmla="*/ 2147483647 h 184"/>
                  <a:gd name="T42" fmla="*/ 2147483647 w 96"/>
                  <a:gd name="T43" fmla="*/ 0 h 184"/>
                  <a:gd name="T44" fmla="*/ 2147483647 w 96"/>
                  <a:gd name="T45" fmla="*/ 0 h 184"/>
                  <a:gd name="T46" fmla="*/ 2147483647 w 96"/>
                  <a:gd name="T47" fmla="*/ 0 h 184"/>
                  <a:gd name="T48" fmla="*/ 2147483647 w 96"/>
                  <a:gd name="T49" fmla="*/ 2147483647 h 184"/>
                  <a:gd name="T50" fmla="*/ 2147483647 w 96"/>
                  <a:gd name="T51" fmla="*/ 2147483647 h 184"/>
                  <a:gd name="T52" fmla="*/ 2147483647 w 96"/>
                  <a:gd name="T53" fmla="*/ 2147483647 h 184"/>
                  <a:gd name="T54" fmla="*/ 2147483647 w 96"/>
                  <a:gd name="T55" fmla="*/ 2147483647 h 184"/>
                  <a:gd name="T56" fmla="*/ 2147483647 w 96"/>
                  <a:gd name="T57" fmla="*/ 2147483647 h 184"/>
                  <a:gd name="T58" fmla="*/ 2147483647 w 96"/>
                  <a:gd name="T59" fmla="*/ 2147483647 h 184"/>
                  <a:gd name="T60" fmla="*/ 2147483647 w 96"/>
                  <a:gd name="T61" fmla="*/ 2147483647 h 184"/>
                  <a:gd name="T62" fmla="*/ 2147483647 w 96"/>
                  <a:gd name="T63" fmla="*/ 2147483647 h 184"/>
                  <a:gd name="T64" fmla="*/ 2147483647 w 96"/>
                  <a:gd name="T65" fmla="*/ 2147483647 h 184"/>
                  <a:gd name="T66" fmla="*/ 2147483647 w 96"/>
                  <a:gd name="T67" fmla="*/ 2147483647 h 184"/>
                  <a:gd name="T68" fmla="*/ 2147483647 w 96"/>
                  <a:gd name="T69" fmla="*/ 2147483647 h 184"/>
                  <a:gd name="T70" fmla="*/ 2147483647 w 96"/>
                  <a:gd name="T71" fmla="*/ 2147483647 h 184"/>
                  <a:gd name="T72" fmla="*/ 2147483647 w 96"/>
                  <a:gd name="T73" fmla="*/ 2147483647 h 184"/>
                  <a:gd name="T74" fmla="*/ 2147483647 w 96"/>
                  <a:gd name="T75" fmla="*/ 2147483647 h 184"/>
                  <a:gd name="T76" fmla="*/ 2147483647 w 96"/>
                  <a:gd name="T77" fmla="*/ 2147483647 h 184"/>
                  <a:gd name="T78" fmla="*/ 2147483647 w 96"/>
                  <a:gd name="T79" fmla="*/ 2147483647 h 184"/>
                  <a:gd name="T80" fmla="*/ 2147483647 w 96"/>
                  <a:gd name="T81" fmla="*/ 2147483647 h 184"/>
                  <a:gd name="T82" fmla="*/ 2147483647 w 96"/>
                  <a:gd name="T83" fmla="*/ 2147483647 h 184"/>
                  <a:gd name="T84" fmla="*/ 2147483647 w 96"/>
                  <a:gd name="T85" fmla="*/ 2147483647 h 184"/>
                  <a:gd name="T86" fmla="*/ 2147483647 w 96"/>
                  <a:gd name="T87" fmla="*/ 2147483647 h 184"/>
                  <a:gd name="T88" fmla="*/ 2147483647 w 96"/>
                  <a:gd name="T89" fmla="*/ 2147483647 h 184"/>
                  <a:gd name="T90" fmla="*/ 2147483647 w 96"/>
                  <a:gd name="T91" fmla="*/ 2147483647 h 184"/>
                  <a:gd name="T92" fmla="*/ 2147483647 w 96"/>
                  <a:gd name="T93" fmla="*/ 2147483647 h 184"/>
                  <a:gd name="T94" fmla="*/ 2147483647 w 96"/>
                  <a:gd name="T95" fmla="*/ 2147483647 h 184"/>
                  <a:gd name="T96" fmla="*/ 2147483647 w 96"/>
                  <a:gd name="T97" fmla="*/ 2147483647 h 184"/>
                  <a:gd name="T98" fmla="*/ 2147483647 w 96"/>
                  <a:gd name="T99" fmla="*/ 2147483647 h 184"/>
                  <a:gd name="T100" fmla="*/ 2147483647 w 96"/>
                  <a:gd name="T101" fmla="*/ 2147483647 h 184"/>
                  <a:gd name="T102" fmla="*/ 2147483647 w 96"/>
                  <a:gd name="T103" fmla="*/ 2147483647 h 184"/>
                  <a:gd name="T104" fmla="*/ 2147483647 w 96"/>
                  <a:gd name="T105" fmla="*/ 2147483647 h 184"/>
                  <a:gd name="T106" fmla="*/ 2147483647 w 96"/>
                  <a:gd name="T107" fmla="*/ 2147483647 h 184"/>
                  <a:gd name="T108" fmla="*/ 2147483647 w 96"/>
                  <a:gd name="T109" fmla="*/ 2147483647 h 184"/>
                  <a:gd name="T110" fmla="*/ 2147483647 w 96"/>
                  <a:gd name="T111" fmla="*/ 2147483647 h 184"/>
                  <a:gd name="T112" fmla="*/ 2147483647 w 96"/>
                  <a:gd name="T113" fmla="*/ 2147483647 h 184"/>
                  <a:gd name="T114" fmla="*/ 2147483647 w 96"/>
                  <a:gd name="T115" fmla="*/ 2147483647 h 184"/>
                  <a:gd name="T116" fmla="*/ 2147483647 w 96"/>
                  <a:gd name="T117" fmla="*/ 2147483647 h 184"/>
                  <a:gd name="T118" fmla="*/ 2147483647 w 96"/>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84"/>
                  <a:gd name="T182" fmla="*/ 96 w 96"/>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84">
                    <a:moveTo>
                      <a:pt x="16" y="144"/>
                    </a:moveTo>
                    <a:lnTo>
                      <a:pt x="24" y="136"/>
                    </a:lnTo>
                    <a:lnTo>
                      <a:pt x="24" y="128"/>
                    </a:lnTo>
                    <a:lnTo>
                      <a:pt x="16" y="128"/>
                    </a:lnTo>
                    <a:lnTo>
                      <a:pt x="24" y="120"/>
                    </a:lnTo>
                    <a:lnTo>
                      <a:pt x="40" y="112"/>
                    </a:lnTo>
                    <a:lnTo>
                      <a:pt x="40" y="104"/>
                    </a:lnTo>
                    <a:lnTo>
                      <a:pt x="40" y="96"/>
                    </a:lnTo>
                    <a:lnTo>
                      <a:pt x="32" y="88"/>
                    </a:lnTo>
                    <a:lnTo>
                      <a:pt x="24" y="88"/>
                    </a:lnTo>
                    <a:lnTo>
                      <a:pt x="16" y="88"/>
                    </a:lnTo>
                    <a:lnTo>
                      <a:pt x="16" y="80"/>
                    </a:lnTo>
                    <a:lnTo>
                      <a:pt x="16" y="64"/>
                    </a:lnTo>
                    <a:lnTo>
                      <a:pt x="8" y="64"/>
                    </a:lnTo>
                    <a:lnTo>
                      <a:pt x="8" y="72"/>
                    </a:lnTo>
                    <a:lnTo>
                      <a:pt x="0" y="64"/>
                    </a:lnTo>
                    <a:lnTo>
                      <a:pt x="0" y="48"/>
                    </a:lnTo>
                    <a:lnTo>
                      <a:pt x="0" y="40"/>
                    </a:lnTo>
                    <a:lnTo>
                      <a:pt x="0" y="32"/>
                    </a:lnTo>
                    <a:lnTo>
                      <a:pt x="0" y="24"/>
                    </a:lnTo>
                    <a:lnTo>
                      <a:pt x="8" y="16"/>
                    </a:lnTo>
                    <a:lnTo>
                      <a:pt x="16" y="0"/>
                    </a:lnTo>
                    <a:lnTo>
                      <a:pt x="24" y="0"/>
                    </a:lnTo>
                    <a:lnTo>
                      <a:pt x="32" y="0"/>
                    </a:lnTo>
                    <a:lnTo>
                      <a:pt x="24" y="16"/>
                    </a:lnTo>
                    <a:lnTo>
                      <a:pt x="32" y="24"/>
                    </a:lnTo>
                    <a:lnTo>
                      <a:pt x="40" y="16"/>
                    </a:lnTo>
                    <a:lnTo>
                      <a:pt x="56" y="24"/>
                    </a:lnTo>
                    <a:lnTo>
                      <a:pt x="48" y="32"/>
                    </a:lnTo>
                    <a:lnTo>
                      <a:pt x="48" y="40"/>
                    </a:lnTo>
                    <a:lnTo>
                      <a:pt x="40" y="56"/>
                    </a:lnTo>
                    <a:lnTo>
                      <a:pt x="48" y="64"/>
                    </a:lnTo>
                    <a:lnTo>
                      <a:pt x="56" y="64"/>
                    </a:lnTo>
                    <a:lnTo>
                      <a:pt x="64" y="88"/>
                    </a:lnTo>
                    <a:lnTo>
                      <a:pt x="72" y="96"/>
                    </a:lnTo>
                    <a:lnTo>
                      <a:pt x="80" y="112"/>
                    </a:lnTo>
                    <a:lnTo>
                      <a:pt x="80" y="120"/>
                    </a:lnTo>
                    <a:lnTo>
                      <a:pt x="80" y="128"/>
                    </a:lnTo>
                    <a:lnTo>
                      <a:pt x="88" y="128"/>
                    </a:lnTo>
                    <a:lnTo>
                      <a:pt x="96" y="128"/>
                    </a:lnTo>
                    <a:lnTo>
                      <a:pt x="96" y="144"/>
                    </a:lnTo>
                    <a:lnTo>
                      <a:pt x="88" y="152"/>
                    </a:lnTo>
                    <a:lnTo>
                      <a:pt x="88" y="160"/>
                    </a:lnTo>
                    <a:lnTo>
                      <a:pt x="96" y="160"/>
                    </a:lnTo>
                    <a:lnTo>
                      <a:pt x="88" y="160"/>
                    </a:lnTo>
                    <a:lnTo>
                      <a:pt x="72" y="168"/>
                    </a:lnTo>
                    <a:lnTo>
                      <a:pt x="56" y="168"/>
                    </a:lnTo>
                    <a:lnTo>
                      <a:pt x="48" y="176"/>
                    </a:lnTo>
                    <a:lnTo>
                      <a:pt x="40" y="168"/>
                    </a:lnTo>
                    <a:lnTo>
                      <a:pt x="32" y="176"/>
                    </a:lnTo>
                    <a:lnTo>
                      <a:pt x="24" y="176"/>
                    </a:lnTo>
                    <a:lnTo>
                      <a:pt x="16" y="176"/>
                    </a:lnTo>
                    <a:lnTo>
                      <a:pt x="16" y="184"/>
                    </a:lnTo>
                    <a:lnTo>
                      <a:pt x="8" y="184"/>
                    </a:lnTo>
                    <a:lnTo>
                      <a:pt x="8" y="176"/>
                    </a:lnTo>
                    <a:lnTo>
                      <a:pt x="24" y="168"/>
                    </a:lnTo>
                    <a:lnTo>
                      <a:pt x="32" y="152"/>
                    </a:lnTo>
                    <a:lnTo>
                      <a:pt x="24" y="152"/>
                    </a:lnTo>
                    <a:lnTo>
                      <a:pt x="16" y="152"/>
                    </a:lnTo>
                    <a:lnTo>
                      <a:pt x="16" y="144"/>
                    </a:lnTo>
                    <a:close/>
                  </a:path>
                </a:pathLst>
              </a:custGeom>
              <a:solidFill>
                <a:schemeClr val="bg2"/>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prstClr val="white">
                      <a:lumMod val="85000"/>
                      <a:lumOff val="15000"/>
                    </a:prstClr>
                  </a:solidFill>
                </a:endParaRPr>
              </a:p>
            </p:txBody>
          </p:sp>
          <p:sp>
            <p:nvSpPr>
              <p:cNvPr id="651" name="Freeform 561"/>
              <p:cNvSpPr>
                <a:spLocks/>
              </p:cNvSpPr>
              <p:nvPr/>
            </p:nvSpPr>
            <p:spPr bwMode="auto">
              <a:xfrm>
                <a:off x="10163293" y="223404"/>
                <a:ext cx="217488" cy="27146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52" name="Freeform 562"/>
              <p:cNvSpPr>
                <a:spLocks/>
              </p:cNvSpPr>
              <p:nvPr/>
            </p:nvSpPr>
            <p:spPr bwMode="auto">
              <a:xfrm>
                <a:off x="9408437" y="922698"/>
                <a:ext cx="54769" cy="84931"/>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chemeClr val="bg2"/>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prstClr val="white">
                      <a:lumMod val="85000"/>
                      <a:lumOff val="15000"/>
                    </a:prstClr>
                  </a:solidFill>
                </a:endParaRPr>
              </a:p>
            </p:txBody>
          </p:sp>
          <p:sp>
            <p:nvSpPr>
              <p:cNvPr id="653" name="Freeform 563"/>
              <p:cNvSpPr>
                <a:spLocks/>
              </p:cNvSpPr>
              <p:nvPr/>
            </p:nvSpPr>
            <p:spPr bwMode="auto">
              <a:xfrm>
                <a:off x="10163293" y="223404"/>
                <a:ext cx="217488" cy="27146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54" name="Freeform 564"/>
              <p:cNvSpPr>
                <a:spLocks/>
              </p:cNvSpPr>
              <p:nvPr/>
            </p:nvSpPr>
            <p:spPr bwMode="auto">
              <a:xfrm>
                <a:off x="10062486" y="1893454"/>
                <a:ext cx="77788" cy="171450"/>
              </a:xfrm>
              <a:custGeom>
                <a:avLst/>
                <a:gdLst>
                  <a:gd name="T0" fmla="*/ 0 w 80"/>
                  <a:gd name="T1" fmla="*/ 2147483647 h 176"/>
                  <a:gd name="T2" fmla="*/ 0 w 80"/>
                  <a:gd name="T3" fmla="*/ 2147483647 h 176"/>
                  <a:gd name="T4" fmla="*/ 2147483647 w 80"/>
                  <a:gd name="T5" fmla="*/ 2147483647 h 176"/>
                  <a:gd name="T6" fmla="*/ 2147483647 w 80"/>
                  <a:gd name="T7" fmla="*/ 2147483647 h 176"/>
                  <a:gd name="T8" fmla="*/ 2147483647 w 80"/>
                  <a:gd name="T9" fmla="*/ 2147483647 h 176"/>
                  <a:gd name="T10" fmla="*/ 2147483647 w 80"/>
                  <a:gd name="T11" fmla="*/ 2147483647 h 176"/>
                  <a:gd name="T12" fmla="*/ 2147483647 w 80"/>
                  <a:gd name="T13" fmla="*/ 2147483647 h 176"/>
                  <a:gd name="T14" fmla="*/ 2147483647 w 80"/>
                  <a:gd name="T15" fmla="*/ 2147483647 h 176"/>
                  <a:gd name="T16" fmla="*/ 2147483647 w 80"/>
                  <a:gd name="T17" fmla="*/ 0 h 176"/>
                  <a:gd name="T18" fmla="*/ 2147483647 w 80"/>
                  <a:gd name="T19" fmla="*/ 2147483647 h 176"/>
                  <a:gd name="T20" fmla="*/ 2147483647 w 80"/>
                  <a:gd name="T21" fmla="*/ 2147483647 h 176"/>
                  <a:gd name="T22" fmla="*/ 2147483647 w 80"/>
                  <a:gd name="T23" fmla="*/ 2147483647 h 176"/>
                  <a:gd name="T24" fmla="*/ 2147483647 w 80"/>
                  <a:gd name="T25" fmla="*/ 2147483647 h 176"/>
                  <a:gd name="T26" fmla="*/ 2147483647 w 80"/>
                  <a:gd name="T27" fmla="*/ 2147483647 h 176"/>
                  <a:gd name="T28" fmla="*/ 2147483647 w 80"/>
                  <a:gd name="T29" fmla="*/ 2147483647 h 176"/>
                  <a:gd name="T30" fmla="*/ 0 w 80"/>
                  <a:gd name="T31" fmla="*/ 2147483647 h 176"/>
                  <a:gd name="T32" fmla="*/ 0 w 80"/>
                  <a:gd name="T33" fmla="*/ 2147483647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76"/>
                  <a:gd name="T53" fmla="*/ 80 w 80"/>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76">
                    <a:moveTo>
                      <a:pt x="0" y="144"/>
                    </a:moveTo>
                    <a:lnTo>
                      <a:pt x="0" y="128"/>
                    </a:lnTo>
                    <a:lnTo>
                      <a:pt x="8" y="112"/>
                    </a:lnTo>
                    <a:lnTo>
                      <a:pt x="16" y="88"/>
                    </a:lnTo>
                    <a:lnTo>
                      <a:pt x="8" y="56"/>
                    </a:lnTo>
                    <a:lnTo>
                      <a:pt x="16" y="48"/>
                    </a:lnTo>
                    <a:lnTo>
                      <a:pt x="32" y="40"/>
                    </a:lnTo>
                    <a:lnTo>
                      <a:pt x="48" y="16"/>
                    </a:lnTo>
                    <a:lnTo>
                      <a:pt x="72" y="0"/>
                    </a:lnTo>
                    <a:lnTo>
                      <a:pt x="80" y="16"/>
                    </a:lnTo>
                    <a:lnTo>
                      <a:pt x="80" y="40"/>
                    </a:lnTo>
                    <a:lnTo>
                      <a:pt x="80" y="56"/>
                    </a:lnTo>
                    <a:lnTo>
                      <a:pt x="48" y="168"/>
                    </a:lnTo>
                    <a:lnTo>
                      <a:pt x="32" y="168"/>
                    </a:lnTo>
                    <a:lnTo>
                      <a:pt x="16" y="176"/>
                    </a:lnTo>
                    <a:lnTo>
                      <a:pt x="0" y="160"/>
                    </a:lnTo>
                    <a:lnTo>
                      <a:pt x="0" y="14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55" name="Freeform 565"/>
              <p:cNvSpPr>
                <a:spLocks/>
              </p:cNvSpPr>
              <p:nvPr/>
            </p:nvSpPr>
            <p:spPr bwMode="auto">
              <a:xfrm>
                <a:off x="10513337" y="1629136"/>
                <a:ext cx="23019" cy="31750"/>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56" name="Freeform 566"/>
              <p:cNvSpPr>
                <a:spLocks/>
              </p:cNvSpPr>
              <p:nvPr/>
            </p:nvSpPr>
            <p:spPr bwMode="auto">
              <a:xfrm>
                <a:off x="10870525" y="1489436"/>
                <a:ext cx="23019" cy="23813"/>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57" name="Freeform 567"/>
              <p:cNvSpPr>
                <a:spLocks/>
              </p:cNvSpPr>
              <p:nvPr/>
            </p:nvSpPr>
            <p:spPr bwMode="auto">
              <a:xfrm>
                <a:off x="10513337" y="1629136"/>
                <a:ext cx="23019" cy="31750"/>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58" name="Freeform 568"/>
              <p:cNvSpPr>
                <a:spLocks/>
              </p:cNvSpPr>
              <p:nvPr/>
            </p:nvSpPr>
            <p:spPr bwMode="auto">
              <a:xfrm>
                <a:off x="10870525" y="1489436"/>
                <a:ext cx="23019" cy="23813"/>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59" name="Freeform 569"/>
              <p:cNvSpPr>
                <a:spLocks/>
              </p:cNvSpPr>
              <p:nvPr/>
            </p:nvSpPr>
            <p:spPr bwMode="auto">
              <a:xfrm>
                <a:off x="11010225" y="1419586"/>
                <a:ext cx="15875" cy="46831"/>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60" name="Freeform 570"/>
              <p:cNvSpPr>
                <a:spLocks/>
              </p:cNvSpPr>
              <p:nvPr/>
            </p:nvSpPr>
            <p:spPr bwMode="auto">
              <a:xfrm>
                <a:off x="11126905" y="1302904"/>
                <a:ext cx="23019" cy="30957"/>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61" name="Freeform 571"/>
              <p:cNvSpPr>
                <a:spLocks/>
              </p:cNvSpPr>
              <p:nvPr/>
            </p:nvSpPr>
            <p:spPr bwMode="auto">
              <a:xfrm>
                <a:off x="11010225" y="1419586"/>
                <a:ext cx="15875" cy="46831"/>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62" name="Freeform 572"/>
              <p:cNvSpPr>
                <a:spLocks/>
              </p:cNvSpPr>
              <p:nvPr/>
            </p:nvSpPr>
            <p:spPr bwMode="auto">
              <a:xfrm>
                <a:off x="11126905" y="1302904"/>
                <a:ext cx="23019" cy="30957"/>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63" name="Freeform 573"/>
              <p:cNvSpPr>
                <a:spLocks/>
              </p:cNvSpPr>
              <p:nvPr/>
            </p:nvSpPr>
            <p:spPr bwMode="auto">
              <a:xfrm>
                <a:off x="11157862" y="1124311"/>
                <a:ext cx="170657" cy="186531"/>
              </a:xfrm>
              <a:custGeom>
                <a:avLst/>
                <a:gdLst>
                  <a:gd name="T0" fmla="*/ 0 w 176"/>
                  <a:gd name="T1" fmla="*/ 2147483647 h 192"/>
                  <a:gd name="T2" fmla="*/ 2147483647 w 176"/>
                  <a:gd name="T3" fmla="*/ 2147483647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2147483647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0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2147483647 w 176"/>
                  <a:gd name="T65" fmla="*/ 2147483647 h 192"/>
                  <a:gd name="T66" fmla="*/ 0 w 176"/>
                  <a:gd name="T67" fmla="*/ 2147483647 h 192"/>
                  <a:gd name="T68" fmla="*/ 0 w 17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92"/>
                  <a:gd name="T107" fmla="*/ 176 w 176"/>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92">
                    <a:moveTo>
                      <a:pt x="0" y="160"/>
                    </a:moveTo>
                    <a:lnTo>
                      <a:pt x="24" y="152"/>
                    </a:lnTo>
                    <a:lnTo>
                      <a:pt x="40" y="152"/>
                    </a:lnTo>
                    <a:lnTo>
                      <a:pt x="72" y="128"/>
                    </a:lnTo>
                    <a:lnTo>
                      <a:pt x="88" y="120"/>
                    </a:lnTo>
                    <a:lnTo>
                      <a:pt x="96" y="104"/>
                    </a:lnTo>
                    <a:lnTo>
                      <a:pt x="104" y="72"/>
                    </a:lnTo>
                    <a:lnTo>
                      <a:pt x="104" y="48"/>
                    </a:lnTo>
                    <a:lnTo>
                      <a:pt x="112" y="32"/>
                    </a:lnTo>
                    <a:lnTo>
                      <a:pt x="112" y="8"/>
                    </a:lnTo>
                    <a:lnTo>
                      <a:pt x="120" y="0"/>
                    </a:lnTo>
                    <a:lnTo>
                      <a:pt x="136" y="8"/>
                    </a:lnTo>
                    <a:lnTo>
                      <a:pt x="160" y="16"/>
                    </a:lnTo>
                    <a:lnTo>
                      <a:pt x="176" y="16"/>
                    </a:lnTo>
                    <a:lnTo>
                      <a:pt x="160" y="32"/>
                    </a:lnTo>
                    <a:lnTo>
                      <a:pt x="144" y="40"/>
                    </a:lnTo>
                    <a:lnTo>
                      <a:pt x="136" y="56"/>
                    </a:lnTo>
                    <a:lnTo>
                      <a:pt x="120" y="40"/>
                    </a:lnTo>
                    <a:lnTo>
                      <a:pt x="104" y="64"/>
                    </a:lnTo>
                    <a:lnTo>
                      <a:pt x="120" y="88"/>
                    </a:lnTo>
                    <a:lnTo>
                      <a:pt x="112" y="112"/>
                    </a:lnTo>
                    <a:lnTo>
                      <a:pt x="104" y="128"/>
                    </a:lnTo>
                    <a:lnTo>
                      <a:pt x="104" y="152"/>
                    </a:lnTo>
                    <a:lnTo>
                      <a:pt x="96" y="160"/>
                    </a:lnTo>
                    <a:lnTo>
                      <a:pt x="88" y="160"/>
                    </a:lnTo>
                    <a:lnTo>
                      <a:pt x="80" y="160"/>
                    </a:lnTo>
                    <a:lnTo>
                      <a:pt x="64" y="160"/>
                    </a:lnTo>
                    <a:lnTo>
                      <a:pt x="56" y="160"/>
                    </a:lnTo>
                    <a:lnTo>
                      <a:pt x="40" y="176"/>
                    </a:lnTo>
                    <a:lnTo>
                      <a:pt x="40" y="168"/>
                    </a:lnTo>
                    <a:lnTo>
                      <a:pt x="32" y="176"/>
                    </a:lnTo>
                    <a:lnTo>
                      <a:pt x="24" y="176"/>
                    </a:lnTo>
                    <a:lnTo>
                      <a:pt x="8" y="192"/>
                    </a:lnTo>
                    <a:lnTo>
                      <a:pt x="0" y="168"/>
                    </a:lnTo>
                    <a:lnTo>
                      <a:pt x="0" y="16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64" name="Freeform 574"/>
              <p:cNvSpPr>
                <a:spLocks/>
              </p:cNvSpPr>
              <p:nvPr/>
            </p:nvSpPr>
            <p:spPr bwMode="auto">
              <a:xfrm>
                <a:off x="11274543" y="953654"/>
                <a:ext cx="30956" cy="147638"/>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65" name="Freeform 575"/>
              <p:cNvSpPr>
                <a:spLocks/>
              </p:cNvSpPr>
              <p:nvPr/>
            </p:nvSpPr>
            <p:spPr bwMode="auto">
              <a:xfrm>
                <a:off x="11584900" y="2289535"/>
                <a:ext cx="85725" cy="101600"/>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66" name="Freeform 576"/>
              <p:cNvSpPr>
                <a:spLocks/>
              </p:cNvSpPr>
              <p:nvPr/>
            </p:nvSpPr>
            <p:spPr bwMode="auto">
              <a:xfrm>
                <a:off x="11274543" y="953654"/>
                <a:ext cx="30956" cy="147638"/>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67" name="Freeform 577"/>
              <p:cNvSpPr>
                <a:spLocks/>
              </p:cNvSpPr>
              <p:nvPr/>
            </p:nvSpPr>
            <p:spPr bwMode="auto">
              <a:xfrm>
                <a:off x="11584900" y="2289535"/>
                <a:ext cx="85725" cy="101600"/>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68" name="Freeform 578"/>
              <p:cNvSpPr>
                <a:spLocks/>
              </p:cNvSpPr>
              <p:nvPr/>
            </p:nvSpPr>
            <p:spPr bwMode="auto">
              <a:xfrm>
                <a:off x="11662687" y="2196667"/>
                <a:ext cx="62706" cy="100806"/>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69" name="Freeform 579"/>
              <p:cNvSpPr>
                <a:spLocks/>
              </p:cNvSpPr>
              <p:nvPr/>
            </p:nvSpPr>
            <p:spPr bwMode="auto">
              <a:xfrm>
                <a:off x="10924499" y="1885517"/>
                <a:ext cx="489744" cy="373063"/>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70" name="Freeform 580"/>
              <p:cNvSpPr>
                <a:spLocks/>
              </p:cNvSpPr>
              <p:nvPr/>
            </p:nvSpPr>
            <p:spPr bwMode="auto">
              <a:xfrm>
                <a:off x="11662687" y="2196667"/>
                <a:ext cx="62706" cy="100806"/>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71" name="Freeform 581"/>
              <p:cNvSpPr>
                <a:spLocks/>
              </p:cNvSpPr>
              <p:nvPr/>
            </p:nvSpPr>
            <p:spPr bwMode="auto">
              <a:xfrm>
                <a:off x="10924499" y="1885517"/>
                <a:ext cx="489744" cy="373063"/>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72" name="Freeform 582"/>
              <p:cNvSpPr>
                <a:spLocks/>
              </p:cNvSpPr>
              <p:nvPr/>
            </p:nvSpPr>
            <p:spPr bwMode="auto">
              <a:xfrm>
                <a:off x="11313437" y="2282392"/>
                <a:ext cx="38894" cy="53975"/>
              </a:xfrm>
              <a:custGeom>
                <a:avLst/>
                <a:gdLst>
                  <a:gd name="T0" fmla="*/ 0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2147483647 w 40"/>
                  <a:gd name="T13" fmla="*/ 0 h 56"/>
                  <a:gd name="T14" fmla="*/ 2147483647 w 40"/>
                  <a:gd name="T15" fmla="*/ 2147483647 h 56"/>
                  <a:gd name="T16" fmla="*/ 0 w 40"/>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6"/>
                  <a:gd name="T29" fmla="*/ 40 w 4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6">
                    <a:moveTo>
                      <a:pt x="0" y="8"/>
                    </a:moveTo>
                    <a:lnTo>
                      <a:pt x="8" y="32"/>
                    </a:lnTo>
                    <a:lnTo>
                      <a:pt x="8" y="48"/>
                    </a:lnTo>
                    <a:lnTo>
                      <a:pt x="24" y="56"/>
                    </a:lnTo>
                    <a:lnTo>
                      <a:pt x="32" y="40"/>
                    </a:lnTo>
                    <a:lnTo>
                      <a:pt x="40" y="16"/>
                    </a:lnTo>
                    <a:lnTo>
                      <a:pt x="40" y="0"/>
                    </a:lnTo>
                    <a:lnTo>
                      <a:pt x="24" y="8"/>
                    </a:lnTo>
                    <a:lnTo>
                      <a:pt x="0"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73" name="Freeform 583"/>
              <p:cNvSpPr>
                <a:spLocks/>
              </p:cNvSpPr>
              <p:nvPr/>
            </p:nvSpPr>
            <p:spPr bwMode="auto">
              <a:xfrm>
                <a:off x="10714950" y="1675967"/>
                <a:ext cx="124619" cy="132557"/>
              </a:xfrm>
              <a:custGeom>
                <a:avLst/>
                <a:gdLst>
                  <a:gd name="T0" fmla="*/ 0 w 128"/>
                  <a:gd name="T1" fmla="*/ 0 h 136"/>
                  <a:gd name="T2" fmla="*/ 2147483647 w 128"/>
                  <a:gd name="T3" fmla="*/ 0 h 136"/>
                  <a:gd name="T4" fmla="*/ 2147483647 w 128"/>
                  <a:gd name="T5" fmla="*/ 2147483647 h 136"/>
                  <a:gd name="T6" fmla="*/ 2147483647 w 128"/>
                  <a:gd name="T7" fmla="*/ 2147483647 h 136"/>
                  <a:gd name="T8" fmla="*/ 2147483647 w 128"/>
                  <a:gd name="T9" fmla="*/ 2147483647 h 136"/>
                  <a:gd name="T10" fmla="*/ 2147483647 w 128"/>
                  <a:gd name="T11" fmla="*/ 2147483647 h 136"/>
                  <a:gd name="T12" fmla="*/ 2147483647 w 128"/>
                  <a:gd name="T13" fmla="*/ 2147483647 h 136"/>
                  <a:gd name="T14" fmla="*/ 2147483647 w 128"/>
                  <a:gd name="T15" fmla="*/ 2147483647 h 136"/>
                  <a:gd name="T16" fmla="*/ 2147483647 w 128"/>
                  <a:gd name="T17" fmla="*/ 2147483647 h 136"/>
                  <a:gd name="T18" fmla="*/ 2147483647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0 w 128"/>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36"/>
                  <a:gd name="T53" fmla="*/ 128 w 128"/>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36">
                    <a:moveTo>
                      <a:pt x="0" y="0"/>
                    </a:moveTo>
                    <a:lnTo>
                      <a:pt x="16" y="0"/>
                    </a:lnTo>
                    <a:lnTo>
                      <a:pt x="32" y="24"/>
                    </a:lnTo>
                    <a:lnTo>
                      <a:pt x="48" y="32"/>
                    </a:lnTo>
                    <a:lnTo>
                      <a:pt x="64" y="40"/>
                    </a:lnTo>
                    <a:lnTo>
                      <a:pt x="96" y="72"/>
                    </a:lnTo>
                    <a:lnTo>
                      <a:pt x="104" y="80"/>
                    </a:lnTo>
                    <a:lnTo>
                      <a:pt x="120" y="104"/>
                    </a:lnTo>
                    <a:lnTo>
                      <a:pt x="128" y="128"/>
                    </a:lnTo>
                    <a:lnTo>
                      <a:pt x="112" y="136"/>
                    </a:lnTo>
                    <a:lnTo>
                      <a:pt x="88" y="120"/>
                    </a:lnTo>
                    <a:lnTo>
                      <a:pt x="64" y="104"/>
                    </a:lnTo>
                    <a:lnTo>
                      <a:pt x="48" y="72"/>
                    </a:lnTo>
                    <a:lnTo>
                      <a:pt x="40" y="64"/>
                    </a:lnTo>
                    <a:lnTo>
                      <a:pt x="24" y="48"/>
                    </a:lnTo>
                    <a:lnTo>
                      <a:pt x="8" y="32"/>
                    </a:lnTo>
                    <a:lnTo>
                      <a:pt x="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74" name="Freeform 584"/>
              <p:cNvSpPr>
                <a:spLocks/>
              </p:cNvSpPr>
              <p:nvPr/>
            </p:nvSpPr>
            <p:spPr bwMode="auto">
              <a:xfrm>
                <a:off x="10878462" y="1652948"/>
                <a:ext cx="115888" cy="131763"/>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75" name="Freeform 585"/>
              <p:cNvSpPr>
                <a:spLocks/>
              </p:cNvSpPr>
              <p:nvPr/>
            </p:nvSpPr>
            <p:spPr bwMode="auto">
              <a:xfrm>
                <a:off x="11141987" y="1745817"/>
                <a:ext cx="225425" cy="12461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76" name="Freeform 586"/>
              <p:cNvSpPr>
                <a:spLocks/>
              </p:cNvSpPr>
              <p:nvPr/>
            </p:nvSpPr>
            <p:spPr bwMode="auto">
              <a:xfrm>
                <a:off x="10878462" y="1652948"/>
                <a:ext cx="115888" cy="131763"/>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77" name="Freeform 587"/>
              <p:cNvSpPr>
                <a:spLocks/>
              </p:cNvSpPr>
              <p:nvPr/>
            </p:nvSpPr>
            <p:spPr bwMode="auto">
              <a:xfrm>
                <a:off x="11141987" y="1745817"/>
                <a:ext cx="225425" cy="12461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78" name="Freeform 588"/>
              <p:cNvSpPr>
                <a:spLocks/>
              </p:cNvSpPr>
              <p:nvPr/>
            </p:nvSpPr>
            <p:spPr bwMode="auto">
              <a:xfrm>
                <a:off x="11002287" y="1513248"/>
                <a:ext cx="69850" cy="92869"/>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79" name="Freeform 589"/>
              <p:cNvSpPr>
                <a:spLocks/>
              </p:cNvSpPr>
              <p:nvPr/>
            </p:nvSpPr>
            <p:spPr bwMode="auto">
              <a:xfrm>
                <a:off x="11033243" y="1621992"/>
                <a:ext cx="54769" cy="46038"/>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80" name="Freeform 590"/>
              <p:cNvSpPr>
                <a:spLocks/>
              </p:cNvSpPr>
              <p:nvPr/>
            </p:nvSpPr>
            <p:spPr bwMode="auto">
              <a:xfrm>
                <a:off x="11002287" y="1513248"/>
                <a:ext cx="69850" cy="92869"/>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81" name="Freeform 591"/>
              <p:cNvSpPr>
                <a:spLocks/>
              </p:cNvSpPr>
              <p:nvPr/>
            </p:nvSpPr>
            <p:spPr bwMode="auto">
              <a:xfrm>
                <a:off x="11033243" y="1621992"/>
                <a:ext cx="54769" cy="46038"/>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82" name="Freeform 592"/>
              <p:cNvSpPr>
                <a:spLocks/>
              </p:cNvSpPr>
              <p:nvPr/>
            </p:nvSpPr>
            <p:spPr bwMode="auto">
              <a:xfrm>
                <a:off x="10994349" y="1722799"/>
                <a:ext cx="70644" cy="85725"/>
              </a:xfrm>
              <a:custGeom>
                <a:avLst/>
                <a:gdLst>
                  <a:gd name="T0" fmla="*/ 2147483647 w 72"/>
                  <a:gd name="T1" fmla="*/ 2147483647 h 88"/>
                  <a:gd name="T2" fmla="*/ 2147483647 w 72"/>
                  <a:gd name="T3" fmla="*/ 2147483647 h 88"/>
                  <a:gd name="T4" fmla="*/ 0 w 72"/>
                  <a:gd name="T5" fmla="*/ 2147483647 h 88"/>
                  <a:gd name="T6" fmla="*/ 0 w 72"/>
                  <a:gd name="T7" fmla="*/ 2147483647 h 88"/>
                  <a:gd name="T8" fmla="*/ 2147483647 w 72"/>
                  <a:gd name="T9" fmla="*/ 2147483647 h 88"/>
                  <a:gd name="T10" fmla="*/ 2147483647 w 72"/>
                  <a:gd name="T11" fmla="*/ 2147483647 h 88"/>
                  <a:gd name="T12" fmla="*/ 2147483647 w 72"/>
                  <a:gd name="T13" fmla="*/ 2147483647 h 88"/>
                  <a:gd name="T14" fmla="*/ 2147483647 w 72"/>
                  <a:gd name="T15" fmla="*/ 0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88"/>
                  <a:gd name="T74" fmla="*/ 72 w 72"/>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88">
                    <a:moveTo>
                      <a:pt x="8" y="88"/>
                    </a:moveTo>
                    <a:lnTo>
                      <a:pt x="8" y="72"/>
                    </a:lnTo>
                    <a:lnTo>
                      <a:pt x="0" y="56"/>
                    </a:lnTo>
                    <a:lnTo>
                      <a:pt x="0" y="48"/>
                    </a:lnTo>
                    <a:lnTo>
                      <a:pt x="16" y="16"/>
                    </a:lnTo>
                    <a:lnTo>
                      <a:pt x="24" y="8"/>
                    </a:lnTo>
                    <a:lnTo>
                      <a:pt x="40" y="8"/>
                    </a:lnTo>
                    <a:lnTo>
                      <a:pt x="72" y="0"/>
                    </a:lnTo>
                    <a:lnTo>
                      <a:pt x="72" y="8"/>
                    </a:lnTo>
                    <a:lnTo>
                      <a:pt x="56" y="8"/>
                    </a:lnTo>
                    <a:lnTo>
                      <a:pt x="32" y="16"/>
                    </a:lnTo>
                    <a:lnTo>
                      <a:pt x="24" y="32"/>
                    </a:lnTo>
                    <a:lnTo>
                      <a:pt x="56" y="32"/>
                    </a:lnTo>
                    <a:lnTo>
                      <a:pt x="56" y="40"/>
                    </a:lnTo>
                    <a:lnTo>
                      <a:pt x="48" y="48"/>
                    </a:lnTo>
                    <a:lnTo>
                      <a:pt x="40" y="56"/>
                    </a:lnTo>
                    <a:lnTo>
                      <a:pt x="56" y="72"/>
                    </a:lnTo>
                    <a:lnTo>
                      <a:pt x="64" y="88"/>
                    </a:lnTo>
                    <a:lnTo>
                      <a:pt x="48" y="88"/>
                    </a:lnTo>
                    <a:lnTo>
                      <a:pt x="32" y="72"/>
                    </a:lnTo>
                    <a:lnTo>
                      <a:pt x="24" y="56"/>
                    </a:lnTo>
                    <a:lnTo>
                      <a:pt x="24" y="80"/>
                    </a:lnTo>
                    <a:lnTo>
                      <a:pt x="24" y="88"/>
                    </a:lnTo>
                    <a:lnTo>
                      <a:pt x="8" y="8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83" name="Freeform 593"/>
              <p:cNvSpPr>
                <a:spLocks/>
              </p:cNvSpPr>
              <p:nvPr/>
            </p:nvSpPr>
            <p:spPr bwMode="auto">
              <a:xfrm>
                <a:off x="10831630" y="1823604"/>
                <a:ext cx="131763" cy="30957"/>
              </a:xfrm>
              <a:custGeom>
                <a:avLst/>
                <a:gdLst>
                  <a:gd name="T0" fmla="*/ 0 w 136"/>
                  <a:gd name="T1" fmla="*/ 0 h 32"/>
                  <a:gd name="T2" fmla="*/ 2147483647 w 136"/>
                  <a:gd name="T3" fmla="*/ 0 h 32"/>
                  <a:gd name="T4" fmla="*/ 2147483647 w 136"/>
                  <a:gd name="T5" fmla="*/ 0 h 32"/>
                  <a:gd name="T6" fmla="*/ 2147483647 w 136"/>
                  <a:gd name="T7" fmla="*/ 0 h 32"/>
                  <a:gd name="T8" fmla="*/ 2147483647 w 136"/>
                  <a:gd name="T9" fmla="*/ 2147483647 h 32"/>
                  <a:gd name="T10" fmla="*/ 2147483647 w 136"/>
                  <a:gd name="T11" fmla="*/ 2147483647 h 32"/>
                  <a:gd name="T12" fmla="*/ 2147483647 w 136"/>
                  <a:gd name="T13" fmla="*/ 2147483647 h 32"/>
                  <a:gd name="T14" fmla="*/ 2147483647 w 136"/>
                  <a:gd name="T15" fmla="*/ 2147483647 h 32"/>
                  <a:gd name="T16" fmla="*/ 2147483647 w 136"/>
                  <a:gd name="T17" fmla="*/ 2147483647 h 32"/>
                  <a:gd name="T18" fmla="*/ 2147483647 w 136"/>
                  <a:gd name="T19" fmla="*/ 2147483647 h 32"/>
                  <a:gd name="T20" fmla="*/ 0 w 136"/>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2"/>
                  <a:gd name="T35" fmla="*/ 136 w 13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2">
                    <a:moveTo>
                      <a:pt x="0" y="0"/>
                    </a:moveTo>
                    <a:lnTo>
                      <a:pt x="40" y="0"/>
                    </a:lnTo>
                    <a:lnTo>
                      <a:pt x="64" y="0"/>
                    </a:lnTo>
                    <a:lnTo>
                      <a:pt x="80" y="0"/>
                    </a:lnTo>
                    <a:lnTo>
                      <a:pt x="96" y="8"/>
                    </a:lnTo>
                    <a:lnTo>
                      <a:pt x="128" y="16"/>
                    </a:lnTo>
                    <a:lnTo>
                      <a:pt x="136" y="32"/>
                    </a:lnTo>
                    <a:lnTo>
                      <a:pt x="104" y="24"/>
                    </a:lnTo>
                    <a:lnTo>
                      <a:pt x="80" y="24"/>
                    </a:lnTo>
                    <a:lnTo>
                      <a:pt x="32" y="16"/>
                    </a:lnTo>
                    <a:lnTo>
                      <a:pt x="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84" name="Freeform 594"/>
              <p:cNvSpPr>
                <a:spLocks/>
              </p:cNvSpPr>
              <p:nvPr/>
            </p:nvSpPr>
            <p:spPr bwMode="auto">
              <a:xfrm>
                <a:off x="8802806" y="999692"/>
                <a:ext cx="77788" cy="93663"/>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85" name="Freeform 596"/>
              <p:cNvSpPr>
                <a:spLocks/>
              </p:cNvSpPr>
              <p:nvPr/>
            </p:nvSpPr>
            <p:spPr bwMode="auto">
              <a:xfrm>
                <a:off x="8616274" y="1497373"/>
                <a:ext cx="84931" cy="23019"/>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86" name="Freeform 597"/>
              <p:cNvSpPr>
                <a:spLocks/>
              </p:cNvSpPr>
              <p:nvPr/>
            </p:nvSpPr>
            <p:spPr bwMode="auto">
              <a:xfrm>
                <a:off x="8802806" y="999692"/>
                <a:ext cx="77788" cy="93663"/>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87" name="Freeform 598"/>
              <p:cNvSpPr>
                <a:spLocks/>
              </p:cNvSpPr>
              <p:nvPr/>
            </p:nvSpPr>
            <p:spPr bwMode="auto">
              <a:xfrm>
                <a:off x="8616274" y="1497373"/>
                <a:ext cx="84931" cy="23019"/>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88" name="Freeform 599"/>
              <p:cNvSpPr>
                <a:spLocks/>
              </p:cNvSpPr>
              <p:nvPr/>
            </p:nvSpPr>
            <p:spPr bwMode="auto">
              <a:xfrm>
                <a:off x="9673549" y="1233054"/>
                <a:ext cx="38894" cy="23813"/>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89" name="Freeform 600"/>
              <p:cNvSpPr>
                <a:spLocks/>
              </p:cNvSpPr>
              <p:nvPr/>
            </p:nvSpPr>
            <p:spPr bwMode="auto">
              <a:xfrm>
                <a:off x="9634656" y="1186223"/>
                <a:ext cx="15875" cy="31750"/>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90" name="Freeform 601"/>
              <p:cNvSpPr>
                <a:spLocks/>
              </p:cNvSpPr>
              <p:nvPr/>
            </p:nvSpPr>
            <p:spPr bwMode="auto">
              <a:xfrm>
                <a:off x="9673549" y="1233054"/>
                <a:ext cx="38894" cy="23813"/>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91" name="Freeform 602"/>
              <p:cNvSpPr>
                <a:spLocks/>
              </p:cNvSpPr>
              <p:nvPr/>
            </p:nvSpPr>
            <p:spPr bwMode="auto">
              <a:xfrm>
                <a:off x="9634656" y="1186223"/>
                <a:ext cx="15875" cy="31750"/>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92" name="Freeform 603"/>
              <p:cNvSpPr>
                <a:spLocks/>
              </p:cNvSpPr>
              <p:nvPr/>
            </p:nvSpPr>
            <p:spPr bwMode="auto">
              <a:xfrm>
                <a:off x="9627512" y="1155267"/>
                <a:ext cx="23019" cy="23813"/>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93" name="Freeform 604"/>
              <p:cNvSpPr>
                <a:spLocks/>
              </p:cNvSpPr>
              <p:nvPr/>
            </p:nvSpPr>
            <p:spPr bwMode="auto">
              <a:xfrm>
                <a:off x="10031530" y="1248929"/>
                <a:ext cx="23019" cy="7938"/>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94" name="Freeform 605"/>
              <p:cNvSpPr>
                <a:spLocks/>
              </p:cNvSpPr>
              <p:nvPr/>
            </p:nvSpPr>
            <p:spPr bwMode="auto">
              <a:xfrm>
                <a:off x="9627512" y="1155267"/>
                <a:ext cx="23019" cy="23813"/>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95" name="Freeform 606"/>
              <p:cNvSpPr>
                <a:spLocks/>
              </p:cNvSpPr>
              <p:nvPr/>
            </p:nvSpPr>
            <p:spPr bwMode="auto">
              <a:xfrm>
                <a:off x="10031530" y="1248929"/>
                <a:ext cx="23019" cy="7938"/>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96" name="Rectangle 607"/>
              <p:cNvSpPr>
                <a:spLocks noChangeArrowheads="1"/>
              </p:cNvSpPr>
              <p:nvPr/>
            </p:nvSpPr>
            <p:spPr bwMode="auto">
              <a:xfrm>
                <a:off x="9960886" y="1365611"/>
                <a:ext cx="1588" cy="1588"/>
              </a:xfrm>
              <a:prstGeom prst="rect">
                <a:avLst/>
              </a:prstGeom>
              <a:solidFill>
                <a:schemeClr val="bg2"/>
              </a:solidFill>
              <a:ln w="28575">
                <a:solidFill>
                  <a:schemeClr val="tx1">
                    <a:lumMod val="65000"/>
                    <a:lumOff val="35000"/>
                  </a:schemeClr>
                </a:solidFill>
                <a:miter lim="800000"/>
                <a:headEnd/>
                <a:tailEnd/>
              </a:ln>
            </p:spPr>
            <p:txBody>
              <a:bodyPr/>
              <a:lstStyle/>
              <a:p>
                <a:pPr defTabSz="932559">
                  <a:spcBef>
                    <a:spcPct val="50000"/>
                  </a:spcBef>
                </a:pPr>
                <a:endParaRPr lang="en-US" sz="1836" dirty="0">
                  <a:solidFill>
                    <a:srgbClr val="4D4D4D"/>
                  </a:solidFill>
                  <a:latin typeface="Segoe"/>
                </a:endParaRPr>
              </a:p>
            </p:txBody>
          </p:sp>
          <p:sp>
            <p:nvSpPr>
              <p:cNvPr id="697" name="Freeform 608"/>
              <p:cNvSpPr>
                <a:spLocks/>
              </p:cNvSpPr>
              <p:nvPr/>
            </p:nvSpPr>
            <p:spPr bwMode="auto">
              <a:xfrm>
                <a:off x="9852143" y="1179079"/>
                <a:ext cx="225425" cy="84931"/>
              </a:xfrm>
              <a:custGeom>
                <a:avLst/>
                <a:gdLst>
                  <a:gd name="T0" fmla="*/ 2147483647 w 232"/>
                  <a:gd name="T1" fmla="*/ 2147483647 h 88"/>
                  <a:gd name="T2" fmla="*/ 2147483647 w 232"/>
                  <a:gd name="T3" fmla="*/ 2147483647 h 88"/>
                  <a:gd name="T4" fmla="*/ 2147483647 w 232"/>
                  <a:gd name="T5" fmla="*/ 2147483647 h 88"/>
                  <a:gd name="T6" fmla="*/ 2147483647 w 232"/>
                  <a:gd name="T7" fmla="*/ 2147483647 h 88"/>
                  <a:gd name="T8" fmla="*/ 2147483647 w 232"/>
                  <a:gd name="T9" fmla="*/ 2147483647 h 88"/>
                  <a:gd name="T10" fmla="*/ 2147483647 w 232"/>
                  <a:gd name="T11" fmla="*/ 2147483647 h 88"/>
                  <a:gd name="T12" fmla="*/ 2147483647 w 232"/>
                  <a:gd name="T13" fmla="*/ 2147483647 h 88"/>
                  <a:gd name="T14" fmla="*/ 2147483647 w 232"/>
                  <a:gd name="T15" fmla="*/ 2147483647 h 88"/>
                  <a:gd name="T16" fmla="*/ 2147483647 w 232"/>
                  <a:gd name="T17" fmla="*/ 2147483647 h 88"/>
                  <a:gd name="T18" fmla="*/ 2147483647 w 232"/>
                  <a:gd name="T19" fmla="*/ 0 h 88"/>
                  <a:gd name="T20" fmla="*/ 2147483647 w 232"/>
                  <a:gd name="T21" fmla="*/ 0 h 88"/>
                  <a:gd name="T22" fmla="*/ 2147483647 w 232"/>
                  <a:gd name="T23" fmla="*/ 0 h 88"/>
                  <a:gd name="T24" fmla="*/ 2147483647 w 232"/>
                  <a:gd name="T25" fmla="*/ 2147483647 h 88"/>
                  <a:gd name="T26" fmla="*/ 2147483647 w 232"/>
                  <a:gd name="T27" fmla="*/ 2147483647 h 88"/>
                  <a:gd name="T28" fmla="*/ 2147483647 w 232"/>
                  <a:gd name="T29" fmla="*/ 2147483647 h 88"/>
                  <a:gd name="T30" fmla="*/ 2147483647 w 232"/>
                  <a:gd name="T31" fmla="*/ 0 h 88"/>
                  <a:gd name="T32" fmla="*/ 2147483647 w 232"/>
                  <a:gd name="T33" fmla="*/ 0 h 88"/>
                  <a:gd name="T34" fmla="*/ 2147483647 w 232"/>
                  <a:gd name="T35" fmla="*/ 0 h 88"/>
                  <a:gd name="T36" fmla="*/ 2147483647 w 232"/>
                  <a:gd name="T37" fmla="*/ 0 h 88"/>
                  <a:gd name="T38" fmla="*/ 2147483647 w 232"/>
                  <a:gd name="T39" fmla="*/ 0 h 88"/>
                  <a:gd name="T40" fmla="*/ 2147483647 w 232"/>
                  <a:gd name="T41" fmla="*/ 2147483647 h 88"/>
                  <a:gd name="T42" fmla="*/ 2147483647 w 232"/>
                  <a:gd name="T43" fmla="*/ 2147483647 h 88"/>
                  <a:gd name="T44" fmla="*/ 2147483647 w 232"/>
                  <a:gd name="T45" fmla="*/ 2147483647 h 88"/>
                  <a:gd name="T46" fmla="*/ 2147483647 w 232"/>
                  <a:gd name="T47" fmla="*/ 2147483647 h 88"/>
                  <a:gd name="T48" fmla="*/ 2147483647 w 232"/>
                  <a:gd name="T49" fmla="*/ 2147483647 h 88"/>
                  <a:gd name="T50" fmla="*/ 0 w 232"/>
                  <a:gd name="T51" fmla="*/ 2147483647 h 88"/>
                  <a:gd name="T52" fmla="*/ 2147483647 w 232"/>
                  <a:gd name="T53" fmla="*/ 2147483647 h 88"/>
                  <a:gd name="T54" fmla="*/ 2147483647 w 232"/>
                  <a:gd name="T55" fmla="*/ 2147483647 h 88"/>
                  <a:gd name="T56" fmla="*/ 2147483647 w 232"/>
                  <a:gd name="T57" fmla="*/ 2147483647 h 88"/>
                  <a:gd name="T58" fmla="*/ 2147483647 w 232"/>
                  <a:gd name="T59" fmla="*/ 2147483647 h 88"/>
                  <a:gd name="T60" fmla="*/ 2147483647 w 232"/>
                  <a:gd name="T61" fmla="*/ 2147483647 h 88"/>
                  <a:gd name="T62" fmla="*/ 2147483647 w 232"/>
                  <a:gd name="T63" fmla="*/ 2147483647 h 88"/>
                  <a:gd name="T64" fmla="*/ 2147483647 w 232"/>
                  <a:gd name="T65" fmla="*/ 2147483647 h 88"/>
                  <a:gd name="T66" fmla="*/ 2147483647 w 232"/>
                  <a:gd name="T67" fmla="*/ 2147483647 h 88"/>
                  <a:gd name="T68" fmla="*/ 2147483647 w 232"/>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88"/>
                  <a:gd name="T107" fmla="*/ 232 w 232"/>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88">
                    <a:moveTo>
                      <a:pt x="136" y="80"/>
                    </a:moveTo>
                    <a:lnTo>
                      <a:pt x="144" y="80"/>
                    </a:lnTo>
                    <a:lnTo>
                      <a:pt x="184" y="80"/>
                    </a:lnTo>
                    <a:lnTo>
                      <a:pt x="208" y="72"/>
                    </a:lnTo>
                    <a:lnTo>
                      <a:pt x="224" y="72"/>
                    </a:lnTo>
                    <a:lnTo>
                      <a:pt x="232" y="72"/>
                    </a:lnTo>
                    <a:lnTo>
                      <a:pt x="232" y="64"/>
                    </a:lnTo>
                    <a:lnTo>
                      <a:pt x="232" y="32"/>
                    </a:lnTo>
                    <a:lnTo>
                      <a:pt x="216" y="8"/>
                    </a:lnTo>
                    <a:lnTo>
                      <a:pt x="208" y="0"/>
                    </a:lnTo>
                    <a:lnTo>
                      <a:pt x="200" y="0"/>
                    </a:lnTo>
                    <a:lnTo>
                      <a:pt x="192" y="0"/>
                    </a:lnTo>
                    <a:lnTo>
                      <a:pt x="176" y="8"/>
                    </a:lnTo>
                    <a:lnTo>
                      <a:pt x="160" y="8"/>
                    </a:lnTo>
                    <a:lnTo>
                      <a:pt x="152" y="8"/>
                    </a:lnTo>
                    <a:lnTo>
                      <a:pt x="136" y="0"/>
                    </a:lnTo>
                    <a:lnTo>
                      <a:pt x="128" y="0"/>
                    </a:lnTo>
                    <a:lnTo>
                      <a:pt x="96" y="0"/>
                    </a:lnTo>
                    <a:lnTo>
                      <a:pt x="88" y="0"/>
                    </a:lnTo>
                    <a:lnTo>
                      <a:pt x="72" y="0"/>
                    </a:lnTo>
                    <a:lnTo>
                      <a:pt x="64" y="8"/>
                    </a:lnTo>
                    <a:lnTo>
                      <a:pt x="48" y="16"/>
                    </a:lnTo>
                    <a:lnTo>
                      <a:pt x="40" y="8"/>
                    </a:lnTo>
                    <a:lnTo>
                      <a:pt x="32" y="24"/>
                    </a:lnTo>
                    <a:lnTo>
                      <a:pt x="16" y="24"/>
                    </a:lnTo>
                    <a:lnTo>
                      <a:pt x="0" y="32"/>
                    </a:lnTo>
                    <a:lnTo>
                      <a:pt x="8" y="48"/>
                    </a:lnTo>
                    <a:lnTo>
                      <a:pt x="16" y="64"/>
                    </a:lnTo>
                    <a:lnTo>
                      <a:pt x="24" y="80"/>
                    </a:lnTo>
                    <a:lnTo>
                      <a:pt x="56" y="80"/>
                    </a:lnTo>
                    <a:lnTo>
                      <a:pt x="64" y="80"/>
                    </a:lnTo>
                    <a:lnTo>
                      <a:pt x="88" y="88"/>
                    </a:lnTo>
                    <a:lnTo>
                      <a:pt x="104" y="80"/>
                    </a:lnTo>
                    <a:lnTo>
                      <a:pt x="120" y="88"/>
                    </a:lnTo>
                    <a:lnTo>
                      <a:pt x="136" y="8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98" name="Freeform 609"/>
              <p:cNvSpPr>
                <a:spLocks/>
              </p:cNvSpPr>
              <p:nvPr/>
            </p:nvSpPr>
            <p:spPr bwMode="auto">
              <a:xfrm>
                <a:off x="9960887" y="1248929"/>
                <a:ext cx="85725" cy="7778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0 w 88"/>
                  <a:gd name="T25" fmla="*/ 2147483647 h 80"/>
                  <a:gd name="T26" fmla="*/ 2147483647 w 88"/>
                  <a:gd name="T27" fmla="*/ 2147483647 h 80"/>
                  <a:gd name="T28" fmla="*/ 2147483647 w 88"/>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80"/>
                  <a:gd name="T47" fmla="*/ 88 w 88"/>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699" name="Freeform 610"/>
              <p:cNvSpPr>
                <a:spLocks/>
              </p:cNvSpPr>
              <p:nvPr/>
            </p:nvSpPr>
            <p:spPr bwMode="auto">
              <a:xfrm>
                <a:off x="9945805" y="1310842"/>
                <a:ext cx="61913" cy="54769"/>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56"/>
                  <a:gd name="T50" fmla="*/ 64 w 64"/>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00" name="Freeform 611"/>
              <p:cNvSpPr>
                <a:spLocks/>
              </p:cNvSpPr>
              <p:nvPr/>
            </p:nvSpPr>
            <p:spPr bwMode="auto">
              <a:xfrm>
                <a:off x="9960887" y="1248929"/>
                <a:ext cx="85725" cy="7778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2147483647 w 88"/>
                  <a:gd name="T25" fmla="*/ 2147483647 h 80"/>
                  <a:gd name="T26" fmla="*/ 0 w 88"/>
                  <a:gd name="T27" fmla="*/ 2147483647 h 80"/>
                  <a:gd name="T28" fmla="*/ 2147483647 w 88"/>
                  <a:gd name="T29" fmla="*/ 2147483647 h 80"/>
                  <a:gd name="T30" fmla="*/ 2147483647 w 88"/>
                  <a:gd name="T31" fmla="*/ 2147483647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01" name="Freeform 612"/>
              <p:cNvSpPr>
                <a:spLocks/>
              </p:cNvSpPr>
              <p:nvPr/>
            </p:nvSpPr>
            <p:spPr bwMode="auto">
              <a:xfrm>
                <a:off x="9945805" y="1310842"/>
                <a:ext cx="61913" cy="54769"/>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0 h 56"/>
                  <a:gd name="T42" fmla="*/ 2147483647 w 64"/>
                  <a:gd name="T43" fmla="*/ 0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0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56"/>
                  <a:gd name="T119" fmla="*/ 64 w 64"/>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02" name="Freeform 613"/>
              <p:cNvSpPr>
                <a:spLocks/>
              </p:cNvSpPr>
              <p:nvPr/>
            </p:nvSpPr>
            <p:spPr bwMode="auto">
              <a:xfrm>
                <a:off x="10163293" y="1419586"/>
                <a:ext cx="61913" cy="38893"/>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03" name="Freeform 615"/>
              <p:cNvSpPr>
                <a:spLocks/>
              </p:cNvSpPr>
              <p:nvPr/>
            </p:nvSpPr>
            <p:spPr bwMode="auto">
              <a:xfrm>
                <a:off x="10054549" y="1505311"/>
                <a:ext cx="131763" cy="77788"/>
              </a:xfrm>
              <a:custGeom>
                <a:avLst/>
                <a:gdLst>
                  <a:gd name="T0" fmla="*/ 2147483647 w 136"/>
                  <a:gd name="T1" fmla="*/ 0 h 80"/>
                  <a:gd name="T2" fmla="*/ 2147483647 w 136"/>
                  <a:gd name="T3" fmla="*/ 2147483647 h 80"/>
                  <a:gd name="T4" fmla="*/ 2147483647 w 136"/>
                  <a:gd name="T5" fmla="*/ 2147483647 h 80"/>
                  <a:gd name="T6" fmla="*/ 2147483647 w 136"/>
                  <a:gd name="T7" fmla="*/ 2147483647 h 80"/>
                  <a:gd name="T8" fmla="*/ 0 w 136"/>
                  <a:gd name="T9" fmla="*/ 2147483647 h 80"/>
                  <a:gd name="T10" fmla="*/ 2147483647 w 136"/>
                  <a:gd name="T11" fmla="*/ 2147483647 h 80"/>
                  <a:gd name="T12" fmla="*/ 2147483647 w 136"/>
                  <a:gd name="T13" fmla="*/ 2147483647 h 80"/>
                  <a:gd name="T14" fmla="*/ 2147483647 w 136"/>
                  <a:gd name="T15" fmla="*/ 2147483647 h 80"/>
                  <a:gd name="T16" fmla="*/ 2147483647 w 136"/>
                  <a:gd name="T17" fmla="*/ 2147483647 h 80"/>
                  <a:gd name="T18" fmla="*/ 2147483647 w 136"/>
                  <a:gd name="T19" fmla="*/ 2147483647 h 80"/>
                  <a:gd name="T20" fmla="*/ 2147483647 w 136"/>
                  <a:gd name="T21" fmla="*/ 2147483647 h 80"/>
                  <a:gd name="T22" fmla="*/ 2147483647 w 136"/>
                  <a:gd name="T23" fmla="*/ 2147483647 h 80"/>
                  <a:gd name="T24" fmla="*/ 2147483647 w 136"/>
                  <a:gd name="T25" fmla="*/ 2147483647 h 80"/>
                  <a:gd name="T26" fmla="*/ 2147483647 w 13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80"/>
                  <a:gd name="T44" fmla="*/ 136 w 13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80">
                    <a:moveTo>
                      <a:pt x="120" y="0"/>
                    </a:moveTo>
                    <a:lnTo>
                      <a:pt x="72" y="16"/>
                    </a:lnTo>
                    <a:lnTo>
                      <a:pt x="56" y="24"/>
                    </a:lnTo>
                    <a:lnTo>
                      <a:pt x="16" y="24"/>
                    </a:lnTo>
                    <a:lnTo>
                      <a:pt x="0" y="32"/>
                    </a:lnTo>
                    <a:lnTo>
                      <a:pt x="8" y="48"/>
                    </a:lnTo>
                    <a:lnTo>
                      <a:pt x="24" y="80"/>
                    </a:lnTo>
                    <a:lnTo>
                      <a:pt x="48" y="72"/>
                    </a:lnTo>
                    <a:lnTo>
                      <a:pt x="64" y="72"/>
                    </a:lnTo>
                    <a:lnTo>
                      <a:pt x="80" y="56"/>
                    </a:lnTo>
                    <a:lnTo>
                      <a:pt x="104" y="48"/>
                    </a:lnTo>
                    <a:lnTo>
                      <a:pt x="136" y="40"/>
                    </a:lnTo>
                    <a:lnTo>
                      <a:pt x="128" y="8"/>
                    </a:lnTo>
                    <a:lnTo>
                      <a:pt x="12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04" name="Freeform 616"/>
              <p:cNvSpPr>
                <a:spLocks/>
              </p:cNvSpPr>
              <p:nvPr/>
            </p:nvSpPr>
            <p:spPr bwMode="auto">
              <a:xfrm>
                <a:off x="9960886" y="1326717"/>
                <a:ext cx="265912" cy="209550"/>
              </a:xfrm>
              <a:custGeom>
                <a:avLst/>
                <a:gdLst>
                  <a:gd name="T0" fmla="*/ 2147483647 w 256"/>
                  <a:gd name="T1" fmla="*/ 2147483647 h 216"/>
                  <a:gd name="T2" fmla="*/ 2147483647 w 256"/>
                  <a:gd name="T3" fmla="*/ 2147483647 h 216"/>
                  <a:gd name="T4" fmla="*/ 2147483647 w 256"/>
                  <a:gd name="T5" fmla="*/ 2147483647 h 216"/>
                  <a:gd name="T6" fmla="*/ 2147483647 w 256"/>
                  <a:gd name="T7" fmla="*/ 2147483647 h 216"/>
                  <a:gd name="T8" fmla="*/ 2147483647 w 256"/>
                  <a:gd name="T9" fmla="*/ 2147483647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0 h 216"/>
                  <a:gd name="T26" fmla="*/ 2147483647 w 256"/>
                  <a:gd name="T27" fmla="*/ 0 h 216"/>
                  <a:gd name="T28" fmla="*/ 2147483647 w 256"/>
                  <a:gd name="T29" fmla="*/ 0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0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16"/>
                  <a:gd name="T101" fmla="*/ 256 w 256"/>
                  <a:gd name="T102" fmla="*/ 216 h 216"/>
                  <a:gd name="connsiteX0" fmla="*/ 10669 w 10669"/>
                  <a:gd name="connsiteY0" fmla="*/ 6466 h 10000"/>
                  <a:gd name="connsiteX1" fmla="*/ 8750 w 10669"/>
                  <a:gd name="connsiteY1" fmla="*/ 5926 h 10000"/>
                  <a:gd name="connsiteX2" fmla="*/ 8125 w 10669"/>
                  <a:gd name="connsiteY2" fmla="*/ 5185 h 10000"/>
                  <a:gd name="connsiteX3" fmla="*/ 8438 w 10669"/>
                  <a:gd name="connsiteY3" fmla="*/ 4444 h 10000"/>
                  <a:gd name="connsiteX4" fmla="*/ 8125 w 10669"/>
                  <a:gd name="connsiteY4" fmla="*/ 4444 h 10000"/>
                  <a:gd name="connsiteX5" fmla="*/ 7500 w 10669"/>
                  <a:gd name="connsiteY5" fmla="*/ 4074 h 10000"/>
                  <a:gd name="connsiteX6" fmla="*/ 7188 w 10669"/>
                  <a:gd name="connsiteY6" fmla="*/ 2963 h 10000"/>
                  <a:gd name="connsiteX7" fmla="*/ 6563 w 10669"/>
                  <a:gd name="connsiteY7" fmla="*/ 2222 h 10000"/>
                  <a:gd name="connsiteX8" fmla="*/ 6250 w 10669"/>
                  <a:gd name="connsiteY8" fmla="*/ 2222 h 10000"/>
                  <a:gd name="connsiteX9" fmla="*/ 5625 w 10669"/>
                  <a:gd name="connsiteY9" fmla="*/ 1852 h 10000"/>
                  <a:gd name="connsiteX10" fmla="*/ 4375 w 10669"/>
                  <a:gd name="connsiteY10" fmla="*/ 1481 h 10000"/>
                  <a:gd name="connsiteX11" fmla="*/ 4063 w 10669"/>
                  <a:gd name="connsiteY11" fmla="*/ 1111 h 10000"/>
                  <a:gd name="connsiteX12" fmla="*/ 2500 w 10669"/>
                  <a:gd name="connsiteY12" fmla="*/ 0 h 10000"/>
                  <a:gd name="connsiteX13" fmla="*/ 1875 w 10669"/>
                  <a:gd name="connsiteY13" fmla="*/ 0 h 10000"/>
                  <a:gd name="connsiteX14" fmla="*/ 1563 w 10669"/>
                  <a:gd name="connsiteY14" fmla="*/ 0 h 10000"/>
                  <a:gd name="connsiteX15" fmla="*/ 938 w 10669"/>
                  <a:gd name="connsiteY15" fmla="*/ 370 h 10000"/>
                  <a:gd name="connsiteX16" fmla="*/ 1250 w 10669"/>
                  <a:gd name="connsiteY16" fmla="*/ 1111 h 10000"/>
                  <a:gd name="connsiteX17" fmla="*/ 1250 w 10669"/>
                  <a:gd name="connsiteY17" fmla="*/ 1481 h 10000"/>
                  <a:gd name="connsiteX18" fmla="*/ 625 w 10669"/>
                  <a:gd name="connsiteY18" fmla="*/ 1481 h 10000"/>
                  <a:gd name="connsiteX19" fmla="*/ 313 w 10669"/>
                  <a:gd name="connsiteY19" fmla="*/ 1852 h 10000"/>
                  <a:gd name="connsiteX20" fmla="*/ 0 w 10669"/>
                  <a:gd name="connsiteY20" fmla="*/ 1852 h 10000"/>
                  <a:gd name="connsiteX21" fmla="*/ 313 w 10669"/>
                  <a:gd name="connsiteY21" fmla="*/ 2593 h 10000"/>
                  <a:gd name="connsiteX22" fmla="*/ 1563 w 10669"/>
                  <a:gd name="connsiteY22" fmla="*/ 5185 h 10000"/>
                  <a:gd name="connsiteX23" fmla="*/ 2188 w 10669"/>
                  <a:gd name="connsiteY23" fmla="*/ 5926 h 10000"/>
                  <a:gd name="connsiteX24" fmla="*/ 2500 w 10669"/>
                  <a:gd name="connsiteY24" fmla="*/ 7037 h 10000"/>
                  <a:gd name="connsiteX25" fmla="*/ 2813 w 10669"/>
                  <a:gd name="connsiteY25" fmla="*/ 8519 h 10000"/>
                  <a:gd name="connsiteX26" fmla="*/ 3750 w 10669"/>
                  <a:gd name="connsiteY26" fmla="*/ 9630 h 10000"/>
                  <a:gd name="connsiteX27" fmla="*/ 3750 w 10669"/>
                  <a:gd name="connsiteY27" fmla="*/ 10000 h 10000"/>
                  <a:gd name="connsiteX28" fmla="*/ 4375 w 10669"/>
                  <a:gd name="connsiteY28" fmla="*/ 9630 h 10000"/>
                  <a:gd name="connsiteX29" fmla="*/ 5938 w 10669"/>
                  <a:gd name="connsiteY29" fmla="*/ 9630 h 10000"/>
                  <a:gd name="connsiteX30" fmla="*/ 6563 w 10669"/>
                  <a:gd name="connsiteY30" fmla="*/ 9259 h 10000"/>
                  <a:gd name="connsiteX31" fmla="*/ 8438 w 10669"/>
                  <a:gd name="connsiteY31" fmla="*/ 8519 h 10000"/>
                  <a:gd name="connsiteX32" fmla="*/ 10669 w 10669"/>
                  <a:gd name="connsiteY32" fmla="*/ 6466 h 10000"/>
                  <a:gd name="connsiteX0" fmla="*/ 10669 w 10669"/>
                  <a:gd name="connsiteY0" fmla="*/ 6466 h 10000"/>
                  <a:gd name="connsiteX1" fmla="*/ 8750 w 10669"/>
                  <a:gd name="connsiteY1" fmla="*/ 5926 h 10000"/>
                  <a:gd name="connsiteX2" fmla="*/ 8125 w 10669"/>
                  <a:gd name="connsiteY2" fmla="*/ 5185 h 10000"/>
                  <a:gd name="connsiteX3" fmla="*/ 8438 w 10669"/>
                  <a:gd name="connsiteY3" fmla="*/ 4444 h 10000"/>
                  <a:gd name="connsiteX4" fmla="*/ 8125 w 10669"/>
                  <a:gd name="connsiteY4" fmla="*/ 4444 h 10000"/>
                  <a:gd name="connsiteX5" fmla="*/ 7500 w 10669"/>
                  <a:gd name="connsiteY5" fmla="*/ 4074 h 10000"/>
                  <a:gd name="connsiteX6" fmla="*/ 7188 w 10669"/>
                  <a:gd name="connsiteY6" fmla="*/ 2963 h 10000"/>
                  <a:gd name="connsiteX7" fmla="*/ 6563 w 10669"/>
                  <a:gd name="connsiteY7" fmla="*/ 2222 h 10000"/>
                  <a:gd name="connsiteX8" fmla="*/ 6250 w 10669"/>
                  <a:gd name="connsiteY8" fmla="*/ 2222 h 10000"/>
                  <a:gd name="connsiteX9" fmla="*/ 5625 w 10669"/>
                  <a:gd name="connsiteY9" fmla="*/ 1852 h 10000"/>
                  <a:gd name="connsiteX10" fmla="*/ 4375 w 10669"/>
                  <a:gd name="connsiteY10" fmla="*/ 1481 h 10000"/>
                  <a:gd name="connsiteX11" fmla="*/ 4063 w 10669"/>
                  <a:gd name="connsiteY11" fmla="*/ 1111 h 10000"/>
                  <a:gd name="connsiteX12" fmla="*/ 2500 w 10669"/>
                  <a:gd name="connsiteY12" fmla="*/ 0 h 10000"/>
                  <a:gd name="connsiteX13" fmla="*/ 1875 w 10669"/>
                  <a:gd name="connsiteY13" fmla="*/ 0 h 10000"/>
                  <a:gd name="connsiteX14" fmla="*/ 1563 w 10669"/>
                  <a:gd name="connsiteY14" fmla="*/ 0 h 10000"/>
                  <a:gd name="connsiteX15" fmla="*/ 938 w 10669"/>
                  <a:gd name="connsiteY15" fmla="*/ 370 h 10000"/>
                  <a:gd name="connsiteX16" fmla="*/ 1250 w 10669"/>
                  <a:gd name="connsiteY16" fmla="*/ 1111 h 10000"/>
                  <a:gd name="connsiteX17" fmla="*/ 1250 w 10669"/>
                  <a:gd name="connsiteY17" fmla="*/ 1481 h 10000"/>
                  <a:gd name="connsiteX18" fmla="*/ 625 w 10669"/>
                  <a:gd name="connsiteY18" fmla="*/ 1481 h 10000"/>
                  <a:gd name="connsiteX19" fmla="*/ 313 w 10669"/>
                  <a:gd name="connsiteY19" fmla="*/ 1852 h 10000"/>
                  <a:gd name="connsiteX20" fmla="*/ 0 w 10669"/>
                  <a:gd name="connsiteY20" fmla="*/ 1852 h 10000"/>
                  <a:gd name="connsiteX21" fmla="*/ 313 w 10669"/>
                  <a:gd name="connsiteY21" fmla="*/ 2593 h 10000"/>
                  <a:gd name="connsiteX22" fmla="*/ 1563 w 10669"/>
                  <a:gd name="connsiteY22" fmla="*/ 5185 h 10000"/>
                  <a:gd name="connsiteX23" fmla="*/ 2188 w 10669"/>
                  <a:gd name="connsiteY23" fmla="*/ 5926 h 10000"/>
                  <a:gd name="connsiteX24" fmla="*/ 2500 w 10669"/>
                  <a:gd name="connsiteY24" fmla="*/ 7037 h 10000"/>
                  <a:gd name="connsiteX25" fmla="*/ 2813 w 10669"/>
                  <a:gd name="connsiteY25" fmla="*/ 8519 h 10000"/>
                  <a:gd name="connsiteX26" fmla="*/ 3750 w 10669"/>
                  <a:gd name="connsiteY26" fmla="*/ 9630 h 10000"/>
                  <a:gd name="connsiteX27" fmla="*/ 3750 w 10669"/>
                  <a:gd name="connsiteY27" fmla="*/ 10000 h 10000"/>
                  <a:gd name="connsiteX28" fmla="*/ 4375 w 10669"/>
                  <a:gd name="connsiteY28" fmla="*/ 9630 h 10000"/>
                  <a:gd name="connsiteX29" fmla="*/ 5938 w 10669"/>
                  <a:gd name="connsiteY29" fmla="*/ 9630 h 10000"/>
                  <a:gd name="connsiteX30" fmla="*/ 6563 w 10669"/>
                  <a:gd name="connsiteY30" fmla="*/ 9259 h 10000"/>
                  <a:gd name="connsiteX31" fmla="*/ 8438 w 10669"/>
                  <a:gd name="connsiteY31" fmla="*/ 8519 h 10000"/>
                  <a:gd name="connsiteX32" fmla="*/ 9889 w 10669"/>
                  <a:gd name="connsiteY32" fmla="*/ 8561 h 10000"/>
                  <a:gd name="connsiteX33" fmla="*/ 10669 w 10669"/>
                  <a:gd name="connsiteY33" fmla="*/ 64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669" h="10000">
                    <a:moveTo>
                      <a:pt x="10669" y="6466"/>
                    </a:moveTo>
                    <a:lnTo>
                      <a:pt x="8750" y="5926"/>
                    </a:lnTo>
                    <a:lnTo>
                      <a:pt x="8125" y="5185"/>
                    </a:lnTo>
                    <a:lnTo>
                      <a:pt x="8438" y="4444"/>
                    </a:lnTo>
                    <a:lnTo>
                      <a:pt x="8125" y="4444"/>
                    </a:lnTo>
                    <a:lnTo>
                      <a:pt x="7500" y="4074"/>
                    </a:lnTo>
                    <a:lnTo>
                      <a:pt x="7188" y="2963"/>
                    </a:lnTo>
                    <a:lnTo>
                      <a:pt x="6563" y="2222"/>
                    </a:lnTo>
                    <a:lnTo>
                      <a:pt x="6250" y="2222"/>
                    </a:lnTo>
                    <a:lnTo>
                      <a:pt x="5625" y="1852"/>
                    </a:lnTo>
                    <a:lnTo>
                      <a:pt x="4375" y="1481"/>
                    </a:lnTo>
                    <a:lnTo>
                      <a:pt x="4063" y="1111"/>
                    </a:lnTo>
                    <a:lnTo>
                      <a:pt x="2500" y="0"/>
                    </a:lnTo>
                    <a:lnTo>
                      <a:pt x="1875" y="0"/>
                    </a:lnTo>
                    <a:lnTo>
                      <a:pt x="1563" y="0"/>
                    </a:lnTo>
                    <a:lnTo>
                      <a:pt x="938" y="370"/>
                    </a:lnTo>
                    <a:lnTo>
                      <a:pt x="1250" y="1111"/>
                    </a:lnTo>
                    <a:lnTo>
                      <a:pt x="1250" y="1481"/>
                    </a:lnTo>
                    <a:lnTo>
                      <a:pt x="625" y="1481"/>
                    </a:lnTo>
                    <a:lnTo>
                      <a:pt x="313" y="1852"/>
                    </a:lnTo>
                    <a:lnTo>
                      <a:pt x="0" y="1852"/>
                    </a:lnTo>
                    <a:lnTo>
                      <a:pt x="313" y="2593"/>
                    </a:lnTo>
                    <a:lnTo>
                      <a:pt x="1563" y="5185"/>
                    </a:lnTo>
                    <a:lnTo>
                      <a:pt x="2188" y="5926"/>
                    </a:lnTo>
                    <a:lnTo>
                      <a:pt x="2500" y="7037"/>
                    </a:lnTo>
                    <a:cubicBezTo>
                      <a:pt x="2604" y="7531"/>
                      <a:pt x="2709" y="8025"/>
                      <a:pt x="2813" y="8519"/>
                    </a:cubicBezTo>
                    <a:lnTo>
                      <a:pt x="3750" y="9630"/>
                    </a:lnTo>
                    <a:lnTo>
                      <a:pt x="3750" y="10000"/>
                    </a:lnTo>
                    <a:lnTo>
                      <a:pt x="4375" y="9630"/>
                    </a:lnTo>
                    <a:lnTo>
                      <a:pt x="5938" y="9630"/>
                    </a:lnTo>
                    <a:lnTo>
                      <a:pt x="6563" y="9259"/>
                    </a:lnTo>
                    <a:lnTo>
                      <a:pt x="8438" y="8519"/>
                    </a:lnTo>
                    <a:cubicBezTo>
                      <a:pt x="8508" y="8476"/>
                      <a:pt x="9819" y="8604"/>
                      <a:pt x="9889" y="8561"/>
                    </a:cubicBezTo>
                    <a:lnTo>
                      <a:pt x="10669" y="646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05" name="Freeform 617"/>
              <p:cNvSpPr>
                <a:spLocks/>
              </p:cNvSpPr>
              <p:nvPr/>
            </p:nvSpPr>
            <p:spPr bwMode="auto">
              <a:xfrm>
                <a:off x="10171230" y="1458479"/>
                <a:ext cx="38893" cy="46832"/>
              </a:xfrm>
              <a:custGeom>
                <a:avLst/>
                <a:gdLst>
                  <a:gd name="T0" fmla="*/ 0 w 40"/>
                  <a:gd name="T1" fmla="*/ 2147483647 h 48"/>
                  <a:gd name="T2" fmla="*/ 2147483647 w 40"/>
                  <a:gd name="T3" fmla="*/ 2147483647 h 48"/>
                  <a:gd name="T4" fmla="*/ 2147483647 w 40"/>
                  <a:gd name="T5" fmla="*/ 2147483647 h 48"/>
                  <a:gd name="T6" fmla="*/ 2147483647 w 40"/>
                  <a:gd name="T7" fmla="*/ 0 h 48"/>
                  <a:gd name="T8" fmla="*/ 0 w 40"/>
                  <a:gd name="T9" fmla="*/ 2147483647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0" y="48"/>
                    </a:moveTo>
                    <a:lnTo>
                      <a:pt x="16" y="40"/>
                    </a:lnTo>
                    <a:lnTo>
                      <a:pt x="40" y="24"/>
                    </a:lnTo>
                    <a:lnTo>
                      <a:pt x="40" y="0"/>
                    </a:lnTo>
                    <a:lnTo>
                      <a:pt x="0" y="4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06" name="Freeform 618"/>
              <p:cNvSpPr>
                <a:spLocks/>
              </p:cNvSpPr>
              <p:nvPr/>
            </p:nvSpPr>
            <p:spPr bwMode="auto">
              <a:xfrm>
                <a:off x="10007718" y="1248929"/>
                <a:ext cx="124618" cy="123825"/>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07" name="Freeform 619"/>
              <p:cNvSpPr>
                <a:spLocks/>
              </p:cNvSpPr>
              <p:nvPr/>
            </p:nvSpPr>
            <p:spPr bwMode="auto">
              <a:xfrm>
                <a:off x="10163293" y="1419586"/>
                <a:ext cx="61913" cy="38893"/>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08" name="Freeform 621"/>
              <p:cNvSpPr>
                <a:spLocks/>
              </p:cNvSpPr>
              <p:nvPr/>
            </p:nvSpPr>
            <p:spPr bwMode="auto">
              <a:xfrm>
                <a:off x="10077568" y="1210036"/>
                <a:ext cx="233363" cy="217488"/>
              </a:xfrm>
              <a:custGeom>
                <a:avLst/>
                <a:gdLst>
                  <a:gd name="T0" fmla="*/ 2147483647 w 240"/>
                  <a:gd name="T1" fmla="*/ 2147483647 h 224"/>
                  <a:gd name="T2" fmla="*/ 2147483647 w 240"/>
                  <a:gd name="T3" fmla="*/ 2147483647 h 224"/>
                  <a:gd name="T4" fmla="*/ 2147483647 w 240"/>
                  <a:gd name="T5" fmla="*/ 2147483647 h 224"/>
                  <a:gd name="T6" fmla="*/ 2147483647 w 240"/>
                  <a:gd name="T7" fmla="*/ 2147483647 h 224"/>
                  <a:gd name="T8" fmla="*/ 2147483647 w 240"/>
                  <a:gd name="T9" fmla="*/ 2147483647 h 224"/>
                  <a:gd name="T10" fmla="*/ 2147483647 w 240"/>
                  <a:gd name="T11" fmla="*/ 2147483647 h 224"/>
                  <a:gd name="T12" fmla="*/ 2147483647 w 240"/>
                  <a:gd name="T13" fmla="*/ 2147483647 h 224"/>
                  <a:gd name="T14" fmla="*/ 2147483647 w 240"/>
                  <a:gd name="T15" fmla="*/ 2147483647 h 224"/>
                  <a:gd name="T16" fmla="*/ 2147483647 w 240"/>
                  <a:gd name="T17" fmla="*/ 2147483647 h 224"/>
                  <a:gd name="T18" fmla="*/ 2147483647 w 240"/>
                  <a:gd name="T19" fmla="*/ 2147483647 h 224"/>
                  <a:gd name="T20" fmla="*/ 2147483647 w 240"/>
                  <a:gd name="T21" fmla="*/ 2147483647 h 224"/>
                  <a:gd name="T22" fmla="*/ 2147483647 w 240"/>
                  <a:gd name="T23" fmla="*/ 2147483647 h 224"/>
                  <a:gd name="T24" fmla="*/ 2147483647 w 240"/>
                  <a:gd name="T25" fmla="*/ 2147483647 h 224"/>
                  <a:gd name="T26" fmla="*/ 2147483647 w 240"/>
                  <a:gd name="T27" fmla="*/ 2147483647 h 224"/>
                  <a:gd name="T28" fmla="*/ 2147483647 w 240"/>
                  <a:gd name="T29" fmla="*/ 2147483647 h 224"/>
                  <a:gd name="T30" fmla="*/ 2147483647 w 240"/>
                  <a:gd name="T31" fmla="*/ 2147483647 h 224"/>
                  <a:gd name="T32" fmla="*/ 2147483647 w 240"/>
                  <a:gd name="T33" fmla="*/ 2147483647 h 224"/>
                  <a:gd name="T34" fmla="*/ 2147483647 w 240"/>
                  <a:gd name="T35" fmla="*/ 2147483647 h 224"/>
                  <a:gd name="T36" fmla="*/ 2147483647 w 240"/>
                  <a:gd name="T37" fmla="*/ 2147483647 h 224"/>
                  <a:gd name="T38" fmla="*/ 2147483647 w 240"/>
                  <a:gd name="T39" fmla="*/ 0 h 224"/>
                  <a:gd name="T40" fmla="*/ 2147483647 w 240"/>
                  <a:gd name="T41" fmla="*/ 2147483647 h 224"/>
                  <a:gd name="T42" fmla="*/ 2147483647 w 240"/>
                  <a:gd name="T43" fmla="*/ 2147483647 h 224"/>
                  <a:gd name="T44" fmla="*/ 0 w 240"/>
                  <a:gd name="T45" fmla="*/ 0 h 224"/>
                  <a:gd name="T46" fmla="*/ 0 w 240"/>
                  <a:gd name="T47" fmla="*/ 2147483647 h 224"/>
                  <a:gd name="T48" fmla="*/ 0 w 240"/>
                  <a:gd name="T49" fmla="*/ 2147483647 h 224"/>
                  <a:gd name="T50" fmla="*/ 2147483647 w 240"/>
                  <a:gd name="T51" fmla="*/ 2147483647 h 224"/>
                  <a:gd name="T52" fmla="*/ 2147483647 w 240"/>
                  <a:gd name="T53" fmla="*/ 2147483647 h 224"/>
                  <a:gd name="T54" fmla="*/ 2147483647 w 240"/>
                  <a:gd name="T55" fmla="*/ 2147483647 h 224"/>
                  <a:gd name="T56" fmla="*/ 2147483647 w 240"/>
                  <a:gd name="T57" fmla="*/ 2147483647 h 224"/>
                  <a:gd name="T58" fmla="*/ 2147483647 w 240"/>
                  <a:gd name="T59" fmla="*/ 2147483647 h 224"/>
                  <a:gd name="T60" fmla="*/ 2147483647 w 240"/>
                  <a:gd name="T61" fmla="*/ 2147483647 h 224"/>
                  <a:gd name="T62" fmla="*/ 2147483647 w 240"/>
                  <a:gd name="T63" fmla="*/ 2147483647 h 224"/>
                  <a:gd name="T64" fmla="*/ 2147483647 w 240"/>
                  <a:gd name="T65" fmla="*/ 2147483647 h 224"/>
                  <a:gd name="T66" fmla="*/ 2147483647 w 240"/>
                  <a:gd name="T67" fmla="*/ 2147483647 h 224"/>
                  <a:gd name="T68" fmla="*/ 2147483647 w 240"/>
                  <a:gd name="T69" fmla="*/ 2147483647 h 224"/>
                  <a:gd name="T70" fmla="*/ 2147483647 w 240"/>
                  <a:gd name="T71" fmla="*/ 2147483647 h 224"/>
                  <a:gd name="T72" fmla="*/ 2147483647 w 240"/>
                  <a:gd name="T73" fmla="*/ 2147483647 h 224"/>
                  <a:gd name="T74" fmla="*/ 2147483647 w 240"/>
                  <a:gd name="T75" fmla="*/ 2147483647 h 224"/>
                  <a:gd name="T76" fmla="*/ 2147483647 w 240"/>
                  <a:gd name="T77" fmla="*/ 2147483647 h 224"/>
                  <a:gd name="T78" fmla="*/ 2147483647 w 240"/>
                  <a:gd name="T79" fmla="*/ 2147483647 h 224"/>
                  <a:gd name="T80" fmla="*/ 2147483647 w 240"/>
                  <a:gd name="T81" fmla="*/ 2147483647 h 224"/>
                  <a:gd name="T82" fmla="*/ 2147483647 w 240"/>
                  <a:gd name="T83" fmla="*/ 2147483647 h 224"/>
                  <a:gd name="T84" fmla="*/ 2147483647 w 240"/>
                  <a:gd name="T85" fmla="*/ 2147483647 h 224"/>
                  <a:gd name="T86" fmla="*/ 2147483647 w 240"/>
                  <a:gd name="T87" fmla="*/ 2147483647 h 224"/>
                  <a:gd name="T88" fmla="*/ 2147483647 w 240"/>
                  <a:gd name="T89" fmla="*/ 2147483647 h 224"/>
                  <a:gd name="T90" fmla="*/ 2147483647 w 240"/>
                  <a:gd name="T91" fmla="*/ 2147483647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24"/>
                  <a:gd name="T140" fmla="*/ 240 w 240"/>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24">
                    <a:moveTo>
                      <a:pt x="208" y="152"/>
                    </a:moveTo>
                    <a:lnTo>
                      <a:pt x="216" y="128"/>
                    </a:lnTo>
                    <a:lnTo>
                      <a:pt x="200" y="120"/>
                    </a:lnTo>
                    <a:lnTo>
                      <a:pt x="200" y="104"/>
                    </a:lnTo>
                    <a:lnTo>
                      <a:pt x="208" y="88"/>
                    </a:lnTo>
                    <a:lnTo>
                      <a:pt x="208" y="48"/>
                    </a:lnTo>
                    <a:lnTo>
                      <a:pt x="192" y="48"/>
                    </a:lnTo>
                    <a:lnTo>
                      <a:pt x="176" y="32"/>
                    </a:lnTo>
                    <a:lnTo>
                      <a:pt x="160" y="24"/>
                    </a:lnTo>
                    <a:lnTo>
                      <a:pt x="144" y="24"/>
                    </a:lnTo>
                    <a:lnTo>
                      <a:pt x="120" y="32"/>
                    </a:lnTo>
                    <a:lnTo>
                      <a:pt x="120" y="40"/>
                    </a:lnTo>
                    <a:lnTo>
                      <a:pt x="104" y="48"/>
                    </a:lnTo>
                    <a:lnTo>
                      <a:pt x="88" y="48"/>
                    </a:lnTo>
                    <a:lnTo>
                      <a:pt x="72" y="40"/>
                    </a:lnTo>
                    <a:lnTo>
                      <a:pt x="56" y="40"/>
                    </a:lnTo>
                    <a:lnTo>
                      <a:pt x="56" y="24"/>
                    </a:lnTo>
                    <a:lnTo>
                      <a:pt x="48" y="16"/>
                    </a:lnTo>
                    <a:lnTo>
                      <a:pt x="48" y="8"/>
                    </a:lnTo>
                    <a:lnTo>
                      <a:pt x="40" y="0"/>
                    </a:lnTo>
                    <a:lnTo>
                      <a:pt x="24" y="16"/>
                    </a:lnTo>
                    <a:lnTo>
                      <a:pt x="8" y="8"/>
                    </a:lnTo>
                    <a:lnTo>
                      <a:pt x="0" y="0"/>
                    </a:lnTo>
                    <a:lnTo>
                      <a:pt x="0" y="32"/>
                    </a:lnTo>
                    <a:lnTo>
                      <a:pt x="0" y="40"/>
                    </a:lnTo>
                    <a:lnTo>
                      <a:pt x="16" y="64"/>
                    </a:lnTo>
                    <a:lnTo>
                      <a:pt x="16" y="80"/>
                    </a:lnTo>
                    <a:lnTo>
                      <a:pt x="16" y="96"/>
                    </a:lnTo>
                    <a:lnTo>
                      <a:pt x="40" y="120"/>
                    </a:lnTo>
                    <a:lnTo>
                      <a:pt x="48" y="136"/>
                    </a:lnTo>
                    <a:lnTo>
                      <a:pt x="56" y="152"/>
                    </a:lnTo>
                    <a:lnTo>
                      <a:pt x="56" y="144"/>
                    </a:lnTo>
                    <a:lnTo>
                      <a:pt x="72" y="160"/>
                    </a:lnTo>
                    <a:lnTo>
                      <a:pt x="88" y="176"/>
                    </a:lnTo>
                    <a:lnTo>
                      <a:pt x="112" y="192"/>
                    </a:lnTo>
                    <a:lnTo>
                      <a:pt x="136" y="200"/>
                    </a:lnTo>
                    <a:lnTo>
                      <a:pt x="152" y="192"/>
                    </a:lnTo>
                    <a:lnTo>
                      <a:pt x="168" y="208"/>
                    </a:lnTo>
                    <a:lnTo>
                      <a:pt x="208" y="224"/>
                    </a:lnTo>
                    <a:lnTo>
                      <a:pt x="216" y="224"/>
                    </a:lnTo>
                    <a:lnTo>
                      <a:pt x="216" y="208"/>
                    </a:lnTo>
                    <a:lnTo>
                      <a:pt x="240" y="200"/>
                    </a:lnTo>
                    <a:lnTo>
                      <a:pt x="232" y="184"/>
                    </a:lnTo>
                    <a:lnTo>
                      <a:pt x="232" y="176"/>
                    </a:lnTo>
                    <a:lnTo>
                      <a:pt x="216" y="160"/>
                    </a:lnTo>
                    <a:lnTo>
                      <a:pt x="208" y="15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09" name="Freeform 622"/>
              <p:cNvSpPr>
                <a:spLocks/>
              </p:cNvSpPr>
              <p:nvPr/>
            </p:nvSpPr>
            <p:spPr bwMode="auto">
              <a:xfrm>
                <a:off x="10279974" y="1256867"/>
                <a:ext cx="201613" cy="185738"/>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2147483647 h 192"/>
                  <a:gd name="T24" fmla="*/ 2147483647 w 208"/>
                  <a:gd name="T25" fmla="*/ 0 h 192"/>
                  <a:gd name="T26" fmla="*/ 2147483647 w 208"/>
                  <a:gd name="T27" fmla="*/ 0 h 192"/>
                  <a:gd name="T28" fmla="*/ 2147483647 w 208"/>
                  <a:gd name="T29" fmla="*/ 0 h 192"/>
                  <a:gd name="T30" fmla="*/ 2147483647 w 208"/>
                  <a:gd name="T31" fmla="*/ 2147483647 h 192"/>
                  <a:gd name="T32" fmla="*/ 2147483647 w 208"/>
                  <a:gd name="T33" fmla="*/ 2147483647 h 192"/>
                  <a:gd name="T34" fmla="*/ 2147483647 w 208"/>
                  <a:gd name="T35" fmla="*/ 2147483647 h 192"/>
                  <a:gd name="T36" fmla="*/ 2147483647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0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2147483647 w 208"/>
                  <a:gd name="T67" fmla="*/ 2147483647 h 192"/>
                  <a:gd name="T68" fmla="*/ 2147483647 w 208"/>
                  <a:gd name="T69" fmla="*/ 2147483647 h 192"/>
                  <a:gd name="T70" fmla="*/ 2147483647 w 208"/>
                  <a:gd name="T71" fmla="*/ 2147483647 h 192"/>
                  <a:gd name="T72" fmla="*/ 2147483647 w 208"/>
                  <a:gd name="T73" fmla="*/ 2147483647 h 192"/>
                  <a:gd name="T74" fmla="*/ 2147483647 w 208"/>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192"/>
                  <a:gd name="T116" fmla="*/ 208 w 208"/>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192">
                    <a:moveTo>
                      <a:pt x="112" y="184"/>
                    </a:moveTo>
                    <a:lnTo>
                      <a:pt x="128" y="176"/>
                    </a:lnTo>
                    <a:lnTo>
                      <a:pt x="120" y="160"/>
                    </a:lnTo>
                    <a:lnTo>
                      <a:pt x="112" y="144"/>
                    </a:lnTo>
                    <a:lnTo>
                      <a:pt x="120" y="136"/>
                    </a:lnTo>
                    <a:lnTo>
                      <a:pt x="136" y="136"/>
                    </a:lnTo>
                    <a:lnTo>
                      <a:pt x="160" y="96"/>
                    </a:lnTo>
                    <a:lnTo>
                      <a:pt x="168" y="80"/>
                    </a:lnTo>
                    <a:lnTo>
                      <a:pt x="176" y="64"/>
                    </a:lnTo>
                    <a:lnTo>
                      <a:pt x="168" y="56"/>
                    </a:lnTo>
                    <a:lnTo>
                      <a:pt x="168" y="32"/>
                    </a:lnTo>
                    <a:lnTo>
                      <a:pt x="208" y="24"/>
                    </a:lnTo>
                    <a:lnTo>
                      <a:pt x="192" y="0"/>
                    </a:lnTo>
                    <a:lnTo>
                      <a:pt x="176" y="0"/>
                    </a:lnTo>
                    <a:lnTo>
                      <a:pt x="152" y="0"/>
                    </a:lnTo>
                    <a:lnTo>
                      <a:pt x="128" y="8"/>
                    </a:lnTo>
                    <a:lnTo>
                      <a:pt x="128" y="24"/>
                    </a:lnTo>
                    <a:lnTo>
                      <a:pt x="120" y="40"/>
                    </a:lnTo>
                    <a:lnTo>
                      <a:pt x="112" y="48"/>
                    </a:lnTo>
                    <a:lnTo>
                      <a:pt x="112" y="56"/>
                    </a:lnTo>
                    <a:lnTo>
                      <a:pt x="104" y="72"/>
                    </a:lnTo>
                    <a:lnTo>
                      <a:pt x="80" y="80"/>
                    </a:lnTo>
                    <a:lnTo>
                      <a:pt x="72" y="88"/>
                    </a:lnTo>
                    <a:lnTo>
                      <a:pt x="56" y="112"/>
                    </a:lnTo>
                    <a:lnTo>
                      <a:pt x="32" y="112"/>
                    </a:lnTo>
                    <a:lnTo>
                      <a:pt x="16" y="104"/>
                    </a:lnTo>
                    <a:lnTo>
                      <a:pt x="0" y="104"/>
                    </a:lnTo>
                    <a:lnTo>
                      <a:pt x="8" y="112"/>
                    </a:lnTo>
                    <a:lnTo>
                      <a:pt x="24" y="128"/>
                    </a:lnTo>
                    <a:lnTo>
                      <a:pt x="24" y="136"/>
                    </a:lnTo>
                    <a:lnTo>
                      <a:pt x="32" y="152"/>
                    </a:lnTo>
                    <a:lnTo>
                      <a:pt x="8" y="160"/>
                    </a:lnTo>
                    <a:lnTo>
                      <a:pt x="8" y="176"/>
                    </a:lnTo>
                    <a:lnTo>
                      <a:pt x="32" y="168"/>
                    </a:lnTo>
                    <a:lnTo>
                      <a:pt x="72" y="168"/>
                    </a:lnTo>
                    <a:lnTo>
                      <a:pt x="88" y="192"/>
                    </a:lnTo>
                    <a:lnTo>
                      <a:pt x="96" y="192"/>
                    </a:lnTo>
                    <a:lnTo>
                      <a:pt x="112" y="18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10" name="Freeform 623"/>
              <p:cNvSpPr>
                <a:spLocks/>
              </p:cNvSpPr>
              <p:nvPr/>
            </p:nvSpPr>
            <p:spPr bwMode="auto">
              <a:xfrm>
                <a:off x="10365699" y="1271948"/>
                <a:ext cx="357188" cy="373063"/>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2147483647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2147483647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
                  <a:gd name="T109" fmla="*/ 0 h 384"/>
                  <a:gd name="T110" fmla="*/ 368 w 368"/>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11" name="Freeform 624"/>
              <p:cNvSpPr>
                <a:spLocks/>
              </p:cNvSpPr>
              <p:nvPr/>
            </p:nvSpPr>
            <p:spPr bwMode="auto">
              <a:xfrm>
                <a:off x="10272036" y="1233054"/>
                <a:ext cx="178594" cy="132557"/>
              </a:xfrm>
              <a:custGeom>
                <a:avLst/>
                <a:gdLst>
                  <a:gd name="T0" fmla="*/ 2147483647 w 184"/>
                  <a:gd name="T1" fmla="*/ 2147483647 h 136"/>
                  <a:gd name="T2" fmla="*/ 2147483647 w 184"/>
                  <a:gd name="T3" fmla="*/ 2147483647 h 136"/>
                  <a:gd name="T4" fmla="*/ 2147483647 w 184"/>
                  <a:gd name="T5" fmla="*/ 2147483647 h 136"/>
                  <a:gd name="T6" fmla="*/ 2147483647 w 184"/>
                  <a:gd name="T7" fmla="*/ 0 h 136"/>
                  <a:gd name="T8" fmla="*/ 2147483647 w 184"/>
                  <a:gd name="T9" fmla="*/ 2147483647 h 136"/>
                  <a:gd name="T10" fmla="*/ 2147483647 w 184"/>
                  <a:gd name="T11" fmla="*/ 2147483647 h 136"/>
                  <a:gd name="T12" fmla="*/ 2147483647 w 184"/>
                  <a:gd name="T13" fmla="*/ 2147483647 h 136"/>
                  <a:gd name="T14" fmla="*/ 2147483647 w 184"/>
                  <a:gd name="T15" fmla="*/ 2147483647 h 136"/>
                  <a:gd name="T16" fmla="*/ 2147483647 w 184"/>
                  <a:gd name="T17" fmla="*/ 2147483647 h 136"/>
                  <a:gd name="T18" fmla="*/ 2147483647 w 184"/>
                  <a:gd name="T19" fmla="*/ 2147483647 h 136"/>
                  <a:gd name="T20" fmla="*/ 2147483647 w 184"/>
                  <a:gd name="T21" fmla="*/ 2147483647 h 136"/>
                  <a:gd name="T22" fmla="*/ 2147483647 w 184"/>
                  <a:gd name="T23" fmla="*/ 2147483647 h 136"/>
                  <a:gd name="T24" fmla="*/ 2147483647 w 184"/>
                  <a:gd name="T25" fmla="*/ 2147483647 h 136"/>
                  <a:gd name="T26" fmla="*/ 2147483647 w 184"/>
                  <a:gd name="T27" fmla="*/ 2147483647 h 136"/>
                  <a:gd name="T28" fmla="*/ 2147483647 w 184"/>
                  <a:gd name="T29" fmla="*/ 2147483647 h 136"/>
                  <a:gd name="T30" fmla="*/ 2147483647 w 184"/>
                  <a:gd name="T31" fmla="*/ 2147483647 h 136"/>
                  <a:gd name="T32" fmla="*/ 0 w 184"/>
                  <a:gd name="T33" fmla="*/ 2147483647 h 136"/>
                  <a:gd name="T34" fmla="*/ 0 w 184"/>
                  <a:gd name="T35" fmla="*/ 2147483647 h 136"/>
                  <a:gd name="T36" fmla="*/ 2147483647 w 184"/>
                  <a:gd name="T37" fmla="*/ 2147483647 h 136"/>
                  <a:gd name="T38" fmla="*/ 2147483647 w 184"/>
                  <a:gd name="T39" fmla="*/ 2147483647 h 136"/>
                  <a:gd name="T40" fmla="*/ 2147483647 w 184"/>
                  <a:gd name="T41" fmla="*/ 2147483647 h 136"/>
                  <a:gd name="T42" fmla="*/ 2147483647 w 184"/>
                  <a:gd name="T43" fmla="*/ 2147483647 h 136"/>
                  <a:gd name="T44" fmla="*/ 2147483647 w 184"/>
                  <a:gd name="T45" fmla="*/ 2147483647 h 136"/>
                  <a:gd name="T46" fmla="*/ 2147483647 w 184"/>
                  <a:gd name="T47" fmla="*/ 2147483647 h 136"/>
                  <a:gd name="T48" fmla="*/ 2147483647 w 184"/>
                  <a:gd name="T49" fmla="*/ 2147483647 h 136"/>
                  <a:gd name="T50" fmla="*/ 2147483647 w 184"/>
                  <a:gd name="T51" fmla="*/ 2147483647 h 136"/>
                  <a:gd name="T52" fmla="*/ 2147483647 w 184"/>
                  <a:gd name="T53" fmla="*/ 2147483647 h 136"/>
                  <a:gd name="T54" fmla="*/ 2147483647 w 184"/>
                  <a:gd name="T55" fmla="*/ 2147483647 h 136"/>
                  <a:gd name="T56" fmla="*/ 2147483647 w 184"/>
                  <a:gd name="T57" fmla="*/ 2147483647 h 136"/>
                  <a:gd name="T58" fmla="*/ 2147483647 w 184"/>
                  <a:gd name="T59" fmla="*/ 2147483647 h 136"/>
                  <a:gd name="T60" fmla="*/ 2147483647 w 184"/>
                  <a:gd name="T61" fmla="*/ 2147483647 h 136"/>
                  <a:gd name="T62" fmla="*/ 2147483647 w 184"/>
                  <a:gd name="T63" fmla="*/ 2147483647 h 136"/>
                  <a:gd name="T64" fmla="*/ 2147483647 w 184"/>
                  <a:gd name="T65" fmla="*/ 2147483647 h 136"/>
                  <a:gd name="T66" fmla="*/ 2147483647 w 184"/>
                  <a:gd name="T67" fmla="*/ 2147483647 h 136"/>
                  <a:gd name="T68" fmla="*/ 2147483647 w 184"/>
                  <a:gd name="T69" fmla="*/ 2147483647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6"/>
                  <a:gd name="T107" fmla="*/ 184 w 184"/>
                  <a:gd name="T108" fmla="*/ 136 h 136"/>
                  <a:gd name="connsiteX0" fmla="*/ 9130 w 10000"/>
                  <a:gd name="connsiteY0" fmla="*/ 588 h 10000"/>
                  <a:gd name="connsiteX1" fmla="*/ 8261 w 10000"/>
                  <a:gd name="connsiteY1" fmla="*/ 1176 h 10000"/>
                  <a:gd name="connsiteX2" fmla="*/ 8026 w 10000"/>
                  <a:gd name="connsiteY2" fmla="*/ 188 h 10000"/>
                  <a:gd name="connsiteX3" fmla="*/ 7391 w 10000"/>
                  <a:gd name="connsiteY3" fmla="*/ 0 h 10000"/>
                  <a:gd name="connsiteX4" fmla="*/ 6522 w 10000"/>
                  <a:gd name="connsiteY4" fmla="*/ 588 h 10000"/>
                  <a:gd name="connsiteX5" fmla="*/ 6087 w 10000"/>
                  <a:gd name="connsiteY5" fmla="*/ 1176 h 10000"/>
                  <a:gd name="connsiteX6" fmla="*/ 5217 w 10000"/>
                  <a:gd name="connsiteY6" fmla="*/ 1765 h 10000"/>
                  <a:gd name="connsiteX7" fmla="*/ 4783 w 10000"/>
                  <a:gd name="connsiteY7" fmla="*/ 1176 h 10000"/>
                  <a:gd name="connsiteX8" fmla="*/ 4348 w 10000"/>
                  <a:gd name="connsiteY8" fmla="*/ 1176 h 10000"/>
                  <a:gd name="connsiteX9" fmla="*/ 3478 w 10000"/>
                  <a:gd name="connsiteY9" fmla="*/ 588 h 10000"/>
                  <a:gd name="connsiteX10" fmla="*/ 3043 w 10000"/>
                  <a:gd name="connsiteY10" fmla="*/ 2353 h 10000"/>
                  <a:gd name="connsiteX11" fmla="*/ 2174 w 10000"/>
                  <a:gd name="connsiteY11" fmla="*/ 2941 h 10000"/>
                  <a:gd name="connsiteX12" fmla="*/ 1739 w 10000"/>
                  <a:gd name="connsiteY12" fmla="*/ 3529 h 10000"/>
                  <a:gd name="connsiteX13" fmla="*/ 870 w 10000"/>
                  <a:gd name="connsiteY13" fmla="*/ 2941 h 10000"/>
                  <a:gd name="connsiteX14" fmla="*/ 435 w 10000"/>
                  <a:gd name="connsiteY14" fmla="*/ 2941 h 10000"/>
                  <a:gd name="connsiteX15" fmla="*/ 435 w 10000"/>
                  <a:gd name="connsiteY15" fmla="*/ 4706 h 10000"/>
                  <a:gd name="connsiteX16" fmla="*/ 0 w 10000"/>
                  <a:gd name="connsiteY16" fmla="*/ 5882 h 10000"/>
                  <a:gd name="connsiteX17" fmla="*/ 0 w 10000"/>
                  <a:gd name="connsiteY17" fmla="*/ 7059 h 10000"/>
                  <a:gd name="connsiteX18" fmla="*/ 870 w 10000"/>
                  <a:gd name="connsiteY18" fmla="*/ 7647 h 10000"/>
                  <a:gd name="connsiteX19" fmla="*/ 435 w 10000"/>
                  <a:gd name="connsiteY19" fmla="*/ 9412 h 10000"/>
                  <a:gd name="connsiteX20" fmla="*/ 1304 w 10000"/>
                  <a:gd name="connsiteY20" fmla="*/ 9412 h 10000"/>
                  <a:gd name="connsiteX21" fmla="*/ 2174 w 10000"/>
                  <a:gd name="connsiteY21" fmla="*/ 10000 h 10000"/>
                  <a:gd name="connsiteX22" fmla="*/ 3478 w 10000"/>
                  <a:gd name="connsiteY22" fmla="*/ 10000 h 10000"/>
                  <a:gd name="connsiteX23" fmla="*/ 4348 w 10000"/>
                  <a:gd name="connsiteY23" fmla="*/ 8235 h 10000"/>
                  <a:gd name="connsiteX24" fmla="*/ 4783 w 10000"/>
                  <a:gd name="connsiteY24" fmla="*/ 7647 h 10000"/>
                  <a:gd name="connsiteX25" fmla="*/ 6087 w 10000"/>
                  <a:gd name="connsiteY25" fmla="*/ 7059 h 10000"/>
                  <a:gd name="connsiteX26" fmla="*/ 6522 w 10000"/>
                  <a:gd name="connsiteY26" fmla="*/ 5882 h 10000"/>
                  <a:gd name="connsiteX27" fmla="*/ 6522 w 10000"/>
                  <a:gd name="connsiteY27" fmla="*/ 5294 h 10000"/>
                  <a:gd name="connsiteX28" fmla="*/ 6957 w 10000"/>
                  <a:gd name="connsiteY28" fmla="*/ 4706 h 10000"/>
                  <a:gd name="connsiteX29" fmla="*/ 7391 w 10000"/>
                  <a:gd name="connsiteY29" fmla="*/ 3529 h 10000"/>
                  <a:gd name="connsiteX30" fmla="*/ 7391 w 10000"/>
                  <a:gd name="connsiteY30" fmla="*/ 2353 h 10000"/>
                  <a:gd name="connsiteX31" fmla="*/ 8696 w 10000"/>
                  <a:gd name="connsiteY31" fmla="*/ 1765 h 10000"/>
                  <a:gd name="connsiteX32" fmla="*/ 10000 w 10000"/>
                  <a:gd name="connsiteY32" fmla="*/ 1765 h 10000"/>
                  <a:gd name="connsiteX33" fmla="*/ 9565 w 10000"/>
                  <a:gd name="connsiteY33" fmla="*/ 588 h 10000"/>
                  <a:gd name="connsiteX34" fmla="*/ 9130 w 10000"/>
                  <a:gd name="connsiteY34" fmla="*/ 588 h 10000"/>
                  <a:gd name="connsiteX0" fmla="*/ 9130 w 10000"/>
                  <a:gd name="connsiteY0" fmla="*/ 588 h 10000"/>
                  <a:gd name="connsiteX1" fmla="*/ 8594 w 10000"/>
                  <a:gd name="connsiteY1" fmla="*/ 547 h 10000"/>
                  <a:gd name="connsiteX2" fmla="*/ 8026 w 10000"/>
                  <a:gd name="connsiteY2" fmla="*/ 188 h 10000"/>
                  <a:gd name="connsiteX3" fmla="*/ 7391 w 10000"/>
                  <a:gd name="connsiteY3" fmla="*/ 0 h 10000"/>
                  <a:gd name="connsiteX4" fmla="*/ 6522 w 10000"/>
                  <a:gd name="connsiteY4" fmla="*/ 588 h 10000"/>
                  <a:gd name="connsiteX5" fmla="*/ 6087 w 10000"/>
                  <a:gd name="connsiteY5" fmla="*/ 1176 h 10000"/>
                  <a:gd name="connsiteX6" fmla="*/ 5217 w 10000"/>
                  <a:gd name="connsiteY6" fmla="*/ 1765 h 10000"/>
                  <a:gd name="connsiteX7" fmla="*/ 4783 w 10000"/>
                  <a:gd name="connsiteY7" fmla="*/ 1176 h 10000"/>
                  <a:gd name="connsiteX8" fmla="*/ 4348 w 10000"/>
                  <a:gd name="connsiteY8" fmla="*/ 1176 h 10000"/>
                  <a:gd name="connsiteX9" fmla="*/ 3478 w 10000"/>
                  <a:gd name="connsiteY9" fmla="*/ 588 h 10000"/>
                  <a:gd name="connsiteX10" fmla="*/ 3043 w 10000"/>
                  <a:gd name="connsiteY10" fmla="*/ 2353 h 10000"/>
                  <a:gd name="connsiteX11" fmla="*/ 2174 w 10000"/>
                  <a:gd name="connsiteY11" fmla="*/ 2941 h 10000"/>
                  <a:gd name="connsiteX12" fmla="*/ 1739 w 10000"/>
                  <a:gd name="connsiteY12" fmla="*/ 3529 h 10000"/>
                  <a:gd name="connsiteX13" fmla="*/ 870 w 10000"/>
                  <a:gd name="connsiteY13" fmla="*/ 2941 h 10000"/>
                  <a:gd name="connsiteX14" fmla="*/ 435 w 10000"/>
                  <a:gd name="connsiteY14" fmla="*/ 2941 h 10000"/>
                  <a:gd name="connsiteX15" fmla="*/ 435 w 10000"/>
                  <a:gd name="connsiteY15" fmla="*/ 4706 h 10000"/>
                  <a:gd name="connsiteX16" fmla="*/ 0 w 10000"/>
                  <a:gd name="connsiteY16" fmla="*/ 5882 h 10000"/>
                  <a:gd name="connsiteX17" fmla="*/ 0 w 10000"/>
                  <a:gd name="connsiteY17" fmla="*/ 7059 h 10000"/>
                  <a:gd name="connsiteX18" fmla="*/ 870 w 10000"/>
                  <a:gd name="connsiteY18" fmla="*/ 7647 h 10000"/>
                  <a:gd name="connsiteX19" fmla="*/ 435 w 10000"/>
                  <a:gd name="connsiteY19" fmla="*/ 9412 h 10000"/>
                  <a:gd name="connsiteX20" fmla="*/ 1304 w 10000"/>
                  <a:gd name="connsiteY20" fmla="*/ 9412 h 10000"/>
                  <a:gd name="connsiteX21" fmla="*/ 2174 w 10000"/>
                  <a:gd name="connsiteY21" fmla="*/ 10000 h 10000"/>
                  <a:gd name="connsiteX22" fmla="*/ 3478 w 10000"/>
                  <a:gd name="connsiteY22" fmla="*/ 10000 h 10000"/>
                  <a:gd name="connsiteX23" fmla="*/ 4348 w 10000"/>
                  <a:gd name="connsiteY23" fmla="*/ 8235 h 10000"/>
                  <a:gd name="connsiteX24" fmla="*/ 4783 w 10000"/>
                  <a:gd name="connsiteY24" fmla="*/ 7647 h 10000"/>
                  <a:gd name="connsiteX25" fmla="*/ 6087 w 10000"/>
                  <a:gd name="connsiteY25" fmla="*/ 7059 h 10000"/>
                  <a:gd name="connsiteX26" fmla="*/ 6522 w 10000"/>
                  <a:gd name="connsiteY26" fmla="*/ 5882 h 10000"/>
                  <a:gd name="connsiteX27" fmla="*/ 6522 w 10000"/>
                  <a:gd name="connsiteY27" fmla="*/ 5294 h 10000"/>
                  <a:gd name="connsiteX28" fmla="*/ 6957 w 10000"/>
                  <a:gd name="connsiteY28" fmla="*/ 4706 h 10000"/>
                  <a:gd name="connsiteX29" fmla="*/ 7391 w 10000"/>
                  <a:gd name="connsiteY29" fmla="*/ 3529 h 10000"/>
                  <a:gd name="connsiteX30" fmla="*/ 7391 w 10000"/>
                  <a:gd name="connsiteY30" fmla="*/ 2353 h 10000"/>
                  <a:gd name="connsiteX31" fmla="*/ 8696 w 10000"/>
                  <a:gd name="connsiteY31" fmla="*/ 1765 h 10000"/>
                  <a:gd name="connsiteX32" fmla="*/ 10000 w 10000"/>
                  <a:gd name="connsiteY32" fmla="*/ 1765 h 10000"/>
                  <a:gd name="connsiteX33" fmla="*/ 9565 w 10000"/>
                  <a:gd name="connsiteY33" fmla="*/ 588 h 10000"/>
                  <a:gd name="connsiteX34" fmla="*/ 9130 w 10000"/>
                  <a:gd name="connsiteY34" fmla="*/ 5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10000">
                    <a:moveTo>
                      <a:pt x="9130" y="588"/>
                    </a:moveTo>
                    <a:lnTo>
                      <a:pt x="8594" y="547"/>
                    </a:lnTo>
                    <a:cubicBezTo>
                      <a:pt x="8516" y="218"/>
                      <a:pt x="8104" y="517"/>
                      <a:pt x="8026" y="188"/>
                    </a:cubicBezTo>
                    <a:lnTo>
                      <a:pt x="7391" y="0"/>
                    </a:lnTo>
                    <a:lnTo>
                      <a:pt x="6522" y="588"/>
                    </a:lnTo>
                    <a:lnTo>
                      <a:pt x="6087" y="1176"/>
                    </a:lnTo>
                    <a:lnTo>
                      <a:pt x="5217" y="1765"/>
                    </a:lnTo>
                    <a:lnTo>
                      <a:pt x="4783" y="1176"/>
                    </a:lnTo>
                    <a:lnTo>
                      <a:pt x="4348" y="1176"/>
                    </a:lnTo>
                    <a:lnTo>
                      <a:pt x="3478" y="588"/>
                    </a:lnTo>
                    <a:lnTo>
                      <a:pt x="3043" y="2353"/>
                    </a:lnTo>
                    <a:lnTo>
                      <a:pt x="2174" y="2941"/>
                    </a:lnTo>
                    <a:lnTo>
                      <a:pt x="1739" y="3529"/>
                    </a:lnTo>
                    <a:lnTo>
                      <a:pt x="870" y="2941"/>
                    </a:lnTo>
                    <a:lnTo>
                      <a:pt x="435" y="2941"/>
                    </a:lnTo>
                    <a:lnTo>
                      <a:pt x="435" y="4706"/>
                    </a:lnTo>
                    <a:lnTo>
                      <a:pt x="0" y="5882"/>
                    </a:lnTo>
                    <a:lnTo>
                      <a:pt x="0" y="7059"/>
                    </a:lnTo>
                    <a:lnTo>
                      <a:pt x="870" y="7647"/>
                    </a:lnTo>
                    <a:lnTo>
                      <a:pt x="435" y="9412"/>
                    </a:lnTo>
                    <a:lnTo>
                      <a:pt x="1304" y="9412"/>
                    </a:lnTo>
                    <a:lnTo>
                      <a:pt x="2174" y="10000"/>
                    </a:lnTo>
                    <a:lnTo>
                      <a:pt x="3478" y="10000"/>
                    </a:lnTo>
                    <a:lnTo>
                      <a:pt x="4348" y="8235"/>
                    </a:lnTo>
                    <a:lnTo>
                      <a:pt x="4783" y="7647"/>
                    </a:lnTo>
                    <a:lnTo>
                      <a:pt x="6087" y="7059"/>
                    </a:lnTo>
                    <a:lnTo>
                      <a:pt x="6522" y="5882"/>
                    </a:lnTo>
                    <a:lnTo>
                      <a:pt x="6522" y="5294"/>
                    </a:lnTo>
                    <a:lnTo>
                      <a:pt x="6957" y="4706"/>
                    </a:lnTo>
                    <a:lnTo>
                      <a:pt x="7391" y="3529"/>
                    </a:lnTo>
                    <a:lnTo>
                      <a:pt x="7391" y="2353"/>
                    </a:lnTo>
                    <a:lnTo>
                      <a:pt x="8696" y="1765"/>
                    </a:lnTo>
                    <a:lnTo>
                      <a:pt x="10000" y="1765"/>
                    </a:lnTo>
                    <a:lnTo>
                      <a:pt x="9565" y="588"/>
                    </a:lnTo>
                    <a:lnTo>
                      <a:pt x="9130" y="58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12" name="Freeform 625"/>
              <p:cNvSpPr>
                <a:spLocks/>
              </p:cNvSpPr>
              <p:nvPr/>
            </p:nvSpPr>
            <p:spPr bwMode="auto">
              <a:xfrm>
                <a:off x="10668118" y="1380692"/>
                <a:ext cx="147638" cy="342106"/>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2147483647 h 352"/>
                  <a:gd name="T12" fmla="*/ 2147483647 w 152"/>
                  <a:gd name="T13" fmla="*/ 2147483647 h 352"/>
                  <a:gd name="T14" fmla="*/ 2147483647 w 152"/>
                  <a:gd name="T15" fmla="*/ 2147483647 h 352"/>
                  <a:gd name="T16" fmla="*/ 2147483647 w 152"/>
                  <a:gd name="T17" fmla="*/ 2147483647 h 352"/>
                  <a:gd name="T18" fmla="*/ 2147483647 w 152"/>
                  <a:gd name="T19" fmla="*/ 0 h 352"/>
                  <a:gd name="T20" fmla="*/ 2147483647 w 152"/>
                  <a:gd name="T21" fmla="*/ 0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0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2147483647 h 352"/>
                  <a:gd name="T58" fmla="*/ 2147483647 w 152"/>
                  <a:gd name="T59" fmla="*/ 2147483647 h 352"/>
                  <a:gd name="T60" fmla="*/ 2147483647 w 152"/>
                  <a:gd name="T61" fmla="*/ 2147483647 h 352"/>
                  <a:gd name="T62" fmla="*/ 2147483647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13" name="Freeform 626"/>
              <p:cNvSpPr>
                <a:spLocks/>
              </p:cNvSpPr>
              <p:nvPr/>
            </p:nvSpPr>
            <p:spPr bwMode="auto">
              <a:xfrm>
                <a:off x="10365699" y="1271948"/>
                <a:ext cx="357188" cy="373063"/>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0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0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2147483647 w 368"/>
                  <a:gd name="T73" fmla="*/ 2147483647 h 384"/>
                  <a:gd name="T74" fmla="*/ 2147483647 w 368"/>
                  <a:gd name="T75" fmla="*/ 2147483647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384"/>
                  <a:gd name="T116" fmla="*/ 368 w 368"/>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14" name="Freeform 627"/>
              <p:cNvSpPr>
                <a:spLocks/>
              </p:cNvSpPr>
              <p:nvPr/>
            </p:nvSpPr>
            <p:spPr bwMode="auto">
              <a:xfrm>
                <a:off x="10668118" y="1380692"/>
                <a:ext cx="147638" cy="342106"/>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0 h 352"/>
                  <a:gd name="T12" fmla="*/ 2147483647 w 152"/>
                  <a:gd name="T13" fmla="*/ 2147483647 h 352"/>
                  <a:gd name="T14" fmla="*/ 2147483647 w 152"/>
                  <a:gd name="T15" fmla="*/ 2147483647 h 352"/>
                  <a:gd name="T16" fmla="*/ 0 w 152"/>
                  <a:gd name="T17" fmla="*/ 2147483647 h 352"/>
                  <a:gd name="T18" fmla="*/ 2147483647 w 152"/>
                  <a:gd name="T19" fmla="*/ 2147483647 h 352"/>
                  <a:gd name="T20" fmla="*/ 2147483647 w 152"/>
                  <a:gd name="T21" fmla="*/ 2147483647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2147483647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0 h 352"/>
                  <a:gd name="T58" fmla="*/ 2147483647 w 152"/>
                  <a:gd name="T59" fmla="*/ 2147483647 h 352"/>
                  <a:gd name="T60" fmla="*/ 2147483647 w 152"/>
                  <a:gd name="T61" fmla="*/ 2147483647 h 352"/>
                  <a:gd name="T62" fmla="*/ 0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15" name="Freeform 628"/>
              <p:cNvSpPr>
                <a:spLocks/>
              </p:cNvSpPr>
              <p:nvPr/>
            </p:nvSpPr>
            <p:spPr bwMode="auto">
              <a:xfrm>
                <a:off x="10737968" y="1481498"/>
                <a:ext cx="93663" cy="108743"/>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16" name="Freeform 629"/>
              <p:cNvSpPr>
                <a:spLocks/>
              </p:cNvSpPr>
              <p:nvPr/>
            </p:nvSpPr>
            <p:spPr bwMode="auto">
              <a:xfrm>
                <a:off x="10606205" y="1411648"/>
                <a:ext cx="61913" cy="54769"/>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6"/>
                  <a:gd name="T44" fmla="*/ 64 w 6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17" name="Freeform 631"/>
              <p:cNvSpPr>
                <a:spLocks/>
              </p:cNvSpPr>
              <p:nvPr/>
            </p:nvSpPr>
            <p:spPr bwMode="auto">
              <a:xfrm>
                <a:off x="10606205" y="1411648"/>
                <a:ext cx="61913" cy="54769"/>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56"/>
                  <a:gd name="T47" fmla="*/ 64 w 6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18" name="Freeform 632"/>
              <p:cNvSpPr>
                <a:spLocks/>
              </p:cNvSpPr>
              <p:nvPr/>
            </p:nvSpPr>
            <p:spPr bwMode="auto">
              <a:xfrm>
                <a:off x="9782293" y="898885"/>
                <a:ext cx="77788" cy="54769"/>
              </a:xfrm>
              <a:custGeom>
                <a:avLst/>
                <a:gdLst>
                  <a:gd name="T0" fmla="*/ 2147483647 w 80"/>
                  <a:gd name="T1" fmla="*/ 2147483647 h 56"/>
                  <a:gd name="T2" fmla="*/ 2147483647 w 80"/>
                  <a:gd name="T3" fmla="*/ 2147483647 h 56"/>
                  <a:gd name="T4" fmla="*/ 2147483647 w 80"/>
                  <a:gd name="T5" fmla="*/ 0 h 56"/>
                  <a:gd name="T6" fmla="*/ 2147483647 w 80"/>
                  <a:gd name="T7" fmla="*/ 2147483647 h 56"/>
                  <a:gd name="T8" fmla="*/ 2147483647 w 80"/>
                  <a:gd name="T9" fmla="*/ 0 h 56"/>
                  <a:gd name="T10" fmla="*/ 2147483647 w 80"/>
                  <a:gd name="T11" fmla="*/ 0 h 56"/>
                  <a:gd name="T12" fmla="*/ 2147483647 w 80"/>
                  <a:gd name="T13" fmla="*/ 2147483647 h 56"/>
                  <a:gd name="T14" fmla="*/ 2147483647 w 80"/>
                  <a:gd name="T15" fmla="*/ 2147483647 h 56"/>
                  <a:gd name="T16" fmla="*/ 0 w 80"/>
                  <a:gd name="T17" fmla="*/ 2147483647 h 56"/>
                  <a:gd name="T18" fmla="*/ 2147483647 w 80"/>
                  <a:gd name="T19" fmla="*/ 2147483647 h 56"/>
                  <a:gd name="T20" fmla="*/ 2147483647 w 80"/>
                  <a:gd name="T21" fmla="*/ 2147483647 h 56"/>
                  <a:gd name="T22" fmla="*/ 2147483647 w 80"/>
                  <a:gd name="T23" fmla="*/ 2147483647 h 56"/>
                  <a:gd name="T24" fmla="*/ 2147483647 w 80"/>
                  <a:gd name="T25" fmla="*/ 2147483647 h 56"/>
                  <a:gd name="T26" fmla="*/ 2147483647 w 80"/>
                  <a:gd name="T27" fmla="*/ 2147483647 h 56"/>
                  <a:gd name="T28" fmla="*/ 2147483647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2147483647 w 80"/>
                  <a:gd name="T39" fmla="*/ 2147483647 h 56"/>
                  <a:gd name="T40" fmla="*/ 2147483647 w 80"/>
                  <a:gd name="T41" fmla="*/ 2147483647 h 56"/>
                  <a:gd name="T42" fmla="*/ 2147483647 w 8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56"/>
                  <a:gd name="T68" fmla="*/ 80 w 8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56">
                    <a:moveTo>
                      <a:pt x="80" y="16"/>
                    </a:moveTo>
                    <a:lnTo>
                      <a:pt x="72" y="8"/>
                    </a:lnTo>
                    <a:lnTo>
                      <a:pt x="64" y="0"/>
                    </a:lnTo>
                    <a:lnTo>
                      <a:pt x="56" y="8"/>
                    </a:lnTo>
                    <a:lnTo>
                      <a:pt x="40" y="0"/>
                    </a:lnTo>
                    <a:lnTo>
                      <a:pt x="24" y="0"/>
                    </a:lnTo>
                    <a:lnTo>
                      <a:pt x="8" y="8"/>
                    </a:lnTo>
                    <a:lnTo>
                      <a:pt x="8" y="24"/>
                    </a:lnTo>
                    <a:lnTo>
                      <a:pt x="0" y="24"/>
                    </a:lnTo>
                    <a:lnTo>
                      <a:pt x="8" y="24"/>
                    </a:lnTo>
                    <a:lnTo>
                      <a:pt x="16" y="32"/>
                    </a:lnTo>
                    <a:lnTo>
                      <a:pt x="24" y="32"/>
                    </a:lnTo>
                    <a:lnTo>
                      <a:pt x="32" y="40"/>
                    </a:lnTo>
                    <a:lnTo>
                      <a:pt x="24" y="48"/>
                    </a:lnTo>
                    <a:lnTo>
                      <a:pt x="32" y="48"/>
                    </a:lnTo>
                    <a:lnTo>
                      <a:pt x="40" y="56"/>
                    </a:lnTo>
                    <a:lnTo>
                      <a:pt x="48" y="56"/>
                    </a:lnTo>
                    <a:lnTo>
                      <a:pt x="56" y="48"/>
                    </a:lnTo>
                    <a:lnTo>
                      <a:pt x="64" y="48"/>
                    </a:lnTo>
                    <a:lnTo>
                      <a:pt x="64" y="40"/>
                    </a:lnTo>
                    <a:lnTo>
                      <a:pt x="72" y="32"/>
                    </a:lnTo>
                    <a:lnTo>
                      <a:pt x="80"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19" name="Freeform 633"/>
              <p:cNvSpPr>
                <a:spLocks/>
              </p:cNvSpPr>
              <p:nvPr/>
            </p:nvSpPr>
            <p:spPr bwMode="auto">
              <a:xfrm>
                <a:off x="9821187" y="829036"/>
                <a:ext cx="54769" cy="46831"/>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20" name="Freeform 634"/>
              <p:cNvSpPr>
                <a:spLocks/>
              </p:cNvSpPr>
              <p:nvPr/>
            </p:nvSpPr>
            <p:spPr bwMode="auto">
              <a:xfrm>
                <a:off x="9813249" y="906823"/>
                <a:ext cx="116682" cy="100806"/>
              </a:xfrm>
              <a:custGeom>
                <a:avLst/>
                <a:gdLst>
                  <a:gd name="T0" fmla="*/ 2147483647 w 120"/>
                  <a:gd name="T1" fmla="*/ 2147483647 h 104"/>
                  <a:gd name="T2" fmla="*/ 2147483647 w 120"/>
                  <a:gd name="T3" fmla="*/ 2147483647 h 104"/>
                  <a:gd name="T4" fmla="*/ 2147483647 w 120"/>
                  <a:gd name="T5" fmla="*/ 2147483647 h 104"/>
                  <a:gd name="T6" fmla="*/ 2147483647 w 120"/>
                  <a:gd name="T7" fmla="*/ 2147483647 h 104"/>
                  <a:gd name="T8" fmla="*/ 2147483647 w 120"/>
                  <a:gd name="T9" fmla="*/ 0 h 104"/>
                  <a:gd name="T10" fmla="*/ 2147483647 w 120"/>
                  <a:gd name="T11" fmla="*/ 2147483647 h 104"/>
                  <a:gd name="T12" fmla="*/ 2147483647 w 120"/>
                  <a:gd name="T13" fmla="*/ 2147483647 h 104"/>
                  <a:gd name="T14" fmla="*/ 2147483647 w 120"/>
                  <a:gd name="T15" fmla="*/ 2147483647 h 104"/>
                  <a:gd name="T16" fmla="*/ 2147483647 w 120"/>
                  <a:gd name="T17" fmla="*/ 2147483647 h 104"/>
                  <a:gd name="T18" fmla="*/ 2147483647 w 120"/>
                  <a:gd name="T19" fmla="*/ 2147483647 h 104"/>
                  <a:gd name="T20" fmla="*/ 2147483647 w 120"/>
                  <a:gd name="T21" fmla="*/ 2147483647 h 104"/>
                  <a:gd name="T22" fmla="*/ 2147483647 w 120"/>
                  <a:gd name="T23" fmla="*/ 2147483647 h 104"/>
                  <a:gd name="T24" fmla="*/ 2147483647 w 120"/>
                  <a:gd name="T25" fmla="*/ 2147483647 h 104"/>
                  <a:gd name="T26" fmla="*/ 2147483647 w 120"/>
                  <a:gd name="T27" fmla="*/ 2147483647 h 104"/>
                  <a:gd name="T28" fmla="*/ 2147483647 w 120"/>
                  <a:gd name="T29" fmla="*/ 2147483647 h 104"/>
                  <a:gd name="T30" fmla="*/ 0 w 120"/>
                  <a:gd name="T31" fmla="*/ 2147483647 h 104"/>
                  <a:gd name="T32" fmla="*/ 2147483647 w 120"/>
                  <a:gd name="T33" fmla="*/ 2147483647 h 104"/>
                  <a:gd name="T34" fmla="*/ 2147483647 w 120"/>
                  <a:gd name="T35" fmla="*/ 2147483647 h 104"/>
                  <a:gd name="T36" fmla="*/ 2147483647 w 120"/>
                  <a:gd name="T37" fmla="*/ 2147483647 h 104"/>
                  <a:gd name="T38" fmla="*/ 2147483647 w 120"/>
                  <a:gd name="T39" fmla="*/ 2147483647 h 104"/>
                  <a:gd name="T40" fmla="*/ 2147483647 w 120"/>
                  <a:gd name="T41" fmla="*/ 2147483647 h 104"/>
                  <a:gd name="T42" fmla="*/ 2147483647 w 120"/>
                  <a:gd name="T43" fmla="*/ 2147483647 h 104"/>
                  <a:gd name="T44" fmla="*/ 2147483647 w 120"/>
                  <a:gd name="T45" fmla="*/ 2147483647 h 104"/>
                  <a:gd name="T46" fmla="*/ 2147483647 w 120"/>
                  <a:gd name="T47" fmla="*/ 2147483647 h 104"/>
                  <a:gd name="T48" fmla="*/ 2147483647 w 120"/>
                  <a:gd name="T49" fmla="*/ 2147483647 h 104"/>
                  <a:gd name="T50" fmla="*/ 2147483647 w 120"/>
                  <a:gd name="T51" fmla="*/ 2147483647 h 104"/>
                  <a:gd name="T52" fmla="*/ 2147483647 w 120"/>
                  <a:gd name="T53" fmla="*/ 2147483647 h 104"/>
                  <a:gd name="T54" fmla="*/ 2147483647 w 120"/>
                  <a:gd name="T55" fmla="*/ 214748364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04"/>
                  <a:gd name="T86" fmla="*/ 120 w 120"/>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04">
                    <a:moveTo>
                      <a:pt x="120" y="56"/>
                    </a:moveTo>
                    <a:lnTo>
                      <a:pt x="112" y="40"/>
                    </a:lnTo>
                    <a:lnTo>
                      <a:pt x="96" y="8"/>
                    </a:lnTo>
                    <a:lnTo>
                      <a:pt x="80" y="8"/>
                    </a:lnTo>
                    <a:lnTo>
                      <a:pt x="72" y="0"/>
                    </a:lnTo>
                    <a:lnTo>
                      <a:pt x="56" y="8"/>
                    </a:lnTo>
                    <a:lnTo>
                      <a:pt x="48" y="8"/>
                    </a:lnTo>
                    <a:lnTo>
                      <a:pt x="40" y="24"/>
                    </a:lnTo>
                    <a:lnTo>
                      <a:pt x="32" y="32"/>
                    </a:lnTo>
                    <a:lnTo>
                      <a:pt x="32" y="40"/>
                    </a:lnTo>
                    <a:lnTo>
                      <a:pt x="24" y="40"/>
                    </a:lnTo>
                    <a:lnTo>
                      <a:pt x="16" y="48"/>
                    </a:lnTo>
                    <a:lnTo>
                      <a:pt x="8" y="48"/>
                    </a:lnTo>
                    <a:lnTo>
                      <a:pt x="8" y="56"/>
                    </a:lnTo>
                    <a:lnTo>
                      <a:pt x="8" y="72"/>
                    </a:lnTo>
                    <a:lnTo>
                      <a:pt x="0" y="80"/>
                    </a:lnTo>
                    <a:lnTo>
                      <a:pt x="8" y="88"/>
                    </a:lnTo>
                    <a:lnTo>
                      <a:pt x="8" y="96"/>
                    </a:lnTo>
                    <a:lnTo>
                      <a:pt x="16" y="96"/>
                    </a:lnTo>
                    <a:lnTo>
                      <a:pt x="32" y="96"/>
                    </a:lnTo>
                    <a:lnTo>
                      <a:pt x="56" y="104"/>
                    </a:lnTo>
                    <a:lnTo>
                      <a:pt x="80" y="104"/>
                    </a:lnTo>
                    <a:lnTo>
                      <a:pt x="96" y="104"/>
                    </a:lnTo>
                    <a:lnTo>
                      <a:pt x="104" y="80"/>
                    </a:lnTo>
                    <a:lnTo>
                      <a:pt x="112" y="80"/>
                    </a:lnTo>
                    <a:lnTo>
                      <a:pt x="104" y="64"/>
                    </a:lnTo>
                    <a:lnTo>
                      <a:pt x="120" y="64"/>
                    </a:lnTo>
                    <a:lnTo>
                      <a:pt x="120" y="5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21" name="Freeform 635"/>
              <p:cNvSpPr>
                <a:spLocks/>
              </p:cNvSpPr>
              <p:nvPr/>
            </p:nvSpPr>
            <p:spPr bwMode="auto">
              <a:xfrm>
                <a:off x="9790230" y="859992"/>
                <a:ext cx="93663" cy="54769"/>
              </a:xfrm>
              <a:custGeom>
                <a:avLst/>
                <a:gdLst>
                  <a:gd name="T0" fmla="*/ 2147483647 w 96"/>
                  <a:gd name="T1" fmla="*/ 2147483647 h 56"/>
                  <a:gd name="T2" fmla="*/ 2147483647 w 96"/>
                  <a:gd name="T3" fmla="*/ 2147483647 h 56"/>
                  <a:gd name="T4" fmla="*/ 2147483647 w 96"/>
                  <a:gd name="T5" fmla="*/ 2147483647 h 56"/>
                  <a:gd name="T6" fmla="*/ 2147483647 w 96"/>
                  <a:gd name="T7" fmla="*/ 2147483647 h 56"/>
                  <a:gd name="T8" fmla="*/ 2147483647 w 96"/>
                  <a:gd name="T9" fmla="*/ 2147483647 h 56"/>
                  <a:gd name="T10" fmla="*/ 2147483647 w 96"/>
                  <a:gd name="T11" fmla="*/ 2147483647 h 56"/>
                  <a:gd name="T12" fmla="*/ 2147483647 w 96"/>
                  <a:gd name="T13" fmla="*/ 2147483647 h 56"/>
                  <a:gd name="T14" fmla="*/ 2147483647 w 96"/>
                  <a:gd name="T15" fmla="*/ 2147483647 h 56"/>
                  <a:gd name="T16" fmla="*/ 2147483647 w 96"/>
                  <a:gd name="T17" fmla="*/ 2147483647 h 56"/>
                  <a:gd name="T18" fmla="*/ 2147483647 w 96"/>
                  <a:gd name="T19" fmla="*/ 2147483647 h 56"/>
                  <a:gd name="T20" fmla="*/ 2147483647 w 96"/>
                  <a:gd name="T21" fmla="*/ 2147483647 h 56"/>
                  <a:gd name="T22" fmla="*/ 2147483647 w 96"/>
                  <a:gd name="T23" fmla="*/ 0 h 56"/>
                  <a:gd name="T24" fmla="*/ 2147483647 w 96"/>
                  <a:gd name="T25" fmla="*/ 2147483647 h 56"/>
                  <a:gd name="T26" fmla="*/ 2147483647 w 96"/>
                  <a:gd name="T27" fmla="*/ 2147483647 h 56"/>
                  <a:gd name="T28" fmla="*/ 2147483647 w 96"/>
                  <a:gd name="T29" fmla="*/ 2147483647 h 56"/>
                  <a:gd name="T30" fmla="*/ 2147483647 w 96"/>
                  <a:gd name="T31" fmla="*/ 2147483647 h 56"/>
                  <a:gd name="T32" fmla="*/ 0 w 96"/>
                  <a:gd name="T33" fmla="*/ 2147483647 h 56"/>
                  <a:gd name="T34" fmla="*/ 0 w 96"/>
                  <a:gd name="T35" fmla="*/ 2147483647 h 56"/>
                  <a:gd name="T36" fmla="*/ 2147483647 w 96"/>
                  <a:gd name="T37" fmla="*/ 2147483647 h 56"/>
                  <a:gd name="T38" fmla="*/ 2147483647 w 96"/>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56"/>
                  <a:gd name="T62" fmla="*/ 96 w 9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56">
                    <a:moveTo>
                      <a:pt x="32" y="40"/>
                    </a:moveTo>
                    <a:lnTo>
                      <a:pt x="48" y="48"/>
                    </a:lnTo>
                    <a:lnTo>
                      <a:pt x="56" y="40"/>
                    </a:lnTo>
                    <a:lnTo>
                      <a:pt x="64" y="48"/>
                    </a:lnTo>
                    <a:lnTo>
                      <a:pt x="72" y="56"/>
                    </a:lnTo>
                    <a:lnTo>
                      <a:pt x="80" y="56"/>
                    </a:lnTo>
                    <a:lnTo>
                      <a:pt x="96" y="48"/>
                    </a:lnTo>
                    <a:lnTo>
                      <a:pt x="88" y="40"/>
                    </a:lnTo>
                    <a:lnTo>
                      <a:pt x="80" y="24"/>
                    </a:lnTo>
                    <a:lnTo>
                      <a:pt x="80" y="16"/>
                    </a:lnTo>
                    <a:lnTo>
                      <a:pt x="64" y="8"/>
                    </a:lnTo>
                    <a:lnTo>
                      <a:pt x="56" y="0"/>
                    </a:lnTo>
                    <a:lnTo>
                      <a:pt x="40" y="8"/>
                    </a:lnTo>
                    <a:lnTo>
                      <a:pt x="32" y="24"/>
                    </a:lnTo>
                    <a:lnTo>
                      <a:pt x="16" y="16"/>
                    </a:lnTo>
                    <a:lnTo>
                      <a:pt x="8" y="16"/>
                    </a:lnTo>
                    <a:lnTo>
                      <a:pt x="0" y="32"/>
                    </a:lnTo>
                    <a:lnTo>
                      <a:pt x="0" y="48"/>
                    </a:lnTo>
                    <a:lnTo>
                      <a:pt x="16" y="40"/>
                    </a:lnTo>
                    <a:lnTo>
                      <a:pt x="32" y="4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22" name="Freeform 636"/>
              <p:cNvSpPr>
                <a:spLocks/>
              </p:cNvSpPr>
              <p:nvPr/>
            </p:nvSpPr>
            <p:spPr bwMode="auto">
              <a:xfrm>
                <a:off x="9338586" y="1583098"/>
                <a:ext cx="93663" cy="69850"/>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2147483647 h 72"/>
                  <a:gd name="T14" fmla="*/ 2147483647 w 96"/>
                  <a:gd name="T15" fmla="*/ 2147483647 h 72"/>
                  <a:gd name="T16" fmla="*/ 2147483647 w 96"/>
                  <a:gd name="T17" fmla="*/ 2147483647 h 72"/>
                  <a:gd name="T18" fmla="*/ 2147483647 w 96"/>
                  <a:gd name="T19" fmla="*/ 2147483647 h 72"/>
                  <a:gd name="T20" fmla="*/ 2147483647 w 96"/>
                  <a:gd name="T21" fmla="*/ 2147483647 h 72"/>
                  <a:gd name="T22" fmla="*/ 2147483647 w 96"/>
                  <a:gd name="T23" fmla="*/ 2147483647 h 72"/>
                  <a:gd name="T24" fmla="*/ 2147483647 w 96"/>
                  <a:gd name="T25" fmla="*/ 2147483647 h 72"/>
                  <a:gd name="T26" fmla="*/ 2147483647 w 96"/>
                  <a:gd name="T27" fmla="*/ 0 h 72"/>
                  <a:gd name="T28" fmla="*/ 2147483647 w 96"/>
                  <a:gd name="T29" fmla="*/ 0 h 72"/>
                  <a:gd name="T30" fmla="*/ 2147483647 w 96"/>
                  <a:gd name="T31" fmla="*/ 2147483647 h 72"/>
                  <a:gd name="T32" fmla="*/ 2147483647 w 96"/>
                  <a:gd name="T33" fmla="*/ 2147483647 h 72"/>
                  <a:gd name="T34" fmla="*/ 2147483647 w 96"/>
                  <a:gd name="T35" fmla="*/ 2147483647 h 72"/>
                  <a:gd name="T36" fmla="*/ 0 w 96"/>
                  <a:gd name="T37" fmla="*/ 2147483647 h 72"/>
                  <a:gd name="T38" fmla="*/ 2147483647 w 96"/>
                  <a:gd name="T39" fmla="*/ 2147483647 h 72"/>
                  <a:gd name="T40" fmla="*/ 2147483647 w 96"/>
                  <a:gd name="T41" fmla="*/ 2147483647 h 72"/>
                  <a:gd name="T42" fmla="*/ 2147483647 w 96"/>
                  <a:gd name="T43" fmla="*/ 2147483647 h 72"/>
                  <a:gd name="T44" fmla="*/ 2147483647 w 96"/>
                  <a:gd name="T45" fmla="*/ 2147483647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2"/>
                  <a:gd name="T71" fmla="*/ 96 w 9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2">
                    <a:moveTo>
                      <a:pt x="40" y="40"/>
                    </a:moveTo>
                    <a:lnTo>
                      <a:pt x="56" y="40"/>
                    </a:lnTo>
                    <a:lnTo>
                      <a:pt x="64" y="56"/>
                    </a:lnTo>
                    <a:lnTo>
                      <a:pt x="72" y="64"/>
                    </a:lnTo>
                    <a:lnTo>
                      <a:pt x="80" y="72"/>
                    </a:lnTo>
                    <a:lnTo>
                      <a:pt x="88" y="72"/>
                    </a:lnTo>
                    <a:lnTo>
                      <a:pt x="96" y="64"/>
                    </a:lnTo>
                    <a:lnTo>
                      <a:pt x="96" y="48"/>
                    </a:lnTo>
                    <a:lnTo>
                      <a:pt x="96" y="32"/>
                    </a:lnTo>
                    <a:lnTo>
                      <a:pt x="88" y="16"/>
                    </a:lnTo>
                    <a:lnTo>
                      <a:pt x="80" y="8"/>
                    </a:lnTo>
                    <a:lnTo>
                      <a:pt x="64" y="8"/>
                    </a:lnTo>
                    <a:lnTo>
                      <a:pt x="48" y="8"/>
                    </a:lnTo>
                    <a:lnTo>
                      <a:pt x="32" y="0"/>
                    </a:lnTo>
                    <a:lnTo>
                      <a:pt x="24" y="0"/>
                    </a:lnTo>
                    <a:lnTo>
                      <a:pt x="24" y="8"/>
                    </a:lnTo>
                    <a:lnTo>
                      <a:pt x="24" y="16"/>
                    </a:lnTo>
                    <a:lnTo>
                      <a:pt x="16" y="16"/>
                    </a:lnTo>
                    <a:lnTo>
                      <a:pt x="0" y="24"/>
                    </a:lnTo>
                    <a:lnTo>
                      <a:pt x="8" y="24"/>
                    </a:lnTo>
                    <a:lnTo>
                      <a:pt x="24" y="56"/>
                    </a:lnTo>
                    <a:lnTo>
                      <a:pt x="32" y="48"/>
                    </a:lnTo>
                    <a:lnTo>
                      <a:pt x="40" y="4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23" name="Freeform 637"/>
              <p:cNvSpPr>
                <a:spLocks/>
              </p:cNvSpPr>
              <p:nvPr/>
            </p:nvSpPr>
            <p:spPr bwMode="auto">
              <a:xfrm>
                <a:off x="9315568" y="1536267"/>
                <a:ext cx="77788" cy="53975"/>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0 h 56"/>
                  <a:gd name="T20" fmla="*/ 2147483647 w 80"/>
                  <a:gd name="T21" fmla="*/ 0 h 56"/>
                  <a:gd name="T22" fmla="*/ 2147483647 w 80"/>
                  <a:gd name="T23" fmla="*/ 0 h 56"/>
                  <a:gd name="T24" fmla="*/ 0 w 80"/>
                  <a:gd name="T25" fmla="*/ 2147483647 h 56"/>
                  <a:gd name="T26" fmla="*/ 2147483647 w 80"/>
                  <a:gd name="T27" fmla="*/ 2147483647 h 56"/>
                  <a:gd name="T28" fmla="*/ 2147483647 w 80"/>
                  <a:gd name="T29" fmla="*/ 2147483647 h 56"/>
                  <a:gd name="T30" fmla="*/ 2147483647 w 80"/>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56"/>
                  <a:gd name="T50" fmla="*/ 80 w 8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24" name="Freeform 638"/>
              <p:cNvSpPr>
                <a:spLocks/>
              </p:cNvSpPr>
              <p:nvPr/>
            </p:nvSpPr>
            <p:spPr bwMode="auto">
              <a:xfrm>
                <a:off x="9821187" y="829036"/>
                <a:ext cx="54769" cy="46831"/>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2147483647 w 56"/>
                  <a:gd name="T15" fmla="*/ 0 h 48"/>
                  <a:gd name="T16" fmla="*/ 0 w 56"/>
                  <a:gd name="T17" fmla="*/ 2147483647 h 48"/>
                  <a:gd name="T18" fmla="*/ 0 w 56"/>
                  <a:gd name="T19" fmla="*/ 2147483647 h 48"/>
                  <a:gd name="T20" fmla="*/ 0 w 56"/>
                  <a:gd name="T21" fmla="*/ 2147483647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48"/>
                  <a:gd name="T50" fmla="*/ 56 w 5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25" name="Freeform 639"/>
              <p:cNvSpPr>
                <a:spLocks/>
              </p:cNvSpPr>
              <p:nvPr/>
            </p:nvSpPr>
            <p:spPr bwMode="auto">
              <a:xfrm>
                <a:off x="9315568" y="1536267"/>
                <a:ext cx="77788" cy="53975"/>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2147483647 h 56"/>
                  <a:gd name="T20" fmla="*/ 2147483647 w 80"/>
                  <a:gd name="T21" fmla="*/ 2147483647 h 56"/>
                  <a:gd name="T22" fmla="*/ 2147483647 w 80"/>
                  <a:gd name="T23" fmla="*/ 0 h 56"/>
                  <a:gd name="T24" fmla="*/ 2147483647 w 80"/>
                  <a:gd name="T25" fmla="*/ 0 h 56"/>
                  <a:gd name="T26" fmla="*/ 2147483647 w 80"/>
                  <a:gd name="T27" fmla="*/ 0 h 56"/>
                  <a:gd name="T28" fmla="*/ 0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56"/>
                  <a:gd name="T59" fmla="*/ 80 w 8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26" name="Freeform 640"/>
              <p:cNvSpPr>
                <a:spLocks/>
              </p:cNvSpPr>
              <p:nvPr/>
            </p:nvSpPr>
            <p:spPr bwMode="auto">
              <a:xfrm>
                <a:off x="9323505" y="1396567"/>
                <a:ext cx="147638" cy="162719"/>
              </a:xfrm>
              <a:custGeom>
                <a:avLst/>
                <a:gdLst>
                  <a:gd name="T0" fmla="*/ 2147483647 w 152"/>
                  <a:gd name="T1" fmla="*/ 2147483647 h 168"/>
                  <a:gd name="T2" fmla="*/ 2147483647 w 152"/>
                  <a:gd name="T3" fmla="*/ 2147483647 h 168"/>
                  <a:gd name="T4" fmla="*/ 2147483647 w 152"/>
                  <a:gd name="T5" fmla="*/ 2147483647 h 168"/>
                  <a:gd name="T6" fmla="*/ 2147483647 w 152"/>
                  <a:gd name="T7" fmla="*/ 2147483647 h 168"/>
                  <a:gd name="T8" fmla="*/ 2147483647 w 152"/>
                  <a:gd name="T9" fmla="*/ 2147483647 h 168"/>
                  <a:gd name="T10" fmla="*/ 2147483647 w 152"/>
                  <a:gd name="T11" fmla="*/ 2147483647 h 168"/>
                  <a:gd name="T12" fmla="*/ 2147483647 w 152"/>
                  <a:gd name="T13" fmla="*/ 2147483647 h 168"/>
                  <a:gd name="T14" fmla="*/ 2147483647 w 152"/>
                  <a:gd name="T15" fmla="*/ 2147483647 h 168"/>
                  <a:gd name="T16" fmla="*/ 2147483647 w 152"/>
                  <a:gd name="T17" fmla="*/ 2147483647 h 168"/>
                  <a:gd name="T18" fmla="*/ 2147483647 w 152"/>
                  <a:gd name="T19" fmla="*/ 2147483647 h 168"/>
                  <a:gd name="T20" fmla="*/ 2147483647 w 152"/>
                  <a:gd name="T21" fmla="*/ 2147483647 h 168"/>
                  <a:gd name="T22" fmla="*/ 2147483647 w 152"/>
                  <a:gd name="T23" fmla="*/ 0 h 168"/>
                  <a:gd name="T24" fmla="*/ 2147483647 w 152"/>
                  <a:gd name="T25" fmla="*/ 2147483647 h 168"/>
                  <a:gd name="T26" fmla="*/ 2147483647 w 152"/>
                  <a:gd name="T27" fmla="*/ 2147483647 h 168"/>
                  <a:gd name="T28" fmla="*/ 2147483647 w 152"/>
                  <a:gd name="T29" fmla="*/ 2147483647 h 168"/>
                  <a:gd name="T30" fmla="*/ 2147483647 w 152"/>
                  <a:gd name="T31" fmla="*/ 2147483647 h 168"/>
                  <a:gd name="T32" fmla="*/ 2147483647 w 152"/>
                  <a:gd name="T33" fmla="*/ 2147483647 h 168"/>
                  <a:gd name="T34" fmla="*/ 0 w 152"/>
                  <a:gd name="T35" fmla="*/ 2147483647 h 168"/>
                  <a:gd name="T36" fmla="*/ 2147483647 w 152"/>
                  <a:gd name="T37" fmla="*/ 2147483647 h 168"/>
                  <a:gd name="T38" fmla="*/ 2147483647 w 152"/>
                  <a:gd name="T39" fmla="*/ 2147483647 h 168"/>
                  <a:gd name="T40" fmla="*/ 0 w 152"/>
                  <a:gd name="T41" fmla="*/ 2147483647 h 168"/>
                  <a:gd name="T42" fmla="*/ 2147483647 w 152"/>
                  <a:gd name="T43" fmla="*/ 2147483647 h 168"/>
                  <a:gd name="T44" fmla="*/ 2147483647 w 152"/>
                  <a:gd name="T45" fmla="*/ 214748364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24" y="144"/>
                    </a:moveTo>
                    <a:lnTo>
                      <a:pt x="40" y="152"/>
                    </a:lnTo>
                    <a:lnTo>
                      <a:pt x="48" y="160"/>
                    </a:lnTo>
                    <a:lnTo>
                      <a:pt x="56" y="168"/>
                    </a:lnTo>
                    <a:lnTo>
                      <a:pt x="72" y="152"/>
                    </a:lnTo>
                    <a:lnTo>
                      <a:pt x="80" y="160"/>
                    </a:lnTo>
                    <a:lnTo>
                      <a:pt x="136" y="160"/>
                    </a:lnTo>
                    <a:lnTo>
                      <a:pt x="152" y="152"/>
                    </a:lnTo>
                    <a:lnTo>
                      <a:pt x="144" y="144"/>
                    </a:lnTo>
                    <a:lnTo>
                      <a:pt x="128" y="32"/>
                    </a:lnTo>
                    <a:lnTo>
                      <a:pt x="144" y="32"/>
                    </a:lnTo>
                    <a:lnTo>
                      <a:pt x="104" y="0"/>
                    </a:lnTo>
                    <a:lnTo>
                      <a:pt x="104" y="16"/>
                    </a:lnTo>
                    <a:lnTo>
                      <a:pt x="64" y="16"/>
                    </a:lnTo>
                    <a:lnTo>
                      <a:pt x="64" y="48"/>
                    </a:lnTo>
                    <a:lnTo>
                      <a:pt x="56" y="56"/>
                    </a:lnTo>
                    <a:lnTo>
                      <a:pt x="48" y="80"/>
                    </a:lnTo>
                    <a:lnTo>
                      <a:pt x="0" y="80"/>
                    </a:lnTo>
                    <a:lnTo>
                      <a:pt x="8" y="104"/>
                    </a:lnTo>
                    <a:lnTo>
                      <a:pt x="8" y="136"/>
                    </a:lnTo>
                    <a:lnTo>
                      <a:pt x="0" y="144"/>
                    </a:lnTo>
                    <a:lnTo>
                      <a:pt x="16" y="144"/>
                    </a:lnTo>
                    <a:lnTo>
                      <a:pt x="24" y="14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27" name="Freeform 641"/>
              <p:cNvSpPr>
                <a:spLocks/>
              </p:cNvSpPr>
              <p:nvPr/>
            </p:nvSpPr>
            <p:spPr bwMode="auto">
              <a:xfrm>
                <a:off x="9829124" y="1333861"/>
                <a:ext cx="139700" cy="132556"/>
              </a:xfrm>
              <a:custGeom>
                <a:avLst/>
                <a:gdLst>
                  <a:gd name="T0" fmla="*/ 0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0 h 136"/>
                  <a:gd name="T28" fmla="*/ 2147483647 w 144"/>
                  <a:gd name="T29" fmla="*/ 2147483647 h 136"/>
                  <a:gd name="T30" fmla="*/ 2147483647 w 144"/>
                  <a:gd name="T31" fmla="*/ 2147483647 h 136"/>
                  <a:gd name="T32" fmla="*/ 2147483647 w 144"/>
                  <a:gd name="T33" fmla="*/ 0 h 136"/>
                  <a:gd name="T34" fmla="*/ 2147483647 w 144"/>
                  <a:gd name="T35" fmla="*/ 2147483647 h 136"/>
                  <a:gd name="T36" fmla="*/ 2147483647 w 144"/>
                  <a:gd name="T37" fmla="*/ 0 h 136"/>
                  <a:gd name="T38" fmla="*/ 2147483647 w 144"/>
                  <a:gd name="T39" fmla="*/ 0 h 136"/>
                  <a:gd name="T40" fmla="*/ 2147483647 w 144"/>
                  <a:gd name="T41" fmla="*/ 2147483647 h 136"/>
                  <a:gd name="T42" fmla="*/ 0 w 144"/>
                  <a:gd name="T43" fmla="*/ 2147483647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36"/>
                  <a:gd name="T68" fmla="*/ 144 w 14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36">
                    <a:moveTo>
                      <a:pt x="0" y="16"/>
                    </a:moveTo>
                    <a:lnTo>
                      <a:pt x="8" y="32"/>
                    </a:lnTo>
                    <a:lnTo>
                      <a:pt x="8" y="40"/>
                    </a:lnTo>
                    <a:lnTo>
                      <a:pt x="8" y="136"/>
                    </a:lnTo>
                    <a:lnTo>
                      <a:pt x="16" y="136"/>
                    </a:lnTo>
                    <a:lnTo>
                      <a:pt x="120" y="136"/>
                    </a:lnTo>
                    <a:lnTo>
                      <a:pt x="136" y="128"/>
                    </a:lnTo>
                    <a:lnTo>
                      <a:pt x="144" y="120"/>
                    </a:lnTo>
                    <a:lnTo>
                      <a:pt x="136" y="88"/>
                    </a:lnTo>
                    <a:lnTo>
                      <a:pt x="120" y="56"/>
                    </a:lnTo>
                    <a:lnTo>
                      <a:pt x="96" y="32"/>
                    </a:lnTo>
                    <a:lnTo>
                      <a:pt x="128" y="48"/>
                    </a:lnTo>
                    <a:lnTo>
                      <a:pt x="136" y="32"/>
                    </a:lnTo>
                    <a:lnTo>
                      <a:pt x="120" y="0"/>
                    </a:lnTo>
                    <a:lnTo>
                      <a:pt x="112" y="8"/>
                    </a:lnTo>
                    <a:lnTo>
                      <a:pt x="88" y="8"/>
                    </a:lnTo>
                    <a:lnTo>
                      <a:pt x="80" y="0"/>
                    </a:lnTo>
                    <a:lnTo>
                      <a:pt x="48" y="8"/>
                    </a:lnTo>
                    <a:lnTo>
                      <a:pt x="24" y="0"/>
                    </a:lnTo>
                    <a:lnTo>
                      <a:pt x="8" y="0"/>
                    </a:lnTo>
                    <a:lnTo>
                      <a:pt x="8" y="8"/>
                    </a:lnTo>
                    <a:lnTo>
                      <a:pt x="0"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28" name="Freeform 642"/>
              <p:cNvSpPr>
                <a:spLocks/>
              </p:cNvSpPr>
              <p:nvPr/>
            </p:nvSpPr>
            <p:spPr bwMode="auto">
              <a:xfrm>
                <a:off x="9642593" y="1310842"/>
                <a:ext cx="202406" cy="194469"/>
              </a:xfrm>
              <a:custGeom>
                <a:avLst/>
                <a:gdLst>
                  <a:gd name="T0" fmla="*/ 2147483647 w 208"/>
                  <a:gd name="T1" fmla="*/ 2147483647 h 200"/>
                  <a:gd name="T2" fmla="*/ 2147483647 w 208"/>
                  <a:gd name="T3" fmla="*/ 2147483647 h 200"/>
                  <a:gd name="T4" fmla="*/ 2147483647 w 208"/>
                  <a:gd name="T5" fmla="*/ 2147483647 h 200"/>
                  <a:gd name="T6" fmla="*/ 0 w 208"/>
                  <a:gd name="T7" fmla="*/ 2147483647 h 200"/>
                  <a:gd name="T8" fmla="*/ 0 w 208"/>
                  <a:gd name="T9" fmla="*/ 2147483647 h 200"/>
                  <a:gd name="T10" fmla="*/ 2147483647 w 208"/>
                  <a:gd name="T11" fmla="*/ 2147483647 h 200"/>
                  <a:gd name="T12" fmla="*/ 2147483647 w 208"/>
                  <a:gd name="T13" fmla="*/ 2147483647 h 200"/>
                  <a:gd name="T14" fmla="*/ 2147483647 w 208"/>
                  <a:gd name="T15" fmla="*/ 2147483647 h 200"/>
                  <a:gd name="T16" fmla="*/ 2147483647 w 208"/>
                  <a:gd name="T17" fmla="*/ 2147483647 h 200"/>
                  <a:gd name="T18" fmla="*/ 2147483647 w 208"/>
                  <a:gd name="T19" fmla="*/ 2147483647 h 200"/>
                  <a:gd name="T20" fmla="*/ 2147483647 w 208"/>
                  <a:gd name="T21" fmla="*/ 2147483647 h 200"/>
                  <a:gd name="T22" fmla="*/ 2147483647 w 208"/>
                  <a:gd name="T23" fmla="*/ 2147483647 h 200"/>
                  <a:gd name="T24" fmla="*/ 2147483647 w 208"/>
                  <a:gd name="T25" fmla="*/ 2147483647 h 200"/>
                  <a:gd name="T26" fmla="*/ 2147483647 w 208"/>
                  <a:gd name="T27" fmla="*/ 2147483647 h 200"/>
                  <a:gd name="T28" fmla="*/ 2147483647 w 208"/>
                  <a:gd name="T29" fmla="*/ 2147483647 h 200"/>
                  <a:gd name="T30" fmla="*/ 2147483647 w 208"/>
                  <a:gd name="T31" fmla="*/ 2147483647 h 200"/>
                  <a:gd name="T32" fmla="*/ 2147483647 w 208"/>
                  <a:gd name="T33" fmla="*/ 2147483647 h 200"/>
                  <a:gd name="T34" fmla="*/ 2147483647 w 208"/>
                  <a:gd name="T35" fmla="*/ 2147483647 h 200"/>
                  <a:gd name="T36" fmla="*/ 2147483647 w 208"/>
                  <a:gd name="T37" fmla="*/ 2147483647 h 200"/>
                  <a:gd name="T38" fmla="*/ 2147483647 w 208"/>
                  <a:gd name="T39" fmla="*/ 2147483647 h 200"/>
                  <a:gd name="T40" fmla="*/ 2147483647 w 208"/>
                  <a:gd name="T41" fmla="*/ 2147483647 h 200"/>
                  <a:gd name="T42" fmla="*/ 2147483647 w 208"/>
                  <a:gd name="T43" fmla="*/ 2147483647 h 200"/>
                  <a:gd name="T44" fmla="*/ 2147483647 w 208"/>
                  <a:gd name="T45" fmla="*/ 2147483647 h 200"/>
                  <a:gd name="T46" fmla="*/ 2147483647 w 208"/>
                  <a:gd name="T47" fmla="*/ 2147483647 h 200"/>
                  <a:gd name="T48" fmla="*/ 2147483647 w 208"/>
                  <a:gd name="T49" fmla="*/ 2147483647 h 200"/>
                  <a:gd name="T50" fmla="*/ 2147483647 w 208"/>
                  <a:gd name="T51" fmla="*/ 2147483647 h 200"/>
                  <a:gd name="T52" fmla="*/ 2147483647 w 208"/>
                  <a:gd name="T53" fmla="*/ 2147483647 h 200"/>
                  <a:gd name="T54" fmla="*/ 2147483647 w 208"/>
                  <a:gd name="T55" fmla="*/ 2147483647 h 200"/>
                  <a:gd name="T56" fmla="*/ 2147483647 w 208"/>
                  <a:gd name="T57" fmla="*/ 2147483647 h 200"/>
                  <a:gd name="T58" fmla="*/ 2147483647 w 208"/>
                  <a:gd name="T59" fmla="*/ 2147483647 h 200"/>
                  <a:gd name="T60" fmla="*/ 2147483647 w 208"/>
                  <a:gd name="T61" fmla="*/ 2147483647 h 200"/>
                  <a:gd name="T62" fmla="*/ 2147483647 w 208"/>
                  <a:gd name="T63" fmla="*/ 0 h 200"/>
                  <a:gd name="T64" fmla="*/ 2147483647 w 208"/>
                  <a:gd name="T65" fmla="*/ 2147483647 h 200"/>
                  <a:gd name="T66" fmla="*/ 2147483647 w 208"/>
                  <a:gd name="T67" fmla="*/ 2147483647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00"/>
                  <a:gd name="T104" fmla="*/ 208 w 208"/>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00">
                    <a:moveTo>
                      <a:pt x="16" y="24"/>
                    </a:moveTo>
                    <a:lnTo>
                      <a:pt x="8" y="32"/>
                    </a:lnTo>
                    <a:lnTo>
                      <a:pt x="8" y="40"/>
                    </a:lnTo>
                    <a:lnTo>
                      <a:pt x="0" y="48"/>
                    </a:lnTo>
                    <a:lnTo>
                      <a:pt x="0" y="112"/>
                    </a:lnTo>
                    <a:lnTo>
                      <a:pt x="24" y="136"/>
                    </a:lnTo>
                    <a:lnTo>
                      <a:pt x="32" y="136"/>
                    </a:lnTo>
                    <a:lnTo>
                      <a:pt x="64" y="144"/>
                    </a:lnTo>
                    <a:lnTo>
                      <a:pt x="72" y="152"/>
                    </a:lnTo>
                    <a:lnTo>
                      <a:pt x="88" y="144"/>
                    </a:lnTo>
                    <a:lnTo>
                      <a:pt x="184" y="192"/>
                    </a:lnTo>
                    <a:lnTo>
                      <a:pt x="192" y="200"/>
                    </a:lnTo>
                    <a:lnTo>
                      <a:pt x="192" y="184"/>
                    </a:lnTo>
                    <a:lnTo>
                      <a:pt x="200" y="184"/>
                    </a:lnTo>
                    <a:lnTo>
                      <a:pt x="208" y="160"/>
                    </a:lnTo>
                    <a:lnTo>
                      <a:pt x="200" y="160"/>
                    </a:lnTo>
                    <a:lnTo>
                      <a:pt x="200" y="64"/>
                    </a:lnTo>
                    <a:lnTo>
                      <a:pt x="200" y="56"/>
                    </a:lnTo>
                    <a:lnTo>
                      <a:pt x="192" y="40"/>
                    </a:lnTo>
                    <a:lnTo>
                      <a:pt x="200" y="32"/>
                    </a:lnTo>
                    <a:lnTo>
                      <a:pt x="200" y="24"/>
                    </a:lnTo>
                    <a:lnTo>
                      <a:pt x="192" y="16"/>
                    </a:lnTo>
                    <a:lnTo>
                      <a:pt x="176" y="8"/>
                    </a:lnTo>
                    <a:lnTo>
                      <a:pt x="160" y="8"/>
                    </a:lnTo>
                    <a:lnTo>
                      <a:pt x="136" y="16"/>
                    </a:lnTo>
                    <a:lnTo>
                      <a:pt x="136" y="32"/>
                    </a:lnTo>
                    <a:lnTo>
                      <a:pt x="112" y="40"/>
                    </a:lnTo>
                    <a:lnTo>
                      <a:pt x="96" y="24"/>
                    </a:lnTo>
                    <a:lnTo>
                      <a:pt x="88" y="16"/>
                    </a:lnTo>
                    <a:lnTo>
                      <a:pt x="80" y="8"/>
                    </a:lnTo>
                    <a:lnTo>
                      <a:pt x="48" y="8"/>
                    </a:lnTo>
                    <a:lnTo>
                      <a:pt x="32" y="0"/>
                    </a:lnTo>
                    <a:lnTo>
                      <a:pt x="32" y="8"/>
                    </a:lnTo>
                    <a:lnTo>
                      <a:pt x="16"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29" name="Freeform 643"/>
              <p:cNvSpPr>
                <a:spLocks/>
              </p:cNvSpPr>
              <p:nvPr/>
            </p:nvSpPr>
            <p:spPr bwMode="auto">
              <a:xfrm>
                <a:off x="9619575" y="1248929"/>
                <a:ext cx="53975" cy="100806"/>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4"/>
                  <a:gd name="T65" fmla="*/ 56 w 56"/>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30" name="Freeform 644"/>
              <p:cNvSpPr>
                <a:spLocks/>
              </p:cNvSpPr>
              <p:nvPr/>
            </p:nvSpPr>
            <p:spPr bwMode="auto">
              <a:xfrm>
                <a:off x="9369543" y="1271949"/>
                <a:ext cx="147638" cy="116681"/>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31" name="Freeform 645"/>
              <p:cNvSpPr>
                <a:spLocks/>
              </p:cNvSpPr>
              <p:nvPr/>
            </p:nvSpPr>
            <p:spPr bwMode="auto">
              <a:xfrm>
                <a:off x="9619575" y="1248929"/>
                <a:ext cx="53975" cy="100806"/>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2147483647 w 5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104"/>
                  <a:gd name="T68" fmla="*/ 56 w 5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32" name="Freeform 646"/>
              <p:cNvSpPr>
                <a:spLocks/>
              </p:cNvSpPr>
              <p:nvPr/>
            </p:nvSpPr>
            <p:spPr bwMode="auto">
              <a:xfrm>
                <a:off x="9369543" y="1271949"/>
                <a:ext cx="147638" cy="116681"/>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33" name="Freeform 647"/>
              <p:cNvSpPr>
                <a:spLocks/>
              </p:cNvSpPr>
              <p:nvPr/>
            </p:nvSpPr>
            <p:spPr bwMode="auto">
              <a:xfrm>
                <a:off x="9323505" y="1388629"/>
                <a:ext cx="100806" cy="85725"/>
              </a:xfrm>
              <a:custGeom>
                <a:avLst/>
                <a:gdLst>
                  <a:gd name="T0" fmla="*/ 2147483647 w 104"/>
                  <a:gd name="T1" fmla="*/ 2147483647 h 88"/>
                  <a:gd name="T2" fmla="*/ 2147483647 w 104"/>
                  <a:gd name="T3" fmla="*/ 2147483647 h 88"/>
                  <a:gd name="T4" fmla="*/ 2147483647 w 104"/>
                  <a:gd name="T5" fmla="*/ 2147483647 h 88"/>
                  <a:gd name="T6" fmla="*/ 2147483647 w 104"/>
                  <a:gd name="T7" fmla="*/ 2147483647 h 88"/>
                  <a:gd name="T8" fmla="*/ 2147483647 w 104"/>
                  <a:gd name="T9" fmla="*/ 2147483647 h 88"/>
                  <a:gd name="T10" fmla="*/ 2147483647 w 104"/>
                  <a:gd name="T11" fmla="*/ 0 h 88"/>
                  <a:gd name="T12" fmla="*/ 2147483647 w 104"/>
                  <a:gd name="T13" fmla="*/ 0 h 88"/>
                  <a:gd name="T14" fmla="*/ 2147483647 w 104"/>
                  <a:gd name="T15" fmla="*/ 2147483647 h 88"/>
                  <a:gd name="T16" fmla="*/ 2147483647 w 104"/>
                  <a:gd name="T17" fmla="*/ 2147483647 h 88"/>
                  <a:gd name="T18" fmla="*/ 0 w 104"/>
                  <a:gd name="T19" fmla="*/ 2147483647 h 88"/>
                  <a:gd name="T20" fmla="*/ 2147483647 w 104"/>
                  <a:gd name="T21" fmla="*/ 2147483647 h 88"/>
                  <a:gd name="T22" fmla="*/ 2147483647 w 104"/>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88"/>
                  <a:gd name="T38" fmla="*/ 104 w 10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88">
                    <a:moveTo>
                      <a:pt x="56" y="64"/>
                    </a:moveTo>
                    <a:lnTo>
                      <a:pt x="64" y="56"/>
                    </a:lnTo>
                    <a:lnTo>
                      <a:pt x="64" y="24"/>
                    </a:lnTo>
                    <a:lnTo>
                      <a:pt x="104" y="24"/>
                    </a:lnTo>
                    <a:lnTo>
                      <a:pt x="104" y="8"/>
                    </a:lnTo>
                    <a:lnTo>
                      <a:pt x="104" y="0"/>
                    </a:lnTo>
                    <a:lnTo>
                      <a:pt x="48" y="0"/>
                    </a:lnTo>
                    <a:lnTo>
                      <a:pt x="40" y="8"/>
                    </a:lnTo>
                    <a:lnTo>
                      <a:pt x="16" y="48"/>
                    </a:lnTo>
                    <a:lnTo>
                      <a:pt x="0" y="88"/>
                    </a:lnTo>
                    <a:lnTo>
                      <a:pt x="48" y="88"/>
                    </a:lnTo>
                    <a:lnTo>
                      <a:pt x="56" y="6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34" name="Freeform 648"/>
              <p:cNvSpPr>
                <a:spLocks/>
              </p:cNvSpPr>
              <p:nvPr/>
            </p:nvSpPr>
            <p:spPr bwMode="auto">
              <a:xfrm>
                <a:off x="9330649" y="1583098"/>
                <a:ext cx="30957" cy="23019"/>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2147483647 w 32"/>
                  <a:gd name="T11" fmla="*/ 2147483647 h 24"/>
                  <a:gd name="T12" fmla="*/ 2147483647 w 32"/>
                  <a:gd name="T13" fmla="*/ 2147483647 h 24"/>
                  <a:gd name="T14" fmla="*/ 2147483647 w 32"/>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4"/>
                  <a:gd name="T26" fmla="*/ 32 w 3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4">
                    <a:moveTo>
                      <a:pt x="32" y="16"/>
                    </a:moveTo>
                    <a:lnTo>
                      <a:pt x="32" y="8"/>
                    </a:lnTo>
                    <a:lnTo>
                      <a:pt x="32" y="0"/>
                    </a:lnTo>
                    <a:lnTo>
                      <a:pt x="24" y="0"/>
                    </a:lnTo>
                    <a:lnTo>
                      <a:pt x="0" y="8"/>
                    </a:lnTo>
                    <a:lnTo>
                      <a:pt x="8" y="24"/>
                    </a:lnTo>
                    <a:lnTo>
                      <a:pt x="24" y="16"/>
                    </a:lnTo>
                    <a:lnTo>
                      <a:pt x="32"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35" name="Freeform 650"/>
              <p:cNvSpPr>
                <a:spLocks/>
              </p:cNvSpPr>
              <p:nvPr/>
            </p:nvSpPr>
            <p:spPr bwMode="auto">
              <a:xfrm>
                <a:off x="9424311" y="1614054"/>
                <a:ext cx="77788" cy="69850"/>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0 h 72"/>
                  <a:gd name="T10" fmla="*/ 2147483647 w 80"/>
                  <a:gd name="T11" fmla="*/ 0 h 72"/>
                  <a:gd name="T12" fmla="*/ 2147483647 w 80"/>
                  <a:gd name="T13" fmla="*/ 0 h 72"/>
                  <a:gd name="T14" fmla="*/ 2147483647 w 80"/>
                  <a:gd name="T15" fmla="*/ 0 h 72"/>
                  <a:gd name="T16" fmla="*/ 2147483647 w 80"/>
                  <a:gd name="T17" fmla="*/ 0 h 72"/>
                  <a:gd name="T18" fmla="*/ 2147483647 w 80"/>
                  <a:gd name="T19" fmla="*/ 2147483647 h 72"/>
                  <a:gd name="T20" fmla="*/ 2147483647 w 80"/>
                  <a:gd name="T21" fmla="*/ 2147483647 h 72"/>
                  <a:gd name="T22" fmla="*/ 0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2147483647 h 72"/>
                  <a:gd name="T32" fmla="*/ 2147483647 w 80"/>
                  <a:gd name="T33" fmla="*/ 2147483647 h 72"/>
                  <a:gd name="T34" fmla="*/ 2147483647 w 80"/>
                  <a:gd name="T35" fmla="*/ 2147483647 h 72"/>
                  <a:gd name="T36" fmla="*/ 2147483647 w 80"/>
                  <a:gd name="T37" fmla="*/ 2147483647 h 72"/>
                  <a:gd name="T38" fmla="*/ 2147483647 w 80"/>
                  <a:gd name="T39" fmla="*/ 2147483647 h 72"/>
                  <a:gd name="T40" fmla="*/ 2147483647 w 80"/>
                  <a:gd name="T41" fmla="*/ 2147483647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2"/>
                  <a:gd name="T65" fmla="*/ 80 w 8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2">
                    <a:moveTo>
                      <a:pt x="72" y="40"/>
                    </a:moveTo>
                    <a:lnTo>
                      <a:pt x="80" y="24"/>
                    </a:lnTo>
                    <a:lnTo>
                      <a:pt x="72" y="8"/>
                    </a:lnTo>
                    <a:lnTo>
                      <a:pt x="48" y="8"/>
                    </a:lnTo>
                    <a:lnTo>
                      <a:pt x="40" y="0"/>
                    </a:lnTo>
                    <a:lnTo>
                      <a:pt x="32" y="0"/>
                    </a:lnTo>
                    <a:lnTo>
                      <a:pt x="24" y="0"/>
                    </a:lnTo>
                    <a:lnTo>
                      <a:pt x="16" y="0"/>
                    </a:lnTo>
                    <a:lnTo>
                      <a:pt x="8" y="0"/>
                    </a:lnTo>
                    <a:lnTo>
                      <a:pt x="8" y="16"/>
                    </a:lnTo>
                    <a:lnTo>
                      <a:pt x="8" y="32"/>
                    </a:lnTo>
                    <a:lnTo>
                      <a:pt x="0" y="40"/>
                    </a:lnTo>
                    <a:lnTo>
                      <a:pt x="8" y="40"/>
                    </a:lnTo>
                    <a:lnTo>
                      <a:pt x="8" y="56"/>
                    </a:lnTo>
                    <a:lnTo>
                      <a:pt x="16" y="64"/>
                    </a:lnTo>
                    <a:lnTo>
                      <a:pt x="16" y="72"/>
                    </a:lnTo>
                    <a:lnTo>
                      <a:pt x="32" y="72"/>
                    </a:lnTo>
                    <a:lnTo>
                      <a:pt x="64" y="64"/>
                    </a:lnTo>
                    <a:lnTo>
                      <a:pt x="72" y="64"/>
                    </a:lnTo>
                    <a:lnTo>
                      <a:pt x="72" y="48"/>
                    </a:lnTo>
                    <a:lnTo>
                      <a:pt x="72" y="4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36" name="Freeform 651"/>
              <p:cNvSpPr>
                <a:spLocks/>
              </p:cNvSpPr>
              <p:nvPr/>
            </p:nvSpPr>
            <p:spPr bwMode="auto">
              <a:xfrm>
                <a:off x="9385418" y="1637074"/>
                <a:ext cx="53975" cy="46831"/>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2147483647 h 48"/>
                  <a:gd name="T10" fmla="*/ 2147483647 w 56"/>
                  <a:gd name="T11" fmla="*/ 0 h 48"/>
                  <a:gd name="T12" fmla="*/ 2147483647 w 56"/>
                  <a:gd name="T13" fmla="*/ 2147483647 h 48"/>
                  <a:gd name="T14" fmla="*/ 2147483647 w 56"/>
                  <a:gd name="T15" fmla="*/ 2147483647 h 48"/>
                  <a:gd name="T16" fmla="*/ 0 w 56"/>
                  <a:gd name="T17" fmla="*/ 2147483647 h 48"/>
                  <a:gd name="T18" fmla="*/ 2147483647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48" y="32"/>
                    </a:moveTo>
                    <a:lnTo>
                      <a:pt x="48" y="16"/>
                    </a:lnTo>
                    <a:lnTo>
                      <a:pt x="40" y="16"/>
                    </a:lnTo>
                    <a:lnTo>
                      <a:pt x="32" y="16"/>
                    </a:lnTo>
                    <a:lnTo>
                      <a:pt x="24" y="8"/>
                    </a:lnTo>
                    <a:lnTo>
                      <a:pt x="16" y="0"/>
                    </a:lnTo>
                    <a:lnTo>
                      <a:pt x="16" y="8"/>
                    </a:lnTo>
                    <a:lnTo>
                      <a:pt x="8" y="16"/>
                    </a:lnTo>
                    <a:lnTo>
                      <a:pt x="0" y="24"/>
                    </a:lnTo>
                    <a:lnTo>
                      <a:pt x="8" y="24"/>
                    </a:lnTo>
                    <a:lnTo>
                      <a:pt x="40" y="48"/>
                    </a:lnTo>
                    <a:lnTo>
                      <a:pt x="56" y="48"/>
                    </a:lnTo>
                    <a:lnTo>
                      <a:pt x="56" y="40"/>
                    </a:lnTo>
                    <a:lnTo>
                      <a:pt x="48"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37" name="Freeform 652"/>
              <p:cNvSpPr>
                <a:spLocks/>
              </p:cNvSpPr>
              <p:nvPr/>
            </p:nvSpPr>
            <p:spPr bwMode="auto">
              <a:xfrm>
                <a:off x="9361605" y="1621992"/>
                <a:ext cx="38893" cy="38894"/>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0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38" name="Freeform 653"/>
              <p:cNvSpPr>
                <a:spLocks/>
              </p:cNvSpPr>
              <p:nvPr/>
            </p:nvSpPr>
            <p:spPr bwMode="auto">
              <a:xfrm>
                <a:off x="9330649" y="1583098"/>
                <a:ext cx="30957" cy="23019"/>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0 w 32"/>
                  <a:gd name="T11" fmla="*/ 2147483647 h 24"/>
                  <a:gd name="T12" fmla="*/ 2147483647 w 32"/>
                  <a:gd name="T13" fmla="*/ 2147483647 h 24"/>
                  <a:gd name="T14" fmla="*/ 2147483647 w 32"/>
                  <a:gd name="T15" fmla="*/ 2147483647 h 24"/>
                  <a:gd name="T16" fmla="*/ 2147483647 w 3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32" y="16"/>
                    </a:moveTo>
                    <a:lnTo>
                      <a:pt x="32" y="8"/>
                    </a:lnTo>
                    <a:lnTo>
                      <a:pt x="32" y="0"/>
                    </a:lnTo>
                    <a:lnTo>
                      <a:pt x="24" y="0"/>
                    </a:lnTo>
                    <a:lnTo>
                      <a:pt x="0" y="8"/>
                    </a:lnTo>
                    <a:lnTo>
                      <a:pt x="8" y="24"/>
                    </a:lnTo>
                    <a:lnTo>
                      <a:pt x="24" y="16"/>
                    </a:lnTo>
                    <a:lnTo>
                      <a:pt x="32"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39" name="Freeform 654"/>
              <p:cNvSpPr>
                <a:spLocks/>
              </p:cNvSpPr>
              <p:nvPr/>
            </p:nvSpPr>
            <p:spPr bwMode="auto">
              <a:xfrm>
                <a:off x="9361605" y="1621992"/>
                <a:ext cx="38893" cy="38894"/>
              </a:xfrm>
              <a:custGeom>
                <a:avLst/>
                <a:gdLst>
                  <a:gd name="T0" fmla="*/ 2147483647 w 40"/>
                  <a:gd name="T1" fmla="*/ 2147483647 h 40"/>
                  <a:gd name="T2" fmla="*/ 2147483647 w 40"/>
                  <a:gd name="T3" fmla="*/ 2147483647 h 40"/>
                  <a:gd name="T4" fmla="*/ 2147483647 w 40"/>
                  <a:gd name="T5" fmla="*/ 2147483647 h 40"/>
                  <a:gd name="T6" fmla="*/ 2147483647 w 40"/>
                  <a:gd name="T7" fmla="*/ 0 h 40"/>
                  <a:gd name="T8" fmla="*/ 2147483647 w 40"/>
                  <a:gd name="T9" fmla="*/ 0 h 40"/>
                  <a:gd name="T10" fmla="*/ 2147483647 w 40"/>
                  <a:gd name="T11" fmla="*/ 2147483647 h 40"/>
                  <a:gd name="T12" fmla="*/ 0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40" name="Freeform 655"/>
              <p:cNvSpPr>
                <a:spLocks/>
              </p:cNvSpPr>
              <p:nvPr/>
            </p:nvSpPr>
            <p:spPr bwMode="auto">
              <a:xfrm>
                <a:off x="9424311" y="1388629"/>
                <a:ext cx="1588" cy="7938"/>
              </a:xfrm>
              <a:custGeom>
                <a:avLst/>
                <a:gdLst>
                  <a:gd name="T0" fmla="*/ 0 w 1942"/>
                  <a:gd name="T1" fmla="*/ 0 h 8"/>
                  <a:gd name="T2" fmla="*/ 0 w 1942"/>
                  <a:gd name="T3" fmla="*/ 2147483647 h 8"/>
                  <a:gd name="T4" fmla="*/ 0 w 1942"/>
                  <a:gd name="T5" fmla="*/ 0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0"/>
                    </a:moveTo>
                    <a:lnTo>
                      <a:pt x="0" y="8"/>
                    </a:lnTo>
                    <a:lnTo>
                      <a:pt x="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41" name="Freeform 656"/>
              <p:cNvSpPr>
                <a:spLocks/>
              </p:cNvSpPr>
              <p:nvPr/>
            </p:nvSpPr>
            <p:spPr bwMode="auto">
              <a:xfrm>
                <a:off x="9424311" y="1248929"/>
                <a:ext cx="249238" cy="256381"/>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2147483647 w 257"/>
                  <a:gd name="T39" fmla="*/ 2147483647 h 264"/>
                  <a:gd name="T40" fmla="*/ 2147483647 w 257"/>
                  <a:gd name="T41" fmla="*/ 2147483647 h 264"/>
                  <a:gd name="T42" fmla="*/ 2147483647 w 257"/>
                  <a:gd name="T43" fmla="*/ 2147483647 h 264"/>
                  <a:gd name="T44" fmla="*/ 2147483647 w 257"/>
                  <a:gd name="T45" fmla="*/ 0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0 w 257"/>
                  <a:gd name="T73" fmla="*/ 2147483647 h 264"/>
                  <a:gd name="T74" fmla="*/ 0 w 257"/>
                  <a:gd name="T75" fmla="*/ 2147483647 h 264"/>
                  <a:gd name="T76" fmla="*/ 0 w 257"/>
                  <a:gd name="T77" fmla="*/ 2147483647 h 264"/>
                  <a:gd name="T78" fmla="*/ 2147483647 w 257"/>
                  <a:gd name="T79" fmla="*/ 2147483647 h 2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264"/>
                  <a:gd name="T122" fmla="*/ 257 w 257"/>
                  <a:gd name="T123" fmla="*/ 264 h 2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42" name="Rectangle 657"/>
              <p:cNvSpPr>
                <a:spLocks noChangeArrowheads="1"/>
              </p:cNvSpPr>
              <p:nvPr/>
            </p:nvSpPr>
            <p:spPr bwMode="auto">
              <a:xfrm>
                <a:off x="9424311" y="1388629"/>
                <a:ext cx="1588" cy="7938"/>
              </a:xfrm>
              <a:prstGeom prst="rect">
                <a:avLst/>
              </a:prstGeom>
              <a:solidFill>
                <a:schemeClr val="bg2"/>
              </a:solidFill>
              <a:ln w="28575">
                <a:solidFill>
                  <a:schemeClr val="tx1">
                    <a:lumMod val="65000"/>
                    <a:lumOff val="35000"/>
                  </a:schemeClr>
                </a:solidFill>
                <a:miter lim="800000"/>
                <a:headEnd/>
                <a:tailEnd/>
              </a:ln>
            </p:spPr>
            <p:txBody>
              <a:bodyPr/>
              <a:lstStyle/>
              <a:p>
                <a:pPr defTabSz="932559">
                  <a:spcBef>
                    <a:spcPct val="50000"/>
                  </a:spcBef>
                </a:pPr>
                <a:endParaRPr lang="en-US" sz="1836" dirty="0">
                  <a:solidFill>
                    <a:srgbClr val="4D4D4D"/>
                  </a:solidFill>
                  <a:latin typeface="Segoe"/>
                </a:endParaRPr>
              </a:p>
            </p:txBody>
          </p:sp>
          <p:sp>
            <p:nvSpPr>
              <p:cNvPr id="743" name="Freeform 658"/>
              <p:cNvSpPr>
                <a:spLocks/>
              </p:cNvSpPr>
              <p:nvPr/>
            </p:nvSpPr>
            <p:spPr bwMode="auto">
              <a:xfrm>
                <a:off x="9424311" y="1248929"/>
                <a:ext cx="249238" cy="256381"/>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0 w 257"/>
                  <a:gd name="T39" fmla="*/ 2147483647 h 264"/>
                  <a:gd name="T40" fmla="*/ 0 w 257"/>
                  <a:gd name="T41" fmla="*/ 2147483647 h 264"/>
                  <a:gd name="T42" fmla="*/ 2147483647 w 257"/>
                  <a:gd name="T43" fmla="*/ 2147483647 h 264"/>
                  <a:gd name="T44" fmla="*/ 2147483647 w 257"/>
                  <a:gd name="T45" fmla="*/ 2147483647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2147483647 w 257"/>
                  <a:gd name="T73" fmla="*/ 2147483647 h 264"/>
                  <a:gd name="T74" fmla="*/ 2147483647 w 257"/>
                  <a:gd name="T75" fmla="*/ 2147483647 h 264"/>
                  <a:gd name="T76" fmla="*/ 2147483647 w 257"/>
                  <a:gd name="T77" fmla="*/ 2147483647 h 264"/>
                  <a:gd name="T78" fmla="*/ 2147483647 w 257"/>
                  <a:gd name="T79" fmla="*/ 2147483647 h 264"/>
                  <a:gd name="T80" fmla="*/ 0 w 257"/>
                  <a:gd name="T81" fmla="*/ 2147483647 h 264"/>
                  <a:gd name="T82" fmla="*/ 0 w 257"/>
                  <a:gd name="T83" fmla="*/ 214748364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264"/>
                  <a:gd name="T128" fmla="*/ 257 w 257"/>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44" name="Freeform 659"/>
              <p:cNvSpPr>
                <a:spLocks/>
              </p:cNvSpPr>
              <p:nvPr/>
            </p:nvSpPr>
            <p:spPr bwMode="auto">
              <a:xfrm>
                <a:off x="9439393" y="1233054"/>
                <a:ext cx="7938" cy="1588"/>
              </a:xfrm>
              <a:custGeom>
                <a:avLst/>
                <a:gdLst>
                  <a:gd name="T0" fmla="*/ 2147483647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8" y="0"/>
                    </a:moveTo>
                    <a:lnTo>
                      <a:pt x="0" y="0"/>
                    </a:lnTo>
                    <a:lnTo>
                      <a:pt x="8"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45" name="Freeform 660"/>
              <p:cNvSpPr>
                <a:spLocks/>
              </p:cNvSpPr>
              <p:nvPr/>
            </p:nvSpPr>
            <p:spPr bwMode="auto">
              <a:xfrm>
                <a:off x="9447330" y="1179079"/>
                <a:ext cx="7938" cy="1588"/>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46" name="Rectangle 661"/>
              <p:cNvSpPr>
                <a:spLocks noChangeArrowheads="1"/>
              </p:cNvSpPr>
              <p:nvPr/>
            </p:nvSpPr>
            <p:spPr bwMode="auto">
              <a:xfrm>
                <a:off x="9439393" y="1233054"/>
                <a:ext cx="7938" cy="1588"/>
              </a:xfrm>
              <a:prstGeom prst="rect">
                <a:avLst/>
              </a:prstGeom>
              <a:solidFill>
                <a:schemeClr val="bg2"/>
              </a:solidFill>
              <a:ln w="28575">
                <a:solidFill>
                  <a:schemeClr val="tx1">
                    <a:lumMod val="65000"/>
                    <a:lumOff val="35000"/>
                  </a:schemeClr>
                </a:solidFill>
                <a:miter lim="800000"/>
                <a:headEnd/>
                <a:tailEnd/>
              </a:ln>
            </p:spPr>
            <p:txBody>
              <a:bodyPr/>
              <a:lstStyle/>
              <a:p>
                <a:pPr defTabSz="932559">
                  <a:spcBef>
                    <a:spcPct val="50000"/>
                  </a:spcBef>
                </a:pPr>
                <a:endParaRPr lang="en-US" sz="1836" dirty="0">
                  <a:solidFill>
                    <a:srgbClr val="4D4D4D"/>
                  </a:solidFill>
                  <a:latin typeface="Segoe"/>
                </a:endParaRPr>
              </a:p>
            </p:txBody>
          </p:sp>
          <p:sp>
            <p:nvSpPr>
              <p:cNvPr id="747" name="Freeform 662"/>
              <p:cNvSpPr>
                <a:spLocks/>
              </p:cNvSpPr>
              <p:nvPr/>
            </p:nvSpPr>
            <p:spPr bwMode="auto">
              <a:xfrm>
                <a:off x="9447330" y="1179079"/>
                <a:ext cx="7938" cy="1588"/>
              </a:xfrm>
              <a:custGeom>
                <a:avLst/>
                <a:gdLst>
                  <a:gd name="T0" fmla="*/ 0 w 8"/>
                  <a:gd name="T1" fmla="*/ 0 h 1943"/>
                  <a:gd name="T2" fmla="*/ 0 w 8"/>
                  <a:gd name="T3" fmla="*/ 0 h 1943"/>
                  <a:gd name="T4" fmla="*/ 2147483647 w 8"/>
                  <a:gd name="T5" fmla="*/ 0 h 1943"/>
                  <a:gd name="T6" fmla="*/ 0 w 8"/>
                  <a:gd name="T7" fmla="*/ 0 h 1943"/>
                  <a:gd name="T8" fmla="*/ 0 60000 65536"/>
                  <a:gd name="T9" fmla="*/ 0 60000 65536"/>
                  <a:gd name="T10" fmla="*/ 0 60000 65536"/>
                  <a:gd name="T11" fmla="*/ 0 60000 65536"/>
                  <a:gd name="T12" fmla="*/ 0 w 8"/>
                  <a:gd name="T13" fmla="*/ 0 h 1943"/>
                  <a:gd name="T14" fmla="*/ 8 w 8"/>
                  <a:gd name="T15" fmla="*/ 1943 h 1943"/>
                </a:gdLst>
                <a:ahLst/>
                <a:cxnLst>
                  <a:cxn ang="T8">
                    <a:pos x="T0" y="T1"/>
                  </a:cxn>
                  <a:cxn ang="T9">
                    <a:pos x="T2" y="T3"/>
                  </a:cxn>
                  <a:cxn ang="T10">
                    <a:pos x="T4" y="T5"/>
                  </a:cxn>
                  <a:cxn ang="T11">
                    <a:pos x="T6" y="T7"/>
                  </a:cxn>
                </a:cxnLst>
                <a:rect l="T12" t="T13" r="T14" b="T15"/>
                <a:pathLst>
                  <a:path w="8" h="1943">
                    <a:moveTo>
                      <a:pt x="0" y="0"/>
                    </a:moveTo>
                    <a:lnTo>
                      <a:pt x="0" y="0"/>
                    </a:lnTo>
                    <a:lnTo>
                      <a:pt x="8" y="0"/>
                    </a:lnTo>
                    <a:lnTo>
                      <a:pt x="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48" name="Freeform 663"/>
              <p:cNvSpPr>
                <a:spLocks/>
              </p:cNvSpPr>
              <p:nvPr/>
            </p:nvSpPr>
            <p:spPr bwMode="auto">
              <a:xfrm>
                <a:off x="9416374" y="1147329"/>
                <a:ext cx="147638" cy="11668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0 h 120"/>
                  <a:gd name="T12" fmla="*/ 2147483647 w 152"/>
                  <a:gd name="T13" fmla="*/ 0 h 120"/>
                  <a:gd name="T14" fmla="*/ 2147483647 w 152"/>
                  <a:gd name="T15" fmla="*/ 0 h 120"/>
                  <a:gd name="T16" fmla="*/ 2147483647 w 152"/>
                  <a:gd name="T17" fmla="*/ 0 h 120"/>
                  <a:gd name="T18" fmla="*/ 0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2147483647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2147483647 w 152"/>
                  <a:gd name="T39" fmla="*/ 2147483647 h 120"/>
                  <a:gd name="T40" fmla="*/ 2147483647 w 152"/>
                  <a:gd name="T41" fmla="*/ 2147483647 h 120"/>
                  <a:gd name="T42" fmla="*/ 2147483647 w 152"/>
                  <a:gd name="T43" fmla="*/ 2147483647 h 120"/>
                  <a:gd name="T44" fmla="*/ 2147483647 w 152"/>
                  <a:gd name="T45" fmla="*/ 2147483647 h 120"/>
                  <a:gd name="T46" fmla="*/ 2147483647 w 152"/>
                  <a:gd name="T47" fmla="*/ 2147483647 h 120"/>
                  <a:gd name="T48" fmla="*/ 2147483647 w 152"/>
                  <a:gd name="T49" fmla="*/ 2147483647 h 120"/>
                  <a:gd name="T50" fmla="*/ 2147483647 w 152"/>
                  <a:gd name="T51" fmla="*/ 2147483647 h 120"/>
                  <a:gd name="T52" fmla="*/ 2147483647 w 152"/>
                  <a:gd name="T53" fmla="*/ 2147483647 h 120"/>
                  <a:gd name="T54" fmla="*/ 2147483647 w 152"/>
                  <a:gd name="T55" fmla="*/ 2147483647 h 120"/>
                  <a:gd name="T56" fmla="*/ 2147483647 w 152"/>
                  <a:gd name="T57" fmla="*/ 2147483647 h 120"/>
                  <a:gd name="T58" fmla="*/ 2147483647 w 152"/>
                  <a:gd name="T59" fmla="*/ 2147483647 h 120"/>
                  <a:gd name="T60" fmla="*/ 2147483647 w 152"/>
                  <a:gd name="T61" fmla="*/ 2147483647 h 120"/>
                  <a:gd name="T62" fmla="*/ 2147483647 w 152"/>
                  <a:gd name="T63" fmla="*/ 2147483647 h 120"/>
                  <a:gd name="T64" fmla="*/ 2147483647 w 152"/>
                  <a:gd name="T65" fmla="*/ 2147483647 h 120"/>
                  <a:gd name="T66" fmla="*/ 2147483647 w 152"/>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 name="connsiteX0" fmla="*/ 8947 w 10000"/>
                  <a:gd name="connsiteY0" fmla="*/ 1333 h 10000"/>
                  <a:gd name="connsiteX1" fmla="*/ 8421 w 10000"/>
                  <a:gd name="connsiteY1" fmla="*/ 1333 h 10000"/>
                  <a:gd name="connsiteX2" fmla="*/ 7368 w 10000"/>
                  <a:gd name="connsiteY2" fmla="*/ 1333 h 10000"/>
                  <a:gd name="connsiteX3" fmla="*/ 6842 w 10000"/>
                  <a:gd name="connsiteY3" fmla="*/ 1333 h 10000"/>
                  <a:gd name="connsiteX4" fmla="*/ 6316 w 10000"/>
                  <a:gd name="connsiteY4" fmla="*/ 667 h 10000"/>
                  <a:gd name="connsiteX5" fmla="*/ 3158 w 10000"/>
                  <a:gd name="connsiteY5" fmla="*/ 0 h 10000"/>
                  <a:gd name="connsiteX6" fmla="*/ 1579 w 10000"/>
                  <a:gd name="connsiteY6" fmla="*/ 0 h 10000"/>
                  <a:gd name="connsiteX7" fmla="*/ 1053 w 10000"/>
                  <a:gd name="connsiteY7" fmla="*/ 0 h 10000"/>
                  <a:gd name="connsiteX8" fmla="*/ 526 w 10000"/>
                  <a:gd name="connsiteY8" fmla="*/ 0 h 10000"/>
                  <a:gd name="connsiteX9" fmla="*/ 0 w 10000"/>
                  <a:gd name="connsiteY9" fmla="*/ 667 h 10000"/>
                  <a:gd name="connsiteX10" fmla="*/ 526 w 10000"/>
                  <a:gd name="connsiteY10" fmla="*/ 2667 h 10000"/>
                  <a:gd name="connsiteX11" fmla="*/ 1053 w 10000"/>
                  <a:gd name="connsiteY11" fmla="*/ 2000 h 10000"/>
                  <a:gd name="connsiteX12" fmla="*/ 2105 w 10000"/>
                  <a:gd name="connsiteY12" fmla="*/ 2000 h 10000"/>
                  <a:gd name="connsiteX13" fmla="*/ 2105 w 10000"/>
                  <a:gd name="connsiteY13" fmla="*/ 2667 h 10000"/>
                  <a:gd name="connsiteX14" fmla="*/ 1987 w 10000"/>
                  <a:gd name="connsiteY14" fmla="*/ 3075 h 10000"/>
                  <a:gd name="connsiteX15" fmla="*/ 2105 w 10000"/>
                  <a:gd name="connsiteY15" fmla="*/ 4000 h 10000"/>
                  <a:gd name="connsiteX16" fmla="*/ 2105 w 10000"/>
                  <a:gd name="connsiteY16" fmla="*/ 5333 h 10000"/>
                  <a:gd name="connsiteX17" fmla="*/ 1579 w 10000"/>
                  <a:gd name="connsiteY17" fmla="*/ 6667 h 10000"/>
                  <a:gd name="connsiteX18" fmla="*/ 1579 w 10000"/>
                  <a:gd name="connsiteY18" fmla="*/ 7333 h 10000"/>
                  <a:gd name="connsiteX19" fmla="*/ 2105 w 10000"/>
                  <a:gd name="connsiteY19" fmla="*/ 7333 h 10000"/>
                  <a:gd name="connsiteX20" fmla="*/ 1579 w 10000"/>
                  <a:gd name="connsiteY20" fmla="*/ 7333 h 10000"/>
                  <a:gd name="connsiteX21" fmla="*/ 1579 w 10000"/>
                  <a:gd name="connsiteY21" fmla="*/ 8000 h 10000"/>
                  <a:gd name="connsiteX22" fmla="*/ 1579 w 10000"/>
                  <a:gd name="connsiteY22" fmla="*/ 8667 h 10000"/>
                  <a:gd name="connsiteX23" fmla="*/ 2105 w 10000"/>
                  <a:gd name="connsiteY23" fmla="*/ 8667 h 10000"/>
                  <a:gd name="connsiteX24" fmla="*/ 3158 w 10000"/>
                  <a:gd name="connsiteY24" fmla="*/ 10000 h 10000"/>
                  <a:gd name="connsiteX25" fmla="*/ 4737 w 10000"/>
                  <a:gd name="connsiteY25" fmla="*/ 9333 h 10000"/>
                  <a:gd name="connsiteX26" fmla="*/ 6316 w 10000"/>
                  <a:gd name="connsiteY26" fmla="*/ 8667 h 10000"/>
                  <a:gd name="connsiteX27" fmla="*/ 6842 w 10000"/>
                  <a:gd name="connsiteY27" fmla="*/ 7333 h 10000"/>
                  <a:gd name="connsiteX28" fmla="*/ 7895 w 10000"/>
                  <a:gd name="connsiteY28" fmla="*/ 6000 h 10000"/>
                  <a:gd name="connsiteX29" fmla="*/ 7895 w 10000"/>
                  <a:gd name="connsiteY29" fmla="*/ 5333 h 10000"/>
                  <a:gd name="connsiteX30" fmla="*/ 8421 w 10000"/>
                  <a:gd name="connsiteY30" fmla="*/ 3333 h 10000"/>
                  <a:gd name="connsiteX31" fmla="*/ 10000 w 10000"/>
                  <a:gd name="connsiteY31" fmla="*/ 2000 h 10000"/>
                  <a:gd name="connsiteX32" fmla="*/ 9474 w 10000"/>
                  <a:gd name="connsiteY32" fmla="*/ 2000 h 10000"/>
                  <a:gd name="connsiteX33" fmla="*/ 8947 w 10000"/>
                  <a:gd name="connsiteY33" fmla="*/ 1333 h 10000"/>
                  <a:gd name="connsiteX0" fmla="*/ 8947 w 10000"/>
                  <a:gd name="connsiteY0" fmla="*/ 1333 h 10000"/>
                  <a:gd name="connsiteX1" fmla="*/ 8421 w 10000"/>
                  <a:gd name="connsiteY1" fmla="*/ 1333 h 10000"/>
                  <a:gd name="connsiteX2" fmla="*/ 7368 w 10000"/>
                  <a:gd name="connsiteY2" fmla="*/ 1333 h 10000"/>
                  <a:gd name="connsiteX3" fmla="*/ 6842 w 10000"/>
                  <a:gd name="connsiteY3" fmla="*/ 1333 h 10000"/>
                  <a:gd name="connsiteX4" fmla="*/ 6316 w 10000"/>
                  <a:gd name="connsiteY4" fmla="*/ 667 h 10000"/>
                  <a:gd name="connsiteX5" fmla="*/ 3158 w 10000"/>
                  <a:gd name="connsiteY5" fmla="*/ 0 h 10000"/>
                  <a:gd name="connsiteX6" fmla="*/ 1579 w 10000"/>
                  <a:gd name="connsiteY6" fmla="*/ 0 h 10000"/>
                  <a:gd name="connsiteX7" fmla="*/ 1053 w 10000"/>
                  <a:gd name="connsiteY7" fmla="*/ 0 h 10000"/>
                  <a:gd name="connsiteX8" fmla="*/ 526 w 10000"/>
                  <a:gd name="connsiteY8" fmla="*/ 0 h 10000"/>
                  <a:gd name="connsiteX9" fmla="*/ 0 w 10000"/>
                  <a:gd name="connsiteY9" fmla="*/ 667 h 10000"/>
                  <a:gd name="connsiteX10" fmla="*/ 526 w 10000"/>
                  <a:gd name="connsiteY10" fmla="*/ 2667 h 10000"/>
                  <a:gd name="connsiteX11" fmla="*/ 1053 w 10000"/>
                  <a:gd name="connsiteY11" fmla="*/ 2000 h 10000"/>
                  <a:gd name="connsiteX12" fmla="*/ 2105 w 10000"/>
                  <a:gd name="connsiteY12" fmla="*/ 2000 h 10000"/>
                  <a:gd name="connsiteX13" fmla="*/ 2105 w 10000"/>
                  <a:gd name="connsiteY13" fmla="*/ 2667 h 10000"/>
                  <a:gd name="connsiteX14" fmla="*/ 1987 w 10000"/>
                  <a:gd name="connsiteY14" fmla="*/ 3075 h 10000"/>
                  <a:gd name="connsiteX15" fmla="*/ 1702 w 10000"/>
                  <a:gd name="connsiteY15" fmla="*/ 4204 h 10000"/>
                  <a:gd name="connsiteX16" fmla="*/ 2105 w 10000"/>
                  <a:gd name="connsiteY16" fmla="*/ 5333 h 10000"/>
                  <a:gd name="connsiteX17" fmla="*/ 1579 w 10000"/>
                  <a:gd name="connsiteY17" fmla="*/ 6667 h 10000"/>
                  <a:gd name="connsiteX18" fmla="*/ 1579 w 10000"/>
                  <a:gd name="connsiteY18" fmla="*/ 7333 h 10000"/>
                  <a:gd name="connsiteX19" fmla="*/ 2105 w 10000"/>
                  <a:gd name="connsiteY19" fmla="*/ 7333 h 10000"/>
                  <a:gd name="connsiteX20" fmla="*/ 1579 w 10000"/>
                  <a:gd name="connsiteY20" fmla="*/ 7333 h 10000"/>
                  <a:gd name="connsiteX21" fmla="*/ 1579 w 10000"/>
                  <a:gd name="connsiteY21" fmla="*/ 8000 h 10000"/>
                  <a:gd name="connsiteX22" fmla="*/ 1579 w 10000"/>
                  <a:gd name="connsiteY22" fmla="*/ 8667 h 10000"/>
                  <a:gd name="connsiteX23" fmla="*/ 2105 w 10000"/>
                  <a:gd name="connsiteY23" fmla="*/ 8667 h 10000"/>
                  <a:gd name="connsiteX24" fmla="*/ 3158 w 10000"/>
                  <a:gd name="connsiteY24" fmla="*/ 10000 h 10000"/>
                  <a:gd name="connsiteX25" fmla="*/ 4737 w 10000"/>
                  <a:gd name="connsiteY25" fmla="*/ 9333 h 10000"/>
                  <a:gd name="connsiteX26" fmla="*/ 6316 w 10000"/>
                  <a:gd name="connsiteY26" fmla="*/ 8667 h 10000"/>
                  <a:gd name="connsiteX27" fmla="*/ 6842 w 10000"/>
                  <a:gd name="connsiteY27" fmla="*/ 7333 h 10000"/>
                  <a:gd name="connsiteX28" fmla="*/ 7895 w 10000"/>
                  <a:gd name="connsiteY28" fmla="*/ 6000 h 10000"/>
                  <a:gd name="connsiteX29" fmla="*/ 7895 w 10000"/>
                  <a:gd name="connsiteY29" fmla="*/ 5333 h 10000"/>
                  <a:gd name="connsiteX30" fmla="*/ 8421 w 10000"/>
                  <a:gd name="connsiteY30" fmla="*/ 3333 h 10000"/>
                  <a:gd name="connsiteX31" fmla="*/ 10000 w 10000"/>
                  <a:gd name="connsiteY31" fmla="*/ 2000 h 10000"/>
                  <a:gd name="connsiteX32" fmla="*/ 9474 w 10000"/>
                  <a:gd name="connsiteY32" fmla="*/ 2000 h 10000"/>
                  <a:gd name="connsiteX33" fmla="*/ 8947 w 10000"/>
                  <a:gd name="connsiteY33" fmla="*/ 1333 h 10000"/>
                  <a:gd name="connsiteX0" fmla="*/ 8947 w 10000"/>
                  <a:gd name="connsiteY0" fmla="*/ 1333 h 10000"/>
                  <a:gd name="connsiteX1" fmla="*/ 8421 w 10000"/>
                  <a:gd name="connsiteY1" fmla="*/ 1333 h 10000"/>
                  <a:gd name="connsiteX2" fmla="*/ 7368 w 10000"/>
                  <a:gd name="connsiteY2" fmla="*/ 1333 h 10000"/>
                  <a:gd name="connsiteX3" fmla="*/ 6842 w 10000"/>
                  <a:gd name="connsiteY3" fmla="*/ 1333 h 10000"/>
                  <a:gd name="connsiteX4" fmla="*/ 6316 w 10000"/>
                  <a:gd name="connsiteY4" fmla="*/ 667 h 10000"/>
                  <a:gd name="connsiteX5" fmla="*/ 3158 w 10000"/>
                  <a:gd name="connsiteY5" fmla="*/ 0 h 10000"/>
                  <a:gd name="connsiteX6" fmla="*/ 1579 w 10000"/>
                  <a:gd name="connsiteY6" fmla="*/ 0 h 10000"/>
                  <a:gd name="connsiteX7" fmla="*/ 1053 w 10000"/>
                  <a:gd name="connsiteY7" fmla="*/ 0 h 10000"/>
                  <a:gd name="connsiteX8" fmla="*/ 526 w 10000"/>
                  <a:gd name="connsiteY8" fmla="*/ 0 h 10000"/>
                  <a:gd name="connsiteX9" fmla="*/ 0 w 10000"/>
                  <a:gd name="connsiteY9" fmla="*/ 667 h 10000"/>
                  <a:gd name="connsiteX10" fmla="*/ 526 w 10000"/>
                  <a:gd name="connsiteY10" fmla="*/ 2667 h 10000"/>
                  <a:gd name="connsiteX11" fmla="*/ 1053 w 10000"/>
                  <a:gd name="connsiteY11" fmla="*/ 2000 h 10000"/>
                  <a:gd name="connsiteX12" fmla="*/ 2105 w 10000"/>
                  <a:gd name="connsiteY12" fmla="*/ 2000 h 10000"/>
                  <a:gd name="connsiteX13" fmla="*/ 2105 w 10000"/>
                  <a:gd name="connsiteY13" fmla="*/ 2667 h 10000"/>
                  <a:gd name="connsiteX14" fmla="*/ 1987 w 10000"/>
                  <a:gd name="connsiteY14" fmla="*/ 3075 h 10000"/>
                  <a:gd name="connsiteX15" fmla="*/ 1702 w 10000"/>
                  <a:gd name="connsiteY15" fmla="*/ 4204 h 10000"/>
                  <a:gd name="connsiteX16" fmla="*/ 1702 w 10000"/>
                  <a:gd name="connsiteY16" fmla="*/ 5537 h 10000"/>
                  <a:gd name="connsiteX17" fmla="*/ 1579 w 10000"/>
                  <a:gd name="connsiteY17" fmla="*/ 6667 h 10000"/>
                  <a:gd name="connsiteX18" fmla="*/ 1579 w 10000"/>
                  <a:gd name="connsiteY18" fmla="*/ 7333 h 10000"/>
                  <a:gd name="connsiteX19" fmla="*/ 2105 w 10000"/>
                  <a:gd name="connsiteY19" fmla="*/ 7333 h 10000"/>
                  <a:gd name="connsiteX20" fmla="*/ 1579 w 10000"/>
                  <a:gd name="connsiteY20" fmla="*/ 7333 h 10000"/>
                  <a:gd name="connsiteX21" fmla="*/ 1579 w 10000"/>
                  <a:gd name="connsiteY21" fmla="*/ 8000 h 10000"/>
                  <a:gd name="connsiteX22" fmla="*/ 1579 w 10000"/>
                  <a:gd name="connsiteY22" fmla="*/ 8667 h 10000"/>
                  <a:gd name="connsiteX23" fmla="*/ 2105 w 10000"/>
                  <a:gd name="connsiteY23" fmla="*/ 8667 h 10000"/>
                  <a:gd name="connsiteX24" fmla="*/ 3158 w 10000"/>
                  <a:gd name="connsiteY24" fmla="*/ 10000 h 10000"/>
                  <a:gd name="connsiteX25" fmla="*/ 4737 w 10000"/>
                  <a:gd name="connsiteY25" fmla="*/ 9333 h 10000"/>
                  <a:gd name="connsiteX26" fmla="*/ 6316 w 10000"/>
                  <a:gd name="connsiteY26" fmla="*/ 8667 h 10000"/>
                  <a:gd name="connsiteX27" fmla="*/ 6842 w 10000"/>
                  <a:gd name="connsiteY27" fmla="*/ 7333 h 10000"/>
                  <a:gd name="connsiteX28" fmla="*/ 7895 w 10000"/>
                  <a:gd name="connsiteY28" fmla="*/ 6000 h 10000"/>
                  <a:gd name="connsiteX29" fmla="*/ 7895 w 10000"/>
                  <a:gd name="connsiteY29" fmla="*/ 5333 h 10000"/>
                  <a:gd name="connsiteX30" fmla="*/ 8421 w 10000"/>
                  <a:gd name="connsiteY30" fmla="*/ 3333 h 10000"/>
                  <a:gd name="connsiteX31" fmla="*/ 10000 w 10000"/>
                  <a:gd name="connsiteY31" fmla="*/ 2000 h 10000"/>
                  <a:gd name="connsiteX32" fmla="*/ 9474 w 10000"/>
                  <a:gd name="connsiteY32" fmla="*/ 2000 h 10000"/>
                  <a:gd name="connsiteX33" fmla="*/ 8947 w 10000"/>
                  <a:gd name="connsiteY33" fmla="*/ 1333 h 10000"/>
                  <a:gd name="connsiteX0" fmla="*/ 8947 w 10000"/>
                  <a:gd name="connsiteY0" fmla="*/ 1333 h 10000"/>
                  <a:gd name="connsiteX1" fmla="*/ 8421 w 10000"/>
                  <a:gd name="connsiteY1" fmla="*/ 1333 h 10000"/>
                  <a:gd name="connsiteX2" fmla="*/ 7368 w 10000"/>
                  <a:gd name="connsiteY2" fmla="*/ 1333 h 10000"/>
                  <a:gd name="connsiteX3" fmla="*/ 6842 w 10000"/>
                  <a:gd name="connsiteY3" fmla="*/ 1333 h 10000"/>
                  <a:gd name="connsiteX4" fmla="*/ 6316 w 10000"/>
                  <a:gd name="connsiteY4" fmla="*/ 667 h 10000"/>
                  <a:gd name="connsiteX5" fmla="*/ 3158 w 10000"/>
                  <a:gd name="connsiteY5" fmla="*/ 0 h 10000"/>
                  <a:gd name="connsiteX6" fmla="*/ 1579 w 10000"/>
                  <a:gd name="connsiteY6" fmla="*/ 0 h 10000"/>
                  <a:gd name="connsiteX7" fmla="*/ 1053 w 10000"/>
                  <a:gd name="connsiteY7" fmla="*/ 0 h 10000"/>
                  <a:gd name="connsiteX8" fmla="*/ 526 w 10000"/>
                  <a:gd name="connsiteY8" fmla="*/ 0 h 10000"/>
                  <a:gd name="connsiteX9" fmla="*/ 0 w 10000"/>
                  <a:gd name="connsiteY9" fmla="*/ 667 h 10000"/>
                  <a:gd name="connsiteX10" fmla="*/ 526 w 10000"/>
                  <a:gd name="connsiteY10" fmla="*/ 2667 h 10000"/>
                  <a:gd name="connsiteX11" fmla="*/ 1053 w 10000"/>
                  <a:gd name="connsiteY11" fmla="*/ 2000 h 10000"/>
                  <a:gd name="connsiteX12" fmla="*/ 2105 w 10000"/>
                  <a:gd name="connsiteY12" fmla="*/ 2000 h 10000"/>
                  <a:gd name="connsiteX13" fmla="*/ 2105 w 10000"/>
                  <a:gd name="connsiteY13" fmla="*/ 2667 h 10000"/>
                  <a:gd name="connsiteX14" fmla="*/ 1987 w 10000"/>
                  <a:gd name="connsiteY14" fmla="*/ 3075 h 10000"/>
                  <a:gd name="connsiteX15" fmla="*/ 1702 w 10000"/>
                  <a:gd name="connsiteY15" fmla="*/ 4204 h 10000"/>
                  <a:gd name="connsiteX16" fmla="*/ 1702 w 10000"/>
                  <a:gd name="connsiteY16" fmla="*/ 5537 h 10000"/>
                  <a:gd name="connsiteX17" fmla="*/ 1014 w 10000"/>
                  <a:gd name="connsiteY17" fmla="*/ 6667 h 10000"/>
                  <a:gd name="connsiteX18" fmla="*/ 1579 w 10000"/>
                  <a:gd name="connsiteY18" fmla="*/ 7333 h 10000"/>
                  <a:gd name="connsiteX19" fmla="*/ 2105 w 10000"/>
                  <a:gd name="connsiteY19" fmla="*/ 7333 h 10000"/>
                  <a:gd name="connsiteX20" fmla="*/ 1579 w 10000"/>
                  <a:gd name="connsiteY20" fmla="*/ 7333 h 10000"/>
                  <a:gd name="connsiteX21" fmla="*/ 1579 w 10000"/>
                  <a:gd name="connsiteY21" fmla="*/ 8000 h 10000"/>
                  <a:gd name="connsiteX22" fmla="*/ 1579 w 10000"/>
                  <a:gd name="connsiteY22" fmla="*/ 8667 h 10000"/>
                  <a:gd name="connsiteX23" fmla="*/ 2105 w 10000"/>
                  <a:gd name="connsiteY23" fmla="*/ 8667 h 10000"/>
                  <a:gd name="connsiteX24" fmla="*/ 3158 w 10000"/>
                  <a:gd name="connsiteY24" fmla="*/ 10000 h 10000"/>
                  <a:gd name="connsiteX25" fmla="*/ 4737 w 10000"/>
                  <a:gd name="connsiteY25" fmla="*/ 9333 h 10000"/>
                  <a:gd name="connsiteX26" fmla="*/ 6316 w 10000"/>
                  <a:gd name="connsiteY26" fmla="*/ 8667 h 10000"/>
                  <a:gd name="connsiteX27" fmla="*/ 6842 w 10000"/>
                  <a:gd name="connsiteY27" fmla="*/ 7333 h 10000"/>
                  <a:gd name="connsiteX28" fmla="*/ 7895 w 10000"/>
                  <a:gd name="connsiteY28" fmla="*/ 6000 h 10000"/>
                  <a:gd name="connsiteX29" fmla="*/ 7895 w 10000"/>
                  <a:gd name="connsiteY29" fmla="*/ 5333 h 10000"/>
                  <a:gd name="connsiteX30" fmla="*/ 8421 w 10000"/>
                  <a:gd name="connsiteY30" fmla="*/ 3333 h 10000"/>
                  <a:gd name="connsiteX31" fmla="*/ 10000 w 10000"/>
                  <a:gd name="connsiteY31" fmla="*/ 2000 h 10000"/>
                  <a:gd name="connsiteX32" fmla="*/ 9474 w 10000"/>
                  <a:gd name="connsiteY32" fmla="*/ 2000 h 10000"/>
                  <a:gd name="connsiteX33" fmla="*/ 8947 w 10000"/>
                  <a:gd name="connsiteY33" fmla="*/ 1333 h 10000"/>
                  <a:gd name="connsiteX0" fmla="*/ 8947 w 10000"/>
                  <a:gd name="connsiteY0" fmla="*/ 1333 h 10000"/>
                  <a:gd name="connsiteX1" fmla="*/ 8421 w 10000"/>
                  <a:gd name="connsiteY1" fmla="*/ 1333 h 10000"/>
                  <a:gd name="connsiteX2" fmla="*/ 7368 w 10000"/>
                  <a:gd name="connsiteY2" fmla="*/ 1333 h 10000"/>
                  <a:gd name="connsiteX3" fmla="*/ 6842 w 10000"/>
                  <a:gd name="connsiteY3" fmla="*/ 1333 h 10000"/>
                  <a:gd name="connsiteX4" fmla="*/ 6316 w 10000"/>
                  <a:gd name="connsiteY4" fmla="*/ 667 h 10000"/>
                  <a:gd name="connsiteX5" fmla="*/ 3158 w 10000"/>
                  <a:gd name="connsiteY5" fmla="*/ 0 h 10000"/>
                  <a:gd name="connsiteX6" fmla="*/ 1579 w 10000"/>
                  <a:gd name="connsiteY6" fmla="*/ 0 h 10000"/>
                  <a:gd name="connsiteX7" fmla="*/ 1053 w 10000"/>
                  <a:gd name="connsiteY7" fmla="*/ 0 h 10000"/>
                  <a:gd name="connsiteX8" fmla="*/ 526 w 10000"/>
                  <a:gd name="connsiteY8" fmla="*/ 0 h 10000"/>
                  <a:gd name="connsiteX9" fmla="*/ 0 w 10000"/>
                  <a:gd name="connsiteY9" fmla="*/ 667 h 10000"/>
                  <a:gd name="connsiteX10" fmla="*/ 526 w 10000"/>
                  <a:gd name="connsiteY10" fmla="*/ 2667 h 10000"/>
                  <a:gd name="connsiteX11" fmla="*/ 1053 w 10000"/>
                  <a:gd name="connsiteY11" fmla="*/ 2000 h 10000"/>
                  <a:gd name="connsiteX12" fmla="*/ 2105 w 10000"/>
                  <a:gd name="connsiteY12" fmla="*/ 2000 h 10000"/>
                  <a:gd name="connsiteX13" fmla="*/ 2105 w 10000"/>
                  <a:gd name="connsiteY13" fmla="*/ 2667 h 10000"/>
                  <a:gd name="connsiteX14" fmla="*/ 1987 w 10000"/>
                  <a:gd name="connsiteY14" fmla="*/ 3075 h 10000"/>
                  <a:gd name="connsiteX15" fmla="*/ 1702 w 10000"/>
                  <a:gd name="connsiteY15" fmla="*/ 4204 h 10000"/>
                  <a:gd name="connsiteX16" fmla="*/ 1702 w 10000"/>
                  <a:gd name="connsiteY16" fmla="*/ 5537 h 10000"/>
                  <a:gd name="connsiteX17" fmla="*/ 1014 w 10000"/>
                  <a:gd name="connsiteY17" fmla="*/ 6667 h 10000"/>
                  <a:gd name="connsiteX18" fmla="*/ 1579 w 10000"/>
                  <a:gd name="connsiteY18" fmla="*/ 7333 h 10000"/>
                  <a:gd name="connsiteX19" fmla="*/ 2105 w 10000"/>
                  <a:gd name="connsiteY19" fmla="*/ 7333 h 10000"/>
                  <a:gd name="connsiteX20" fmla="*/ 1256 w 10000"/>
                  <a:gd name="connsiteY20" fmla="*/ 7741 h 10000"/>
                  <a:gd name="connsiteX21" fmla="*/ 1579 w 10000"/>
                  <a:gd name="connsiteY21" fmla="*/ 8000 h 10000"/>
                  <a:gd name="connsiteX22" fmla="*/ 1579 w 10000"/>
                  <a:gd name="connsiteY22" fmla="*/ 8667 h 10000"/>
                  <a:gd name="connsiteX23" fmla="*/ 2105 w 10000"/>
                  <a:gd name="connsiteY23" fmla="*/ 8667 h 10000"/>
                  <a:gd name="connsiteX24" fmla="*/ 3158 w 10000"/>
                  <a:gd name="connsiteY24" fmla="*/ 10000 h 10000"/>
                  <a:gd name="connsiteX25" fmla="*/ 4737 w 10000"/>
                  <a:gd name="connsiteY25" fmla="*/ 9333 h 10000"/>
                  <a:gd name="connsiteX26" fmla="*/ 6316 w 10000"/>
                  <a:gd name="connsiteY26" fmla="*/ 8667 h 10000"/>
                  <a:gd name="connsiteX27" fmla="*/ 6842 w 10000"/>
                  <a:gd name="connsiteY27" fmla="*/ 7333 h 10000"/>
                  <a:gd name="connsiteX28" fmla="*/ 7895 w 10000"/>
                  <a:gd name="connsiteY28" fmla="*/ 6000 h 10000"/>
                  <a:gd name="connsiteX29" fmla="*/ 7895 w 10000"/>
                  <a:gd name="connsiteY29" fmla="*/ 5333 h 10000"/>
                  <a:gd name="connsiteX30" fmla="*/ 8421 w 10000"/>
                  <a:gd name="connsiteY30" fmla="*/ 3333 h 10000"/>
                  <a:gd name="connsiteX31" fmla="*/ 10000 w 10000"/>
                  <a:gd name="connsiteY31" fmla="*/ 2000 h 10000"/>
                  <a:gd name="connsiteX32" fmla="*/ 9474 w 10000"/>
                  <a:gd name="connsiteY32" fmla="*/ 2000 h 10000"/>
                  <a:gd name="connsiteX33" fmla="*/ 8947 w 10000"/>
                  <a:gd name="connsiteY33" fmla="*/ 1333 h 10000"/>
                  <a:gd name="connsiteX0" fmla="*/ 8947 w 10000"/>
                  <a:gd name="connsiteY0" fmla="*/ 1333 h 10000"/>
                  <a:gd name="connsiteX1" fmla="*/ 8421 w 10000"/>
                  <a:gd name="connsiteY1" fmla="*/ 1333 h 10000"/>
                  <a:gd name="connsiteX2" fmla="*/ 7368 w 10000"/>
                  <a:gd name="connsiteY2" fmla="*/ 1333 h 10000"/>
                  <a:gd name="connsiteX3" fmla="*/ 6842 w 10000"/>
                  <a:gd name="connsiteY3" fmla="*/ 1333 h 10000"/>
                  <a:gd name="connsiteX4" fmla="*/ 6316 w 10000"/>
                  <a:gd name="connsiteY4" fmla="*/ 667 h 10000"/>
                  <a:gd name="connsiteX5" fmla="*/ 3158 w 10000"/>
                  <a:gd name="connsiteY5" fmla="*/ 0 h 10000"/>
                  <a:gd name="connsiteX6" fmla="*/ 1579 w 10000"/>
                  <a:gd name="connsiteY6" fmla="*/ 0 h 10000"/>
                  <a:gd name="connsiteX7" fmla="*/ 1053 w 10000"/>
                  <a:gd name="connsiteY7" fmla="*/ 0 h 10000"/>
                  <a:gd name="connsiteX8" fmla="*/ 526 w 10000"/>
                  <a:gd name="connsiteY8" fmla="*/ 0 h 10000"/>
                  <a:gd name="connsiteX9" fmla="*/ 0 w 10000"/>
                  <a:gd name="connsiteY9" fmla="*/ 667 h 10000"/>
                  <a:gd name="connsiteX10" fmla="*/ 526 w 10000"/>
                  <a:gd name="connsiteY10" fmla="*/ 2667 h 10000"/>
                  <a:gd name="connsiteX11" fmla="*/ 1053 w 10000"/>
                  <a:gd name="connsiteY11" fmla="*/ 2000 h 10000"/>
                  <a:gd name="connsiteX12" fmla="*/ 2105 w 10000"/>
                  <a:gd name="connsiteY12" fmla="*/ 2000 h 10000"/>
                  <a:gd name="connsiteX13" fmla="*/ 2105 w 10000"/>
                  <a:gd name="connsiteY13" fmla="*/ 2667 h 10000"/>
                  <a:gd name="connsiteX14" fmla="*/ 1987 w 10000"/>
                  <a:gd name="connsiteY14" fmla="*/ 3075 h 10000"/>
                  <a:gd name="connsiteX15" fmla="*/ 1702 w 10000"/>
                  <a:gd name="connsiteY15" fmla="*/ 4204 h 10000"/>
                  <a:gd name="connsiteX16" fmla="*/ 1702 w 10000"/>
                  <a:gd name="connsiteY16" fmla="*/ 5537 h 10000"/>
                  <a:gd name="connsiteX17" fmla="*/ 1014 w 10000"/>
                  <a:gd name="connsiteY17" fmla="*/ 6667 h 10000"/>
                  <a:gd name="connsiteX18" fmla="*/ 1176 w 10000"/>
                  <a:gd name="connsiteY18" fmla="*/ 7435 h 10000"/>
                  <a:gd name="connsiteX19" fmla="*/ 2105 w 10000"/>
                  <a:gd name="connsiteY19" fmla="*/ 7333 h 10000"/>
                  <a:gd name="connsiteX20" fmla="*/ 1256 w 10000"/>
                  <a:gd name="connsiteY20" fmla="*/ 7741 h 10000"/>
                  <a:gd name="connsiteX21" fmla="*/ 1579 w 10000"/>
                  <a:gd name="connsiteY21" fmla="*/ 8000 h 10000"/>
                  <a:gd name="connsiteX22" fmla="*/ 1579 w 10000"/>
                  <a:gd name="connsiteY22" fmla="*/ 8667 h 10000"/>
                  <a:gd name="connsiteX23" fmla="*/ 2105 w 10000"/>
                  <a:gd name="connsiteY23" fmla="*/ 8667 h 10000"/>
                  <a:gd name="connsiteX24" fmla="*/ 3158 w 10000"/>
                  <a:gd name="connsiteY24" fmla="*/ 10000 h 10000"/>
                  <a:gd name="connsiteX25" fmla="*/ 4737 w 10000"/>
                  <a:gd name="connsiteY25" fmla="*/ 9333 h 10000"/>
                  <a:gd name="connsiteX26" fmla="*/ 6316 w 10000"/>
                  <a:gd name="connsiteY26" fmla="*/ 8667 h 10000"/>
                  <a:gd name="connsiteX27" fmla="*/ 6842 w 10000"/>
                  <a:gd name="connsiteY27" fmla="*/ 7333 h 10000"/>
                  <a:gd name="connsiteX28" fmla="*/ 7895 w 10000"/>
                  <a:gd name="connsiteY28" fmla="*/ 6000 h 10000"/>
                  <a:gd name="connsiteX29" fmla="*/ 7895 w 10000"/>
                  <a:gd name="connsiteY29" fmla="*/ 5333 h 10000"/>
                  <a:gd name="connsiteX30" fmla="*/ 8421 w 10000"/>
                  <a:gd name="connsiteY30" fmla="*/ 3333 h 10000"/>
                  <a:gd name="connsiteX31" fmla="*/ 10000 w 10000"/>
                  <a:gd name="connsiteY31" fmla="*/ 2000 h 10000"/>
                  <a:gd name="connsiteX32" fmla="*/ 9474 w 10000"/>
                  <a:gd name="connsiteY32" fmla="*/ 2000 h 10000"/>
                  <a:gd name="connsiteX33" fmla="*/ 8947 w 10000"/>
                  <a:gd name="connsiteY33" fmla="*/ 1333 h 10000"/>
                  <a:gd name="connsiteX0" fmla="*/ 8947 w 10000"/>
                  <a:gd name="connsiteY0" fmla="*/ 1333 h 10000"/>
                  <a:gd name="connsiteX1" fmla="*/ 8421 w 10000"/>
                  <a:gd name="connsiteY1" fmla="*/ 1333 h 10000"/>
                  <a:gd name="connsiteX2" fmla="*/ 7368 w 10000"/>
                  <a:gd name="connsiteY2" fmla="*/ 1333 h 10000"/>
                  <a:gd name="connsiteX3" fmla="*/ 6842 w 10000"/>
                  <a:gd name="connsiteY3" fmla="*/ 1333 h 10000"/>
                  <a:gd name="connsiteX4" fmla="*/ 6316 w 10000"/>
                  <a:gd name="connsiteY4" fmla="*/ 667 h 10000"/>
                  <a:gd name="connsiteX5" fmla="*/ 3158 w 10000"/>
                  <a:gd name="connsiteY5" fmla="*/ 0 h 10000"/>
                  <a:gd name="connsiteX6" fmla="*/ 1579 w 10000"/>
                  <a:gd name="connsiteY6" fmla="*/ 0 h 10000"/>
                  <a:gd name="connsiteX7" fmla="*/ 1053 w 10000"/>
                  <a:gd name="connsiteY7" fmla="*/ 0 h 10000"/>
                  <a:gd name="connsiteX8" fmla="*/ 526 w 10000"/>
                  <a:gd name="connsiteY8" fmla="*/ 0 h 10000"/>
                  <a:gd name="connsiteX9" fmla="*/ 0 w 10000"/>
                  <a:gd name="connsiteY9" fmla="*/ 667 h 10000"/>
                  <a:gd name="connsiteX10" fmla="*/ 526 w 10000"/>
                  <a:gd name="connsiteY10" fmla="*/ 2667 h 10000"/>
                  <a:gd name="connsiteX11" fmla="*/ 1053 w 10000"/>
                  <a:gd name="connsiteY11" fmla="*/ 2000 h 10000"/>
                  <a:gd name="connsiteX12" fmla="*/ 2105 w 10000"/>
                  <a:gd name="connsiteY12" fmla="*/ 2000 h 10000"/>
                  <a:gd name="connsiteX13" fmla="*/ 2105 w 10000"/>
                  <a:gd name="connsiteY13" fmla="*/ 2667 h 10000"/>
                  <a:gd name="connsiteX14" fmla="*/ 1987 w 10000"/>
                  <a:gd name="connsiteY14" fmla="*/ 3075 h 10000"/>
                  <a:gd name="connsiteX15" fmla="*/ 1702 w 10000"/>
                  <a:gd name="connsiteY15" fmla="*/ 4204 h 10000"/>
                  <a:gd name="connsiteX16" fmla="*/ 1702 w 10000"/>
                  <a:gd name="connsiteY16" fmla="*/ 5537 h 10000"/>
                  <a:gd name="connsiteX17" fmla="*/ 1014 w 10000"/>
                  <a:gd name="connsiteY17" fmla="*/ 6667 h 10000"/>
                  <a:gd name="connsiteX18" fmla="*/ 1176 w 10000"/>
                  <a:gd name="connsiteY18" fmla="*/ 7435 h 10000"/>
                  <a:gd name="connsiteX19" fmla="*/ 1057 w 10000"/>
                  <a:gd name="connsiteY19" fmla="*/ 6823 h 10000"/>
                  <a:gd name="connsiteX20" fmla="*/ 1256 w 10000"/>
                  <a:gd name="connsiteY20" fmla="*/ 7741 h 10000"/>
                  <a:gd name="connsiteX21" fmla="*/ 1579 w 10000"/>
                  <a:gd name="connsiteY21" fmla="*/ 8000 h 10000"/>
                  <a:gd name="connsiteX22" fmla="*/ 1579 w 10000"/>
                  <a:gd name="connsiteY22" fmla="*/ 8667 h 10000"/>
                  <a:gd name="connsiteX23" fmla="*/ 2105 w 10000"/>
                  <a:gd name="connsiteY23" fmla="*/ 8667 h 10000"/>
                  <a:gd name="connsiteX24" fmla="*/ 3158 w 10000"/>
                  <a:gd name="connsiteY24" fmla="*/ 10000 h 10000"/>
                  <a:gd name="connsiteX25" fmla="*/ 4737 w 10000"/>
                  <a:gd name="connsiteY25" fmla="*/ 9333 h 10000"/>
                  <a:gd name="connsiteX26" fmla="*/ 6316 w 10000"/>
                  <a:gd name="connsiteY26" fmla="*/ 8667 h 10000"/>
                  <a:gd name="connsiteX27" fmla="*/ 6842 w 10000"/>
                  <a:gd name="connsiteY27" fmla="*/ 7333 h 10000"/>
                  <a:gd name="connsiteX28" fmla="*/ 7895 w 10000"/>
                  <a:gd name="connsiteY28" fmla="*/ 6000 h 10000"/>
                  <a:gd name="connsiteX29" fmla="*/ 7895 w 10000"/>
                  <a:gd name="connsiteY29" fmla="*/ 5333 h 10000"/>
                  <a:gd name="connsiteX30" fmla="*/ 8421 w 10000"/>
                  <a:gd name="connsiteY30" fmla="*/ 3333 h 10000"/>
                  <a:gd name="connsiteX31" fmla="*/ 10000 w 10000"/>
                  <a:gd name="connsiteY31" fmla="*/ 2000 h 10000"/>
                  <a:gd name="connsiteX32" fmla="*/ 9474 w 10000"/>
                  <a:gd name="connsiteY32" fmla="*/ 2000 h 10000"/>
                  <a:gd name="connsiteX33" fmla="*/ 8947 w 10000"/>
                  <a:gd name="connsiteY33" fmla="*/ 1333 h 10000"/>
                  <a:gd name="connsiteX0" fmla="*/ 8947 w 10000"/>
                  <a:gd name="connsiteY0" fmla="*/ 1333 h 10000"/>
                  <a:gd name="connsiteX1" fmla="*/ 8421 w 10000"/>
                  <a:gd name="connsiteY1" fmla="*/ 1333 h 10000"/>
                  <a:gd name="connsiteX2" fmla="*/ 7368 w 10000"/>
                  <a:gd name="connsiteY2" fmla="*/ 1333 h 10000"/>
                  <a:gd name="connsiteX3" fmla="*/ 6842 w 10000"/>
                  <a:gd name="connsiteY3" fmla="*/ 1333 h 10000"/>
                  <a:gd name="connsiteX4" fmla="*/ 6316 w 10000"/>
                  <a:gd name="connsiteY4" fmla="*/ 667 h 10000"/>
                  <a:gd name="connsiteX5" fmla="*/ 3158 w 10000"/>
                  <a:gd name="connsiteY5" fmla="*/ 0 h 10000"/>
                  <a:gd name="connsiteX6" fmla="*/ 1579 w 10000"/>
                  <a:gd name="connsiteY6" fmla="*/ 0 h 10000"/>
                  <a:gd name="connsiteX7" fmla="*/ 1053 w 10000"/>
                  <a:gd name="connsiteY7" fmla="*/ 0 h 10000"/>
                  <a:gd name="connsiteX8" fmla="*/ 526 w 10000"/>
                  <a:gd name="connsiteY8" fmla="*/ 0 h 10000"/>
                  <a:gd name="connsiteX9" fmla="*/ 0 w 10000"/>
                  <a:gd name="connsiteY9" fmla="*/ 667 h 10000"/>
                  <a:gd name="connsiteX10" fmla="*/ 526 w 10000"/>
                  <a:gd name="connsiteY10" fmla="*/ 2667 h 10000"/>
                  <a:gd name="connsiteX11" fmla="*/ 1053 w 10000"/>
                  <a:gd name="connsiteY11" fmla="*/ 2000 h 10000"/>
                  <a:gd name="connsiteX12" fmla="*/ 1782 w 10000"/>
                  <a:gd name="connsiteY12" fmla="*/ 2510 h 10000"/>
                  <a:gd name="connsiteX13" fmla="*/ 2105 w 10000"/>
                  <a:gd name="connsiteY13" fmla="*/ 2667 h 10000"/>
                  <a:gd name="connsiteX14" fmla="*/ 1987 w 10000"/>
                  <a:gd name="connsiteY14" fmla="*/ 3075 h 10000"/>
                  <a:gd name="connsiteX15" fmla="*/ 1702 w 10000"/>
                  <a:gd name="connsiteY15" fmla="*/ 4204 h 10000"/>
                  <a:gd name="connsiteX16" fmla="*/ 1702 w 10000"/>
                  <a:gd name="connsiteY16" fmla="*/ 5537 h 10000"/>
                  <a:gd name="connsiteX17" fmla="*/ 1014 w 10000"/>
                  <a:gd name="connsiteY17" fmla="*/ 6667 h 10000"/>
                  <a:gd name="connsiteX18" fmla="*/ 1176 w 10000"/>
                  <a:gd name="connsiteY18" fmla="*/ 7435 h 10000"/>
                  <a:gd name="connsiteX19" fmla="*/ 1057 w 10000"/>
                  <a:gd name="connsiteY19" fmla="*/ 6823 h 10000"/>
                  <a:gd name="connsiteX20" fmla="*/ 1256 w 10000"/>
                  <a:gd name="connsiteY20" fmla="*/ 7741 h 10000"/>
                  <a:gd name="connsiteX21" fmla="*/ 1579 w 10000"/>
                  <a:gd name="connsiteY21" fmla="*/ 8000 h 10000"/>
                  <a:gd name="connsiteX22" fmla="*/ 1579 w 10000"/>
                  <a:gd name="connsiteY22" fmla="*/ 8667 h 10000"/>
                  <a:gd name="connsiteX23" fmla="*/ 2105 w 10000"/>
                  <a:gd name="connsiteY23" fmla="*/ 8667 h 10000"/>
                  <a:gd name="connsiteX24" fmla="*/ 3158 w 10000"/>
                  <a:gd name="connsiteY24" fmla="*/ 10000 h 10000"/>
                  <a:gd name="connsiteX25" fmla="*/ 4737 w 10000"/>
                  <a:gd name="connsiteY25" fmla="*/ 9333 h 10000"/>
                  <a:gd name="connsiteX26" fmla="*/ 6316 w 10000"/>
                  <a:gd name="connsiteY26" fmla="*/ 8667 h 10000"/>
                  <a:gd name="connsiteX27" fmla="*/ 6842 w 10000"/>
                  <a:gd name="connsiteY27" fmla="*/ 7333 h 10000"/>
                  <a:gd name="connsiteX28" fmla="*/ 7895 w 10000"/>
                  <a:gd name="connsiteY28" fmla="*/ 6000 h 10000"/>
                  <a:gd name="connsiteX29" fmla="*/ 7895 w 10000"/>
                  <a:gd name="connsiteY29" fmla="*/ 5333 h 10000"/>
                  <a:gd name="connsiteX30" fmla="*/ 8421 w 10000"/>
                  <a:gd name="connsiteY30" fmla="*/ 3333 h 10000"/>
                  <a:gd name="connsiteX31" fmla="*/ 10000 w 10000"/>
                  <a:gd name="connsiteY31" fmla="*/ 2000 h 10000"/>
                  <a:gd name="connsiteX32" fmla="*/ 9474 w 10000"/>
                  <a:gd name="connsiteY32" fmla="*/ 2000 h 10000"/>
                  <a:gd name="connsiteX33" fmla="*/ 8947 w 10000"/>
                  <a:gd name="connsiteY33" fmla="*/ 133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8947" y="1333"/>
                    </a:moveTo>
                    <a:lnTo>
                      <a:pt x="8421" y="1333"/>
                    </a:lnTo>
                    <a:lnTo>
                      <a:pt x="7368" y="1333"/>
                    </a:lnTo>
                    <a:lnTo>
                      <a:pt x="6842" y="1333"/>
                    </a:lnTo>
                    <a:lnTo>
                      <a:pt x="6316" y="667"/>
                    </a:lnTo>
                    <a:lnTo>
                      <a:pt x="3158" y="0"/>
                    </a:lnTo>
                    <a:lnTo>
                      <a:pt x="1579" y="0"/>
                    </a:lnTo>
                    <a:lnTo>
                      <a:pt x="1053" y="0"/>
                    </a:lnTo>
                    <a:lnTo>
                      <a:pt x="526" y="0"/>
                    </a:lnTo>
                    <a:lnTo>
                      <a:pt x="0" y="667"/>
                    </a:lnTo>
                    <a:lnTo>
                      <a:pt x="526" y="2667"/>
                    </a:lnTo>
                    <a:lnTo>
                      <a:pt x="1053" y="2000"/>
                    </a:lnTo>
                    <a:lnTo>
                      <a:pt x="1782" y="2510"/>
                    </a:lnTo>
                    <a:lnTo>
                      <a:pt x="2105" y="2667"/>
                    </a:lnTo>
                    <a:cubicBezTo>
                      <a:pt x="2066" y="2803"/>
                      <a:pt x="2026" y="2939"/>
                      <a:pt x="1987" y="3075"/>
                    </a:cubicBezTo>
                    <a:cubicBezTo>
                      <a:pt x="2026" y="3383"/>
                      <a:pt x="1663" y="3896"/>
                      <a:pt x="1702" y="4204"/>
                    </a:cubicBezTo>
                    <a:lnTo>
                      <a:pt x="1702" y="5537"/>
                    </a:lnTo>
                    <a:lnTo>
                      <a:pt x="1014" y="6667"/>
                    </a:lnTo>
                    <a:lnTo>
                      <a:pt x="1176" y="7435"/>
                    </a:lnTo>
                    <a:cubicBezTo>
                      <a:pt x="1136" y="7231"/>
                      <a:pt x="1097" y="7027"/>
                      <a:pt x="1057" y="6823"/>
                    </a:cubicBezTo>
                    <a:cubicBezTo>
                      <a:pt x="1123" y="7129"/>
                      <a:pt x="1190" y="7435"/>
                      <a:pt x="1256" y="7741"/>
                    </a:cubicBezTo>
                    <a:lnTo>
                      <a:pt x="1579" y="8000"/>
                    </a:lnTo>
                    <a:lnTo>
                      <a:pt x="1579" y="8667"/>
                    </a:lnTo>
                    <a:lnTo>
                      <a:pt x="2105" y="8667"/>
                    </a:lnTo>
                    <a:lnTo>
                      <a:pt x="3158" y="10000"/>
                    </a:lnTo>
                    <a:lnTo>
                      <a:pt x="4737" y="9333"/>
                    </a:lnTo>
                    <a:lnTo>
                      <a:pt x="6316" y="8667"/>
                    </a:lnTo>
                    <a:lnTo>
                      <a:pt x="6842" y="7333"/>
                    </a:lnTo>
                    <a:lnTo>
                      <a:pt x="7895" y="6000"/>
                    </a:lnTo>
                    <a:lnTo>
                      <a:pt x="7895" y="5333"/>
                    </a:lnTo>
                    <a:lnTo>
                      <a:pt x="8421" y="3333"/>
                    </a:lnTo>
                    <a:lnTo>
                      <a:pt x="10000" y="2000"/>
                    </a:lnTo>
                    <a:lnTo>
                      <a:pt x="9474" y="2000"/>
                    </a:lnTo>
                    <a:lnTo>
                      <a:pt x="8947" y="1333"/>
                    </a:lnTo>
                    <a:close/>
                  </a:path>
                </a:pathLst>
              </a:custGeom>
              <a:solidFill>
                <a:schemeClr val="bg2"/>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srgbClr val="4D4D4D"/>
                  </a:solidFill>
                  <a:latin typeface="Segoe"/>
                </a:endParaRPr>
              </a:p>
            </p:txBody>
          </p:sp>
          <p:sp>
            <p:nvSpPr>
              <p:cNvPr id="749" name="Freeform 664"/>
              <p:cNvSpPr>
                <a:spLocks/>
              </p:cNvSpPr>
              <p:nvPr/>
            </p:nvSpPr>
            <p:spPr bwMode="auto">
              <a:xfrm>
                <a:off x="9416374" y="1171142"/>
                <a:ext cx="38894" cy="7778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0 h 80"/>
                  <a:gd name="T20" fmla="*/ 2147483647 w 40"/>
                  <a:gd name="T21" fmla="*/ 0 h 80"/>
                  <a:gd name="T22" fmla="*/ 2147483647 w 40"/>
                  <a:gd name="T23" fmla="*/ 0 h 80"/>
                  <a:gd name="T24" fmla="*/ 2147483647 w 40"/>
                  <a:gd name="T25" fmla="*/ 2147483647 h 80"/>
                  <a:gd name="T26" fmla="*/ 0 w 40"/>
                  <a:gd name="T27" fmla="*/ 2147483647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2147483647 w 40"/>
                  <a:gd name="T39" fmla="*/ 2147483647 h 80"/>
                  <a:gd name="T40" fmla="*/ 2147483647 w 40"/>
                  <a:gd name="T41" fmla="*/ 2147483647 h 80"/>
                  <a:gd name="T42" fmla="*/ 2147483647 w 40"/>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80"/>
                  <a:gd name="T68" fmla="*/ 40 w 4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80">
                    <a:moveTo>
                      <a:pt x="24" y="64"/>
                    </a:move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50" name="Freeform 665"/>
              <p:cNvSpPr>
                <a:spLocks/>
              </p:cNvSpPr>
              <p:nvPr/>
            </p:nvSpPr>
            <p:spPr bwMode="auto">
              <a:xfrm>
                <a:off x="9447330" y="1179079"/>
                <a:ext cx="7938" cy="30957"/>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51" name="Freeform 667"/>
              <p:cNvSpPr>
                <a:spLocks/>
              </p:cNvSpPr>
              <p:nvPr/>
            </p:nvSpPr>
            <p:spPr bwMode="auto">
              <a:xfrm>
                <a:off x="9447330" y="1179079"/>
                <a:ext cx="7938" cy="30957"/>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solidFill>
                <a:schemeClr val="bg2"/>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srgbClr val="4D4D4D"/>
                  </a:solidFill>
                  <a:latin typeface="Segoe"/>
                </a:endParaRPr>
              </a:p>
            </p:txBody>
          </p:sp>
          <p:sp>
            <p:nvSpPr>
              <p:cNvPr id="752" name="Freeform 668"/>
              <p:cNvSpPr>
                <a:spLocks/>
              </p:cNvSpPr>
              <p:nvPr/>
            </p:nvSpPr>
            <p:spPr bwMode="auto">
              <a:xfrm>
                <a:off x="9439393" y="1233054"/>
                <a:ext cx="1588" cy="15875"/>
              </a:xfrm>
              <a:custGeom>
                <a:avLst/>
                <a:gdLst>
                  <a:gd name="T0" fmla="*/ 0 w 1942"/>
                  <a:gd name="T1" fmla="*/ 0 h 16"/>
                  <a:gd name="T2" fmla="*/ 0 w 1942"/>
                  <a:gd name="T3" fmla="*/ 2147483647 h 16"/>
                  <a:gd name="T4" fmla="*/ 0 w 1942"/>
                  <a:gd name="T5" fmla="*/ 2147483647 h 16"/>
                  <a:gd name="T6" fmla="*/ 0 w 1942"/>
                  <a:gd name="T7" fmla="*/ 2147483647 h 16"/>
                  <a:gd name="T8" fmla="*/ 0 w 1942"/>
                  <a:gd name="T9" fmla="*/ 0 h 16"/>
                  <a:gd name="T10" fmla="*/ 0 60000 65536"/>
                  <a:gd name="T11" fmla="*/ 0 60000 65536"/>
                  <a:gd name="T12" fmla="*/ 0 60000 65536"/>
                  <a:gd name="T13" fmla="*/ 0 60000 65536"/>
                  <a:gd name="T14" fmla="*/ 0 60000 65536"/>
                  <a:gd name="T15" fmla="*/ 0 w 1942"/>
                  <a:gd name="T16" fmla="*/ 0 h 16"/>
                  <a:gd name="T17" fmla="*/ 1942 w 1942"/>
                  <a:gd name="T18" fmla="*/ 16 h 16"/>
                </a:gdLst>
                <a:ahLst/>
                <a:cxnLst>
                  <a:cxn ang="T10">
                    <a:pos x="T0" y="T1"/>
                  </a:cxn>
                  <a:cxn ang="T11">
                    <a:pos x="T2" y="T3"/>
                  </a:cxn>
                  <a:cxn ang="T12">
                    <a:pos x="T4" y="T5"/>
                  </a:cxn>
                  <a:cxn ang="T13">
                    <a:pos x="T6" y="T7"/>
                  </a:cxn>
                  <a:cxn ang="T14">
                    <a:pos x="T8" y="T9"/>
                  </a:cxn>
                </a:cxnLst>
                <a:rect l="T15" t="T16" r="T17" b="T18"/>
                <a:pathLst>
                  <a:path w="1942" h="16">
                    <a:moveTo>
                      <a:pt x="0" y="0"/>
                    </a:moveTo>
                    <a:lnTo>
                      <a:pt x="0" y="8"/>
                    </a:lnTo>
                    <a:lnTo>
                      <a:pt x="0" y="16"/>
                    </a:lnTo>
                    <a:lnTo>
                      <a:pt x="0" y="8"/>
                    </a:lnTo>
                    <a:lnTo>
                      <a:pt x="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53" name="Freeform 669"/>
              <p:cNvSpPr>
                <a:spLocks/>
              </p:cNvSpPr>
              <p:nvPr/>
            </p:nvSpPr>
            <p:spPr bwMode="auto">
              <a:xfrm>
                <a:off x="9439393" y="1210036"/>
                <a:ext cx="7938" cy="15081"/>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54" name="Freeform 670"/>
              <p:cNvSpPr>
                <a:spLocks/>
              </p:cNvSpPr>
              <p:nvPr/>
            </p:nvSpPr>
            <p:spPr bwMode="auto">
              <a:xfrm>
                <a:off x="9439393" y="1225117"/>
                <a:ext cx="1588" cy="7938"/>
              </a:xfrm>
              <a:custGeom>
                <a:avLst/>
                <a:gdLst>
                  <a:gd name="T0" fmla="*/ 0 w 1942"/>
                  <a:gd name="T1" fmla="*/ 2147483647 h 8"/>
                  <a:gd name="T2" fmla="*/ 0 w 1942"/>
                  <a:gd name="T3" fmla="*/ 0 h 8"/>
                  <a:gd name="T4" fmla="*/ 0 w 1942"/>
                  <a:gd name="T5" fmla="*/ 2147483647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8"/>
                    </a:moveTo>
                    <a:lnTo>
                      <a:pt x="0" y="0"/>
                    </a:lnTo>
                    <a:lnTo>
                      <a:pt x="0"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55" name="Freeform 671"/>
              <p:cNvSpPr>
                <a:spLocks/>
              </p:cNvSpPr>
              <p:nvPr/>
            </p:nvSpPr>
            <p:spPr bwMode="auto">
              <a:xfrm>
                <a:off x="9439393" y="1210036"/>
                <a:ext cx="7938" cy="15081"/>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56" name="Freeform 672"/>
              <p:cNvSpPr>
                <a:spLocks/>
              </p:cNvSpPr>
              <p:nvPr/>
            </p:nvSpPr>
            <p:spPr bwMode="auto">
              <a:xfrm>
                <a:off x="9439393" y="1225117"/>
                <a:ext cx="1588" cy="7938"/>
              </a:xfrm>
              <a:custGeom>
                <a:avLst/>
                <a:gdLst>
                  <a:gd name="T0" fmla="*/ 0 w 1942"/>
                  <a:gd name="T1" fmla="*/ 2147483647 h 8"/>
                  <a:gd name="T2" fmla="*/ 0 w 1942"/>
                  <a:gd name="T3" fmla="*/ 0 h 8"/>
                  <a:gd name="T4" fmla="*/ 0 w 1942"/>
                  <a:gd name="T5" fmla="*/ 2147483647 h 8"/>
                  <a:gd name="T6" fmla="*/ 0 w 1942"/>
                  <a:gd name="T7" fmla="*/ 2147483647 h 8"/>
                  <a:gd name="T8" fmla="*/ 0 60000 65536"/>
                  <a:gd name="T9" fmla="*/ 0 60000 65536"/>
                  <a:gd name="T10" fmla="*/ 0 60000 65536"/>
                  <a:gd name="T11" fmla="*/ 0 60000 65536"/>
                  <a:gd name="T12" fmla="*/ 0 w 1942"/>
                  <a:gd name="T13" fmla="*/ 0 h 8"/>
                  <a:gd name="T14" fmla="*/ 1942 w 1942"/>
                  <a:gd name="T15" fmla="*/ 8 h 8"/>
                </a:gdLst>
                <a:ahLst/>
                <a:cxnLst>
                  <a:cxn ang="T8">
                    <a:pos x="T0" y="T1"/>
                  </a:cxn>
                  <a:cxn ang="T9">
                    <a:pos x="T2" y="T3"/>
                  </a:cxn>
                  <a:cxn ang="T10">
                    <a:pos x="T4" y="T5"/>
                  </a:cxn>
                  <a:cxn ang="T11">
                    <a:pos x="T6" y="T7"/>
                  </a:cxn>
                </a:cxnLst>
                <a:rect l="T12" t="T13" r="T14" b="T15"/>
                <a:pathLst>
                  <a:path w="1942" h="8">
                    <a:moveTo>
                      <a:pt x="0" y="8"/>
                    </a:moveTo>
                    <a:lnTo>
                      <a:pt x="0" y="0"/>
                    </a:lnTo>
                    <a:lnTo>
                      <a:pt x="0"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57" name="Freeform 673"/>
              <p:cNvSpPr>
                <a:spLocks/>
              </p:cNvSpPr>
              <p:nvPr/>
            </p:nvSpPr>
            <p:spPr bwMode="auto">
              <a:xfrm>
                <a:off x="10147418" y="1248929"/>
                <a:ext cx="7938" cy="7938"/>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58" name="Freeform 674"/>
              <p:cNvSpPr>
                <a:spLocks/>
              </p:cNvSpPr>
              <p:nvPr/>
            </p:nvSpPr>
            <p:spPr bwMode="auto">
              <a:xfrm>
                <a:off x="10124399" y="1225117"/>
                <a:ext cx="7938" cy="15875"/>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59" name="Freeform 675"/>
              <p:cNvSpPr>
                <a:spLocks/>
              </p:cNvSpPr>
              <p:nvPr/>
            </p:nvSpPr>
            <p:spPr bwMode="auto">
              <a:xfrm>
                <a:off x="10147418" y="1248929"/>
                <a:ext cx="7938" cy="7938"/>
              </a:xfrm>
              <a:custGeom>
                <a:avLst/>
                <a:gdLst>
                  <a:gd name="T0" fmla="*/ 0 w 8"/>
                  <a:gd name="T1" fmla="*/ 0 h 8"/>
                  <a:gd name="T2" fmla="*/ 2147483647 w 8"/>
                  <a:gd name="T3" fmla="*/ 2147483647 h 8"/>
                  <a:gd name="T4" fmla="*/ 2147483647 w 8"/>
                  <a:gd name="T5" fmla="*/ 2147483647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8"/>
                    </a:lnTo>
                    <a:lnTo>
                      <a:pt x="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60" name="Freeform 676"/>
              <p:cNvSpPr>
                <a:spLocks/>
              </p:cNvSpPr>
              <p:nvPr/>
            </p:nvSpPr>
            <p:spPr bwMode="auto">
              <a:xfrm>
                <a:off x="10124399" y="1225117"/>
                <a:ext cx="7938" cy="15875"/>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61" name="Freeform 677"/>
              <p:cNvSpPr>
                <a:spLocks/>
              </p:cNvSpPr>
              <p:nvPr/>
            </p:nvSpPr>
            <p:spPr bwMode="auto">
              <a:xfrm>
                <a:off x="10761780" y="1466417"/>
                <a:ext cx="92869" cy="147638"/>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2147483647 h 152"/>
                  <a:gd name="T26" fmla="*/ 0 w 96"/>
                  <a:gd name="T27" fmla="*/ 2147483647 h 152"/>
                  <a:gd name="T28" fmla="*/ 2147483647 w 96"/>
                  <a:gd name="T29" fmla="*/ 2147483647 h 152"/>
                  <a:gd name="T30" fmla="*/ 2147483647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52"/>
                  <a:gd name="T83" fmla="*/ 96 w 9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62" name="Freeform 678"/>
              <p:cNvSpPr>
                <a:spLocks/>
              </p:cNvSpPr>
              <p:nvPr/>
            </p:nvSpPr>
            <p:spPr bwMode="auto">
              <a:xfrm>
                <a:off x="10792737" y="1450542"/>
                <a:ext cx="85725" cy="178594"/>
              </a:xfrm>
              <a:custGeom>
                <a:avLst/>
                <a:gdLst>
                  <a:gd name="T0" fmla="*/ 2147483647 w 88"/>
                  <a:gd name="T1" fmla="*/ 0 h 184"/>
                  <a:gd name="T2" fmla="*/ 0 w 88"/>
                  <a:gd name="T3" fmla="*/ 0 h 184"/>
                  <a:gd name="T4" fmla="*/ 0 w 88"/>
                  <a:gd name="T5" fmla="*/ 2147483647 h 184"/>
                  <a:gd name="T6" fmla="*/ 2147483647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0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184"/>
                  <a:gd name="T86" fmla="*/ 88 w 88"/>
                  <a:gd name="T87" fmla="*/ 184 h 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63" name="Freeform 679"/>
              <p:cNvSpPr>
                <a:spLocks/>
              </p:cNvSpPr>
              <p:nvPr/>
            </p:nvSpPr>
            <p:spPr bwMode="auto">
              <a:xfrm>
                <a:off x="10761780" y="1466417"/>
                <a:ext cx="92869" cy="147638"/>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0 h 152"/>
                  <a:gd name="T26" fmla="*/ 2147483647 w 96"/>
                  <a:gd name="T27" fmla="*/ 2147483647 h 152"/>
                  <a:gd name="T28" fmla="*/ 0 w 96"/>
                  <a:gd name="T29" fmla="*/ 2147483647 h 152"/>
                  <a:gd name="T30" fmla="*/ 0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2147483647 w 96"/>
                  <a:gd name="T55" fmla="*/ 2147483647 h 152"/>
                  <a:gd name="T56" fmla="*/ 2147483647 w 96"/>
                  <a:gd name="T57" fmla="*/ 2147483647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52"/>
                  <a:gd name="T89" fmla="*/ 96 w 96"/>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64" name="Freeform 680"/>
              <p:cNvSpPr>
                <a:spLocks/>
              </p:cNvSpPr>
              <p:nvPr/>
            </p:nvSpPr>
            <p:spPr bwMode="auto">
              <a:xfrm>
                <a:off x="10792737" y="1450542"/>
                <a:ext cx="85725" cy="178594"/>
              </a:xfrm>
              <a:custGeom>
                <a:avLst/>
                <a:gdLst>
                  <a:gd name="T0" fmla="*/ 2147483647 w 88"/>
                  <a:gd name="T1" fmla="*/ 0 h 184"/>
                  <a:gd name="T2" fmla="*/ 0 w 88"/>
                  <a:gd name="T3" fmla="*/ 0 h 184"/>
                  <a:gd name="T4" fmla="*/ 0 w 88"/>
                  <a:gd name="T5" fmla="*/ 2147483647 h 184"/>
                  <a:gd name="T6" fmla="*/ 0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2147483647 h 184"/>
                  <a:gd name="T56" fmla="*/ 2147483647 w 88"/>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84"/>
                  <a:gd name="T89" fmla="*/ 88 w 88"/>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65" name="Freeform 681"/>
              <p:cNvSpPr>
                <a:spLocks/>
              </p:cNvSpPr>
              <p:nvPr/>
            </p:nvSpPr>
            <p:spPr bwMode="auto">
              <a:xfrm>
                <a:off x="10513336" y="1357674"/>
                <a:ext cx="100806" cy="46831"/>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48"/>
                  <a:gd name="T38" fmla="*/ 104 w 10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66" name="Freeform 682"/>
              <p:cNvSpPr>
                <a:spLocks/>
              </p:cNvSpPr>
              <p:nvPr/>
            </p:nvSpPr>
            <p:spPr bwMode="auto">
              <a:xfrm>
                <a:off x="10437918" y="968735"/>
                <a:ext cx="750900" cy="520700"/>
              </a:xfrm>
              <a:custGeom>
                <a:avLst/>
                <a:gdLst>
                  <a:gd name="T0" fmla="*/ 2147483647 w 768"/>
                  <a:gd name="T1" fmla="*/ 2147483647 h 536"/>
                  <a:gd name="T2" fmla="*/ 2147483647 w 768"/>
                  <a:gd name="T3" fmla="*/ 0 h 536"/>
                  <a:gd name="T4" fmla="*/ 2147483647 w 768"/>
                  <a:gd name="T5" fmla="*/ 2147483647 h 536"/>
                  <a:gd name="T6" fmla="*/ 2147483647 w 768"/>
                  <a:gd name="T7" fmla="*/ 2147483647 h 536"/>
                  <a:gd name="T8" fmla="*/ 2147483647 w 768"/>
                  <a:gd name="T9" fmla="*/ 2147483647 h 536"/>
                  <a:gd name="T10" fmla="*/ 2147483647 w 768"/>
                  <a:gd name="T11" fmla="*/ 2147483647 h 536"/>
                  <a:gd name="T12" fmla="*/ 2147483647 w 768"/>
                  <a:gd name="T13" fmla="*/ 2147483647 h 536"/>
                  <a:gd name="T14" fmla="*/ 2147483647 w 768"/>
                  <a:gd name="T15" fmla="*/ 2147483647 h 536"/>
                  <a:gd name="T16" fmla="*/ 2147483647 w 768"/>
                  <a:gd name="T17" fmla="*/ 2147483647 h 536"/>
                  <a:gd name="T18" fmla="*/ 2147483647 w 768"/>
                  <a:gd name="T19" fmla="*/ 2147483647 h 536"/>
                  <a:gd name="T20" fmla="*/ 2147483647 w 768"/>
                  <a:gd name="T21" fmla="*/ 2147483647 h 536"/>
                  <a:gd name="T22" fmla="*/ 2147483647 w 768"/>
                  <a:gd name="T23" fmla="*/ 2147483647 h 536"/>
                  <a:gd name="T24" fmla="*/ 2147483647 w 768"/>
                  <a:gd name="T25" fmla="*/ 2147483647 h 536"/>
                  <a:gd name="T26" fmla="*/ 2147483647 w 768"/>
                  <a:gd name="T27" fmla="*/ 2147483647 h 536"/>
                  <a:gd name="T28" fmla="*/ 0 w 768"/>
                  <a:gd name="T29" fmla="*/ 2147483647 h 536"/>
                  <a:gd name="T30" fmla="*/ 0 w 768"/>
                  <a:gd name="T31" fmla="*/ 2147483647 h 536"/>
                  <a:gd name="T32" fmla="*/ 2147483647 w 768"/>
                  <a:gd name="T33" fmla="*/ 2147483647 h 536"/>
                  <a:gd name="T34" fmla="*/ 2147483647 w 768"/>
                  <a:gd name="T35" fmla="*/ 2147483647 h 536"/>
                  <a:gd name="T36" fmla="*/ 2147483647 w 768"/>
                  <a:gd name="T37" fmla="*/ 2147483647 h 536"/>
                  <a:gd name="T38" fmla="*/ 2147483647 w 768"/>
                  <a:gd name="T39" fmla="*/ 2147483647 h 536"/>
                  <a:gd name="T40" fmla="*/ 2147483647 w 768"/>
                  <a:gd name="T41" fmla="*/ 2147483647 h 536"/>
                  <a:gd name="T42" fmla="*/ 2147483647 w 768"/>
                  <a:gd name="T43" fmla="*/ 2147483647 h 536"/>
                  <a:gd name="T44" fmla="*/ 2147483647 w 768"/>
                  <a:gd name="T45" fmla="*/ 2147483647 h 536"/>
                  <a:gd name="T46" fmla="*/ 2147483647 w 768"/>
                  <a:gd name="T47" fmla="*/ 2147483647 h 536"/>
                  <a:gd name="T48" fmla="*/ 2147483647 w 768"/>
                  <a:gd name="T49" fmla="*/ 2147483647 h 536"/>
                  <a:gd name="T50" fmla="*/ 2147483647 w 768"/>
                  <a:gd name="T51" fmla="*/ 2147483647 h 536"/>
                  <a:gd name="T52" fmla="*/ 2147483647 w 768"/>
                  <a:gd name="T53" fmla="*/ 2147483647 h 536"/>
                  <a:gd name="T54" fmla="*/ 2147483647 w 768"/>
                  <a:gd name="T55" fmla="*/ 2147483647 h 536"/>
                  <a:gd name="T56" fmla="*/ 2147483647 w 768"/>
                  <a:gd name="T57" fmla="*/ 2147483647 h 536"/>
                  <a:gd name="T58" fmla="*/ 2147483647 w 768"/>
                  <a:gd name="T59" fmla="*/ 2147483647 h 536"/>
                  <a:gd name="T60" fmla="*/ 2147483647 w 768"/>
                  <a:gd name="T61" fmla="*/ 2147483647 h 536"/>
                  <a:gd name="T62" fmla="*/ 2147483647 w 768"/>
                  <a:gd name="T63" fmla="*/ 2147483647 h 536"/>
                  <a:gd name="T64" fmla="*/ 2147483647 w 768"/>
                  <a:gd name="T65" fmla="*/ 2147483647 h 536"/>
                  <a:gd name="T66" fmla="*/ 2147483647 w 768"/>
                  <a:gd name="T67" fmla="*/ 2147483647 h 536"/>
                  <a:gd name="T68" fmla="*/ 2147483647 w 768"/>
                  <a:gd name="T69" fmla="*/ 2147483647 h 536"/>
                  <a:gd name="T70" fmla="*/ 2147483647 w 768"/>
                  <a:gd name="T71" fmla="*/ 2147483647 h 536"/>
                  <a:gd name="T72" fmla="*/ 2147483647 w 768"/>
                  <a:gd name="T73" fmla="*/ 2147483647 h 536"/>
                  <a:gd name="T74" fmla="*/ 2147483647 w 768"/>
                  <a:gd name="T75" fmla="*/ 2147483647 h 536"/>
                  <a:gd name="T76" fmla="*/ 2147483647 w 768"/>
                  <a:gd name="T77" fmla="*/ 2147483647 h 536"/>
                  <a:gd name="T78" fmla="*/ 2147483647 w 768"/>
                  <a:gd name="T79" fmla="*/ 2147483647 h 536"/>
                  <a:gd name="T80" fmla="*/ 2147483647 w 768"/>
                  <a:gd name="T81" fmla="*/ 2147483647 h 536"/>
                  <a:gd name="T82" fmla="*/ 2147483647 w 768"/>
                  <a:gd name="T83" fmla="*/ 2147483647 h 536"/>
                  <a:gd name="T84" fmla="*/ 2147483647 w 768"/>
                  <a:gd name="T85" fmla="*/ 2147483647 h 536"/>
                  <a:gd name="T86" fmla="*/ 2147483647 w 768"/>
                  <a:gd name="T87" fmla="*/ 2147483647 h 536"/>
                  <a:gd name="T88" fmla="*/ 2147483647 w 768"/>
                  <a:gd name="T89" fmla="*/ 2147483647 h 536"/>
                  <a:gd name="T90" fmla="*/ 2147483647 w 768"/>
                  <a:gd name="T91" fmla="*/ 2147483647 h 536"/>
                  <a:gd name="T92" fmla="*/ 2147483647 w 768"/>
                  <a:gd name="T93" fmla="*/ 2147483647 h 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8"/>
                  <a:gd name="T142" fmla="*/ 0 h 536"/>
                  <a:gd name="T143" fmla="*/ 768 w 768"/>
                  <a:gd name="T144" fmla="*/ 536 h 536"/>
                  <a:gd name="connsiteX0" fmla="*/ 9688 w 10000"/>
                  <a:gd name="connsiteY0" fmla="*/ 2836 h 10000"/>
                  <a:gd name="connsiteX1" fmla="*/ 10000 w 10000"/>
                  <a:gd name="connsiteY1" fmla="*/ 1791 h 10000"/>
                  <a:gd name="connsiteX2" fmla="*/ 9375 w 10000"/>
                  <a:gd name="connsiteY2" fmla="*/ 1791 h 10000"/>
                  <a:gd name="connsiteX3" fmla="*/ 9271 w 10000"/>
                  <a:gd name="connsiteY3" fmla="*/ 1493 h 10000"/>
                  <a:gd name="connsiteX4" fmla="*/ 8854 w 10000"/>
                  <a:gd name="connsiteY4" fmla="*/ 1343 h 10000"/>
                  <a:gd name="connsiteX5" fmla="*/ 8333 w 10000"/>
                  <a:gd name="connsiteY5" fmla="*/ 0 h 10000"/>
                  <a:gd name="connsiteX6" fmla="*/ 7813 w 10000"/>
                  <a:gd name="connsiteY6" fmla="*/ 0 h 10000"/>
                  <a:gd name="connsiteX7" fmla="*/ 7708 w 10000"/>
                  <a:gd name="connsiteY7" fmla="*/ 299 h 10000"/>
                  <a:gd name="connsiteX8" fmla="*/ 7396 w 10000"/>
                  <a:gd name="connsiteY8" fmla="*/ 1194 h 10000"/>
                  <a:gd name="connsiteX9" fmla="*/ 7083 w 10000"/>
                  <a:gd name="connsiteY9" fmla="*/ 1194 h 10000"/>
                  <a:gd name="connsiteX10" fmla="*/ 6979 w 10000"/>
                  <a:gd name="connsiteY10" fmla="*/ 1343 h 10000"/>
                  <a:gd name="connsiteX11" fmla="*/ 7083 w 10000"/>
                  <a:gd name="connsiteY11" fmla="*/ 1343 h 10000"/>
                  <a:gd name="connsiteX12" fmla="*/ 6979 w 10000"/>
                  <a:gd name="connsiteY12" fmla="*/ 1343 h 10000"/>
                  <a:gd name="connsiteX13" fmla="*/ 6875 w 10000"/>
                  <a:gd name="connsiteY13" fmla="*/ 1642 h 10000"/>
                  <a:gd name="connsiteX14" fmla="*/ 6875 w 10000"/>
                  <a:gd name="connsiteY14" fmla="*/ 1940 h 10000"/>
                  <a:gd name="connsiteX15" fmla="*/ 7396 w 10000"/>
                  <a:gd name="connsiteY15" fmla="*/ 2090 h 10000"/>
                  <a:gd name="connsiteX16" fmla="*/ 7500 w 10000"/>
                  <a:gd name="connsiteY16" fmla="*/ 2388 h 10000"/>
                  <a:gd name="connsiteX17" fmla="*/ 6979 w 10000"/>
                  <a:gd name="connsiteY17" fmla="*/ 2537 h 10000"/>
                  <a:gd name="connsiteX18" fmla="*/ 6667 w 10000"/>
                  <a:gd name="connsiteY18" fmla="*/ 2836 h 10000"/>
                  <a:gd name="connsiteX19" fmla="*/ 6250 w 10000"/>
                  <a:gd name="connsiteY19" fmla="*/ 2985 h 10000"/>
                  <a:gd name="connsiteX20" fmla="*/ 6146 w 10000"/>
                  <a:gd name="connsiteY20" fmla="*/ 3582 h 10000"/>
                  <a:gd name="connsiteX21" fmla="*/ 5625 w 10000"/>
                  <a:gd name="connsiteY21" fmla="*/ 3582 h 10000"/>
                  <a:gd name="connsiteX22" fmla="*/ 5000 w 10000"/>
                  <a:gd name="connsiteY22" fmla="*/ 4179 h 10000"/>
                  <a:gd name="connsiteX23" fmla="*/ 4479 w 10000"/>
                  <a:gd name="connsiteY23" fmla="*/ 3731 h 10000"/>
                  <a:gd name="connsiteX24" fmla="*/ 3854 w 10000"/>
                  <a:gd name="connsiteY24" fmla="*/ 3731 h 10000"/>
                  <a:gd name="connsiteX25" fmla="*/ 3438 w 10000"/>
                  <a:gd name="connsiteY25" fmla="*/ 2985 h 10000"/>
                  <a:gd name="connsiteX26" fmla="*/ 2708 w 10000"/>
                  <a:gd name="connsiteY26" fmla="*/ 2687 h 10000"/>
                  <a:gd name="connsiteX27" fmla="*/ 2708 w 10000"/>
                  <a:gd name="connsiteY27" fmla="*/ 1940 h 10000"/>
                  <a:gd name="connsiteX28" fmla="*/ 2396 w 10000"/>
                  <a:gd name="connsiteY28" fmla="*/ 1791 h 10000"/>
                  <a:gd name="connsiteX29" fmla="*/ 2292 w 10000"/>
                  <a:gd name="connsiteY29" fmla="*/ 1642 h 10000"/>
                  <a:gd name="connsiteX30" fmla="*/ 2292 w 10000"/>
                  <a:gd name="connsiteY30" fmla="*/ 1791 h 10000"/>
                  <a:gd name="connsiteX31" fmla="*/ 2292 w 10000"/>
                  <a:gd name="connsiteY31" fmla="*/ 1642 h 10000"/>
                  <a:gd name="connsiteX32" fmla="*/ 2188 w 10000"/>
                  <a:gd name="connsiteY32" fmla="*/ 1642 h 10000"/>
                  <a:gd name="connsiteX33" fmla="*/ 2188 w 10000"/>
                  <a:gd name="connsiteY33" fmla="*/ 1791 h 10000"/>
                  <a:gd name="connsiteX34" fmla="*/ 2188 w 10000"/>
                  <a:gd name="connsiteY34" fmla="*/ 1642 h 10000"/>
                  <a:gd name="connsiteX35" fmla="*/ 1979 w 10000"/>
                  <a:gd name="connsiteY35" fmla="*/ 1791 h 10000"/>
                  <a:gd name="connsiteX36" fmla="*/ 1875 w 10000"/>
                  <a:gd name="connsiteY36" fmla="*/ 2239 h 10000"/>
                  <a:gd name="connsiteX37" fmla="*/ 1458 w 10000"/>
                  <a:gd name="connsiteY37" fmla="*/ 2090 h 10000"/>
                  <a:gd name="connsiteX38" fmla="*/ 1354 w 10000"/>
                  <a:gd name="connsiteY38" fmla="*/ 2836 h 10000"/>
                  <a:gd name="connsiteX39" fmla="*/ 1042 w 10000"/>
                  <a:gd name="connsiteY39" fmla="*/ 2985 h 10000"/>
                  <a:gd name="connsiteX40" fmla="*/ 938 w 10000"/>
                  <a:gd name="connsiteY40" fmla="*/ 3881 h 10000"/>
                  <a:gd name="connsiteX41" fmla="*/ 729 w 10000"/>
                  <a:gd name="connsiteY41" fmla="*/ 4179 h 10000"/>
                  <a:gd name="connsiteX42" fmla="*/ 417 w 10000"/>
                  <a:gd name="connsiteY42" fmla="*/ 4478 h 10000"/>
                  <a:gd name="connsiteX43" fmla="*/ 0 w 10000"/>
                  <a:gd name="connsiteY43" fmla="*/ 4627 h 10000"/>
                  <a:gd name="connsiteX44" fmla="*/ 0 w 10000"/>
                  <a:gd name="connsiteY44" fmla="*/ 4925 h 10000"/>
                  <a:gd name="connsiteX45" fmla="*/ 8 w 10000"/>
                  <a:gd name="connsiteY45" fmla="*/ 5212 h 10000"/>
                  <a:gd name="connsiteX46" fmla="*/ 104 w 10000"/>
                  <a:gd name="connsiteY46" fmla="*/ 5224 h 10000"/>
                  <a:gd name="connsiteX47" fmla="*/ 0 w 10000"/>
                  <a:gd name="connsiteY47" fmla="*/ 5373 h 10000"/>
                  <a:gd name="connsiteX48" fmla="*/ 104 w 10000"/>
                  <a:gd name="connsiteY48" fmla="*/ 5522 h 10000"/>
                  <a:gd name="connsiteX49" fmla="*/ 313 w 10000"/>
                  <a:gd name="connsiteY49" fmla="*/ 5522 h 10000"/>
                  <a:gd name="connsiteX50" fmla="*/ 417 w 10000"/>
                  <a:gd name="connsiteY50" fmla="*/ 5821 h 10000"/>
                  <a:gd name="connsiteX51" fmla="*/ 625 w 10000"/>
                  <a:gd name="connsiteY51" fmla="*/ 5821 h 10000"/>
                  <a:gd name="connsiteX52" fmla="*/ 938 w 10000"/>
                  <a:gd name="connsiteY52" fmla="*/ 5821 h 10000"/>
                  <a:gd name="connsiteX53" fmla="*/ 1042 w 10000"/>
                  <a:gd name="connsiteY53" fmla="*/ 5970 h 10000"/>
                  <a:gd name="connsiteX54" fmla="*/ 833 w 10000"/>
                  <a:gd name="connsiteY54" fmla="*/ 6418 h 10000"/>
                  <a:gd name="connsiteX55" fmla="*/ 833 w 10000"/>
                  <a:gd name="connsiteY55" fmla="*/ 6716 h 10000"/>
                  <a:gd name="connsiteX56" fmla="*/ 729 w 10000"/>
                  <a:gd name="connsiteY56" fmla="*/ 6866 h 10000"/>
                  <a:gd name="connsiteX57" fmla="*/ 833 w 10000"/>
                  <a:gd name="connsiteY57" fmla="*/ 7164 h 10000"/>
                  <a:gd name="connsiteX58" fmla="*/ 1146 w 10000"/>
                  <a:gd name="connsiteY58" fmla="*/ 7313 h 10000"/>
                  <a:gd name="connsiteX59" fmla="*/ 1042 w 10000"/>
                  <a:gd name="connsiteY59" fmla="*/ 7463 h 10000"/>
                  <a:gd name="connsiteX60" fmla="*/ 1146 w 10000"/>
                  <a:gd name="connsiteY60" fmla="*/ 7463 h 10000"/>
                  <a:gd name="connsiteX61" fmla="*/ 1563 w 10000"/>
                  <a:gd name="connsiteY61" fmla="*/ 7612 h 10000"/>
                  <a:gd name="connsiteX62" fmla="*/ 1875 w 10000"/>
                  <a:gd name="connsiteY62" fmla="*/ 7910 h 10000"/>
                  <a:gd name="connsiteX63" fmla="*/ 2188 w 10000"/>
                  <a:gd name="connsiteY63" fmla="*/ 7910 h 10000"/>
                  <a:gd name="connsiteX64" fmla="*/ 2292 w 10000"/>
                  <a:gd name="connsiteY64" fmla="*/ 8060 h 10000"/>
                  <a:gd name="connsiteX65" fmla="*/ 2396 w 10000"/>
                  <a:gd name="connsiteY65" fmla="*/ 8060 h 10000"/>
                  <a:gd name="connsiteX66" fmla="*/ 2500 w 10000"/>
                  <a:gd name="connsiteY66" fmla="*/ 8209 h 10000"/>
                  <a:gd name="connsiteX67" fmla="*/ 2708 w 10000"/>
                  <a:gd name="connsiteY67" fmla="*/ 8209 h 10000"/>
                  <a:gd name="connsiteX68" fmla="*/ 2917 w 10000"/>
                  <a:gd name="connsiteY68" fmla="*/ 8209 h 10000"/>
                  <a:gd name="connsiteX69" fmla="*/ 3125 w 10000"/>
                  <a:gd name="connsiteY69" fmla="*/ 7910 h 10000"/>
                  <a:gd name="connsiteX70" fmla="*/ 3333 w 10000"/>
                  <a:gd name="connsiteY70" fmla="*/ 7761 h 10000"/>
                  <a:gd name="connsiteX71" fmla="*/ 3542 w 10000"/>
                  <a:gd name="connsiteY71" fmla="*/ 7761 h 10000"/>
                  <a:gd name="connsiteX72" fmla="*/ 3750 w 10000"/>
                  <a:gd name="connsiteY72" fmla="*/ 7910 h 10000"/>
                  <a:gd name="connsiteX73" fmla="*/ 3854 w 10000"/>
                  <a:gd name="connsiteY73" fmla="*/ 7910 h 10000"/>
                  <a:gd name="connsiteX74" fmla="*/ 3958 w 10000"/>
                  <a:gd name="connsiteY74" fmla="*/ 8060 h 10000"/>
                  <a:gd name="connsiteX75" fmla="*/ 4063 w 10000"/>
                  <a:gd name="connsiteY75" fmla="*/ 8358 h 10000"/>
                  <a:gd name="connsiteX76" fmla="*/ 3958 w 10000"/>
                  <a:gd name="connsiteY76" fmla="*/ 8806 h 10000"/>
                  <a:gd name="connsiteX77" fmla="*/ 3958 w 10000"/>
                  <a:gd name="connsiteY77" fmla="*/ 8955 h 10000"/>
                  <a:gd name="connsiteX78" fmla="*/ 4063 w 10000"/>
                  <a:gd name="connsiteY78" fmla="*/ 9104 h 10000"/>
                  <a:gd name="connsiteX79" fmla="*/ 4167 w 10000"/>
                  <a:gd name="connsiteY79" fmla="*/ 9254 h 10000"/>
                  <a:gd name="connsiteX80" fmla="*/ 4167 w 10000"/>
                  <a:gd name="connsiteY80" fmla="*/ 9403 h 10000"/>
                  <a:gd name="connsiteX81" fmla="*/ 4479 w 10000"/>
                  <a:gd name="connsiteY81" fmla="*/ 9552 h 10000"/>
                  <a:gd name="connsiteX82" fmla="*/ 4375 w 10000"/>
                  <a:gd name="connsiteY82" fmla="*/ 9701 h 10000"/>
                  <a:gd name="connsiteX83" fmla="*/ 4688 w 10000"/>
                  <a:gd name="connsiteY83" fmla="*/ 9552 h 10000"/>
                  <a:gd name="connsiteX84" fmla="*/ 4688 w 10000"/>
                  <a:gd name="connsiteY84" fmla="*/ 9254 h 10000"/>
                  <a:gd name="connsiteX85" fmla="*/ 5208 w 10000"/>
                  <a:gd name="connsiteY85" fmla="*/ 9254 h 10000"/>
                  <a:gd name="connsiteX86" fmla="*/ 5417 w 10000"/>
                  <a:gd name="connsiteY86" fmla="*/ 9552 h 10000"/>
                  <a:gd name="connsiteX87" fmla="*/ 5521 w 10000"/>
                  <a:gd name="connsiteY87" fmla="*/ 9701 h 10000"/>
                  <a:gd name="connsiteX88" fmla="*/ 5625 w 10000"/>
                  <a:gd name="connsiteY88" fmla="*/ 9701 h 10000"/>
                  <a:gd name="connsiteX89" fmla="*/ 5938 w 10000"/>
                  <a:gd name="connsiteY89" fmla="*/ 10000 h 10000"/>
                  <a:gd name="connsiteX90" fmla="*/ 5938 w 10000"/>
                  <a:gd name="connsiteY90" fmla="*/ 9701 h 10000"/>
                  <a:gd name="connsiteX91" fmla="*/ 6354 w 10000"/>
                  <a:gd name="connsiteY91" fmla="*/ 9552 h 10000"/>
                  <a:gd name="connsiteX92" fmla="*/ 6458 w 10000"/>
                  <a:gd name="connsiteY92" fmla="*/ 9403 h 10000"/>
                  <a:gd name="connsiteX93" fmla="*/ 6563 w 10000"/>
                  <a:gd name="connsiteY93" fmla="*/ 9403 h 10000"/>
                  <a:gd name="connsiteX94" fmla="*/ 6667 w 10000"/>
                  <a:gd name="connsiteY94" fmla="*/ 9403 h 10000"/>
                  <a:gd name="connsiteX95" fmla="*/ 6875 w 10000"/>
                  <a:gd name="connsiteY95" fmla="*/ 9254 h 10000"/>
                  <a:gd name="connsiteX96" fmla="*/ 7083 w 10000"/>
                  <a:gd name="connsiteY96" fmla="*/ 9104 h 10000"/>
                  <a:gd name="connsiteX97" fmla="*/ 7396 w 10000"/>
                  <a:gd name="connsiteY97" fmla="*/ 8806 h 10000"/>
                  <a:gd name="connsiteX98" fmla="*/ 7500 w 10000"/>
                  <a:gd name="connsiteY98" fmla="*/ 8507 h 10000"/>
                  <a:gd name="connsiteX99" fmla="*/ 7604 w 10000"/>
                  <a:gd name="connsiteY99" fmla="*/ 8209 h 10000"/>
                  <a:gd name="connsiteX100" fmla="*/ 7813 w 10000"/>
                  <a:gd name="connsiteY100" fmla="*/ 7761 h 10000"/>
                  <a:gd name="connsiteX101" fmla="*/ 7813 w 10000"/>
                  <a:gd name="connsiteY101" fmla="*/ 7463 h 10000"/>
                  <a:gd name="connsiteX102" fmla="*/ 7708 w 10000"/>
                  <a:gd name="connsiteY102" fmla="*/ 7313 h 10000"/>
                  <a:gd name="connsiteX103" fmla="*/ 7813 w 10000"/>
                  <a:gd name="connsiteY103" fmla="*/ 7164 h 10000"/>
                  <a:gd name="connsiteX104" fmla="*/ 7708 w 10000"/>
                  <a:gd name="connsiteY104" fmla="*/ 6866 h 10000"/>
                  <a:gd name="connsiteX105" fmla="*/ 7500 w 10000"/>
                  <a:gd name="connsiteY105" fmla="*/ 6119 h 10000"/>
                  <a:gd name="connsiteX106" fmla="*/ 7500 w 10000"/>
                  <a:gd name="connsiteY106" fmla="*/ 5970 h 10000"/>
                  <a:gd name="connsiteX107" fmla="*/ 7708 w 10000"/>
                  <a:gd name="connsiteY107" fmla="*/ 5672 h 10000"/>
                  <a:gd name="connsiteX108" fmla="*/ 7917 w 10000"/>
                  <a:gd name="connsiteY108" fmla="*/ 5522 h 10000"/>
                  <a:gd name="connsiteX109" fmla="*/ 7917 w 10000"/>
                  <a:gd name="connsiteY109" fmla="*/ 5373 h 10000"/>
                  <a:gd name="connsiteX110" fmla="*/ 7604 w 10000"/>
                  <a:gd name="connsiteY110" fmla="*/ 5373 h 10000"/>
                  <a:gd name="connsiteX111" fmla="*/ 7500 w 10000"/>
                  <a:gd name="connsiteY111" fmla="*/ 5373 h 10000"/>
                  <a:gd name="connsiteX112" fmla="*/ 7396 w 10000"/>
                  <a:gd name="connsiteY112" fmla="*/ 5373 h 10000"/>
                  <a:gd name="connsiteX113" fmla="*/ 7292 w 10000"/>
                  <a:gd name="connsiteY113" fmla="*/ 5075 h 10000"/>
                  <a:gd name="connsiteX114" fmla="*/ 7188 w 10000"/>
                  <a:gd name="connsiteY114" fmla="*/ 4925 h 10000"/>
                  <a:gd name="connsiteX115" fmla="*/ 7396 w 10000"/>
                  <a:gd name="connsiteY115" fmla="*/ 4776 h 10000"/>
                  <a:gd name="connsiteX116" fmla="*/ 7604 w 10000"/>
                  <a:gd name="connsiteY116" fmla="*/ 4627 h 10000"/>
                  <a:gd name="connsiteX117" fmla="*/ 7813 w 10000"/>
                  <a:gd name="connsiteY117" fmla="*/ 4328 h 10000"/>
                  <a:gd name="connsiteX118" fmla="*/ 7917 w 10000"/>
                  <a:gd name="connsiteY118" fmla="*/ 4328 h 10000"/>
                  <a:gd name="connsiteX119" fmla="*/ 7813 w 10000"/>
                  <a:gd name="connsiteY119" fmla="*/ 4627 h 10000"/>
                  <a:gd name="connsiteX120" fmla="*/ 7917 w 10000"/>
                  <a:gd name="connsiteY120" fmla="*/ 4776 h 10000"/>
                  <a:gd name="connsiteX121" fmla="*/ 8021 w 10000"/>
                  <a:gd name="connsiteY121" fmla="*/ 4776 h 10000"/>
                  <a:gd name="connsiteX122" fmla="*/ 8333 w 10000"/>
                  <a:gd name="connsiteY122" fmla="*/ 4627 h 10000"/>
                  <a:gd name="connsiteX123" fmla="*/ 8542 w 10000"/>
                  <a:gd name="connsiteY123" fmla="*/ 4776 h 10000"/>
                  <a:gd name="connsiteX124" fmla="*/ 8646 w 10000"/>
                  <a:gd name="connsiteY124" fmla="*/ 5075 h 10000"/>
                  <a:gd name="connsiteX125" fmla="*/ 8646 w 10000"/>
                  <a:gd name="connsiteY125" fmla="*/ 5224 h 10000"/>
                  <a:gd name="connsiteX126" fmla="*/ 8646 w 10000"/>
                  <a:gd name="connsiteY126" fmla="*/ 5672 h 10000"/>
                  <a:gd name="connsiteX127" fmla="*/ 8542 w 10000"/>
                  <a:gd name="connsiteY127" fmla="*/ 6119 h 10000"/>
                  <a:gd name="connsiteX128" fmla="*/ 8750 w 10000"/>
                  <a:gd name="connsiteY128" fmla="*/ 6119 h 10000"/>
                  <a:gd name="connsiteX129" fmla="*/ 8958 w 10000"/>
                  <a:gd name="connsiteY129" fmla="*/ 5970 h 10000"/>
                  <a:gd name="connsiteX130" fmla="*/ 9063 w 10000"/>
                  <a:gd name="connsiteY130" fmla="*/ 5821 h 10000"/>
                  <a:gd name="connsiteX131" fmla="*/ 9167 w 10000"/>
                  <a:gd name="connsiteY131" fmla="*/ 5672 h 10000"/>
                  <a:gd name="connsiteX132" fmla="*/ 8958 w 10000"/>
                  <a:gd name="connsiteY132" fmla="*/ 5075 h 10000"/>
                  <a:gd name="connsiteX133" fmla="*/ 8958 w 10000"/>
                  <a:gd name="connsiteY133" fmla="*/ 4925 h 10000"/>
                  <a:gd name="connsiteX134" fmla="*/ 8958 w 10000"/>
                  <a:gd name="connsiteY134" fmla="*/ 4627 h 10000"/>
                  <a:gd name="connsiteX135" fmla="*/ 8958 w 10000"/>
                  <a:gd name="connsiteY135" fmla="*/ 4478 h 10000"/>
                  <a:gd name="connsiteX136" fmla="*/ 8854 w 10000"/>
                  <a:gd name="connsiteY136" fmla="*/ 4179 h 10000"/>
                  <a:gd name="connsiteX137" fmla="*/ 8958 w 10000"/>
                  <a:gd name="connsiteY137" fmla="*/ 4030 h 10000"/>
                  <a:gd name="connsiteX138" fmla="*/ 9167 w 10000"/>
                  <a:gd name="connsiteY138" fmla="*/ 3731 h 10000"/>
                  <a:gd name="connsiteX139" fmla="*/ 9375 w 10000"/>
                  <a:gd name="connsiteY139" fmla="*/ 3731 h 10000"/>
                  <a:gd name="connsiteX140" fmla="*/ 9479 w 10000"/>
                  <a:gd name="connsiteY140" fmla="*/ 2985 h 10000"/>
                  <a:gd name="connsiteX141" fmla="*/ 9688 w 10000"/>
                  <a:gd name="connsiteY141" fmla="*/ 2836 h 10000"/>
                  <a:gd name="connsiteX0" fmla="*/ 9752 w 10064"/>
                  <a:gd name="connsiteY0" fmla="*/ 2836 h 10000"/>
                  <a:gd name="connsiteX1" fmla="*/ 10064 w 10064"/>
                  <a:gd name="connsiteY1" fmla="*/ 1791 h 10000"/>
                  <a:gd name="connsiteX2" fmla="*/ 9439 w 10064"/>
                  <a:gd name="connsiteY2" fmla="*/ 1791 h 10000"/>
                  <a:gd name="connsiteX3" fmla="*/ 9335 w 10064"/>
                  <a:gd name="connsiteY3" fmla="*/ 1493 h 10000"/>
                  <a:gd name="connsiteX4" fmla="*/ 8918 w 10064"/>
                  <a:gd name="connsiteY4" fmla="*/ 1343 h 10000"/>
                  <a:gd name="connsiteX5" fmla="*/ 8397 w 10064"/>
                  <a:gd name="connsiteY5" fmla="*/ 0 h 10000"/>
                  <a:gd name="connsiteX6" fmla="*/ 7877 w 10064"/>
                  <a:gd name="connsiteY6" fmla="*/ 0 h 10000"/>
                  <a:gd name="connsiteX7" fmla="*/ 7772 w 10064"/>
                  <a:gd name="connsiteY7" fmla="*/ 299 h 10000"/>
                  <a:gd name="connsiteX8" fmla="*/ 7460 w 10064"/>
                  <a:gd name="connsiteY8" fmla="*/ 1194 h 10000"/>
                  <a:gd name="connsiteX9" fmla="*/ 7147 w 10064"/>
                  <a:gd name="connsiteY9" fmla="*/ 1194 h 10000"/>
                  <a:gd name="connsiteX10" fmla="*/ 7043 w 10064"/>
                  <a:gd name="connsiteY10" fmla="*/ 1343 h 10000"/>
                  <a:gd name="connsiteX11" fmla="*/ 7147 w 10064"/>
                  <a:gd name="connsiteY11" fmla="*/ 1343 h 10000"/>
                  <a:gd name="connsiteX12" fmla="*/ 7043 w 10064"/>
                  <a:gd name="connsiteY12" fmla="*/ 1343 h 10000"/>
                  <a:gd name="connsiteX13" fmla="*/ 6939 w 10064"/>
                  <a:gd name="connsiteY13" fmla="*/ 1642 h 10000"/>
                  <a:gd name="connsiteX14" fmla="*/ 6939 w 10064"/>
                  <a:gd name="connsiteY14" fmla="*/ 1940 h 10000"/>
                  <a:gd name="connsiteX15" fmla="*/ 7460 w 10064"/>
                  <a:gd name="connsiteY15" fmla="*/ 2090 h 10000"/>
                  <a:gd name="connsiteX16" fmla="*/ 7564 w 10064"/>
                  <a:gd name="connsiteY16" fmla="*/ 2388 h 10000"/>
                  <a:gd name="connsiteX17" fmla="*/ 7043 w 10064"/>
                  <a:gd name="connsiteY17" fmla="*/ 2537 h 10000"/>
                  <a:gd name="connsiteX18" fmla="*/ 6731 w 10064"/>
                  <a:gd name="connsiteY18" fmla="*/ 2836 h 10000"/>
                  <a:gd name="connsiteX19" fmla="*/ 6314 w 10064"/>
                  <a:gd name="connsiteY19" fmla="*/ 2985 h 10000"/>
                  <a:gd name="connsiteX20" fmla="*/ 6210 w 10064"/>
                  <a:gd name="connsiteY20" fmla="*/ 3582 h 10000"/>
                  <a:gd name="connsiteX21" fmla="*/ 5689 w 10064"/>
                  <a:gd name="connsiteY21" fmla="*/ 3582 h 10000"/>
                  <a:gd name="connsiteX22" fmla="*/ 5064 w 10064"/>
                  <a:gd name="connsiteY22" fmla="*/ 4179 h 10000"/>
                  <a:gd name="connsiteX23" fmla="*/ 4543 w 10064"/>
                  <a:gd name="connsiteY23" fmla="*/ 3731 h 10000"/>
                  <a:gd name="connsiteX24" fmla="*/ 3918 w 10064"/>
                  <a:gd name="connsiteY24" fmla="*/ 3731 h 10000"/>
                  <a:gd name="connsiteX25" fmla="*/ 3502 w 10064"/>
                  <a:gd name="connsiteY25" fmla="*/ 2985 h 10000"/>
                  <a:gd name="connsiteX26" fmla="*/ 2772 w 10064"/>
                  <a:gd name="connsiteY26" fmla="*/ 2687 h 10000"/>
                  <a:gd name="connsiteX27" fmla="*/ 2772 w 10064"/>
                  <a:gd name="connsiteY27" fmla="*/ 1940 h 10000"/>
                  <a:gd name="connsiteX28" fmla="*/ 2460 w 10064"/>
                  <a:gd name="connsiteY28" fmla="*/ 1791 h 10000"/>
                  <a:gd name="connsiteX29" fmla="*/ 2356 w 10064"/>
                  <a:gd name="connsiteY29" fmla="*/ 1642 h 10000"/>
                  <a:gd name="connsiteX30" fmla="*/ 2356 w 10064"/>
                  <a:gd name="connsiteY30" fmla="*/ 1791 h 10000"/>
                  <a:gd name="connsiteX31" fmla="*/ 2356 w 10064"/>
                  <a:gd name="connsiteY31" fmla="*/ 1642 h 10000"/>
                  <a:gd name="connsiteX32" fmla="*/ 2252 w 10064"/>
                  <a:gd name="connsiteY32" fmla="*/ 1642 h 10000"/>
                  <a:gd name="connsiteX33" fmla="*/ 2252 w 10064"/>
                  <a:gd name="connsiteY33" fmla="*/ 1791 h 10000"/>
                  <a:gd name="connsiteX34" fmla="*/ 2252 w 10064"/>
                  <a:gd name="connsiteY34" fmla="*/ 1642 h 10000"/>
                  <a:gd name="connsiteX35" fmla="*/ 2043 w 10064"/>
                  <a:gd name="connsiteY35" fmla="*/ 1791 h 10000"/>
                  <a:gd name="connsiteX36" fmla="*/ 1939 w 10064"/>
                  <a:gd name="connsiteY36" fmla="*/ 2239 h 10000"/>
                  <a:gd name="connsiteX37" fmla="*/ 1522 w 10064"/>
                  <a:gd name="connsiteY37" fmla="*/ 2090 h 10000"/>
                  <a:gd name="connsiteX38" fmla="*/ 1418 w 10064"/>
                  <a:gd name="connsiteY38" fmla="*/ 2836 h 10000"/>
                  <a:gd name="connsiteX39" fmla="*/ 1106 w 10064"/>
                  <a:gd name="connsiteY39" fmla="*/ 2985 h 10000"/>
                  <a:gd name="connsiteX40" fmla="*/ 1002 w 10064"/>
                  <a:gd name="connsiteY40" fmla="*/ 3881 h 10000"/>
                  <a:gd name="connsiteX41" fmla="*/ 793 w 10064"/>
                  <a:gd name="connsiteY41" fmla="*/ 4179 h 10000"/>
                  <a:gd name="connsiteX42" fmla="*/ 481 w 10064"/>
                  <a:gd name="connsiteY42" fmla="*/ 4478 h 10000"/>
                  <a:gd name="connsiteX43" fmla="*/ 64 w 10064"/>
                  <a:gd name="connsiteY43" fmla="*/ 4627 h 10000"/>
                  <a:gd name="connsiteX44" fmla="*/ 0 w 10064"/>
                  <a:gd name="connsiteY44" fmla="*/ 4925 h 10000"/>
                  <a:gd name="connsiteX45" fmla="*/ 72 w 10064"/>
                  <a:gd name="connsiteY45" fmla="*/ 5212 h 10000"/>
                  <a:gd name="connsiteX46" fmla="*/ 168 w 10064"/>
                  <a:gd name="connsiteY46" fmla="*/ 5224 h 10000"/>
                  <a:gd name="connsiteX47" fmla="*/ 64 w 10064"/>
                  <a:gd name="connsiteY47" fmla="*/ 5373 h 10000"/>
                  <a:gd name="connsiteX48" fmla="*/ 168 w 10064"/>
                  <a:gd name="connsiteY48" fmla="*/ 5522 h 10000"/>
                  <a:gd name="connsiteX49" fmla="*/ 377 w 10064"/>
                  <a:gd name="connsiteY49" fmla="*/ 5522 h 10000"/>
                  <a:gd name="connsiteX50" fmla="*/ 481 w 10064"/>
                  <a:gd name="connsiteY50" fmla="*/ 5821 h 10000"/>
                  <a:gd name="connsiteX51" fmla="*/ 689 w 10064"/>
                  <a:gd name="connsiteY51" fmla="*/ 5821 h 10000"/>
                  <a:gd name="connsiteX52" fmla="*/ 1002 w 10064"/>
                  <a:gd name="connsiteY52" fmla="*/ 5821 h 10000"/>
                  <a:gd name="connsiteX53" fmla="*/ 1106 w 10064"/>
                  <a:gd name="connsiteY53" fmla="*/ 5970 h 10000"/>
                  <a:gd name="connsiteX54" fmla="*/ 897 w 10064"/>
                  <a:gd name="connsiteY54" fmla="*/ 6418 h 10000"/>
                  <a:gd name="connsiteX55" fmla="*/ 897 w 10064"/>
                  <a:gd name="connsiteY55" fmla="*/ 6716 h 10000"/>
                  <a:gd name="connsiteX56" fmla="*/ 793 w 10064"/>
                  <a:gd name="connsiteY56" fmla="*/ 6866 h 10000"/>
                  <a:gd name="connsiteX57" fmla="*/ 897 w 10064"/>
                  <a:gd name="connsiteY57" fmla="*/ 7164 h 10000"/>
                  <a:gd name="connsiteX58" fmla="*/ 1210 w 10064"/>
                  <a:gd name="connsiteY58" fmla="*/ 7313 h 10000"/>
                  <a:gd name="connsiteX59" fmla="*/ 1106 w 10064"/>
                  <a:gd name="connsiteY59" fmla="*/ 7463 h 10000"/>
                  <a:gd name="connsiteX60" fmla="*/ 1210 w 10064"/>
                  <a:gd name="connsiteY60" fmla="*/ 7463 h 10000"/>
                  <a:gd name="connsiteX61" fmla="*/ 1627 w 10064"/>
                  <a:gd name="connsiteY61" fmla="*/ 7612 h 10000"/>
                  <a:gd name="connsiteX62" fmla="*/ 1939 w 10064"/>
                  <a:gd name="connsiteY62" fmla="*/ 7910 h 10000"/>
                  <a:gd name="connsiteX63" fmla="*/ 2252 w 10064"/>
                  <a:gd name="connsiteY63" fmla="*/ 7910 h 10000"/>
                  <a:gd name="connsiteX64" fmla="*/ 2356 w 10064"/>
                  <a:gd name="connsiteY64" fmla="*/ 8060 h 10000"/>
                  <a:gd name="connsiteX65" fmla="*/ 2460 w 10064"/>
                  <a:gd name="connsiteY65" fmla="*/ 8060 h 10000"/>
                  <a:gd name="connsiteX66" fmla="*/ 2564 w 10064"/>
                  <a:gd name="connsiteY66" fmla="*/ 8209 h 10000"/>
                  <a:gd name="connsiteX67" fmla="*/ 2772 w 10064"/>
                  <a:gd name="connsiteY67" fmla="*/ 8209 h 10000"/>
                  <a:gd name="connsiteX68" fmla="*/ 2981 w 10064"/>
                  <a:gd name="connsiteY68" fmla="*/ 8209 h 10000"/>
                  <a:gd name="connsiteX69" fmla="*/ 3189 w 10064"/>
                  <a:gd name="connsiteY69" fmla="*/ 7910 h 10000"/>
                  <a:gd name="connsiteX70" fmla="*/ 3397 w 10064"/>
                  <a:gd name="connsiteY70" fmla="*/ 7761 h 10000"/>
                  <a:gd name="connsiteX71" fmla="*/ 3606 w 10064"/>
                  <a:gd name="connsiteY71" fmla="*/ 7761 h 10000"/>
                  <a:gd name="connsiteX72" fmla="*/ 3814 w 10064"/>
                  <a:gd name="connsiteY72" fmla="*/ 7910 h 10000"/>
                  <a:gd name="connsiteX73" fmla="*/ 3918 w 10064"/>
                  <a:gd name="connsiteY73" fmla="*/ 7910 h 10000"/>
                  <a:gd name="connsiteX74" fmla="*/ 4022 w 10064"/>
                  <a:gd name="connsiteY74" fmla="*/ 8060 h 10000"/>
                  <a:gd name="connsiteX75" fmla="*/ 4127 w 10064"/>
                  <a:gd name="connsiteY75" fmla="*/ 8358 h 10000"/>
                  <a:gd name="connsiteX76" fmla="*/ 4022 w 10064"/>
                  <a:gd name="connsiteY76" fmla="*/ 8806 h 10000"/>
                  <a:gd name="connsiteX77" fmla="*/ 4022 w 10064"/>
                  <a:gd name="connsiteY77" fmla="*/ 8955 h 10000"/>
                  <a:gd name="connsiteX78" fmla="*/ 4127 w 10064"/>
                  <a:gd name="connsiteY78" fmla="*/ 9104 h 10000"/>
                  <a:gd name="connsiteX79" fmla="*/ 4231 w 10064"/>
                  <a:gd name="connsiteY79" fmla="*/ 9254 h 10000"/>
                  <a:gd name="connsiteX80" fmla="*/ 4231 w 10064"/>
                  <a:gd name="connsiteY80" fmla="*/ 9403 h 10000"/>
                  <a:gd name="connsiteX81" fmla="*/ 4543 w 10064"/>
                  <a:gd name="connsiteY81" fmla="*/ 9552 h 10000"/>
                  <a:gd name="connsiteX82" fmla="*/ 4439 w 10064"/>
                  <a:gd name="connsiteY82" fmla="*/ 9701 h 10000"/>
                  <a:gd name="connsiteX83" fmla="*/ 4752 w 10064"/>
                  <a:gd name="connsiteY83" fmla="*/ 9552 h 10000"/>
                  <a:gd name="connsiteX84" fmla="*/ 4752 w 10064"/>
                  <a:gd name="connsiteY84" fmla="*/ 9254 h 10000"/>
                  <a:gd name="connsiteX85" fmla="*/ 5272 w 10064"/>
                  <a:gd name="connsiteY85" fmla="*/ 9254 h 10000"/>
                  <a:gd name="connsiteX86" fmla="*/ 5481 w 10064"/>
                  <a:gd name="connsiteY86" fmla="*/ 9552 h 10000"/>
                  <a:gd name="connsiteX87" fmla="*/ 5585 w 10064"/>
                  <a:gd name="connsiteY87" fmla="*/ 9701 h 10000"/>
                  <a:gd name="connsiteX88" fmla="*/ 5689 w 10064"/>
                  <a:gd name="connsiteY88" fmla="*/ 9701 h 10000"/>
                  <a:gd name="connsiteX89" fmla="*/ 6002 w 10064"/>
                  <a:gd name="connsiteY89" fmla="*/ 10000 h 10000"/>
                  <a:gd name="connsiteX90" fmla="*/ 6002 w 10064"/>
                  <a:gd name="connsiteY90" fmla="*/ 9701 h 10000"/>
                  <a:gd name="connsiteX91" fmla="*/ 6418 w 10064"/>
                  <a:gd name="connsiteY91" fmla="*/ 9552 h 10000"/>
                  <a:gd name="connsiteX92" fmla="*/ 6522 w 10064"/>
                  <a:gd name="connsiteY92" fmla="*/ 9403 h 10000"/>
                  <a:gd name="connsiteX93" fmla="*/ 6627 w 10064"/>
                  <a:gd name="connsiteY93" fmla="*/ 9403 h 10000"/>
                  <a:gd name="connsiteX94" fmla="*/ 6731 w 10064"/>
                  <a:gd name="connsiteY94" fmla="*/ 9403 h 10000"/>
                  <a:gd name="connsiteX95" fmla="*/ 6939 w 10064"/>
                  <a:gd name="connsiteY95" fmla="*/ 9254 h 10000"/>
                  <a:gd name="connsiteX96" fmla="*/ 7147 w 10064"/>
                  <a:gd name="connsiteY96" fmla="*/ 9104 h 10000"/>
                  <a:gd name="connsiteX97" fmla="*/ 7460 w 10064"/>
                  <a:gd name="connsiteY97" fmla="*/ 8806 h 10000"/>
                  <a:gd name="connsiteX98" fmla="*/ 7564 w 10064"/>
                  <a:gd name="connsiteY98" fmla="*/ 8507 h 10000"/>
                  <a:gd name="connsiteX99" fmla="*/ 7668 w 10064"/>
                  <a:gd name="connsiteY99" fmla="*/ 8209 h 10000"/>
                  <a:gd name="connsiteX100" fmla="*/ 7877 w 10064"/>
                  <a:gd name="connsiteY100" fmla="*/ 7761 h 10000"/>
                  <a:gd name="connsiteX101" fmla="*/ 7877 w 10064"/>
                  <a:gd name="connsiteY101" fmla="*/ 7463 h 10000"/>
                  <a:gd name="connsiteX102" fmla="*/ 7772 w 10064"/>
                  <a:gd name="connsiteY102" fmla="*/ 7313 h 10000"/>
                  <a:gd name="connsiteX103" fmla="*/ 7877 w 10064"/>
                  <a:gd name="connsiteY103" fmla="*/ 7164 h 10000"/>
                  <a:gd name="connsiteX104" fmla="*/ 7772 w 10064"/>
                  <a:gd name="connsiteY104" fmla="*/ 6866 h 10000"/>
                  <a:gd name="connsiteX105" fmla="*/ 7564 w 10064"/>
                  <a:gd name="connsiteY105" fmla="*/ 6119 h 10000"/>
                  <a:gd name="connsiteX106" fmla="*/ 7564 w 10064"/>
                  <a:gd name="connsiteY106" fmla="*/ 5970 h 10000"/>
                  <a:gd name="connsiteX107" fmla="*/ 7772 w 10064"/>
                  <a:gd name="connsiteY107" fmla="*/ 5672 h 10000"/>
                  <a:gd name="connsiteX108" fmla="*/ 7981 w 10064"/>
                  <a:gd name="connsiteY108" fmla="*/ 5522 h 10000"/>
                  <a:gd name="connsiteX109" fmla="*/ 7981 w 10064"/>
                  <a:gd name="connsiteY109" fmla="*/ 5373 h 10000"/>
                  <a:gd name="connsiteX110" fmla="*/ 7668 w 10064"/>
                  <a:gd name="connsiteY110" fmla="*/ 5373 h 10000"/>
                  <a:gd name="connsiteX111" fmla="*/ 7564 w 10064"/>
                  <a:gd name="connsiteY111" fmla="*/ 5373 h 10000"/>
                  <a:gd name="connsiteX112" fmla="*/ 7460 w 10064"/>
                  <a:gd name="connsiteY112" fmla="*/ 5373 h 10000"/>
                  <a:gd name="connsiteX113" fmla="*/ 7356 w 10064"/>
                  <a:gd name="connsiteY113" fmla="*/ 5075 h 10000"/>
                  <a:gd name="connsiteX114" fmla="*/ 7252 w 10064"/>
                  <a:gd name="connsiteY114" fmla="*/ 4925 h 10000"/>
                  <a:gd name="connsiteX115" fmla="*/ 7460 w 10064"/>
                  <a:gd name="connsiteY115" fmla="*/ 4776 h 10000"/>
                  <a:gd name="connsiteX116" fmla="*/ 7668 w 10064"/>
                  <a:gd name="connsiteY116" fmla="*/ 4627 h 10000"/>
                  <a:gd name="connsiteX117" fmla="*/ 7877 w 10064"/>
                  <a:gd name="connsiteY117" fmla="*/ 4328 h 10000"/>
                  <a:gd name="connsiteX118" fmla="*/ 7981 w 10064"/>
                  <a:gd name="connsiteY118" fmla="*/ 4328 h 10000"/>
                  <a:gd name="connsiteX119" fmla="*/ 7877 w 10064"/>
                  <a:gd name="connsiteY119" fmla="*/ 4627 h 10000"/>
                  <a:gd name="connsiteX120" fmla="*/ 7981 w 10064"/>
                  <a:gd name="connsiteY120" fmla="*/ 4776 h 10000"/>
                  <a:gd name="connsiteX121" fmla="*/ 8085 w 10064"/>
                  <a:gd name="connsiteY121" fmla="*/ 4776 h 10000"/>
                  <a:gd name="connsiteX122" fmla="*/ 8397 w 10064"/>
                  <a:gd name="connsiteY122" fmla="*/ 4627 h 10000"/>
                  <a:gd name="connsiteX123" fmla="*/ 8606 w 10064"/>
                  <a:gd name="connsiteY123" fmla="*/ 4776 h 10000"/>
                  <a:gd name="connsiteX124" fmla="*/ 8710 w 10064"/>
                  <a:gd name="connsiteY124" fmla="*/ 5075 h 10000"/>
                  <a:gd name="connsiteX125" fmla="*/ 8710 w 10064"/>
                  <a:gd name="connsiteY125" fmla="*/ 5224 h 10000"/>
                  <a:gd name="connsiteX126" fmla="*/ 8710 w 10064"/>
                  <a:gd name="connsiteY126" fmla="*/ 5672 h 10000"/>
                  <a:gd name="connsiteX127" fmla="*/ 8606 w 10064"/>
                  <a:gd name="connsiteY127" fmla="*/ 6119 h 10000"/>
                  <a:gd name="connsiteX128" fmla="*/ 8814 w 10064"/>
                  <a:gd name="connsiteY128" fmla="*/ 6119 h 10000"/>
                  <a:gd name="connsiteX129" fmla="*/ 9022 w 10064"/>
                  <a:gd name="connsiteY129" fmla="*/ 5970 h 10000"/>
                  <a:gd name="connsiteX130" fmla="*/ 9127 w 10064"/>
                  <a:gd name="connsiteY130" fmla="*/ 5821 h 10000"/>
                  <a:gd name="connsiteX131" fmla="*/ 9231 w 10064"/>
                  <a:gd name="connsiteY131" fmla="*/ 5672 h 10000"/>
                  <a:gd name="connsiteX132" fmla="*/ 9022 w 10064"/>
                  <a:gd name="connsiteY132" fmla="*/ 5075 h 10000"/>
                  <a:gd name="connsiteX133" fmla="*/ 9022 w 10064"/>
                  <a:gd name="connsiteY133" fmla="*/ 4925 h 10000"/>
                  <a:gd name="connsiteX134" fmla="*/ 9022 w 10064"/>
                  <a:gd name="connsiteY134" fmla="*/ 4627 h 10000"/>
                  <a:gd name="connsiteX135" fmla="*/ 9022 w 10064"/>
                  <a:gd name="connsiteY135" fmla="*/ 4478 h 10000"/>
                  <a:gd name="connsiteX136" fmla="*/ 8918 w 10064"/>
                  <a:gd name="connsiteY136" fmla="*/ 4179 h 10000"/>
                  <a:gd name="connsiteX137" fmla="*/ 9022 w 10064"/>
                  <a:gd name="connsiteY137" fmla="*/ 4030 h 10000"/>
                  <a:gd name="connsiteX138" fmla="*/ 9231 w 10064"/>
                  <a:gd name="connsiteY138" fmla="*/ 3731 h 10000"/>
                  <a:gd name="connsiteX139" fmla="*/ 9439 w 10064"/>
                  <a:gd name="connsiteY139" fmla="*/ 3731 h 10000"/>
                  <a:gd name="connsiteX140" fmla="*/ 9543 w 10064"/>
                  <a:gd name="connsiteY140" fmla="*/ 2985 h 10000"/>
                  <a:gd name="connsiteX141" fmla="*/ 9752 w 10064"/>
                  <a:gd name="connsiteY141" fmla="*/ 283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0064" h="10000">
                    <a:moveTo>
                      <a:pt x="9752" y="2836"/>
                    </a:moveTo>
                    <a:lnTo>
                      <a:pt x="10064" y="1791"/>
                    </a:lnTo>
                    <a:lnTo>
                      <a:pt x="9439" y="1791"/>
                    </a:lnTo>
                    <a:cubicBezTo>
                      <a:pt x="9404" y="1692"/>
                      <a:pt x="9370" y="1592"/>
                      <a:pt x="9335" y="1493"/>
                    </a:cubicBezTo>
                    <a:lnTo>
                      <a:pt x="8918" y="1343"/>
                    </a:lnTo>
                    <a:lnTo>
                      <a:pt x="8397" y="0"/>
                    </a:lnTo>
                    <a:lnTo>
                      <a:pt x="7877" y="0"/>
                    </a:lnTo>
                    <a:lnTo>
                      <a:pt x="7772" y="299"/>
                    </a:lnTo>
                    <a:lnTo>
                      <a:pt x="7460" y="1194"/>
                    </a:lnTo>
                    <a:lnTo>
                      <a:pt x="7147" y="1194"/>
                    </a:lnTo>
                    <a:lnTo>
                      <a:pt x="7043" y="1343"/>
                    </a:lnTo>
                    <a:lnTo>
                      <a:pt x="7147" y="1343"/>
                    </a:lnTo>
                    <a:lnTo>
                      <a:pt x="7043" y="1343"/>
                    </a:lnTo>
                    <a:cubicBezTo>
                      <a:pt x="7008" y="1443"/>
                      <a:pt x="6974" y="1542"/>
                      <a:pt x="6939" y="1642"/>
                    </a:cubicBezTo>
                    <a:lnTo>
                      <a:pt x="6939" y="1940"/>
                    </a:lnTo>
                    <a:lnTo>
                      <a:pt x="7460" y="2090"/>
                    </a:lnTo>
                    <a:cubicBezTo>
                      <a:pt x="7495" y="2189"/>
                      <a:pt x="7529" y="2289"/>
                      <a:pt x="7564" y="2388"/>
                    </a:cubicBezTo>
                    <a:lnTo>
                      <a:pt x="7043" y="2537"/>
                    </a:lnTo>
                    <a:lnTo>
                      <a:pt x="6731" y="2836"/>
                    </a:lnTo>
                    <a:lnTo>
                      <a:pt x="6314" y="2985"/>
                    </a:lnTo>
                    <a:cubicBezTo>
                      <a:pt x="6279" y="3184"/>
                      <a:pt x="6245" y="3383"/>
                      <a:pt x="6210" y="3582"/>
                    </a:cubicBezTo>
                    <a:lnTo>
                      <a:pt x="5689" y="3582"/>
                    </a:lnTo>
                    <a:lnTo>
                      <a:pt x="5064" y="4179"/>
                    </a:lnTo>
                    <a:lnTo>
                      <a:pt x="4543" y="3731"/>
                    </a:lnTo>
                    <a:lnTo>
                      <a:pt x="3918" y="3731"/>
                    </a:lnTo>
                    <a:lnTo>
                      <a:pt x="3502" y="2985"/>
                    </a:lnTo>
                    <a:lnTo>
                      <a:pt x="2772" y="2687"/>
                    </a:lnTo>
                    <a:lnTo>
                      <a:pt x="2772" y="1940"/>
                    </a:lnTo>
                    <a:lnTo>
                      <a:pt x="2460" y="1791"/>
                    </a:lnTo>
                    <a:lnTo>
                      <a:pt x="2356" y="1642"/>
                    </a:lnTo>
                    <a:lnTo>
                      <a:pt x="2356" y="1791"/>
                    </a:lnTo>
                    <a:lnTo>
                      <a:pt x="2356" y="1642"/>
                    </a:lnTo>
                    <a:lnTo>
                      <a:pt x="2252" y="1642"/>
                    </a:lnTo>
                    <a:lnTo>
                      <a:pt x="2252" y="1791"/>
                    </a:lnTo>
                    <a:lnTo>
                      <a:pt x="2252" y="1642"/>
                    </a:lnTo>
                    <a:lnTo>
                      <a:pt x="2043" y="1791"/>
                    </a:lnTo>
                    <a:cubicBezTo>
                      <a:pt x="2008" y="1940"/>
                      <a:pt x="1974" y="2090"/>
                      <a:pt x="1939" y="2239"/>
                    </a:cubicBezTo>
                    <a:lnTo>
                      <a:pt x="1522" y="2090"/>
                    </a:lnTo>
                    <a:cubicBezTo>
                      <a:pt x="1487" y="2339"/>
                      <a:pt x="1453" y="2587"/>
                      <a:pt x="1418" y="2836"/>
                    </a:cubicBezTo>
                    <a:lnTo>
                      <a:pt x="1106" y="2985"/>
                    </a:lnTo>
                    <a:cubicBezTo>
                      <a:pt x="1071" y="3284"/>
                      <a:pt x="1037" y="3582"/>
                      <a:pt x="1002" y="3881"/>
                    </a:cubicBezTo>
                    <a:cubicBezTo>
                      <a:pt x="932" y="3980"/>
                      <a:pt x="863" y="4080"/>
                      <a:pt x="793" y="4179"/>
                    </a:cubicBezTo>
                    <a:lnTo>
                      <a:pt x="481" y="4478"/>
                    </a:lnTo>
                    <a:lnTo>
                      <a:pt x="64" y="4627"/>
                    </a:lnTo>
                    <a:cubicBezTo>
                      <a:pt x="43" y="4726"/>
                      <a:pt x="21" y="4826"/>
                      <a:pt x="0" y="4925"/>
                    </a:cubicBezTo>
                    <a:cubicBezTo>
                      <a:pt x="3" y="5021"/>
                      <a:pt x="69" y="5116"/>
                      <a:pt x="72" y="5212"/>
                    </a:cubicBezTo>
                    <a:lnTo>
                      <a:pt x="168" y="5224"/>
                    </a:lnTo>
                    <a:lnTo>
                      <a:pt x="64" y="5373"/>
                    </a:lnTo>
                    <a:lnTo>
                      <a:pt x="168" y="5522"/>
                    </a:lnTo>
                    <a:lnTo>
                      <a:pt x="377" y="5522"/>
                    </a:lnTo>
                    <a:cubicBezTo>
                      <a:pt x="412" y="5622"/>
                      <a:pt x="446" y="5721"/>
                      <a:pt x="481" y="5821"/>
                    </a:cubicBezTo>
                    <a:lnTo>
                      <a:pt x="689" y="5821"/>
                    </a:lnTo>
                    <a:lnTo>
                      <a:pt x="1002" y="5821"/>
                    </a:lnTo>
                    <a:lnTo>
                      <a:pt x="1106" y="5970"/>
                    </a:lnTo>
                    <a:cubicBezTo>
                      <a:pt x="1036" y="6119"/>
                      <a:pt x="967" y="6269"/>
                      <a:pt x="897" y="6418"/>
                    </a:cubicBezTo>
                    <a:lnTo>
                      <a:pt x="897" y="6716"/>
                    </a:lnTo>
                    <a:cubicBezTo>
                      <a:pt x="862" y="6766"/>
                      <a:pt x="828" y="6816"/>
                      <a:pt x="793" y="6866"/>
                    </a:cubicBezTo>
                    <a:cubicBezTo>
                      <a:pt x="828" y="6965"/>
                      <a:pt x="862" y="7065"/>
                      <a:pt x="897" y="7164"/>
                    </a:cubicBezTo>
                    <a:lnTo>
                      <a:pt x="1210" y="7313"/>
                    </a:lnTo>
                    <a:cubicBezTo>
                      <a:pt x="1175" y="7363"/>
                      <a:pt x="1141" y="7413"/>
                      <a:pt x="1106" y="7463"/>
                    </a:cubicBezTo>
                    <a:lnTo>
                      <a:pt x="1210" y="7463"/>
                    </a:lnTo>
                    <a:lnTo>
                      <a:pt x="1627" y="7612"/>
                    </a:lnTo>
                    <a:lnTo>
                      <a:pt x="1939" y="7910"/>
                    </a:lnTo>
                    <a:lnTo>
                      <a:pt x="2252" y="7910"/>
                    </a:lnTo>
                    <a:cubicBezTo>
                      <a:pt x="2287" y="7960"/>
                      <a:pt x="2321" y="8010"/>
                      <a:pt x="2356" y="8060"/>
                    </a:cubicBezTo>
                    <a:lnTo>
                      <a:pt x="2460" y="8060"/>
                    </a:lnTo>
                    <a:lnTo>
                      <a:pt x="2564" y="8209"/>
                    </a:lnTo>
                    <a:lnTo>
                      <a:pt x="2772" y="8209"/>
                    </a:lnTo>
                    <a:lnTo>
                      <a:pt x="2981" y="8209"/>
                    </a:lnTo>
                    <a:cubicBezTo>
                      <a:pt x="3050" y="8109"/>
                      <a:pt x="3120" y="8010"/>
                      <a:pt x="3189" y="7910"/>
                    </a:cubicBezTo>
                    <a:lnTo>
                      <a:pt x="3397" y="7761"/>
                    </a:lnTo>
                    <a:lnTo>
                      <a:pt x="3606" y="7761"/>
                    </a:lnTo>
                    <a:lnTo>
                      <a:pt x="3814" y="7910"/>
                    </a:lnTo>
                    <a:lnTo>
                      <a:pt x="3918" y="7910"/>
                    </a:lnTo>
                    <a:cubicBezTo>
                      <a:pt x="3953" y="7960"/>
                      <a:pt x="3987" y="8010"/>
                      <a:pt x="4022" y="8060"/>
                    </a:cubicBezTo>
                    <a:lnTo>
                      <a:pt x="4127" y="8358"/>
                    </a:lnTo>
                    <a:lnTo>
                      <a:pt x="4022" y="8806"/>
                    </a:lnTo>
                    <a:lnTo>
                      <a:pt x="4022" y="8955"/>
                    </a:lnTo>
                    <a:lnTo>
                      <a:pt x="4127" y="9104"/>
                    </a:lnTo>
                    <a:cubicBezTo>
                      <a:pt x="4162" y="9154"/>
                      <a:pt x="4196" y="9204"/>
                      <a:pt x="4231" y="9254"/>
                    </a:cubicBezTo>
                    <a:lnTo>
                      <a:pt x="4231" y="9403"/>
                    </a:lnTo>
                    <a:lnTo>
                      <a:pt x="4543" y="9552"/>
                    </a:lnTo>
                    <a:lnTo>
                      <a:pt x="4439" y="9701"/>
                    </a:lnTo>
                    <a:lnTo>
                      <a:pt x="4752" y="9552"/>
                    </a:lnTo>
                    <a:lnTo>
                      <a:pt x="4752" y="9254"/>
                    </a:lnTo>
                    <a:lnTo>
                      <a:pt x="5272" y="9254"/>
                    </a:lnTo>
                    <a:cubicBezTo>
                      <a:pt x="5342" y="9353"/>
                      <a:pt x="5411" y="9453"/>
                      <a:pt x="5481" y="9552"/>
                    </a:cubicBezTo>
                    <a:lnTo>
                      <a:pt x="5585" y="9701"/>
                    </a:lnTo>
                    <a:lnTo>
                      <a:pt x="5689" y="9701"/>
                    </a:lnTo>
                    <a:lnTo>
                      <a:pt x="6002" y="10000"/>
                    </a:lnTo>
                    <a:lnTo>
                      <a:pt x="6002" y="9701"/>
                    </a:lnTo>
                    <a:lnTo>
                      <a:pt x="6418" y="9552"/>
                    </a:lnTo>
                    <a:lnTo>
                      <a:pt x="6522" y="9403"/>
                    </a:lnTo>
                    <a:lnTo>
                      <a:pt x="6627" y="9403"/>
                    </a:lnTo>
                    <a:lnTo>
                      <a:pt x="6731" y="9403"/>
                    </a:lnTo>
                    <a:lnTo>
                      <a:pt x="6939" y="9254"/>
                    </a:lnTo>
                    <a:lnTo>
                      <a:pt x="7147" y="9104"/>
                    </a:lnTo>
                    <a:lnTo>
                      <a:pt x="7460" y="8806"/>
                    </a:lnTo>
                    <a:cubicBezTo>
                      <a:pt x="7495" y="8706"/>
                      <a:pt x="7529" y="8607"/>
                      <a:pt x="7564" y="8507"/>
                    </a:cubicBezTo>
                    <a:cubicBezTo>
                      <a:pt x="7599" y="8408"/>
                      <a:pt x="7633" y="8308"/>
                      <a:pt x="7668" y="8209"/>
                    </a:cubicBezTo>
                    <a:cubicBezTo>
                      <a:pt x="7738" y="8060"/>
                      <a:pt x="7807" y="7910"/>
                      <a:pt x="7877" y="7761"/>
                    </a:cubicBezTo>
                    <a:lnTo>
                      <a:pt x="7877" y="7463"/>
                    </a:lnTo>
                    <a:lnTo>
                      <a:pt x="7772" y="7313"/>
                    </a:lnTo>
                    <a:lnTo>
                      <a:pt x="7877" y="7164"/>
                    </a:lnTo>
                    <a:lnTo>
                      <a:pt x="7772" y="6866"/>
                    </a:lnTo>
                    <a:cubicBezTo>
                      <a:pt x="7703" y="6617"/>
                      <a:pt x="7633" y="6368"/>
                      <a:pt x="7564" y="6119"/>
                    </a:cubicBezTo>
                    <a:lnTo>
                      <a:pt x="7564" y="5970"/>
                    </a:lnTo>
                    <a:lnTo>
                      <a:pt x="7772" y="5672"/>
                    </a:lnTo>
                    <a:lnTo>
                      <a:pt x="7981" y="5522"/>
                    </a:lnTo>
                    <a:lnTo>
                      <a:pt x="7981" y="5373"/>
                    </a:lnTo>
                    <a:lnTo>
                      <a:pt x="7668" y="5373"/>
                    </a:lnTo>
                    <a:lnTo>
                      <a:pt x="7564" y="5373"/>
                    </a:lnTo>
                    <a:lnTo>
                      <a:pt x="7460" y="5373"/>
                    </a:lnTo>
                    <a:cubicBezTo>
                      <a:pt x="7425" y="5274"/>
                      <a:pt x="7391" y="5174"/>
                      <a:pt x="7356" y="5075"/>
                    </a:cubicBezTo>
                    <a:cubicBezTo>
                      <a:pt x="7321" y="5025"/>
                      <a:pt x="7287" y="4975"/>
                      <a:pt x="7252" y="4925"/>
                    </a:cubicBezTo>
                    <a:lnTo>
                      <a:pt x="7460" y="4776"/>
                    </a:lnTo>
                    <a:lnTo>
                      <a:pt x="7668" y="4627"/>
                    </a:lnTo>
                    <a:lnTo>
                      <a:pt x="7877" y="4328"/>
                    </a:lnTo>
                    <a:lnTo>
                      <a:pt x="7981" y="4328"/>
                    </a:lnTo>
                    <a:cubicBezTo>
                      <a:pt x="7946" y="4428"/>
                      <a:pt x="7912" y="4527"/>
                      <a:pt x="7877" y="4627"/>
                    </a:cubicBezTo>
                    <a:lnTo>
                      <a:pt x="7981" y="4776"/>
                    </a:lnTo>
                    <a:lnTo>
                      <a:pt x="8085" y="4776"/>
                    </a:lnTo>
                    <a:lnTo>
                      <a:pt x="8397" y="4627"/>
                    </a:lnTo>
                    <a:lnTo>
                      <a:pt x="8606" y="4776"/>
                    </a:lnTo>
                    <a:cubicBezTo>
                      <a:pt x="8641" y="4876"/>
                      <a:pt x="8675" y="4975"/>
                      <a:pt x="8710" y="5075"/>
                    </a:cubicBezTo>
                    <a:lnTo>
                      <a:pt x="8710" y="5224"/>
                    </a:lnTo>
                    <a:lnTo>
                      <a:pt x="8710" y="5672"/>
                    </a:lnTo>
                    <a:cubicBezTo>
                      <a:pt x="8675" y="5821"/>
                      <a:pt x="8641" y="5970"/>
                      <a:pt x="8606" y="6119"/>
                    </a:cubicBezTo>
                    <a:lnTo>
                      <a:pt x="8814" y="6119"/>
                    </a:lnTo>
                    <a:lnTo>
                      <a:pt x="9022" y="5970"/>
                    </a:lnTo>
                    <a:lnTo>
                      <a:pt x="9127" y="5821"/>
                    </a:lnTo>
                    <a:lnTo>
                      <a:pt x="9231" y="5672"/>
                    </a:lnTo>
                    <a:cubicBezTo>
                      <a:pt x="9161" y="5473"/>
                      <a:pt x="9092" y="5274"/>
                      <a:pt x="9022" y="5075"/>
                    </a:cubicBezTo>
                    <a:lnTo>
                      <a:pt x="9022" y="4925"/>
                    </a:lnTo>
                    <a:lnTo>
                      <a:pt x="9022" y="4627"/>
                    </a:lnTo>
                    <a:lnTo>
                      <a:pt x="9022" y="4478"/>
                    </a:lnTo>
                    <a:cubicBezTo>
                      <a:pt x="8987" y="4378"/>
                      <a:pt x="8953" y="4279"/>
                      <a:pt x="8918" y="4179"/>
                    </a:cubicBezTo>
                    <a:lnTo>
                      <a:pt x="9022" y="4030"/>
                    </a:lnTo>
                    <a:lnTo>
                      <a:pt x="9231" y="3731"/>
                    </a:lnTo>
                    <a:lnTo>
                      <a:pt x="9439" y="3731"/>
                    </a:lnTo>
                    <a:cubicBezTo>
                      <a:pt x="9474" y="3482"/>
                      <a:pt x="9508" y="3234"/>
                      <a:pt x="9543" y="2985"/>
                    </a:cubicBezTo>
                    <a:lnTo>
                      <a:pt x="9752" y="2836"/>
                    </a:lnTo>
                    <a:close/>
                  </a:path>
                </a:pathLst>
              </a:custGeom>
              <a:solidFill>
                <a:schemeClr val="bg2"/>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srgbClr val="4D4D4D"/>
                  </a:solidFill>
                  <a:latin typeface="Segoe"/>
                </a:endParaRPr>
              </a:p>
            </p:txBody>
          </p:sp>
          <p:sp>
            <p:nvSpPr>
              <p:cNvPr id="767" name="Freeform 683"/>
              <p:cNvSpPr>
                <a:spLocks/>
              </p:cNvSpPr>
              <p:nvPr/>
            </p:nvSpPr>
            <p:spPr bwMode="auto">
              <a:xfrm>
                <a:off x="10614143" y="992549"/>
                <a:ext cx="388144" cy="193675"/>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68" name="Freeform 684"/>
              <p:cNvSpPr>
                <a:spLocks/>
              </p:cNvSpPr>
              <p:nvPr/>
            </p:nvSpPr>
            <p:spPr bwMode="auto">
              <a:xfrm>
                <a:off x="10513336" y="1357674"/>
                <a:ext cx="100806" cy="46831"/>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69" name="Freeform 685"/>
              <p:cNvSpPr>
                <a:spLocks/>
              </p:cNvSpPr>
              <p:nvPr/>
            </p:nvSpPr>
            <p:spPr bwMode="auto">
              <a:xfrm>
                <a:off x="10614143" y="992549"/>
                <a:ext cx="388144" cy="193675"/>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70" name="Freeform 686"/>
              <p:cNvSpPr>
                <a:spLocks/>
              </p:cNvSpPr>
              <p:nvPr/>
            </p:nvSpPr>
            <p:spPr bwMode="auto">
              <a:xfrm>
                <a:off x="9782293" y="525824"/>
                <a:ext cx="132556" cy="288131"/>
              </a:xfrm>
              <a:custGeom>
                <a:avLst/>
                <a:gdLst>
                  <a:gd name="T0" fmla="*/ 2147483647 w 136"/>
                  <a:gd name="T1" fmla="*/ 2147483647 h 296"/>
                  <a:gd name="T2" fmla="*/ 2147483647 w 136"/>
                  <a:gd name="T3" fmla="*/ 2147483647 h 296"/>
                  <a:gd name="T4" fmla="*/ 2147483647 w 136"/>
                  <a:gd name="T5" fmla="*/ 2147483647 h 296"/>
                  <a:gd name="T6" fmla="*/ 2147483647 w 136"/>
                  <a:gd name="T7" fmla="*/ 2147483647 h 296"/>
                  <a:gd name="T8" fmla="*/ 2147483647 w 136"/>
                  <a:gd name="T9" fmla="*/ 2147483647 h 296"/>
                  <a:gd name="T10" fmla="*/ 2147483647 w 136"/>
                  <a:gd name="T11" fmla="*/ 2147483647 h 296"/>
                  <a:gd name="T12" fmla="*/ 2147483647 w 136"/>
                  <a:gd name="T13" fmla="*/ 2147483647 h 296"/>
                  <a:gd name="T14" fmla="*/ 2147483647 w 136"/>
                  <a:gd name="T15" fmla="*/ 2147483647 h 296"/>
                  <a:gd name="T16" fmla="*/ 2147483647 w 136"/>
                  <a:gd name="T17" fmla="*/ 2147483647 h 296"/>
                  <a:gd name="T18" fmla="*/ 2147483647 w 136"/>
                  <a:gd name="T19" fmla="*/ 2147483647 h 296"/>
                  <a:gd name="T20" fmla="*/ 2147483647 w 136"/>
                  <a:gd name="T21" fmla="*/ 2147483647 h 296"/>
                  <a:gd name="T22" fmla="*/ 2147483647 w 136"/>
                  <a:gd name="T23" fmla="*/ 2147483647 h 296"/>
                  <a:gd name="T24" fmla="*/ 2147483647 w 136"/>
                  <a:gd name="T25" fmla="*/ 2147483647 h 296"/>
                  <a:gd name="T26" fmla="*/ 2147483647 w 136"/>
                  <a:gd name="T27" fmla="*/ 2147483647 h 296"/>
                  <a:gd name="T28" fmla="*/ 2147483647 w 136"/>
                  <a:gd name="T29" fmla="*/ 2147483647 h 296"/>
                  <a:gd name="T30" fmla="*/ 2147483647 w 136"/>
                  <a:gd name="T31" fmla="*/ 2147483647 h 296"/>
                  <a:gd name="T32" fmla="*/ 2147483647 w 136"/>
                  <a:gd name="T33" fmla="*/ 2147483647 h 296"/>
                  <a:gd name="T34" fmla="*/ 2147483647 w 136"/>
                  <a:gd name="T35" fmla="*/ 0 h 296"/>
                  <a:gd name="T36" fmla="*/ 2147483647 w 136"/>
                  <a:gd name="T37" fmla="*/ 0 h 296"/>
                  <a:gd name="T38" fmla="*/ 2147483647 w 136"/>
                  <a:gd name="T39" fmla="*/ 2147483647 h 296"/>
                  <a:gd name="T40" fmla="*/ 2147483647 w 136"/>
                  <a:gd name="T41" fmla="*/ 2147483647 h 296"/>
                  <a:gd name="T42" fmla="*/ 2147483647 w 136"/>
                  <a:gd name="T43" fmla="*/ 2147483647 h 296"/>
                  <a:gd name="T44" fmla="*/ 2147483647 w 136"/>
                  <a:gd name="T45" fmla="*/ 2147483647 h 296"/>
                  <a:gd name="T46" fmla="*/ 2147483647 w 136"/>
                  <a:gd name="T47" fmla="*/ 2147483647 h 296"/>
                  <a:gd name="T48" fmla="*/ 2147483647 w 136"/>
                  <a:gd name="T49" fmla="*/ 2147483647 h 296"/>
                  <a:gd name="T50" fmla="*/ 2147483647 w 136"/>
                  <a:gd name="T51" fmla="*/ 2147483647 h 296"/>
                  <a:gd name="T52" fmla="*/ 2147483647 w 136"/>
                  <a:gd name="T53" fmla="*/ 2147483647 h 296"/>
                  <a:gd name="T54" fmla="*/ 0 w 136"/>
                  <a:gd name="T55" fmla="*/ 2147483647 h 296"/>
                  <a:gd name="T56" fmla="*/ 2147483647 w 136"/>
                  <a:gd name="T57" fmla="*/ 2147483647 h 296"/>
                  <a:gd name="T58" fmla="*/ 2147483647 w 136"/>
                  <a:gd name="T59" fmla="*/ 2147483647 h 296"/>
                  <a:gd name="T60" fmla="*/ 2147483647 w 136"/>
                  <a:gd name="T61" fmla="*/ 2147483647 h 296"/>
                  <a:gd name="T62" fmla="*/ 2147483647 w 136"/>
                  <a:gd name="T63" fmla="*/ 2147483647 h 296"/>
                  <a:gd name="T64" fmla="*/ 2147483647 w 136"/>
                  <a:gd name="T65" fmla="*/ 2147483647 h 296"/>
                  <a:gd name="T66" fmla="*/ 2147483647 w 136"/>
                  <a:gd name="T67" fmla="*/ 2147483647 h 296"/>
                  <a:gd name="T68" fmla="*/ 2147483647 w 136"/>
                  <a:gd name="T69" fmla="*/ 2147483647 h 296"/>
                  <a:gd name="T70" fmla="*/ 2147483647 w 136"/>
                  <a:gd name="T71" fmla="*/ 2147483647 h 296"/>
                  <a:gd name="T72" fmla="*/ 2147483647 w 136"/>
                  <a:gd name="T73" fmla="*/ 2147483647 h 296"/>
                  <a:gd name="T74" fmla="*/ 2147483647 w 136"/>
                  <a:gd name="T75" fmla="*/ 2147483647 h 296"/>
                  <a:gd name="T76" fmla="*/ 2147483647 w 136"/>
                  <a:gd name="T77" fmla="*/ 2147483647 h 296"/>
                  <a:gd name="T78" fmla="*/ 2147483647 w 136"/>
                  <a:gd name="T79" fmla="*/ 2147483647 h 296"/>
                  <a:gd name="T80" fmla="*/ 2147483647 w 136"/>
                  <a:gd name="T81" fmla="*/ 2147483647 h 296"/>
                  <a:gd name="T82" fmla="*/ 2147483647 w 136"/>
                  <a:gd name="T83" fmla="*/ 2147483647 h 296"/>
                  <a:gd name="T84" fmla="*/ 2147483647 w 136"/>
                  <a:gd name="T85" fmla="*/ 2147483647 h 296"/>
                  <a:gd name="T86" fmla="*/ 2147483647 w 136"/>
                  <a:gd name="T87" fmla="*/ 2147483647 h 296"/>
                  <a:gd name="T88" fmla="*/ 2147483647 w 136"/>
                  <a:gd name="T89" fmla="*/ 2147483647 h 296"/>
                  <a:gd name="T90" fmla="*/ 2147483647 w 136"/>
                  <a:gd name="T91" fmla="*/ 2147483647 h 296"/>
                  <a:gd name="T92" fmla="*/ 2147483647 w 136"/>
                  <a:gd name="T93" fmla="*/ 2147483647 h 296"/>
                  <a:gd name="T94" fmla="*/ 2147483647 w 136"/>
                  <a:gd name="T95" fmla="*/ 2147483647 h 296"/>
                  <a:gd name="T96" fmla="*/ 2147483647 w 136"/>
                  <a:gd name="T97" fmla="*/ 2147483647 h 296"/>
                  <a:gd name="T98" fmla="*/ 2147483647 w 136"/>
                  <a:gd name="T99" fmla="*/ 2147483647 h 296"/>
                  <a:gd name="T100" fmla="*/ 2147483647 w 136"/>
                  <a:gd name="T101" fmla="*/ 2147483647 h 296"/>
                  <a:gd name="T102" fmla="*/ 2147483647 w 136"/>
                  <a:gd name="T103" fmla="*/ 2147483647 h 296"/>
                  <a:gd name="T104" fmla="*/ 2147483647 w 136"/>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296"/>
                  <a:gd name="T161" fmla="*/ 136 w 13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296">
                    <a:moveTo>
                      <a:pt x="136" y="216"/>
                    </a:moveTo>
                    <a:lnTo>
                      <a:pt x="128" y="216"/>
                    </a:lnTo>
                    <a:lnTo>
                      <a:pt x="120" y="208"/>
                    </a:lnTo>
                    <a:lnTo>
                      <a:pt x="128" y="184"/>
                    </a:lnTo>
                    <a:lnTo>
                      <a:pt x="120" y="176"/>
                    </a:lnTo>
                    <a:lnTo>
                      <a:pt x="120" y="168"/>
                    </a:lnTo>
                    <a:lnTo>
                      <a:pt x="120" y="160"/>
                    </a:lnTo>
                    <a:lnTo>
                      <a:pt x="112" y="152"/>
                    </a:lnTo>
                    <a:lnTo>
                      <a:pt x="120" y="144"/>
                    </a:lnTo>
                    <a:lnTo>
                      <a:pt x="112" y="104"/>
                    </a:lnTo>
                    <a:lnTo>
                      <a:pt x="120" y="80"/>
                    </a:lnTo>
                    <a:lnTo>
                      <a:pt x="112" y="64"/>
                    </a:lnTo>
                    <a:lnTo>
                      <a:pt x="104" y="56"/>
                    </a:lnTo>
                    <a:lnTo>
                      <a:pt x="104" y="40"/>
                    </a:lnTo>
                    <a:lnTo>
                      <a:pt x="104" y="32"/>
                    </a:lnTo>
                    <a:lnTo>
                      <a:pt x="112" y="24"/>
                    </a:lnTo>
                    <a:lnTo>
                      <a:pt x="112" y="8"/>
                    </a:lnTo>
                    <a:lnTo>
                      <a:pt x="96" y="0"/>
                    </a:lnTo>
                    <a:lnTo>
                      <a:pt x="80" y="0"/>
                    </a:lnTo>
                    <a:lnTo>
                      <a:pt x="72" y="8"/>
                    </a:lnTo>
                    <a:lnTo>
                      <a:pt x="64" y="32"/>
                    </a:lnTo>
                    <a:lnTo>
                      <a:pt x="48" y="40"/>
                    </a:lnTo>
                    <a:lnTo>
                      <a:pt x="32" y="40"/>
                    </a:lnTo>
                    <a:lnTo>
                      <a:pt x="24" y="40"/>
                    </a:lnTo>
                    <a:lnTo>
                      <a:pt x="16" y="32"/>
                    </a:lnTo>
                    <a:lnTo>
                      <a:pt x="8" y="24"/>
                    </a:lnTo>
                    <a:lnTo>
                      <a:pt x="8" y="32"/>
                    </a:lnTo>
                    <a:lnTo>
                      <a:pt x="0" y="32"/>
                    </a:lnTo>
                    <a:lnTo>
                      <a:pt x="8" y="40"/>
                    </a:lnTo>
                    <a:lnTo>
                      <a:pt x="16" y="48"/>
                    </a:lnTo>
                    <a:lnTo>
                      <a:pt x="24" y="56"/>
                    </a:lnTo>
                    <a:lnTo>
                      <a:pt x="32" y="56"/>
                    </a:lnTo>
                    <a:lnTo>
                      <a:pt x="40" y="72"/>
                    </a:lnTo>
                    <a:lnTo>
                      <a:pt x="40" y="88"/>
                    </a:lnTo>
                    <a:lnTo>
                      <a:pt x="40" y="104"/>
                    </a:lnTo>
                    <a:lnTo>
                      <a:pt x="40" y="112"/>
                    </a:lnTo>
                    <a:lnTo>
                      <a:pt x="40" y="120"/>
                    </a:lnTo>
                    <a:lnTo>
                      <a:pt x="40" y="136"/>
                    </a:lnTo>
                    <a:lnTo>
                      <a:pt x="40" y="144"/>
                    </a:lnTo>
                    <a:lnTo>
                      <a:pt x="48" y="144"/>
                    </a:lnTo>
                    <a:lnTo>
                      <a:pt x="56" y="160"/>
                    </a:lnTo>
                    <a:lnTo>
                      <a:pt x="40" y="192"/>
                    </a:lnTo>
                    <a:lnTo>
                      <a:pt x="16" y="208"/>
                    </a:lnTo>
                    <a:lnTo>
                      <a:pt x="8" y="232"/>
                    </a:lnTo>
                    <a:lnTo>
                      <a:pt x="8" y="264"/>
                    </a:lnTo>
                    <a:lnTo>
                      <a:pt x="16" y="280"/>
                    </a:lnTo>
                    <a:lnTo>
                      <a:pt x="24" y="288"/>
                    </a:lnTo>
                    <a:lnTo>
                      <a:pt x="32" y="296"/>
                    </a:lnTo>
                    <a:lnTo>
                      <a:pt x="48" y="296"/>
                    </a:lnTo>
                    <a:lnTo>
                      <a:pt x="80" y="288"/>
                    </a:lnTo>
                    <a:lnTo>
                      <a:pt x="88" y="288"/>
                    </a:lnTo>
                    <a:lnTo>
                      <a:pt x="136" y="232"/>
                    </a:lnTo>
                    <a:lnTo>
                      <a:pt x="136" y="2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71" name="Freeform 687"/>
              <p:cNvSpPr>
                <a:spLocks/>
              </p:cNvSpPr>
              <p:nvPr/>
            </p:nvSpPr>
            <p:spPr bwMode="auto">
              <a:xfrm>
                <a:off x="9922786" y="984611"/>
                <a:ext cx="7144" cy="7938"/>
              </a:xfrm>
              <a:custGeom>
                <a:avLst/>
                <a:gdLst>
                  <a:gd name="T0" fmla="*/ 2147483647 w 8"/>
                  <a:gd name="T1" fmla="*/ 2147483647 h 8"/>
                  <a:gd name="T2" fmla="*/ 0 w 8"/>
                  <a:gd name="T3" fmla="*/ 0 h 8"/>
                  <a:gd name="T4" fmla="*/ 0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0" y="0"/>
                    </a:lnTo>
                    <a:lnTo>
                      <a:pt x="0" y="8"/>
                    </a:lnTo>
                    <a:lnTo>
                      <a:pt x="8"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72" name="Freeform 688"/>
              <p:cNvSpPr>
                <a:spLocks/>
              </p:cNvSpPr>
              <p:nvPr/>
            </p:nvSpPr>
            <p:spPr bwMode="auto">
              <a:xfrm>
                <a:off x="9868018" y="199592"/>
                <a:ext cx="1880394" cy="1010444"/>
              </a:xfrm>
              <a:custGeom>
                <a:avLst/>
                <a:gdLst>
                  <a:gd name="T0" fmla="*/ 2147483647 w 1936"/>
                  <a:gd name="T1" fmla="*/ 2147483647 h 1040"/>
                  <a:gd name="T2" fmla="*/ 2147483647 w 1936"/>
                  <a:gd name="T3" fmla="*/ 2147483647 h 1040"/>
                  <a:gd name="T4" fmla="*/ 2147483647 w 1936"/>
                  <a:gd name="T5" fmla="*/ 2147483647 h 1040"/>
                  <a:gd name="T6" fmla="*/ 2147483647 w 1936"/>
                  <a:gd name="T7" fmla="*/ 2147483647 h 1040"/>
                  <a:gd name="T8" fmla="*/ 2147483647 w 1936"/>
                  <a:gd name="T9" fmla="*/ 2147483647 h 1040"/>
                  <a:gd name="T10" fmla="*/ 2147483647 w 1936"/>
                  <a:gd name="T11" fmla="*/ 2147483647 h 1040"/>
                  <a:gd name="T12" fmla="*/ 2147483647 w 1936"/>
                  <a:gd name="T13" fmla="*/ 2147483647 h 1040"/>
                  <a:gd name="T14" fmla="*/ 2147483647 w 1936"/>
                  <a:gd name="T15" fmla="*/ 2147483647 h 1040"/>
                  <a:gd name="T16" fmla="*/ 2147483647 w 1936"/>
                  <a:gd name="T17" fmla="*/ 2147483647 h 1040"/>
                  <a:gd name="T18" fmla="*/ 2147483647 w 1936"/>
                  <a:gd name="T19" fmla="*/ 2147483647 h 1040"/>
                  <a:gd name="T20" fmla="*/ 2147483647 w 1936"/>
                  <a:gd name="T21" fmla="*/ 2147483647 h 1040"/>
                  <a:gd name="T22" fmla="*/ 2147483647 w 1936"/>
                  <a:gd name="T23" fmla="*/ 2147483647 h 1040"/>
                  <a:gd name="T24" fmla="*/ 2147483647 w 1936"/>
                  <a:gd name="T25" fmla="*/ 2147483647 h 1040"/>
                  <a:gd name="T26" fmla="*/ 2147483647 w 1936"/>
                  <a:gd name="T27" fmla="*/ 2147483647 h 1040"/>
                  <a:gd name="T28" fmla="*/ 2147483647 w 1936"/>
                  <a:gd name="T29" fmla="*/ 2147483647 h 1040"/>
                  <a:gd name="T30" fmla="*/ 2147483647 w 1936"/>
                  <a:gd name="T31" fmla="*/ 2147483647 h 1040"/>
                  <a:gd name="T32" fmla="*/ 2147483647 w 1936"/>
                  <a:gd name="T33" fmla="*/ 2147483647 h 1040"/>
                  <a:gd name="T34" fmla="*/ 2147483647 w 1936"/>
                  <a:gd name="T35" fmla="*/ 2147483647 h 1040"/>
                  <a:gd name="T36" fmla="*/ 2147483647 w 1936"/>
                  <a:gd name="T37" fmla="*/ 2147483647 h 1040"/>
                  <a:gd name="T38" fmla="*/ 2147483647 w 1936"/>
                  <a:gd name="T39" fmla="*/ 2147483647 h 1040"/>
                  <a:gd name="T40" fmla="*/ 2147483647 w 1936"/>
                  <a:gd name="T41" fmla="*/ 2147483647 h 1040"/>
                  <a:gd name="T42" fmla="*/ 2147483647 w 1936"/>
                  <a:gd name="T43" fmla="*/ 2147483647 h 1040"/>
                  <a:gd name="T44" fmla="*/ 2147483647 w 1936"/>
                  <a:gd name="T45" fmla="*/ 2147483647 h 1040"/>
                  <a:gd name="T46" fmla="*/ 2147483647 w 1936"/>
                  <a:gd name="T47" fmla="*/ 2147483647 h 1040"/>
                  <a:gd name="T48" fmla="*/ 2147483647 w 1936"/>
                  <a:gd name="T49" fmla="*/ 2147483647 h 1040"/>
                  <a:gd name="T50" fmla="*/ 2147483647 w 1936"/>
                  <a:gd name="T51" fmla="*/ 2147483647 h 1040"/>
                  <a:gd name="T52" fmla="*/ 2147483647 w 1936"/>
                  <a:gd name="T53" fmla="*/ 2147483647 h 1040"/>
                  <a:gd name="T54" fmla="*/ 2147483647 w 1936"/>
                  <a:gd name="T55" fmla="*/ 2147483647 h 1040"/>
                  <a:gd name="T56" fmla="*/ 2147483647 w 1936"/>
                  <a:gd name="T57" fmla="*/ 2147483647 h 1040"/>
                  <a:gd name="T58" fmla="*/ 2147483647 w 1936"/>
                  <a:gd name="T59" fmla="*/ 2147483647 h 1040"/>
                  <a:gd name="T60" fmla="*/ 2147483647 w 1936"/>
                  <a:gd name="T61" fmla="*/ 2147483647 h 1040"/>
                  <a:gd name="T62" fmla="*/ 2147483647 w 1936"/>
                  <a:gd name="T63" fmla="*/ 2147483647 h 1040"/>
                  <a:gd name="T64" fmla="*/ 2147483647 w 1936"/>
                  <a:gd name="T65" fmla="*/ 2147483647 h 1040"/>
                  <a:gd name="T66" fmla="*/ 2147483647 w 1936"/>
                  <a:gd name="T67" fmla="*/ 2147483647 h 1040"/>
                  <a:gd name="T68" fmla="*/ 2147483647 w 1936"/>
                  <a:gd name="T69" fmla="*/ 2147483647 h 1040"/>
                  <a:gd name="T70" fmla="*/ 2147483647 w 1936"/>
                  <a:gd name="T71" fmla="*/ 2147483647 h 1040"/>
                  <a:gd name="T72" fmla="*/ 2147483647 w 1936"/>
                  <a:gd name="T73" fmla="*/ 2147483647 h 1040"/>
                  <a:gd name="T74" fmla="*/ 2147483647 w 1936"/>
                  <a:gd name="T75" fmla="*/ 2147483647 h 1040"/>
                  <a:gd name="T76" fmla="*/ 2147483647 w 1936"/>
                  <a:gd name="T77" fmla="*/ 2147483647 h 1040"/>
                  <a:gd name="T78" fmla="*/ 2147483647 w 1936"/>
                  <a:gd name="T79" fmla="*/ 2147483647 h 1040"/>
                  <a:gd name="T80" fmla="*/ 2147483647 w 1936"/>
                  <a:gd name="T81" fmla="*/ 2147483647 h 1040"/>
                  <a:gd name="T82" fmla="*/ 2147483647 w 1936"/>
                  <a:gd name="T83" fmla="*/ 2147483647 h 1040"/>
                  <a:gd name="T84" fmla="*/ 2147483647 w 1936"/>
                  <a:gd name="T85" fmla="*/ 2147483647 h 1040"/>
                  <a:gd name="T86" fmla="*/ 2147483647 w 1936"/>
                  <a:gd name="T87" fmla="*/ 2147483647 h 1040"/>
                  <a:gd name="T88" fmla="*/ 2147483647 w 1936"/>
                  <a:gd name="T89" fmla="*/ 2147483647 h 1040"/>
                  <a:gd name="T90" fmla="*/ 2147483647 w 1936"/>
                  <a:gd name="T91" fmla="*/ 2147483647 h 1040"/>
                  <a:gd name="T92" fmla="*/ 2147483647 w 1936"/>
                  <a:gd name="T93" fmla="*/ 2147483647 h 1040"/>
                  <a:gd name="T94" fmla="*/ 2147483647 w 1936"/>
                  <a:gd name="T95" fmla="*/ 2147483647 h 1040"/>
                  <a:gd name="T96" fmla="*/ 2147483647 w 1936"/>
                  <a:gd name="T97" fmla="*/ 2147483647 h 1040"/>
                  <a:gd name="T98" fmla="*/ 2147483647 w 1936"/>
                  <a:gd name="T99" fmla="*/ 2147483647 h 1040"/>
                  <a:gd name="T100" fmla="*/ 2147483647 w 1936"/>
                  <a:gd name="T101" fmla="*/ 2147483647 h 1040"/>
                  <a:gd name="T102" fmla="*/ 2147483647 w 1936"/>
                  <a:gd name="T103" fmla="*/ 2147483647 h 1040"/>
                  <a:gd name="T104" fmla="*/ 2147483647 w 1936"/>
                  <a:gd name="T105" fmla="*/ 2147483647 h 1040"/>
                  <a:gd name="T106" fmla="*/ 2147483647 w 1936"/>
                  <a:gd name="T107" fmla="*/ 2147483647 h 1040"/>
                  <a:gd name="T108" fmla="*/ 2147483647 w 1936"/>
                  <a:gd name="T109" fmla="*/ 2147483647 h 1040"/>
                  <a:gd name="T110" fmla="*/ 2147483647 w 1936"/>
                  <a:gd name="T111" fmla="*/ 2147483647 h 1040"/>
                  <a:gd name="T112" fmla="*/ 2147483647 w 1936"/>
                  <a:gd name="T113" fmla="*/ 2147483647 h 1040"/>
                  <a:gd name="T114" fmla="*/ 2147483647 w 1936"/>
                  <a:gd name="T115" fmla="*/ 2147483647 h 1040"/>
                  <a:gd name="T116" fmla="*/ 2147483647 w 1936"/>
                  <a:gd name="T117" fmla="*/ 2147483647 h 1040"/>
                  <a:gd name="T118" fmla="*/ 2147483647 w 1936"/>
                  <a:gd name="T119" fmla="*/ 2147483647 h 1040"/>
                  <a:gd name="T120" fmla="*/ 2147483647 w 1936"/>
                  <a:gd name="T121" fmla="*/ 2147483647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6"/>
                  <a:gd name="T184" fmla="*/ 0 h 1040"/>
                  <a:gd name="T185" fmla="*/ 1936 w 1936"/>
                  <a:gd name="T186" fmla="*/ 1040 h 1040"/>
                  <a:gd name="connsiteX0" fmla="*/ 9959 w 10000"/>
                  <a:gd name="connsiteY0" fmla="*/ 4846 h 10000"/>
                  <a:gd name="connsiteX1" fmla="*/ 10000 w 10000"/>
                  <a:gd name="connsiteY1" fmla="*/ 3692 h 10000"/>
                  <a:gd name="connsiteX2" fmla="*/ 9917 w 10000"/>
                  <a:gd name="connsiteY2" fmla="*/ 3615 h 10000"/>
                  <a:gd name="connsiteX3" fmla="*/ 9876 w 10000"/>
                  <a:gd name="connsiteY3" fmla="*/ 3615 h 10000"/>
                  <a:gd name="connsiteX4" fmla="*/ 9793 w 10000"/>
                  <a:gd name="connsiteY4" fmla="*/ 3462 h 10000"/>
                  <a:gd name="connsiteX5" fmla="*/ 9711 w 10000"/>
                  <a:gd name="connsiteY5" fmla="*/ 3385 h 10000"/>
                  <a:gd name="connsiteX6" fmla="*/ 9587 w 10000"/>
                  <a:gd name="connsiteY6" fmla="*/ 3385 h 10000"/>
                  <a:gd name="connsiteX7" fmla="*/ 9504 w 10000"/>
                  <a:gd name="connsiteY7" fmla="*/ 3308 h 10000"/>
                  <a:gd name="connsiteX8" fmla="*/ 9421 w 10000"/>
                  <a:gd name="connsiteY8" fmla="*/ 3308 h 10000"/>
                  <a:gd name="connsiteX9" fmla="*/ 9380 w 10000"/>
                  <a:gd name="connsiteY9" fmla="*/ 3308 h 10000"/>
                  <a:gd name="connsiteX10" fmla="*/ 9421 w 10000"/>
                  <a:gd name="connsiteY10" fmla="*/ 3615 h 10000"/>
                  <a:gd name="connsiteX11" fmla="*/ 9339 w 10000"/>
                  <a:gd name="connsiteY11" fmla="*/ 3692 h 10000"/>
                  <a:gd name="connsiteX12" fmla="*/ 9256 w 10000"/>
                  <a:gd name="connsiteY12" fmla="*/ 3615 h 10000"/>
                  <a:gd name="connsiteX13" fmla="*/ 9215 w 10000"/>
                  <a:gd name="connsiteY13" fmla="*/ 3462 h 10000"/>
                  <a:gd name="connsiteX14" fmla="*/ 9215 w 10000"/>
                  <a:gd name="connsiteY14" fmla="*/ 3385 h 10000"/>
                  <a:gd name="connsiteX15" fmla="*/ 9091 w 10000"/>
                  <a:gd name="connsiteY15" fmla="*/ 3385 h 10000"/>
                  <a:gd name="connsiteX16" fmla="*/ 9050 w 10000"/>
                  <a:gd name="connsiteY16" fmla="*/ 3462 h 10000"/>
                  <a:gd name="connsiteX17" fmla="*/ 8926 w 10000"/>
                  <a:gd name="connsiteY17" fmla="*/ 3385 h 10000"/>
                  <a:gd name="connsiteX18" fmla="*/ 8802 w 10000"/>
                  <a:gd name="connsiteY18" fmla="*/ 3385 h 10000"/>
                  <a:gd name="connsiteX19" fmla="*/ 8760 w 10000"/>
                  <a:gd name="connsiteY19" fmla="*/ 3462 h 10000"/>
                  <a:gd name="connsiteX20" fmla="*/ 8678 w 10000"/>
                  <a:gd name="connsiteY20" fmla="*/ 3308 h 10000"/>
                  <a:gd name="connsiteX21" fmla="*/ 8678 w 10000"/>
                  <a:gd name="connsiteY21" fmla="*/ 3077 h 10000"/>
                  <a:gd name="connsiteX22" fmla="*/ 8554 w 10000"/>
                  <a:gd name="connsiteY22" fmla="*/ 2923 h 10000"/>
                  <a:gd name="connsiteX23" fmla="*/ 8347 w 10000"/>
                  <a:gd name="connsiteY23" fmla="*/ 2923 h 10000"/>
                  <a:gd name="connsiteX24" fmla="*/ 8140 w 10000"/>
                  <a:gd name="connsiteY24" fmla="*/ 2923 h 10000"/>
                  <a:gd name="connsiteX25" fmla="*/ 8140 w 10000"/>
                  <a:gd name="connsiteY25" fmla="*/ 2846 h 10000"/>
                  <a:gd name="connsiteX26" fmla="*/ 8099 w 10000"/>
                  <a:gd name="connsiteY26" fmla="*/ 2769 h 10000"/>
                  <a:gd name="connsiteX27" fmla="*/ 7975 w 10000"/>
                  <a:gd name="connsiteY27" fmla="*/ 2615 h 10000"/>
                  <a:gd name="connsiteX28" fmla="*/ 7975 w 10000"/>
                  <a:gd name="connsiteY28" fmla="*/ 2462 h 10000"/>
                  <a:gd name="connsiteX29" fmla="*/ 7479 w 10000"/>
                  <a:gd name="connsiteY29" fmla="*/ 2231 h 10000"/>
                  <a:gd name="connsiteX30" fmla="*/ 7479 w 10000"/>
                  <a:gd name="connsiteY30" fmla="*/ 2308 h 10000"/>
                  <a:gd name="connsiteX31" fmla="*/ 7355 w 10000"/>
                  <a:gd name="connsiteY31" fmla="*/ 2462 h 10000"/>
                  <a:gd name="connsiteX32" fmla="*/ 7397 w 10000"/>
                  <a:gd name="connsiteY32" fmla="*/ 2692 h 10000"/>
                  <a:gd name="connsiteX33" fmla="*/ 7273 w 10000"/>
                  <a:gd name="connsiteY33" fmla="*/ 2769 h 10000"/>
                  <a:gd name="connsiteX34" fmla="*/ 7190 w 10000"/>
                  <a:gd name="connsiteY34" fmla="*/ 2769 h 10000"/>
                  <a:gd name="connsiteX35" fmla="*/ 7066 w 10000"/>
                  <a:gd name="connsiteY35" fmla="*/ 2692 h 10000"/>
                  <a:gd name="connsiteX36" fmla="*/ 7025 w 10000"/>
                  <a:gd name="connsiteY36" fmla="*/ 2769 h 10000"/>
                  <a:gd name="connsiteX37" fmla="*/ 6942 w 10000"/>
                  <a:gd name="connsiteY37" fmla="*/ 2692 h 10000"/>
                  <a:gd name="connsiteX38" fmla="*/ 6860 w 10000"/>
                  <a:gd name="connsiteY38" fmla="*/ 2615 h 10000"/>
                  <a:gd name="connsiteX39" fmla="*/ 6860 w 10000"/>
                  <a:gd name="connsiteY39" fmla="*/ 2846 h 10000"/>
                  <a:gd name="connsiteX40" fmla="*/ 6777 w 10000"/>
                  <a:gd name="connsiteY40" fmla="*/ 3000 h 10000"/>
                  <a:gd name="connsiteX41" fmla="*/ 6694 w 10000"/>
                  <a:gd name="connsiteY41" fmla="*/ 2769 h 10000"/>
                  <a:gd name="connsiteX42" fmla="*/ 6612 w 10000"/>
                  <a:gd name="connsiteY42" fmla="*/ 2538 h 10000"/>
                  <a:gd name="connsiteX43" fmla="*/ 6694 w 10000"/>
                  <a:gd name="connsiteY43" fmla="*/ 2308 h 10000"/>
                  <a:gd name="connsiteX44" fmla="*/ 6694 w 10000"/>
                  <a:gd name="connsiteY44" fmla="*/ 2154 h 10000"/>
                  <a:gd name="connsiteX45" fmla="*/ 6612 w 10000"/>
                  <a:gd name="connsiteY45" fmla="*/ 2000 h 10000"/>
                  <a:gd name="connsiteX46" fmla="*/ 6529 w 10000"/>
                  <a:gd name="connsiteY46" fmla="*/ 1923 h 10000"/>
                  <a:gd name="connsiteX47" fmla="*/ 6446 w 10000"/>
                  <a:gd name="connsiteY47" fmla="*/ 1923 h 10000"/>
                  <a:gd name="connsiteX48" fmla="*/ 6405 w 10000"/>
                  <a:gd name="connsiteY48" fmla="*/ 1846 h 10000"/>
                  <a:gd name="connsiteX49" fmla="*/ 6322 w 10000"/>
                  <a:gd name="connsiteY49" fmla="*/ 1769 h 10000"/>
                  <a:gd name="connsiteX50" fmla="*/ 6281 w 10000"/>
                  <a:gd name="connsiteY50" fmla="*/ 1923 h 10000"/>
                  <a:gd name="connsiteX51" fmla="*/ 6240 w 10000"/>
                  <a:gd name="connsiteY51" fmla="*/ 2077 h 10000"/>
                  <a:gd name="connsiteX52" fmla="*/ 6033 w 10000"/>
                  <a:gd name="connsiteY52" fmla="*/ 2077 h 10000"/>
                  <a:gd name="connsiteX53" fmla="*/ 5950 w 10000"/>
                  <a:gd name="connsiteY53" fmla="*/ 2000 h 10000"/>
                  <a:gd name="connsiteX54" fmla="*/ 5909 w 10000"/>
                  <a:gd name="connsiteY54" fmla="*/ 1846 h 10000"/>
                  <a:gd name="connsiteX55" fmla="*/ 5744 w 10000"/>
                  <a:gd name="connsiteY55" fmla="*/ 1846 h 10000"/>
                  <a:gd name="connsiteX56" fmla="*/ 5620 w 10000"/>
                  <a:gd name="connsiteY56" fmla="*/ 2000 h 10000"/>
                  <a:gd name="connsiteX57" fmla="*/ 5620 w 10000"/>
                  <a:gd name="connsiteY57" fmla="*/ 1846 h 10000"/>
                  <a:gd name="connsiteX58" fmla="*/ 5537 w 10000"/>
                  <a:gd name="connsiteY58" fmla="*/ 1692 h 10000"/>
                  <a:gd name="connsiteX59" fmla="*/ 5455 w 10000"/>
                  <a:gd name="connsiteY59" fmla="*/ 1692 h 10000"/>
                  <a:gd name="connsiteX60" fmla="*/ 5372 w 10000"/>
                  <a:gd name="connsiteY60" fmla="*/ 1846 h 10000"/>
                  <a:gd name="connsiteX61" fmla="*/ 5248 w 10000"/>
                  <a:gd name="connsiteY61" fmla="*/ 2000 h 10000"/>
                  <a:gd name="connsiteX62" fmla="*/ 5124 w 10000"/>
                  <a:gd name="connsiteY62" fmla="*/ 2154 h 10000"/>
                  <a:gd name="connsiteX63" fmla="*/ 5207 w 10000"/>
                  <a:gd name="connsiteY63" fmla="*/ 1923 h 10000"/>
                  <a:gd name="connsiteX64" fmla="*/ 5289 w 10000"/>
                  <a:gd name="connsiteY64" fmla="*/ 1846 h 10000"/>
                  <a:gd name="connsiteX65" fmla="*/ 5413 w 10000"/>
                  <a:gd name="connsiteY65" fmla="*/ 1462 h 10000"/>
                  <a:gd name="connsiteX66" fmla="*/ 5496 w 10000"/>
                  <a:gd name="connsiteY66" fmla="*/ 1308 h 10000"/>
                  <a:gd name="connsiteX67" fmla="*/ 5579 w 10000"/>
                  <a:gd name="connsiteY67" fmla="*/ 1077 h 10000"/>
                  <a:gd name="connsiteX68" fmla="*/ 5537 w 10000"/>
                  <a:gd name="connsiteY68" fmla="*/ 692 h 10000"/>
                  <a:gd name="connsiteX69" fmla="*/ 5372 w 10000"/>
                  <a:gd name="connsiteY69" fmla="*/ 462 h 10000"/>
                  <a:gd name="connsiteX70" fmla="*/ 5248 w 10000"/>
                  <a:gd name="connsiteY70" fmla="*/ 385 h 10000"/>
                  <a:gd name="connsiteX71" fmla="*/ 5248 w 10000"/>
                  <a:gd name="connsiteY71" fmla="*/ 308 h 10000"/>
                  <a:gd name="connsiteX72" fmla="*/ 5165 w 10000"/>
                  <a:gd name="connsiteY72" fmla="*/ 0 h 10000"/>
                  <a:gd name="connsiteX73" fmla="*/ 5000 w 10000"/>
                  <a:gd name="connsiteY73" fmla="*/ 0 h 10000"/>
                  <a:gd name="connsiteX74" fmla="*/ 4835 w 10000"/>
                  <a:gd name="connsiteY74" fmla="*/ 308 h 10000"/>
                  <a:gd name="connsiteX75" fmla="*/ 4793 w 10000"/>
                  <a:gd name="connsiteY75" fmla="*/ 615 h 10000"/>
                  <a:gd name="connsiteX76" fmla="*/ 4587 w 10000"/>
                  <a:gd name="connsiteY76" fmla="*/ 846 h 10000"/>
                  <a:gd name="connsiteX77" fmla="*/ 4463 w 10000"/>
                  <a:gd name="connsiteY77" fmla="*/ 692 h 10000"/>
                  <a:gd name="connsiteX78" fmla="*/ 4256 w 10000"/>
                  <a:gd name="connsiteY78" fmla="*/ 846 h 10000"/>
                  <a:gd name="connsiteX79" fmla="*/ 4050 w 10000"/>
                  <a:gd name="connsiteY79" fmla="*/ 1077 h 10000"/>
                  <a:gd name="connsiteX80" fmla="*/ 3926 w 10000"/>
                  <a:gd name="connsiteY80" fmla="*/ 1308 h 10000"/>
                  <a:gd name="connsiteX81" fmla="*/ 3884 w 10000"/>
                  <a:gd name="connsiteY81" fmla="*/ 1769 h 10000"/>
                  <a:gd name="connsiteX82" fmla="*/ 3554 w 10000"/>
                  <a:gd name="connsiteY82" fmla="*/ 1923 h 10000"/>
                  <a:gd name="connsiteX83" fmla="*/ 3512 w 10000"/>
                  <a:gd name="connsiteY83" fmla="*/ 2077 h 10000"/>
                  <a:gd name="connsiteX84" fmla="*/ 3512 w 10000"/>
                  <a:gd name="connsiteY84" fmla="*/ 2462 h 10000"/>
                  <a:gd name="connsiteX85" fmla="*/ 3471 w 10000"/>
                  <a:gd name="connsiteY85" fmla="*/ 2385 h 10000"/>
                  <a:gd name="connsiteX86" fmla="*/ 3347 w 10000"/>
                  <a:gd name="connsiteY86" fmla="*/ 2308 h 10000"/>
                  <a:gd name="connsiteX87" fmla="*/ 3264 w 10000"/>
                  <a:gd name="connsiteY87" fmla="*/ 2538 h 10000"/>
                  <a:gd name="connsiteX88" fmla="*/ 3223 w 10000"/>
                  <a:gd name="connsiteY88" fmla="*/ 2462 h 10000"/>
                  <a:gd name="connsiteX89" fmla="*/ 3223 w 10000"/>
                  <a:gd name="connsiteY89" fmla="*/ 2385 h 10000"/>
                  <a:gd name="connsiteX90" fmla="*/ 3140 w 10000"/>
                  <a:gd name="connsiteY90" fmla="*/ 2231 h 10000"/>
                  <a:gd name="connsiteX91" fmla="*/ 3099 w 10000"/>
                  <a:gd name="connsiteY91" fmla="*/ 2231 h 10000"/>
                  <a:gd name="connsiteX92" fmla="*/ 3058 w 10000"/>
                  <a:gd name="connsiteY92" fmla="*/ 2462 h 10000"/>
                  <a:gd name="connsiteX93" fmla="*/ 3058 w 10000"/>
                  <a:gd name="connsiteY93" fmla="*/ 2692 h 10000"/>
                  <a:gd name="connsiteX94" fmla="*/ 3058 w 10000"/>
                  <a:gd name="connsiteY94" fmla="*/ 3000 h 10000"/>
                  <a:gd name="connsiteX95" fmla="*/ 3017 w 10000"/>
                  <a:gd name="connsiteY95" fmla="*/ 3077 h 10000"/>
                  <a:gd name="connsiteX96" fmla="*/ 2975 w 10000"/>
                  <a:gd name="connsiteY96" fmla="*/ 2923 h 10000"/>
                  <a:gd name="connsiteX97" fmla="*/ 3017 w 10000"/>
                  <a:gd name="connsiteY97" fmla="*/ 2615 h 10000"/>
                  <a:gd name="connsiteX98" fmla="*/ 2975 w 10000"/>
                  <a:gd name="connsiteY98" fmla="*/ 2385 h 10000"/>
                  <a:gd name="connsiteX99" fmla="*/ 2975 w 10000"/>
                  <a:gd name="connsiteY99" fmla="*/ 2231 h 10000"/>
                  <a:gd name="connsiteX100" fmla="*/ 2851 w 10000"/>
                  <a:gd name="connsiteY100" fmla="*/ 2154 h 10000"/>
                  <a:gd name="connsiteX101" fmla="*/ 2727 w 10000"/>
                  <a:gd name="connsiteY101" fmla="*/ 2154 h 10000"/>
                  <a:gd name="connsiteX102" fmla="*/ 2645 w 10000"/>
                  <a:gd name="connsiteY102" fmla="*/ 2692 h 10000"/>
                  <a:gd name="connsiteX103" fmla="*/ 2603 w 10000"/>
                  <a:gd name="connsiteY103" fmla="*/ 2769 h 10000"/>
                  <a:gd name="connsiteX104" fmla="*/ 2562 w 10000"/>
                  <a:gd name="connsiteY104" fmla="*/ 2923 h 10000"/>
                  <a:gd name="connsiteX105" fmla="*/ 2603 w 10000"/>
                  <a:gd name="connsiteY105" fmla="*/ 3077 h 10000"/>
                  <a:gd name="connsiteX106" fmla="*/ 2603 w 10000"/>
                  <a:gd name="connsiteY106" fmla="*/ 3308 h 10000"/>
                  <a:gd name="connsiteX107" fmla="*/ 2603 w 10000"/>
                  <a:gd name="connsiteY107" fmla="*/ 3385 h 10000"/>
                  <a:gd name="connsiteX108" fmla="*/ 2727 w 10000"/>
                  <a:gd name="connsiteY108" fmla="*/ 3615 h 10000"/>
                  <a:gd name="connsiteX109" fmla="*/ 2645 w 10000"/>
                  <a:gd name="connsiteY109" fmla="*/ 3846 h 10000"/>
                  <a:gd name="connsiteX110" fmla="*/ 2521 w 10000"/>
                  <a:gd name="connsiteY110" fmla="*/ 3615 h 10000"/>
                  <a:gd name="connsiteX111" fmla="*/ 2355 w 10000"/>
                  <a:gd name="connsiteY111" fmla="*/ 3385 h 10000"/>
                  <a:gd name="connsiteX112" fmla="*/ 2231 w 10000"/>
                  <a:gd name="connsiteY112" fmla="*/ 3385 h 10000"/>
                  <a:gd name="connsiteX113" fmla="*/ 2149 w 10000"/>
                  <a:gd name="connsiteY113" fmla="*/ 3385 h 10000"/>
                  <a:gd name="connsiteX114" fmla="*/ 2149 w 10000"/>
                  <a:gd name="connsiteY114" fmla="*/ 3615 h 10000"/>
                  <a:gd name="connsiteX115" fmla="*/ 2107 w 10000"/>
                  <a:gd name="connsiteY115" fmla="*/ 3692 h 10000"/>
                  <a:gd name="connsiteX116" fmla="*/ 2025 w 10000"/>
                  <a:gd name="connsiteY116" fmla="*/ 3615 h 10000"/>
                  <a:gd name="connsiteX117" fmla="*/ 1942 w 10000"/>
                  <a:gd name="connsiteY117" fmla="*/ 3692 h 10000"/>
                  <a:gd name="connsiteX118" fmla="*/ 1860 w 10000"/>
                  <a:gd name="connsiteY118" fmla="*/ 3769 h 10000"/>
                  <a:gd name="connsiteX119" fmla="*/ 1777 w 10000"/>
                  <a:gd name="connsiteY119" fmla="*/ 3769 h 10000"/>
                  <a:gd name="connsiteX120" fmla="*/ 1736 w 10000"/>
                  <a:gd name="connsiteY120" fmla="*/ 3692 h 10000"/>
                  <a:gd name="connsiteX121" fmla="*/ 1653 w 10000"/>
                  <a:gd name="connsiteY121" fmla="*/ 3769 h 10000"/>
                  <a:gd name="connsiteX122" fmla="*/ 1529 w 10000"/>
                  <a:gd name="connsiteY122" fmla="*/ 3923 h 10000"/>
                  <a:gd name="connsiteX123" fmla="*/ 1364 w 10000"/>
                  <a:gd name="connsiteY123" fmla="*/ 4077 h 10000"/>
                  <a:gd name="connsiteX124" fmla="*/ 1322 w 10000"/>
                  <a:gd name="connsiteY124" fmla="*/ 4077 h 10000"/>
                  <a:gd name="connsiteX125" fmla="*/ 1281 w 10000"/>
                  <a:gd name="connsiteY125" fmla="*/ 4308 h 10000"/>
                  <a:gd name="connsiteX126" fmla="*/ 1240 w 10000"/>
                  <a:gd name="connsiteY126" fmla="*/ 4308 h 10000"/>
                  <a:gd name="connsiteX127" fmla="*/ 1157 w 10000"/>
                  <a:gd name="connsiteY127" fmla="*/ 4154 h 10000"/>
                  <a:gd name="connsiteX128" fmla="*/ 1198 w 10000"/>
                  <a:gd name="connsiteY128" fmla="*/ 4077 h 10000"/>
                  <a:gd name="connsiteX129" fmla="*/ 1240 w 10000"/>
                  <a:gd name="connsiteY129" fmla="*/ 4000 h 10000"/>
                  <a:gd name="connsiteX130" fmla="*/ 1240 w 10000"/>
                  <a:gd name="connsiteY130" fmla="*/ 3846 h 10000"/>
                  <a:gd name="connsiteX131" fmla="*/ 1157 w 10000"/>
                  <a:gd name="connsiteY131" fmla="*/ 3769 h 10000"/>
                  <a:gd name="connsiteX132" fmla="*/ 1116 w 10000"/>
                  <a:gd name="connsiteY132" fmla="*/ 3769 h 10000"/>
                  <a:gd name="connsiteX133" fmla="*/ 1033 w 10000"/>
                  <a:gd name="connsiteY133" fmla="*/ 3769 h 10000"/>
                  <a:gd name="connsiteX134" fmla="*/ 1074 w 10000"/>
                  <a:gd name="connsiteY134" fmla="*/ 3923 h 10000"/>
                  <a:gd name="connsiteX135" fmla="*/ 1074 w 10000"/>
                  <a:gd name="connsiteY135" fmla="*/ 4154 h 10000"/>
                  <a:gd name="connsiteX136" fmla="*/ 1116 w 10000"/>
                  <a:gd name="connsiteY136" fmla="*/ 4308 h 10000"/>
                  <a:gd name="connsiteX137" fmla="*/ 1074 w 10000"/>
                  <a:gd name="connsiteY137" fmla="*/ 4538 h 10000"/>
                  <a:gd name="connsiteX138" fmla="*/ 1033 w 10000"/>
                  <a:gd name="connsiteY138" fmla="*/ 4462 h 10000"/>
                  <a:gd name="connsiteX139" fmla="*/ 950 w 10000"/>
                  <a:gd name="connsiteY139" fmla="*/ 4462 h 10000"/>
                  <a:gd name="connsiteX140" fmla="*/ 909 w 10000"/>
                  <a:gd name="connsiteY140" fmla="*/ 4538 h 10000"/>
                  <a:gd name="connsiteX141" fmla="*/ 826 w 10000"/>
                  <a:gd name="connsiteY141" fmla="*/ 4615 h 10000"/>
                  <a:gd name="connsiteX142" fmla="*/ 785 w 10000"/>
                  <a:gd name="connsiteY142" fmla="*/ 4692 h 10000"/>
                  <a:gd name="connsiteX143" fmla="*/ 868 w 10000"/>
                  <a:gd name="connsiteY143" fmla="*/ 5000 h 10000"/>
                  <a:gd name="connsiteX144" fmla="*/ 826 w 10000"/>
                  <a:gd name="connsiteY144" fmla="*/ 4923 h 10000"/>
                  <a:gd name="connsiteX145" fmla="*/ 702 w 10000"/>
                  <a:gd name="connsiteY145" fmla="*/ 4923 h 10000"/>
                  <a:gd name="connsiteX146" fmla="*/ 620 w 10000"/>
                  <a:gd name="connsiteY146" fmla="*/ 4846 h 10000"/>
                  <a:gd name="connsiteX147" fmla="*/ 620 w 10000"/>
                  <a:gd name="connsiteY147" fmla="*/ 4923 h 10000"/>
                  <a:gd name="connsiteX148" fmla="*/ 661 w 10000"/>
                  <a:gd name="connsiteY148" fmla="*/ 5077 h 10000"/>
                  <a:gd name="connsiteX149" fmla="*/ 702 w 10000"/>
                  <a:gd name="connsiteY149" fmla="*/ 5154 h 10000"/>
                  <a:gd name="connsiteX150" fmla="*/ 661 w 10000"/>
                  <a:gd name="connsiteY150" fmla="*/ 5231 h 10000"/>
                  <a:gd name="connsiteX151" fmla="*/ 537 w 10000"/>
                  <a:gd name="connsiteY151" fmla="*/ 5077 h 10000"/>
                  <a:gd name="connsiteX152" fmla="*/ 496 w 10000"/>
                  <a:gd name="connsiteY152" fmla="*/ 5000 h 10000"/>
                  <a:gd name="connsiteX153" fmla="*/ 496 w 10000"/>
                  <a:gd name="connsiteY153" fmla="*/ 4923 h 10000"/>
                  <a:gd name="connsiteX154" fmla="*/ 455 w 10000"/>
                  <a:gd name="connsiteY154" fmla="*/ 4692 h 10000"/>
                  <a:gd name="connsiteX155" fmla="*/ 496 w 10000"/>
                  <a:gd name="connsiteY155" fmla="*/ 4615 h 10000"/>
                  <a:gd name="connsiteX156" fmla="*/ 496 w 10000"/>
                  <a:gd name="connsiteY156" fmla="*/ 4538 h 10000"/>
                  <a:gd name="connsiteX157" fmla="*/ 413 w 10000"/>
                  <a:gd name="connsiteY157" fmla="*/ 4462 h 10000"/>
                  <a:gd name="connsiteX158" fmla="*/ 331 w 10000"/>
                  <a:gd name="connsiteY158" fmla="*/ 4308 h 10000"/>
                  <a:gd name="connsiteX159" fmla="*/ 289 w 10000"/>
                  <a:gd name="connsiteY159" fmla="*/ 4231 h 10000"/>
                  <a:gd name="connsiteX160" fmla="*/ 331 w 10000"/>
                  <a:gd name="connsiteY160" fmla="*/ 4231 h 10000"/>
                  <a:gd name="connsiteX161" fmla="*/ 372 w 10000"/>
                  <a:gd name="connsiteY161" fmla="*/ 4308 h 10000"/>
                  <a:gd name="connsiteX162" fmla="*/ 455 w 10000"/>
                  <a:gd name="connsiteY162" fmla="*/ 4308 h 10000"/>
                  <a:gd name="connsiteX163" fmla="*/ 496 w 10000"/>
                  <a:gd name="connsiteY163" fmla="*/ 4462 h 10000"/>
                  <a:gd name="connsiteX164" fmla="*/ 661 w 10000"/>
                  <a:gd name="connsiteY164" fmla="*/ 4538 h 10000"/>
                  <a:gd name="connsiteX165" fmla="*/ 785 w 10000"/>
                  <a:gd name="connsiteY165" fmla="*/ 4462 h 10000"/>
                  <a:gd name="connsiteX166" fmla="*/ 868 w 10000"/>
                  <a:gd name="connsiteY166" fmla="*/ 4385 h 10000"/>
                  <a:gd name="connsiteX167" fmla="*/ 909 w 10000"/>
                  <a:gd name="connsiteY167" fmla="*/ 4154 h 10000"/>
                  <a:gd name="connsiteX168" fmla="*/ 744 w 10000"/>
                  <a:gd name="connsiteY168" fmla="*/ 3846 h 10000"/>
                  <a:gd name="connsiteX169" fmla="*/ 620 w 10000"/>
                  <a:gd name="connsiteY169" fmla="*/ 3692 h 10000"/>
                  <a:gd name="connsiteX170" fmla="*/ 537 w 10000"/>
                  <a:gd name="connsiteY170" fmla="*/ 3538 h 10000"/>
                  <a:gd name="connsiteX171" fmla="*/ 413 w 10000"/>
                  <a:gd name="connsiteY171" fmla="*/ 3462 h 10000"/>
                  <a:gd name="connsiteX172" fmla="*/ 372 w 10000"/>
                  <a:gd name="connsiteY172" fmla="*/ 3462 h 10000"/>
                  <a:gd name="connsiteX173" fmla="*/ 372 w 10000"/>
                  <a:gd name="connsiteY173" fmla="*/ 3308 h 10000"/>
                  <a:gd name="connsiteX174" fmla="*/ 289 w 10000"/>
                  <a:gd name="connsiteY174" fmla="*/ 3308 h 10000"/>
                  <a:gd name="connsiteX175" fmla="*/ 207 w 10000"/>
                  <a:gd name="connsiteY175" fmla="*/ 3308 h 10000"/>
                  <a:gd name="connsiteX176" fmla="*/ 165 w 10000"/>
                  <a:gd name="connsiteY176" fmla="*/ 3385 h 10000"/>
                  <a:gd name="connsiteX177" fmla="*/ 83 w 10000"/>
                  <a:gd name="connsiteY177" fmla="*/ 3538 h 10000"/>
                  <a:gd name="connsiteX178" fmla="*/ 83 w 10000"/>
                  <a:gd name="connsiteY178" fmla="*/ 3615 h 10000"/>
                  <a:gd name="connsiteX179" fmla="*/ 83 w 10000"/>
                  <a:gd name="connsiteY179" fmla="*/ 3692 h 10000"/>
                  <a:gd name="connsiteX180" fmla="*/ 41 w 10000"/>
                  <a:gd name="connsiteY180" fmla="*/ 3769 h 10000"/>
                  <a:gd name="connsiteX181" fmla="*/ 83 w 10000"/>
                  <a:gd name="connsiteY181" fmla="*/ 3846 h 10000"/>
                  <a:gd name="connsiteX182" fmla="*/ 124 w 10000"/>
                  <a:gd name="connsiteY182" fmla="*/ 3923 h 10000"/>
                  <a:gd name="connsiteX183" fmla="*/ 165 w 10000"/>
                  <a:gd name="connsiteY183" fmla="*/ 4077 h 10000"/>
                  <a:gd name="connsiteX184" fmla="*/ 83 w 10000"/>
                  <a:gd name="connsiteY184" fmla="*/ 4308 h 10000"/>
                  <a:gd name="connsiteX185" fmla="*/ 165 w 10000"/>
                  <a:gd name="connsiteY185" fmla="*/ 4692 h 10000"/>
                  <a:gd name="connsiteX186" fmla="*/ 124 w 10000"/>
                  <a:gd name="connsiteY186" fmla="*/ 4769 h 10000"/>
                  <a:gd name="connsiteX187" fmla="*/ 165 w 10000"/>
                  <a:gd name="connsiteY187" fmla="*/ 4846 h 10000"/>
                  <a:gd name="connsiteX188" fmla="*/ 124 w 10000"/>
                  <a:gd name="connsiteY188" fmla="*/ 4846 h 10000"/>
                  <a:gd name="connsiteX189" fmla="*/ 165 w 10000"/>
                  <a:gd name="connsiteY189" fmla="*/ 4923 h 10000"/>
                  <a:gd name="connsiteX190" fmla="*/ 165 w 10000"/>
                  <a:gd name="connsiteY190" fmla="*/ 5000 h 10000"/>
                  <a:gd name="connsiteX191" fmla="*/ 207 w 10000"/>
                  <a:gd name="connsiteY191" fmla="*/ 5077 h 10000"/>
                  <a:gd name="connsiteX192" fmla="*/ 165 w 10000"/>
                  <a:gd name="connsiteY192" fmla="*/ 5231 h 10000"/>
                  <a:gd name="connsiteX193" fmla="*/ 207 w 10000"/>
                  <a:gd name="connsiteY193" fmla="*/ 5385 h 10000"/>
                  <a:gd name="connsiteX194" fmla="*/ 248 w 10000"/>
                  <a:gd name="connsiteY194" fmla="*/ 5385 h 10000"/>
                  <a:gd name="connsiteX195" fmla="*/ 248 w 10000"/>
                  <a:gd name="connsiteY195" fmla="*/ 5462 h 10000"/>
                  <a:gd name="connsiteX196" fmla="*/ 0 w 10000"/>
                  <a:gd name="connsiteY196" fmla="*/ 6000 h 10000"/>
                  <a:gd name="connsiteX197" fmla="*/ 41 w 10000"/>
                  <a:gd name="connsiteY197" fmla="*/ 6000 h 10000"/>
                  <a:gd name="connsiteX198" fmla="*/ 83 w 10000"/>
                  <a:gd name="connsiteY198" fmla="*/ 6077 h 10000"/>
                  <a:gd name="connsiteX199" fmla="*/ 83 w 10000"/>
                  <a:gd name="connsiteY199" fmla="*/ 6231 h 10000"/>
                  <a:gd name="connsiteX200" fmla="*/ 41 w 10000"/>
                  <a:gd name="connsiteY200" fmla="*/ 6231 h 10000"/>
                  <a:gd name="connsiteX201" fmla="*/ 41 w 10000"/>
                  <a:gd name="connsiteY201" fmla="*/ 6308 h 10000"/>
                  <a:gd name="connsiteX202" fmla="*/ 41 w 10000"/>
                  <a:gd name="connsiteY202" fmla="*/ 6462 h 10000"/>
                  <a:gd name="connsiteX203" fmla="*/ 41 w 10000"/>
                  <a:gd name="connsiteY203" fmla="*/ 6538 h 10000"/>
                  <a:gd name="connsiteX204" fmla="*/ 0 w 10000"/>
                  <a:gd name="connsiteY204" fmla="*/ 6846 h 10000"/>
                  <a:gd name="connsiteX205" fmla="*/ 41 w 10000"/>
                  <a:gd name="connsiteY205" fmla="*/ 7000 h 10000"/>
                  <a:gd name="connsiteX206" fmla="*/ 124 w 10000"/>
                  <a:gd name="connsiteY206" fmla="*/ 7077 h 10000"/>
                  <a:gd name="connsiteX207" fmla="*/ 207 w 10000"/>
                  <a:gd name="connsiteY207" fmla="*/ 7154 h 10000"/>
                  <a:gd name="connsiteX208" fmla="*/ 289 w 10000"/>
                  <a:gd name="connsiteY208" fmla="*/ 7462 h 10000"/>
                  <a:gd name="connsiteX209" fmla="*/ 331 w 10000"/>
                  <a:gd name="connsiteY209" fmla="*/ 7538 h 10000"/>
                  <a:gd name="connsiteX210" fmla="*/ 331 w 10000"/>
                  <a:gd name="connsiteY210" fmla="*/ 7615 h 10000"/>
                  <a:gd name="connsiteX211" fmla="*/ 248 w 10000"/>
                  <a:gd name="connsiteY211" fmla="*/ 7692 h 10000"/>
                  <a:gd name="connsiteX212" fmla="*/ 289 w 10000"/>
                  <a:gd name="connsiteY212" fmla="*/ 7846 h 10000"/>
                  <a:gd name="connsiteX213" fmla="*/ 331 w 10000"/>
                  <a:gd name="connsiteY213" fmla="*/ 7846 h 10000"/>
                  <a:gd name="connsiteX214" fmla="*/ 372 w 10000"/>
                  <a:gd name="connsiteY214" fmla="*/ 7846 h 10000"/>
                  <a:gd name="connsiteX215" fmla="*/ 455 w 10000"/>
                  <a:gd name="connsiteY215" fmla="*/ 8000 h 10000"/>
                  <a:gd name="connsiteX216" fmla="*/ 702 w 10000"/>
                  <a:gd name="connsiteY216" fmla="*/ 8231 h 10000"/>
                  <a:gd name="connsiteX217" fmla="*/ 744 w 10000"/>
                  <a:gd name="connsiteY217" fmla="*/ 8231 h 10000"/>
                  <a:gd name="connsiteX218" fmla="*/ 702 w 10000"/>
                  <a:gd name="connsiteY218" fmla="*/ 8385 h 10000"/>
                  <a:gd name="connsiteX219" fmla="*/ 661 w 10000"/>
                  <a:gd name="connsiteY219" fmla="*/ 8462 h 10000"/>
                  <a:gd name="connsiteX220" fmla="*/ 620 w 10000"/>
                  <a:gd name="connsiteY220" fmla="*/ 8538 h 10000"/>
                  <a:gd name="connsiteX221" fmla="*/ 579 w 10000"/>
                  <a:gd name="connsiteY221" fmla="*/ 8615 h 10000"/>
                  <a:gd name="connsiteX222" fmla="*/ 661 w 10000"/>
                  <a:gd name="connsiteY222" fmla="*/ 8615 h 10000"/>
                  <a:gd name="connsiteX223" fmla="*/ 620 w 10000"/>
                  <a:gd name="connsiteY223" fmla="*/ 8769 h 10000"/>
                  <a:gd name="connsiteX224" fmla="*/ 537 w 10000"/>
                  <a:gd name="connsiteY224" fmla="*/ 8923 h 10000"/>
                  <a:gd name="connsiteX225" fmla="*/ 620 w 10000"/>
                  <a:gd name="connsiteY225" fmla="*/ 9077 h 10000"/>
                  <a:gd name="connsiteX226" fmla="*/ 744 w 10000"/>
                  <a:gd name="connsiteY226" fmla="*/ 9154 h 10000"/>
                  <a:gd name="connsiteX227" fmla="*/ 826 w 10000"/>
                  <a:gd name="connsiteY227" fmla="*/ 9385 h 10000"/>
                  <a:gd name="connsiteX228" fmla="*/ 826 w 10000"/>
                  <a:gd name="connsiteY228" fmla="*/ 9462 h 10000"/>
                  <a:gd name="connsiteX229" fmla="*/ 868 w 10000"/>
                  <a:gd name="connsiteY229" fmla="*/ 9538 h 10000"/>
                  <a:gd name="connsiteX230" fmla="*/ 950 w 10000"/>
                  <a:gd name="connsiteY230" fmla="*/ 9538 h 10000"/>
                  <a:gd name="connsiteX231" fmla="*/ 992 w 10000"/>
                  <a:gd name="connsiteY231" fmla="*/ 9615 h 10000"/>
                  <a:gd name="connsiteX232" fmla="*/ 1033 w 10000"/>
                  <a:gd name="connsiteY232" fmla="*/ 9769 h 10000"/>
                  <a:gd name="connsiteX233" fmla="*/ 1033 w 10000"/>
                  <a:gd name="connsiteY233" fmla="*/ 9846 h 10000"/>
                  <a:gd name="connsiteX234" fmla="*/ 1074 w 10000"/>
                  <a:gd name="connsiteY234" fmla="*/ 9923 h 10000"/>
                  <a:gd name="connsiteX235" fmla="*/ 1157 w 10000"/>
                  <a:gd name="connsiteY235" fmla="*/ 9923 h 10000"/>
                  <a:gd name="connsiteX236" fmla="*/ 1240 w 10000"/>
                  <a:gd name="connsiteY236" fmla="*/ 9846 h 10000"/>
                  <a:gd name="connsiteX237" fmla="*/ 1281 w 10000"/>
                  <a:gd name="connsiteY237" fmla="*/ 9923 h 10000"/>
                  <a:gd name="connsiteX238" fmla="*/ 1281 w 10000"/>
                  <a:gd name="connsiteY238" fmla="*/ 10000 h 10000"/>
                  <a:gd name="connsiteX239" fmla="*/ 1322 w 10000"/>
                  <a:gd name="connsiteY239" fmla="*/ 9846 h 10000"/>
                  <a:gd name="connsiteX240" fmla="*/ 1405 w 10000"/>
                  <a:gd name="connsiteY240" fmla="*/ 9692 h 10000"/>
                  <a:gd name="connsiteX241" fmla="*/ 1322 w 10000"/>
                  <a:gd name="connsiteY241" fmla="*/ 9385 h 10000"/>
                  <a:gd name="connsiteX242" fmla="*/ 1157 w 10000"/>
                  <a:gd name="connsiteY242" fmla="*/ 9000 h 10000"/>
                  <a:gd name="connsiteX243" fmla="*/ 1240 w 10000"/>
                  <a:gd name="connsiteY243" fmla="*/ 8769 h 10000"/>
                  <a:gd name="connsiteX244" fmla="*/ 1322 w 10000"/>
                  <a:gd name="connsiteY244" fmla="*/ 8692 h 10000"/>
                  <a:gd name="connsiteX245" fmla="*/ 1322 w 10000"/>
                  <a:gd name="connsiteY245" fmla="*/ 8615 h 10000"/>
                  <a:gd name="connsiteX246" fmla="*/ 1322 w 10000"/>
                  <a:gd name="connsiteY246" fmla="*/ 8692 h 10000"/>
                  <a:gd name="connsiteX247" fmla="*/ 1322 w 10000"/>
                  <a:gd name="connsiteY247" fmla="*/ 8615 h 10000"/>
                  <a:gd name="connsiteX248" fmla="*/ 1240 w 10000"/>
                  <a:gd name="connsiteY248" fmla="*/ 8538 h 10000"/>
                  <a:gd name="connsiteX249" fmla="*/ 1322 w 10000"/>
                  <a:gd name="connsiteY249" fmla="*/ 8231 h 10000"/>
                  <a:gd name="connsiteX250" fmla="*/ 1529 w 10000"/>
                  <a:gd name="connsiteY250" fmla="*/ 8077 h 10000"/>
                  <a:gd name="connsiteX251" fmla="*/ 1694 w 10000"/>
                  <a:gd name="connsiteY251" fmla="*/ 8000 h 10000"/>
                  <a:gd name="connsiteX252" fmla="*/ 1818 w 10000"/>
                  <a:gd name="connsiteY252" fmla="*/ 8154 h 10000"/>
                  <a:gd name="connsiteX253" fmla="*/ 1942 w 10000"/>
                  <a:gd name="connsiteY253" fmla="*/ 8077 h 10000"/>
                  <a:gd name="connsiteX254" fmla="*/ 2066 w 10000"/>
                  <a:gd name="connsiteY254" fmla="*/ 8154 h 10000"/>
                  <a:gd name="connsiteX255" fmla="*/ 2231 w 10000"/>
                  <a:gd name="connsiteY255" fmla="*/ 8077 h 10000"/>
                  <a:gd name="connsiteX256" fmla="*/ 2190 w 10000"/>
                  <a:gd name="connsiteY256" fmla="*/ 7846 h 10000"/>
                  <a:gd name="connsiteX257" fmla="*/ 2273 w 10000"/>
                  <a:gd name="connsiteY257" fmla="*/ 7538 h 10000"/>
                  <a:gd name="connsiteX258" fmla="*/ 2521 w 10000"/>
                  <a:gd name="connsiteY258" fmla="*/ 7308 h 10000"/>
                  <a:gd name="connsiteX259" fmla="*/ 2769 w 10000"/>
                  <a:gd name="connsiteY259" fmla="*/ 7231 h 10000"/>
                  <a:gd name="connsiteX260" fmla="*/ 2934 w 10000"/>
                  <a:gd name="connsiteY260" fmla="*/ 7615 h 10000"/>
                  <a:gd name="connsiteX261" fmla="*/ 3140 w 10000"/>
                  <a:gd name="connsiteY261" fmla="*/ 7462 h 10000"/>
                  <a:gd name="connsiteX262" fmla="*/ 3223 w 10000"/>
                  <a:gd name="connsiteY262" fmla="*/ 7462 h 10000"/>
                  <a:gd name="connsiteX263" fmla="*/ 3306 w 10000"/>
                  <a:gd name="connsiteY263" fmla="*/ 7769 h 10000"/>
                  <a:gd name="connsiteX264" fmla="*/ 3388 w 10000"/>
                  <a:gd name="connsiteY264" fmla="*/ 8154 h 10000"/>
                  <a:gd name="connsiteX265" fmla="*/ 3595 w 10000"/>
                  <a:gd name="connsiteY265" fmla="*/ 8154 h 10000"/>
                  <a:gd name="connsiteX266" fmla="*/ 3760 w 10000"/>
                  <a:gd name="connsiteY266" fmla="*/ 8308 h 10000"/>
                  <a:gd name="connsiteX267" fmla="*/ 3926 w 10000"/>
                  <a:gd name="connsiteY267" fmla="*/ 8308 h 10000"/>
                  <a:gd name="connsiteX268" fmla="*/ 3926 w 10000"/>
                  <a:gd name="connsiteY268" fmla="*/ 8538 h 10000"/>
                  <a:gd name="connsiteX269" fmla="*/ 3967 w 10000"/>
                  <a:gd name="connsiteY269" fmla="*/ 8538 h 10000"/>
                  <a:gd name="connsiteX270" fmla="*/ 4008 w 10000"/>
                  <a:gd name="connsiteY270" fmla="*/ 8385 h 10000"/>
                  <a:gd name="connsiteX271" fmla="*/ 4174 w 10000"/>
                  <a:gd name="connsiteY271" fmla="*/ 8231 h 10000"/>
                  <a:gd name="connsiteX272" fmla="*/ 4380 w 10000"/>
                  <a:gd name="connsiteY272" fmla="*/ 8154 h 10000"/>
                  <a:gd name="connsiteX273" fmla="*/ 4545 w 10000"/>
                  <a:gd name="connsiteY273" fmla="*/ 8308 h 10000"/>
                  <a:gd name="connsiteX274" fmla="*/ 4628 w 10000"/>
                  <a:gd name="connsiteY274" fmla="*/ 8077 h 10000"/>
                  <a:gd name="connsiteX275" fmla="*/ 4711 w 10000"/>
                  <a:gd name="connsiteY275" fmla="*/ 7923 h 10000"/>
                  <a:gd name="connsiteX276" fmla="*/ 4959 w 10000"/>
                  <a:gd name="connsiteY276" fmla="*/ 8077 h 10000"/>
                  <a:gd name="connsiteX277" fmla="*/ 5041 w 10000"/>
                  <a:gd name="connsiteY277" fmla="*/ 8231 h 10000"/>
                  <a:gd name="connsiteX278" fmla="*/ 5248 w 10000"/>
                  <a:gd name="connsiteY278" fmla="*/ 8231 h 10000"/>
                  <a:gd name="connsiteX279" fmla="*/ 5372 w 10000"/>
                  <a:gd name="connsiteY279" fmla="*/ 8462 h 10000"/>
                  <a:gd name="connsiteX280" fmla="*/ 5702 w 10000"/>
                  <a:gd name="connsiteY280" fmla="*/ 8308 h 10000"/>
                  <a:gd name="connsiteX281" fmla="*/ 5826 w 10000"/>
                  <a:gd name="connsiteY281" fmla="*/ 8385 h 10000"/>
                  <a:gd name="connsiteX282" fmla="*/ 5868 w 10000"/>
                  <a:gd name="connsiteY282" fmla="*/ 8308 h 10000"/>
                  <a:gd name="connsiteX283" fmla="*/ 5992 w 10000"/>
                  <a:gd name="connsiteY283" fmla="*/ 8308 h 10000"/>
                  <a:gd name="connsiteX284" fmla="*/ 6116 w 10000"/>
                  <a:gd name="connsiteY284" fmla="*/ 7846 h 10000"/>
                  <a:gd name="connsiteX285" fmla="*/ 6157 w 10000"/>
                  <a:gd name="connsiteY285" fmla="*/ 7692 h 10000"/>
                  <a:gd name="connsiteX286" fmla="*/ 6364 w 10000"/>
                  <a:gd name="connsiteY286" fmla="*/ 7692 h 10000"/>
                  <a:gd name="connsiteX287" fmla="*/ 6570 w 10000"/>
                  <a:gd name="connsiteY287" fmla="*/ 8385 h 10000"/>
                  <a:gd name="connsiteX288" fmla="*/ 6736 w 10000"/>
                  <a:gd name="connsiteY288" fmla="*/ 8462 h 10000"/>
                  <a:gd name="connsiteX289" fmla="*/ 6777 w 10000"/>
                  <a:gd name="connsiteY289" fmla="*/ 8615 h 10000"/>
                  <a:gd name="connsiteX290" fmla="*/ 7025 w 10000"/>
                  <a:gd name="connsiteY290" fmla="*/ 8538 h 10000"/>
                  <a:gd name="connsiteX291" fmla="*/ 6876 w 10000"/>
                  <a:gd name="connsiteY291" fmla="*/ 9013 h 10000"/>
                  <a:gd name="connsiteX292" fmla="*/ 6818 w 10000"/>
                  <a:gd name="connsiteY292" fmla="*/ 9154 h 10000"/>
                  <a:gd name="connsiteX293" fmla="*/ 6736 w 10000"/>
                  <a:gd name="connsiteY293" fmla="*/ 9615 h 10000"/>
                  <a:gd name="connsiteX294" fmla="*/ 6777 w 10000"/>
                  <a:gd name="connsiteY294" fmla="*/ 9615 h 10000"/>
                  <a:gd name="connsiteX295" fmla="*/ 6818 w 10000"/>
                  <a:gd name="connsiteY295" fmla="*/ 9615 h 10000"/>
                  <a:gd name="connsiteX296" fmla="*/ 6860 w 10000"/>
                  <a:gd name="connsiteY296" fmla="*/ 9538 h 10000"/>
                  <a:gd name="connsiteX297" fmla="*/ 6942 w 10000"/>
                  <a:gd name="connsiteY297" fmla="*/ 9615 h 10000"/>
                  <a:gd name="connsiteX298" fmla="*/ 7066 w 10000"/>
                  <a:gd name="connsiteY298" fmla="*/ 9385 h 10000"/>
                  <a:gd name="connsiteX299" fmla="*/ 7149 w 10000"/>
                  <a:gd name="connsiteY299" fmla="*/ 9231 h 10000"/>
                  <a:gd name="connsiteX300" fmla="*/ 7314 w 10000"/>
                  <a:gd name="connsiteY300" fmla="*/ 8846 h 10000"/>
                  <a:gd name="connsiteX301" fmla="*/ 7397 w 10000"/>
                  <a:gd name="connsiteY301" fmla="*/ 8538 h 10000"/>
                  <a:gd name="connsiteX302" fmla="*/ 7397 w 10000"/>
                  <a:gd name="connsiteY302" fmla="*/ 8231 h 10000"/>
                  <a:gd name="connsiteX303" fmla="*/ 7438 w 10000"/>
                  <a:gd name="connsiteY303" fmla="*/ 7769 h 10000"/>
                  <a:gd name="connsiteX304" fmla="*/ 7438 w 10000"/>
                  <a:gd name="connsiteY304" fmla="*/ 7615 h 10000"/>
                  <a:gd name="connsiteX305" fmla="*/ 7355 w 10000"/>
                  <a:gd name="connsiteY305" fmla="*/ 7462 h 10000"/>
                  <a:gd name="connsiteX306" fmla="*/ 7231 w 10000"/>
                  <a:gd name="connsiteY306" fmla="*/ 7615 h 10000"/>
                  <a:gd name="connsiteX307" fmla="*/ 7149 w 10000"/>
                  <a:gd name="connsiteY307" fmla="*/ 7538 h 10000"/>
                  <a:gd name="connsiteX308" fmla="*/ 7107 w 10000"/>
                  <a:gd name="connsiteY308" fmla="*/ 7385 h 10000"/>
                  <a:gd name="connsiteX309" fmla="*/ 7066 w 10000"/>
                  <a:gd name="connsiteY309" fmla="*/ 7385 h 10000"/>
                  <a:gd name="connsiteX310" fmla="*/ 7107 w 10000"/>
                  <a:gd name="connsiteY310" fmla="*/ 7308 h 10000"/>
                  <a:gd name="connsiteX311" fmla="*/ 7231 w 10000"/>
                  <a:gd name="connsiteY311" fmla="*/ 7077 h 10000"/>
                  <a:gd name="connsiteX312" fmla="*/ 7314 w 10000"/>
                  <a:gd name="connsiteY312" fmla="*/ 6923 h 10000"/>
                  <a:gd name="connsiteX313" fmla="*/ 7314 w 10000"/>
                  <a:gd name="connsiteY313" fmla="*/ 6846 h 10000"/>
                  <a:gd name="connsiteX314" fmla="*/ 7603 w 10000"/>
                  <a:gd name="connsiteY314" fmla="*/ 6308 h 10000"/>
                  <a:gd name="connsiteX315" fmla="*/ 7686 w 10000"/>
                  <a:gd name="connsiteY315" fmla="*/ 6308 h 10000"/>
                  <a:gd name="connsiteX316" fmla="*/ 7893 w 10000"/>
                  <a:gd name="connsiteY316" fmla="*/ 6308 h 10000"/>
                  <a:gd name="connsiteX317" fmla="*/ 7975 w 10000"/>
                  <a:gd name="connsiteY317" fmla="*/ 6231 h 10000"/>
                  <a:gd name="connsiteX318" fmla="*/ 8099 w 10000"/>
                  <a:gd name="connsiteY318" fmla="*/ 6308 h 10000"/>
                  <a:gd name="connsiteX319" fmla="*/ 8099 w 10000"/>
                  <a:gd name="connsiteY319" fmla="*/ 6462 h 10000"/>
                  <a:gd name="connsiteX320" fmla="*/ 8306 w 10000"/>
                  <a:gd name="connsiteY320" fmla="*/ 6385 h 10000"/>
                  <a:gd name="connsiteX321" fmla="*/ 8347 w 10000"/>
                  <a:gd name="connsiteY321" fmla="*/ 6385 h 10000"/>
                  <a:gd name="connsiteX322" fmla="*/ 8306 w 10000"/>
                  <a:gd name="connsiteY322" fmla="*/ 6308 h 10000"/>
                  <a:gd name="connsiteX323" fmla="*/ 8347 w 10000"/>
                  <a:gd name="connsiteY323" fmla="*/ 6077 h 10000"/>
                  <a:gd name="connsiteX324" fmla="*/ 8388 w 10000"/>
                  <a:gd name="connsiteY324" fmla="*/ 5846 h 10000"/>
                  <a:gd name="connsiteX325" fmla="*/ 8512 w 10000"/>
                  <a:gd name="connsiteY325" fmla="*/ 5692 h 10000"/>
                  <a:gd name="connsiteX326" fmla="*/ 8678 w 10000"/>
                  <a:gd name="connsiteY326" fmla="*/ 5769 h 10000"/>
                  <a:gd name="connsiteX327" fmla="*/ 8719 w 10000"/>
                  <a:gd name="connsiteY327" fmla="*/ 5923 h 10000"/>
                  <a:gd name="connsiteX328" fmla="*/ 8802 w 10000"/>
                  <a:gd name="connsiteY328" fmla="*/ 5769 h 10000"/>
                  <a:gd name="connsiteX329" fmla="*/ 8967 w 10000"/>
                  <a:gd name="connsiteY329" fmla="*/ 5538 h 10000"/>
                  <a:gd name="connsiteX330" fmla="*/ 8967 w 10000"/>
                  <a:gd name="connsiteY330" fmla="*/ 5846 h 10000"/>
                  <a:gd name="connsiteX331" fmla="*/ 8843 w 10000"/>
                  <a:gd name="connsiteY331" fmla="*/ 6077 h 10000"/>
                  <a:gd name="connsiteX332" fmla="*/ 8760 w 10000"/>
                  <a:gd name="connsiteY332" fmla="*/ 6154 h 10000"/>
                  <a:gd name="connsiteX333" fmla="*/ 8678 w 10000"/>
                  <a:gd name="connsiteY333" fmla="*/ 6385 h 10000"/>
                  <a:gd name="connsiteX334" fmla="*/ 8595 w 10000"/>
                  <a:gd name="connsiteY334" fmla="*/ 6538 h 10000"/>
                  <a:gd name="connsiteX335" fmla="*/ 8512 w 10000"/>
                  <a:gd name="connsiteY335" fmla="*/ 6692 h 10000"/>
                  <a:gd name="connsiteX336" fmla="*/ 8471 w 10000"/>
                  <a:gd name="connsiteY336" fmla="*/ 6692 h 10000"/>
                  <a:gd name="connsiteX337" fmla="*/ 8388 w 10000"/>
                  <a:gd name="connsiteY337" fmla="*/ 7154 h 10000"/>
                  <a:gd name="connsiteX338" fmla="*/ 8471 w 10000"/>
                  <a:gd name="connsiteY338" fmla="*/ 8077 h 10000"/>
                  <a:gd name="connsiteX339" fmla="*/ 8595 w 10000"/>
                  <a:gd name="connsiteY339" fmla="*/ 7769 h 10000"/>
                  <a:gd name="connsiteX340" fmla="*/ 8636 w 10000"/>
                  <a:gd name="connsiteY340" fmla="*/ 7692 h 10000"/>
                  <a:gd name="connsiteX341" fmla="*/ 8678 w 10000"/>
                  <a:gd name="connsiteY341" fmla="*/ 7538 h 10000"/>
                  <a:gd name="connsiteX342" fmla="*/ 8719 w 10000"/>
                  <a:gd name="connsiteY342" fmla="*/ 7385 h 10000"/>
                  <a:gd name="connsiteX343" fmla="*/ 8802 w 10000"/>
                  <a:gd name="connsiteY343" fmla="*/ 7308 h 10000"/>
                  <a:gd name="connsiteX344" fmla="*/ 8802 w 10000"/>
                  <a:gd name="connsiteY344" fmla="*/ 7154 h 10000"/>
                  <a:gd name="connsiteX345" fmla="*/ 8843 w 10000"/>
                  <a:gd name="connsiteY345" fmla="*/ 7077 h 10000"/>
                  <a:gd name="connsiteX346" fmla="*/ 8884 w 10000"/>
                  <a:gd name="connsiteY346" fmla="*/ 6769 h 10000"/>
                  <a:gd name="connsiteX347" fmla="*/ 8884 w 10000"/>
                  <a:gd name="connsiteY347" fmla="*/ 6692 h 10000"/>
                  <a:gd name="connsiteX348" fmla="*/ 8802 w 10000"/>
                  <a:gd name="connsiteY348" fmla="*/ 6692 h 10000"/>
                  <a:gd name="connsiteX349" fmla="*/ 8884 w 10000"/>
                  <a:gd name="connsiteY349" fmla="*/ 6308 h 10000"/>
                  <a:gd name="connsiteX350" fmla="*/ 8926 w 10000"/>
                  <a:gd name="connsiteY350" fmla="*/ 6231 h 10000"/>
                  <a:gd name="connsiteX351" fmla="*/ 9008 w 10000"/>
                  <a:gd name="connsiteY351" fmla="*/ 6154 h 10000"/>
                  <a:gd name="connsiteX352" fmla="*/ 9050 w 10000"/>
                  <a:gd name="connsiteY352" fmla="*/ 6154 h 10000"/>
                  <a:gd name="connsiteX353" fmla="*/ 9091 w 10000"/>
                  <a:gd name="connsiteY353" fmla="*/ 6231 h 10000"/>
                  <a:gd name="connsiteX354" fmla="*/ 9215 w 10000"/>
                  <a:gd name="connsiteY354" fmla="*/ 6000 h 10000"/>
                  <a:gd name="connsiteX355" fmla="*/ 9339 w 10000"/>
                  <a:gd name="connsiteY355" fmla="*/ 6231 h 10000"/>
                  <a:gd name="connsiteX356" fmla="*/ 9380 w 10000"/>
                  <a:gd name="connsiteY356" fmla="*/ 6000 h 10000"/>
                  <a:gd name="connsiteX357" fmla="*/ 9463 w 10000"/>
                  <a:gd name="connsiteY357" fmla="*/ 6000 h 10000"/>
                  <a:gd name="connsiteX358" fmla="*/ 9587 w 10000"/>
                  <a:gd name="connsiteY358" fmla="*/ 5692 h 10000"/>
                  <a:gd name="connsiteX359" fmla="*/ 9752 w 10000"/>
                  <a:gd name="connsiteY359" fmla="*/ 5538 h 10000"/>
                  <a:gd name="connsiteX360" fmla="*/ 9835 w 10000"/>
                  <a:gd name="connsiteY360" fmla="*/ 5538 h 10000"/>
                  <a:gd name="connsiteX361" fmla="*/ 9917 w 10000"/>
                  <a:gd name="connsiteY361" fmla="*/ 5615 h 10000"/>
                  <a:gd name="connsiteX362" fmla="*/ 9917 w 10000"/>
                  <a:gd name="connsiteY362" fmla="*/ 5538 h 10000"/>
                  <a:gd name="connsiteX363" fmla="*/ 9917 w 10000"/>
                  <a:gd name="connsiteY363" fmla="*/ 5385 h 10000"/>
                  <a:gd name="connsiteX364" fmla="*/ 9876 w 10000"/>
                  <a:gd name="connsiteY364" fmla="*/ 5154 h 10000"/>
                  <a:gd name="connsiteX365" fmla="*/ 9793 w 10000"/>
                  <a:gd name="connsiteY365" fmla="*/ 5000 h 10000"/>
                  <a:gd name="connsiteX366" fmla="*/ 9876 w 10000"/>
                  <a:gd name="connsiteY366" fmla="*/ 4923 h 10000"/>
                  <a:gd name="connsiteX367" fmla="*/ 9959 w 10000"/>
                  <a:gd name="connsiteY367" fmla="*/ 4846 h 10000"/>
                  <a:gd name="connsiteX0" fmla="*/ 9959 w 10000"/>
                  <a:gd name="connsiteY0" fmla="*/ 4846 h 10000"/>
                  <a:gd name="connsiteX1" fmla="*/ 10000 w 10000"/>
                  <a:gd name="connsiteY1" fmla="*/ 3692 h 10000"/>
                  <a:gd name="connsiteX2" fmla="*/ 9917 w 10000"/>
                  <a:gd name="connsiteY2" fmla="*/ 3615 h 10000"/>
                  <a:gd name="connsiteX3" fmla="*/ 9876 w 10000"/>
                  <a:gd name="connsiteY3" fmla="*/ 3615 h 10000"/>
                  <a:gd name="connsiteX4" fmla="*/ 9793 w 10000"/>
                  <a:gd name="connsiteY4" fmla="*/ 3462 h 10000"/>
                  <a:gd name="connsiteX5" fmla="*/ 9711 w 10000"/>
                  <a:gd name="connsiteY5" fmla="*/ 3385 h 10000"/>
                  <a:gd name="connsiteX6" fmla="*/ 9587 w 10000"/>
                  <a:gd name="connsiteY6" fmla="*/ 3385 h 10000"/>
                  <a:gd name="connsiteX7" fmla="*/ 9504 w 10000"/>
                  <a:gd name="connsiteY7" fmla="*/ 3308 h 10000"/>
                  <a:gd name="connsiteX8" fmla="*/ 9421 w 10000"/>
                  <a:gd name="connsiteY8" fmla="*/ 3308 h 10000"/>
                  <a:gd name="connsiteX9" fmla="*/ 9380 w 10000"/>
                  <a:gd name="connsiteY9" fmla="*/ 3308 h 10000"/>
                  <a:gd name="connsiteX10" fmla="*/ 9421 w 10000"/>
                  <a:gd name="connsiteY10" fmla="*/ 3615 h 10000"/>
                  <a:gd name="connsiteX11" fmla="*/ 9339 w 10000"/>
                  <a:gd name="connsiteY11" fmla="*/ 3692 h 10000"/>
                  <a:gd name="connsiteX12" fmla="*/ 9256 w 10000"/>
                  <a:gd name="connsiteY12" fmla="*/ 3615 h 10000"/>
                  <a:gd name="connsiteX13" fmla="*/ 9215 w 10000"/>
                  <a:gd name="connsiteY13" fmla="*/ 3462 h 10000"/>
                  <a:gd name="connsiteX14" fmla="*/ 9215 w 10000"/>
                  <a:gd name="connsiteY14" fmla="*/ 3385 h 10000"/>
                  <a:gd name="connsiteX15" fmla="*/ 9091 w 10000"/>
                  <a:gd name="connsiteY15" fmla="*/ 3385 h 10000"/>
                  <a:gd name="connsiteX16" fmla="*/ 9050 w 10000"/>
                  <a:gd name="connsiteY16" fmla="*/ 3462 h 10000"/>
                  <a:gd name="connsiteX17" fmla="*/ 8926 w 10000"/>
                  <a:gd name="connsiteY17" fmla="*/ 3385 h 10000"/>
                  <a:gd name="connsiteX18" fmla="*/ 8802 w 10000"/>
                  <a:gd name="connsiteY18" fmla="*/ 3385 h 10000"/>
                  <a:gd name="connsiteX19" fmla="*/ 8760 w 10000"/>
                  <a:gd name="connsiteY19" fmla="*/ 3462 h 10000"/>
                  <a:gd name="connsiteX20" fmla="*/ 8678 w 10000"/>
                  <a:gd name="connsiteY20" fmla="*/ 3308 h 10000"/>
                  <a:gd name="connsiteX21" fmla="*/ 8678 w 10000"/>
                  <a:gd name="connsiteY21" fmla="*/ 3077 h 10000"/>
                  <a:gd name="connsiteX22" fmla="*/ 8554 w 10000"/>
                  <a:gd name="connsiteY22" fmla="*/ 2923 h 10000"/>
                  <a:gd name="connsiteX23" fmla="*/ 8347 w 10000"/>
                  <a:gd name="connsiteY23" fmla="*/ 2923 h 10000"/>
                  <a:gd name="connsiteX24" fmla="*/ 8140 w 10000"/>
                  <a:gd name="connsiteY24" fmla="*/ 2923 h 10000"/>
                  <a:gd name="connsiteX25" fmla="*/ 8140 w 10000"/>
                  <a:gd name="connsiteY25" fmla="*/ 2846 h 10000"/>
                  <a:gd name="connsiteX26" fmla="*/ 8099 w 10000"/>
                  <a:gd name="connsiteY26" fmla="*/ 2769 h 10000"/>
                  <a:gd name="connsiteX27" fmla="*/ 7975 w 10000"/>
                  <a:gd name="connsiteY27" fmla="*/ 2615 h 10000"/>
                  <a:gd name="connsiteX28" fmla="*/ 7975 w 10000"/>
                  <a:gd name="connsiteY28" fmla="*/ 2462 h 10000"/>
                  <a:gd name="connsiteX29" fmla="*/ 7479 w 10000"/>
                  <a:gd name="connsiteY29" fmla="*/ 2231 h 10000"/>
                  <a:gd name="connsiteX30" fmla="*/ 7479 w 10000"/>
                  <a:gd name="connsiteY30" fmla="*/ 2308 h 10000"/>
                  <a:gd name="connsiteX31" fmla="*/ 7355 w 10000"/>
                  <a:gd name="connsiteY31" fmla="*/ 2462 h 10000"/>
                  <a:gd name="connsiteX32" fmla="*/ 7397 w 10000"/>
                  <a:gd name="connsiteY32" fmla="*/ 2692 h 10000"/>
                  <a:gd name="connsiteX33" fmla="*/ 7273 w 10000"/>
                  <a:gd name="connsiteY33" fmla="*/ 2769 h 10000"/>
                  <a:gd name="connsiteX34" fmla="*/ 7190 w 10000"/>
                  <a:gd name="connsiteY34" fmla="*/ 2769 h 10000"/>
                  <a:gd name="connsiteX35" fmla="*/ 7066 w 10000"/>
                  <a:gd name="connsiteY35" fmla="*/ 2692 h 10000"/>
                  <a:gd name="connsiteX36" fmla="*/ 7025 w 10000"/>
                  <a:gd name="connsiteY36" fmla="*/ 2769 h 10000"/>
                  <a:gd name="connsiteX37" fmla="*/ 6942 w 10000"/>
                  <a:gd name="connsiteY37" fmla="*/ 2692 h 10000"/>
                  <a:gd name="connsiteX38" fmla="*/ 6860 w 10000"/>
                  <a:gd name="connsiteY38" fmla="*/ 2615 h 10000"/>
                  <a:gd name="connsiteX39" fmla="*/ 6860 w 10000"/>
                  <a:gd name="connsiteY39" fmla="*/ 2846 h 10000"/>
                  <a:gd name="connsiteX40" fmla="*/ 6777 w 10000"/>
                  <a:gd name="connsiteY40" fmla="*/ 3000 h 10000"/>
                  <a:gd name="connsiteX41" fmla="*/ 6694 w 10000"/>
                  <a:gd name="connsiteY41" fmla="*/ 2769 h 10000"/>
                  <a:gd name="connsiteX42" fmla="*/ 6612 w 10000"/>
                  <a:gd name="connsiteY42" fmla="*/ 2538 h 10000"/>
                  <a:gd name="connsiteX43" fmla="*/ 6694 w 10000"/>
                  <a:gd name="connsiteY43" fmla="*/ 2308 h 10000"/>
                  <a:gd name="connsiteX44" fmla="*/ 6694 w 10000"/>
                  <a:gd name="connsiteY44" fmla="*/ 2154 h 10000"/>
                  <a:gd name="connsiteX45" fmla="*/ 6612 w 10000"/>
                  <a:gd name="connsiteY45" fmla="*/ 2000 h 10000"/>
                  <a:gd name="connsiteX46" fmla="*/ 6529 w 10000"/>
                  <a:gd name="connsiteY46" fmla="*/ 1923 h 10000"/>
                  <a:gd name="connsiteX47" fmla="*/ 6446 w 10000"/>
                  <a:gd name="connsiteY47" fmla="*/ 1923 h 10000"/>
                  <a:gd name="connsiteX48" fmla="*/ 6405 w 10000"/>
                  <a:gd name="connsiteY48" fmla="*/ 1846 h 10000"/>
                  <a:gd name="connsiteX49" fmla="*/ 6322 w 10000"/>
                  <a:gd name="connsiteY49" fmla="*/ 1769 h 10000"/>
                  <a:gd name="connsiteX50" fmla="*/ 6281 w 10000"/>
                  <a:gd name="connsiteY50" fmla="*/ 1923 h 10000"/>
                  <a:gd name="connsiteX51" fmla="*/ 6240 w 10000"/>
                  <a:gd name="connsiteY51" fmla="*/ 2077 h 10000"/>
                  <a:gd name="connsiteX52" fmla="*/ 6033 w 10000"/>
                  <a:gd name="connsiteY52" fmla="*/ 2077 h 10000"/>
                  <a:gd name="connsiteX53" fmla="*/ 5950 w 10000"/>
                  <a:gd name="connsiteY53" fmla="*/ 2000 h 10000"/>
                  <a:gd name="connsiteX54" fmla="*/ 5909 w 10000"/>
                  <a:gd name="connsiteY54" fmla="*/ 1846 h 10000"/>
                  <a:gd name="connsiteX55" fmla="*/ 5744 w 10000"/>
                  <a:gd name="connsiteY55" fmla="*/ 1846 h 10000"/>
                  <a:gd name="connsiteX56" fmla="*/ 5620 w 10000"/>
                  <a:gd name="connsiteY56" fmla="*/ 2000 h 10000"/>
                  <a:gd name="connsiteX57" fmla="*/ 5620 w 10000"/>
                  <a:gd name="connsiteY57" fmla="*/ 1846 h 10000"/>
                  <a:gd name="connsiteX58" fmla="*/ 5537 w 10000"/>
                  <a:gd name="connsiteY58" fmla="*/ 1692 h 10000"/>
                  <a:gd name="connsiteX59" fmla="*/ 5455 w 10000"/>
                  <a:gd name="connsiteY59" fmla="*/ 1692 h 10000"/>
                  <a:gd name="connsiteX60" fmla="*/ 5372 w 10000"/>
                  <a:gd name="connsiteY60" fmla="*/ 1846 h 10000"/>
                  <a:gd name="connsiteX61" fmla="*/ 5248 w 10000"/>
                  <a:gd name="connsiteY61" fmla="*/ 2000 h 10000"/>
                  <a:gd name="connsiteX62" fmla="*/ 5124 w 10000"/>
                  <a:gd name="connsiteY62" fmla="*/ 2154 h 10000"/>
                  <a:gd name="connsiteX63" fmla="*/ 5207 w 10000"/>
                  <a:gd name="connsiteY63" fmla="*/ 1923 h 10000"/>
                  <a:gd name="connsiteX64" fmla="*/ 5289 w 10000"/>
                  <a:gd name="connsiteY64" fmla="*/ 1846 h 10000"/>
                  <a:gd name="connsiteX65" fmla="*/ 5413 w 10000"/>
                  <a:gd name="connsiteY65" fmla="*/ 1462 h 10000"/>
                  <a:gd name="connsiteX66" fmla="*/ 5496 w 10000"/>
                  <a:gd name="connsiteY66" fmla="*/ 1308 h 10000"/>
                  <a:gd name="connsiteX67" fmla="*/ 5579 w 10000"/>
                  <a:gd name="connsiteY67" fmla="*/ 1077 h 10000"/>
                  <a:gd name="connsiteX68" fmla="*/ 5537 w 10000"/>
                  <a:gd name="connsiteY68" fmla="*/ 692 h 10000"/>
                  <a:gd name="connsiteX69" fmla="*/ 5372 w 10000"/>
                  <a:gd name="connsiteY69" fmla="*/ 462 h 10000"/>
                  <a:gd name="connsiteX70" fmla="*/ 5248 w 10000"/>
                  <a:gd name="connsiteY70" fmla="*/ 385 h 10000"/>
                  <a:gd name="connsiteX71" fmla="*/ 5248 w 10000"/>
                  <a:gd name="connsiteY71" fmla="*/ 308 h 10000"/>
                  <a:gd name="connsiteX72" fmla="*/ 5165 w 10000"/>
                  <a:gd name="connsiteY72" fmla="*/ 0 h 10000"/>
                  <a:gd name="connsiteX73" fmla="*/ 5000 w 10000"/>
                  <a:gd name="connsiteY73" fmla="*/ 0 h 10000"/>
                  <a:gd name="connsiteX74" fmla="*/ 4835 w 10000"/>
                  <a:gd name="connsiteY74" fmla="*/ 308 h 10000"/>
                  <a:gd name="connsiteX75" fmla="*/ 4793 w 10000"/>
                  <a:gd name="connsiteY75" fmla="*/ 615 h 10000"/>
                  <a:gd name="connsiteX76" fmla="*/ 4587 w 10000"/>
                  <a:gd name="connsiteY76" fmla="*/ 846 h 10000"/>
                  <a:gd name="connsiteX77" fmla="*/ 4463 w 10000"/>
                  <a:gd name="connsiteY77" fmla="*/ 692 h 10000"/>
                  <a:gd name="connsiteX78" fmla="*/ 4256 w 10000"/>
                  <a:gd name="connsiteY78" fmla="*/ 846 h 10000"/>
                  <a:gd name="connsiteX79" fmla="*/ 4050 w 10000"/>
                  <a:gd name="connsiteY79" fmla="*/ 1077 h 10000"/>
                  <a:gd name="connsiteX80" fmla="*/ 3926 w 10000"/>
                  <a:gd name="connsiteY80" fmla="*/ 1308 h 10000"/>
                  <a:gd name="connsiteX81" fmla="*/ 3884 w 10000"/>
                  <a:gd name="connsiteY81" fmla="*/ 1769 h 10000"/>
                  <a:gd name="connsiteX82" fmla="*/ 3554 w 10000"/>
                  <a:gd name="connsiteY82" fmla="*/ 1923 h 10000"/>
                  <a:gd name="connsiteX83" fmla="*/ 3512 w 10000"/>
                  <a:gd name="connsiteY83" fmla="*/ 2077 h 10000"/>
                  <a:gd name="connsiteX84" fmla="*/ 3512 w 10000"/>
                  <a:gd name="connsiteY84" fmla="*/ 2462 h 10000"/>
                  <a:gd name="connsiteX85" fmla="*/ 3471 w 10000"/>
                  <a:gd name="connsiteY85" fmla="*/ 2385 h 10000"/>
                  <a:gd name="connsiteX86" fmla="*/ 3347 w 10000"/>
                  <a:gd name="connsiteY86" fmla="*/ 2308 h 10000"/>
                  <a:gd name="connsiteX87" fmla="*/ 3264 w 10000"/>
                  <a:gd name="connsiteY87" fmla="*/ 2538 h 10000"/>
                  <a:gd name="connsiteX88" fmla="*/ 3223 w 10000"/>
                  <a:gd name="connsiteY88" fmla="*/ 2462 h 10000"/>
                  <a:gd name="connsiteX89" fmla="*/ 3223 w 10000"/>
                  <a:gd name="connsiteY89" fmla="*/ 2385 h 10000"/>
                  <a:gd name="connsiteX90" fmla="*/ 3140 w 10000"/>
                  <a:gd name="connsiteY90" fmla="*/ 2231 h 10000"/>
                  <a:gd name="connsiteX91" fmla="*/ 3099 w 10000"/>
                  <a:gd name="connsiteY91" fmla="*/ 2231 h 10000"/>
                  <a:gd name="connsiteX92" fmla="*/ 3058 w 10000"/>
                  <a:gd name="connsiteY92" fmla="*/ 2462 h 10000"/>
                  <a:gd name="connsiteX93" fmla="*/ 3058 w 10000"/>
                  <a:gd name="connsiteY93" fmla="*/ 2692 h 10000"/>
                  <a:gd name="connsiteX94" fmla="*/ 3058 w 10000"/>
                  <a:gd name="connsiteY94" fmla="*/ 3000 h 10000"/>
                  <a:gd name="connsiteX95" fmla="*/ 3017 w 10000"/>
                  <a:gd name="connsiteY95" fmla="*/ 3077 h 10000"/>
                  <a:gd name="connsiteX96" fmla="*/ 2975 w 10000"/>
                  <a:gd name="connsiteY96" fmla="*/ 2923 h 10000"/>
                  <a:gd name="connsiteX97" fmla="*/ 3017 w 10000"/>
                  <a:gd name="connsiteY97" fmla="*/ 2615 h 10000"/>
                  <a:gd name="connsiteX98" fmla="*/ 2975 w 10000"/>
                  <a:gd name="connsiteY98" fmla="*/ 2385 h 10000"/>
                  <a:gd name="connsiteX99" fmla="*/ 2975 w 10000"/>
                  <a:gd name="connsiteY99" fmla="*/ 2231 h 10000"/>
                  <a:gd name="connsiteX100" fmla="*/ 2851 w 10000"/>
                  <a:gd name="connsiteY100" fmla="*/ 2154 h 10000"/>
                  <a:gd name="connsiteX101" fmla="*/ 2727 w 10000"/>
                  <a:gd name="connsiteY101" fmla="*/ 2154 h 10000"/>
                  <a:gd name="connsiteX102" fmla="*/ 2645 w 10000"/>
                  <a:gd name="connsiteY102" fmla="*/ 2692 h 10000"/>
                  <a:gd name="connsiteX103" fmla="*/ 2603 w 10000"/>
                  <a:gd name="connsiteY103" fmla="*/ 2769 h 10000"/>
                  <a:gd name="connsiteX104" fmla="*/ 2562 w 10000"/>
                  <a:gd name="connsiteY104" fmla="*/ 2923 h 10000"/>
                  <a:gd name="connsiteX105" fmla="*/ 2603 w 10000"/>
                  <a:gd name="connsiteY105" fmla="*/ 3077 h 10000"/>
                  <a:gd name="connsiteX106" fmla="*/ 2603 w 10000"/>
                  <a:gd name="connsiteY106" fmla="*/ 3308 h 10000"/>
                  <a:gd name="connsiteX107" fmla="*/ 2603 w 10000"/>
                  <a:gd name="connsiteY107" fmla="*/ 3385 h 10000"/>
                  <a:gd name="connsiteX108" fmla="*/ 2727 w 10000"/>
                  <a:gd name="connsiteY108" fmla="*/ 3615 h 10000"/>
                  <a:gd name="connsiteX109" fmla="*/ 2645 w 10000"/>
                  <a:gd name="connsiteY109" fmla="*/ 3846 h 10000"/>
                  <a:gd name="connsiteX110" fmla="*/ 2521 w 10000"/>
                  <a:gd name="connsiteY110" fmla="*/ 3615 h 10000"/>
                  <a:gd name="connsiteX111" fmla="*/ 2355 w 10000"/>
                  <a:gd name="connsiteY111" fmla="*/ 3385 h 10000"/>
                  <a:gd name="connsiteX112" fmla="*/ 2231 w 10000"/>
                  <a:gd name="connsiteY112" fmla="*/ 3385 h 10000"/>
                  <a:gd name="connsiteX113" fmla="*/ 2149 w 10000"/>
                  <a:gd name="connsiteY113" fmla="*/ 3385 h 10000"/>
                  <a:gd name="connsiteX114" fmla="*/ 2149 w 10000"/>
                  <a:gd name="connsiteY114" fmla="*/ 3615 h 10000"/>
                  <a:gd name="connsiteX115" fmla="*/ 2107 w 10000"/>
                  <a:gd name="connsiteY115" fmla="*/ 3692 h 10000"/>
                  <a:gd name="connsiteX116" fmla="*/ 2025 w 10000"/>
                  <a:gd name="connsiteY116" fmla="*/ 3615 h 10000"/>
                  <a:gd name="connsiteX117" fmla="*/ 1942 w 10000"/>
                  <a:gd name="connsiteY117" fmla="*/ 3692 h 10000"/>
                  <a:gd name="connsiteX118" fmla="*/ 1860 w 10000"/>
                  <a:gd name="connsiteY118" fmla="*/ 3769 h 10000"/>
                  <a:gd name="connsiteX119" fmla="*/ 1777 w 10000"/>
                  <a:gd name="connsiteY119" fmla="*/ 3769 h 10000"/>
                  <a:gd name="connsiteX120" fmla="*/ 1736 w 10000"/>
                  <a:gd name="connsiteY120" fmla="*/ 3692 h 10000"/>
                  <a:gd name="connsiteX121" fmla="*/ 1653 w 10000"/>
                  <a:gd name="connsiteY121" fmla="*/ 3769 h 10000"/>
                  <a:gd name="connsiteX122" fmla="*/ 1529 w 10000"/>
                  <a:gd name="connsiteY122" fmla="*/ 3923 h 10000"/>
                  <a:gd name="connsiteX123" fmla="*/ 1364 w 10000"/>
                  <a:gd name="connsiteY123" fmla="*/ 4077 h 10000"/>
                  <a:gd name="connsiteX124" fmla="*/ 1322 w 10000"/>
                  <a:gd name="connsiteY124" fmla="*/ 4077 h 10000"/>
                  <a:gd name="connsiteX125" fmla="*/ 1281 w 10000"/>
                  <a:gd name="connsiteY125" fmla="*/ 4308 h 10000"/>
                  <a:gd name="connsiteX126" fmla="*/ 1240 w 10000"/>
                  <a:gd name="connsiteY126" fmla="*/ 4308 h 10000"/>
                  <a:gd name="connsiteX127" fmla="*/ 1157 w 10000"/>
                  <a:gd name="connsiteY127" fmla="*/ 4154 h 10000"/>
                  <a:gd name="connsiteX128" fmla="*/ 1198 w 10000"/>
                  <a:gd name="connsiteY128" fmla="*/ 4077 h 10000"/>
                  <a:gd name="connsiteX129" fmla="*/ 1240 w 10000"/>
                  <a:gd name="connsiteY129" fmla="*/ 4000 h 10000"/>
                  <a:gd name="connsiteX130" fmla="*/ 1240 w 10000"/>
                  <a:gd name="connsiteY130" fmla="*/ 3846 h 10000"/>
                  <a:gd name="connsiteX131" fmla="*/ 1157 w 10000"/>
                  <a:gd name="connsiteY131" fmla="*/ 3769 h 10000"/>
                  <a:gd name="connsiteX132" fmla="*/ 1116 w 10000"/>
                  <a:gd name="connsiteY132" fmla="*/ 3769 h 10000"/>
                  <a:gd name="connsiteX133" fmla="*/ 1033 w 10000"/>
                  <a:gd name="connsiteY133" fmla="*/ 3769 h 10000"/>
                  <a:gd name="connsiteX134" fmla="*/ 1074 w 10000"/>
                  <a:gd name="connsiteY134" fmla="*/ 3923 h 10000"/>
                  <a:gd name="connsiteX135" fmla="*/ 1074 w 10000"/>
                  <a:gd name="connsiteY135" fmla="*/ 4154 h 10000"/>
                  <a:gd name="connsiteX136" fmla="*/ 1116 w 10000"/>
                  <a:gd name="connsiteY136" fmla="*/ 4308 h 10000"/>
                  <a:gd name="connsiteX137" fmla="*/ 1074 w 10000"/>
                  <a:gd name="connsiteY137" fmla="*/ 4538 h 10000"/>
                  <a:gd name="connsiteX138" fmla="*/ 1033 w 10000"/>
                  <a:gd name="connsiteY138" fmla="*/ 4462 h 10000"/>
                  <a:gd name="connsiteX139" fmla="*/ 950 w 10000"/>
                  <a:gd name="connsiteY139" fmla="*/ 4462 h 10000"/>
                  <a:gd name="connsiteX140" fmla="*/ 909 w 10000"/>
                  <a:gd name="connsiteY140" fmla="*/ 4538 h 10000"/>
                  <a:gd name="connsiteX141" fmla="*/ 826 w 10000"/>
                  <a:gd name="connsiteY141" fmla="*/ 4615 h 10000"/>
                  <a:gd name="connsiteX142" fmla="*/ 785 w 10000"/>
                  <a:gd name="connsiteY142" fmla="*/ 4692 h 10000"/>
                  <a:gd name="connsiteX143" fmla="*/ 868 w 10000"/>
                  <a:gd name="connsiteY143" fmla="*/ 5000 h 10000"/>
                  <a:gd name="connsiteX144" fmla="*/ 826 w 10000"/>
                  <a:gd name="connsiteY144" fmla="*/ 4923 h 10000"/>
                  <a:gd name="connsiteX145" fmla="*/ 702 w 10000"/>
                  <a:gd name="connsiteY145" fmla="*/ 4923 h 10000"/>
                  <a:gd name="connsiteX146" fmla="*/ 620 w 10000"/>
                  <a:gd name="connsiteY146" fmla="*/ 4846 h 10000"/>
                  <a:gd name="connsiteX147" fmla="*/ 620 w 10000"/>
                  <a:gd name="connsiteY147" fmla="*/ 4923 h 10000"/>
                  <a:gd name="connsiteX148" fmla="*/ 661 w 10000"/>
                  <a:gd name="connsiteY148" fmla="*/ 5077 h 10000"/>
                  <a:gd name="connsiteX149" fmla="*/ 702 w 10000"/>
                  <a:gd name="connsiteY149" fmla="*/ 5154 h 10000"/>
                  <a:gd name="connsiteX150" fmla="*/ 661 w 10000"/>
                  <a:gd name="connsiteY150" fmla="*/ 5231 h 10000"/>
                  <a:gd name="connsiteX151" fmla="*/ 537 w 10000"/>
                  <a:gd name="connsiteY151" fmla="*/ 5077 h 10000"/>
                  <a:gd name="connsiteX152" fmla="*/ 496 w 10000"/>
                  <a:gd name="connsiteY152" fmla="*/ 5000 h 10000"/>
                  <a:gd name="connsiteX153" fmla="*/ 496 w 10000"/>
                  <a:gd name="connsiteY153" fmla="*/ 4923 h 10000"/>
                  <a:gd name="connsiteX154" fmla="*/ 455 w 10000"/>
                  <a:gd name="connsiteY154" fmla="*/ 4692 h 10000"/>
                  <a:gd name="connsiteX155" fmla="*/ 496 w 10000"/>
                  <a:gd name="connsiteY155" fmla="*/ 4615 h 10000"/>
                  <a:gd name="connsiteX156" fmla="*/ 496 w 10000"/>
                  <a:gd name="connsiteY156" fmla="*/ 4538 h 10000"/>
                  <a:gd name="connsiteX157" fmla="*/ 413 w 10000"/>
                  <a:gd name="connsiteY157" fmla="*/ 4462 h 10000"/>
                  <a:gd name="connsiteX158" fmla="*/ 331 w 10000"/>
                  <a:gd name="connsiteY158" fmla="*/ 4308 h 10000"/>
                  <a:gd name="connsiteX159" fmla="*/ 289 w 10000"/>
                  <a:gd name="connsiteY159" fmla="*/ 4231 h 10000"/>
                  <a:gd name="connsiteX160" fmla="*/ 331 w 10000"/>
                  <a:gd name="connsiteY160" fmla="*/ 4231 h 10000"/>
                  <a:gd name="connsiteX161" fmla="*/ 372 w 10000"/>
                  <a:gd name="connsiteY161" fmla="*/ 4308 h 10000"/>
                  <a:gd name="connsiteX162" fmla="*/ 455 w 10000"/>
                  <a:gd name="connsiteY162" fmla="*/ 4308 h 10000"/>
                  <a:gd name="connsiteX163" fmla="*/ 496 w 10000"/>
                  <a:gd name="connsiteY163" fmla="*/ 4462 h 10000"/>
                  <a:gd name="connsiteX164" fmla="*/ 661 w 10000"/>
                  <a:gd name="connsiteY164" fmla="*/ 4538 h 10000"/>
                  <a:gd name="connsiteX165" fmla="*/ 785 w 10000"/>
                  <a:gd name="connsiteY165" fmla="*/ 4462 h 10000"/>
                  <a:gd name="connsiteX166" fmla="*/ 868 w 10000"/>
                  <a:gd name="connsiteY166" fmla="*/ 4385 h 10000"/>
                  <a:gd name="connsiteX167" fmla="*/ 909 w 10000"/>
                  <a:gd name="connsiteY167" fmla="*/ 4154 h 10000"/>
                  <a:gd name="connsiteX168" fmla="*/ 744 w 10000"/>
                  <a:gd name="connsiteY168" fmla="*/ 3846 h 10000"/>
                  <a:gd name="connsiteX169" fmla="*/ 620 w 10000"/>
                  <a:gd name="connsiteY169" fmla="*/ 3692 h 10000"/>
                  <a:gd name="connsiteX170" fmla="*/ 537 w 10000"/>
                  <a:gd name="connsiteY170" fmla="*/ 3538 h 10000"/>
                  <a:gd name="connsiteX171" fmla="*/ 413 w 10000"/>
                  <a:gd name="connsiteY171" fmla="*/ 3462 h 10000"/>
                  <a:gd name="connsiteX172" fmla="*/ 372 w 10000"/>
                  <a:gd name="connsiteY172" fmla="*/ 3462 h 10000"/>
                  <a:gd name="connsiteX173" fmla="*/ 372 w 10000"/>
                  <a:gd name="connsiteY173" fmla="*/ 3308 h 10000"/>
                  <a:gd name="connsiteX174" fmla="*/ 289 w 10000"/>
                  <a:gd name="connsiteY174" fmla="*/ 3308 h 10000"/>
                  <a:gd name="connsiteX175" fmla="*/ 207 w 10000"/>
                  <a:gd name="connsiteY175" fmla="*/ 3308 h 10000"/>
                  <a:gd name="connsiteX176" fmla="*/ 165 w 10000"/>
                  <a:gd name="connsiteY176" fmla="*/ 3385 h 10000"/>
                  <a:gd name="connsiteX177" fmla="*/ 83 w 10000"/>
                  <a:gd name="connsiteY177" fmla="*/ 3538 h 10000"/>
                  <a:gd name="connsiteX178" fmla="*/ 83 w 10000"/>
                  <a:gd name="connsiteY178" fmla="*/ 3615 h 10000"/>
                  <a:gd name="connsiteX179" fmla="*/ 83 w 10000"/>
                  <a:gd name="connsiteY179" fmla="*/ 3692 h 10000"/>
                  <a:gd name="connsiteX180" fmla="*/ 41 w 10000"/>
                  <a:gd name="connsiteY180" fmla="*/ 3769 h 10000"/>
                  <a:gd name="connsiteX181" fmla="*/ 83 w 10000"/>
                  <a:gd name="connsiteY181" fmla="*/ 3846 h 10000"/>
                  <a:gd name="connsiteX182" fmla="*/ 124 w 10000"/>
                  <a:gd name="connsiteY182" fmla="*/ 3923 h 10000"/>
                  <a:gd name="connsiteX183" fmla="*/ 165 w 10000"/>
                  <a:gd name="connsiteY183" fmla="*/ 4077 h 10000"/>
                  <a:gd name="connsiteX184" fmla="*/ 83 w 10000"/>
                  <a:gd name="connsiteY184" fmla="*/ 4308 h 10000"/>
                  <a:gd name="connsiteX185" fmla="*/ 165 w 10000"/>
                  <a:gd name="connsiteY185" fmla="*/ 4692 h 10000"/>
                  <a:gd name="connsiteX186" fmla="*/ 124 w 10000"/>
                  <a:gd name="connsiteY186" fmla="*/ 4769 h 10000"/>
                  <a:gd name="connsiteX187" fmla="*/ 165 w 10000"/>
                  <a:gd name="connsiteY187" fmla="*/ 4846 h 10000"/>
                  <a:gd name="connsiteX188" fmla="*/ 124 w 10000"/>
                  <a:gd name="connsiteY188" fmla="*/ 4846 h 10000"/>
                  <a:gd name="connsiteX189" fmla="*/ 165 w 10000"/>
                  <a:gd name="connsiteY189" fmla="*/ 4923 h 10000"/>
                  <a:gd name="connsiteX190" fmla="*/ 165 w 10000"/>
                  <a:gd name="connsiteY190" fmla="*/ 5000 h 10000"/>
                  <a:gd name="connsiteX191" fmla="*/ 207 w 10000"/>
                  <a:gd name="connsiteY191" fmla="*/ 5077 h 10000"/>
                  <a:gd name="connsiteX192" fmla="*/ 165 w 10000"/>
                  <a:gd name="connsiteY192" fmla="*/ 5231 h 10000"/>
                  <a:gd name="connsiteX193" fmla="*/ 207 w 10000"/>
                  <a:gd name="connsiteY193" fmla="*/ 5385 h 10000"/>
                  <a:gd name="connsiteX194" fmla="*/ 248 w 10000"/>
                  <a:gd name="connsiteY194" fmla="*/ 5385 h 10000"/>
                  <a:gd name="connsiteX195" fmla="*/ 248 w 10000"/>
                  <a:gd name="connsiteY195" fmla="*/ 5462 h 10000"/>
                  <a:gd name="connsiteX196" fmla="*/ 0 w 10000"/>
                  <a:gd name="connsiteY196" fmla="*/ 6000 h 10000"/>
                  <a:gd name="connsiteX197" fmla="*/ 41 w 10000"/>
                  <a:gd name="connsiteY197" fmla="*/ 6000 h 10000"/>
                  <a:gd name="connsiteX198" fmla="*/ 83 w 10000"/>
                  <a:gd name="connsiteY198" fmla="*/ 6077 h 10000"/>
                  <a:gd name="connsiteX199" fmla="*/ 83 w 10000"/>
                  <a:gd name="connsiteY199" fmla="*/ 6231 h 10000"/>
                  <a:gd name="connsiteX200" fmla="*/ 41 w 10000"/>
                  <a:gd name="connsiteY200" fmla="*/ 6231 h 10000"/>
                  <a:gd name="connsiteX201" fmla="*/ 41 w 10000"/>
                  <a:gd name="connsiteY201" fmla="*/ 6308 h 10000"/>
                  <a:gd name="connsiteX202" fmla="*/ 41 w 10000"/>
                  <a:gd name="connsiteY202" fmla="*/ 6462 h 10000"/>
                  <a:gd name="connsiteX203" fmla="*/ 41 w 10000"/>
                  <a:gd name="connsiteY203" fmla="*/ 6538 h 10000"/>
                  <a:gd name="connsiteX204" fmla="*/ 0 w 10000"/>
                  <a:gd name="connsiteY204" fmla="*/ 6846 h 10000"/>
                  <a:gd name="connsiteX205" fmla="*/ 41 w 10000"/>
                  <a:gd name="connsiteY205" fmla="*/ 7000 h 10000"/>
                  <a:gd name="connsiteX206" fmla="*/ 124 w 10000"/>
                  <a:gd name="connsiteY206" fmla="*/ 7077 h 10000"/>
                  <a:gd name="connsiteX207" fmla="*/ 207 w 10000"/>
                  <a:gd name="connsiteY207" fmla="*/ 7154 h 10000"/>
                  <a:gd name="connsiteX208" fmla="*/ 289 w 10000"/>
                  <a:gd name="connsiteY208" fmla="*/ 7462 h 10000"/>
                  <a:gd name="connsiteX209" fmla="*/ 331 w 10000"/>
                  <a:gd name="connsiteY209" fmla="*/ 7538 h 10000"/>
                  <a:gd name="connsiteX210" fmla="*/ 331 w 10000"/>
                  <a:gd name="connsiteY210" fmla="*/ 7615 h 10000"/>
                  <a:gd name="connsiteX211" fmla="*/ 248 w 10000"/>
                  <a:gd name="connsiteY211" fmla="*/ 7692 h 10000"/>
                  <a:gd name="connsiteX212" fmla="*/ 289 w 10000"/>
                  <a:gd name="connsiteY212" fmla="*/ 7846 h 10000"/>
                  <a:gd name="connsiteX213" fmla="*/ 331 w 10000"/>
                  <a:gd name="connsiteY213" fmla="*/ 7846 h 10000"/>
                  <a:gd name="connsiteX214" fmla="*/ 372 w 10000"/>
                  <a:gd name="connsiteY214" fmla="*/ 7846 h 10000"/>
                  <a:gd name="connsiteX215" fmla="*/ 455 w 10000"/>
                  <a:gd name="connsiteY215" fmla="*/ 8000 h 10000"/>
                  <a:gd name="connsiteX216" fmla="*/ 702 w 10000"/>
                  <a:gd name="connsiteY216" fmla="*/ 8231 h 10000"/>
                  <a:gd name="connsiteX217" fmla="*/ 744 w 10000"/>
                  <a:gd name="connsiteY217" fmla="*/ 8231 h 10000"/>
                  <a:gd name="connsiteX218" fmla="*/ 702 w 10000"/>
                  <a:gd name="connsiteY218" fmla="*/ 8385 h 10000"/>
                  <a:gd name="connsiteX219" fmla="*/ 661 w 10000"/>
                  <a:gd name="connsiteY219" fmla="*/ 8462 h 10000"/>
                  <a:gd name="connsiteX220" fmla="*/ 620 w 10000"/>
                  <a:gd name="connsiteY220" fmla="*/ 8538 h 10000"/>
                  <a:gd name="connsiteX221" fmla="*/ 579 w 10000"/>
                  <a:gd name="connsiteY221" fmla="*/ 8615 h 10000"/>
                  <a:gd name="connsiteX222" fmla="*/ 661 w 10000"/>
                  <a:gd name="connsiteY222" fmla="*/ 8615 h 10000"/>
                  <a:gd name="connsiteX223" fmla="*/ 620 w 10000"/>
                  <a:gd name="connsiteY223" fmla="*/ 8769 h 10000"/>
                  <a:gd name="connsiteX224" fmla="*/ 537 w 10000"/>
                  <a:gd name="connsiteY224" fmla="*/ 8923 h 10000"/>
                  <a:gd name="connsiteX225" fmla="*/ 620 w 10000"/>
                  <a:gd name="connsiteY225" fmla="*/ 9077 h 10000"/>
                  <a:gd name="connsiteX226" fmla="*/ 744 w 10000"/>
                  <a:gd name="connsiteY226" fmla="*/ 9154 h 10000"/>
                  <a:gd name="connsiteX227" fmla="*/ 826 w 10000"/>
                  <a:gd name="connsiteY227" fmla="*/ 9385 h 10000"/>
                  <a:gd name="connsiteX228" fmla="*/ 826 w 10000"/>
                  <a:gd name="connsiteY228" fmla="*/ 9462 h 10000"/>
                  <a:gd name="connsiteX229" fmla="*/ 868 w 10000"/>
                  <a:gd name="connsiteY229" fmla="*/ 9538 h 10000"/>
                  <a:gd name="connsiteX230" fmla="*/ 950 w 10000"/>
                  <a:gd name="connsiteY230" fmla="*/ 9538 h 10000"/>
                  <a:gd name="connsiteX231" fmla="*/ 992 w 10000"/>
                  <a:gd name="connsiteY231" fmla="*/ 9615 h 10000"/>
                  <a:gd name="connsiteX232" fmla="*/ 1033 w 10000"/>
                  <a:gd name="connsiteY232" fmla="*/ 9769 h 10000"/>
                  <a:gd name="connsiteX233" fmla="*/ 1033 w 10000"/>
                  <a:gd name="connsiteY233" fmla="*/ 9846 h 10000"/>
                  <a:gd name="connsiteX234" fmla="*/ 1074 w 10000"/>
                  <a:gd name="connsiteY234" fmla="*/ 9923 h 10000"/>
                  <a:gd name="connsiteX235" fmla="*/ 1157 w 10000"/>
                  <a:gd name="connsiteY235" fmla="*/ 9923 h 10000"/>
                  <a:gd name="connsiteX236" fmla="*/ 1240 w 10000"/>
                  <a:gd name="connsiteY236" fmla="*/ 9846 h 10000"/>
                  <a:gd name="connsiteX237" fmla="*/ 1281 w 10000"/>
                  <a:gd name="connsiteY237" fmla="*/ 9923 h 10000"/>
                  <a:gd name="connsiteX238" fmla="*/ 1281 w 10000"/>
                  <a:gd name="connsiteY238" fmla="*/ 10000 h 10000"/>
                  <a:gd name="connsiteX239" fmla="*/ 1322 w 10000"/>
                  <a:gd name="connsiteY239" fmla="*/ 9846 h 10000"/>
                  <a:gd name="connsiteX240" fmla="*/ 1405 w 10000"/>
                  <a:gd name="connsiteY240" fmla="*/ 9692 h 10000"/>
                  <a:gd name="connsiteX241" fmla="*/ 1322 w 10000"/>
                  <a:gd name="connsiteY241" fmla="*/ 9385 h 10000"/>
                  <a:gd name="connsiteX242" fmla="*/ 1157 w 10000"/>
                  <a:gd name="connsiteY242" fmla="*/ 9000 h 10000"/>
                  <a:gd name="connsiteX243" fmla="*/ 1240 w 10000"/>
                  <a:gd name="connsiteY243" fmla="*/ 8769 h 10000"/>
                  <a:gd name="connsiteX244" fmla="*/ 1322 w 10000"/>
                  <a:gd name="connsiteY244" fmla="*/ 8692 h 10000"/>
                  <a:gd name="connsiteX245" fmla="*/ 1322 w 10000"/>
                  <a:gd name="connsiteY245" fmla="*/ 8615 h 10000"/>
                  <a:gd name="connsiteX246" fmla="*/ 1322 w 10000"/>
                  <a:gd name="connsiteY246" fmla="*/ 8692 h 10000"/>
                  <a:gd name="connsiteX247" fmla="*/ 1322 w 10000"/>
                  <a:gd name="connsiteY247" fmla="*/ 8615 h 10000"/>
                  <a:gd name="connsiteX248" fmla="*/ 1240 w 10000"/>
                  <a:gd name="connsiteY248" fmla="*/ 8538 h 10000"/>
                  <a:gd name="connsiteX249" fmla="*/ 1322 w 10000"/>
                  <a:gd name="connsiteY249" fmla="*/ 8231 h 10000"/>
                  <a:gd name="connsiteX250" fmla="*/ 1529 w 10000"/>
                  <a:gd name="connsiteY250" fmla="*/ 8077 h 10000"/>
                  <a:gd name="connsiteX251" fmla="*/ 1694 w 10000"/>
                  <a:gd name="connsiteY251" fmla="*/ 8000 h 10000"/>
                  <a:gd name="connsiteX252" fmla="*/ 1818 w 10000"/>
                  <a:gd name="connsiteY252" fmla="*/ 8154 h 10000"/>
                  <a:gd name="connsiteX253" fmla="*/ 1942 w 10000"/>
                  <a:gd name="connsiteY253" fmla="*/ 8077 h 10000"/>
                  <a:gd name="connsiteX254" fmla="*/ 2066 w 10000"/>
                  <a:gd name="connsiteY254" fmla="*/ 8154 h 10000"/>
                  <a:gd name="connsiteX255" fmla="*/ 2231 w 10000"/>
                  <a:gd name="connsiteY255" fmla="*/ 8077 h 10000"/>
                  <a:gd name="connsiteX256" fmla="*/ 2190 w 10000"/>
                  <a:gd name="connsiteY256" fmla="*/ 7846 h 10000"/>
                  <a:gd name="connsiteX257" fmla="*/ 2273 w 10000"/>
                  <a:gd name="connsiteY257" fmla="*/ 7538 h 10000"/>
                  <a:gd name="connsiteX258" fmla="*/ 2521 w 10000"/>
                  <a:gd name="connsiteY258" fmla="*/ 7308 h 10000"/>
                  <a:gd name="connsiteX259" fmla="*/ 2769 w 10000"/>
                  <a:gd name="connsiteY259" fmla="*/ 7231 h 10000"/>
                  <a:gd name="connsiteX260" fmla="*/ 2934 w 10000"/>
                  <a:gd name="connsiteY260" fmla="*/ 7615 h 10000"/>
                  <a:gd name="connsiteX261" fmla="*/ 3140 w 10000"/>
                  <a:gd name="connsiteY261" fmla="*/ 7462 h 10000"/>
                  <a:gd name="connsiteX262" fmla="*/ 3223 w 10000"/>
                  <a:gd name="connsiteY262" fmla="*/ 7462 h 10000"/>
                  <a:gd name="connsiteX263" fmla="*/ 3306 w 10000"/>
                  <a:gd name="connsiteY263" fmla="*/ 7769 h 10000"/>
                  <a:gd name="connsiteX264" fmla="*/ 3388 w 10000"/>
                  <a:gd name="connsiteY264" fmla="*/ 8154 h 10000"/>
                  <a:gd name="connsiteX265" fmla="*/ 3595 w 10000"/>
                  <a:gd name="connsiteY265" fmla="*/ 8154 h 10000"/>
                  <a:gd name="connsiteX266" fmla="*/ 3760 w 10000"/>
                  <a:gd name="connsiteY266" fmla="*/ 8308 h 10000"/>
                  <a:gd name="connsiteX267" fmla="*/ 3926 w 10000"/>
                  <a:gd name="connsiteY267" fmla="*/ 8308 h 10000"/>
                  <a:gd name="connsiteX268" fmla="*/ 3926 w 10000"/>
                  <a:gd name="connsiteY268" fmla="*/ 8538 h 10000"/>
                  <a:gd name="connsiteX269" fmla="*/ 3967 w 10000"/>
                  <a:gd name="connsiteY269" fmla="*/ 8538 h 10000"/>
                  <a:gd name="connsiteX270" fmla="*/ 4008 w 10000"/>
                  <a:gd name="connsiteY270" fmla="*/ 8385 h 10000"/>
                  <a:gd name="connsiteX271" fmla="*/ 4174 w 10000"/>
                  <a:gd name="connsiteY271" fmla="*/ 8231 h 10000"/>
                  <a:gd name="connsiteX272" fmla="*/ 4380 w 10000"/>
                  <a:gd name="connsiteY272" fmla="*/ 8154 h 10000"/>
                  <a:gd name="connsiteX273" fmla="*/ 4545 w 10000"/>
                  <a:gd name="connsiteY273" fmla="*/ 8308 h 10000"/>
                  <a:gd name="connsiteX274" fmla="*/ 4628 w 10000"/>
                  <a:gd name="connsiteY274" fmla="*/ 8077 h 10000"/>
                  <a:gd name="connsiteX275" fmla="*/ 4711 w 10000"/>
                  <a:gd name="connsiteY275" fmla="*/ 7923 h 10000"/>
                  <a:gd name="connsiteX276" fmla="*/ 4959 w 10000"/>
                  <a:gd name="connsiteY276" fmla="*/ 8077 h 10000"/>
                  <a:gd name="connsiteX277" fmla="*/ 5041 w 10000"/>
                  <a:gd name="connsiteY277" fmla="*/ 8231 h 10000"/>
                  <a:gd name="connsiteX278" fmla="*/ 5248 w 10000"/>
                  <a:gd name="connsiteY278" fmla="*/ 8231 h 10000"/>
                  <a:gd name="connsiteX279" fmla="*/ 5372 w 10000"/>
                  <a:gd name="connsiteY279" fmla="*/ 8462 h 10000"/>
                  <a:gd name="connsiteX280" fmla="*/ 5702 w 10000"/>
                  <a:gd name="connsiteY280" fmla="*/ 8308 h 10000"/>
                  <a:gd name="connsiteX281" fmla="*/ 5826 w 10000"/>
                  <a:gd name="connsiteY281" fmla="*/ 8385 h 10000"/>
                  <a:gd name="connsiteX282" fmla="*/ 5868 w 10000"/>
                  <a:gd name="connsiteY282" fmla="*/ 8308 h 10000"/>
                  <a:gd name="connsiteX283" fmla="*/ 5992 w 10000"/>
                  <a:gd name="connsiteY283" fmla="*/ 8308 h 10000"/>
                  <a:gd name="connsiteX284" fmla="*/ 6116 w 10000"/>
                  <a:gd name="connsiteY284" fmla="*/ 7846 h 10000"/>
                  <a:gd name="connsiteX285" fmla="*/ 6157 w 10000"/>
                  <a:gd name="connsiteY285" fmla="*/ 7692 h 10000"/>
                  <a:gd name="connsiteX286" fmla="*/ 6364 w 10000"/>
                  <a:gd name="connsiteY286" fmla="*/ 7692 h 10000"/>
                  <a:gd name="connsiteX287" fmla="*/ 6570 w 10000"/>
                  <a:gd name="connsiteY287" fmla="*/ 8385 h 10000"/>
                  <a:gd name="connsiteX288" fmla="*/ 6736 w 10000"/>
                  <a:gd name="connsiteY288" fmla="*/ 8462 h 10000"/>
                  <a:gd name="connsiteX289" fmla="*/ 6777 w 10000"/>
                  <a:gd name="connsiteY289" fmla="*/ 8615 h 10000"/>
                  <a:gd name="connsiteX290" fmla="*/ 6968 w 10000"/>
                  <a:gd name="connsiteY290" fmla="*/ 8656 h 10000"/>
                  <a:gd name="connsiteX291" fmla="*/ 6876 w 10000"/>
                  <a:gd name="connsiteY291" fmla="*/ 9013 h 10000"/>
                  <a:gd name="connsiteX292" fmla="*/ 6818 w 10000"/>
                  <a:gd name="connsiteY292" fmla="*/ 9154 h 10000"/>
                  <a:gd name="connsiteX293" fmla="*/ 6736 w 10000"/>
                  <a:gd name="connsiteY293" fmla="*/ 9615 h 10000"/>
                  <a:gd name="connsiteX294" fmla="*/ 6777 w 10000"/>
                  <a:gd name="connsiteY294" fmla="*/ 9615 h 10000"/>
                  <a:gd name="connsiteX295" fmla="*/ 6818 w 10000"/>
                  <a:gd name="connsiteY295" fmla="*/ 9615 h 10000"/>
                  <a:gd name="connsiteX296" fmla="*/ 6860 w 10000"/>
                  <a:gd name="connsiteY296" fmla="*/ 9538 h 10000"/>
                  <a:gd name="connsiteX297" fmla="*/ 6942 w 10000"/>
                  <a:gd name="connsiteY297" fmla="*/ 9615 h 10000"/>
                  <a:gd name="connsiteX298" fmla="*/ 7066 w 10000"/>
                  <a:gd name="connsiteY298" fmla="*/ 9385 h 10000"/>
                  <a:gd name="connsiteX299" fmla="*/ 7149 w 10000"/>
                  <a:gd name="connsiteY299" fmla="*/ 9231 h 10000"/>
                  <a:gd name="connsiteX300" fmla="*/ 7314 w 10000"/>
                  <a:gd name="connsiteY300" fmla="*/ 8846 h 10000"/>
                  <a:gd name="connsiteX301" fmla="*/ 7397 w 10000"/>
                  <a:gd name="connsiteY301" fmla="*/ 8538 h 10000"/>
                  <a:gd name="connsiteX302" fmla="*/ 7397 w 10000"/>
                  <a:gd name="connsiteY302" fmla="*/ 8231 h 10000"/>
                  <a:gd name="connsiteX303" fmla="*/ 7438 w 10000"/>
                  <a:gd name="connsiteY303" fmla="*/ 7769 h 10000"/>
                  <a:gd name="connsiteX304" fmla="*/ 7438 w 10000"/>
                  <a:gd name="connsiteY304" fmla="*/ 7615 h 10000"/>
                  <a:gd name="connsiteX305" fmla="*/ 7355 w 10000"/>
                  <a:gd name="connsiteY305" fmla="*/ 7462 h 10000"/>
                  <a:gd name="connsiteX306" fmla="*/ 7231 w 10000"/>
                  <a:gd name="connsiteY306" fmla="*/ 7615 h 10000"/>
                  <a:gd name="connsiteX307" fmla="*/ 7149 w 10000"/>
                  <a:gd name="connsiteY307" fmla="*/ 7538 h 10000"/>
                  <a:gd name="connsiteX308" fmla="*/ 7107 w 10000"/>
                  <a:gd name="connsiteY308" fmla="*/ 7385 h 10000"/>
                  <a:gd name="connsiteX309" fmla="*/ 7066 w 10000"/>
                  <a:gd name="connsiteY309" fmla="*/ 7385 h 10000"/>
                  <a:gd name="connsiteX310" fmla="*/ 7107 w 10000"/>
                  <a:gd name="connsiteY310" fmla="*/ 7308 h 10000"/>
                  <a:gd name="connsiteX311" fmla="*/ 7231 w 10000"/>
                  <a:gd name="connsiteY311" fmla="*/ 7077 h 10000"/>
                  <a:gd name="connsiteX312" fmla="*/ 7314 w 10000"/>
                  <a:gd name="connsiteY312" fmla="*/ 6923 h 10000"/>
                  <a:gd name="connsiteX313" fmla="*/ 7314 w 10000"/>
                  <a:gd name="connsiteY313" fmla="*/ 6846 h 10000"/>
                  <a:gd name="connsiteX314" fmla="*/ 7603 w 10000"/>
                  <a:gd name="connsiteY314" fmla="*/ 6308 h 10000"/>
                  <a:gd name="connsiteX315" fmla="*/ 7686 w 10000"/>
                  <a:gd name="connsiteY315" fmla="*/ 6308 h 10000"/>
                  <a:gd name="connsiteX316" fmla="*/ 7893 w 10000"/>
                  <a:gd name="connsiteY316" fmla="*/ 6308 h 10000"/>
                  <a:gd name="connsiteX317" fmla="*/ 7975 w 10000"/>
                  <a:gd name="connsiteY317" fmla="*/ 6231 h 10000"/>
                  <a:gd name="connsiteX318" fmla="*/ 8099 w 10000"/>
                  <a:gd name="connsiteY318" fmla="*/ 6308 h 10000"/>
                  <a:gd name="connsiteX319" fmla="*/ 8099 w 10000"/>
                  <a:gd name="connsiteY319" fmla="*/ 6462 h 10000"/>
                  <a:gd name="connsiteX320" fmla="*/ 8306 w 10000"/>
                  <a:gd name="connsiteY320" fmla="*/ 6385 h 10000"/>
                  <a:gd name="connsiteX321" fmla="*/ 8347 w 10000"/>
                  <a:gd name="connsiteY321" fmla="*/ 6385 h 10000"/>
                  <a:gd name="connsiteX322" fmla="*/ 8306 w 10000"/>
                  <a:gd name="connsiteY322" fmla="*/ 6308 h 10000"/>
                  <a:gd name="connsiteX323" fmla="*/ 8347 w 10000"/>
                  <a:gd name="connsiteY323" fmla="*/ 6077 h 10000"/>
                  <a:gd name="connsiteX324" fmla="*/ 8388 w 10000"/>
                  <a:gd name="connsiteY324" fmla="*/ 5846 h 10000"/>
                  <a:gd name="connsiteX325" fmla="*/ 8512 w 10000"/>
                  <a:gd name="connsiteY325" fmla="*/ 5692 h 10000"/>
                  <a:gd name="connsiteX326" fmla="*/ 8678 w 10000"/>
                  <a:gd name="connsiteY326" fmla="*/ 5769 h 10000"/>
                  <a:gd name="connsiteX327" fmla="*/ 8719 w 10000"/>
                  <a:gd name="connsiteY327" fmla="*/ 5923 h 10000"/>
                  <a:gd name="connsiteX328" fmla="*/ 8802 w 10000"/>
                  <a:gd name="connsiteY328" fmla="*/ 5769 h 10000"/>
                  <a:gd name="connsiteX329" fmla="*/ 8967 w 10000"/>
                  <a:gd name="connsiteY329" fmla="*/ 5538 h 10000"/>
                  <a:gd name="connsiteX330" fmla="*/ 8967 w 10000"/>
                  <a:gd name="connsiteY330" fmla="*/ 5846 h 10000"/>
                  <a:gd name="connsiteX331" fmla="*/ 8843 w 10000"/>
                  <a:gd name="connsiteY331" fmla="*/ 6077 h 10000"/>
                  <a:gd name="connsiteX332" fmla="*/ 8760 w 10000"/>
                  <a:gd name="connsiteY332" fmla="*/ 6154 h 10000"/>
                  <a:gd name="connsiteX333" fmla="*/ 8678 w 10000"/>
                  <a:gd name="connsiteY333" fmla="*/ 6385 h 10000"/>
                  <a:gd name="connsiteX334" fmla="*/ 8595 w 10000"/>
                  <a:gd name="connsiteY334" fmla="*/ 6538 h 10000"/>
                  <a:gd name="connsiteX335" fmla="*/ 8512 w 10000"/>
                  <a:gd name="connsiteY335" fmla="*/ 6692 h 10000"/>
                  <a:gd name="connsiteX336" fmla="*/ 8471 w 10000"/>
                  <a:gd name="connsiteY336" fmla="*/ 6692 h 10000"/>
                  <a:gd name="connsiteX337" fmla="*/ 8388 w 10000"/>
                  <a:gd name="connsiteY337" fmla="*/ 7154 h 10000"/>
                  <a:gd name="connsiteX338" fmla="*/ 8471 w 10000"/>
                  <a:gd name="connsiteY338" fmla="*/ 8077 h 10000"/>
                  <a:gd name="connsiteX339" fmla="*/ 8595 w 10000"/>
                  <a:gd name="connsiteY339" fmla="*/ 7769 h 10000"/>
                  <a:gd name="connsiteX340" fmla="*/ 8636 w 10000"/>
                  <a:gd name="connsiteY340" fmla="*/ 7692 h 10000"/>
                  <a:gd name="connsiteX341" fmla="*/ 8678 w 10000"/>
                  <a:gd name="connsiteY341" fmla="*/ 7538 h 10000"/>
                  <a:gd name="connsiteX342" fmla="*/ 8719 w 10000"/>
                  <a:gd name="connsiteY342" fmla="*/ 7385 h 10000"/>
                  <a:gd name="connsiteX343" fmla="*/ 8802 w 10000"/>
                  <a:gd name="connsiteY343" fmla="*/ 7308 h 10000"/>
                  <a:gd name="connsiteX344" fmla="*/ 8802 w 10000"/>
                  <a:gd name="connsiteY344" fmla="*/ 7154 h 10000"/>
                  <a:gd name="connsiteX345" fmla="*/ 8843 w 10000"/>
                  <a:gd name="connsiteY345" fmla="*/ 7077 h 10000"/>
                  <a:gd name="connsiteX346" fmla="*/ 8884 w 10000"/>
                  <a:gd name="connsiteY346" fmla="*/ 6769 h 10000"/>
                  <a:gd name="connsiteX347" fmla="*/ 8884 w 10000"/>
                  <a:gd name="connsiteY347" fmla="*/ 6692 h 10000"/>
                  <a:gd name="connsiteX348" fmla="*/ 8802 w 10000"/>
                  <a:gd name="connsiteY348" fmla="*/ 6692 h 10000"/>
                  <a:gd name="connsiteX349" fmla="*/ 8884 w 10000"/>
                  <a:gd name="connsiteY349" fmla="*/ 6308 h 10000"/>
                  <a:gd name="connsiteX350" fmla="*/ 8926 w 10000"/>
                  <a:gd name="connsiteY350" fmla="*/ 6231 h 10000"/>
                  <a:gd name="connsiteX351" fmla="*/ 9008 w 10000"/>
                  <a:gd name="connsiteY351" fmla="*/ 6154 h 10000"/>
                  <a:gd name="connsiteX352" fmla="*/ 9050 w 10000"/>
                  <a:gd name="connsiteY352" fmla="*/ 6154 h 10000"/>
                  <a:gd name="connsiteX353" fmla="*/ 9091 w 10000"/>
                  <a:gd name="connsiteY353" fmla="*/ 6231 h 10000"/>
                  <a:gd name="connsiteX354" fmla="*/ 9215 w 10000"/>
                  <a:gd name="connsiteY354" fmla="*/ 6000 h 10000"/>
                  <a:gd name="connsiteX355" fmla="*/ 9339 w 10000"/>
                  <a:gd name="connsiteY355" fmla="*/ 6231 h 10000"/>
                  <a:gd name="connsiteX356" fmla="*/ 9380 w 10000"/>
                  <a:gd name="connsiteY356" fmla="*/ 6000 h 10000"/>
                  <a:gd name="connsiteX357" fmla="*/ 9463 w 10000"/>
                  <a:gd name="connsiteY357" fmla="*/ 6000 h 10000"/>
                  <a:gd name="connsiteX358" fmla="*/ 9587 w 10000"/>
                  <a:gd name="connsiteY358" fmla="*/ 5692 h 10000"/>
                  <a:gd name="connsiteX359" fmla="*/ 9752 w 10000"/>
                  <a:gd name="connsiteY359" fmla="*/ 5538 h 10000"/>
                  <a:gd name="connsiteX360" fmla="*/ 9835 w 10000"/>
                  <a:gd name="connsiteY360" fmla="*/ 5538 h 10000"/>
                  <a:gd name="connsiteX361" fmla="*/ 9917 w 10000"/>
                  <a:gd name="connsiteY361" fmla="*/ 5615 h 10000"/>
                  <a:gd name="connsiteX362" fmla="*/ 9917 w 10000"/>
                  <a:gd name="connsiteY362" fmla="*/ 5538 h 10000"/>
                  <a:gd name="connsiteX363" fmla="*/ 9917 w 10000"/>
                  <a:gd name="connsiteY363" fmla="*/ 5385 h 10000"/>
                  <a:gd name="connsiteX364" fmla="*/ 9876 w 10000"/>
                  <a:gd name="connsiteY364" fmla="*/ 5154 h 10000"/>
                  <a:gd name="connsiteX365" fmla="*/ 9793 w 10000"/>
                  <a:gd name="connsiteY365" fmla="*/ 5000 h 10000"/>
                  <a:gd name="connsiteX366" fmla="*/ 9876 w 10000"/>
                  <a:gd name="connsiteY366" fmla="*/ 4923 h 10000"/>
                  <a:gd name="connsiteX367" fmla="*/ 9959 w 10000"/>
                  <a:gd name="connsiteY367" fmla="*/ 484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Lst>
                <a:rect l="l" t="t" r="r" b="b"/>
                <a:pathLst>
                  <a:path w="10000" h="10000">
                    <a:moveTo>
                      <a:pt x="9959" y="4846"/>
                    </a:moveTo>
                    <a:cubicBezTo>
                      <a:pt x="9973" y="4461"/>
                      <a:pt x="9986" y="4077"/>
                      <a:pt x="10000" y="3692"/>
                    </a:cubicBezTo>
                    <a:lnTo>
                      <a:pt x="9917" y="3615"/>
                    </a:lnTo>
                    <a:lnTo>
                      <a:pt x="9876" y="3615"/>
                    </a:lnTo>
                    <a:cubicBezTo>
                      <a:pt x="9848" y="3564"/>
                      <a:pt x="9821" y="3513"/>
                      <a:pt x="9793" y="3462"/>
                    </a:cubicBezTo>
                    <a:cubicBezTo>
                      <a:pt x="9766" y="3436"/>
                      <a:pt x="9738" y="3411"/>
                      <a:pt x="9711" y="3385"/>
                    </a:cubicBezTo>
                    <a:lnTo>
                      <a:pt x="9587" y="3385"/>
                    </a:lnTo>
                    <a:lnTo>
                      <a:pt x="9504" y="3308"/>
                    </a:lnTo>
                    <a:lnTo>
                      <a:pt x="9421" y="3308"/>
                    </a:lnTo>
                    <a:lnTo>
                      <a:pt x="9380" y="3308"/>
                    </a:lnTo>
                    <a:cubicBezTo>
                      <a:pt x="9394" y="3410"/>
                      <a:pt x="9407" y="3513"/>
                      <a:pt x="9421" y="3615"/>
                    </a:cubicBezTo>
                    <a:cubicBezTo>
                      <a:pt x="9394" y="3641"/>
                      <a:pt x="9366" y="3666"/>
                      <a:pt x="9339" y="3692"/>
                    </a:cubicBezTo>
                    <a:lnTo>
                      <a:pt x="9256" y="3615"/>
                    </a:lnTo>
                    <a:cubicBezTo>
                      <a:pt x="9242" y="3564"/>
                      <a:pt x="9229" y="3513"/>
                      <a:pt x="9215" y="3462"/>
                    </a:cubicBezTo>
                    <a:lnTo>
                      <a:pt x="9215" y="3385"/>
                    </a:lnTo>
                    <a:lnTo>
                      <a:pt x="9091" y="3385"/>
                    </a:lnTo>
                    <a:cubicBezTo>
                      <a:pt x="9077" y="3411"/>
                      <a:pt x="9064" y="3436"/>
                      <a:pt x="9050" y="3462"/>
                    </a:cubicBezTo>
                    <a:cubicBezTo>
                      <a:pt x="9009" y="3436"/>
                      <a:pt x="8967" y="3411"/>
                      <a:pt x="8926" y="3385"/>
                    </a:cubicBezTo>
                    <a:lnTo>
                      <a:pt x="8802" y="3385"/>
                    </a:lnTo>
                    <a:cubicBezTo>
                      <a:pt x="8788" y="3411"/>
                      <a:pt x="8774" y="3436"/>
                      <a:pt x="8760" y="3462"/>
                    </a:cubicBezTo>
                    <a:cubicBezTo>
                      <a:pt x="8733" y="3411"/>
                      <a:pt x="8705" y="3359"/>
                      <a:pt x="8678" y="3308"/>
                    </a:cubicBezTo>
                    <a:lnTo>
                      <a:pt x="8678" y="3077"/>
                    </a:lnTo>
                    <a:lnTo>
                      <a:pt x="8554" y="2923"/>
                    </a:lnTo>
                    <a:lnTo>
                      <a:pt x="8347" y="2923"/>
                    </a:lnTo>
                    <a:lnTo>
                      <a:pt x="8140" y="2923"/>
                    </a:lnTo>
                    <a:lnTo>
                      <a:pt x="8140" y="2846"/>
                    </a:lnTo>
                    <a:cubicBezTo>
                      <a:pt x="8126" y="2820"/>
                      <a:pt x="8113" y="2795"/>
                      <a:pt x="8099" y="2769"/>
                    </a:cubicBezTo>
                    <a:lnTo>
                      <a:pt x="7975" y="2615"/>
                    </a:lnTo>
                    <a:lnTo>
                      <a:pt x="7975" y="2462"/>
                    </a:lnTo>
                    <a:lnTo>
                      <a:pt x="7479" y="2231"/>
                    </a:lnTo>
                    <a:lnTo>
                      <a:pt x="7479" y="2308"/>
                    </a:lnTo>
                    <a:lnTo>
                      <a:pt x="7355" y="2462"/>
                    </a:lnTo>
                    <a:cubicBezTo>
                      <a:pt x="7369" y="2539"/>
                      <a:pt x="7383" y="2615"/>
                      <a:pt x="7397" y="2692"/>
                    </a:cubicBezTo>
                    <a:cubicBezTo>
                      <a:pt x="7356" y="2718"/>
                      <a:pt x="7314" y="2743"/>
                      <a:pt x="7273" y="2769"/>
                    </a:cubicBezTo>
                    <a:lnTo>
                      <a:pt x="7190" y="2769"/>
                    </a:lnTo>
                    <a:cubicBezTo>
                      <a:pt x="7149" y="2743"/>
                      <a:pt x="7107" y="2718"/>
                      <a:pt x="7066" y="2692"/>
                    </a:cubicBezTo>
                    <a:cubicBezTo>
                      <a:pt x="7052" y="2718"/>
                      <a:pt x="7039" y="2743"/>
                      <a:pt x="7025" y="2769"/>
                    </a:cubicBezTo>
                    <a:lnTo>
                      <a:pt x="6942" y="2692"/>
                    </a:lnTo>
                    <a:cubicBezTo>
                      <a:pt x="6915" y="2666"/>
                      <a:pt x="6887" y="2641"/>
                      <a:pt x="6860" y="2615"/>
                    </a:cubicBezTo>
                    <a:lnTo>
                      <a:pt x="6860" y="2846"/>
                    </a:lnTo>
                    <a:cubicBezTo>
                      <a:pt x="6832" y="2897"/>
                      <a:pt x="6805" y="2949"/>
                      <a:pt x="6777" y="3000"/>
                    </a:cubicBezTo>
                    <a:cubicBezTo>
                      <a:pt x="6749" y="2923"/>
                      <a:pt x="6722" y="2846"/>
                      <a:pt x="6694" y="2769"/>
                    </a:cubicBezTo>
                    <a:cubicBezTo>
                      <a:pt x="6667" y="2692"/>
                      <a:pt x="6639" y="2615"/>
                      <a:pt x="6612" y="2538"/>
                    </a:cubicBezTo>
                    <a:cubicBezTo>
                      <a:pt x="6639" y="2461"/>
                      <a:pt x="6667" y="2385"/>
                      <a:pt x="6694" y="2308"/>
                    </a:cubicBezTo>
                    <a:lnTo>
                      <a:pt x="6694" y="2154"/>
                    </a:lnTo>
                    <a:cubicBezTo>
                      <a:pt x="6667" y="2103"/>
                      <a:pt x="6639" y="2051"/>
                      <a:pt x="6612" y="2000"/>
                    </a:cubicBezTo>
                    <a:lnTo>
                      <a:pt x="6529" y="1923"/>
                    </a:lnTo>
                    <a:lnTo>
                      <a:pt x="6446" y="1923"/>
                    </a:lnTo>
                    <a:cubicBezTo>
                      <a:pt x="6432" y="1897"/>
                      <a:pt x="6419" y="1872"/>
                      <a:pt x="6405" y="1846"/>
                    </a:cubicBezTo>
                    <a:lnTo>
                      <a:pt x="6322" y="1769"/>
                    </a:lnTo>
                    <a:cubicBezTo>
                      <a:pt x="6308" y="1820"/>
                      <a:pt x="6295" y="1872"/>
                      <a:pt x="6281" y="1923"/>
                    </a:cubicBezTo>
                    <a:cubicBezTo>
                      <a:pt x="6267" y="1974"/>
                      <a:pt x="6254" y="2026"/>
                      <a:pt x="6240" y="2077"/>
                    </a:cubicBezTo>
                    <a:lnTo>
                      <a:pt x="6033" y="2077"/>
                    </a:lnTo>
                    <a:lnTo>
                      <a:pt x="5950" y="2000"/>
                    </a:lnTo>
                    <a:cubicBezTo>
                      <a:pt x="5936" y="1949"/>
                      <a:pt x="5923" y="1897"/>
                      <a:pt x="5909" y="1846"/>
                    </a:cubicBezTo>
                    <a:lnTo>
                      <a:pt x="5744" y="1846"/>
                    </a:lnTo>
                    <a:lnTo>
                      <a:pt x="5620" y="2000"/>
                    </a:lnTo>
                    <a:lnTo>
                      <a:pt x="5620" y="1846"/>
                    </a:lnTo>
                    <a:cubicBezTo>
                      <a:pt x="5592" y="1795"/>
                      <a:pt x="5565" y="1743"/>
                      <a:pt x="5537" y="1692"/>
                    </a:cubicBezTo>
                    <a:lnTo>
                      <a:pt x="5455" y="1692"/>
                    </a:lnTo>
                    <a:cubicBezTo>
                      <a:pt x="5427" y="1743"/>
                      <a:pt x="5400" y="1795"/>
                      <a:pt x="5372" y="1846"/>
                    </a:cubicBezTo>
                    <a:lnTo>
                      <a:pt x="5248" y="2000"/>
                    </a:lnTo>
                    <a:lnTo>
                      <a:pt x="5124" y="2154"/>
                    </a:lnTo>
                    <a:cubicBezTo>
                      <a:pt x="5152" y="2077"/>
                      <a:pt x="5179" y="2000"/>
                      <a:pt x="5207" y="1923"/>
                    </a:cubicBezTo>
                    <a:cubicBezTo>
                      <a:pt x="5234" y="1897"/>
                      <a:pt x="5262" y="1872"/>
                      <a:pt x="5289" y="1846"/>
                    </a:cubicBezTo>
                    <a:cubicBezTo>
                      <a:pt x="5330" y="1718"/>
                      <a:pt x="5372" y="1590"/>
                      <a:pt x="5413" y="1462"/>
                    </a:cubicBezTo>
                    <a:cubicBezTo>
                      <a:pt x="5441" y="1411"/>
                      <a:pt x="5468" y="1359"/>
                      <a:pt x="5496" y="1308"/>
                    </a:cubicBezTo>
                    <a:cubicBezTo>
                      <a:pt x="5524" y="1231"/>
                      <a:pt x="5551" y="1154"/>
                      <a:pt x="5579" y="1077"/>
                    </a:cubicBezTo>
                    <a:cubicBezTo>
                      <a:pt x="5565" y="949"/>
                      <a:pt x="5551" y="820"/>
                      <a:pt x="5537" y="692"/>
                    </a:cubicBezTo>
                    <a:lnTo>
                      <a:pt x="5372" y="462"/>
                    </a:lnTo>
                    <a:cubicBezTo>
                      <a:pt x="5331" y="436"/>
                      <a:pt x="5289" y="411"/>
                      <a:pt x="5248" y="385"/>
                    </a:cubicBezTo>
                    <a:lnTo>
                      <a:pt x="5248" y="308"/>
                    </a:lnTo>
                    <a:cubicBezTo>
                      <a:pt x="5220" y="205"/>
                      <a:pt x="5193" y="103"/>
                      <a:pt x="5165" y="0"/>
                    </a:cubicBezTo>
                    <a:lnTo>
                      <a:pt x="5000" y="0"/>
                    </a:lnTo>
                    <a:lnTo>
                      <a:pt x="4835" y="308"/>
                    </a:lnTo>
                    <a:cubicBezTo>
                      <a:pt x="4821" y="410"/>
                      <a:pt x="4807" y="513"/>
                      <a:pt x="4793" y="615"/>
                    </a:cubicBezTo>
                    <a:lnTo>
                      <a:pt x="4587" y="846"/>
                    </a:lnTo>
                    <a:lnTo>
                      <a:pt x="4463" y="692"/>
                    </a:lnTo>
                    <a:lnTo>
                      <a:pt x="4256" y="846"/>
                    </a:lnTo>
                    <a:lnTo>
                      <a:pt x="4050" y="1077"/>
                    </a:lnTo>
                    <a:cubicBezTo>
                      <a:pt x="4009" y="1154"/>
                      <a:pt x="3967" y="1231"/>
                      <a:pt x="3926" y="1308"/>
                    </a:cubicBezTo>
                    <a:cubicBezTo>
                      <a:pt x="3912" y="1462"/>
                      <a:pt x="3898" y="1615"/>
                      <a:pt x="3884" y="1769"/>
                    </a:cubicBezTo>
                    <a:lnTo>
                      <a:pt x="3554" y="1923"/>
                    </a:lnTo>
                    <a:cubicBezTo>
                      <a:pt x="3540" y="1974"/>
                      <a:pt x="3526" y="2026"/>
                      <a:pt x="3512" y="2077"/>
                    </a:cubicBezTo>
                    <a:lnTo>
                      <a:pt x="3512" y="2462"/>
                    </a:lnTo>
                    <a:cubicBezTo>
                      <a:pt x="3498" y="2436"/>
                      <a:pt x="3485" y="2411"/>
                      <a:pt x="3471" y="2385"/>
                    </a:cubicBezTo>
                    <a:cubicBezTo>
                      <a:pt x="3430" y="2359"/>
                      <a:pt x="3388" y="2334"/>
                      <a:pt x="3347" y="2308"/>
                    </a:cubicBezTo>
                    <a:cubicBezTo>
                      <a:pt x="3319" y="2385"/>
                      <a:pt x="3292" y="2461"/>
                      <a:pt x="3264" y="2538"/>
                    </a:cubicBezTo>
                    <a:cubicBezTo>
                      <a:pt x="3250" y="2513"/>
                      <a:pt x="3237" y="2487"/>
                      <a:pt x="3223" y="2462"/>
                    </a:cubicBezTo>
                    <a:lnTo>
                      <a:pt x="3223" y="2385"/>
                    </a:lnTo>
                    <a:cubicBezTo>
                      <a:pt x="3195" y="2334"/>
                      <a:pt x="3168" y="2282"/>
                      <a:pt x="3140" y="2231"/>
                    </a:cubicBezTo>
                    <a:lnTo>
                      <a:pt x="3099" y="2231"/>
                    </a:lnTo>
                    <a:cubicBezTo>
                      <a:pt x="3085" y="2308"/>
                      <a:pt x="3072" y="2385"/>
                      <a:pt x="3058" y="2462"/>
                    </a:cubicBezTo>
                    <a:lnTo>
                      <a:pt x="3058" y="2692"/>
                    </a:lnTo>
                    <a:lnTo>
                      <a:pt x="3058" y="3000"/>
                    </a:lnTo>
                    <a:cubicBezTo>
                      <a:pt x="3044" y="3026"/>
                      <a:pt x="3031" y="3051"/>
                      <a:pt x="3017" y="3077"/>
                    </a:cubicBezTo>
                    <a:cubicBezTo>
                      <a:pt x="3003" y="3026"/>
                      <a:pt x="2989" y="2974"/>
                      <a:pt x="2975" y="2923"/>
                    </a:cubicBezTo>
                    <a:cubicBezTo>
                      <a:pt x="2989" y="2820"/>
                      <a:pt x="3003" y="2718"/>
                      <a:pt x="3017" y="2615"/>
                    </a:cubicBezTo>
                    <a:cubicBezTo>
                      <a:pt x="3003" y="2538"/>
                      <a:pt x="2989" y="2462"/>
                      <a:pt x="2975" y="2385"/>
                    </a:cubicBezTo>
                    <a:lnTo>
                      <a:pt x="2975" y="2231"/>
                    </a:lnTo>
                    <a:cubicBezTo>
                      <a:pt x="2934" y="2205"/>
                      <a:pt x="2892" y="2180"/>
                      <a:pt x="2851" y="2154"/>
                    </a:cubicBezTo>
                    <a:lnTo>
                      <a:pt x="2727" y="2154"/>
                    </a:lnTo>
                    <a:cubicBezTo>
                      <a:pt x="2700" y="2333"/>
                      <a:pt x="2672" y="2513"/>
                      <a:pt x="2645" y="2692"/>
                    </a:cubicBezTo>
                    <a:cubicBezTo>
                      <a:pt x="2631" y="2718"/>
                      <a:pt x="2617" y="2743"/>
                      <a:pt x="2603" y="2769"/>
                    </a:cubicBezTo>
                    <a:cubicBezTo>
                      <a:pt x="2589" y="2820"/>
                      <a:pt x="2576" y="2872"/>
                      <a:pt x="2562" y="2923"/>
                    </a:cubicBezTo>
                    <a:cubicBezTo>
                      <a:pt x="2576" y="2974"/>
                      <a:pt x="2589" y="3026"/>
                      <a:pt x="2603" y="3077"/>
                    </a:cubicBezTo>
                    <a:lnTo>
                      <a:pt x="2603" y="3308"/>
                    </a:lnTo>
                    <a:lnTo>
                      <a:pt x="2603" y="3385"/>
                    </a:lnTo>
                    <a:cubicBezTo>
                      <a:pt x="2644" y="3462"/>
                      <a:pt x="2686" y="3538"/>
                      <a:pt x="2727" y="3615"/>
                    </a:cubicBezTo>
                    <a:cubicBezTo>
                      <a:pt x="2700" y="3692"/>
                      <a:pt x="2672" y="3769"/>
                      <a:pt x="2645" y="3846"/>
                    </a:cubicBezTo>
                    <a:cubicBezTo>
                      <a:pt x="2604" y="3769"/>
                      <a:pt x="2562" y="3692"/>
                      <a:pt x="2521" y="3615"/>
                    </a:cubicBezTo>
                    <a:cubicBezTo>
                      <a:pt x="2466" y="3538"/>
                      <a:pt x="2410" y="3462"/>
                      <a:pt x="2355" y="3385"/>
                    </a:cubicBezTo>
                    <a:lnTo>
                      <a:pt x="2231" y="3385"/>
                    </a:lnTo>
                    <a:lnTo>
                      <a:pt x="2149" y="3385"/>
                    </a:lnTo>
                    <a:lnTo>
                      <a:pt x="2149" y="3615"/>
                    </a:lnTo>
                    <a:cubicBezTo>
                      <a:pt x="2135" y="3641"/>
                      <a:pt x="2121" y="3666"/>
                      <a:pt x="2107" y="3692"/>
                    </a:cubicBezTo>
                    <a:cubicBezTo>
                      <a:pt x="2080" y="3666"/>
                      <a:pt x="2052" y="3641"/>
                      <a:pt x="2025" y="3615"/>
                    </a:cubicBezTo>
                    <a:lnTo>
                      <a:pt x="1942" y="3692"/>
                    </a:lnTo>
                    <a:cubicBezTo>
                      <a:pt x="1915" y="3718"/>
                      <a:pt x="1887" y="3743"/>
                      <a:pt x="1860" y="3769"/>
                    </a:cubicBezTo>
                    <a:lnTo>
                      <a:pt x="1777" y="3769"/>
                    </a:lnTo>
                    <a:cubicBezTo>
                      <a:pt x="1763" y="3743"/>
                      <a:pt x="1750" y="3718"/>
                      <a:pt x="1736" y="3692"/>
                    </a:cubicBezTo>
                    <a:lnTo>
                      <a:pt x="1653" y="3769"/>
                    </a:lnTo>
                    <a:lnTo>
                      <a:pt x="1529" y="3923"/>
                    </a:lnTo>
                    <a:lnTo>
                      <a:pt x="1364" y="4077"/>
                    </a:lnTo>
                    <a:lnTo>
                      <a:pt x="1322" y="4077"/>
                    </a:lnTo>
                    <a:cubicBezTo>
                      <a:pt x="1308" y="4154"/>
                      <a:pt x="1295" y="4231"/>
                      <a:pt x="1281" y="4308"/>
                    </a:cubicBezTo>
                    <a:lnTo>
                      <a:pt x="1240" y="4308"/>
                    </a:lnTo>
                    <a:cubicBezTo>
                      <a:pt x="1212" y="4257"/>
                      <a:pt x="1185" y="4205"/>
                      <a:pt x="1157" y="4154"/>
                    </a:cubicBezTo>
                    <a:cubicBezTo>
                      <a:pt x="1171" y="4128"/>
                      <a:pt x="1184" y="4103"/>
                      <a:pt x="1198" y="4077"/>
                    </a:cubicBezTo>
                    <a:cubicBezTo>
                      <a:pt x="1212" y="4051"/>
                      <a:pt x="1226" y="4026"/>
                      <a:pt x="1240" y="4000"/>
                    </a:cubicBezTo>
                    <a:lnTo>
                      <a:pt x="1240" y="3846"/>
                    </a:lnTo>
                    <a:lnTo>
                      <a:pt x="1157" y="3769"/>
                    </a:lnTo>
                    <a:lnTo>
                      <a:pt x="1116" y="3769"/>
                    </a:lnTo>
                    <a:lnTo>
                      <a:pt x="1033" y="3769"/>
                    </a:lnTo>
                    <a:cubicBezTo>
                      <a:pt x="1047" y="3820"/>
                      <a:pt x="1060" y="3872"/>
                      <a:pt x="1074" y="3923"/>
                    </a:cubicBezTo>
                    <a:lnTo>
                      <a:pt x="1074" y="4154"/>
                    </a:lnTo>
                    <a:cubicBezTo>
                      <a:pt x="1088" y="4205"/>
                      <a:pt x="1102" y="4257"/>
                      <a:pt x="1116" y="4308"/>
                    </a:cubicBezTo>
                    <a:cubicBezTo>
                      <a:pt x="1102" y="4385"/>
                      <a:pt x="1088" y="4461"/>
                      <a:pt x="1074" y="4538"/>
                    </a:cubicBezTo>
                    <a:cubicBezTo>
                      <a:pt x="1060" y="4513"/>
                      <a:pt x="1047" y="4487"/>
                      <a:pt x="1033" y="4462"/>
                    </a:cubicBezTo>
                    <a:lnTo>
                      <a:pt x="950" y="4462"/>
                    </a:lnTo>
                    <a:cubicBezTo>
                      <a:pt x="936" y="4487"/>
                      <a:pt x="923" y="4513"/>
                      <a:pt x="909" y="4538"/>
                    </a:cubicBezTo>
                    <a:lnTo>
                      <a:pt x="826" y="4615"/>
                    </a:lnTo>
                    <a:cubicBezTo>
                      <a:pt x="812" y="4641"/>
                      <a:pt x="799" y="4666"/>
                      <a:pt x="785" y="4692"/>
                    </a:cubicBezTo>
                    <a:cubicBezTo>
                      <a:pt x="813" y="4795"/>
                      <a:pt x="840" y="4897"/>
                      <a:pt x="868" y="5000"/>
                    </a:cubicBezTo>
                    <a:cubicBezTo>
                      <a:pt x="854" y="4974"/>
                      <a:pt x="840" y="4949"/>
                      <a:pt x="826" y="4923"/>
                    </a:cubicBezTo>
                    <a:lnTo>
                      <a:pt x="702" y="4923"/>
                    </a:lnTo>
                    <a:cubicBezTo>
                      <a:pt x="675" y="4897"/>
                      <a:pt x="647" y="4872"/>
                      <a:pt x="620" y="4846"/>
                    </a:cubicBezTo>
                    <a:lnTo>
                      <a:pt x="620" y="4923"/>
                    </a:lnTo>
                    <a:cubicBezTo>
                      <a:pt x="634" y="4974"/>
                      <a:pt x="647" y="5026"/>
                      <a:pt x="661" y="5077"/>
                    </a:cubicBezTo>
                    <a:cubicBezTo>
                      <a:pt x="675" y="5103"/>
                      <a:pt x="688" y="5128"/>
                      <a:pt x="702" y="5154"/>
                    </a:cubicBezTo>
                    <a:cubicBezTo>
                      <a:pt x="688" y="5180"/>
                      <a:pt x="675" y="5205"/>
                      <a:pt x="661" y="5231"/>
                    </a:cubicBezTo>
                    <a:lnTo>
                      <a:pt x="537" y="5077"/>
                    </a:lnTo>
                    <a:cubicBezTo>
                      <a:pt x="523" y="5051"/>
                      <a:pt x="510" y="5026"/>
                      <a:pt x="496" y="5000"/>
                    </a:cubicBezTo>
                    <a:lnTo>
                      <a:pt x="496" y="4923"/>
                    </a:lnTo>
                    <a:cubicBezTo>
                      <a:pt x="482" y="4846"/>
                      <a:pt x="469" y="4769"/>
                      <a:pt x="455" y="4692"/>
                    </a:cubicBezTo>
                    <a:cubicBezTo>
                      <a:pt x="469" y="4666"/>
                      <a:pt x="482" y="4641"/>
                      <a:pt x="496" y="4615"/>
                    </a:cubicBezTo>
                    <a:lnTo>
                      <a:pt x="496" y="4538"/>
                    </a:lnTo>
                    <a:cubicBezTo>
                      <a:pt x="468" y="4513"/>
                      <a:pt x="441" y="4487"/>
                      <a:pt x="413" y="4462"/>
                    </a:cubicBezTo>
                    <a:cubicBezTo>
                      <a:pt x="386" y="4411"/>
                      <a:pt x="358" y="4359"/>
                      <a:pt x="331" y="4308"/>
                    </a:cubicBezTo>
                    <a:cubicBezTo>
                      <a:pt x="317" y="4282"/>
                      <a:pt x="303" y="4257"/>
                      <a:pt x="289" y="4231"/>
                    </a:cubicBezTo>
                    <a:lnTo>
                      <a:pt x="331" y="4231"/>
                    </a:lnTo>
                    <a:cubicBezTo>
                      <a:pt x="345" y="4257"/>
                      <a:pt x="358" y="4282"/>
                      <a:pt x="372" y="4308"/>
                    </a:cubicBezTo>
                    <a:lnTo>
                      <a:pt x="455" y="4308"/>
                    </a:lnTo>
                    <a:cubicBezTo>
                      <a:pt x="469" y="4359"/>
                      <a:pt x="482" y="4411"/>
                      <a:pt x="496" y="4462"/>
                    </a:cubicBezTo>
                    <a:lnTo>
                      <a:pt x="661" y="4538"/>
                    </a:lnTo>
                    <a:lnTo>
                      <a:pt x="785" y="4462"/>
                    </a:lnTo>
                    <a:lnTo>
                      <a:pt x="868" y="4385"/>
                    </a:lnTo>
                    <a:cubicBezTo>
                      <a:pt x="882" y="4308"/>
                      <a:pt x="895" y="4231"/>
                      <a:pt x="909" y="4154"/>
                    </a:cubicBezTo>
                    <a:lnTo>
                      <a:pt x="744" y="3846"/>
                    </a:lnTo>
                    <a:lnTo>
                      <a:pt x="620" y="3692"/>
                    </a:lnTo>
                    <a:cubicBezTo>
                      <a:pt x="592" y="3641"/>
                      <a:pt x="565" y="3589"/>
                      <a:pt x="537" y="3538"/>
                    </a:cubicBezTo>
                    <a:lnTo>
                      <a:pt x="413" y="3462"/>
                    </a:lnTo>
                    <a:lnTo>
                      <a:pt x="372" y="3462"/>
                    </a:lnTo>
                    <a:lnTo>
                      <a:pt x="372" y="3308"/>
                    </a:lnTo>
                    <a:lnTo>
                      <a:pt x="289" y="3308"/>
                    </a:lnTo>
                    <a:lnTo>
                      <a:pt x="207" y="3308"/>
                    </a:lnTo>
                    <a:cubicBezTo>
                      <a:pt x="193" y="3334"/>
                      <a:pt x="179" y="3359"/>
                      <a:pt x="165" y="3385"/>
                    </a:cubicBezTo>
                    <a:cubicBezTo>
                      <a:pt x="138" y="3436"/>
                      <a:pt x="110" y="3487"/>
                      <a:pt x="83" y="3538"/>
                    </a:cubicBezTo>
                    <a:lnTo>
                      <a:pt x="83" y="3615"/>
                    </a:lnTo>
                    <a:lnTo>
                      <a:pt x="83" y="3692"/>
                    </a:lnTo>
                    <a:cubicBezTo>
                      <a:pt x="69" y="3718"/>
                      <a:pt x="55" y="3743"/>
                      <a:pt x="41" y="3769"/>
                    </a:cubicBezTo>
                    <a:cubicBezTo>
                      <a:pt x="55" y="3795"/>
                      <a:pt x="69" y="3820"/>
                      <a:pt x="83" y="3846"/>
                    </a:cubicBezTo>
                    <a:cubicBezTo>
                      <a:pt x="97" y="3872"/>
                      <a:pt x="110" y="3897"/>
                      <a:pt x="124" y="3923"/>
                    </a:cubicBezTo>
                    <a:cubicBezTo>
                      <a:pt x="138" y="3974"/>
                      <a:pt x="151" y="4026"/>
                      <a:pt x="165" y="4077"/>
                    </a:cubicBezTo>
                    <a:cubicBezTo>
                      <a:pt x="138" y="4154"/>
                      <a:pt x="110" y="4231"/>
                      <a:pt x="83" y="4308"/>
                    </a:cubicBezTo>
                    <a:cubicBezTo>
                      <a:pt x="110" y="4436"/>
                      <a:pt x="138" y="4564"/>
                      <a:pt x="165" y="4692"/>
                    </a:cubicBezTo>
                    <a:cubicBezTo>
                      <a:pt x="151" y="4718"/>
                      <a:pt x="138" y="4743"/>
                      <a:pt x="124" y="4769"/>
                    </a:cubicBezTo>
                    <a:cubicBezTo>
                      <a:pt x="138" y="4795"/>
                      <a:pt x="151" y="4820"/>
                      <a:pt x="165" y="4846"/>
                    </a:cubicBezTo>
                    <a:lnTo>
                      <a:pt x="124" y="4846"/>
                    </a:lnTo>
                    <a:cubicBezTo>
                      <a:pt x="138" y="4872"/>
                      <a:pt x="151" y="4897"/>
                      <a:pt x="165" y="4923"/>
                    </a:cubicBezTo>
                    <a:lnTo>
                      <a:pt x="165" y="5000"/>
                    </a:lnTo>
                    <a:cubicBezTo>
                      <a:pt x="179" y="5026"/>
                      <a:pt x="193" y="5051"/>
                      <a:pt x="207" y="5077"/>
                    </a:cubicBezTo>
                    <a:cubicBezTo>
                      <a:pt x="193" y="5128"/>
                      <a:pt x="179" y="5180"/>
                      <a:pt x="165" y="5231"/>
                    </a:cubicBezTo>
                    <a:cubicBezTo>
                      <a:pt x="179" y="5282"/>
                      <a:pt x="193" y="5334"/>
                      <a:pt x="207" y="5385"/>
                    </a:cubicBezTo>
                    <a:lnTo>
                      <a:pt x="248" y="5385"/>
                    </a:lnTo>
                    <a:lnTo>
                      <a:pt x="248" y="5462"/>
                    </a:lnTo>
                    <a:cubicBezTo>
                      <a:pt x="165" y="5641"/>
                      <a:pt x="83" y="5821"/>
                      <a:pt x="0" y="6000"/>
                    </a:cubicBezTo>
                    <a:lnTo>
                      <a:pt x="41" y="6000"/>
                    </a:lnTo>
                    <a:cubicBezTo>
                      <a:pt x="55" y="6026"/>
                      <a:pt x="69" y="6051"/>
                      <a:pt x="83" y="6077"/>
                    </a:cubicBezTo>
                    <a:lnTo>
                      <a:pt x="83" y="6231"/>
                    </a:lnTo>
                    <a:lnTo>
                      <a:pt x="41" y="6231"/>
                    </a:lnTo>
                    <a:lnTo>
                      <a:pt x="41" y="6308"/>
                    </a:lnTo>
                    <a:lnTo>
                      <a:pt x="41" y="6462"/>
                    </a:lnTo>
                    <a:lnTo>
                      <a:pt x="41" y="6538"/>
                    </a:lnTo>
                    <a:cubicBezTo>
                      <a:pt x="27" y="6641"/>
                      <a:pt x="14" y="6743"/>
                      <a:pt x="0" y="6846"/>
                    </a:cubicBezTo>
                    <a:cubicBezTo>
                      <a:pt x="14" y="6897"/>
                      <a:pt x="27" y="6949"/>
                      <a:pt x="41" y="7000"/>
                    </a:cubicBezTo>
                    <a:lnTo>
                      <a:pt x="124" y="7077"/>
                    </a:lnTo>
                    <a:lnTo>
                      <a:pt x="207" y="7154"/>
                    </a:lnTo>
                    <a:cubicBezTo>
                      <a:pt x="234" y="7257"/>
                      <a:pt x="262" y="7359"/>
                      <a:pt x="289" y="7462"/>
                    </a:cubicBezTo>
                    <a:cubicBezTo>
                      <a:pt x="303" y="7487"/>
                      <a:pt x="317" y="7513"/>
                      <a:pt x="331" y="7538"/>
                    </a:cubicBezTo>
                    <a:lnTo>
                      <a:pt x="331" y="7615"/>
                    </a:lnTo>
                    <a:lnTo>
                      <a:pt x="248" y="7692"/>
                    </a:lnTo>
                    <a:cubicBezTo>
                      <a:pt x="262" y="7743"/>
                      <a:pt x="275" y="7795"/>
                      <a:pt x="289" y="7846"/>
                    </a:cubicBezTo>
                    <a:lnTo>
                      <a:pt x="331" y="7846"/>
                    </a:lnTo>
                    <a:lnTo>
                      <a:pt x="372" y="7846"/>
                    </a:lnTo>
                    <a:cubicBezTo>
                      <a:pt x="400" y="7897"/>
                      <a:pt x="427" y="7949"/>
                      <a:pt x="455" y="8000"/>
                    </a:cubicBezTo>
                    <a:lnTo>
                      <a:pt x="702" y="8231"/>
                    </a:lnTo>
                    <a:lnTo>
                      <a:pt x="744" y="8231"/>
                    </a:lnTo>
                    <a:cubicBezTo>
                      <a:pt x="730" y="8282"/>
                      <a:pt x="716" y="8334"/>
                      <a:pt x="702" y="8385"/>
                    </a:cubicBezTo>
                    <a:cubicBezTo>
                      <a:pt x="688" y="8411"/>
                      <a:pt x="675" y="8436"/>
                      <a:pt x="661" y="8462"/>
                    </a:cubicBezTo>
                    <a:cubicBezTo>
                      <a:pt x="647" y="8487"/>
                      <a:pt x="634" y="8513"/>
                      <a:pt x="620" y="8538"/>
                    </a:cubicBezTo>
                    <a:cubicBezTo>
                      <a:pt x="606" y="8564"/>
                      <a:pt x="593" y="8589"/>
                      <a:pt x="579" y="8615"/>
                    </a:cubicBezTo>
                    <a:lnTo>
                      <a:pt x="661" y="8615"/>
                    </a:lnTo>
                    <a:cubicBezTo>
                      <a:pt x="647" y="8666"/>
                      <a:pt x="634" y="8718"/>
                      <a:pt x="620" y="8769"/>
                    </a:cubicBezTo>
                    <a:cubicBezTo>
                      <a:pt x="592" y="8820"/>
                      <a:pt x="565" y="8872"/>
                      <a:pt x="537" y="8923"/>
                    </a:cubicBezTo>
                    <a:cubicBezTo>
                      <a:pt x="565" y="8974"/>
                      <a:pt x="592" y="9026"/>
                      <a:pt x="620" y="9077"/>
                    </a:cubicBezTo>
                    <a:cubicBezTo>
                      <a:pt x="661" y="9103"/>
                      <a:pt x="703" y="9128"/>
                      <a:pt x="744" y="9154"/>
                    </a:cubicBezTo>
                    <a:cubicBezTo>
                      <a:pt x="771" y="9231"/>
                      <a:pt x="799" y="9308"/>
                      <a:pt x="826" y="9385"/>
                    </a:cubicBezTo>
                    <a:lnTo>
                      <a:pt x="826" y="9462"/>
                    </a:lnTo>
                    <a:cubicBezTo>
                      <a:pt x="840" y="9487"/>
                      <a:pt x="854" y="9513"/>
                      <a:pt x="868" y="9538"/>
                    </a:cubicBezTo>
                    <a:lnTo>
                      <a:pt x="950" y="9538"/>
                    </a:lnTo>
                    <a:cubicBezTo>
                      <a:pt x="964" y="9564"/>
                      <a:pt x="978" y="9589"/>
                      <a:pt x="992" y="9615"/>
                    </a:cubicBezTo>
                    <a:cubicBezTo>
                      <a:pt x="1006" y="9666"/>
                      <a:pt x="1019" y="9718"/>
                      <a:pt x="1033" y="9769"/>
                    </a:cubicBezTo>
                    <a:lnTo>
                      <a:pt x="1033" y="9846"/>
                    </a:lnTo>
                    <a:cubicBezTo>
                      <a:pt x="1047" y="9872"/>
                      <a:pt x="1060" y="9897"/>
                      <a:pt x="1074" y="9923"/>
                    </a:cubicBezTo>
                    <a:lnTo>
                      <a:pt x="1157" y="9923"/>
                    </a:lnTo>
                    <a:lnTo>
                      <a:pt x="1240" y="9846"/>
                    </a:lnTo>
                    <a:cubicBezTo>
                      <a:pt x="1254" y="9872"/>
                      <a:pt x="1267" y="9897"/>
                      <a:pt x="1281" y="9923"/>
                    </a:cubicBezTo>
                    <a:lnTo>
                      <a:pt x="1281" y="10000"/>
                    </a:lnTo>
                    <a:cubicBezTo>
                      <a:pt x="1295" y="9949"/>
                      <a:pt x="1308" y="9897"/>
                      <a:pt x="1322" y="9846"/>
                    </a:cubicBezTo>
                    <a:cubicBezTo>
                      <a:pt x="1350" y="9795"/>
                      <a:pt x="1377" y="9743"/>
                      <a:pt x="1405" y="9692"/>
                    </a:cubicBezTo>
                    <a:cubicBezTo>
                      <a:pt x="1377" y="9590"/>
                      <a:pt x="1350" y="9487"/>
                      <a:pt x="1322" y="9385"/>
                    </a:cubicBezTo>
                    <a:lnTo>
                      <a:pt x="1157" y="9000"/>
                    </a:lnTo>
                    <a:cubicBezTo>
                      <a:pt x="1185" y="8923"/>
                      <a:pt x="1212" y="8846"/>
                      <a:pt x="1240" y="8769"/>
                    </a:cubicBezTo>
                    <a:cubicBezTo>
                      <a:pt x="1267" y="8743"/>
                      <a:pt x="1295" y="8718"/>
                      <a:pt x="1322" y="8692"/>
                    </a:cubicBezTo>
                    <a:lnTo>
                      <a:pt x="1322" y="8615"/>
                    </a:lnTo>
                    <a:lnTo>
                      <a:pt x="1322" y="8692"/>
                    </a:lnTo>
                    <a:lnTo>
                      <a:pt x="1322" y="8615"/>
                    </a:lnTo>
                    <a:cubicBezTo>
                      <a:pt x="1295" y="8589"/>
                      <a:pt x="1267" y="8564"/>
                      <a:pt x="1240" y="8538"/>
                    </a:cubicBezTo>
                    <a:cubicBezTo>
                      <a:pt x="1267" y="8436"/>
                      <a:pt x="1295" y="8333"/>
                      <a:pt x="1322" y="8231"/>
                    </a:cubicBezTo>
                    <a:lnTo>
                      <a:pt x="1529" y="8077"/>
                    </a:lnTo>
                    <a:lnTo>
                      <a:pt x="1694" y="8000"/>
                    </a:lnTo>
                    <a:lnTo>
                      <a:pt x="1818" y="8154"/>
                    </a:lnTo>
                    <a:cubicBezTo>
                      <a:pt x="1859" y="8128"/>
                      <a:pt x="1901" y="8103"/>
                      <a:pt x="1942" y="8077"/>
                    </a:cubicBezTo>
                    <a:cubicBezTo>
                      <a:pt x="1983" y="8103"/>
                      <a:pt x="2025" y="8128"/>
                      <a:pt x="2066" y="8154"/>
                    </a:cubicBezTo>
                    <a:lnTo>
                      <a:pt x="2231" y="8077"/>
                    </a:lnTo>
                    <a:cubicBezTo>
                      <a:pt x="2217" y="8000"/>
                      <a:pt x="2204" y="7923"/>
                      <a:pt x="2190" y="7846"/>
                    </a:cubicBezTo>
                    <a:cubicBezTo>
                      <a:pt x="2218" y="7743"/>
                      <a:pt x="2245" y="7641"/>
                      <a:pt x="2273" y="7538"/>
                    </a:cubicBezTo>
                    <a:lnTo>
                      <a:pt x="2521" y="7308"/>
                    </a:lnTo>
                    <a:lnTo>
                      <a:pt x="2769" y="7231"/>
                    </a:lnTo>
                    <a:lnTo>
                      <a:pt x="2934" y="7615"/>
                    </a:lnTo>
                    <a:lnTo>
                      <a:pt x="3140" y="7462"/>
                    </a:lnTo>
                    <a:lnTo>
                      <a:pt x="3223" y="7462"/>
                    </a:lnTo>
                    <a:cubicBezTo>
                      <a:pt x="3251" y="7564"/>
                      <a:pt x="3278" y="7667"/>
                      <a:pt x="3306" y="7769"/>
                    </a:cubicBezTo>
                    <a:cubicBezTo>
                      <a:pt x="3333" y="7897"/>
                      <a:pt x="3361" y="8026"/>
                      <a:pt x="3388" y="8154"/>
                    </a:cubicBezTo>
                    <a:lnTo>
                      <a:pt x="3595" y="8154"/>
                    </a:lnTo>
                    <a:lnTo>
                      <a:pt x="3760" y="8308"/>
                    </a:lnTo>
                    <a:lnTo>
                      <a:pt x="3926" y="8308"/>
                    </a:lnTo>
                    <a:lnTo>
                      <a:pt x="3926" y="8538"/>
                    </a:lnTo>
                    <a:lnTo>
                      <a:pt x="3967" y="8538"/>
                    </a:lnTo>
                    <a:cubicBezTo>
                      <a:pt x="3981" y="8487"/>
                      <a:pt x="3994" y="8436"/>
                      <a:pt x="4008" y="8385"/>
                    </a:cubicBezTo>
                    <a:lnTo>
                      <a:pt x="4174" y="8231"/>
                    </a:lnTo>
                    <a:lnTo>
                      <a:pt x="4380" y="8154"/>
                    </a:lnTo>
                    <a:lnTo>
                      <a:pt x="4545" y="8308"/>
                    </a:lnTo>
                    <a:cubicBezTo>
                      <a:pt x="4573" y="8231"/>
                      <a:pt x="4600" y="8154"/>
                      <a:pt x="4628" y="8077"/>
                    </a:cubicBezTo>
                    <a:cubicBezTo>
                      <a:pt x="4656" y="8026"/>
                      <a:pt x="4683" y="7974"/>
                      <a:pt x="4711" y="7923"/>
                    </a:cubicBezTo>
                    <a:lnTo>
                      <a:pt x="4959" y="8077"/>
                    </a:lnTo>
                    <a:cubicBezTo>
                      <a:pt x="4986" y="8128"/>
                      <a:pt x="5014" y="8180"/>
                      <a:pt x="5041" y="8231"/>
                    </a:cubicBezTo>
                    <a:lnTo>
                      <a:pt x="5248" y="8231"/>
                    </a:lnTo>
                    <a:cubicBezTo>
                      <a:pt x="5289" y="8308"/>
                      <a:pt x="5331" y="8385"/>
                      <a:pt x="5372" y="8462"/>
                    </a:cubicBezTo>
                    <a:lnTo>
                      <a:pt x="5702" y="8308"/>
                    </a:lnTo>
                    <a:cubicBezTo>
                      <a:pt x="5743" y="8334"/>
                      <a:pt x="5785" y="8359"/>
                      <a:pt x="5826" y="8385"/>
                    </a:cubicBezTo>
                    <a:cubicBezTo>
                      <a:pt x="5840" y="8359"/>
                      <a:pt x="5854" y="8334"/>
                      <a:pt x="5868" y="8308"/>
                    </a:cubicBezTo>
                    <a:lnTo>
                      <a:pt x="5992" y="8308"/>
                    </a:lnTo>
                    <a:cubicBezTo>
                      <a:pt x="6033" y="8154"/>
                      <a:pt x="6075" y="8000"/>
                      <a:pt x="6116" y="7846"/>
                    </a:cubicBezTo>
                    <a:cubicBezTo>
                      <a:pt x="6130" y="7795"/>
                      <a:pt x="6143" y="7743"/>
                      <a:pt x="6157" y="7692"/>
                    </a:cubicBezTo>
                    <a:lnTo>
                      <a:pt x="6364" y="7692"/>
                    </a:lnTo>
                    <a:cubicBezTo>
                      <a:pt x="6433" y="7923"/>
                      <a:pt x="6501" y="8154"/>
                      <a:pt x="6570" y="8385"/>
                    </a:cubicBezTo>
                    <a:lnTo>
                      <a:pt x="6736" y="8462"/>
                    </a:lnTo>
                    <a:cubicBezTo>
                      <a:pt x="6750" y="8513"/>
                      <a:pt x="6763" y="8564"/>
                      <a:pt x="6777" y="8615"/>
                    </a:cubicBezTo>
                    <a:lnTo>
                      <a:pt x="6968" y="8656"/>
                    </a:lnTo>
                    <a:cubicBezTo>
                      <a:pt x="6918" y="8814"/>
                      <a:pt x="6926" y="8855"/>
                      <a:pt x="6876" y="9013"/>
                    </a:cubicBezTo>
                    <a:cubicBezTo>
                      <a:pt x="6857" y="9060"/>
                      <a:pt x="6837" y="9107"/>
                      <a:pt x="6818" y="9154"/>
                    </a:cubicBezTo>
                    <a:cubicBezTo>
                      <a:pt x="6791" y="9308"/>
                      <a:pt x="6763" y="9461"/>
                      <a:pt x="6736" y="9615"/>
                    </a:cubicBezTo>
                    <a:lnTo>
                      <a:pt x="6777" y="9615"/>
                    </a:lnTo>
                    <a:lnTo>
                      <a:pt x="6818" y="9615"/>
                    </a:lnTo>
                    <a:cubicBezTo>
                      <a:pt x="6832" y="9589"/>
                      <a:pt x="6846" y="9564"/>
                      <a:pt x="6860" y="9538"/>
                    </a:cubicBezTo>
                    <a:cubicBezTo>
                      <a:pt x="6887" y="9564"/>
                      <a:pt x="6915" y="9589"/>
                      <a:pt x="6942" y="9615"/>
                    </a:cubicBezTo>
                    <a:cubicBezTo>
                      <a:pt x="6983" y="9538"/>
                      <a:pt x="7025" y="9462"/>
                      <a:pt x="7066" y="9385"/>
                    </a:cubicBezTo>
                    <a:cubicBezTo>
                      <a:pt x="7094" y="9334"/>
                      <a:pt x="7121" y="9282"/>
                      <a:pt x="7149" y="9231"/>
                    </a:cubicBezTo>
                    <a:lnTo>
                      <a:pt x="7314" y="8846"/>
                    </a:lnTo>
                    <a:cubicBezTo>
                      <a:pt x="7342" y="8743"/>
                      <a:pt x="7369" y="8641"/>
                      <a:pt x="7397" y="8538"/>
                    </a:cubicBezTo>
                    <a:lnTo>
                      <a:pt x="7397" y="8231"/>
                    </a:lnTo>
                    <a:cubicBezTo>
                      <a:pt x="7411" y="8077"/>
                      <a:pt x="7424" y="7923"/>
                      <a:pt x="7438" y="7769"/>
                    </a:cubicBezTo>
                    <a:lnTo>
                      <a:pt x="7438" y="7615"/>
                    </a:lnTo>
                    <a:cubicBezTo>
                      <a:pt x="7410" y="7564"/>
                      <a:pt x="7383" y="7513"/>
                      <a:pt x="7355" y="7462"/>
                    </a:cubicBezTo>
                    <a:cubicBezTo>
                      <a:pt x="7314" y="7513"/>
                      <a:pt x="7272" y="7564"/>
                      <a:pt x="7231" y="7615"/>
                    </a:cubicBezTo>
                    <a:cubicBezTo>
                      <a:pt x="7204" y="7589"/>
                      <a:pt x="7176" y="7564"/>
                      <a:pt x="7149" y="7538"/>
                    </a:cubicBezTo>
                    <a:lnTo>
                      <a:pt x="7107" y="7385"/>
                    </a:lnTo>
                    <a:lnTo>
                      <a:pt x="7066" y="7385"/>
                    </a:lnTo>
                    <a:cubicBezTo>
                      <a:pt x="7080" y="7359"/>
                      <a:pt x="7093" y="7334"/>
                      <a:pt x="7107" y="7308"/>
                    </a:cubicBezTo>
                    <a:cubicBezTo>
                      <a:pt x="7148" y="7231"/>
                      <a:pt x="7190" y="7154"/>
                      <a:pt x="7231" y="7077"/>
                    </a:cubicBezTo>
                    <a:cubicBezTo>
                      <a:pt x="7259" y="7026"/>
                      <a:pt x="7286" y="6974"/>
                      <a:pt x="7314" y="6923"/>
                    </a:cubicBezTo>
                    <a:lnTo>
                      <a:pt x="7314" y="6846"/>
                    </a:lnTo>
                    <a:lnTo>
                      <a:pt x="7603" y="6308"/>
                    </a:lnTo>
                    <a:lnTo>
                      <a:pt x="7686" y="6308"/>
                    </a:lnTo>
                    <a:lnTo>
                      <a:pt x="7893" y="6308"/>
                    </a:lnTo>
                    <a:cubicBezTo>
                      <a:pt x="7920" y="6282"/>
                      <a:pt x="7948" y="6257"/>
                      <a:pt x="7975" y="6231"/>
                    </a:cubicBezTo>
                    <a:cubicBezTo>
                      <a:pt x="8016" y="6257"/>
                      <a:pt x="8058" y="6282"/>
                      <a:pt x="8099" y="6308"/>
                    </a:cubicBezTo>
                    <a:lnTo>
                      <a:pt x="8099" y="6462"/>
                    </a:lnTo>
                    <a:lnTo>
                      <a:pt x="8306" y="6385"/>
                    </a:lnTo>
                    <a:lnTo>
                      <a:pt x="8347" y="6385"/>
                    </a:lnTo>
                    <a:cubicBezTo>
                      <a:pt x="8333" y="6359"/>
                      <a:pt x="8320" y="6334"/>
                      <a:pt x="8306" y="6308"/>
                    </a:cubicBezTo>
                    <a:cubicBezTo>
                      <a:pt x="8320" y="6231"/>
                      <a:pt x="8333" y="6154"/>
                      <a:pt x="8347" y="6077"/>
                    </a:cubicBezTo>
                    <a:cubicBezTo>
                      <a:pt x="8361" y="6000"/>
                      <a:pt x="8374" y="5923"/>
                      <a:pt x="8388" y="5846"/>
                    </a:cubicBezTo>
                    <a:lnTo>
                      <a:pt x="8512" y="5692"/>
                    </a:lnTo>
                    <a:lnTo>
                      <a:pt x="8678" y="5769"/>
                    </a:lnTo>
                    <a:cubicBezTo>
                      <a:pt x="8692" y="5820"/>
                      <a:pt x="8705" y="5872"/>
                      <a:pt x="8719" y="5923"/>
                    </a:cubicBezTo>
                    <a:cubicBezTo>
                      <a:pt x="8747" y="5872"/>
                      <a:pt x="8774" y="5820"/>
                      <a:pt x="8802" y="5769"/>
                    </a:cubicBezTo>
                    <a:lnTo>
                      <a:pt x="8967" y="5538"/>
                    </a:lnTo>
                    <a:lnTo>
                      <a:pt x="8967" y="5846"/>
                    </a:lnTo>
                    <a:cubicBezTo>
                      <a:pt x="8926" y="5923"/>
                      <a:pt x="8884" y="6000"/>
                      <a:pt x="8843" y="6077"/>
                    </a:cubicBezTo>
                    <a:lnTo>
                      <a:pt x="8760" y="6154"/>
                    </a:lnTo>
                    <a:cubicBezTo>
                      <a:pt x="8733" y="6231"/>
                      <a:pt x="8705" y="6308"/>
                      <a:pt x="8678" y="6385"/>
                    </a:cubicBezTo>
                    <a:cubicBezTo>
                      <a:pt x="8650" y="6436"/>
                      <a:pt x="8623" y="6487"/>
                      <a:pt x="8595" y="6538"/>
                    </a:cubicBezTo>
                    <a:cubicBezTo>
                      <a:pt x="8567" y="6589"/>
                      <a:pt x="8540" y="6641"/>
                      <a:pt x="8512" y="6692"/>
                    </a:cubicBezTo>
                    <a:lnTo>
                      <a:pt x="8471" y="6692"/>
                    </a:lnTo>
                    <a:cubicBezTo>
                      <a:pt x="8443" y="6846"/>
                      <a:pt x="8416" y="7000"/>
                      <a:pt x="8388" y="7154"/>
                    </a:cubicBezTo>
                    <a:cubicBezTo>
                      <a:pt x="8416" y="7462"/>
                      <a:pt x="8443" y="7769"/>
                      <a:pt x="8471" y="8077"/>
                    </a:cubicBezTo>
                    <a:cubicBezTo>
                      <a:pt x="8512" y="7974"/>
                      <a:pt x="8554" y="7872"/>
                      <a:pt x="8595" y="7769"/>
                    </a:cubicBezTo>
                    <a:cubicBezTo>
                      <a:pt x="8609" y="7743"/>
                      <a:pt x="8622" y="7718"/>
                      <a:pt x="8636" y="7692"/>
                    </a:cubicBezTo>
                    <a:cubicBezTo>
                      <a:pt x="8650" y="7641"/>
                      <a:pt x="8664" y="7589"/>
                      <a:pt x="8678" y="7538"/>
                    </a:cubicBezTo>
                    <a:cubicBezTo>
                      <a:pt x="8692" y="7487"/>
                      <a:pt x="8705" y="7436"/>
                      <a:pt x="8719" y="7385"/>
                    </a:cubicBezTo>
                    <a:lnTo>
                      <a:pt x="8802" y="7308"/>
                    </a:lnTo>
                    <a:lnTo>
                      <a:pt x="8802" y="7154"/>
                    </a:lnTo>
                    <a:cubicBezTo>
                      <a:pt x="8816" y="7128"/>
                      <a:pt x="8829" y="7103"/>
                      <a:pt x="8843" y="7077"/>
                    </a:cubicBezTo>
                    <a:cubicBezTo>
                      <a:pt x="8857" y="6974"/>
                      <a:pt x="8870" y="6872"/>
                      <a:pt x="8884" y="6769"/>
                    </a:cubicBezTo>
                    <a:lnTo>
                      <a:pt x="8884" y="6692"/>
                    </a:lnTo>
                    <a:lnTo>
                      <a:pt x="8802" y="6692"/>
                    </a:lnTo>
                    <a:cubicBezTo>
                      <a:pt x="8829" y="6564"/>
                      <a:pt x="8857" y="6436"/>
                      <a:pt x="8884" y="6308"/>
                    </a:cubicBezTo>
                    <a:cubicBezTo>
                      <a:pt x="8898" y="6282"/>
                      <a:pt x="8912" y="6257"/>
                      <a:pt x="8926" y="6231"/>
                    </a:cubicBezTo>
                    <a:cubicBezTo>
                      <a:pt x="8953" y="6205"/>
                      <a:pt x="8981" y="6180"/>
                      <a:pt x="9008" y="6154"/>
                    </a:cubicBezTo>
                    <a:lnTo>
                      <a:pt x="9050" y="6154"/>
                    </a:lnTo>
                    <a:cubicBezTo>
                      <a:pt x="9064" y="6180"/>
                      <a:pt x="9077" y="6205"/>
                      <a:pt x="9091" y="6231"/>
                    </a:cubicBezTo>
                    <a:cubicBezTo>
                      <a:pt x="9132" y="6154"/>
                      <a:pt x="9174" y="6077"/>
                      <a:pt x="9215" y="6000"/>
                    </a:cubicBezTo>
                    <a:cubicBezTo>
                      <a:pt x="9256" y="6077"/>
                      <a:pt x="9298" y="6154"/>
                      <a:pt x="9339" y="6231"/>
                    </a:cubicBezTo>
                    <a:cubicBezTo>
                      <a:pt x="9353" y="6154"/>
                      <a:pt x="9366" y="6077"/>
                      <a:pt x="9380" y="6000"/>
                    </a:cubicBezTo>
                    <a:lnTo>
                      <a:pt x="9463" y="6000"/>
                    </a:lnTo>
                    <a:cubicBezTo>
                      <a:pt x="9504" y="5897"/>
                      <a:pt x="9546" y="5795"/>
                      <a:pt x="9587" y="5692"/>
                    </a:cubicBezTo>
                    <a:lnTo>
                      <a:pt x="9752" y="5538"/>
                    </a:lnTo>
                    <a:lnTo>
                      <a:pt x="9835" y="5538"/>
                    </a:lnTo>
                    <a:cubicBezTo>
                      <a:pt x="9862" y="5564"/>
                      <a:pt x="9890" y="5589"/>
                      <a:pt x="9917" y="5615"/>
                    </a:cubicBezTo>
                    <a:lnTo>
                      <a:pt x="9917" y="5538"/>
                    </a:lnTo>
                    <a:lnTo>
                      <a:pt x="9917" y="5385"/>
                    </a:lnTo>
                    <a:cubicBezTo>
                      <a:pt x="9903" y="5308"/>
                      <a:pt x="9890" y="5231"/>
                      <a:pt x="9876" y="5154"/>
                    </a:cubicBezTo>
                    <a:cubicBezTo>
                      <a:pt x="9848" y="5103"/>
                      <a:pt x="9821" y="5051"/>
                      <a:pt x="9793" y="5000"/>
                    </a:cubicBezTo>
                    <a:lnTo>
                      <a:pt x="9876" y="4923"/>
                    </a:lnTo>
                    <a:lnTo>
                      <a:pt x="9959" y="484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73" name="Freeform 689"/>
              <p:cNvSpPr>
                <a:spLocks/>
              </p:cNvSpPr>
              <p:nvPr/>
            </p:nvSpPr>
            <p:spPr bwMode="auto">
              <a:xfrm>
                <a:off x="10155355" y="1248929"/>
                <a:ext cx="38893" cy="7938"/>
              </a:xfrm>
              <a:custGeom>
                <a:avLst/>
                <a:gdLst>
                  <a:gd name="T0" fmla="*/ 2147483647 w 40"/>
                  <a:gd name="T1" fmla="*/ 2147483647 h 8"/>
                  <a:gd name="T2" fmla="*/ 2147483647 w 40"/>
                  <a:gd name="T3" fmla="*/ 2147483647 h 8"/>
                  <a:gd name="T4" fmla="*/ 2147483647 w 40"/>
                  <a:gd name="T5" fmla="*/ 0 h 8"/>
                  <a:gd name="T6" fmla="*/ 0 w 40"/>
                  <a:gd name="T7" fmla="*/ 2147483647 h 8"/>
                  <a:gd name="T8" fmla="*/ 2147483647 w 40"/>
                  <a:gd name="T9" fmla="*/ 2147483647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8" y="8"/>
                    </a:moveTo>
                    <a:lnTo>
                      <a:pt x="24" y="8"/>
                    </a:lnTo>
                    <a:lnTo>
                      <a:pt x="40" y="0"/>
                    </a:lnTo>
                    <a:lnTo>
                      <a:pt x="0" y="8"/>
                    </a:lnTo>
                    <a:lnTo>
                      <a:pt x="8"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74" name="Freeform 690"/>
              <p:cNvSpPr>
                <a:spLocks/>
              </p:cNvSpPr>
              <p:nvPr/>
            </p:nvSpPr>
            <p:spPr bwMode="auto">
              <a:xfrm>
                <a:off x="10101381" y="922698"/>
                <a:ext cx="504825" cy="357188"/>
              </a:xfrm>
              <a:custGeom>
                <a:avLst/>
                <a:gdLst>
                  <a:gd name="T0" fmla="*/ 2147483647 w 520"/>
                  <a:gd name="T1" fmla="*/ 2147483647 h 368"/>
                  <a:gd name="T2" fmla="*/ 2147483647 w 520"/>
                  <a:gd name="T3" fmla="*/ 2147483647 h 368"/>
                  <a:gd name="T4" fmla="*/ 2147483647 w 520"/>
                  <a:gd name="T5" fmla="*/ 2147483647 h 368"/>
                  <a:gd name="T6" fmla="*/ 2147483647 w 520"/>
                  <a:gd name="T7" fmla="*/ 2147483647 h 368"/>
                  <a:gd name="T8" fmla="*/ 2147483647 w 520"/>
                  <a:gd name="T9" fmla="*/ 2147483647 h 368"/>
                  <a:gd name="T10" fmla="*/ 2147483647 w 520"/>
                  <a:gd name="T11" fmla="*/ 2147483647 h 368"/>
                  <a:gd name="T12" fmla="*/ 2147483647 w 520"/>
                  <a:gd name="T13" fmla="*/ 2147483647 h 368"/>
                  <a:gd name="T14" fmla="*/ 2147483647 w 520"/>
                  <a:gd name="T15" fmla="*/ 2147483647 h 368"/>
                  <a:gd name="T16" fmla="*/ 2147483647 w 520"/>
                  <a:gd name="T17" fmla="*/ 2147483647 h 368"/>
                  <a:gd name="T18" fmla="*/ 2147483647 w 520"/>
                  <a:gd name="T19" fmla="*/ 2147483647 h 368"/>
                  <a:gd name="T20" fmla="*/ 2147483647 w 520"/>
                  <a:gd name="T21" fmla="*/ 2147483647 h 368"/>
                  <a:gd name="T22" fmla="*/ 2147483647 w 520"/>
                  <a:gd name="T23" fmla="*/ 2147483647 h 368"/>
                  <a:gd name="T24" fmla="*/ 2147483647 w 520"/>
                  <a:gd name="T25" fmla="*/ 2147483647 h 368"/>
                  <a:gd name="T26" fmla="*/ 2147483647 w 520"/>
                  <a:gd name="T27" fmla="*/ 2147483647 h 368"/>
                  <a:gd name="T28" fmla="*/ 2147483647 w 520"/>
                  <a:gd name="T29" fmla="*/ 2147483647 h 368"/>
                  <a:gd name="T30" fmla="*/ 0 w 520"/>
                  <a:gd name="T31" fmla="*/ 2147483647 h 368"/>
                  <a:gd name="T32" fmla="*/ 2147483647 w 520"/>
                  <a:gd name="T33" fmla="*/ 2147483647 h 368"/>
                  <a:gd name="T34" fmla="*/ 2147483647 w 520"/>
                  <a:gd name="T35" fmla="*/ 2147483647 h 368"/>
                  <a:gd name="T36" fmla="*/ 2147483647 w 520"/>
                  <a:gd name="T37" fmla="*/ 2147483647 h 368"/>
                  <a:gd name="T38" fmla="*/ 2147483647 w 520"/>
                  <a:gd name="T39" fmla="*/ 2147483647 h 368"/>
                  <a:gd name="T40" fmla="*/ 2147483647 w 520"/>
                  <a:gd name="T41" fmla="*/ 2147483647 h 368"/>
                  <a:gd name="T42" fmla="*/ 2147483647 w 520"/>
                  <a:gd name="T43" fmla="*/ 2147483647 h 368"/>
                  <a:gd name="T44" fmla="*/ 2147483647 w 520"/>
                  <a:gd name="T45" fmla="*/ 2147483647 h 368"/>
                  <a:gd name="T46" fmla="*/ 2147483647 w 520"/>
                  <a:gd name="T47" fmla="*/ 2147483647 h 368"/>
                  <a:gd name="T48" fmla="*/ 2147483647 w 520"/>
                  <a:gd name="T49" fmla="*/ 2147483647 h 368"/>
                  <a:gd name="T50" fmla="*/ 2147483647 w 520"/>
                  <a:gd name="T51" fmla="*/ 2147483647 h 368"/>
                  <a:gd name="T52" fmla="*/ 2147483647 w 520"/>
                  <a:gd name="T53" fmla="*/ 2147483647 h 368"/>
                  <a:gd name="T54" fmla="*/ 2147483647 w 520"/>
                  <a:gd name="T55" fmla="*/ 2147483647 h 368"/>
                  <a:gd name="T56" fmla="*/ 2147483647 w 520"/>
                  <a:gd name="T57" fmla="*/ 2147483647 h 368"/>
                  <a:gd name="T58" fmla="*/ 2147483647 w 520"/>
                  <a:gd name="T59" fmla="*/ 2147483647 h 368"/>
                  <a:gd name="T60" fmla="*/ 2147483647 w 520"/>
                  <a:gd name="T61" fmla="*/ 2147483647 h 368"/>
                  <a:gd name="T62" fmla="*/ 2147483647 w 520"/>
                  <a:gd name="T63" fmla="*/ 2147483647 h 368"/>
                  <a:gd name="T64" fmla="*/ 2147483647 w 520"/>
                  <a:gd name="T65" fmla="*/ 2147483647 h 368"/>
                  <a:gd name="T66" fmla="*/ 2147483647 w 520"/>
                  <a:gd name="T67" fmla="*/ 2147483647 h 368"/>
                  <a:gd name="T68" fmla="*/ 2147483647 w 520"/>
                  <a:gd name="T69" fmla="*/ 2147483647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68"/>
                  <a:gd name="T107" fmla="*/ 520 w 520"/>
                  <a:gd name="T108" fmla="*/ 368 h 368"/>
                  <a:gd name="connsiteX0" fmla="*/ 6923 w 10000"/>
                  <a:gd name="connsiteY0" fmla="*/ 8696 h 10000"/>
                  <a:gd name="connsiteX1" fmla="*/ 6769 w 10000"/>
                  <a:gd name="connsiteY1" fmla="*/ 8478 h 10000"/>
                  <a:gd name="connsiteX2" fmla="*/ 6769 w 10000"/>
                  <a:gd name="connsiteY2" fmla="*/ 8043 h 10000"/>
                  <a:gd name="connsiteX3" fmla="*/ 7385 w 10000"/>
                  <a:gd name="connsiteY3" fmla="*/ 7826 h 10000"/>
                  <a:gd name="connsiteX4" fmla="*/ 7846 w 10000"/>
                  <a:gd name="connsiteY4" fmla="*/ 7391 h 10000"/>
                  <a:gd name="connsiteX5" fmla="*/ 8673 w 10000"/>
                  <a:gd name="connsiteY5" fmla="*/ 7024 h 10000"/>
                  <a:gd name="connsiteX6" fmla="*/ 8308 w 10000"/>
                  <a:gd name="connsiteY6" fmla="*/ 5652 h 10000"/>
                  <a:gd name="connsiteX7" fmla="*/ 8769 w 10000"/>
                  <a:gd name="connsiteY7" fmla="*/ 5435 h 10000"/>
                  <a:gd name="connsiteX8" fmla="*/ 8923 w 10000"/>
                  <a:gd name="connsiteY8" fmla="*/ 4348 h 10000"/>
                  <a:gd name="connsiteX9" fmla="*/ 9538 w 10000"/>
                  <a:gd name="connsiteY9" fmla="*/ 4565 h 10000"/>
                  <a:gd name="connsiteX10" fmla="*/ 9692 w 10000"/>
                  <a:gd name="connsiteY10" fmla="*/ 3913 h 10000"/>
                  <a:gd name="connsiteX11" fmla="*/ 10000 w 10000"/>
                  <a:gd name="connsiteY11" fmla="*/ 3696 h 10000"/>
                  <a:gd name="connsiteX12" fmla="*/ 10000 w 10000"/>
                  <a:gd name="connsiteY12" fmla="*/ 3261 h 10000"/>
                  <a:gd name="connsiteX13" fmla="*/ 9385 w 10000"/>
                  <a:gd name="connsiteY13" fmla="*/ 3043 h 10000"/>
                  <a:gd name="connsiteX14" fmla="*/ 8769 w 10000"/>
                  <a:gd name="connsiteY14" fmla="*/ 2609 h 10000"/>
                  <a:gd name="connsiteX15" fmla="*/ 8000 w 10000"/>
                  <a:gd name="connsiteY15" fmla="*/ 2609 h 10000"/>
                  <a:gd name="connsiteX16" fmla="*/ 7692 w 10000"/>
                  <a:gd name="connsiteY16" fmla="*/ 1522 h 10000"/>
                  <a:gd name="connsiteX17" fmla="*/ 7385 w 10000"/>
                  <a:gd name="connsiteY17" fmla="*/ 652 h 10000"/>
                  <a:gd name="connsiteX18" fmla="*/ 7077 w 10000"/>
                  <a:gd name="connsiteY18" fmla="*/ 652 h 10000"/>
                  <a:gd name="connsiteX19" fmla="*/ 6308 w 10000"/>
                  <a:gd name="connsiteY19" fmla="*/ 1087 h 10000"/>
                  <a:gd name="connsiteX20" fmla="*/ 5692 w 10000"/>
                  <a:gd name="connsiteY20" fmla="*/ 0 h 10000"/>
                  <a:gd name="connsiteX21" fmla="*/ 4769 w 10000"/>
                  <a:gd name="connsiteY21" fmla="*/ 435 h 10000"/>
                  <a:gd name="connsiteX22" fmla="*/ 3846 w 10000"/>
                  <a:gd name="connsiteY22" fmla="*/ 870 h 10000"/>
                  <a:gd name="connsiteX23" fmla="*/ 3538 w 10000"/>
                  <a:gd name="connsiteY23" fmla="*/ 1739 h 10000"/>
                  <a:gd name="connsiteX24" fmla="*/ 3692 w 10000"/>
                  <a:gd name="connsiteY24" fmla="*/ 2609 h 10000"/>
                  <a:gd name="connsiteX25" fmla="*/ 3077 w 10000"/>
                  <a:gd name="connsiteY25" fmla="*/ 2609 h 10000"/>
                  <a:gd name="connsiteX26" fmla="*/ 2615 w 10000"/>
                  <a:gd name="connsiteY26" fmla="*/ 2609 h 10000"/>
                  <a:gd name="connsiteX27" fmla="*/ 2154 w 10000"/>
                  <a:gd name="connsiteY27" fmla="*/ 2609 h 10000"/>
                  <a:gd name="connsiteX28" fmla="*/ 1692 w 10000"/>
                  <a:gd name="connsiteY28" fmla="*/ 2174 h 10000"/>
                  <a:gd name="connsiteX29" fmla="*/ 1077 w 10000"/>
                  <a:gd name="connsiteY29" fmla="*/ 2391 h 10000"/>
                  <a:gd name="connsiteX30" fmla="*/ 308 w 10000"/>
                  <a:gd name="connsiteY30" fmla="*/ 2826 h 10000"/>
                  <a:gd name="connsiteX31" fmla="*/ 0 w 10000"/>
                  <a:gd name="connsiteY31" fmla="*/ 3696 h 10000"/>
                  <a:gd name="connsiteX32" fmla="*/ 308 w 10000"/>
                  <a:gd name="connsiteY32" fmla="*/ 4130 h 10000"/>
                  <a:gd name="connsiteX33" fmla="*/ 462 w 10000"/>
                  <a:gd name="connsiteY33" fmla="*/ 4565 h 10000"/>
                  <a:gd name="connsiteX34" fmla="*/ 1077 w 10000"/>
                  <a:gd name="connsiteY34" fmla="*/ 4565 h 10000"/>
                  <a:gd name="connsiteX35" fmla="*/ 1538 w 10000"/>
                  <a:gd name="connsiteY35" fmla="*/ 4565 h 10000"/>
                  <a:gd name="connsiteX36" fmla="*/ 2000 w 10000"/>
                  <a:gd name="connsiteY36" fmla="*/ 5435 h 10000"/>
                  <a:gd name="connsiteX37" fmla="*/ 1538 w 10000"/>
                  <a:gd name="connsiteY37" fmla="*/ 5435 h 10000"/>
                  <a:gd name="connsiteX38" fmla="*/ 1231 w 10000"/>
                  <a:gd name="connsiteY38" fmla="*/ 5435 h 10000"/>
                  <a:gd name="connsiteX39" fmla="*/ 1077 w 10000"/>
                  <a:gd name="connsiteY39" fmla="*/ 5652 h 10000"/>
                  <a:gd name="connsiteX40" fmla="*/ 1231 w 10000"/>
                  <a:gd name="connsiteY40" fmla="*/ 6522 h 10000"/>
                  <a:gd name="connsiteX41" fmla="*/ 1538 w 10000"/>
                  <a:gd name="connsiteY41" fmla="*/ 6957 h 10000"/>
                  <a:gd name="connsiteX42" fmla="*/ 1538 w 10000"/>
                  <a:gd name="connsiteY42" fmla="*/ 7826 h 10000"/>
                  <a:gd name="connsiteX43" fmla="*/ 1846 w 10000"/>
                  <a:gd name="connsiteY43" fmla="*/ 8261 h 10000"/>
                  <a:gd name="connsiteX44" fmla="*/ 1846 w 10000"/>
                  <a:gd name="connsiteY44" fmla="*/ 9130 h 10000"/>
                  <a:gd name="connsiteX45" fmla="*/ 1846 w 10000"/>
                  <a:gd name="connsiteY45" fmla="*/ 8913 h 10000"/>
                  <a:gd name="connsiteX46" fmla="*/ 2308 w 10000"/>
                  <a:gd name="connsiteY46" fmla="*/ 8696 h 10000"/>
                  <a:gd name="connsiteX47" fmla="*/ 2615 w 10000"/>
                  <a:gd name="connsiteY47" fmla="*/ 8696 h 10000"/>
                  <a:gd name="connsiteX48" fmla="*/ 2923 w 10000"/>
                  <a:gd name="connsiteY48" fmla="*/ 8913 h 10000"/>
                  <a:gd name="connsiteX49" fmla="*/ 3231 w 10000"/>
                  <a:gd name="connsiteY49" fmla="*/ 9348 h 10000"/>
                  <a:gd name="connsiteX50" fmla="*/ 3538 w 10000"/>
                  <a:gd name="connsiteY50" fmla="*/ 9348 h 10000"/>
                  <a:gd name="connsiteX51" fmla="*/ 3538 w 10000"/>
                  <a:gd name="connsiteY51" fmla="*/ 9783 h 10000"/>
                  <a:gd name="connsiteX52" fmla="*/ 3692 w 10000"/>
                  <a:gd name="connsiteY52" fmla="*/ 9783 h 10000"/>
                  <a:gd name="connsiteX53" fmla="*/ 4000 w 10000"/>
                  <a:gd name="connsiteY53" fmla="*/ 10000 h 10000"/>
                  <a:gd name="connsiteX54" fmla="*/ 4154 w 10000"/>
                  <a:gd name="connsiteY54" fmla="*/ 9783 h 10000"/>
                  <a:gd name="connsiteX55" fmla="*/ 4462 w 10000"/>
                  <a:gd name="connsiteY55" fmla="*/ 9565 h 10000"/>
                  <a:gd name="connsiteX56" fmla="*/ 4615 w 10000"/>
                  <a:gd name="connsiteY56" fmla="*/ 8913 h 10000"/>
                  <a:gd name="connsiteX57" fmla="*/ 4923 w 10000"/>
                  <a:gd name="connsiteY57" fmla="*/ 9130 h 10000"/>
                  <a:gd name="connsiteX58" fmla="*/ 5077 w 10000"/>
                  <a:gd name="connsiteY58" fmla="*/ 9130 h 10000"/>
                  <a:gd name="connsiteX59" fmla="*/ 5231 w 10000"/>
                  <a:gd name="connsiteY59" fmla="*/ 9348 h 10000"/>
                  <a:gd name="connsiteX60" fmla="*/ 5538 w 10000"/>
                  <a:gd name="connsiteY60" fmla="*/ 9130 h 10000"/>
                  <a:gd name="connsiteX61" fmla="*/ 5692 w 10000"/>
                  <a:gd name="connsiteY61" fmla="*/ 8913 h 10000"/>
                  <a:gd name="connsiteX62" fmla="*/ 6000 w 10000"/>
                  <a:gd name="connsiteY62" fmla="*/ 8696 h 10000"/>
                  <a:gd name="connsiteX63" fmla="*/ 6154 w 10000"/>
                  <a:gd name="connsiteY63" fmla="*/ 9130 h 10000"/>
                  <a:gd name="connsiteX64" fmla="*/ 6308 w 10000"/>
                  <a:gd name="connsiteY64" fmla="*/ 9130 h 10000"/>
                  <a:gd name="connsiteX65" fmla="*/ 6615 w 10000"/>
                  <a:gd name="connsiteY65" fmla="*/ 8913 h 10000"/>
                  <a:gd name="connsiteX66" fmla="*/ 6769 w 10000"/>
                  <a:gd name="connsiteY66" fmla="*/ 8913 h 10000"/>
                  <a:gd name="connsiteX67" fmla="*/ 6769 w 10000"/>
                  <a:gd name="connsiteY67" fmla="*/ 9130 h 10000"/>
                  <a:gd name="connsiteX68" fmla="*/ 6923 w 10000"/>
                  <a:gd name="connsiteY68" fmla="*/ 8913 h 10000"/>
                  <a:gd name="connsiteX69" fmla="*/ 6923 w 10000"/>
                  <a:gd name="connsiteY69" fmla="*/ 8696 h 10000"/>
                  <a:gd name="connsiteX0" fmla="*/ 6923 w 10000"/>
                  <a:gd name="connsiteY0" fmla="*/ 8696 h 10000"/>
                  <a:gd name="connsiteX1" fmla="*/ 6769 w 10000"/>
                  <a:gd name="connsiteY1" fmla="*/ 8478 h 10000"/>
                  <a:gd name="connsiteX2" fmla="*/ 6769 w 10000"/>
                  <a:gd name="connsiteY2" fmla="*/ 8043 h 10000"/>
                  <a:gd name="connsiteX3" fmla="*/ 7385 w 10000"/>
                  <a:gd name="connsiteY3" fmla="*/ 7826 h 10000"/>
                  <a:gd name="connsiteX4" fmla="*/ 7846 w 10000"/>
                  <a:gd name="connsiteY4" fmla="*/ 7391 h 10000"/>
                  <a:gd name="connsiteX5" fmla="*/ 8673 w 10000"/>
                  <a:gd name="connsiteY5" fmla="*/ 7024 h 10000"/>
                  <a:gd name="connsiteX6" fmla="*/ 8450 w 10000"/>
                  <a:gd name="connsiteY6" fmla="*/ 5985 h 10000"/>
                  <a:gd name="connsiteX7" fmla="*/ 8769 w 10000"/>
                  <a:gd name="connsiteY7" fmla="*/ 5435 h 10000"/>
                  <a:gd name="connsiteX8" fmla="*/ 8923 w 10000"/>
                  <a:gd name="connsiteY8" fmla="*/ 4348 h 10000"/>
                  <a:gd name="connsiteX9" fmla="*/ 9538 w 10000"/>
                  <a:gd name="connsiteY9" fmla="*/ 4565 h 10000"/>
                  <a:gd name="connsiteX10" fmla="*/ 9692 w 10000"/>
                  <a:gd name="connsiteY10" fmla="*/ 3913 h 10000"/>
                  <a:gd name="connsiteX11" fmla="*/ 10000 w 10000"/>
                  <a:gd name="connsiteY11" fmla="*/ 3696 h 10000"/>
                  <a:gd name="connsiteX12" fmla="*/ 10000 w 10000"/>
                  <a:gd name="connsiteY12" fmla="*/ 3261 h 10000"/>
                  <a:gd name="connsiteX13" fmla="*/ 9385 w 10000"/>
                  <a:gd name="connsiteY13" fmla="*/ 3043 h 10000"/>
                  <a:gd name="connsiteX14" fmla="*/ 8769 w 10000"/>
                  <a:gd name="connsiteY14" fmla="*/ 2609 h 10000"/>
                  <a:gd name="connsiteX15" fmla="*/ 8000 w 10000"/>
                  <a:gd name="connsiteY15" fmla="*/ 2609 h 10000"/>
                  <a:gd name="connsiteX16" fmla="*/ 7692 w 10000"/>
                  <a:gd name="connsiteY16" fmla="*/ 1522 h 10000"/>
                  <a:gd name="connsiteX17" fmla="*/ 7385 w 10000"/>
                  <a:gd name="connsiteY17" fmla="*/ 652 h 10000"/>
                  <a:gd name="connsiteX18" fmla="*/ 7077 w 10000"/>
                  <a:gd name="connsiteY18" fmla="*/ 652 h 10000"/>
                  <a:gd name="connsiteX19" fmla="*/ 6308 w 10000"/>
                  <a:gd name="connsiteY19" fmla="*/ 1087 h 10000"/>
                  <a:gd name="connsiteX20" fmla="*/ 5692 w 10000"/>
                  <a:gd name="connsiteY20" fmla="*/ 0 h 10000"/>
                  <a:gd name="connsiteX21" fmla="*/ 4769 w 10000"/>
                  <a:gd name="connsiteY21" fmla="*/ 435 h 10000"/>
                  <a:gd name="connsiteX22" fmla="*/ 3846 w 10000"/>
                  <a:gd name="connsiteY22" fmla="*/ 870 h 10000"/>
                  <a:gd name="connsiteX23" fmla="*/ 3538 w 10000"/>
                  <a:gd name="connsiteY23" fmla="*/ 1739 h 10000"/>
                  <a:gd name="connsiteX24" fmla="*/ 3692 w 10000"/>
                  <a:gd name="connsiteY24" fmla="*/ 2609 h 10000"/>
                  <a:gd name="connsiteX25" fmla="*/ 3077 w 10000"/>
                  <a:gd name="connsiteY25" fmla="*/ 2609 h 10000"/>
                  <a:gd name="connsiteX26" fmla="*/ 2615 w 10000"/>
                  <a:gd name="connsiteY26" fmla="*/ 2609 h 10000"/>
                  <a:gd name="connsiteX27" fmla="*/ 2154 w 10000"/>
                  <a:gd name="connsiteY27" fmla="*/ 2609 h 10000"/>
                  <a:gd name="connsiteX28" fmla="*/ 1692 w 10000"/>
                  <a:gd name="connsiteY28" fmla="*/ 2174 h 10000"/>
                  <a:gd name="connsiteX29" fmla="*/ 1077 w 10000"/>
                  <a:gd name="connsiteY29" fmla="*/ 2391 h 10000"/>
                  <a:gd name="connsiteX30" fmla="*/ 308 w 10000"/>
                  <a:gd name="connsiteY30" fmla="*/ 2826 h 10000"/>
                  <a:gd name="connsiteX31" fmla="*/ 0 w 10000"/>
                  <a:gd name="connsiteY31" fmla="*/ 3696 h 10000"/>
                  <a:gd name="connsiteX32" fmla="*/ 308 w 10000"/>
                  <a:gd name="connsiteY32" fmla="*/ 4130 h 10000"/>
                  <a:gd name="connsiteX33" fmla="*/ 462 w 10000"/>
                  <a:gd name="connsiteY33" fmla="*/ 4565 h 10000"/>
                  <a:gd name="connsiteX34" fmla="*/ 1077 w 10000"/>
                  <a:gd name="connsiteY34" fmla="*/ 4565 h 10000"/>
                  <a:gd name="connsiteX35" fmla="*/ 1538 w 10000"/>
                  <a:gd name="connsiteY35" fmla="*/ 4565 h 10000"/>
                  <a:gd name="connsiteX36" fmla="*/ 2000 w 10000"/>
                  <a:gd name="connsiteY36" fmla="*/ 5435 h 10000"/>
                  <a:gd name="connsiteX37" fmla="*/ 1538 w 10000"/>
                  <a:gd name="connsiteY37" fmla="*/ 5435 h 10000"/>
                  <a:gd name="connsiteX38" fmla="*/ 1231 w 10000"/>
                  <a:gd name="connsiteY38" fmla="*/ 5435 h 10000"/>
                  <a:gd name="connsiteX39" fmla="*/ 1077 w 10000"/>
                  <a:gd name="connsiteY39" fmla="*/ 5652 h 10000"/>
                  <a:gd name="connsiteX40" fmla="*/ 1231 w 10000"/>
                  <a:gd name="connsiteY40" fmla="*/ 6522 h 10000"/>
                  <a:gd name="connsiteX41" fmla="*/ 1538 w 10000"/>
                  <a:gd name="connsiteY41" fmla="*/ 6957 h 10000"/>
                  <a:gd name="connsiteX42" fmla="*/ 1538 w 10000"/>
                  <a:gd name="connsiteY42" fmla="*/ 7826 h 10000"/>
                  <a:gd name="connsiteX43" fmla="*/ 1846 w 10000"/>
                  <a:gd name="connsiteY43" fmla="*/ 8261 h 10000"/>
                  <a:gd name="connsiteX44" fmla="*/ 1846 w 10000"/>
                  <a:gd name="connsiteY44" fmla="*/ 9130 h 10000"/>
                  <a:gd name="connsiteX45" fmla="*/ 1846 w 10000"/>
                  <a:gd name="connsiteY45" fmla="*/ 8913 h 10000"/>
                  <a:gd name="connsiteX46" fmla="*/ 2308 w 10000"/>
                  <a:gd name="connsiteY46" fmla="*/ 8696 h 10000"/>
                  <a:gd name="connsiteX47" fmla="*/ 2615 w 10000"/>
                  <a:gd name="connsiteY47" fmla="*/ 8696 h 10000"/>
                  <a:gd name="connsiteX48" fmla="*/ 2923 w 10000"/>
                  <a:gd name="connsiteY48" fmla="*/ 8913 h 10000"/>
                  <a:gd name="connsiteX49" fmla="*/ 3231 w 10000"/>
                  <a:gd name="connsiteY49" fmla="*/ 9348 h 10000"/>
                  <a:gd name="connsiteX50" fmla="*/ 3538 w 10000"/>
                  <a:gd name="connsiteY50" fmla="*/ 9348 h 10000"/>
                  <a:gd name="connsiteX51" fmla="*/ 3538 w 10000"/>
                  <a:gd name="connsiteY51" fmla="*/ 9783 h 10000"/>
                  <a:gd name="connsiteX52" fmla="*/ 3692 w 10000"/>
                  <a:gd name="connsiteY52" fmla="*/ 9783 h 10000"/>
                  <a:gd name="connsiteX53" fmla="*/ 4000 w 10000"/>
                  <a:gd name="connsiteY53" fmla="*/ 10000 h 10000"/>
                  <a:gd name="connsiteX54" fmla="*/ 4154 w 10000"/>
                  <a:gd name="connsiteY54" fmla="*/ 9783 h 10000"/>
                  <a:gd name="connsiteX55" fmla="*/ 4462 w 10000"/>
                  <a:gd name="connsiteY55" fmla="*/ 9565 h 10000"/>
                  <a:gd name="connsiteX56" fmla="*/ 4615 w 10000"/>
                  <a:gd name="connsiteY56" fmla="*/ 8913 h 10000"/>
                  <a:gd name="connsiteX57" fmla="*/ 4923 w 10000"/>
                  <a:gd name="connsiteY57" fmla="*/ 9130 h 10000"/>
                  <a:gd name="connsiteX58" fmla="*/ 5077 w 10000"/>
                  <a:gd name="connsiteY58" fmla="*/ 9130 h 10000"/>
                  <a:gd name="connsiteX59" fmla="*/ 5231 w 10000"/>
                  <a:gd name="connsiteY59" fmla="*/ 9348 h 10000"/>
                  <a:gd name="connsiteX60" fmla="*/ 5538 w 10000"/>
                  <a:gd name="connsiteY60" fmla="*/ 9130 h 10000"/>
                  <a:gd name="connsiteX61" fmla="*/ 5692 w 10000"/>
                  <a:gd name="connsiteY61" fmla="*/ 8913 h 10000"/>
                  <a:gd name="connsiteX62" fmla="*/ 6000 w 10000"/>
                  <a:gd name="connsiteY62" fmla="*/ 8696 h 10000"/>
                  <a:gd name="connsiteX63" fmla="*/ 6154 w 10000"/>
                  <a:gd name="connsiteY63" fmla="*/ 9130 h 10000"/>
                  <a:gd name="connsiteX64" fmla="*/ 6308 w 10000"/>
                  <a:gd name="connsiteY64" fmla="*/ 9130 h 10000"/>
                  <a:gd name="connsiteX65" fmla="*/ 6615 w 10000"/>
                  <a:gd name="connsiteY65" fmla="*/ 8913 h 10000"/>
                  <a:gd name="connsiteX66" fmla="*/ 6769 w 10000"/>
                  <a:gd name="connsiteY66" fmla="*/ 8913 h 10000"/>
                  <a:gd name="connsiteX67" fmla="*/ 6769 w 10000"/>
                  <a:gd name="connsiteY67" fmla="*/ 9130 h 10000"/>
                  <a:gd name="connsiteX68" fmla="*/ 6923 w 10000"/>
                  <a:gd name="connsiteY68" fmla="*/ 8913 h 10000"/>
                  <a:gd name="connsiteX69" fmla="*/ 6923 w 10000"/>
                  <a:gd name="connsiteY69" fmla="*/ 8696 h 10000"/>
                  <a:gd name="connsiteX0" fmla="*/ 6923 w 10000"/>
                  <a:gd name="connsiteY0" fmla="*/ 8696 h 10000"/>
                  <a:gd name="connsiteX1" fmla="*/ 6769 w 10000"/>
                  <a:gd name="connsiteY1" fmla="*/ 8478 h 10000"/>
                  <a:gd name="connsiteX2" fmla="*/ 6769 w 10000"/>
                  <a:gd name="connsiteY2" fmla="*/ 8043 h 10000"/>
                  <a:gd name="connsiteX3" fmla="*/ 7385 w 10000"/>
                  <a:gd name="connsiteY3" fmla="*/ 7826 h 10000"/>
                  <a:gd name="connsiteX4" fmla="*/ 7846 w 10000"/>
                  <a:gd name="connsiteY4" fmla="*/ 7391 h 10000"/>
                  <a:gd name="connsiteX5" fmla="*/ 8673 w 10000"/>
                  <a:gd name="connsiteY5" fmla="*/ 7024 h 10000"/>
                  <a:gd name="connsiteX6" fmla="*/ 8450 w 10000"/>
                  <a:gd name="connsiteY6" fmla="*/ 5985 h 10000"/>
                  <a:gd name="connsiteX7" fmla="*/ 8769 w 10000"/>
                  <a:gd name="connsiteY7" fmla="*/ 5435 h 10000"/>
                  <a:gd name="connsiteX8" fmla="*/ 8923 w 10000"/>
                  <a:gd name="connsiteY8" fmla="*/ 4348 h 10000"/>
                  <a:gd name="connsiteX9" fmla="*/ 9538 w 10000"/>
                  <a:gd name="connsiteY9" fmla="*/ 4565 h 10000"/>
                  <a:gd name="connsiteX10" fmla="*/ 9692 w 10000"/>
                  <a:gd name="connsiteY10" fmla="*/ 3913 h 10000"/>
                  <a:gd name="connsiteX11" fmla="*/ 10000 w 10000"/>
                  <a:gd name="connsiteY11" fmla="*/ 3696 h 10000"/>
                  <a:gd name="connsiteX12" fmla="*/ 10000 w 10000"/>
                  <a:gd name="connsiteY12" fmla="*/ 3261 h 10000"/>
                  <a:gd name="connsiteX13" fmla="*/ 9385 w 10000"/>
                  <a:gd name="connsiteY13" fmla="*/ 3043 h 10000"/>
                  <a:gd name="connsiteX14" fmla="*/ 8769 w 10000"/>
                  <a:gd name="connsiteY14" fmla="*/ 2609 h 10000"/>
                  <a:gd name="connsiteX15" fmla="*/ 8000 w 10000"/>
                  <a:gd name="connsiteY15" fmla="*/ 2609 h 10000"/>
                  <a:gd name="connsiteX16" fmla="*/ 7692 w 10000"/>
                  <a:gd name="connsiteY16" fmla="*/ 1522 h 10000"/>
                  <a:gd name="connsiteX17" fmla="*/ 7385 w 10000"/>
                  <a:gd name="connsiteY17" fmla="*/ 652 h 10000"/>
                  <a:gd name="connsiteX18" fmla="*/ 7077 w 10000"/>
                  <a:gd name="connsiteY18" fmla="*/ 652 h 10000"/>
                  <a:gd name="connsiteX19" fmla="*/ 6308 w 10000"/>
                  <a:gd name="connsiteY19" fmla="*/ 1087 h 10000"/>
                  <a:gd name="connsiteX20" fmla="*/ 5692 w 10000"/>
                  <a:gd name="connsiteY20" fmla="*/ 0 h 10000"/>
                  <a:gd name="connsiteX21" fmla="*/ 4769 w 10000"/>
                  <a:gd name="connsiteY21" fmla="*/ 435 h 10000"/>
                  <a:gd name="connsiteX22" fmla="*/ 3846 w 10000"/>
                  <a:gd name="connsiteY22" fmla="*/ 870 h 10000"/>
                  <a:gd name="connsiteX23" fmla="*/ 3538 w 10000"/>
                  <a:gd name="connsiteY23" fmla="*/ 1739 h 10000"/>
                  <a:gd name="connsiteX24" fmla="*/ 3692 w 10000"/>
                  <a:gd name="connsiteY24" fmla="*/ 2609 h 10000"/>
                  <a:gd name="connsiteX25" fmla="*/ 3077 w 10000"/>
                  <a:gd name="connsiteY25" fmla="*/ 2609 h 10000"/>
                  <a:gd name="connsiteX26" fmla="*/ 2615 w 10000"/>
                  <a:gd name="connsiteY26" fmla="*/ 2609 h 10000"/>
                  <a:gd name="connsiteX27" fmla="*/ 2154 w 10000"/>
                  <a:gd name="connsiteY27" fmla="*/ 2609 h 10000"/>
                  <a:gd name="connsiteX28" fmla="*/ 1692 w 10000"/>
                  <a:gd name="connsiteY28" fmla="*/ 2174 h 10000"/>
                  <a:gd name="connsiteX29" fmla="*/ 1077 w 10000"/>
                  <a:gd name="connsiteY29" fmla="*/ 2391 h 10000"/>
                  <a:gd name="connsiteX30" fmla="*/ 308 w 10000"/>
                  <a:gd name="connsiteY30" fmla="*/ 2826 h 10000"/>
                  <a:gd name="connsiteX31" fmla="*/ 0 w 10000"/>
                  <a:gd name="connsiteY31" fmla="*/ 3696 h 10000"/>
                  <a:gd name="connsiteX32" fmla="*/ 308 w 10000"/>
                  <a:gd name="connsiteY32" fmla="*/ 4130 h 10000"/>
                  <a:gd name="connsiteX33" fmla="*/ 462 w 10000"/>
                  <a:gd name="connsiteY33" fmla="*/ 4565 h 10000"/>
                  <a:gd name="connsiteX34" fmla="*/ 1077 w 10000"/>
                  <a:gd name="connsiteY34" fmla="*/ 4565 h 10000"/>
                  <a:gd name="connsiteX35" fmla="*/ 1538 w 10000"/>
                  <a:gd name="connsiteY35" fmla="*/ 4565 h 10000"/>
                  <a:gd name="connsiteX36" fmla="*/ 2000 w 10000"/>
                  <a:gd name="connsiteY36" fmla="*/ 5435 h 10000"/>
                  <a:gd name="connsiteX37" fmla="*/ 1538 w 10000"/>
                  <a:gd name="connsiteY37" fmla="*/ 5435 h 10000"/>
                  <a:gd name="connsiteX38" fmla="*/ 1231 w 10000"/>
                  <a:gd name="connsiteY38" fmla="*/ 5435 h 10000"/>
                  <a:gd name="connsiteX39" fmla="*/ 1077 w 10000"/>
                  <a:gd name="connsiteY39" fmla="*/ 5652 h 10000"/>
                  <a:gd name="connsiteX40" fmla="*/ 1231 w 10000"/>
                  <a:gd name="connsiteY40" fmla="*/ 6522 h 10000"/>
                  <a:gd name="connsiteX41" fmla="*/ 1538 w 10000"/>
                  <a:gd name="connsiteY41" fmla="*/ 6957 h 10000"/>
                  <a:gd name="connsiteX42" fmla="*/ 1538 w 10000"/>
                  <a:gd name="connsiteY42" fmla="*/ 7826 h 10000"/>
                  <a:gd name="connsiteX43" fmla="*/ 1846 w 10000"/>
                  <a:gd name="connsiteY43" fmla="*/ 8261 h 10000"/>
                  <a:gd name="connsiteX44" fmla="*/ 1846 w 10000"/>
                  <a:gd name="connsiteY44" fmla="*/ 9130 h 10000"/>
                  <a:gd name="connsiteX45" fmla="*/ 1846 w 10000"/>
                  <a:gd name="connsiteY45" fmla="*/ 8913 h 10000"/>
                  <a:gd name="connsiteX46" fmla="*/ 2308 w 10000"/>
                  <a:gd name="connsiteY46" fmla="*/ 8696 h 10000"/>
                  <a:gd name="connsiteX47" fmla="*/ 2615 w 10000"/>
                  <a:gd name="connsiteY47" fmla="*/ 8696 h 10000"/>
                  <a:gd name="connsiteX48" fmla="*/ 2923 w 10000"/>
                  <a:gd name="connsiteY48" fmla="*/ 8913 h 10000"/>
                  <a:gd name="connsiteX49" fmla="*/ 3231 w 10000"/>
                  <a:gd name="connsiteY49" fmla="*/ 9348 h 10000"/>
                  <a:gd name="connsiteX50" fmla="*/ 3538 w 10000"/>
                  <a:gd name="connsiteY50" fmla="*/ 9348 h 10000"/>
                  <a:gd name="connsiteX51" fmla="*/ 3538 w 10000"/>
                  <a:gd name="connsiteY51" fmla="*/ 9783 h 10000"/>
                  <a:gd name="connsiteX52" fmla="*/ 3692 w 10000"/>
                  <a:gd name="connsiteY52" fmla="*/ 9783 h 10000"/>
                  <a:gd name="connsiteX53" fmla="*/ 4000 w 10000"/>
                  <a:gd name="connsiteY53" fmla="*/ 10000 h 10000"/>
                  <a:gd name="connsiteX54" fmla="*/ 4154 w 10000"/>
                  <a:gd name="connsiteY54" fmla="*/ 9783 h 10000"/>
                  <a:gd name="connsiteX55" fmla="*/ 4462 w 10000"/>
                  <a:gd name="connsiteY55" fmla="*/ 9565 h 10000"/>
                  <a:gd name="connsiteX56" fmla="*/ 4615 w 10000"/>
                  <a:gd name="connsiteY56" fmla="*/ 8913 h 10000"/>
                  <a:gd name="connsiteX57" fmla="*/ 4923 w 10000"/>
                  <a:gd name="connsiteY57" fmla="*/ 9130 h 10000"/>
                  <a:gd name="connsiteX58" fmla="*/ 5077 w 10000"/>
                  <a:gd name="connsiteY58" fmla="*/ 9130 h 10000"/>
                  <a:gd name="connsiteX59" fmla="*/ 5231 w 10000"/>
                  <a:gd name="connsiteY59" fmla="*/ 9348 h 10000"/>
                  <a:gd name="connsiteX60" fmla="*/ 5538 w 10000"/>
                  <a:gd name="connsiteY60" fmla="*/ 9130 h 10000"/>
                  <a:gd name="connsiteX61" fmla="*/ 5692 w 10000"/>
                  <a:gd name="connsiteY61" fmla="*/ 8913 h 10000"/>
                  <a:gd name="connsiteX62" fmla="*/ 6000 w 10000"/>
                  <a:gd name="connsiteY62" fmla="*/ 8696 h 10000"/>
                  <a:gd name="connsiteX63" fmla="*/ 6248 w 10000"/>
                  <a:gd name="connsiteY63" fmla="*/ 8763 h 10000"/>
                  <a:gd name="connsiteX64" fmla="*/ 6308 w 10000"/>
                  <a:gd name="connsiteY64" fmla="*/ 9130 h 10000"/>
                  <a:gd name="connsiteX65" fmla="*/ 6615 w 10000"/>
                  <a:gd name="connsiteY65" fmla="*/ 8913 h 10000"/>
                  <a:gd name="connsiteX66" fmla="*/ 6769 w 10000"/>
                  <a:gd name="connsiteY66" fmla="*/ 8913 h 10000"/>
                  <a:gd name="connsiteX67" fmla="*/ 6769 w 10000"/>
                  <a:gd name="connsiteY67" fmla="*/ 9130 h 10000"/>
                  <a:gd name="connsiteX68" fmla="*/ 6923 w 10000"/>
                  <a:gd name="connsiteY68" fmla="*/ 8913 h 10000"/>
                  <a:gd name="connsiteX69" fmla="*/ 6923 w 10000"/>
                  <a:gd name="connsiteY69" fmla="*/ 8696 h 10000"/>
                  <a:gd name="connsiteX0" fmla="*/ 6923 w 10000"/>
                  <a:gd name="connsiteY0" fmla="*/ 8696 h 10000"/>
                  <a:gd name="connsiteX1" fmla="*/ 6769 w 10000"/>
                  <a:gd name="connsiteY1" fmla="*/ 8478 h 10000"/>
                  <a:gd name="connsiteX2" fmla="*/ 6769 w 10000"/>
                  <a:gd name="connsiteY2" fmla="*/ 8043 h 10000"/>
                  <a:gd name="connsiteX3" fmla="*/ 7385 w 10000"/>
                  <a:gd name="connsiteY3" fmla="*/ 7826 h 10000"/>
                  <a:gd name="connsiteX4" fmla="*/ 7846 w 10000"/>
                  <a:gd name="connsiteY4" fmla="*/ 7391 h 10000"/>
                  <a:gd name="connsiteX5" fmla="*/ 8673 w 10000"/>
                  <a:gd name="connsiteY5" fmla="*/ 7024 h 10000"/>
                  <a:gd name="connsiteX6" fmla="*/ 8450 w 10000"/>
                  <a:gd name="connsiteY6" fmla="*/ 5985 h 10000"/>
                  <a:gd name="connsiteX7" fmla="*/ 8769 w 10000"/>
                  <a:gd name="connsiteY7" fmla="*/ 5435 h 10000"/>
                  <a:gd name="connsiteX8" fmla="*/ 8923 w 10000"/>
                  <a:gd name="connsiteY8" fmla="*/ 4348 h 10000"/>
                  <a:gd name="connsiteX9" fmla="*/ 9538 w 10000"/>
                  <a:gd name="connsiteY9" fmla="*/ 4565 h 10000"/>
                  <a:gd name="connsiteX10" fmla="*/ 9692 w 10000"/>
                  <a:gd name="connsiteY10" fmla="*/ 3913 h 10000"/>
                  <a:gd name="connsiteX11" fmla="*/ 10000 w 10000"/>
                  <a:gd name="connsiteY11" fmla="*/ 3696 h 10000"/>
                  <a:gd name="connsiteX12" fmla="*/ 10000 w 10000"/>
                  <a:gd name="connsiteY12" fmla="*/ 3261 h 10000"/>
                  <a:gd name="connsiteX13" fmla="*/ 9385 w 10000"/>
                  <a:gd name="connsiteY13" fmla="*/ 3043 h 10000"/>
                  <a:gd name="connsiteX14" fmla="*/ 8769 w 10000"/>
                  <a:gd name="connsiteY14" fmla="*/ 2609 h 10000"/>
                  <a:gd name="connsiteX15" fmla="*/ 8000 w 10000"/>
                  <a:gd name="connsiteY15" fmla="*/ 2609 h 10000"/>
                  <a:gd name="connsiteX16" fmla="*/ 7692 w 10000"/>
                  <a:gd name="connsiteY16" fmla="*/ 1522 h 10000"/>
                  <a:gd name="connsiteX17" fmla="*/ 7385 w 10000"/>
                  <a:gd name="connsiteY17" fmla="*/ 652 h 10000"/>
                  <a:gd name="connsiteX18" fmla="*/ 7077 w 10000"/>
                  <a:gd name="connsiteY18" fmla="*/ 652 h 10000"/>
                  <a:gd name="connsiteX19" fmla="*/ 6308 w 10000"/>
                  <a:gd name="connsiteY19" fmla="*/ 1087 h 10000"/>
                  <a:gd name="connsiteX20" fmla="*/ 5692 w 10000"/>
                  <a:gd name="connsiteY20" fmla="*/ 0 h 10000"/>
                  <a:gd name="connsiteX21" fmla="*/ 4769 w 10000"/>
                  <a:gd name="connsiteY21" fmla="*/ 435 h 10000"/>
                  <a:gd name="connsiteX22" fmla="*/ 3846 w 10000"/>
                  <a:gd name="connsiteY22" fmla="*/ 870 h 10000"/>
                  <a:gd name="connsiteX23" fmla="*/ 3538 w 10000"/>
                  <a:gd name="connsiteY23" fmla="*/ 1739 h 10000"/>
                  <a:gd name="connsiteX24" fmla="*/ 3692 w 10000"/>
                  <a:gd name="connsiteY24" fmla="*/ 2609 h 10000"/>
                  <a:gd name="connsiteX25" fmla="*/ 3077 w 10000"/>
                  <a:gd name="connsiteY25" fmla="*/ 2609 h 10000"/>
                  <a:gd name="connsiteX26" fmla="*/ 2615 w 10000"/>
                  <a:gd name="connsiteY26" fmla="*/ 2609 h 10000"/>
                  <a:gd name="connsiteX27" fmla="*/ 2154 w 10000"/>
                  <a:gd name="connsiteY27" fmla="*/ 2609 h 10000"/>
                  <a:gd name="connsiteX28" fmla="*/ 1692 w 10000"/>
                  <a:gd name="connsiteY28" fmla="*/ 2174 h 10000"/>
                  <a:gd name="connsiteX29" fmla="*/ 1077 w 10000"/>
                  <a:gd name="connsiteY29" fmla="*/ 2391 h 10000"/>
                  <a:gd name="connsiteX30" fmla="*/ 308 w 10000"/>
                  <a:gd name="connsiteY30" fmla="*/ 2826 h 10000"/>
                  <a:gd name="connsiteX31" fmla="*/ 0 w 10000"/>
                  <a:gd name="connsiteY31" fmla="*/ 3696 h 10000"/>
                  <a:gd name="connsiteX32" fmla="*/ 308 w 10000"/>
                  <a:gd name="connsiteY32" fmla="*/ 4130 h 10000"/>
                  <a:gd name="connsiteX33" fmla="*/ 462 w 10000"/>
                  <a:gd name="connsiteY33" fmla="*/ 4565 h 10000"/>
                  <a:gd name="connsiteX34" fmla="*/ 1077 w 10000"/>
                  <a:gd name="connsiteY34" fmla="*/ 4565 h 10000"/>
                  <a:gd name="connsiteX35" fmla="*/ 1538 w 10000"/>
                  <a:gd name="connsiteY35" fmla="*/ 4565 h 10000"/>
                  <a:gd name="connsiteX36" fmla="*/ 2000 w 10000"/>
                  <a:gd name="connsiteY36" fmla="*/ 5435 h 10000"/>
                  <a:gd name="connsiteX37" fmla="*/ 1538 w 10000"/>
                  <a:gd name="connsiteY37" fmla="*/ 5435 h 10000"/>
                  <a:gd name="connsiteX38" fmla="*/ 1231 w 10000"/>
                  <a:gd name="connsiteY38" fmla="*/ 5435 h 10000"/>
                  <a:gd name="connsiteX39" fmla="*/ 1077 w 10000"/>
                  <a:gd name="connsiteY39" fmla="*/ 5652 h 10000"/>
                  <a:gd name="connsiteX40" fmla="*/ 1231 w 10000"/>
                  <a:gd name="connsiteY40" fmla="*/ 6522 h 10000"/>
                  <a:gd name="connsiteX41" fmla="*/ 1538 w 10000"/>
                  <a:gd name="connsiteY41" fmla="*/ 6957 h 10000"/>
                  <a:gd name="connsiteX42" fmla="*/ 1538 w 10000"/>
                  <a:gd name="connsiteY42" fmla="*/ 7826 h 10000"/>
                  <a:gd name="connsiteX43" fmla="*/ 1846 w 10000"/>
                  <a:gd name="connsiteY43" fmla="*/ 8261 h 10000"/>
                  <a:gd name="connsiteX44" fmla="*/ 1846 w 10000"/>
                  <a:gd name="connsiteY44" fmla="*/ 9130 h 10000"/>
                  <a:gd name="connsiteX45" fmla="*/ 1846 w 10000"/>
                  <a:gd name="connsiteY45" fmla="*/ 8913 h 10000"/>
                  <a:gd name="connsiteX46" fmla="*/ 2308 w 10000"/>
                  <a:gd name="connsiteY46" fmla="*/ 8696 h 10000"/>
                  <a:gd name="connsiteX47" fmla="*/ 2615 w 10000"/>
                  <a:gd name="connsiteY47" fmla="*/ 8696 h 10000"/>
                  <a:gd name="connsiteX48" fmla="*/ 2923 w 10000"/>
                  <a:gd name="connsiteY48" fmla="*/ 8913 h 10000"/>
                  <a:gd name="connsiteX49" fmla="*/ 3231 w 10000"/>
                  <a:gd name="connsiteY49" fmla="*/ 9348 h 10000"/>
                  <a:gd name="connsiteX50" fmla="*/ 3538 w 10000"/>
                  <a:gd name="connsiteY50" fmla="*/ 9348 h 10000"/>
                  <a:gd name="connsiteX51" fmla="*/ 3538 w 10000"/>
                  <a:gd name="connsiteY51" fmla="*/ 9783 h 10000"/>
                  <a:gd name="connsiteX52" fmla="*/ 3692 w 10000"/>
                  <a:gd name="connsiteY52" fmla="*/ 9783 h 10000"/>
                  <a:gd name="connsiteX53" fmla="*/ 4000 w 10000"/>
                  <a:gd name="connsiteY53" fmla="*/ 10000 h 10000"/>
                  <a:gd name="connsiteX54" fmla="*/ 4154 w 10000"/>
                  <a:gd name="connsiteY54" fmla="*/ 9783 h 10000"/>
                  <a:gd name="connsiteX55" fmla="*/ 4462 w 10000"/>
                  <a:gd name="connsiteY55" fmla="*/ 9565 h 10000"/>
                  <a:gd name="connsiteX56" fmla="*/ 4615 w 10000"/>
                  <a:gd name="connsiteY56" fmla="*/ 8913 h 10000"/>
                  <a:gd name="connsiteX57" fmla="*/ 4923 w 10000"/>
                  <a:gd name="connsiteY57" fmla="*/ 9130 h 10000"/>
                  <a:gd name="connsiteX58" fmla="*/ 5077 w 10000"/>
                  <a:gd name="connsiteY58" fmla="*/ 9130 h 10000"/>
                  <a:gd name="connsiteX59" fmla="*/ 5231 w 10000"/>
                  <a:gd name="connsiteY59" fmla="*/ 9348 h 10000"/>
                  <a:gd name="connsiteX60" fmla="*/ 5538 w 10000"/>
                  <a:gd name="connsiteY60" fmla="*/ 9130 h 10000"/>
                  <a:gd name="connsiteX61" fmla="*/ 5692 w 10000"/>
                  <a:gd name="connsiteY61" fmla="*/ 8913 h 10000"/>
                  <a:gd name="connsiteX62" fmla="*/ 6000 w 10000"/>
                  <a:gd name="connsiteY62" fmla="*/ 8696 h 10000"/>
                  <a:gd name="connsiteX63" fmla="*/ 6248 w 10000"/>
                  <a:gd name="connsiteY63" fmla="*/ 8763 h 10000"/>
                  <a:gd name="connsiteX64" fmla="*/ 6402 w 10000"/>
                  <a:gd name="connsiteY64" fmla="*/ 8863 h 10000"/>
                  <a:gd name="connsiteX65" fmla="*/ 6615 w 10000"/>
                  <a:gd name="connsiteY65" fmla="*/ 8913 h 10000"/>
                  <a:gd name="connsiteX66" fmla="*/ 6769 w 10000"/>
                  <a:gd name="connsiteY66" fmla="*/ 8913 h 10000"/>
                  <a:gd name="connsiteX67" fmla="*/ 6769 w 10000"/>
                  <a:gd name="connsiteY67" fmla="*/ 9130 h 10000"/>
                  <a:gd name="connsiteX68" fmla="*/ 6923 w 10000"/>
                  <a:gd name="connsiteY68" fmla="*/ 8913 h 10000"/>
                  <a:gd name="connsiteX69" fmla="*/ 6923 w 10000"/>
                  <a:gd name="connsiteY69" fmla="*/ 8696 h 10000"/>
                  <a:gd name="connsiteX0" fmla="*/ 6687 w 10000"/>
                  <a:gd name="connsiteY0" fmla="*/ 8829 h 10000"/>
                  <a:gd name="connsiteX1" fmla="*/ 6769 w 10000"/>
                  <a:gd name="connsiteY1" fmla="*/ 8478 h 10000"/>
                  <a:gd name="connsiteX2" fmla="*/ 6769 w 10000"/>
                  <a:gd name="connsiteY2" fmla="*/ 8043 h 10000"/>
                  <a:gd name="connsiteX3" fmla="*/ 7385 w 10000"/>
                  <a:gd name="connsiteY3" fmla="*/ 7826 h 10000"/>
                  <a:gd name="connsiteX4" fmla="*/ 7846 w 10000"/>
                  <a:gd name="connsiteY4" fmla="*/ 7391 h 10000"/>
                  <a:gd name="connsiteX5" fmla="*/ 8673 w 10000"/>
                  <a:gd name="connsiteY5" fmla="*/ 7024 h 10000"/>
                  <a:gd name="connsiteX6" fmla="*/ 8450 w 10000"/>
                  <a:gd name="connsiteY6" fmla="*/ 5985 h 10000"/>
                  <a:gd name="connsiteX7" fmla="*/ 8769 w 10000"/>
                  <a:gd name="connsiteY7" fmla="*/ 5435 h 10000"/>
                  <a:gd name="connsiteX8" fmla="*/ 8923 w 10000"/>
                  <a:gd name="connsiteY8" fmla="*/ 4348 h 10000"/>
                  <a:gd name="connsiteX9" fmla="*/ 9538 w 10000"/>
                  <a:gd name="connsiteY9" fmla="*/ 4565 h 10000"/>
                  <a:gd name="connsiteX10" fmla="*/ 9692 w 10000"/>
                  <a:gd name="connsiteY10" fmla="*/ 3913 h 10000"/>
                  <a:gd name="connsiteX11" fmla="*/ 10000 w 10000"/>
                  <a:gd name="connsiteY11" fmla="*/ 3696 h 10000"/>
                  <a:gd name="connsiteX12" fmla="*/ 10000 w 10000"/>
                  <a:gd name="connsiteY12" fmla="*/ 3261 h 10000"/>
                  <a:gd name="connsiteX13" fmla="*/ 9385 w 10000"/>
                  <a:gd name="connsiteY13" fmla="*/ 3043 h 10000"/>
                  <a:gd name="connsiteX14" fmla="*/ 8769 w 10000"/>
                  <a:gd name="connsiteY14" fmla="*/ 2609 h 10000"/>
                  <a:gd name="connsiteX15" fmla="*/ 8000 w 10000"/>
                  <a:gd name="connsiteY15" fmla="*/ 2609 h 10000"/>
                  <a:gd name="connsiteX16" fmla="*/ 7692 w 10000"/>
                  <a:gd name="connsiteY16" fmla="*/ 1522 h 10000"/>
                  <a:gd name="connsiteX17" fmla="*/ 7385 w 10000"/>
                  <a:gd name="connsiteY17" fmla="*/ 652 h 10000"/>
                  <a:gd name="connsiteX18" fmla="*/ 7077 w 10000"/>
                  <a:gd name="connsiteY18" fmla="*/ 652 h 10000"/>
                  <a:gd name="connsiteX19" fmla="*/ 6308 w 10000"/>
                  <a:gd name="connsiteY19" fmla="*/ 1087 h 10000"/>
                  <a:gd name="connsiteX20" fmla="*/ 5692 w 10000"/>
                  <a:gd name="connsiteY20" fmla="*/ 0 h 10000"/>
                  <a:gd name="connsiteX21" fmla="*/ 4769 w 10000"/>
                  <a:gd name="connsiteY21" fmla="*/ 435 h 10000"/>
                  <a:gd name="connsiteX22" fmla="*/ 3846 w 10000"/>
                  <a:gd name="connsiteY22" fmla="*/ 870 h 10000"/>
                  <a:gd name="connsiteX23" fmla="*/ 3538 w 10000"/>
                  <a:gd name="connsiteY23" fmla="*/ 1739 h 10000"/>
                  <a:gd name="connsiteX24" fmla="*/ 3692 w 10000"/>
                  <a:gd name="connsiteY24" fmla="*/ 2609 h 10000"/>
                  <a:gd name="connsiteX25" fmla="*/ 3077 w 10000"/>
                  <a:gd name="connsiteY25" fmla="*/ 2609 h 10000"/>
                  <a:gd name="connsiteX26" fmla="*/ 2615 w 10000"/>
                  <a:gd name="connsiteY26" fmla="*/ 2609 h 10000"/>
                  <a:gd name="connsiteX27" fmla="*/ 2154 w 10000"/>
                  <a:gd name="connsiteY27" fmla="*/ 2609 h 10000"/>
                  <a:gd name="connsiteX28" fmla="*/ 1692 w 10000"/>
                  <a:gd name="connsiteY28" fmla="*/ 2174 h 10000"/>
                  <a:gd name="connsiteX29" fmla="*/ 1077 w 10000"/>
                  <a:gd name="connsiteY29" fmla="*/ 2391 h 10000"/>
                  <a:gd name="connsiteX30" fmla="*/ 308 w 10000"/>
                  <a:gd name="connsiteY30" fmla="*/ 2826 h 10000"/>
                  <a:gd name="connsiteX31" fmla="*/ 0 w 10000"/>
                  <a:gd name="connsiteY31" fmla="*/ 3696 h 10000"/>
                  <a:gd name="connsiteX32" fmla="*/ 308 w 10000"/>
                  <a:gd name="connsiteY32" fmla="*/ 4130 h 10000"/>
                  <a:gd name="connsiteX33" fmla="*/ 462 w 10000"/>
                  <a:gd name="connsiteY33" fmla="*/ 4565 h 10000"/>
                  <a:gd name="connsiteX34" fmla="*/ 1077 w 10000"/>
                  <a:gd name="connsiteY34" fmla="*/ 4565 h 10000"/>
                  <a:gd name="connsiteX35" fmla="*/ 1538 w 10000"/>
                  <a:gd name="connsiteY35" fmla="*/ 4565 h 10000"/>
                  <a:gd name="connsiteX36" fmla="*/ 2000 w 10000"/>
                  <a:gd name="connsiteY36" fmla="*/ 5435 h 10000"/>
                  <a:gd name="connsiteX37" fmla="*/ 1538 w 10000"/>
                  <a:gd name="connsiteY37" fmla="*/ 5435 h 10000"/>
                  <a:gd name="connsiteX38" fmla="*/ 1231 w 10000"/>
                  <a:gd name="connsiteY38" fmla="*/ 5435 h 10000"/>
                  <a:gd name="connsiteX39" fmla="*/ 1077 w 10000"/>
                  <a:gd name="connsiteY39" fmla="*/ 5652 h 10000"/>
                  <a:gd name="connsiteX40" fmla="*/ 1231 w 10000"/>
                  <a:gd name="connsiteY40" fmla="*/ 6522 h 10000"/>
                  <a:gd name="connsiteX41" fmla="*/ 1538 w 10000"/>
                  <a:gd name="connsiteY41" fmla="*/ 6957 h 10000"/>
                  <a:gd name="connsiteX42" fmla="*/ 1538 w 10000"/>
                  <a:gd name="connsiteY42" fmla="*/ 7826 h 10000"/>
                  <a:gd name="connsiteX43" fmla="*/ 1846 w 10000"/>
                  <a:gd name="connsiteY43" fmla="*/ 8261 h 10000"/>
                  <a:gd name="connsiteX44" fmla="*/ 1846 w 10000"/>
                  <a:gd name="connsiteY44" fmla="*/ 9130 h 10000"/>
                  <a:gd name="connsiteX45" fmla="*/ 1846 w 10000"/>
                  <a:gd name="connsiteY45" fmla="*/ 8913 h 10000"/>
                  <a:gd name="connsiteX46" fmla="*/ 2308 w 10000"/>
                  <a:gd name="connsiteY46" fmla="*/ 8696 h 10000"/>
                  <a:gd name="connsiteX47" fmla="*/ 2615 w 10000"/>
                  <a:gd name="connsiteY47" fmla="*/ 8696 h 10000"/>
                  <a:gd name="connsiteX48" fmla="*/ 2923 w 10000"/>
                  <a:gd name="connsiteY48" fmla="*/ 8913 h 10000"/>
                  <a:gd name="connsiteX49" fmla="*/ 3231 w 10000"/>
                  <a:gd name="connsiteY49" fmla="*/ 9348 h 10000"/>
                  <a:gd name="connsiteX50" fmla="*/ 3538 w 10000"/>
                  <a:gd name="connsiteY50" fmla="*/ 9348 h 10000"/>
                  <a:gd name="connsiteX51" fmla="*/ 3538 w 10000"/>
                  <a:gd name="connsiteY51" fmla="*/ 9783 h 10000"/>
                  <a:gd name="connsiteX52" fmla="*/ 3692 w 10000"/>
                  <a:gd name="connsiteY52" fmla="*/ 9783 h 10000"/>
                  <a:gd name="connsiteX53" fmla="*/ 4000 w 10000"/>
                  <a:gd name="connsiteY53" fmla="*/ 10000 h 10000"/>
                  <a:gd name="connsiteX54" fmla="*/ 4154 w 10000"/>
                  <a:gd name="connsiteY54" fmla="*/ 9783 h 10000"/>
                  <a:gd name="connsiteX55" fmla="*/ 4462 w 10000"/>
                  <a:gd name="connsiteY55" fmla="*/ 9565 h 10000"/>
                  <a:gd name="connsiteX56" fmla="*/ 4615 w 10000"/>
                  <a:gd name="connsiteY56" fmla="*/ 8913 h 10000"/>
                  <a:gd name="connsiteX57" fmla="*/ 4923 w 10000"/>
                  <a:gd name="connsiteY57" fmla="*/ 9130 h 10000"/>
                  <a:gd name="connsiteX58" fmla="*/ 5077 w 10000"/>
                  <a:gd name="connsiteY58" fmla="*/ 9130 h 10000"/>
                  <a:gd name="connsiteX59" fmla="*/ 5231 w 10000"/>
                  <a:gd name="connsiteY59" fmla="*/ 9348 h 10000"/>
                  <a:gd name="connsiteX60" fmla="*/ 5538 w 10000"/>
                  <a:gd name="connsiteY60" fmla="*/ 9130 h 10000"/>
                  <a:gd name="connsiteX61" fmla="*/ 5692 w 10000"/>
                  <a:gd name="connsiteY61" fmla="*/ 8913 h 10000"/>
                  <a:gd name="connsiteX62" fmla="*/ 6000 w 10000"/>
                  <a:gd name="connsiteY62" fmla="*/ 8696 h 10000"/>
                  <a:gd name="connsiteX63" fmla="*/ 6248 w 10000"/>
                  <a:gd name="connsiteY63" fmla="*/ 8763 h 10000"/>
                  <a:gd name="connsiteX64" fmla="*/ 6402 w 10000"/>
                  <a:gd name="connsiteY64" fmla="*/ 8863 h 10000"/>
                  <a:gd name="connsiteX65" fmla="*/ 6615 w 10000"/>
                  <a:gd name="connsiteY65" fmla="*/ 8913 h 10000"/>
                  <a:gd name="connsiteX66" fmla="*/ 6769 w 10000"/>
                  <a:gd name="connsiteY66" fmla="*/ 8913 h 10000"/>
                  <a:gd name="connsiteX67" fmla="*/ 6769 w 10000"/>
                  <a:gd name="connsiteY67" fmla="*/ 9130 h 10000"/>
                  <a:gd name="connsiteX68" fmla="*/ 6923 w 10000"/>
                  <a:gd name="connsiteY68" fmla="*/ 8913 h 10000"/>
                  <a:gd name="connsiteX69" fmla="*/ 6687 w 10000"/>
                  <a:gd name="connsiteY69" fmla="*/ 8829 h 10000"/>
                  <a:gd name="connsiteX0" fmla="*/ 6687 w 10000"/>
                  <a:gd name="connsiteY0" fmla="*/ 8829 h 10000"/>
                  <a:gd name="connsiteX1" fmla="*/ 6651 w 10000"/>
                  <a:gd name="connsiteY1" fmla="*/ 8478 h 10000"/>
                  <a:gd name="connsiteX2" fmla="*/ 6769 w 10000"/>
                  <a:gd name="connsiteY2" fmla="*/ 8043 h 10000"/>
                  <a:gd name="connsiteX3" fmla="*/ 7385 w 10000"/>
                  <a:gd name="connsiteY3" fmla="*/ 7826 h 10000"/>
                  <a:gd name="connsiteX4" fmla="*/ 7846 w 10000"/>
                  <a:gd name="connsiteY4" fmla="*/ 7391 h 10000"/>
                  <a:gd name="connsiteX5" fmla="*/ 8673 w 10000"/>
                  <a:gd name="connsiteY5" fmla="*/ 7024 h 10000"/>
                  <a:gd name="connsiteX6" fmla="*/ 8450 w 10000"/>
                  <a:gd name="connsiteY6" fmla="*/ 5985 h 10000"/>
                  <a:gd name="connsiteX7" fmla="*/ 8769 w 10000"/>
                  <a:gd name="connsiteY7" fmla="*/ 5435 h 10000"/>
                  <a:gd name="connsiteX8" fmla="*/ 8923 w 10000"/>
                  <a:gd name="connsiteY8" fmla="*/ 4348 h 10000"/>
                  <a:gd name="connsiteX9" fmla="*/ 9538 w 10000"/>
                  <a:gd name="connsiteY9" fmla="*/ 4565 h 10000"/>
                  <a:gd name="connsiteX10" fmla="*/ 9692 w 10000"/>
                  <a:gd name="connsiteY10" fmla="*/ 3913 h 10000"/>
                  <a:gd name="connsiteX11" fmla="*/ 10000 w 10000"/>
                  <a:gd name="connsiteY11" fmla="*/ 3696 h 10000"/>
                  <a:gd name="connsiteX12" fmla="*/ 10000 w 10000"/>
                  <a:gd name="connsiteY12" fmla="*/ 3261 h 10000"/>
                  <a:gd name="connsiteX13" fmla="*/ 9385 w 10000"/>
                  <a:gd name="connsiteY13" fmla="*/ 3043 h 10000"/>
                  <a:gd name="connsiteX14" fmla="*/ 8769 w 10000"/>
                  <a:gd name="connsiteY14" fmla="*/ 2609 h 10000"/>
                  <a:gd name="connsiteX15" fmla="*/ 8000 w 10000"/>
                  <a:gd name="connsiteY15" fmla="*/ 2609 h 10000"/>
                  <a:gd name="connsiteX16" fmla="*/ 7692 w 10000"/>
                  <a:gd name="connsiteY16" fmla="*/ 1522 h 10000"/>
                  <a:gd name="connsiteX17" fmla="*/ 7385 w 10000"/>
                  <a:gd name="connsiteY17" fmla="*/ 652 h 10000"/>
                  <a:gd name="connsiteX18" fmla="*/ 7077 w 10000"/>
                  <a:gd name="connsiteY18" fmla="*/ 652 h 10000"/>
                  <a:gd name="connsiteX19" fmla="*/ 6308 w 10000"/>
                  <a:gd name="connsiteY19" fmla="*/ 1087 h 10000"/>
                  <a:gd name="connsiteX20" fmla="*/ 5692 w 10000"/>
                  <a:gd name="connsiteY20" fmla="*/ 0 h 10000"/>
                  <a:gd name="connsiteX21" fmla="*/ 4769 w 10000"/>
                  <a:gd name="connsiteY21" fmla="*/ 435 h 10000"/>
                  <a:gd name="connsiteX22" fmla="*/ 3846 w 10000"/>
                  <a:gd name="connsiteY22" fmla="*/ 870 h 10000"/>
                  <a:gd name="connsiteX23" fmla="*/ 3538 w 10000"/>
                  <a:gd name="connsiteY23" fmla="*/ 1739 h 10000"/>
                  <a:gd name="connsiteX24" fmla="*/ 3692 w 10000"/>
                  <a:gd name="connsiteY24" fmla="*/ 2609 h 10000"/>
                  <a:gd name="connsiteX25" fmla="*/ 3077 w 10000"/>
                  <a:gd name="connsiteY25" fmla="*/ 2609 h 10000"/>
                  <a:gd name="connsiteX26" fmla="*/ 2615 w 10000"/>
                  <a:gd name="connsiteY26" fmla="*/ 2609 h 10000"/>
                  <a:gd name="connsiteX27" fmla="*/ 2154 w 10000"/>
                  <a:gd name="connsiteY27" fmla="*/ 2609 h 10000"/>
                  <a:gd name="connsiteX28" fmla="*/ 1692 w 10000"/>
                  <a:gd name="connsiteY28" fmla="*/ 2174 h 10000"/>
                  <a:gd name="connsiteX29" fmla="*/ 1077 w 10000"/>
                  <a:gd name="connsiteY29" fmla="*/ 2391 h 10000"/>
                  <a:gd name="connsiteX30" fmla="*/ 308 w 10000"/>
                  <a:gd name="connsiteY30" fmla="*/ 2826 h 10000"/>
                  <a:gd name="connsiteX31" fmla="*/ 0 w 10000"/>
                  <a:gd name="connsiteY31" fmla="*/ 3696 h 10000"/>
                  <a:gd name="connsiteX32" fmla="*/ 308 w 10000"/>
                  <a:gd name="connsiteY32" fmla="*/ 4130 h 10000"/>
                  <a:gd name="connsiteX33" fmla="*/ 462 w 10000"/>
                  <a:gd name="connsiteY33" fmla="*/ 4565 h 10000"/>
                  <a:gd name="connsiteX34" fmla="*/ 1077 w 10000"/>
                  <a:gd name="connsiteY34" fmla="*/ 4565 h 10000"/>
                  <a:gd name="connsiteX35" fmla="*/ 1538 w 10000"/>
                  <a:gd name="connsiteY35" fmla="*/ 4565 h 10000"/>
                  <a:gd name="connsiteX36" fmla="*/ 2000 w 10000"/>
                  <a:gd name="connsiteY36" fmla="*/ 5435 h 10000"/>
                  <a:gd name="connsiteX37" fmla="*/ 1538 w 10000"/>
                  <a:gd name="connsiteY37" fmla="*/ 5435 h 10000"/>
                  <a:gd name="connsiteX38" fmla="*/ 1231 w 10000"/>
                  <a:gd name="connsiteY38" fmla="*/ 5435 h 10000"/>
                  <a:gd name="connsiteX39" fmla="*/ 1077 w 10000"/>
                  <a:gd name="connsiteY39" fmla="*/ 5652 h 10000"/>
                  <a:gd name="connsiteX40" fmla="*/ 1231 w 10000"/>
                  <a:gd name="connsiteY40" fmla="*/ 6522 h 10000"/>
                  <a:gd name="connsiteX41" fmla="*/ 1538 w 10000"/>
                  <a:gd name="connsiteY41" fmla="*/ 6957 h 10000"/>
                  <a:gd name="connsiteX42" fmla="*/ 1538 w 10000"/>
                  <a:gd name="connsiteY42" fmla="*/ 7826 h 10000"/>
                  <a:gd name="connsiteX43" fmla="*/ 1846 w 10000"/>
                  <a:gd name="connsiteY43" fmla="*/ 8261 h 10000"/>
                  <a:gd name="connsiteX44" fmla="*/ 1846 w 10000"/>
                  <a:gd name="connsiteY44" fmla="*/ 9130 h 10000"/>
                  <a:gd name="connsiteX45" fmla="*/ 1846 w 10000"/>
                  <a:gd name="connsiteY45" fmla="*/ 8913 h 10000"/>
                  <a:gd name="connsiteX46" fmla="*/ 2308 w 10000"/>
                  <a:gd name="connsiteY46" fmla="*/ 8696 h 10000"/>
                  <a:gd name="connsiteX47" fmla="*/ 2615 w 10000"/>
                  <a:gd name="connsiteY47" fmla="*/ 8696 h 10000"/>
                  <a:gd name="connsiteX48" fmla="*/ 2923 w 10000"/>
                  <a:gd name="connsiteY48" fmla="*/ 8913 h 10000"/>
                  <a:gd name="connsiteX49" fmla="*/ 3231 w 10000"/>
                  <a:gd name="connsiteY49" fmla="*/ 9348 h 10000"/>
                  <a:gd name="connsiteX50" fmla="*/ 3538 w 10000"/>
                  <a:gd name="connsiteY50" fmla="*/ 9348 h 10000"/>
                  <a:gd name="connsiteX51" fmla="*/ 3538 w 10000"/>
                  <a:gd name="connsiteY51" fmla="*/ 9783 h 10000"/>
                  <a:gd name="connsiteX52" fmla="*/ 3692 w 10000"/>
                  <a:gd name="connsiteY52" fmla="*/ 9783 h 10000"/>
                  <a:gd name="connsiteX53" fmla="*/ 4000 w 10000"/>
                  <a:gd name="connsiteY53" fmla="*/ 10000 h 10000"/>
                  <a:gd name="connsiteX54" fmla="*/ 4154 w 10000"/>
                  <a:gd name="connsiteY54" fmla="*/ 9783 h 10000"/>
                  <a:gd name="connsiteX55" fmla="*/ 4462 w 10000"/>
                  <a:gd name="connsiteY55" fmla="*/ 9565 h 10000"/>
                  <a:gd name="connsiteX56" fmla="*/ 4615 w 10000"/>
                  <a:gd name="connsiteY56" fmla="*/ 8913 h 10000"/>
                  <a:gd name="connsiteX57" fmla="*/ 4923 w 10000"/>
                  <a:gd name="connsiteY57" fmla="*/ 9130 h 10000"/>
                  <a:gd name="connsiteX58" fmla="*/ 5077 w 10000"/>
                  <a:gd name="connsiteY58" fmla="*/ 9130 h 10000"/>
                  <a:gd name="connsiteX59" fmla="*/ 5231 w 10000"/>
                  <a:gd name="connsiteY59" fmla="*/ 9348 h 10000"/>
                  <a:gd name="connsiteX60" fmla="*/ 5538 w 10000"/>
                  <a:gd name="connsiteY60" fmla="*/ 9130 h 10000"/>
                  <a:gd name="connsiteX61" fmla="*/ 5692 w 10000"/>
                  <a:gd name="connsiteY61" fmla="*/ 8913 h 10000"/>
                  <a:gd name="connsiteX62" fmla="*/ 6000 w 10000"/>
                  <a:gd name="connsiteY62" fmla="*/ 8696 h 10000"/>
                  <a:gd name="connsiteX63" fmla="*/ 6248 w 10000"/>
                  <a:gd name="connsiteY63" fmla="*/ 8763 h 10000"/>
                  <a:gd name="connsiteX64" fmla="*/ 6402 w 10000"/>
                  <a:gd name="connsiteY64" fmla="*/ 8863 h 10000"/>
                  <a:gd name="connsiteX65" fmla="*/ 6615 w 10000"/>
                  <a:gd name="connsiteY65" fmla="*/ 8913 h 10000"/>
                  <a:gd name="connsiteX66" fmla="*/ 6769 w 10000"/>
                  <a:gd name="connsiteY66" fmla="*/ 8913 h 10000"/>
                  <a:gd name="connsiteX67" fmla="*/ 6769 w 10000"/>
                  <a:gd name="connsiteY67" fmla="*/ 9130 h 10000"/>
                  <a:gd name="connsiteX68" fmla="*/ 6923 w 10000"/>
                  <a:gd name="connsiteY68" fmla="*/ 8913 h 10000"/>
                  <a:gd name="connsiteX69" fmla="*/ 6687 w 10000"/>
                  <a:gd name="connsiteY69" fmla="*/ 882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000" h="10000">
                    <a:moveTo>
                      <a:pt x="6687" y="8829"/>
                    </a:moveTo>
                    <a:cubicBezTo>
                      <a:pt x="6636" y="8756"/>
                      <a:pt x="6702" y="8551"/>
                      <a:pt x="6651" y="8478"/>
                    </a:cubicBezTo>
                    <a:cubicBezTo>
                      <a:pt x="6690" y="8333"/>
                      <a:pt x="6730" y="8188"/>
                      <a:pt x="6769" y="8043"/>
                    </a:cubicBezTo>
                    <a:lnTo>
                      <a:pt x="7385" y="7826"/>
                    </a:lnTo>
                    <a:lnTo>
                      <a:pt x="7846" y="7391"/>
                    </a:lnTo>
                    <a:lnTo>
                      <a:pt x="8673" y="7024"/>
                    </a:lnTo>
                    <a:cubicBezTo>
                      <a:pt x="8551" y="6567"/>
                      <a:pt x="8572" y="6442"/>
                      <a:pt x="8450" y="5985"/>
                    </a:cubicBezTo>
                    <a:lnTo>
                      <a:pt x="8769" y="5435"/>
                    </a:lnTo>
                    <a:cubicBezTo>
                      <a:pt x="8820" y="5073"/>
                      <a:pt x="8872" y="4710"/>
                      <a:pt x="8923" y="4348"/>
                    </a:cubicBezTo>
                    <a:lnTo>
                      <a:pt x="9538" y="4565"/>
                    </a:lnTo>
                    <a:cubicBezTo>
                      <a:pt x="9589" y="4348"/>
                      <a:pt x="9641" y="4130"/>
                      <a:pt x="9692" y="3913"/>
                    </a:cubicBezTo>
                    <a:lnTo>
                      <a:pt x="10000" y="3696"/>
                    </a:lnTo>
                    <a:lnTo>
                      <a:pt x="10000" y="3261"/>
                    </a:lnTo>
                    <a:lnTo>
                      <a:pt x="9385" y="3043"/>
                    </a:lnTo>
                    <a:lnTo>
                      <a:pt x="8769" y="2609"/>
                    </a:lnTo>
                    <a:lnTo>
                      <a:pt x="8000" y="2609"/>
                    </a:lnTo>
                    <a:cubicBezTo>
                      <a:pt x="7897" y="2247"/>
                      <a:pt x="7795" y="1884"/>
                      <a:pt x="7692" y="1522"/>
                    </a:cubicBezTo>
                    <a:lnTo>
                      <a:pt x="7385" y="652"/>
                    </a:lnTo>
                    <a:lnTo>
                      <a:pt x="7077" y="652"/>
                    </a:lnTo>
                    <a:lnTo>
                      <a:pt x="6308" y="1087"/>
                    </a:lnTo>
                    <a:lnTo>
                      <a:pt x="5692" y="0"/>
                    </a:lnTo>
                    <a:lnTo>
                      <a:pt x="4769" y="435"/>
                    </a:lnTo>
                    <a:lnTo>
                      <a:pt x="3846" y="870"/>
                    </a:lnTo>
                    <a:lnTo>
                      <a:pt x="3538" y="1739"/>
                    </a:lnTo>
                    <a:cubicBezTo>
                      <a:pt x="3589" y="2029"/>
                      <a:pt x="3641" y="2319"/>
                      <a:pt x="3692" y="2609"/>
                    </a:cubicBezTo>
                    <a:lnTo>
                      <a:pt x="3077" y="2609"/>
                    </a:lnTo>
                    <a:lnTo>
                      <a:pt x="2615" y="2609"/>
                    </a:lnTo>
                    <a:lnTo>
                      <a:pt x="2154" y="2609"/>
                    </a:lnTo>
                    <a:lnTo>
                      <a:pt x="1692" y="2174"/>
                    </a:lnTo>
                    <a:lnTo>
                      <a:pt x="1077" y="2391"/>
                    </a:lnTo>
                    <a:lnTo>
                      <a:pt x="308" y="2826"/>
                    </a:lnTo>
                    <a:lnTo>
                      <a:pt x="0" y="3696"/>
                    </a:lnTo>
                    <a:lnTo>
                      <a:pt x="308" y="4130"/>
                    </a:lnTo>
                    <a:cubicBezTo>
                      <a:pt x="359" y="4275"/>
                      <a:pt x="411" y="4420"/>
                      <a:pt x="462" y="4565"/>
                    </a:cubicBezTo>
                    <a:lnTo>
                      <a:pt x="1077" y="4565"/>
                    </a:lnTo>
                    <a:lnTo>
                      <a:pt x="1538" y="4565"/>
                    </a:lnTo>
                    <a:lnTo>
                      <a:pt x="2000" y="5435"/>
                    </a:lnTo>
                    <a:lnTo>
                      <a:pt x="1538" y="5435"/>
                    </a:lnTo>
                    <a:lnTo>
                      <a:pt x="1231" y="5435"/>
                    </a:lnTo>
                    <a:lnTo>
                      <a:pt x="1077" y="5652"/>
                    </a:lnTo>
                    <a:cubicBezTo>
                      <a:pt x="1128" y="5942"/>
                      <a:pt x="1180" y="6232"/>
                      <a:pt x="1231" y="6522"/>
                    </a:cubicBezTo>
                    <a:lnTo>
                      <a:pt x="1538" y="6957"/>
                    </a:lnTo>
                    <a:lnTo>
                      <a:pt x="1538" y="7826"/>
                    </a:lnTo>
                    <a:lnTo>
                      <a:pt x="1846" y="8261"/>
                    </a:lnTo>
                    <a:lnTo>
                      <a:pt x="1846" y="9130"/>
                    </a:lnTo>
                    <a:lnTo>
                      <a:pt x="1846" y="8913"/>
                    </a:lnTo>
                    <a:lnTo>
                      <a:pt x="2308" y="8696"/>
                    </a:lnTo>
                    <a:lnTo>
                      <a:pt x="2615" y="8696"/>
                    </a:lnTo>
                    <a:lnTo>
                      <a:pt x="2923" y="8913"/>
                    </a:lnTo>
                    <a:lnTo>
                      <a:pt x="3231" y="9348"/>
                    </a:lnTo>
                    <a:lnTo>
                      <a:pt x="3538" y="9348"/>
                    </a:lnTo>
                    <a:lnTo>
                      <a:pt x="3538" y="9783"/>
                    </a:lnTo>
                    <a:lnTo>
                      <a:pt x="3692" y="9783"/>
                    </a:lnTo>
                    <a:lnTo>
                      <a:pt x="4000" y="10000"/>
                    </a:lnTo>
                    <a:lnTo>
                      <a:pt x="4154" y="9783"/>
                    </a:lnTo>
                    <a:lnTo>
                      <a:pt x="4462" y="9565"/>
                    </a:lnTo>
                    <a:lnTo>
                      <a:pt x="4615" y="8913"/>
                    </a:lnTo>
                    <a:lnTo>
                      <a:pt x="4923" y="9130"/>
                    </a:lnTo>
                    <a:lnTo>
                      <a:pt x="5077" y="9130"/>
                    </a:lnTo>
                    <a:cubicBezTo>
                      <a:pt x="5128" y="9203"/>
                      <a:pt x="5180" y="9275"/>
                      <a:pt x="5231" y="9348"/>
                    </a:cubicBezTo>
                    <a:lnTo>
                      <a:pt x="5538" y="9130"/>
                    </a:lnTo>
                    <a:lnTo>
                      <a:pt x="5692" y="8913"/>
                    </a:lnTo>
                    <a:lnTo>
                      <a:pt x="6000" y="8696"/>
                    </a:lnTo>
                    <a:cubicBezTo>
                      <a:pt x="6051" y="8841"/>
                      <a:pt x="6197" y="8618"/>
                      <a:pt x="6248" y="8763"/>
                    </a:cubicBezTo>
                    <a:cubicBezTo>
                      <a:pt x="6268" y="8885"/>
                      <a:pt x="6382" y="8741"/>
                      <a:pt x="6402" y="8863"/>
                    </a:cubicBezTo>
                    <a:lnTo>
                      <a:pt x="6615" y="8913"/>
                    </a:lnTo>
                    <a:lnTo>
                      <a:pt x="6769" y="8913"/>
                    </a:lnTo>
                    <a:lnTo>
                      <a:pt x="6769" y="9130"/>
                    </a:lnTo>
                    <a:lnTo>
                      <a:pt x="6923" y="8913"/>
                    </a:lnTo>
                    <a:lnTo>
                      <a:pt x="6687" y="8829"/>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75" name="Freeform 691"/>
              <p:cNvSpPr>
                <a:spLocks/>
              </p:cNvSpPr>
              <p:nvPr/>
            </p:nvSpPr>
            <p:spPr bwMode="auto">
              <a:xfrm>
                <a:off x="10132336" y="1240992"/>
                <a:ext cx="15081" cy="7938"/>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76" name="Freeform 692"/>
              <p:cNvSpPr>
                <a:spLocks/>
              </p:cNvSpPr>
              <p:nvPr/>
            </p:nvSpPr>
            <p:spPr bwMode="auto">
              <a:xfrm>
                <a:off x="9728318" y="1054460"/>
                <a:ext cx="7938" cy="1588"/>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77" name="Freeform 693"/>
              <p:cNvSpPr>
                <a:spLocks/>
              </p:cNvSpPr>
              <p:nvPr/>
            </p:nvSpPr>
            <p:spPr bwMode="auto">
              <a:xfrm>
                <a:off x="10132336" y="1240992"/>
                <a:ext cx="15081" cy="7938"/>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78" name="Rectangle 694"/>
              <p:cNvSpPr>
                <a:spLocks noChangeArrowheads="1"/>
              </p:cNvSpPr>
              <p:nvPr/>
            </p:nvSpPr>
            <p:spPr bwMode="auto">
              <a:xfrm>
                <a:off x="9728318" y="1054461"/>
                <a:ext cx="7938" cy="1588"/>
              </a:xfrm>
              <a:prstGeom prst="rect">
                <a:avLst/>
              </a:prstGeom>
              <a:solidFill>
                <a:schemeClr val="bg2"/>
              </a:solidFill>
              <a:ln w="28575">
                <a:solidFill>
                  <a:schemeClr val="tx1">
                    <a:lumMod val="65000"/>
                    <a:lumOff val="35000"/>
                  </a:schemeClr>
                </a:solidFill>
                <a:miter lim="800000"/>
                <a:headEnd/>
                <a:tailEnd/>
              </a:ln>
            </p:spPr>
            <p:txBody>
              <a:bodyPr/>
              <a:lstStyle/>
              <a:p>
                <a:pPr defTabSz="932559">
                  <a:spcBef>
                    <a:spcPct val="50000"/>
                  </a:spcBef>
                </a:pPr>
                <a:endParaRPr lang="en-US" sz="1836" dirty="0">
                  <a:solidFill>
                    <a:srgbClr val="4D4D4D"/>
                  </a:solidFill>
                  <a:latin typeface="Segoe"/>
                </a:endParaRPr>
              </a:p>
            </p:txBody>
          </p:sp>
          <p:sp>
            <p:nvSpPr>
              <p:cNvPr id="779" name="Freeform 695"/>
              <p:cNvSpPr>
                <a:spLocks/>
              </p:cNvSpPr>
              <p:nvPr/>
            </p:nvSpPr>
            <p:spPr bwMode="auto">
              <a:xfrm>
                <a:off x="9642593" y="1054461"/>
                <a:ext cx="93663" cy="38893"/>
              </a:xfrm>
              <a:custGeom>
                <a:avLst/>
                <a:gdLst>
                  <a:gd name="T0" fmla="*/ 2147483647 w 96"/>
                  <a:gd name="T1" fmla="*/ 2147483647 h 40"/>
                  <a:gd name="T2" fmla="*/ 2147483647 w 96"/>
                  <a:gd name="T3" fmla="*/ 2147483647 h 40"/>
                  <a:gd name="T4" fmla="*/ 2147483647 w 96"/>
                  <a:gd name="T5" fmla="*/ 2147483647 h 40"/>
                  <a:gd name="T6" fmla="*/ 2147483647 w 96"/>
                  <a:gd name="T7" fmla="*/ 0 h 40"/>
                  <a:gd name="T8" fmla="*/ 2147483647 w 96"/>
                  <a:gd name="T9" fmla="*/ 0 h 40"/>
                  <a:gd name="T10" fmla="*/ 2147483647 w 96"/>
                  <a:gd name="T11" fmla="*/ 0 h 40"/>
                  <a:gd name="T12" fmla="*/ 2147483647 w 96"/>
                  <a:gd name="T13" fmla="*/ 0 h 40"/>
                  <a:gd name="T14" fmla="*/ 2147483647 w 96"/>
                  <a:gd name="T15" fmla="*/ 2147483647 h 40"/>
                  <a:gd name="T16" fmla="*/ 2147483647 w 96"/>
                  <a:gd name="T17" fmla="*/ 2147483647 h 40"/>
                  <a:gd name="T18" fmla="*/ 2147483647 w 96"/>
                  <a:gd name="T19" fmla="*/ 2147483647 h 40"/>
                  <a:gd name="T20" fmla="*/ 2147483647 w 96"/>
                  <a:gd name="T21" fmla="*/ 2147483647 h 40"/>
                  <a:gd name="T22" fmla="*/ 2147483647 w 96"/>
                  <a:gd name="T23" fmla="*/ 2147483647 h 40"/>
                  <a:gd name="T24" fmla="*/ 2147483647 w 96"/>
                  <a:gd name="T25" fmla="*/ 2147483647 h 40"/>
                  <a:gd name="T26" fmla="*/ 2147483647 w 96"/>
                  <a:gd name="T27" fmla="*/ 2147483647 h 40"/>
                  <a:gd name="T28" fmla="*/ 2147483647 w 96"/>
                  <a:gd name="T29" fmla="*/ 2147483647 h 40"/>
                  <a:gd name="T30" fmla="*/ 0 w 96"/>
                  <a:gd name="T31" fmla="*/ 2147483647 h 40"/>
                  <a:gd name="T32" fmla="*/ 2147483647 w 96"/>
                  <a:gd name="T33" fmla="*/ 2147483647 h 40"/>
                  <a:gd name="T34" fmla="*/ 2147483647 w 96"/>
                  <a:gd name="T35" fmla="*/ 2147483647 h 40"/>
                  <a:gd name="T36" fmla="*/ 2147483647 w 96"/>
                  <a:gd name="T37" fmla="*/ 2147483647 h 40"/>
                  <a:gd name="T38" fmla="*/ 2147483647 w 96"/>
                  <a:gd name="T39" fmla="*/ 2147483647 h 40"/>
                  <a:gd name="T40" fmla="*/ 2147483647 w 96"/>
                  <a:gd name="T41" fmla="*/ 2147483647 h 40"/>
                  <a:gd name="T42" fmla="*/ 2147483647 w 96"/>
                  <a:gd name="T43" fmla="*/ 2147483647 h 40"/>
                  <a:gd name="T44" fmla="*/ 2147483647 w 96"/>
                  <a:gd name="T45" fmla="*/ 2147483647 h 40"/>
                  <a:gd name="T46" fmla="*/ 2147483647 w 96"/>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0"/>
                  <a:gd name="T74" fmla="*/ 96 w 9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0">
                    <a:moveTo>
                      <a:pt x="96" y="24"/>
                    </a:moveTo>
                    <a:lnTo>
                      <a:pt x="96" y="16"/>
                    </a:lnTo>
                    <a:lnTo>
                      <a:pt x="96" y="8"/>
                    </a:lnTo>
                    <a:lnTo>
                      <a:pt x="96" y="0"/>
                    </a:lnTo>
                    <a:lnTo>
                      <a:pt x="88" y="0"/>
                    </a:lnTo>
                    <a:lnTo>
                      <a:pt x="72" y="0"/>
                    </a:lnTo>
                    <a:lnTo>
                      <a:pt x="56" y="0"/>
                    </a:lnTo>
                    <a:lnTo>
                      <a:pt x="56" y="8"/>
                    </a:lnTo>
                    <a:lnTo>
                      <a:pt x="48" y="8"/>
                    </a:lnTo>
                    <a:lnTo>
                      <a:pt x="48" y="16"/>
                    </a:lnTo>
                    <a:lnTo>
                      <a:pt x="48" y="24"/>
                    </a:lnTo>
                    <a:lnTo>
                      <a:pt x="40" y="24"/>
                    </a:lnTo>
                    <a:lnTo>
                      <a:pt x="24" y="24"/>
                    </a:lnTo>
                    <a:lnTo>
                      <a:pt x="16" y="24"/>
                    </a:lnTo>
                    <a:lnTo>
                      <a:pt x="8" y="24"/>
                    </a:lnTo>
                    <a:lnTo>
                      <a:pt x="0" y="24"/>
                    </a:lnTo>
                    <a:lnTo>
                      <a:pt x="8" y="32"/>
                    </a:lnTo>
                    <a:lnTo>
                      <a:pt x="16" y="40"/>
                    </a:lnTo>
                    <a:lnTo>
                      <a:pt x="24" y="40"/>
                    </a:lnTo>
                    <a:lnTo>
                      <a:pt x="40" y="40"/>
                    </a:lnTo>
                    <a:lnTo>
                      <a:pt x="56" y="40"/>
                    </a:lnTo>
                    <a:lnTo>
                      <a:pt x="72" y="40"/>
                    </a:lnTo>
                    <a:lnTo>
                      <a:pt x="88" y="32"/>
                    </a:lnTo>
                    <a:lnTo>
                      <a:pt x="96"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80" name="Freeform 696"/>
              <p:cNvSpPr>
                <a:spLocks/>
              </p:cNvSpPr>
              <p:nvPr/>
            </p:nvSpPr>
            <p:spPr bwMode="auto">
              <a:xfrm>
                <a:off x="9471143" y="1007629"/>
                <a:ext cx="156368" cy="163513"/>
              </a:xfrm>
              <a:custGeom>
                <a:avLst/>
                <a:gdLst>
                  <a:gd name="T0" fmla="*/ 2147483647 w 161"/>
                  <a:gd name="T1" fmla="*/ 2147483647 h 168"/>
                  <a:gd name="T2" fmla="*/ 2147483647 w 161"/>
                  <a:gd name="T3" fmla="*/ 2147483647 h 168"/>
                  <a:gd name="T4" fmla="*/ 2147483647 w 161"/>
                  <a:gd name="T5" fmla="*/ 2147483647 h 168"/>
                  <a:gd name="T6" fmla="*/ 2147483647 w 161"/>
                  <a:gd name="T7" fmla="*/ 2147483647 h 168"/>
                  <a:gd name="T8" fmla="*/ 2147483647 w 161"/>
                  <a:gd name="T9" fmla="*/ 2147483647 h 168"/>
                  <a:gd name="T10" fmla="*/ 2147483647 w 161"/>
                  <a:gd name="T11" fmla="*/ 2147483647 h 168"/>
                  <a:gd name="T12" fmla="*/ 2147483647 w 161"/>
                  <a:gd name="T13" fmla="*/ 2147483647 h 168"/>
                  <a:gd name="T14" fmla="*/ 2147483647 w 161"/>
                  <a:gd name="T15" fmla="*/ 2147483647 h 168"/>
                  <a:gd name="T16" fmla="*/ 2147483647 w 161"/>
                  <a:gd name="T17" fmla="*/ 2147483647 h 168"/>
                  <a:gd name="T18" fmla="*/ 2147483647 w 161"/>
                  <a:gd name="T19" fmla="*/ 2147483647 h 168"/>
                  <a:gd name="T20" fmla="*/ 2147483647 w 161"/>
                  <a:gd name="T21" fmla="*/ 2147483647 h 168"/>
                  <a:gd name="T22" fmla="*/ 2147483647 w 161"/>
                  <a:gd name="T23" fmla="*/ 2147483647 h 168"/>
                  <a:gd name="T24" fmla="*/ 2147483647 w 161"/>
                  <a:gd name="T25" fmla="*/ 2147483647 h 168"/>
                  <a:gd name="T26" fmla="*/ 2147483647 w 161"/>
                  <a:gd name="T27" fmla="*/ 2147483647 h 168"/>
                  <a:gd name="T28" fmla="*/ 2147483647 w 161"/>
                  <a:gd name="T29" fmla="*/ 2147483647 h 168"/>
                  <a:gd name="T30" fmla="*/ 2147483647 w 161"/>
                  <a:gd name="T31" fmla="*/ 2147483647 h 168"/>
                  <a:gd name="T32" fmla="*/ 2147483647 w 161"/>
                  <a:gd name="T33" fmla="*/ 0 h 168"/>
                  <a:gd name="T34" fmla="*/ 2147483647 w 161"/>
                  <a:gd name="T35" fmla="*/ 2147483647 h 168"/>
                  <a:gd name="T36" fmla="*/ 2147483647 w 161"/>
                  <a:gd name="T37" fmla="*/ 2147483647 h 168"/>
                  <a:gd name="T38" fmla="*/ 2147483647 w 161"/>
                  <a:gd name="T39" fmla="*/ 2147483647 h 168"/>
                  <a:gd name="T40" fmla="*/ 2147483647 w 161"/>
                  <a:gd name="T41" fmla="*/ 2147483647 h 168"/>
                  <a:gd name="T42" fmla="*/ 2147483647 w 161"/>
                  <a:gd name="T43" fmla="*/ 2147483647 h 168"/>
                  <a:gd name="T44" fmla="*/ 2147483647 w 161"/>
                  <a:gd name="T45" fmla="*/ 2147483647 h 168"/>
                  <a:gd name="T46" fmla="*/ 2147483647 w 161"/>
                  <a:gd name="T47" fmla="*/ 2147483647 h 168"/>
                  <a:gd name="T48" fmla="*/ 2147483647 w 161"/>
                  <a:gd name="T49" fmla="*/ 2147483647 h 168"/>
                  <a:gd name="T50" fmla="*/ 2147483647 w 161"/>
                  <a:gd name="T51" fmla="*/ 2147483647 h 168"/>
                  <a:gd name="T52" fmla="*/ 2147483647 w 161"/>
                  <a:gd name="T53" fmla="*/ 2147483647 h 168"/>
                  <a:gd name="T54" fmla="*/ 2147483647 w 161"/>
                  <a:gd name="T55" fmla="*/ 2147483647 h 168"/>
                  <a:gd name="T56" fmla="*/ 2147483647 w 161"/>
                  <a:gd name="T57" fmla="*/ 2147483647 h 168"/>
                  <a:gd name="T58" fmla="*/ 0 w 161"/>
                  <a:gd name="T59" fmla="*/ 2147483647 h 168"/>
                  <a:gd name="T60" fmla="*/ 0 w 161"/>
                  <a:gd name="T61" fmla="*/ 2147483647 h 168"/>
                  <a:gd name="T62" fmla="*/ 2147483647 w 161"/>
                  <a:gd name="T63" fmla="*/ 2147483647 h 168"/>
                  <a:gd name="T64" fmla="*/ 2147483647 w 161"/>
                  <a:gd name="T65" fmla="*/ 2147483647 h 168"/>
                  <a:gd name="T66" fmla="*/ 2147483647 w 161"/>
                  <a:gd name="T67" fmla="*/ 2147483647 h 168"/>
                  <a:gd name="T68" fmla="*/ 2147483647 w 161"/>
                  <a:gd name="T69" fmla="*/ 2147483647 h 168"/>
                  <a:gd name="T70" fmla="*/ 2147483647 w 161"/>
                  <a:gd name="T71" fmla="*/ 2147483647 h 168"/>
                  <a:gd name="T72" fmla="*/ 2147483647 w 161"/>
                  <a:gd name="T73" fmla="*/ 2147483647 h 168"/>
                  <a:gd name="T74" fmla="*/ 2147483647 w 161"/>
                  <a:gd name="T75" fmla="*/ 2147483647 h 168"/>
                  <a:gd name="T76" fmla="*/ 2147483647 w 161"/>
                  <a:gd name="T77" fmla="*/ 2147483647 h 168"/>
                  <a:gd name="T78" fmla="*/ 2147483647 w 161"/>
                  <a:gd name="T79" fmla="*/ 2147483647 h 168"/>
                  <a:gd name="T80" fmla="*/ 2147483647 w 161"/>
                  <a:gd name="T81" fmla="*/ 2147483647 h 168"/>
                  <a:gd name="T82" fmla="*/ 2147483647 w 161"/>
                  <a:gd name="T83" fmla="*/ 2147483647 h 168"/>
                  <a:gd name="T84" fmla="*/ 2147483647 w 161"/>
                  <a:gd name="T85" fmla="*/ 2147483647 h 168"/>
                  <a:gd name="T86" fmla="*/ 2147483647 w 161"/>
                  <a:gd name="T87" fmla="*/ 2147483647 h 168"/>
                  <a:gd name="T88" fmla="*/ 2147483647 w 161"/>
                  <a:gd name="T89" fmla="*/ 2147483647 h 168"/>
                  <a:gd name="T90" fmla="*/ 2147483647 w 161"/>
                  <a:gd name="T91" fmla="*/ 2147483647 h 168"/>
                  <a:gd name="T92" fmla="*/ 2147483647 w 161"/>
                  <a:gd name="T93" fmla="*/ 2147483647 h 168"/>
                  <a:gd name="T94" fmla="*/ 2147483647 w 161"/>
                  <a:gd name="T95" fmla="*/ 2147483647 h 168"/>
                  <a:gd name="T96" fmla="*/ 2147483647 w 161"/>
                  <a:gd name="T97" fmla="*/ 2147483647 h 168"/>
                  <a:gd name="T98" fmla="*/ 2147483647 w 161"/>
                  <a:gd name="T99" fmla="*/ 2147483647 h 168"/>
                  <a:gd name="T100" fmla="*/ 2147483647 w 161"/>
                  <a:gd name="T101" fmla="*/ 2147483647 h 168"/>
                  <a:gd name="T102" fmla="*/ 2147483647 w 161"/>
                  <a:gd name="T103" fmla="*/ 2147483647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8"/>
                  <a:gd name="T158" fmla="*/ 161 w 161"/>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8">
                    <a:moveTo>
                      <a:pt x="145" y="120"/>
                    </a:moveTo>
                    <a:lnTo>
                      <a:pt x="153" y="112"/>
                    </a:lnTo>
                    <a:lnTo>
                      <a:pt x="153" y="104"/>
                    </a:lnTo>
                    <a:lnTo>
                      <a:pt x="145" y="96"/>
                    </a:lnTo>
                    <a:lnTo>
                      <a:pt x="137" y="96"/>
                    </a:lnTo>
                    <a:lnTo>
                      <a:pt x="137" y="88"/>
                    </a:lnTo>
                    <a:lnTo>
                      <a:pt x="153" y="72"/>
                    </a:lnTo>
                    <a:lnTo>
                      <a:pt x="153" y="56"/>
                    </a:lnTo>
                    <a:lnTo>
                      <a:pt x="161" y="48"/>
                    </a:lnTo>
                    <a:lnTo>
                      <a:pt x="153" y="40"/>
                    </a:lnTo>
                    <a:lnTo>
                      <a:pt x="145" y="40"/>
                    </a:lnTo>
                    <a:lnTo>
                      <a:pt x="128" y="32"/>
                    </a:lnTo>
                    <a:lnTo>
                      <a:pt x="120" y="24"/>
                    </a:lnTo>
                    <a:lnTo>
                      <a:pt x="112" y="24"/>
                    </a:lnTo>
                    <a:lnTo>
                      <a:pt x="104" y="16"/>
                    </a:lnTo>
                    <a:lnTo>
                      <a:pt x="96" y="8"/>
                    </a:lnTo>
                    <a:lnTo>
                      <a:pt x="96" y="0"/>
                    </a:lnTo>
                    <a:lnTo>
                      <a:pt x="88" y="8"/>
                    </a:lnTo>
                    <a:lnTo>
                      <a:pt x="80" y="24"/>
                    </a:lnTo>
                    <a:lnTo>
                      <a:pt x="72" y="24"/>
                    </a:lnTo>
                    <a:lnTo>
                      <a:pt x="64" y="40"/>
                    </a:lnTo>
                    <a:lnTo>
                      <a:pt x="48" y="40"/>
                    </a:lnTo>
                    <a:lnTo>
                      <a:pt x="48" y="32"/>
                    </a:lnTo>
                    <a:lnTo>
                      <a:pt x="40" y="32"/>
                    </a:lnTo>
                    <a:lnTo>
                      <a:pt x="40" y="40"/>
                    </a:lnTo>
                    <a:lnTo>
                      <a:pt x="40" y="48"/>
                    </a:lnTo>
                    <a:lnTo>
                      <a:pt x="32" y="48"/>
                    </a:lnTo>
                    <a:lnTo>
                      <a:pt x="24" y="48"/>
                    </a:lnTo>
                    <a:lnTo>
                      <a:pt x="16" y="48"/>
                    </a:lnTo>
                    <a:lnTo>
                      <a:pt x="0" y="56"/>
                    </a:lnTo>
                    <a:lnTo>
                      <a:pt x="0" y="64"/>
                    </a:lnTo>
                    <a:lnTo>
                      <a:pt x="16" y="72"/>
                    </a:lnTo>
                    <a:lnTo>
                      <a:pt x="32" y="72"/>
                    </a:lnTo>
                    <a:lnTo>
                      <a:pt x="32" y="80"/>
                    </a:lnTo>
                    <a:lnTo>
                      <a:pt x="40" y="88"/>
                    </a:lnTo>
                    <a:lnTo>
                      <a:pt x="40" y="104"/>
                    </a:lnTo>
                    <a:lnTo>
                      <a:pt x="48" y="104"/>
                    </a:lnTo>
                    <a:lnTo>
                      <a:pt x="48" y="120"/>
                    </a:lnTo>
                    <a:lnTo>
                      <a:pt x="40" y="152"/>
                    </a:lnTo>
                    <a:lnTo>
                      <a:pt x="48" y="160"/>
                    </a:lnTo>
                    <a:lnTo>
                      <a:pt x="56" y="160"/>
                    </a:lnTo>
                    <a:lnTo>
                      <a:pt x="72" y="160"/>
                    </a:lnTo>
                    <a:lnTo>
                      <a:pt x="80" y="160"/>
                    </a:lnTo>
                    <a:lnTo>
                      <a:pt x="88" y="168"/>
                    </a:lnTo>
                    <a:lnTo>
                      <a:pt x="96" y="168"/>
                    </a:lnTo>
                    <a:lnTo>
                      <a:pt x="104" y="152"/>
                    </a:lnTo>
                    <a:lnTo>
                      <a:pt x="112" y="152"/>
                    </a:lnTo>
                    <a:lnTo>
                      <a:pt x="128" y="152"/>
                    </a:lnTo>
                    <a:lnTo>
                      <a:pt x="153" y="136"/>
                    </a:lnTo>
                    <a:lnTo>
                      <a:pt x="161" y="136"/>
                    </a:lnTo>
                    <a:lnTo>
                      <a:pt x="153" y="128"/>
                    </a:lnTo>
                    <a:lnTo>
                      <a:pt x="145" y="120"/>
                    </a:lnTo>
                    <a:close/>
                  </a:path>
                </a:pathLst>
              </a:custGeom>
              <a:solidFill>
                <a:schemeClr val="bg2"/>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prstClr val="white">
                      <a:lumMod val="85000"/>
                      <a:lumOff val="15000"/>
                    </a:prstClr>
                  </a:solidFill>
                </a:endParaRPr>
              </a:p>
            </p:txBody>
          </p:sp>
          <p:sp>
            <p:nvSpPr>
              <p:cNvPr id="781" name="Freeform 697"/>
              <p:cNvSpPr>
                <a:spLocks/>
              </p:cNvSpPr>
              <p:nvPr/>
            </p:nvSpPr>
            <p:spPr bwMode="auto">
              <a:xfrm>
                <a:off x="9611636" y="1093354"/>
                <a:ext cx="147638" cy="139700"/>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0 w 152"/>
                  <a:gd name="T17" fmla="*/ 2147483647 h 144"/>
                  <a:gd name="T18" fmla="*/ 2147483647 w 152"/>
                  <a:gd name="T19" fmla="*/ 2147483647 h 144"/>
                  <a:gd name="T20" fmla="*/ 2147483647 w 152"/>
                  <a:gd name="T21" fmla="*/ 2147483647 h 144"/>
                  <a:gd name="T22" fmla="*/ 2147483647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144"/>
                  <a:gd name="T95" fmla="*/ 152 w 152"/>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82" name="Freeform 698"/>
              <p:cNvSpPr>
                <a:spLocks/>
              </p:cNvSpPr>
              <p:nvPr/>
            </p:nvSpPr>
            <p:spPr bwMode="auto">
              <a:xfrm>
                <a:off x="9594968" y="929842"/>
                <a:ext cx="117475" cy="147638"/>
              </a:xfrm>
              <a:custGeom>
                <a:avLst/>
                <a:gdLst>
                  <a:gd name="T0" fmla="*/ 2147483647 w 121"/>
                  <a:gd name="T1" fmla="*/ 2147483647 h 152"/>
                  <a:gd name="T2" fmla="*/ 2147483647 w 121"/>
                  <a:gd name="T3" fmla="*/ 2147483647 h 152"/>
                  <a:gd name="T4" fmla="*/ 2147483647 w 121"/>
                  <a:gd name="T5" fmla="*/ 2147483647 h 152"/>
                  <a:gd name="T6" fmla="*/ 2147483647 w 121"/>
                  <a:gd name="T7" fmla="*/ 2147483647 h 152"/>
                  <a:gd name="T8" fmla="*/ 2147483647 w 121"/>
                  <a:gd name="T9" fmla="*/ 2147483647 h 152"/>
                  <a:gd name="T10" fmla="*/ 2147483647 w 121"/>
                  <a:gd name="T11" fmla="*/ 2147483647 h 152"/>
                  <a:gd name="T12" fmla="*/ 2147483647 w 121"/>
                  <a:gd name="T13" fmla="*/ 2147483647 h 152"/>
                  <a:gd name="T14" fmla="*/ 2147483647 w 121"/>
                  <a:gd name="T15" fmla="*/ 2147483647 h 152"/>
                  <a:gd name="T16" fmla="*/ 0 w 121"/>
                  <a:gd name="T17" fmla="*/ 2147483647 h 152"/>
                  <a:gd name="T18" fmla="*/ 2147483647 w 121"/>
                  <a:gd name="T19" fmla="*/ 2147483647 h 152"/>
                  <a:gd name="T20" fmla="*/ 2147483647 w 121"/>
                  <a:gd name="T21" fmla="*/ 2147483647 h 152"/>
                  <a:gd name="T22" fmla="*/ 2147483647 w 121"/>
                  <a:gd name="T23" fmla="*/ 2147483647 h 152"/>
                  <a:gd name="T24" fmla="*/ 2147483647 w 121"/>
                  <a:gd name="T25" fmla="*/ 2147483647 h 152"/>
                  <a:gd name="T26" fmla="*/ 2147483647 w 121"/>
                  <a:gd name="T27" fmla="*/ 2147483647 h 152"/>
                  <a:gd name="T28" fmla="*/ 2147483647 w 121"/>
                  <a:gd name="T29" fmla="*/ 2147483647 h 152"/>
                  <a:gd name="T30" fmla="*/ 2147483647 w 121"/>
                  <a:gd name="T31" fmla="*/ 2147483647 h 152"/>
                  <a:gd name="T32" fmla="*/ 2147483647 w 121"/>
                  <a:gd name="T33" fmla="*/ 2147483647 h 152"/>
                  <a:gd name="T34" fmla="*/ 2147483647 w 121"/>
                  <a:gd name="T35" fmla="*/ 2147483647 h 152"/>
                  <a:gd name="T36" fmla="*/ 2147483647 w 121"/>
                  <a:gd name="T37" fmla="*/ 2147483647 h 152"/>
                  <a:gd name="T38" fmla="*/ 2147483647 w 121"/>
                  <a:gd name="T39" fmla="*/ 2147483647 h 152"/>
                  <a:gd name="T40" fmla="*/ 2147483647 w 121"/>
                  <a:gd name="T41" fmla="*/ 2147483647 h 152"/>
                  <a:gd name="T42" fmla="*/ 2147483647 w 121"/>
                  <a:gd name="T43" fmla="*/ 2147483647 h 152"/>
                  <a:gd name="T44" fmla="*/ 2147483647 w 121"/>
                  <a:gd name="T45" fmla="*/ 2147483647 h 152"/>
                  <a:gd name="T46" fmla="*/ 2147483647 w 121"/>
                  <a:gd name="T47" fmla="*/ 2147483647 h 152"/>
                  <a:gd name="T48" fmla="*/ 2147483647 w 121"/>
                  <a:gd name="T49" fmla="*/ 2147483647 h 152"/>
                  <a:gd name="T50" fmla="*/ 2147483647 w 121"/>
                  <a:gd name="T51" fmla="*/ 2147483647 h 152"/>
                  <a:gd name="T52" fmla="*/ 2147483647 w 121"/>
                  <a:gd name="T53" fmla="*/ 2147483647 h 152"/>
                  <a:gd name="T54" fmla="*/ 2147483647 w 121"/>
                  <a:gd name="T55" fmla="*/ 2147483647 h 152"/>
                  <a:gd name="T56" fmla="*/ 2147483647 w 121"/>
                  <a:gd name="T57" fmla="*/ 2147483647 h 152"/>
                  <a:gd name="T58" fmla="*/ 2147483647 w 121"/>
                  <a:gd name="T59" fmla="*/ 2147483647 h 152"/>
                  <a:gd name="T60" fmla="*/ 2147483647 w 121"/>
                  <a:gd name="T61" fmla="*/ 2147483647 h 152"/>
                  <a:gd name="T62" fmla="*/ 2147483647 w 121"/>
                  <a:gd name="T63" fmla="*/ 2147483647 h 152"/>
                  <a:gd name="T64" fmla="*/ 2147483647 w 121"/>
                  <a:gd name="T65" fmla="*/ 2147483647 h 152"/>
                  <a:gd name="T66" fmla="*/ 2147483647 w 121"/>
                  <a:gd name="T67" fmla="*/ 2147483647 h 152"/>
                  <a:gd name="T68" fmla="*/ 2147483647 w 121"/>
                  <a:gd name="T69" fmla="*/ 2147483647 h 152"/>
                  <a:gd name="T70" fmla="*/ 2147483647 w 121"/>
                  <a:gd name="T71" fmla="*/ 2147483647 h 152"/>
                  <a:gd name="T72" fmla="*/ 2147483647 w 121"/>
                  <a:gd name="T73" fmla="*/ 2147483647 h 152"/>
                  <a:gd name="T74" fmla="*/ 2147483647 w 121"/>
                  <a:gd name="T75" fmla="*/ 2147483647 h 152"/>
                  <a:gd name="T76" fmla="*/ 2147483647 w 121"/>
                  <a:gd name="T77" fmla="*/ 2147483647 h 152"/>
                  <a:gd name="T78" fmla="*/ 2147483647 w 121"/>
                  <a:gd name="T79" fmla="*/ 2147483647 h 152"/>
                  <a:gd name="T80" fmla="*/ 2147483647 w 121"/>
                  <a:gd name="T81" fmla="*/ 2147483647 h 152"/>
                  <a:gd name="T82" fmla="*/ 2147483647 w 121"/>
                  <a:gd name="T83" fmla="*/ 2147483647 h 152"/>
                  <a:gd name="T84" fmla="*/ 2147483647 w 121"/>
                  <a:gd name="T85" fmla="*/ 2147483647 h 152"/>
                  <a:gd name="T86" fmla="*/ 2147483647 w 121"/>
                  <a:gd name="T87" fmla="*/ 2147483647 h 152"/>
                  <a:gd name="T88" fmla="*/ 2147483647 w 121"/>
                  <a:gd name="T89" fmla="*/ 2147483647 h 152"/>
                  <a:gd name="T90" fmla="*/ 2147483647 w 121"/>
                  <a:gd name="T91" fmla="*/ 0 h 152"/>
                  <a:gd name="T92" fmla="*/ 2147483647 w 121"/>
                  <a:gd name="T93" fmla="*/ 2147483647 h 152"/>
                  <a:gd name="T94" fmla="*/ 2147483647 w 121"/>
                  <a:gd name="T95" fmla="*/ 2147483647 h 152"/>
                  <a:gd name="T96" fmla="*/ 2147483647 w 121"/>
                  <a:gd name="T97" fmla="*/ 2147483647 h 152"/>
                  <a:gd name="T98" fmla="*/ 2147483647 w 121"/>
                  <a:gd name="T99" fmla="*/ 2147483647 h 152"/>
                  <a:gd name="T100" fmla="*/ 2147483647 w 121"/>
                  <a:gd name="T101" fmla="*/ 2147483647 h 152"/>
                  <a:gd name="T102" fmla="*/ 2147483647 w 121"/>
                  <a:gd name="T103" fmla="*/ 2147483647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52"/>
                  <a:gd name="T158" fmla="*/ 121 w 121"/>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52">
                    <a:moveTo>
                      <a:pt x="25" y="40"/>
                    </a:moveTo>
                    <a:lnTo>
                      <a:pt x="17" y="48"/>
                    </a:lnTo>
                    <a:lnTo>
                      <a:pt x="17" y="64"/>
                    </a:lnTo>
                    <a:lnTo>
                      <a:pt x="9" y="72"/>
                    </a:lnTo>
                    <a:lnTo>
                      <a:pt x="9" y="80"/>
                    </a:lnTo>
                    <a:lnTo>
                      <a:pt x="9" y="88"/>
                    </a:lnTo>
                    <a:lnTo>
                      <a:pt x="9" y="96"/>
                    </a:lnTo>
                    <a:lnTo>
                      <a:pt x="9" y="104"/>
                    </a:lnTo>
                    <a:lnTo>
                      <a:pt x="0" y="112"/>
                    </a:lnTo>
                    <a:lnTo>
                      <a:pt x="17" y="120"/>
                    </a:lnTo>
                    <a:lnTo>
                      <a:pt x="25" y="120"/>
                    </a:lnTo>
                    <a:lnTo>
                      <a:pt x="33" y="128"/>
                    </a:lnTo>
                    <a:lnTo>
                      <a:pt x="25" y="136"/>
                    </a:lnTo>
                    <a:lnTo>
                      <a:pt x="25" y="152"/>
                    </a:lnTo>
                    <a:lnTo>
                      <a:pt x="33" y="152"/>
                    </a:lnTo>
                    <a:lnTo>
                      <a:pt x="41" y="152"/>
                    </a:lnTo>
                    <a:lnTo>
                      <a:pt x="49" y="152"/>
                    </a:lnTo>
                    <a:lnTo>
                      <a:pt x="57" y="152"/>
                    </a:lnTo>
                    <a:lnTo>
                      <a:pt x="65" y="152"/>
                    </a:lnTo>
                    <a:lnTo>
                      <a:pt x="73" y="152"/>
                    </a:lnTo>
                    <a:lnTo>
                      <a:pt x="89" y="152"/>
                    </a:lnTo>
                    <a:lnTo>
                      <a:pt x="97" y="152"/>
                    </a:lnTo>
                    <a:lnTo>
                      <a:pt x="97" y="144"/>
                    </a:lnTo>
                    <a:lnTo>
                      <a:pt x="97" y="136"/>
                    </a:lnTo>
                    <a:lnTo>
                      <a:pt x="105" y="136"/>
                    </a:lnTo>
                    <a:lnTo>
                      <a:pt x="105" y="128"/>
                    </a:lnTo>
                    <a:lnTo>
                      <a:pt x="97" y="112"/>
                    </a:lnTo>
                    <a:lnTo>
                      <a:pt x="89" y="104"/>
                    </a:lnTo>
                    <a:lnTo>
                      <a:pt x="81" y="104"/>
                    </a:lnTo>
                    <a:lnTo>
                      <a:pt x="89" y="96"/>
                    </a:lnTo>
                    <a:lnTo>
                      <a:pt x="97" y="96"/>
                    </a:lnTo>
                    <a:lnTo>
                      <a:pt x="105" y="88"/>
                    </a:lnTo>
                    <a:lnTo>
                      <a:pt x="113" y="88"/>
                    </a:lnTo>
                    <a:lnTo>
                      <a:pt x="121" y="88"/>
                    </a:lnTo>
                    <a:lnTo>
                      <a:pt x="121" y="72"/>
                    </a:lnTo>
                    <a:lnTo>
                      <a:pt x="113" y="56"/>
                    </a:lnTo>
                    <a:lnTo>
                      <a:pt x="113" y="48"/>
                    </a:lnTo>
                    <a:lnTo>
                      <a:pt x="113" y="40"/>
                    </a:lnTo>
                    <a:lnTo>
                      <a:pt x="113" y="32"/>
                    </a:lnTo>
                    <a:lnTo>
                      <a:pt x="113" y="24"/>
                    </a:lnTo>
                    <a:lnTo>
                      <a:pt x="97" y="16"/>
                    </a:lnTo>
                    <a:lnTo>
                      <a:pt x="81" y="24"/>
                    </a:lnTo>
                    <a:lnTo>
                      <a:pt x="73" y="16"/>
                    </a:lnTo>
                    <a:lnTo>
                      <a:pt x="73" y="8"/>
                    </a:lnTo>
                    <a:lnTo>
                      <a:pt x="57" y="8"/>
                    </a:lnTo>
                    <a:lnTo>
                      <a:pt x="49" y="0"/>
                    </a:lnTo>
                    <a:lnTo>
                      <a:pt x="49" y="8"/>
                    </a:lnTo>
                    <a:lnTo>
                      <a:pt x="41" y="24"/>
                    </a:lnTo>
                    <a:lnTo>
                      <a:pt x="41" y="32"/>
                    </a:lnTo>
                    <a:lnTo>
                      <a:pt x="33" y="32"/>
                    </a:lnTo>
                    <a:lnTo>
                      <a:pt x="25" y="32"/>
                    </a:lnTo>
                    <a:lnTo>
                      <a:pt x="25" y="4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83" name="Freeform 699"/>
              <p:cNvSpPr>
                <a:spLocks/>
              </p:cNvSpPr>
              <p:nvPr/>
            </p:nvSpPr>
            <p:spPr bwMode="auto">
              <a:xfrm>
                <a:off x="9571950" y="961592"/>
                <a:ext cx="47625" cy="53975"/>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0 w 49"/>
                  <a:gd name="T31" fmla="*/ 2147483647 h 56"/>
                  <a:gd name="T32" fmla="*/ 2147483647 w 49"/>
                  <a:gd name="T33" fmla="*/ 2147483647 h 56"/>
                  <a:gd name="T34" fmla="*/ 2147483647 w 49"/>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6"/>
                  <a:gd name="T56" fmla="*/ 49 w 49"/>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84" name="Freeform 700"/>
              <p:cNvSpPr>
                <a:spLocks/>
              </p:cNvSpPr>
              <p:nvPr/>
            </p:nvSpPr>
            <p:spPr bwMode="auto">
              <a:xfrm>
                <a:off x="9611636" y="1093354"/>
                <a:ext cx="147638" cy="139700"/>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0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2147483647 w 152"/>
                  <a:gd name="T21" fmla="*/ 2147483647 h 144"/>
                  <a:gd name="T22" fmla="*/ 0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2147483647 h 144"/>
                  <a:gd name="T62" fmla="*/ 2147483647 w 152"/>
                  <a:gd name="T63" fmla="*/ 2147483647 h 144"/>
                  <a:gd name="T64" fmla="*/ 2147483647 w 152"/>
                  <a:gd name="T65" fmla="*/ 2147483647 h 144"/>
                  <a:gd name="T66" fmla="*/ 2147483647 w 152"/>
                  <a:gd name="T67" fmla="*/ 0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44"/>
                  <a:gd name="T104" fmla="*/ 152 w 152"/>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85" name="Freeform 701"/>
              <p:cNvSpPr>
                <a:spLocks/>
              </p:cNvSpPr>
              <p:nvPr/>
            </p:nvSpPr>
            <p:spPr bwMode="auto">
              <a:xfrm>
                <a:off x="9571950" y="961592"/>
                <a:ext cx="47625" cy="53975"/>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0 h 56"/>
                  <a:gd name="T24" fmla="*/ 2147483647 w 49"/>
                  <a:gd name="T25" fmla="*/ 2147483647 h 56"/>
                  <a:gd name="T26" fmla="*/ 2147483647 w 49"/>
                  <a:gd name="T27" fmla="*/ 2147483647 h 56"/>
                  <a:gd name="T28" fmla="*/ 2147483647 w 49"/>
                  <a:gd name="T29" fmla="*/ 2147483647 h 56"/>
                  <a:gd name="T30" fmla="*/ 2147483647 w 49"/>
                  <a:gd name="T31" fmla="*/ 2147483647 h 56"/>
                  <a:gd name="T32" fmla="*/ 0 w 49"/>
                  <a:gd name="T33" fmla="*/ 2147483647 h 56"/>
                  <a:gd name="T34" fmla="*/ 2147483647 w 49"/>
                  <a:gd name="T35" fmla="*/ 2147483647 h 56"/>
                  <a:gd name="T36" fmla="*/ 2147483647 w 49"/>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56"/>
                  <a:gd name="T59" fmla="*/ 49 w 49"/>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86" name="Freeform 702"/>
              <p:cNvSpPr>
                <a:spLocks/>
              </p:cNvSpPr>
              <p:nvPr/>
            </p:nvSpPr>
            <p:spPr bwMode="auto">
              <a:xfrm>
                <a:off x="9775149" y="1179079"/>
                <a:ext cx="76994" cy="7778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0 w 80"/>
                  <a:gd name="T17" fmla="*/ 2147483647 h 80"/>
                  <a:gd name="T18" fmla="*/ 2147483647 w 80"/>
                  <a:gd name="T19" fmla="*/ 2147483647 h 80"/>
                  <a:gd name="T20" fmla="*/ 2147483647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0"/>
                  <a:gd name="T74" fmla="*/ 80 w 80"/>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87" name="Freeform 703"/>
              <p:cNvSpPr>
                <a:spLocks/>
              </p:cNvSpPr>
              <p:nvPr/>
            </p:nvSpPr>
            <p:spPr bwMode="auto">
              <a:xfrm>
                <a:off x="9587031" y="479785"/>
                <a:ext cx="319881" cy="380206"/>
              </a:xfrm>
              <a:custGeom>
                <a:avLst/>
                <a:gdLst>
                  <a:gd name="T0" fmla="*/ 2147483647 w 329"/>
                  <a:gd name="T1" fmla="*/ 2147483647 h 392"/>
                  <a:gd name="T2" fmla="*/ 2147483647 w 329"/>
                  <a:gd name="T3" fmla="*/ 2147483647 h 392"/>
                  <a:gd name="T4" fmla="*/ 2147483647 w 329"/>
                  <a:gd name="T5" fmla="*/ 2147483647 h 392"/>
                  <a:gd name="T6" fmla="*/ 2147483647 w 329"/>
                  <a:gd name="T7" fmla="*/ 2147483647 h 392"/>
                  <a:gd name="T8" fmla="*/ 2147483647 w 329"/>
                  <a:gd name="T9" fmla="*/ 2147483647 h 392"/>
                  <a:gd name="T10" fmla="*/ 2147483647 w 329"/>
                  <a:gd name="T11" fmla="*/ 2147483647 h 392"/>
                  <a:gd name="T12" fmla="*/ 2147483647 w 329"/>
                  <a:gd name="T13" fmla="*/ 2147483647 h 392"/>
                  <a:gd name="T14" fmla="*/ 2147483647 w 329"/>
                  <a:gd name="T15" fmla="*/ 2147483647 h 392"/>
                  <a:gd name="T16" fmla="*/ 2147483647 w 329"/>
                  <a:gd name="T17" fmla="*/ 2147483647 h 392"/>
                  <a:gd name="T18" fmla="*/ 2147483647 w 329"/>
                  <a:gd name="T19" fmla="*/ 2147483647 h 392"/>
                  <a:gd name="T20" fmla="*/ 2147483647 w 329"/>
                  <a:gd name="T21" fmla="*/ 2147483647 h 392"/>
                  <a:gd name="T22" fmla="*/ 2147483647 w 329"/>
                  <a:gd name="T23" fmla="*/ 2147483647 h 392"/>
                  <a:gd name="T24" fmla="*/ 2147483647 w 329"/>
                  <a:gd name="T25" fmla="*/ 2147483647 h 392"/>
                  <a:gd name="T26" fmla="*/ 2147483647 w 329"/>
                  <a:gd name="T27" fmla="*/ 2147483647 h 392"/>
                  <a:gd name="T28" fmla="*/ 2147483647 w 329"/>
                  <a:gd name="T29" fmla="*/ 2147483647 h 392"/>
                  <a:gd name="T30" fmla="*/ 2147483647 w 329"/>
                  <a:gd name="T31" fmla="*/ 2147483647 h 392"/>
                  <a:gd name="T32" fmla="*/ 2147483647 w 329"/>
                  <a:gd name="T33" fmla="*/ 2147483647 h 392"/>
                  <a:gd name="T34" fmla="*/ 2147483647 w 329"/>
                  <a:gd name="T35" fmla="*/ 2147483647 h 392"/>
                  <a:gd name="T36" fmla="*/ 2147483647 w 329"/>
                  <a:gd name="T37" fmla="*/ 2147483647 h 392"/>
                  <a:gd name="T38" fmla="*/ 2147483647 w 329"/>
                  <a:gd name="T39" fmla="*/ 2147483647 h 392"/>
                  <a:gd name="T40" fmla="*/ 2147483647 w 329"/>
                  <a:gd name="T41" fmla="*/ 2147483647 h 392"/>
                  <a:gd name="T42" fmla="*/ 2147483647 w 329"/>
                  <a:gd name="T43" fmla="*/ 2147483647 h 392"/>
                  <a:gd name="T44" fmla="*/ 2147483647 w 329"/>
                  <a:gd name="T45" fmla="*/ 2147483647 h 392"/>
                  <a:gd name="T46" fmla="*/ 2147483647 w 329"/>
                  <a:gd name="T47" fmla="*/ 2147483647 h 392"/>
                  <a:gd name="T48" fmla="*/ 2147483647 w 329"/>
                  <a:gd name="T49" fmla="*/ 2147483647 h 392"/>
                  <a:gd name="T50" fmla="*/ 2147483647 w 329"/>
                  <a:gd name="T51" fmla="*/ 2147483647 h 392"/>
                  <a:gd name="T52" fmla="*/ 2147483647 w 329"/>
                  <a:gd name="T53" fmla="*/ 2147483647 h 392"/>
                  <a:gd name="T54" fmla="*/ 2147483647 w 329"/>
                  <a:gd name="T55" fmla="*/ 2147483647 h 392"/>
                  <a:gd name="T56" fmla="*/ 2147483647 w 329"/>
                  <a:gd name="T57" fmla="*/ 2147483647 h 392"/>
                  <a:gd name="T58" fmla="*/ 2147483647 w 329"/>
                  <a:gd name="T59" fmla="*/ 2147483647 h 392"/>
                  <a:gd name="T60" fmla="*/ 2147483647 w 329"/>
                  <a:gd name="T61" fmla="*/ 2147483647 h 392"/>
                  <a:gd name="T62" fmla="*/ 2147483647 w 329"/>
                  <a:gd name="T63" fmla="*/ 2147483647 h 392"/>
                  <a:gd name="T64" fmla="*/ 2147483647 w 329"/>
                  <a:gd name="T65" fmla="*/ 2147483647 h 392"/>
                  <a:gd name="T66" fmla="*/ 2147483647 w 329"/>
                  <a:gd name="T67" fmla="*/ 2147483647 h 392"/>
                  <a:gd name="T68" fmla="*/ 2147483647 w 329"/>
                  <a:gd name="T69" fmla="*/ 2147483647 h 392"/>
                  <a:gd name="T70" fmla="*/ 2147483647 w 329"/>
                  <a:gd name="T71" fmla="*/ 2147483647 h 392"/>
                  <a:gd name="T72" fmla="*/ 2147483647 w 329"/>
                  <a:gd name="T73" fmla="*/ 2147483647 h 392"/>
                  <a:gd name="T74" fmla="*/ 2147483647 w 329"/>
                  <a:gd name="T75" fmla="*/ 2147483647 h 392"/>
                  <a:gd name="T76" fmla="*/ 0 w 329"/>
                  <a:gd name="T77" fmla="*/ 2147483647 h 392"/>
                  <a:gd name="T78" fmla="*/ 2147483647 w 329"/>
                  <a:gd name="T79" fmla="*/ 2147483647 h 392"/>
                  <a:gd name="T80" fmla="*/ 2147483647 w 329"/>
                  <a:gd name="T81" fmla="*/ 2147483647 h 392"/>
                  <a:gd name="T82" fmla="*/ 2147483647 w 329"/>
                  <a:gd name="T83" fmla="*/ 2147483647 h 392"/>
                  <a:gd name="T84" fmla="*/ 2147483647 w 329"/>
                  <a:gd name="T85" fmla="*/ 2147483647 h 392"/>
                  <a:gd name="T86" fmla="*/ 2147483647 w 329"/>
                  <a:gd name="T87" fmla="*/ 2147483647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9"/>
                  <a:gd name="T133" fmla="*/ 0 h 392"/>
                  <a:gd name="T134" fmla="*/ 329 w 329"/>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9" h="392">
                    <a:moveTo>
                      <a:pt x="89" y="352"/>
                    </a:moveTo>
                    <a:lnTo>
                      <a:pt x="97" y="344"/>
                    </a:lnTo>
                    <a:lnTo>
                      <a:pt x="97" y="328"/>
                    </a:lnTo>
                    <a:lnTo>
                      <a:pt x="97" y="320"/>
                    </a:lnTo>
                    <a:lnTo>
                      <a:pt x="105" y="312"/>
                    </a:lnTo>
                    <a:lnTo>
                      <a:pt x="97" y="304"/>
                    </a:lnTo>
                    <a:lnTo>
                      <a:pt x="89" y="280"/>
                    </a:lnTo>
                    <a:lnTo>
                      <a:pt x="97" y="264"/>
                    </a:lnTo>
                    <a:lnTo>
                      <a:pt x="97" y="248"/>
                    </a:lnTo>
                    <a:lnTo>
                      <a:pt x="105" y="240"/>
                    </a:lnTo>
                    <a:lnTo>
                      <a:pt x="121" y="240"/>
                    </a:lnTo>
                    <a:lnTo>
                      <a:pt x="121" y="224"/>
                    </a:lnTo>
                    <a:lnTo>
                      <a:pt x="113" y="216"/>
                    </a:lnTo>
                    <a:lnTo>
                      <a:pt x="121" y="200"/>
                    </a:lnTo>
                    <a:lnTo>
                      <a:pt x="129" y="176"/>
                    </a:lnTo>
                    <a:lnTo>
                      <a:pt x="137" y="176"/>
                    </a:lnTo>
                    <a:lnTo>
                      <a:pt x="145" y="152"/>
                    </a:lnTo>
                    <a:lnTo>
                      <a:pt x="153" y="144"/>
                    </a:lnTo>
                    <a:lnTo>
                      <a:pt x="145" y="128"/>
                    </a:lnTo>
                    <a:lnTo>
                      <a:pt x="153" y="120"/>
                    </a:lnTo>
                    <a:lnTo>
                      <a:pt x="161" y="112"/>
                    </a:lnTo>
                    <a:lnTo>
                      <a:pt x="169" y="112"/>
                    </a:lnTo>
                    <a:lnTo>
                      <a:pt x="177" y="96"/>
                    </a:lnTo>
                    <a:lnTo>
                      <a:pt x="185" y="96"/>
                    </a:lnTo>
                    <a:lnTo>
                      <a:pt x="193" y="96"/>
                    </a:lnTo>
                    <a:lnTo>
                      <a:pt x="193" y="88"/>
                    </a:lnTo>
                    <a:lnTo>
                      <a:pt x="201" y="80"/>
                    </a:lnTo>
                    <a:lnTo>
                      <a:pt x="209" y="80"/>
                    </a:lnTo>
                    <a:lnTo>
                      <a:pt x="209" y="72"/>
                    </a:lnTo>
                    <a:lnTo>
                      <a:pt x="217" y="80"/>
                    </a:lnTo>
                    <a:lnTo>
                      <a:pt x="225" y="88"/>
                    </a:lnTo>
                    <a:lnTo>
                      <a:pt x="233" y="88"/>
                    </a:lnTo>
                    <a:lnTo>
                      <a:pt x="249" y="88"/>
                    </a:lnTo>
                    <a:lnTo>
                      <a:pt x="265" y="80"/>
                    </a:lnTo>
                    <a:lnTo>
                      <a:pt x="273" y="56"/>
                    </a:lnTo>
                    <a:lnTo>
                      <a:pt x="281" y="48"/>
                    </a:lnTo>
                    <a:lnTo>
                      <a:pt x="297" y="48"/>
                    </a:lnTo>
                    <a:lnTo>
                      <a:pt x="313" y="56"/>
                    </a:lnTo>
                    <a:lnTo>
                      <a:pt x="313" y="72"/>
                    </a:lnTo>
                    <a:lnTo>
                      <a:pt x="305" y="80"/>
                    </a:lnTo>
                    <a:lnTo>
                      <a:pt x="313" y="72"/>
                    </a:lnTo>
                    <a:lnTo>
                      <a:pt x="305" y="80"/>
                    </a:lnTo>
                    <a:lnTo>
                      <a:pt x="321" y="64"/>
                    </a:lnTo>
                    <a:lnTo>
                      <a:pt x="329" y="56"/>
                    </a:lnTo>
                    <a:lnTo>
                      <a:pt x="321" y="48"/>
                    </a:lnTo>
                    <a:lnTo>
                      <a:pt x="321" y="40"/>
                    </a:lnTo>
                    <a:lnTo>
                      <a:pt x="329" y="24"/>
                    </a:lnTo>
                    <a:lnTo>
                      <a:pt x="321" y="16"/>
                    </a:lnTo>
                    <a:lnTo>
                      <a:pt x="305" y="0"/>
                    </a:lnTo>
                    <a:lnTo>
                      <a:pt x="289" y="16"/>
                    </a:lnTo>
                    <a:lnTo>
                      <a:pt x="273" y="8"/>
                    </a:lnTo>
                    <a:lnTo>
                      <a:pt x="265" y="8"/>
                    </a:lnTo>
                    <a:lnTo>
                      <a:pt x="249" y="8"/>
                    </a:lnTo>
                    <a:lnTo>
                      <a:pt x="233" y="24"/>
                    </a:lnTo>
                    <a:lnTo>
                      <a:pt x="225" y="24"/>
                    </a:lnTo>
                    <a:lnTo>
                      <a:pt x="217" y="24"/>
                    </a:lnTo>
                    <a:lnTo>
                      <a:pt x="209" y="32"/>
                    </a:lnTo>
                    <a:lnTo>
                      <a:pt x="201" y="32"/>
                    </a:lnTo>
                    <a:lnTo>
                      <a:pt x="193" y="56"/>
                    </a:lnTo>
                    <a:lnTo>
                      <a:pt x="169" y="56"/>
                    </a:lnTo>
                    <a:lnTo>
                      <a:pt x="161" y="80"/>
                    </a:lnTo>
                    <a:lnTo>
                      <a:pt x="161" y="88"/>
                    </a:lnTo>
                    <a:lnTo>
                      <a:pt x="145" y="88"/>
                    </a:lnTo>
                    <a:lnTo>
                      <a:pt x="129" y="112"/>
                    </a:lnTo>
                    <a:lnTo>
                      <a:pt x="129" y="128"/>
                    </a:lnTo>
                    <a:lnTo>
                      <a:pt x="113" y="152"/>
                    </a:lnTo>
                    <a:lnTo>
                      <a:pt x="105" y="168"/>
                    </a:lnTo>
                    <a:lnTo>
                      <a:pt x="97" y="184"/>
                    </a:lnTo>
                    <a:lnTo>
                      <a:pt x="89" y="200"/>
                    </a:lnTo>
                    <a:lnTo>
                      <a:pt x="65" y="240"/>
                    </a:lnTo>
                    <a:lnTo>
                      <a:pt x="49" y="256"/>
                    </a:lnTo>
                    <a:lnTo>
                      <a:pt x="33" y="264"/>
                    </a:lnTo>
                    <a:lnTo>
                      <a:pt x="25" y="280"/>
                    </a:lnTo>
                    <a:lnTo>
                      <a:pt x="17" y="288"/>
                    </a:lnTo>
                    <a:lnTo>
                      <a:pt x="8" y="296"/>
                    </a:lnTo>
                    <a:lnTo>
                      <a:pt x="8" y="304"/>
                    </a:lnTo>
                    <a:lnTo>
                      <a:pt x="0" y="320"/>
                    </a:lnTo>
                    <a:lnTo>
                      <a:pt x="0" y="336"/>
                    </a:lnTo>
                    <a:lnTo>
                      <a:pt x="8" y="352"/>
                    </a:lnTo>
                    <a:lnTo>
                      <a:pt x="8" y="368"/>
                    </a:lnTo>
                    <a:lnTo>
                      <a:pt x="8" y="384"/>
                    </a:lnTo>
                    <a:lnTo>
                      <a:pt x="25" y="392"/>
                    </a:lnTo>
                    <a:lnTo>
                      <a:pt x="41" y="392"/>
                    </a:lnTo>
                    <a:lnTo>
                      <a:pt x="65" y="376"/>
                    </a:lnTo>
                    <a:lnTo>
                      <a:pt x="73" y="368"/>
                    </a:lnTo>
                    <a:lnTo>
                      <a:pt x="81" y="368"/>
                    </a:lnTo>
                    <a:lnTo>
                      <a:pt x="81" y="376"/>
                    </a:lnTo>
                    <a:lnTo>
                      <a:pt x="81" y="368"/>
                    </a:lnTo>
                    <a:lnTo>
                      <a:pt x="89" y="35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88" name="Freeform 704"/>
              <p:cNvSpPr>
                <a:spLocks/>
              </p:cNvSpPr>
              <p:nvPr/>
            </p:nvSpPr>
            <p:spPr bwMode="auto">
              <a:xfrm>
                <a:off x="9665612" y="557574"/>
                <a:ext cx="155575" cy="365125"/>
              </a:xfrm>
              <a:custGeom>
                <a:avLst/>
                <a:gdLst>
                  <a:gd name="T0" fmla="*/ 2147483647 w 160"/>
                  <a:gd name="T1" fmla="*/ 2147483647 h 376"/>
                  <a:gd name="T2" fmla="*/ 2147483647 w 160"/>
                  <a:gd name="T3" fmla="*/ 2147483647 h 376"/>
                  <a:gd name="T4" fmla="*/ 2147483647 w 160"/>
                  <a:gd name="T5" fmla="*/ 2147483647 h 376"/>
                  <a:gd name="T6" fmla="*/ 2147483647 w 160"/>
                  <a:gd name="T7" fmla="*/ 2147483647 h 376"/>
                  <a:gd name="T8" fmla="*/ 2147483647 w 160"/>
                  <a:gd name="T9" fmla="*/ 0 h 376"/>
                  <a:gd name="T10" fmla="*/ 2147483647 w 160"/>
                  <a:gd name="T11" fmla="*/ 2147483647 h 376"/>
                  <a:gd name="T12" fmla="*/ 2147483647 w 160"/>
                  <a:gd name="T13" fmla="*/ 2147483647 h 376"/>
                  <a:gd name="T14" fmla="*/ 2147483647 w 160"/>
                  <a:gd name="T15" fmla="*/ 2147483647 h 376"/>
                  <a:gd name="T16" fmla="*/ 2147483647 w 160"/>
                  <a:gd name="T17" fmla="*/ 2147483647 h 376"/>
                  <a:gd name="T18" fmla="*/ 2147483647 w 160"/>
                  <a:gd name="T19" fmla="*/ 2147483647 h 376"/>
                  <a:gd name="T20" fmla="*/ 2147483647 w 160"/>
                  <a:gd name="T21" fmla="*/ 2147483647 h 376"/>
                  <a:gd name="T22" fmla="*/ 2147483647 w 160"/>
                  <a:gd name="T23" fmla="*/ 2147483647 h 376"/>
                  <a:gd name="T24" fmla="*/ 2147483647 w 160"/>
                  <a:gd name="T25" fmla="*/ 2147483647 h 376"/>
                  <a:gd name="T26" fmla="*/ 2147483647 w 160"/>
                  <a:gd name="T27" fmla="*/ 2147483647 h 376"/>
                  <a:gd name="T28" fmla="*/ 2147483647 w 160"/>
                  <a:gd name="T29" fmla="*/ 2147483647 h 376"/>
                  <a:gd name="T30" fmla="*/ 2147483647 w 160"/>
                  <a:gd name="T31" fmla="*/ 2147483647 h 376"/>
                  <a:gd name="T32" fmla="*/ 2147483647 w 160"/>
                  <a:gd name="T33" fmla="*/ 2147483647 h 376"/>
                  <a:gd name="T34" fmla="*/ 2147483647 w 160"/>
                  <a:gd name="T35" fmla="*/ 2147483647 h 376"/>
                  <a:gd name="T36" fmla="*/ 0 w 160"/>
                  <a:gd name="T37" fmla="*/ 2147483647 h 376"/>
                  <a:gd name="T38" fmla="*/ 2147483647 w 160"/>
                  <a:gd name="T39" fmla="*/ 2147483647 h 376"/>
                  <a:gd name="T40" fmla="*/ 2147483647 w 160"/>
                  <a:gd name="T41" fmla="*/ 2147483647 h 376"/>
                  <a:gd name="T42" fmla="*/ 2147483647 w 160"/>
                  <a:gd name="T43" fmla="*/ 2147483647 h 376"/>
                  <a:gd name="T44" fmla="*/ 2147483647 w 160"/>
                  <a:gd name="T45" fmla="*/ 2147483647 h 376"/>
                  <a:gd name="T46" fmla="*/ 2147483647 w 160"/>
                  <a:gd name="T47" fmla="*/ 2147483647 h 376"/>
                  <a:gd name="T48" fmla="*/ 2147483647 w 160"/>
                  <a:gd name="T49" fmla="*/ 2147483647 h 376"/>
                  <a:gd name="T50" fmla="*/ 2147483647 w 160"/>
                  <a:gd name="T51" fmla="*/ 2147483647 h 376"/>
                  <a:gd name="T52" fmla="*/ 2147483647 w 160"/>
                  <a:gd name="T53" fmla="*/ 2147483647 h 376"/>
                  <a:gd name="T54" fmla="*/ 2147483647 w 160"/>
                  <a:gd name="T55" fmla="*/ 2147483647 h 376"/>
                  <a:gd name="T56" fmla="*/ 2147483647 w 160"/>
                  <a:gd name="T57" fmla="*/ 2147483647 h 376"/>
                  <a:gd name="T58" fmla="*/ 2147483647 w 160"/>
                  <a:gd name="T59" fmla="*/ 2147483647 h 376"/>
                  <a:gd name="T60" fmla="*/ 2147483647 w 160"/>
                  <a:gd name="T61" fmla="*/ 2147483647 h 376"/>
                  <a:gd name="T62" fmla="*/ 2147483647 w 160"/>
                  <a:gd name="T63" fmla="*/ 2147483647 h 376"/>
                  <a:gd name="T64" fmla="*/ 2147483647 w 160"/>
                  <a:gd name="T65" fmla="*/ 2147483647 h 376"/>
                  <a:gd name="T66" fmla="*/ 2147483647 w 160"/>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376"/>
                  <a:gd name="T104" fmla="*/ 160 w 160"/>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376">
                    <a:moveTo>
                      <a:pt x="160" y="88"/>
                    </a:moveTo>
                    <a:lnTo>
                      <a:pt x="160" y="80"/>
                    </a:lnTo>
                    <a:lnTo>
                      <a:pt x="160" y="72"/>
                    </a:lnTo>
                    <a:lnTo>
                      <a:pt x="160" y="56"/>
                    </a:lnTo>
                    <a:lnTo>
                      <a:pt x="160" y="40"/>
                    </a:lnTo>
                    <a:lnTo>
                      <a:pt x="152" y="24"/>
                    </a:lnTo>
                    <a:lnTo>
                      <a:pt x="144" y="24"/>
                    </a:lnTo>
                    <a:lnTo>
                      <a:pt x="136" y="16"/>
                    </a:lnTo>
                    <a:lnTo>
                      <a:pt x="128" y="8"/>
                    </a:lnTo>
                    <a:lnTo>
                      <a:pt x="120" y="0"/>
                    </a:lnTo>
                    <a:lnTo>
                      <a:pt x="112" y="8"/>
                    </a:lnTo>
                    <a:lnTo>
                      <a:pt x="112" y="16"/>
                    </a:lnTo>
                    <a:lnTo>
                      <a:pt x="104" y="16"/>
                    </a:lnTo>
                    <a:lnTo>
                      <a:pt x="96" y="16"/>
                    </a:lnTo>
                    <a:lnTo>
                      <a:pt x="88" y="32"/>
                    </a:lnTo>
                    <a:lnTo>
                      <a:pt x="80" y="32"/>
                    </a:lnTo>
                    <a:lnTo>
                      <a:pt x="72" y="40"/>
                    </a:lnTo>
                    <a:lnTo>
                      <a:pt x="64" y="48"/>
                    </a:lnTo>
                    <a:lnTo>
                      <a:pt x="72" y="64"/>
                    </a:lnTo>
                    <a:lnTo>
                      <a:pt x="64" y="72"/>
                    </a:lnTo>
                    <a:lnTo>
                      <a:pt x="56" y="96"/>
                    </a:lnTo>
                    <a:lnTo>
                      <a:pt x="48" y="96"/>
                    </a:lnTo>
                    <a:lnTo>
                      <a:pt x="40" y="120"/>
                    </a:lnTo>
                    <a:lnTo>
                      <a:pt x="32" y="136"/>
                    </a:lnTo>
                    <a:lnTo>
                      <a:pt x="40" y="144"/>
                    </a:lnTo>
                    <a:lnTo>
                      <a:pt x="40" y="160"/>
                    </a:lnTo>
                    <a:lnTo>
                      <a:pt x="24" y="160"/>
                    </a:lnTo>
                    <a:lnTo>
                      <a:pt x="16" y="168"/>
                    </a:lnTo>
                    <a:lnTo>
                      <a:pt x="16" y="184"/>
                    </a:lnTo>
                    <a:lnTo>
                      <a:pt x="8" y="200"/>
                    </a:lnTo>
                    <a:lnTo>
                      <a:pt x="16" y="224"/>
                    </a:lnTo>
                    <a:lnTo>
                      <a:pt x="24" y="232"/>
                    </a:lnTo>
                    <a:lnTo>
                      <a:pt x="16" y="240"/>
                    </a:lnTo>
                    <a:lnTo>
                      <a:pt x="16" y="248"/>
                    </a:lnTo>
                    <a:lnTo>
                      <a:pt x="16" y="264"/>
                    </a:lnTo>
                    <a:lnTo>
                      <a:pt x="8" y="272"/>
                    </a:lnTo>
                    <a:lnTo>
                      <a:pt x="0" y="288"/>
                    </a:lnTo>
                    <a:lnTo>
                      <a:pt x="0" y="296"/>
                    </a:lnTo>
                    <a:lnTo>
                      <a:pt x="8" y="312"/>
                    </a:lnTo>
                    <a:lnTo>
                      <a:pt x="8" y="328"/>
                    </a:lnTo>
                    <a:lnTo>
                      <a:pt x="16" y="352"/>
                    </a:lnTo>
                    <a:lnTo>
                      <a:pt x="16" y="360"/>
                    </a:lnTo>
                    <a:lnTo>
                      <a:pt x="24" y="368"/>
                    </a:lnTo>
                    <a:lnTo>
                      <a:pt x="24" y="376"/>
                    </a:lnTo>
                    <a:lnTo>
                      <a:pt x="40" y="376"/>
                    </a:lnTo>
                    <a:lnTo>
                      <a:pt x="40" y="368"/>
                    </a:lnTo>
                    <a:lnTo>
                      <a:pt x="48" y="360"/>
                    </a:lnTo>
                    <a:lnTo>
                      <a:pt x="64" y="360"/>
                    </a:lnTo>
                    <a:lnTo>
                      <a:pt x="72" y="344"/>
                    </a:lnTo>
                    <a:lnTo>
                      <a:pt x="72" y="312"/>
                    </a:lnTo>
                    <a:lnTo>
                      <a:pt x="72" y="296"/>
                    </a:lnTo>
                    <a:lnTo>
                      <a:pt x="80" y="296"/>
                    </a:lnTo>
                    <a:lnTo>
                      <a:pt x="96" y="288"/>
                    </a:lnTo>
                    <a:lnTo>
                      <a:pt x="96" y="272"/>
                    </a:lnTo>
                    <a:lnTo>
                      <a:pt x="88" y="256"/>
                    </a:lnTo>
                    <a:lnTo>
                      <a:pt x="80" y="248"/>
                    </a:lnTo>
                    <a:lnTo>
                      <a:pt x="80" y="224"/>
                    </a:lnTo>
                    <a:lnTo>
                      <a:pt x="80" y="200"/>
                    </a:lnTo>
                    <a:lnTo>
                      <a:pt x="96" y="184"/>
                    </a:lnTo>
                    <a:lnTo>
                      <a:pt x="104" y="176"/>
                    </a:lnTo>
                    <a:lnTo>
                      <a:pt x="128" y="160"/>
                    </a:lnTo>
                    <a:lnTo>
                      <a:pt x="136" y="144"/>
                    </a:lnTo>
                    <a:lnTo>
                      <a:pt x="128" y="136"/>
                    </a:lnTo>
                    <a:lnTo>
                      <a:pt x="136" y="120"/>
                    </a:lnTo>
                    <a:lnTo>
                      <a:pt x="152" y="104"/>
                    </a:lnTo>
                    <a:lnTo>
                      <a:pt x="160" y="112"/>
                    </a:lnTo>
                    <a:lnTo>
                      <a:pt x="160" y="104"/>
                    </a:lnTo>
                    <a:lnTo>
                      <a:pt x="160" y="8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89" name="Freeform 705"/>
              <p:cNvSpPr>
                <a:spLocks/>
              </p:cNvSpPr>
              <p:nvPr/>
            </p:nvSpPr>
            <p:spPr bwMode="auto">
              <a:xfrm>
                <a:off x="9798168" y="984611"/>
                <a:ext cx="225425" cy="147638"/>
              </a:xfrm>
              <a:custGeom>
                <a:avLst/>
                <a:gdLst>
                  <a:gd name="T0" fmla="*/ 2147483647 w 232"/>
                  <a:gd name="T1" fmla="*/ 2147483647 h 152"/>
                  <a:gd name="T2" fmla="*/ 2147483647 w 232"/>
                  <a:gd name="T3" fmla="*/ 2147483647 h 152"/>
                  <a:gd name="T4" fmla="*/ 2147483647 w 232"/>
                  <a:gd name="T5" fmla="*/ 2147483647 h 152"/>
                  <a:gd name="T6" fmla="*/ 2147483647 w 232"/>
                  <a:gd name="T7" fmla="*/ 2147483647 h 152"/>
                  <a:gd name="T8" fmla="*/ 2147483647 w 232"/>
                  <a:gd name="T9" fmla="*/ 2147483647 h 152"/>
                  <a:gd name="T10" fmla="*/ 2147483647 w 232"/>
                  <a:gd name="T11" fmla="*/ 2147483647 h 152"/>
                  <a:gd name="T12" fmla="*/ 2147483647 w 232"/>
                  <a:gd name="T13" fmla="*/ 2147483647 h 152"/>
                  <a:gd name="T14" fmla="*/ 2147483647 w 232"/>
                  <a:gd name="T15" fmla="*/ 2147483647 h 152"/>
                  <a:gd name="T16" fmla="*/ 2147483647 w 232"/>
                  <a:gd name="T17" fmla="*/ 2147483647 h 152"/>
                  <a:gd name="T18" fmla="*/ 2147483647 w 232"/>
                  <a:gd name="T19" fmla="*/ 2147483647 h 152"/>
                  <a:gd name="T20" fmla="*/ 2147483647 w 232"/>
                  <a:gd name="T21" fmla="*/ 2147483647 h 152"/>
                  <a:gd name="T22" fmla="*/ 2147483647 w 232"/>
                  <a:gd name="T23" fmla="*/ 0 h 152"/>
                  <a:gd name="T24" fmla="*/ 2147483647 w 232"/>
                  <a:gd name="T25" fmla="*/ 0 h 152"/>
                  <a:gd name="T26" fmla="*/ 2147483647 w 232"/>
                  <a:gd name="T27" fmla="*/ 2147483647 h 152"/>
                  <a:gd name="T28" fmla="*/ 2147483647 w 232"/>
                  <a:gd name="T29" fmla="*/ 2147483647 h 152"/>
                  <a:gd name="T30" fmla="*/ 2147483647 w 232"/>
                  <a:gd name="T31" fmla="*/ 2147483647 h 152"/>
                  <a:gd name="T32" fmla="*/ 2147483647 w 232"/>
                  <a:gd name="T33" fmla="*/ 2147483647 h 152"/>
                  <a:gd name="T34" fmla="*/ 2147483647 w 232"/>
                  <a:gd name="T35" fmla="*/ 2147483647 h 152"/>
                  <a:gd name="T36" fmla="*/ 2147483647 w 232"/>
                  <a:gd name="T37" fmla="*/ 2147483647 h 152"/>
                  <a:gd name="T38" fmla="*/ 2147483647 w 232"/>
                  <a:gd name="T39" fmla="*/ 2147483647 h 152"/>
                  <a:gd name="T40" fmla="*/ 2147483647 w 232"/>
                  <a:gd name="T41" fmla="*/ 2147483647 h 152"/>
                  <a:gd name="T42" fmla="*/ 2147483647 w 232"/>
                  <a:gd name="T43" fmla="*/ 2147483647 h 152"/>
                  <a:gd name="T44" fmla="*/ 0 w 232"/>
                  <a:gd name="T45" fmla="*/ 2147483647 h 152"/>
                  <a:gd name="T46" fmla="*/ 0 w 232"/>
                  <a:gd name="T47" fmla="*/ 2147483647 h 152"/>
                  <a:gd name="T48" fmla="*/ 2147483647 w 232"/>
                  <a:gd name="T49" fmla="*/ 2147483647 h 152"/>
                  <a:gd name="T50" fmla="*/ 2147483647 w 232"/>
                  <a:gd name="T51" fmla="*/ 2147483647 h 152"/>
                  <a:gd name="T52" fmla="*/ 2147483647 w 232"/>
                  <a:gd name="T53" fmla="*/ 2147483647 h 152"/>
                  <a:gd name="T54" fmla="*/ 2147483647 w 232"/>
                  <a:gd name="T55" fmla="*/ 2147483647 h 152"/>
                  <a:gd name="T56" fmla="*/ 2147483647 w 232"/>
                  <a:gd name="T57" fmla="*/ 2147483647 h 152"/>
                  <a:gd name="T58" fmla="*/ 2147483647 w 232"/>
                  <a:gd name="T59" fmla="*/ 2147483647 h 152"/>
                  <a:gd name="T60" fmla="*/ 2147483647 w 232"/>
                  <a:gd name="T61" fmla="*/ 2147483647 h 152"/>
                  <a:gd name="T62" fmla="*/ 2147483647 w 232"/>
                  <a:gd name="T63" fmla="*/ 2147483647 h 152"/>
                  <a:gd name="T64" fmla="*/ 2147483647 w 232"/>
                  <a:gd name="T65" fmla="*/ 2147483647 h 152"/>
                  <a:gd name="T66" fmla="*/ 2147483647 w 232"/>
                  <a:gd name="T67" fmla="*/ 2147483647 h 152"/>
                  <a:gd name="T68" fmla="*/ 2147483647 w 232"/>
                  <a:gd name="T69" fmla="*/ 2147483647 h 152"/>
                  <a:gd name="T70" fmla="*/ 2147483647 w 232"/>
                  <a:gd name="T71" fmla="*/ 2147483647 h 152"/>
                  <a:gd name="T72" fmla="*/ 2147483647 w 232"/>
                  <a:gd name="T73" fmla="*/ 2147483647 h 152"/>
                  <a:gd name="T74" fmla="*/ 2147483647 w 232"/>
                  <a:gd name="T75" fmla="*/ 2147483647 h 152"/>
                  <a:gd name="T76" fmla="*/ 2147483647 w 232"/>
                  <a:gd name="T77" fmla="*/ 2147483647 h 152"/>
                  <a:gd name="T78" fmla="*/ 2147483647 w 232"/>
                  <a:gd name="T79" fmla="*/ 2147483647 h 152"/>
                  <a:gd name="T80" fmla="*/ 2147483647 w 232"/>
                  <a:gd name="T81" fmla="*/ 2147483647 h 152"/>
                  <a:gd name="T82" fmla="*/ 2147483647 w 232"/>
                  <a:gd name="T83" fmla="*/ 2147483647 h 152"/>
                  <a:gd name="T84" fmla="*/ 2147483647 w 232"/>
                  <a:gd name="T85" fmla="*/ 2147483647 h 152"/>
                  <a:gd name="T86" fmla="*/ 2147483647 w 232"/>
                  <a:gd name="T87" fmla="*/ 2147483647 h 152"/>
                  <a:gd name="T88" fmla="*/ 2147483647 w 232"/>
                  <a:gd name="T89" fmla="*/ 214748364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152"/>
                  <a:gd name="T137" fmla="*/ 232 w 232"/>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152">
                    <a:moveTo>
                      <a:pt x="216" y="88"/>
                    </a:moveTo>
                    <a:lnTo>
                      <a:pt x="224" y="88"/>
                    </a:lnTo>
                    <a:lnTo>
                      <a:pt x="232" y="64"/>
                    </a:lnTo>
                    <a:lnTo>
                      <a:pt x="232" y="56"/>
                    </a:lnTo>
                    <a:lnTo>
                      <a:pt x="208" y="48"/>
                    </a:lnTo>
                    <a:lnTo>
                      <a:pt x="192" y="40"/>
                    </a:lnTo>
                    <a:lnTo>
                      <a:pt x="184" y="40"/>
                    </a:lnTo>
                    <a:lnTo>
                      <a:pt x="168" y="32"/>
                    </a:lnTo>
                    <a:lnTo>
                      <a:pt x="160" y="16"/>
                    </a:lnTo>
                    <a:lnTo>
                      <a:pt x="136" y="8"/>
                    </a:lnTo>
                    <a:lnTo>
                      <a:pt x="128" y="8"/>
                    </a:lnTo>
                    <a:lnTo>
                      <a:pt x="128" y="0"/>
                    </a:lnTo>
                    <a:lnTo>
                      <a:pt x="120" y="0"/>
                    </a:lnTo>
                    <a:lnTo>
                      <a:pt x="112" y="24"/>
                    </a:lnTo>
                    <a:lnTo>
                      <a:pt x="96" y="24"/>
                    </a:lnTo>
                    <a:lnTo>
                      <a:pt x="72" y="24"/>
                    </a:lnTo>
                    <a:lnTo>
                      <a:pt x="48" y="16"/>
                    </a:lnTo>
                    <a:lnTo>
                      <a:pt x="32" y="16"/>
                    </a:lnTo>
                    <a:lnTo>
                      <a:pt x="24" y="16"/>
                    </a:lnTo>
                    <a:lnTo>
                      <a:pt x="24" y="32"/>
                    </a:lnTo>
                    <a:lnTo>
                      <a:pt x="16" y="40"/>
                    </a:lnTo>
                    <a:lnTo>
                      <a:pt x="8" y="64"/>
                    </a:lnTo>
                    <a:lnTo>
                      <a:pt x="0" y="64"/>
                    </a:lnTo>
                    <a:lnTo>
                      <a:pt x="0" y="72"/>
                    </a:lnTo>
                    <a:lnTo>
                      <a:pt x="8" y="80"/>
                    </a:lnTo>
                    <a:lnTo>
                      <a:pt x="16" y="88"/>
                    </a:lnTo>
                    <a:lnTo>
                      <a:pt x="48" y="80"/>
                    </a:lnTo>
                    <a:lnTo>
                      <a:pt x="72" y="80"/>
                    </a:lnTo>
                    <a:lnTo>
                      <a:pt x="96" y="96"/>
                    </a:lnTo>
                    <a:lnTo>
                      <a:pt x="104" y="112"/>
                    </a:lnTo>
                    <a:lnTo>
                      <a:pt x="88" y="120"/>
                    </a:lnTo>
                    <a:lnTo>
                      <a:pt x="88" y="136"/>
                    </a:lnTo>
                    <a:lnTo>
                      <a:pt x="96" y="136"/>
                    </a:lnTo>
                    <a:lnTo>
                      <a:pt x="104" y="128"/>
                    </a:lnTo>
                    <a:lnTo>
                      <a:pt x="120" y="120"/>
                    </a:lnTo>
                    <a:lnTo>
                      <a:pt x="136" y="120"/>
                    </a:lnTo>
                    <a:lnTo>
                      <a:pt x="144" y="128"/>
                    </a:lnTo>
                    <a:lnTo>
                      <a:pt x="136" y="136"/>
                    </a:lnTo>
                    <a:lnTo>
                      <a:pt x="152" y="152"/>
                    </a:lnTo>
                    <a:lnTo>
                      <a:pt x="184" y="136"/>
                    </a:lnTo>
                    <a:lnTo>
                      <a:pt x="168" y="128"/>
                    </a:lnTo>
                    <a:lnTo>
                      <a:pt x="176" y="112"/>
                    </a:lnTo>
                    <a:lnTo>
                      <a:pt x="200" y="112"/>
                    </a:lnTo>
                    <a:lnTo>
                      <a:pt x="208" y="104"/>
                    </a:lnTo>
                    <a:lnTo>
                      <a:pt x="216" y="88"/>
                    </a:lnTo>
                    <a:close/>
                  </a:path>
                </a:pathLst>
              </a:custGeom>
              <a:solidFill>
                <a:schemeClr val="bg2"/>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prstClr val="white">
                      <a:lumMod val="85000"/>
                      <a:lumOff val="15000"/>
                    </a:prstClr>
                  </a:solidFill>
                </a:endParaRPr>
              </a:p>
            </p:txBody>
          </p:sp>
          <p:sp>
            <p:nvSpPr>
              <p:cNvPr id="790" name="Freeform 706"/>
              <p:cNvSpPr>
                <a:spLocks/>
              </p:cNvSpPr>
              <p:nvPr/>
            </p:nvSpPr>
            <p:spPr bwMode="auto">
              <a:xfrm>
                <a:off x="9929930" y="984611"/>
                <a:ext cx="23813" cy="15081"/>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24" y="16"/>
                    </a:moveTo>
                    <a:lnTo>
                      <a:pt x="8" y="0"/>
                    </a:lnTo>
                    <a:lnTo>
                      <a:pt x="0" y="8"/>
                    </a:lnTo>
                    <a:lnTo>
                      <a:pt x="24"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91" name="Freeform 707"/>
              <p:cNvSpPr>
                <a:spLocks/>
              </p:cNvSpPr>
              <p:nvPr/>
            </p:nvSpPr>
            <p:spPr bwMode="auto">
              <a:xfrm>
                <a:off x="9775149" y="1179079"/>
                <a:ext cx="76994" cy="7778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2147483647 w 80"/>
                  <a:gd name="T49" fmla="*/ 2147483647 h 80"/>
                  <a:gd name="T50" fmla="*/ 2147483647 w 80"/>
                  <a:gd name="T51" fmla="*/ 2147483647 h 80"/>
                  <a:gd name="T52" fmla="*/ 2147483647 w 80"/>
                  <a:gd name="T53" fmla="*/ 2147483647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0"/>
                  <a:gd name="T83" fmla="*/ 80 w 80"/>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92" name="Freeform 708"/>
              <p:cNvSpPr>
                <a:spLocks/>
              </p:cNvSpPr>
              <p:nvPr/>
            </p:nvSpPr>
            <p:spPr bwMode="auto">
              <a:xfrm>
                <a:off x="9929930" y="984611"/>
                <a:ext cx="23813" cy="15081"/>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2147483647 w 24"/>
                  <a:gd name="T9" fmla="*/ 2147483647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16"/>
                    </a:moveTo>
                    <a:lnTo>
                      <a:pt x="8" y="0"/>
                    </a:lnTo>
                    <a:lnTo>
                      <a:pt x="0" y="8"/>
                    </a:lnTo>
                    <a:lnTo>
                      <a:pt x="24"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93" name="Freeform 710"/>
              <p:cNvSpPr>
                <a:spLocks/>
              </p:cNvSpPr>
              <p:nvPr/>
            </p:nvSpPr>
            <p:spPr bwMode="auto">
              <a:xfrm>
                <a:off x="9775149" y="1101292"/>
                <a:ext cx="30957" cy="38894"/>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94" name="Freeform 711"/>
              <p:cNvSpPr>
                <a:spLocks/>
              </p:cNvSpPr>
              <p:nvPr/>
            </p:nvSpPr>
            <p:spPr bwMode="auto">
              <a:xfrm>
                <a:off x="9673550" y="1015567"/>
                <a:ext cx="85725" cy="46832"/>
              </a:xfrm>
              <a:custGeom>
                <a:avLst/>
                <a:gdLst>
                  <a:gd name="T0" fmla="*/ 2147483647 w 88"/>
                  <a:gd name="T1" fmla="*/ 2147483647 h 48"/>
                  <a:gd name="T2" fmla="*/ 2147483647 w 88"/>
                  <a:gd name="T3" fmla="*/ 2147483647 h 48"/>
                  <a:gd name="T4" fmla="*/ 2147483647 w 88"/>
                  <a:gd name="T5" fmla="*/ 2147483647 h 48"/>
                  <a:gd name="T6" fmla="*/ 2147483647 w 88"/>
                  <a:gd name="T7" fmla="*/ 2147483647 h 48"/>
                  <a:gd name="T8" fmla="*/ 2147483647 w 88"/>
                  <a:gd name="T9" fmla="*/ 2147483647 h 48"/>
                  <a:gd name="T10" fmla="*/ 2147483647 w 88"/>
                  <a:gd name="T11" fmla="*/ 2147483647 h 48"/>
                  <a:gd name="T12" fmla="*/ 2147483647 w 88"/>
                  <a:gd name="T13" fmla="*/ 2147483647 h 48"/>
                  <a:gd name="T14" fmla="*/ 2147483647 w 88"/>
                  <a:gd name="T15" fmla="*/ 2147483647 h 48"/>
                  <a:gd name="T16" fmla="*/ 2147483647 w 88"/>
                  <a:gd name="T17" fmla="*/ 2147483647 h 48"/>
                  <a:gd name="T18" fmla="*/ 2147483647 w 88"/>
                  <a:gd name="T19" fmla="*/ 0 h 48"/>
                  <a:gd name="T20" fmla="*/ 2147483647 w 88"/>
                  <a:gd name="T21" fmla="*/ 0 h 48"/>
                  <a:gd name="T22" fmla="*/ 2147483647 w 88"/>
                  <a:gd name="T23" fmla="*/ 0 h 48"/>
                  <a:gd name="T24" fmla="*/ 2147483647 w 88"/>
                  <a:gd name="T25" fmla="*/ 2147483647 h 48"/>
                  <a:gd name="T26" fmla="*/ 2147483647 w 88"/>
                  <a:gd name="T27" fmla="*/ 2147483647 h 48"/>
                  <a:gd name="T28" fmla="*/ 0 w 88"/>
                  <a:gd name="T29" fmla="*/ 2147483647 h 48"/>
                  <a:gd name="T30" fmla="*/ 2147483647 w 88"/>
                  <a:gd name="T31" fmla="*/ 2147483647 h 48"/>
                  <a:gd name="T32" fmla="*/ 2147483647 w 88"/>
                  <a:gd name="T33" fmla="*/ 2147483647 h 48"/>
                  <a:gd name="T34" fmla="*/ 2147483647 w 88"/>
                  <a:gd name="T35" fmla="*/ 2147483647 h 48"/>
                  <a:gd name="T36" fmla="*/ 2147483647 w 88"/>
                  <a:gd name="T37" fmla="*/ 2147483647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8"/>
                  <a:gd name="T59" fmla="*/ 88 w 88"/>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8">
                    <a:moveTo>
                      <a:pt x="40" y="40"/>
                    </a:moveTo>
                    <a:lnTo>
                      <a:pt x="56" y="40"/>
                    </a:lnTo>
                    <a:lnTo>
                      <a:pt x="64" y="40"/>
                    </a:lnTo>
                    <a:lnTo>
                      <a:pt x="64" y="48"/>
                    </a:lnTo>
                    <a:lnTo>
                      <a:pt x="80" y="40"/>
                    </a:lnTo>
                    <a:lnTo>
                      <a:pt x="80" y="32"/>
                    </a:lnTo>
                    <a:lnTo>
                      <a:pt x="88" y="24"/>
                    </a:lnTo>
                    <a:lnTo>
                      <a:pt x="72" y="16"/>
                    </a:lnTo>
                    <a:lnTo>
                      <a:pt x="56" y="8"/>
                    </a:lnTo>
                    <a:lnTo>
                      <a:pt x="40" y="0"/>
                    </a:lnTo>
                    <a:lnTo>
                      <a:pt x="32" y="0"/>
                    </a:lnTo>
                    <a:lnTo>
                      <a:pt x="24" y="0"/>
                    </a:lnTo>
                    <a:lnTo>
                      <a:pt x="16" y="8"/>
                    </a:lnTo>
                    <a:lnTo>
                      <a:pt x="8" y="8"/>
                    </a:lnTo>
                    <a:lnTo>
                      <a:pt x="0" y="16"/>
                    </a:lnTo>
                    <a:lnTo>
                      <a:pt x="8" y="16"/>
                    </a:lnTo>
                    <a:lnTo>
                      <a:pt x="16" y="24"/>
                    </a:lnTo>
                    <a:lnTo>
                      <a:pt x="24" y="40"/>
                    </a:lnTo>
                    <a:lnTo>
                      <a:pt x="40" y="4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95" name="Freeform 712"/>
              <p:cNvSpPr>
                <a:spLocks/>
              </p:cNvSpPr>
              <p:nvPr/>
            </p:nvSpPr>
            <p:spPr bwMode="auto">
              <a:xfrm>
                <a:off x="9728318" y="1062399"/>
                <a:ext cx="77788" cy="46831"/>
              </a:xfrm>
              <a:custGeom>
                <a:avLst/>
                <a:gdLst>
                  <a:gd name="T0" fmla="*/ 2147483647 w 80"/>
                  <a:gd name="T1" fmla="*/ 0 h 48"/>
                  <a:gd name="T2" fmla="*/ 2147483647 w 80"/>
                  <a:gd name="T3" fmla="*/ 0 h 48"/>
                  <a:gd name="T4" fmla="*/ 2147483647 w 80"/>
                  <a:gd name="T5" fmla="*/ 2147483647 h 48"/>
                  <a:gd name="T6" fmla="*/ 2147483647 w 80"/>
                  <a:gd name="T7" fmla="*/ 2147483647 h 48"/>
                  <a:gd name="T8" fmla="*/ 2147483647 w 80"/>
                  <a:gd name="T9" fmla="*/ 2147483647 h 48"/>
                  <a:gd name="T10" fmla="*/ 2147483647 w 80"/>
                  <a:gd name="T11" fmla="*/ 2147483647 h 48"/>
                  <a:gd name="T12" fmla="*/ 2147483647 w 80"/>
                  <a:gd name="T13" fmla="*/ 2147483647 h 48"/>
                  <a:gd name="T14" fmla="*/ 0 w 80"/>
                  <a:gd name="T15" fmla="*/ 2147483647 h 48"/>
                  <a:gd name="T16" fmla="*/ 0 w 80"/>
                  <a:gd name="T17" fmla="*/ 2147483647 h 48"/>
                  <a:gd name="T18" fmla="*/ 2147483647 w 80"/>
                  <a:gd name="T19" fmla="*/ 2147483647 h 48"/>
                  <a:gd name="T20" fmla="*/ 2147483647 w 80"/>
                  <a:gd name="T21" fmla="*/ 2147483647 h 48"/>
                  <a:gd name="T22" fmla="*/ 2147483647 w 80"/>
                  <a:gd name="T23" fmla="*/ 2147483647 h 48"/>
                  <a:gd name="T24" fmla="*/ 2147483647 w 80"/>
                  <a:gd name="T25" fmla="*/ 2147483647 h 48"/>
                  <a:gd name="T26" fmla="*/ 2147483647 w 80"/>
                  <a:gd name="T27" fmla="*/ 2147483647 h 48"/>
                  <a:gd name="T28" fmla="*/ 2147483647 w 80"/>
                  <a:gd name="T29" fmla="*/ 0 h 48"/>
                  <a:gd name="T30" fmla="*/ 2147483647 w 80"/>
                  <a:gd name="T31" fmla="*/ 0 h 48"/>
                  <a:gd name="T32" fmla="*/ 2147483647 w 8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48"/>
                  <a:gd name="T53" fmla="*/ 80 w 8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48">
                    <a:moveTo>
                      <a:pt x="56" y="0"/>
                    </a:moveTo>
                    <a:lnTo>
                      <a:pt x="48" y="0"/>
                    </a:lnTo>
                    <a:lnTo>
                      <a:pt x="32" y="8"/>
                    </a:lnTo>
                    <a:lnTo>
                      <a:pt x="24" y="8"/>
                    </a:lnTo>
                    <a:lnTo>
                      <a:pt x="16" y="8"/>
                    </a:lnTo>
                    <a:lnTo>
                      <a:pt x="8" y="8"/>
                    </a:lnTo>
                    <a:lnTo>
                      <a:pt x="8" y="16"/>
                    </a:lnTo>
                    <a:lnTo>
                      <a:pt x="0" y="24"/>
                    </a:lnTo>
                    <a:lnTo>
                      <a:pt x="0" y="32"/>
                    </a:lnTo>
                    <a:lnTo>
                      <a:pt x="16" y="40"/>
                    </a:lnTo>
                    <a:lnTo>
                      <a:pt x="32" y="48"/>
                    </a:lnTo>
                    <a:lnTo>
                      <a:pt x="48" y="40"/>
                    </a:lnTo>
                    <a:lnTo>
                      <a:pt x="64" y="40"/>
                    </a:lnTo>
                    <a:lnTo>
                      <a:pt x="72" y="24"/>
                    </a:lnTo>
                    <a:lnTo>
                      <a:pt x="80" y="0"/>
                    </a:lnTo>
                    <a:lnTo>
                      <a:pt x="72" y="0"/>
                    </a:lnTo>
                    <a:lnTo>
                      <a:pt x="56"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96" name="Freeform 713"/>
              <p:cNvSpPr>
                <a:spLocks/>
              </p:cNvSpPr>
              <p:nvPr/>
            </p:nvSpPr>
            <p:spPr bwMode="auto">
              <a:xfrm>
                <a:off x="9736255" y="1038586"/>
                <a:ext cx="69850" cy="31750"/>
              </a:xfrm>
              <a:custGeom>
                <a:avLst/>
                <a:gdLst>
                  <a:gd name="T0" fmla="*/ 2147483647 w 72"/>
                  <a:gd name="T1" fmla="*/ 2147483647 h 32"/>
                  <a:gd name="T2" fmla="*/ 2147483647 w 72"/>
                  <a:gd name="T3" fmla="*/ 0 h 32"/>
                  <a:gd name="T4" fmla="*/ 2147483647 w 72"/>
                  <a:gd name="T5" fmla="*/ 2147483647 h 32"/>
                  <a:gd name="T6" fmla="*/ 2147483647 w 72"/>
                  <a:gd name="T7" fmla="*/ 2147483647 h 32"/>
                  <a:gd name="T8" fmla="*/ 0 w 72"/>
                  <a:gd name="T9" fmla="*/ 2147483647 h 32"/>
                  <a:gd name="T10" fmla="*/ 0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2"/>
                  <a:gd name="T53" fmla="*/ 72 w 7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97" name="Freeform 714"/>
              <p:cNvSpPr>
                <a:spLocks/>
              </p:cNvSpPr>
              <p:nvPr/>
            </p:nvSpPr>
            <p:spPr bwMode="auto">
              <a:xfrm>
                <a:off x="9775149" y="1101292"/>
                <a:ext cx="30957" cy="38894"/>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98" name="Freeform 715"/>
              <p:cNvSpPr>
                <a:spLocks/>
              </p:cNvSpPr>
              <p:nvPr/>
            </p:nvSpPr>
            <p:spPr bwMode="auto">
              <a:xfrm>
                <a:off x="9736255" y="1038586"/>
                <a:ext cx="69850" cy="31750"/>
              </a:xfrm>
              <a:custGeom>
                <a:avLst/>
                <a:gdLst>
                  <a:gd name="T0" fmla="*/ 2147483647 w 72"/>
                  <a:gd name="T1" fmla="*/ 2147483647 h 32"/>
                  <a:gd name="T2" fmla="*/ 2147483647 w 72"/>
                  <a:gd name="T3" fmla="*/ 0 h 32"/>
                  <a:gd name="T4" fmla="*/ 2147483647 w 72"/>
                  <a:gd name="T5" fmla="*/ 0 h 32"/>
                  <a:gd name="T6" fmla="*/ 2147483647 w 72"/>
                  <a:gd name="T7" fmla="*/ 2147483647 h 32"/>
                  <a:gd name="T8" fmla="*/ 2147483647 w 72"/>
                  <a:gd name="T9" fmla="*/ 2147483647 h 32"/>
                  <a:gd name="T10" fmla="*/ 0 w 72"/>
                  <a:gd name="T11" fmla="*/ 2147483647 h 32"/>
                  <a:gd name="T12" fmla="*/ 0 w 72"/>
                  <a:gd name="T13" fmla="*/ 2147483647 h 32"/>
                  <a:gd name="T14" fmla="*/ 0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2147483647 w 72"/>
                  <a:gd name="T35" fmla="*/ 2147483647 h 32"/>
                  <a:gd name="T36" fmla="*/ 2147483647 w 7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799" name="Freeform 716"/>
              <p:cNvSpPr>
                <a:spLocks/>
              </p:cNvSpPr>
              <p:nvPr/>
            </p:nvSpPr>
            <p:spPr bwMode="auto">
              <a:xfrm>
                <a:off x="9806106" y="1140186"/>
                <a:ext cx="84931" cy="69850"/>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0 h 72"/>
                  <a:gd name="T44" fmla="*/ 2147483647 w 88"/>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72"/>
                  <a:gd name="T71" fmla="*/ 88 w 8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00" name="Freeform 717"/>
              <p:cNvSpPr>
                <a:spLocks/>
              </p:cNvSpPr>
              <p:nvPr/>
            </p:nvSpPr>
            <p:spPr bwMode="auto">
              <a:xfrm>
                <a:off x="9751336" y="1101292"/>
                <a:ext cx="61913" cy="108744"/>
              </a:xfrm>
              <a:custGeom>
                <a:avLst/>
                <a:gdLst>
                  <a:gd name="T0" fmla="*/ 2147483647 w 64"/>
                  <a:gd name="T1" fmla="*/ 2147483647 h 112"/>
                  <a:gd name="T2" fmla="*/ 2147483647 w 64"/>
                  <a:gd name="T3" fmla="*/ 2147483647 h 112"/>
                  <a:gd name="T4" fmla="*/ 2147483647 w 64"/>
                  <a:gd name="T5" fmla="*/ 2147483647 h 112"/>
                  <a:gd name="T6" fmla="*/ 2147483647 w 64"/>
                  <a:gd name="T7" fmla="*/ 2147483647 h 112"/>
                  <a:gd name="T8" fmla="*/ 2147483647 w 64"/>
                  <a:gd name="T9" fmla="*/ 2147483647 h 112"/>
                  <a:gd name="T10" fmla="*/ 2147483647 w 64"/>
                  <a:gd name="T11" fmla="*/ 2147483647 h 112"/>
                  <a:gd name="T12" fmla="*/ 2147483647 w 64"/>
                  <a:gd name="T13" fmla="*/ 2147483647 h 112"/>
                  <a:gd name="T14" fmla="*/ 2147483647 w 64"/>
                  <a:gd name="T15" fmla="*/ 2147483647 h 112"/>
                  <a:gd name="T16" fmla="*/ 2147483647 w 64"/>
                  <a:gd name="T17" fmla="*/ 2147483647 h 112"/>
                  <a:gd name="T18" fmla="*/ 2147483647 w 64"/>
                  <a:gd name="T19" fmla="*/ 2147483647 h 112"/>
                  <a:gd name="T20" fmla="*/ 2147483647 w 64"/>
                  <a:gd name="T21" fmla="*/ 0 h 112"/>
                  <a:gd name="T22" fmla="*/ 2147483647 w 64"/>
                  <a:gd name="T23" fmla="*/ 2147483647 h 112"/>
                  <a:gd name="T24" fmla="*/ 2147483647 w 64"/>
                  <a:gd name="T25" fmla="*/ 2147483647 h 112"/>
                  <a:gd name="T26" fmla="*/ 2147483647 w 64"/>
                  <a:gd name="T27" fmla="*/ 2147483647 h 112"/>
                  <a:gd name="T28" fmla="*/ 2147483647 w 64"/>
                  <a:gd name="T29" fmla="*/ 2147483647 h 112"/>
                  <a:gd name="T30" fmla="*/ 2147483647 w 64"/>
                  <a:gd name="T31" fmla="*/ 2147483647 h 112"/>
                  <a:gd name="T32" fmla="*/ 0 w 64"/>
                  <a:gd name="T33" fmla="*/ 2147483647 h 112"/>
                  <a:gd name="T34" fmla="*/ 2147483647 w 64"/>
                  <a:gd name="T35" fmla="*/ 2147483647 h 112"/>
                  <a:gd name="T36" fmla="*/ 2147483647 w 64"/>
                  <a:gd name="T37" fmla="*/ 2147483647 h 112"/>
                  <a:gd name="T38" fmla="*/ 2147483647 w 64"/>
                  <a:gd name="T39" fmla="*/ 2147483647 h 112"/>
                  <a:gd name="T40" fmla="*/ 2147483647 w 64"/>
                  <a:gd name="T41" fmla="*/ 2147483647 h 112"/>
                  <a:gd name="T42" fmla="*/ 2147483647 w 64"/>
                  <a:gd name="T43" fmla="*/ 21474836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12"/>
                  <a:gd name="T68" fmla="*/ 64 w 6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12">
                    <a:moveTo>
                      <a:pt x="40" y="96"/>
                    </a:moveTo>
                    <a:lnTo>
                      <a:pt x="56" y="88"/>
                    </a:lnTo>
                    <a:lnTo>
                      <a:pt x="64" y="88"/>
                    </a:lnTo>
                    <a:lnTo>
                      <a:pt x="64" y="80"/>
                    </a:lnTo>
                    <a:lnTo>
                      <a:pt x="56" y="72"/>
                    </a:lnTo>
                    <a:lnTo>
                      <a:pt x="64" y="56"/>
                    </a:lnTo>
                    <a:lnTo>
                      <a:pt x="56" y="48"/>
                    </a:lnTo>
                    <a:lnTo>
                      <a:pt x="56" y="40"/>
                    </a:lnTo>
                    <a:lnTo>
                      <a:pt x="56" y="32"/>
                    </a:lnTo>
                    <a:lnTo>
                      <a:pt x="32" y="16"/>
                    </a:lnTo>
                    <a:lnTo>
                      <a:pt x="24" y="0"/>
                    </a:lnTo>
                    <a:lnTo>
                      <a:pt x="8" y="8"/>
                    </a:lnTo>
                    <a:lnTo>
                      <a:pt x="16" y="16"/>
                    </a:lnTo>
                    <a:lnTo>
                      <a:pt x="16" y="24"/>
                    </a:lnTo>
                    <a:lnTo>
                      <a:pt x="16" y="40"/>
                    </a:lnTo>
                    <a:lnTo>
                      <a:pt x="8" y="56"/>
                    </a:lnTo>
                    <a:lnTo>
                      <a:pt x="0" y="72"/>
                    </a:lnTo>
                    <a:lnTo>
                      <a:pt x="16" y="88"/>
                    </a:lnTo>
                    <a:lnTo>
                      <a:pt x="16" y="96"/>
                    </a:lnTo>
                    <a:lnTo>
                      <a:pt x="24" y="112"/>
                    </a:lnTo>
                    <a:lnTo>
                      <a:pt x="32" y="104"/>
                    </a:lnTo>
                    <a:lnTo>
                      <a:pt x="40" y="9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01" name="Freeform 718"/>
              <p:cNvSpPr>
                <a:spLocks/>
              </p:cNvSpPr>
              <p:nvPr/>
            </p:nvSpPr>
            <p:spPr bwMode="auto">
              <a:xfrm>
                <a:off x="9697361" y="1085417"/>
                <a:ext cx="69850" cy="85725"/>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2147483647 w 72"/>
                  <a:gd name="T11" fmla="*/ 2147483647 h 88"/>
                  <a:gd name="T12" fmla="*/ 2147483647 w 72"/>
                  <a:gd name="T13" fmla="*/ 0 h 88"/>
                  <a:gd name="T14" fmla="*/ 2147483647 w 72"/>
                  <a:gd name="T15" fmla="*/ 2147483647 h 88"/>
                  <a:gd name="T16" fmla="*/ 0 w 72"/>
                  <a:gd name="T17" fmla="*/ 2147483647 h 88"/>
                  <a:gd name="T18" fmla="*/ 0 w 72"/>
                  <a:gd name="T19" fmla="*/ 2147483647 h 88"/>
                  <a:gd name="T20" fmla="*/ 0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8"/>
                  <a:gd name="T53" fmla="*/ 72 w 72"/>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8">
                    <a:moveTo>
                      <a:pt x="72" y="56"/>
                    </a:moveTo>
                    <a:lnTo>
                      <a:pt x="72" y="40"/>
                    </a:lnTo>
                    <a:lnTo>
                      <a:pt x="72" y="32"/>
                    </a:lnTo>
                    <a:lnTo>
                      <a:pt x="64" y="24"/>
                    </a:lnTo>
                    <a:lnTo>
                      <a:pt x="48" y="16"/>
                    </a:lnTo>
                    <a:lnTo>
                      <a:pt x="32" y="8"/>
                    </a:lnTo>
                    <a:lnTo>
                      <a:pt x="32" y="0"/>
                    </a:lnTo>
                    <a:lnTo>
                      <a:pt x="16" y="8"/>
                    </a:lnTo>
                    <a:lnTo>
                      <a:pt x="0" y="8"/>
                    </a:lnTo>
                    <a:lnTo>
                      <a:pt x="0" y="24"/>
                    </a:lnTo>
                    <a:lnTo>
                      <a:pt x="0" y="32"/>
                    </a:lnTo>
                    <a:lnTo>
                      <a:pt x="8" y="32"/>
                    </a:lnTo>
                    <a:lnTo>
                      <a:pt x="24" y="48"/>
                    </a:lnTo>
                    <a:lnTo>
                      <a:pt x="32" y="72"/>
                    </a:lnTo>
                    <a:lnTo>
                      <a:pt x="56" y="88"/>
                    </a:lnTo>
                    <a:lnTo>
                      <a:pt x="64" y="72"/>
                    </a:lnTo>
                    <a:lnTo>
                      <a:pt x="72" y="5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02" name="Freeform 719"/>
              <p:cNvSpPr>
                <a:spLocks/>
              </p:cNvSpPr>
              <p:nvPr/>
            </p:nvSpPr>
            <p:spPr bwMode="auto">
              <a:xfrm>
                <a:off x="9775149" y="922698"/>
                <a:ext cx="38100" cy="23019"/>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03" name="Freeform 720"/>
              <p:cNvSpPr>
                <a:spLocks/>
              </p:cNvSpPr>
              <p:nvPr/>
            </p:nvSpPr>
            <p:spPr bwMode="auto">
              <a:xfrm>
                <a:off x="9806106" y="1140186"/>
                <a:ext cx="84931" cy="69850"/>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2147483647 h 72"/>
                  <a:gd name="T44" fmla="*/ 2147483647 w 88"/>
                  <a:gd name="T45" fmla="*/ 2147483647 h 72"/>
                  <a:gd name="T46" fmla="*/ 2147483647 w 88"/>
                  <a:gd name="T47" fmla="*/ 2147483647 h 72"/>
                  <a:gd name="T48" fmla="*/ 2147483647 w 88"/>
                  <a:gd name="T49" fmla="*/ 0 h 72"/>
                  <a:gd name="T50" fmla="*/ 2147483647 w 88"/>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72"/>
                  <a:gd name="T80" fmla="*/ 88 w 88"/>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04" name="Freeform 721"/>
              <p:cNvSpPr>
                <a:spLocks/>
              </p:cNvSpPr>
              <p:nvPr/>
            </p:nvSpPr>
            <p:spPr bwMode="auto">
              <a:xfrm>
                <a:off x="9775149" y="922698"/>
                <a:ext cx="38100" cy="23019"/>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05" name="Freeform 722"/>
              <p:cNvSpPr>
                <a:spLocks/>
              </p:cNvSpPr>
              <p:nvPr/>
            </p:nvSpPr>
            <p:spPr bwMode="auto">
              <a:xfrm>
                <a:off x="9704506" y="937779"/>
                <a:ext cx="116681" cy="108744"/>
              </a:xfrm>
              <a:custGeom>
                <a:avLst/>
                <a:gdLst>
                  <a:gd name="T0" fmla="*/ 0 w 120"/>
                  <a:gd name="T1" fmla="*/ 2147483647 h 112"/>
                  <a:gd name="T2" fmla="*/ 0 w 120"/>
                  <a:gd name="T3" fmla="*/ 2147483647 h 112"/>
                  <a:gd name="T4" fmla="*/ 0 w 120"/>
                  <a:gd name="T5" fmla="*/ 2147483647 h 112"/>
                  <a:gd name="T6" fmla="*/ 2147483647 w 120"/>
                  <a:gd name="T7" fmla="*/ 2147483647 h 112"/>
                  <a:gd name="T8" fmla="*/ 2147483647 w 120"/>
                  <a:gd name="T9" fmla="*/ 2147483647 h 112"/>
                  <a:gd name="T10" fmla="*/ 2147483647 w 120"/>
                  <a:gd name="T11" fmla="*/ 2147483647 h 112"/>
                  <a:gd name="T12" fmla="*/ 2147483647 w 120"/>
                  <a:gd name="T13" fmla="*/ 2147483647 h 112"/>
                  <a:gd name="T14" fmla="*/ 2147483647 w 120"/>
                  <a:gd name="T15" fmla="*/ 2147483647 h 112"/>
                  <a:gd name="T16" fmla="*/ 2147483647 w 120"/>
                  <a:gd name="T17" fmla="*/ 2147483647 h 112"/>
                  <a:gd name="T18" fmla="*/ 2147483647 w 120"/>
                  <a:gd name="T19" fmla="*/ 2147483647 h 112"/>
                  <a:gd name="T20" fmla="*/ 2147483647 w 120"/>
                  <a:gd name="T21" fmla="*/ 2147483647 h 112"/>
                  <a:gd name="T22" fmla="*/ 2147483647 w 120"/>
                  <a:gd name="T23" fmla="*/ 2147483647 h 112"/>
                  <a:gd name="T24" fmla="*/ 2147483647 w 120"/>
                  <a:gd name="T25" fmla="*/ 2147483647 h 112"/>
                  <a:gd name="T26" fmla="*/ 2147483647 w 120"/>
                  <a:gd name="T27" fmla="*/ 2147483647 h 112"/>
                  <a:gd name="T28" fmla="*/ 2147483647 w 120"/>
                  <a:gd name="T29" fmla="*/ 2147483647 h 112"/>
                  <a:gd name="T30" fmla="*/ 2147483647 w 120"/>
                  <a:gd name="T31" fmla="*/ 2147483647 h 112"/>
                  <a:gd name="T32" fmla="*/ 2147483647 w 120"/>
                  <a:gd name="T33" fmla="*/ 2147483647 h 112"/>
                  <a:gd name="T34" fmla="*/ 2147483647 w 120"/>
                  <a:gd name="T35" fmla="*/ 2147483647 h 112"/>
                  <a:gd name="T36" fmla="*/ 2147483647 w 120"/>
                  <a:gd name="T37" fmla="*/ 2147483647 h 112"/>
                  <a:gd name="T38" fmla="*/ 2147483647 w 120"/>
                  <a:gd name="T39" fmla="*/ 2147483647 h 112"/>
                  <a:gd name="T40" fmla="*/ 2147483647 w 120"/>
                  <a:gd name="T41" fmla="*/ 2147483647 h 112"/>
                  <a:gd name="T42" fmla="*/ 2147483647 w 120"/>
                  <a:gd name="T43" fmla="*/ 2147483647 h 112"/>
                  <a:gd name="T44" fmla="*/ 2147483647 w 120"/>
                  <a:gd name="T45" fmla="*/ 0 h 112"/>
                  <a:gd name="T46" fmla="*/ 2147483647 w 120"/>
                  <a:gd name="T47" fmla="*/ 0 h 112"/>
                  <a:gd name="T48" fmla="*/ 2147483647 w 120"/>
                  <a:gd name="T49" fmla="*/ 0 h 112"/>
                  <a:gd name="T50" fmla="*/ 2147483647 w 120"/>
                  <a:gd name="T51" fmla="*/ 2147483647 h 112"/>
                  <a:gd name="T52" fmla="*/ 0 w 120"/>
                  <a:gd name="T53" fmla="*/ 2147483647 h 112"/>
                  <a:gd name="T54" fmla="*/ 0 w 120"/>
                  <a:gd name="T55" fmla="*/ 2147483647 h 112"/>
                  <a:gd name="T56" fmla="*/ 0 w 120"/>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0" y="32"/>
                    </a:moveTo>
                    <a:lnTo>
                      <a:pt x="0" y="40"/>
                    </a:lnTo>
                    <a:lnTo>
                      <a:pt x="0" y="48"/>
                    </a:lnTo>
                    <a:lnTo>
                      <a:pt x="8" y="64"/>
                    </a:lnTo>
                    <a:lnTo>
                      <a:pt x="8" y="80"/>
                    </a:lnTo>
                    <a:lnTo>
                      <a:pt x="24" y="88"/>
                    </a:lnTo>
                    <a:lnTo>
                      <a:pt x="40" y="96"/>
                    </a:lnTo>
                    <a:lnTo>
                      <a:pt x="56" y="104"/>
                    </a:lnTo>
                    <a:lnTo>
                      <a:pt x="72" y="112"/>
                    </a:lnTo>
                    <a:lnTo>
                      <a:pt x="88" y="112"/>
                    </a:lnTo>
                    <a:lnTo>
                      <a:pt x="96" y="112"/>
                    </a:lnTo>
                    <a:lnTo>
                      <a:pt x="104" y="112"/>
                    </a:lnTo>
                    <a:lnTo>
                      <a:pt x="112" y="88"/>
                    </a:lnTo>
                    <a:lnTo>
                      <a:pt x="120" y="80"/>
                    </a:lnTo>
                    <a:lnTo>
                      <a:pt x="120" y="64"/>
                    </a:lnTo>
                    <a:lnTo>
                      <a:pt x="120" y="56"/>
                    </a:lnTo>
                    <a:lnTo>
                      <a:pt x="112" y="48"/>
                    </a:lnTo>
                    <a:lnTo>
                      <a:pt x="120" y="40"/>
                    </a:lnTo>
                    <a:lnTo>
                      <a:pt x="120" y="24"/>
                    </a:lnTo>
                    <a:lnTo>
                      <a:pt x="112" y="8"/>
                    </a:lnTo>
                    <a:lnTo>
                      <a:pt x="104" y="8"/>
                    </a:lnTo>
                    <a:lnTo>
                      <a:pt x="80" y="8"/>
                    </a:lnTo>
                    <a:lnTo>
                      <a:pt x="72" y="0"/>
                    </a:lnTo>
                    <a:lnTo>
                      <a:pt x="56" y="0"/>
                    </a:lnTo>
                    <a:lnTo>
                      <a:pt x="48" y="0"/>
                    </a:lnTo>
                    <a:lnTo>
                      <a:pt x="16" y="8"/>
                    </a:lnTo>
                    <a:lnTo>
                      <a:pt x="0" y="16"/>
                    </a:lnTo>
                    <a:lnTo>
                      <a:pt x="0" y="24"/>
                    </a:lnTo>
                    <a:lnTo>
                      <a:pt x="0"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06" name="Freeform 723"/>
              <p:cNvSpPr>
                <a:spLocks/>
              </p:cNvSpPr>
              <p:nvPr/>
            </p:nvSpPr>
            <p:spPr bwMode="auto">
              <a:xfrm>
                <a:off x="9603700" y="1077479"/>
                <a:ext cx="54769" cy="31750"/>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0 w 56"/>
                  <a:gd name="T11" fmla="*/ 2147483647 h 32"/>
                  <a:gd name="T12" fmla="*/ 0 w 56"/>
                  <a:gd name="T13" fmla="*/ 2147483647 h 32"/>
                  <a:gd name="T14" fmla="*/ 2147483647 w 56"/>
                  <a:gd name="T15" fmla="*/ 2147483647 h 32"/>
                  <a:gd name="T16" fmla="*/ 2147483647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2"/>
                  <a:gd name="T41" fmla="*/ 56 w 5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07" name="Freeform 724"/>
              <p:cNvSpPr>
                <a:spLocks/>
              </p:cNvSpPr>
              <p:nvPr/>
            </p:nvSpPr>
            <p:spPr bwMode="auto">
              <a:xfrm>
                <a:off x="9627511" y="875867"/>
                <a:ext cx="38100" cy="61913"/>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0 h 64"/>
                  <a:gd name="T16" fmla="*/ 2147483647 w 40"/>
                  <a:gd name="T17" fmla="*/ 2147483647 h 64"/>
                  <a:gd name="T18" fmla="*/ 2147483647 w 40"/>
                  <a:gd name="T19" fmla="*/ 2147483647 h 64"/>
                  <a:gd name="T20" fmla="*/ 0 w 40"/>
                  <a:gd name="T21" fmla="*/ 2147483647 h 64"/>
                  <a:gd name="T22" fmla="*/ 0 w 40"/>
                  <a:gd name="T23" fmla="*/ 2147483647 h 64"/>
                  <a:gd name="T24" fmla="*/ 2147483647 w 40"/>
                  <a:gd name="T25" fmla="*/ 2147483647 h 64"/>
                  <a:gd name="T26" fmla="*/ 2147483647 w 40"/>
                  <a:gd name="T27" fmla="*/ 2147483647 h 64"/>
                  <a:gd name="T28" fmla="*/ 2147483647 w 40"/>
                  <a:gd name="T29" fmla="*/ 2147483647 h 64"/>
                  <a:gd name="T30" fmla="*/ 2147483647 w 40"/>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4"/>
                  <a:gd name="T50" fmla="*/ 40 w 4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4">
                    <a:moveTo>
                      <a:pt x="24" y="64"/>
                    </a:moveTo>
                    <a:lnTo>
                      <a:pt x="24" y="48"/>
                    </a:lnTo>
                    <a:lnTo>
                      <a:pt x="24" y="32"/>
                    </a:lnTo>
                    <a:lnTo>
                      <a:pt x="32" y="32"/>
                    </a:lnTo>
                    <a:lnTo>
                      <a:pt x="40" y="24"/>
                    </a:lnTo>
                    <a:lnTo>
                      <a:pt x="32" y="24"/>
                    </a:lnTo>
                    <a:lnTo>
                      <a:pt x="32" y="16"/>
                    </a:lnTo>
                    <a:lnTo>
                      <a:pt x="32" y="0"/>
                    </a:lnTo>
                    <a:lnTo>
                      <a:pt x="16" y="8"/>
                    </a:lnTo>
                    <a:lnTo>
                      <a:pt x="8" y="8"/>
                    </a:lnTo>
                    <a:lnTo>
                      <a:pt x="0" y="24"/>
                    </a:lnTo>
                    <a:lnTo>
                      <a:pt x="0" y="40"/>
                    </a:lnTo>
                    <a:lnTo>
                      <a:pt x="8" y="48"/>
                    </a:lnTo>
                    <a:lnTo>
                      <a:pt x="16" y="64"/>
                    </a:lnTo>
                    <a:lnTo>
                      <a:pt x="16" y="56"/>
                    </a:lnTo>
                    <a:lnTo>
                      <a:pt x="24" y="6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08" name="Freeform 725"/>
              <p:cNvSpPr>
                <a:spLocks/>
              </p:cNvSpPr>
              <p:nvPr/>
            </p:nvSpPr>
            <p:spPr bwMode="auto">
              <a:xfrm>
                <a:off x="9564011" y="999692"/>
                <a:ext cx="39688" cy="38894"/>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0 h 40"/>
                  <a:gd name="T24" fmla="*/ 0 w 41"/>
                  <a:gd name="T25" fmla="*/ 2147483647 h 40"/>
                  <a:gd name="T26" fmla="*/ 0 w 41"/>
                  <a:gd name="T27" fmla="*/ 2147483647 h 40"/>
                  <a:gd name="T28" fmla="*/ 2147483647 w 41"/>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09" name="Freeform 726"/>
              <p:cNvSpPr>
                <a:spLocks/>
              </p:cNvSpPr>
              <p:nvPr/>
            </p:nvSpPr>
            <p:spPr bwMode="auto">
              <a:xfrm>
                <a:off x="9603700" y="1077479"/>
                <a:ext cx="54769" cy="31750"/>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2147483647 w 56"/>
                  <a:gd name="T11" fmla="*/ 0 h 32"/>
                  <a:gd name="T12" fmla="*/ 2147483647 w 56"/>
                  <a:gd name="T13" fmla="*/ 0 h 32"/>
                  <a:gd name="T14" fmla="*/ 0 w 56"/>
                  <a:gd name="T15" fmla="*/ 2147483647 h 32"/>
                  <a:gd name="T16" fmla="*/ 0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2147483647 w 56"/>
                  <a:gd name="T27" fmla="*/ 2147483647 h 32"/>
                  <a:gd name="T28" fmla="*/ 2147483647 w 56"/>
                  <a:gd name="T29" fmla="*/ 2147483647 h 32"/>
                  <a:gd name="T30" fmla="*/ 2147483647 w 56"/>
                  <a:gd name="T31" fmla="*/ 2147483647 h 32"/>
                  <a:gd name="T32" fmla="*/ 2147483647 w 56"/>
                  <a:gd name="T33" fmla="*/ 2147483647 h 32"/>
                  <a:gd name="T34" fmla="*/ 2147483647 w 56"/>
                  <a:gd name="T35" fmla="*/ 2147483647 h 32"/>
                  <a:gd name="T36" fmla="*/ 2147483647 w 56"/>
                  <a:gd name="T37" fmla="*/ 2147483647 h 32"/>
                  <a:gd name="T38" fmla="*/ 2147483647 w 56"/>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32"/>
                  <a:gd name="T62" fmla="*/ 56 w 56"/>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solidFill>
                <a:schemeClr val="bg2"/>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srgbClr val="4D4D4D"/>
                  </a:solidFill>
                  <a:latin typeface="Segoe"/>
                </a:endParaRPr>
              </a:p>
            </p:txBody>
          </p:sp>
          <p:sp>
            <p:nvSpPr>
              <p:cNvPr id="810" name="Freeform 727"/>
              <p:cNvSpPr>
                <a:spLocks/>
              </p:cNvSpPr>
              <p:nvPr/>
            </p:nvSpPr>
            <p:spPr bwMode="auto">
              <a:xfrm>
                <a:off x="9564011" y="999692"/>
                <a:ext cx="39688" cy="38894"/>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0 h 40"/>
                  <a:gd name="T28" fmla="*/ 0 w 41"/>
                  <a:gd name="T29" fmla="*/ 2147483647 h 40"/>
                  <a:gd name="T30" fmla="*/ 0 w 41"/>
                  <a:gd name="T31" fmla="*/ 2147483647 h 40"/>
                  <a:gd name="T32" fmla="*/ 0 w 41"/>
                  <a:gd name="T33" fmla="*/ 2147483647 h 40"/>
                  <a:gd name="T34" fmla="*/ 2147483647 w 4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11" name="Freeform 728"/>
              <p:cNvSpPr>
                <a:spLocks/>
              </p:cNvSpPr>
              <p:nvPr/>
            </p:nvSpPr>
            <p:spPr bwMode="auto">
              <a:xfrm>
                <a:off x="9533055" y="1442604"/>
                <a:ext cx="195263" cy="147638"/>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0 h 152"/>
                  <a:gd name="T28" fmla="*/ 2147483647 w 201"/>
                  <a:gd name="T29" fmla="*/ 2147483647 h 152"/>
                  <a:gd name="T30" fmla="*/ 2147483647 w 201"/>
                  <a:gd name="T31" fmla="*/ 2147483647 h 152"/>
                  <a:gd name="T32" fmla="*/ 2147483647 w 201"/>
                  <a:gd name="T33" fmla="*/ 2147483647 h 152"/>
                  <a:gd name="T34" fmla="*/ 2147483647 w 201"/>
                  <a:gd name="T35" fmla="*/ 2147483647 h 152"/>
                  <a:gd name="T36" fmla="*/ 2147483647 w 201"/>
                  <a:gd name="T37" fmla="*/ 2147483647 h 152"/>
                  <a:gd name="T38" fmla="*/ 0 w 201"/>
                  <a:gd name="T39" fmla="*/ 2147483647 h 152"/>
                  <a:gd name="T40" fmla="*/ 2147483647 w 201"/>
                  <a:gd name="T41" fmla="*/ 2147483647 h 152"/>
                  <a:gd name="T42" fmla="*/ 2147483647 w 201"/>
                  <a:gd name="T43" fmla="*/ 2147483647 h 152"/>
                  <a:gd name="T44" fmla="*/ 2147483647 w 201"/>
                  <a:gd name="T45" fmla="*/ 2147483647 h 152"/>
                  <a:gd name="T46" fmla="*/ 2147483647 w 201"/>
                  <a:gd name="T47" fmla="*/ 2147483647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152"/>
                  <a:gd name="T74" fmla="*/ 201 w 201"/>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12" name="Freeform 729"/>
              <p:cNvSpPr>
                <a:spLocks/>
              </p:cNvSpPr>
              <p:nvPr/>
            </p:nvSpPr>
            <p:spPr bwMode="auto">
              <a:xfrm>
                <a:off x="9377480" y="1427524"/>
                <a:ext cx="202406" cy="186531"/>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0 h 192"/>
                  <a:gd name="T24" fmla="*/ 2147483647 w 208"/>
                  <a:gd name="T25" fmla="*/ 0 h 192"/>
                  <a:gd name="T26" fmla="*/ 2147483647 w 208"/>
                  <a:gd name="T27" fmla="*/ 2147483647 h 192"/>
                  <a:gd name="T28" fmla="*/ 2147483647 w 208"/>
                  <a:gd name="T29" fmla="*/ 2147483647 h 192"/>
                  <a:gd name="T30" fmla="*/ 2147483647 w 208"/>
                  <a:gd name="T31" fmla="*/ 2147483647 h 192"/>
                  <a:gd name="T32" fmla="*/ 2147483647 w 208"/>
                  <a:gd name="T33" fmla="*/ 2147483647 h 192"/>
                  <a:gd name="T34" fmla="*/ 2147483647 w 208"/>
                  <a:gd name="T35" fmla="*/ 2147483647 h 192"/>
                  <a:gd name="T36" fmla="*/ 0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2147483647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92"/>
                  <a:gd name="T101" fmla="*/ 208 w 208"/>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92">
                    <a:moveTo>
                      <a:pt x="96" y="176"/>
                    </a:moveTo>
                    <a:lnTo>
                      <a:pt x="112" y="160"/>
                    </a:lnTo>
                    <a:lnTo>
                      <a:pt x="128" y="144"/>
                    </a:lnTo>
                    <a:lnTo>
                      <a:pt x="152" y="128"/>
                    </a:lnTo>
                    <a:lnTo>
                      <a:pt x="160" y="128"/>
                    </a:lnTo>
                    <a:lnTo>
                      <a:pt x="176" y="128"/>
                    </a:lnTo>
                    <a:lnTo>
                      <a:pt x="200" y="128"/>
                    </a:lnTo>
                    <a:lnTo>
                      <a:pt x="208" y="112"/>
                    </a:lnTo>
                    <a:lnTo>
                      <a:pt x="208" y="80"/>
                    </a:lnTo>
                    <a:lnTo>
                      <a:pt x="200" y="80"/>
                    </a:lnTo>
                    <a:lnTo>
                      <a:pt x="192" y="72"/>
                    </a:lnTo>
                    <a:lnTo>
                      <a:pt x="88" y="0"/>
                    </a:lnTo>
                    <a:lnTo>
                      <a:pt x="72" y="0"/>
                    </a:lnTo>
                    <a:lnTo>
                      <a:pt x="88" y="112"/>
                    </a:lnTo>
                    <a:lnTo>
                      <a:pt x="96" y="120"/>
                    </a:lnTo>
                    <a:lnTo>
                      <a:pt x="80" y="128"/>
                    </a:lnTo>
                    <a:lnTo>
                      <a:pt x="24" y="128"/>
                    </a:lnTo>
                    <a:lnTo>
                      <a:pt x="16" y="120"/>
                    </a:lnTo>
                    <a:lnTo>
                      <a:pt x="0" y="136"/>
                    </a:lnTo>
                    <a:lnTo>
                      <a:pt x="8" y="152"/>
                    </a:lnTo>
                    <a:lnTo>
                      <a:pt x="16" y="168"/>
                    </a:lnTo>
                    <a:lnTo>
                      <a:pt x="8" y="168"/>
                    </a:lnTo>
                    <a:lnTo>
                      <a:pt x="24" y="168"/>
                    </a:lnTo>
                    <a:lnTo>
                      <a:pt x="40" y="168"/>
                    </a:lnTo>
                    <a:lnTo>
                      <a:pt x="48" y="176"/>
                    </a:lnTo>
                    <a:lnTo>
                      <a:pt x="56" y="192"/>
                    </a:lnTo>
                    <a:lnTo>
                      <a:pt x="64" y="192"/>
                    </a:lnTo>
                    <a:lnTo>
                      <a:pt x="72" y="192"/>
                    </a:lnTo>
                    <a:lnTo>
                      <a:pt x="80" y="192"/>
                    </a:lnTo>
                    <a:lnTo>
                      <a:pt x="88" y="192"/>
                    </a:lnTo>
                    <a:lnTo>
                      <a:pt x="96" y="192"/>
                    </a:lnTo>
                    <a:lnTo>
                      <a:pt x="96" y="184"/>
                    </a:lnTo>
                    <a:lnTo>
                      <a:pt x="96" y="17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13" name="Freeform 730"/>
              <p:cNvSpPr>
                <a:spLocks/>
              </p:cNvSpPr>
              <p:nvPr/>
            </p:nvSpPr>
            <p:spPr bwMode="auto">
              <a:xfrm>
                <a:off x="10038674" y="1598179"/>
                <a:ext cx="116682" cy="16351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0 w 120"/>
                  <a:gd name="T25" fmla="*/ 2147483647 h 168"/>
                  <a:gd name="T26" fmla="*/ 0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0 h 168"/>
                  <a:gd name="T40" fmla="*/ 2147483647 w 120"/>
                  <a:gd name="T41" fmla="*/ 214748364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68"/>
                  <a:gd name="T65" fmla="*/ 120 w 120"/>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14" name="Freeform 731"/>
              <p:cNvSpPr>
                <a:spLocks/>
              </p:cNvSpPr>
              <p:nvPr/>
            </p:nvSpPr>
            <p:spPr bwMode="auto">
              <a:xfrm>
                <a:off x="9533055" y="1442604"/>
                <a:ext cx="195263" cy="147638"/>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2147483647 h 152"/>
                  <a:gd name="T28" fmla="*/ 2147483647 w 201"/>
                  <a:gd name="T29" fmla="*/ 2147483647 h 152"/>
                  <a:gd name="T30" fmla="*/ 2147483647 w 201"/>
                  <a:gd name="T31" fmla="*/ 0 h 152"/>
                  <a:gd name="T32" fmla="*/ 2147483647 w 201"/>
                  <a:gd name="T33" fmla="*/ 2147483647 h 152"/>
                  <a:gd name="T34" fmla="*/ 2147483647 w 201"/>
                  <a:gd name="T35" fmla="*/ 2147483647 h 152"/>
                  <a:gd name="T36" fmla="*/ 2147483647 w 201"/>
                  <a:gd name="T37" fmla="*/ 2147483647 h 152"/>
                  <a:gd name="T38" fmla="*/ 2147483647 w 201"/>
                  <a:gd name="T39" fmla="*/ 2147483647 h 152"/>
                  <a:gd name="T40" fmla="*/ 2147483647 w 201"/>
                  <a:gd name="T41" fmla="*/ 2147483647 h 152"/>
                  <a:gd name="T42" fmla="*/ 2147483647 w 201"/>
                  <a:gd name="T43" fmla="*/ 2147483647 h 152"/>
                  <a:gd name="T44" fmla="*/ 0 w 201"/>
                  <a:gd name="T45" fmla="*/ 2147483647 h 152"/>
                  <a:gd name="T46" fmla="*/ 2147483647 w 201"/>
                  <a:gd name="T47" fmla="*/ 2147483647 h 152"/>
                  <a:gd name="T48" fmla="*/ 2147483647 w 201"/>
                  <a:gd name="T49" fmla="*/ 2147483647 h 152"/>
                  <a:gd name="T50" fmla="*/ 2147483647 w 201"/>
                  <a:gd name="T51" fmla="*/ 2147483647 h 152"/>
                  <a:gd name="T52" fmla="*/ 2147483647 w 201"/>
                  <a:gd name="T53" fmla="*/ 2147483647 h 152"/>
                  <a:gd name="T54" fmla="*/ 2147483647 w 201"/>
                  <a:gd name="T55" fmla="*/ 2147483647 h 152"/>
                  <a:gd name="T56" fmla="*/ 2147483647 w 201"/>
                  <a:gd name="T57" fmla="*/ 2147483647 h 152"/>
                  <a:gd name="T58" fmla="*/ 2147483647 w 201"/>
                  <a:gd name="T59" fmla="*/ 2147483647 h 152"/>
                  <a:gd name="T60" fmla="*/ 2147483647 w 201"/>
                  <a:gd name="T61" fmla="*/ 2147483647 h 152"/>
                  <a:gd name="T62" fmla="*/ 2147483647 w 201"/>
                  <a:gd name="T63" fmla="*/ 2147483647 h 152"/>
                  <a:gd name="T64" fmla="*/ 2147483647 w 201"/>
                  <a:gd name="T65" fmla="*/ 2147483647 h 152"/>
                  <a:gd name="T66" fmla="*/ 2147483647 w 201"/>
                  <a:gd name="T67" fmla="*/ 2147483647 h 152"/>
                  <a:gd name="T68" fmla="*/ 2147483647 w 201"/>
                  <a:gd name="T69" fmla="*/ 2147483647 h 152"/>
                  <a:gd name="T70" fmla="*/ 2147483647 w 201"/>
                  <a:gd name="T71" fmla="*/ 2147483647 h 152"/>
                  <a:gd name="T72" fmla="*/ 2147483647 w 201"/>
                  <a:gd name="T73" fmla="*/ 2147483647 h 152"/>
                  <a:gd name="T74" fmla="*/ 2147483647 w 201"/>
                  <a:gd name="T75" fmla="*/ 2147483647 h 152"/>
                  <a:gd name="T76" fmla="*/ 2147483647 w 201"/>
                  <a:gd name="T77" fmla="*/ 2147483647 h 152"/>
                  <a:gd name="T78" fmla="*/ 2147483647 w 201"/>
                  <a:gd name="T79" fmla="*/ 2147483647 h 152"/>
                  <a:gd name="T80" fmla="*/ 2147483647 w 201"/>
                  <a:gd name="T81" fmla="*/ 2147483647 h 152"/>
                  <a:gd name="T82" fmla="*/ 2147483647 w 201"/>
                  <a:gd name="T83" fmla="*/ 2147483647 h 152"/>
                  <a:gd name="T84" fmla="*/ 2147483647 w 201"/>
                  <a:gd name="T85" fmla="*/ 0 h 152"/>
                  <a:gd name="T86" fmla="*/ 2147483647 w 201"/>
                  <a:gd name="T87" fmla="*/ 2147483647 h 152"/>
                  <a:gd name="T88" fmla="*/ 2147483647 w 201"/>
                  <a:gd name="T89" fmla="*/ 2147483647 h 152"/>
                  <a:gd name="T90" fmla="*/ 2147483647 w 201"/>
                  <a:gd name="T91" fmla="*/ 2147483647 h 152"/>
                  <a:gd name="T92" fmla="*/ 2147483647 w 201"/>
                  <a:gd name="T93" fmla="*/ 2147483647 h 152"/>
                  <a:gd name="T94" fmla="*/ 2147483647 w 201"/>
                  <a:gd name="T95" fmla="*/ 2147483647 h 152"/>
                  <a:gd name="T96" fmla="*/ 2147483647 w 201"/>
                  <a:gd name="T97" fmla="*/ 2147483647 h 152"/>
                  <a:gd name="T98" fmla="*/ 0 w 201"/>
                  <a:gd name="T99" fmla="*/ 2147483647 h 152"/>
                  <a:gd name="T100" fmla="*/ 2147483647 w 201"/>
                  <a:gd name="T101" fmla="*/ 2147483647 h 152"/>
                  <a:gd name="T102" fmla="*/ 2147483647 w 201"/>
                  <a:gd name="T103" fmla="*/ 2147483647 h 152"/>
                  <a:gd name="T104" fmla="*/ 2147483647 w 201"/>
                  <a:gd name="T105" fmla="*/ 2147483647 h 152"/>
                  <a:gd name="T106" fmla="*/ 2147483647 w 201"/>
                  <a:gd name="T107" fmla="*/ 2147483647 h 152"/>
                  <a:gd name="T108" fmla="*/ 2147483647 w 201"/>
                  <a:gd name="T109" fmla="*/ 2147483647 h 1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52"/>
                  <a:gd name="T167" fmla="*/ 201 w 201"/>
                  <a:gd name="T168" fmla="*/ 152 h 1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15" name="Freeform 732"/>
              <p:cNvSpPr>
                <a:spLocks/>
              </p:cNvSpPr>
              <p:nvPr/>
            </p:nvSpPr>
            <p:spPr bwMode="auto">
              <a:xfrm>
                <a:off x="10038674" y="1598179"/>
                <a:ext cx="116682" cy="16351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2147483647 w 120"/>
                  <a:gd name="T25" fmla="*/ 2147483647 h 168"/>
                  <a:gd name="T26" fmla="*/ 0 w 120"/>
                  <a:gd name="T27" fmla="*/ 2147483647 h 168"/>
                  <a:gd name="T28" fmla="*/ 0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2147483647 h 168"/>
                  <a:gd name="T40" fmla="*/ 2147483647 w 120"/>
                  <a:gd name="T41" fmla="*/ 0 h 168"/>
                  <a:gd name="T42" fmla="*/ 2147483647 w 120"/>
                  <a:gd name="T43" fmla="*/ 214748364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68"/>
                  <a:gd name="T68" fmla="*/ 120 w 120"/>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16" name="Freeform 733"/>
              <p:cNvSpPr>
                <a:spLocks/>
              </p:cNvSpPr>
              <p:nvPr/>
            </p:nvSpPr>
            <p:spPr bwMode="auto">
              <a:xfrm>
                <a:off x="9704506" y="1590242"/>
                <a:ext cx="15875" cy="62706"/>
              </a:xfrm>
              <a:custGeom>
                <a:avLst/>
                <a:gdLst>
                  <a:gd name="T0" fmla="*/ 2147483647 w 16"/>
                  <a:gd name="T1" fmla="*/ 0 h 64"/>
                  <a:gd name="T2" fmla="*/ 2147483647 w 16"/>
                  <a:gd name="T3" fmla="*/ 2147483647 h 64"/>
                  <a:gd name="T4" fmla="*/ 0 w 16"/>
                  <a:gd name="T5" fmla="*/ 2147483647 h 64"/>
                  <a:gd name="T6" fmla="*/ 0 w 16"/>
                  <a:gd name="T7" fmla="*/ 2147483647 h 64"/>
                  <a:gd name="T8" fmla="*/ 2147483647 w 16"/>
                  <a:gd name="T9" fmla="*/ 2147483647 h 64"/>
                  <a:gd name="T10" fmla="*/ 2147483647 w 16"/>
                  <a:gd name="T11" fmla="*/ 2147483647 h 64"/>
                  <a:gd name="T12" fmla="*/ 2147483647 w 16"/>
                  <a:gd name="T13" fmla="*/ 0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16" y="24"/>
                    </a:lnTo>
                    <a:lnTo>
                      <a:pt x="0" y="32"/>
                    </a:lnTo>
                    <a:lnTo>
                      <a:pt x="0" y="40"/>
                    </a:lnTo>
                    <a:lnTo>
                      <a:pt x="8" y="64"/>
                    </a:lnTo>
                    <a:lnTo>
                      <a:pt x="16" y="64"/>
                    </a:lnTo>
                    <a:lnTo>
                      <a:pt x="8"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17" name="Freeform 734"/>
              <p:cNvSpPr>
                <a:spLocks/>
              </p:cNvSpPr>
              <p:nvPr/>
            </p:nvSpPr>
            <p:spPr bwMode="auto">
              <a:xfrm>
                <a:off x="9704506" y="1590242"/>
                <a:ext cx="15875" cy="62706"/>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18" name="Freeform 735"/>
              <p:cNvSpPr>
                <a:spLocks/>
              </p:cNvSpPr>
              <p:nvPr/>
            </p:nvSpPr>
            <p:spPr bwMode="auto">
              <a:xfrm>
                <a:off x="9704506" y="1590242"/>
                <a:ext cx="15875" cy="62706"/>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19" name="Freeform 736"/>
              <p:cNvSpPr>
                <a:spLocks/>
              </p:cNvSpPr>
              <p:nvPr/>
            </p:nvSpPr>
            <p:spPr bwMode="auto">
              <a:xfrm>
                <a:off x="9697362" y="1450542"/>
                <a:ext cx="123825" cy="20240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0 h 208"/>
                  <a:gd name="T24" fmla="*/ 2147483647 w 128"/>
                  <a:gd name="T25" fmla="*/ 2147483647 h 208"/>
                  <a:gd name="T26" fmla="*/ 2147483647 w 128"/>
                  <a:gd name="T27" fmla="*/ 2147483647 h 208"/>
                  <a:gd name="T28" fmla="*/ 2147483647 w 128"/>
                  <a:gd name="T29" fmla="*/ 2147483647 h 208"/>
                  <a:gd name="T30" fmla="*/ 2147483647 w 128"/>
                  <a:gd name="T31" fmla="*/ 2147483647 h 208"/>
                  <a:gd name="T32" fmla="*/ 0 w 128"/>
                  <a:gd name="T33" fmla="*/ 2147483647 h 208"/>
                  <a:gd name="T34" fmla="*/ 2147483647 w 128"/>
                  <a:gd name="T35" fmla="*/ 2147483647 h 208"/>
                  <a:gd name="T36" fmla="*/ 0 w 128"/>
                  <a:gd name="T37" fmla="*/ 2147483647 h 208"/>
                  <a:gd name="T38" fmla="*/ 2147483647 w 128"/>
                  <a:gd name="T39" fmla="*/ 2147483647 h 208"/>
                  <a:gd name="T40" fmla="*/ 2147483647 w 128"/>
                  <a:gd name="T41" fmla="*/ 2147483647 h 208"/>
                  <a:gd name="T42" fmla="*/ 2147483647 w 128"/>
                  <a:gd name="T43" fmla="*/ 2147483647 h 208"/>
                  <a:gd name="T44" fmla="*/ 2147483647 w 128"/>
                  <a:gd name="T45" fmla="*/ 2147483647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208"/>
                  <a:gd name="T71" fmla="*/ 128 w 128"/>
                  <a:gd name="T72" fmla="*/ 208 h 2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lnTo>
                      <a:pt x="24" y="20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20" name="Freeform 737"/>
              <p:cNvSpPr>
                <a:spLocks/>
              </p:cNvSpPr>
              <p:nvPr/>
            </p:nvSpPr>
            <p:spPr bwMode="auto">
              <a:xfrm>
                <a:off x="9697362" y="1450542"/>
                <a:ext cx="123825" cy="20240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21" name="Freeform 738"/>
              <p:cNvSpPr>
                <a:spLocks/>
              </p:cNvSpPr>
              <p:nvPr/>
            </p:nvSpPr>
            <p:spPr bwMode="auto">
              <a:xfrm>
                <a:off x="9697362" y="1450542"/>
                <a:ext cx="123825" cy="20240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22" name="Freeform 739"/>
              <p:cNvSpPr>
                <a:spLocks/>
              </p:cNvSpPr>
              <p:nvPr/>
            </p:nvSpPr>
            <p:spPr bwMode="auto">
              <a:xfrm>
                <a:off x="9736256" y="2018073"/>
                <a:ext cx="193675" cy="178593"/>
              </a:xfrm>
              <a:custGeom>
                <a:avLst/>
                <a:gdLst>
                  <a:gd name="T0" fmla="*/ 2147483647 w 200"/>
                  <a:gd name="T1" fmla="*/ 2147483647 h 184"/>
                  <a:gd name="T2" fmla="*/ 2147483647 w 200"/>
                  <a:gd name="T3" fmla="*/ 2147483647 h 184"/>
                  <a:gd name="T4" fmla="*/ 2147483647 w 200"/>
                  <a:gd name="T5" fmla="*/ 0 h 184"/>
                  <a:gd name="T6" fmla="*/ 2147483647 w 200"/>
                  <a:gd name="T7" fmla="*/ 2147483647 h 184"/>
                  <a:gd name="T8" fmla="*/ 2147483647 w 200"/>
                  <a:gd name="T9" fmla="*/ 2147483647 h 184"/>
                  <a:gd name="T10" fmla="*/ 2147483647 w 200"/>
                  <a:gd name="T11" fmla="*/ 2147483647 h 184"/>
                  <a:gd name="T12" fmla="*/ 2147483647 w 200"/>
                  <a:gd name="T13" fmla="*/ 2147483647 h 184"/>
                  <a:gd name="T14" fmla="*/ 2147483647 w 200"/>
                  <a:gd name="T15" fmla="*/ 2147483647 h 184"/>
                  <a:gd name="T16" fmla="*/ 2147483647 w 200"/>
                  <a:gd name="T17" fmla="*/ 2147483647 h 184"/>
                  <a:gd name="T18" fmla="*/ 2147483647 w 200"/>
                  <a:gd name="T19" fmla="*/ 2147483647 h 184"/>
                  <a:gd name="T20" fmla="*/ 2147483647 w 200"/>
                  <a:gd name="T21" fmla="*/ 2147483647 h 184"/>
                  <a:gd name="T22" fmla="*/ 2147483647 w 200"/>
                  <a:gd name="T23" fmla="*/ 2147483647 h 184"/>
                  <a:gd name="T24" fmla="*/ 2147483647 w 200"/>
                  <a:gd name="T25" fmla="*/ 2147483647 h 184"/>
                  <a:gd name="T26" fmla="*/ 2147483647 w 200"/>
                  <a:gd name="T27" fmla="*/ 2147483647 h 184"/>
                  <a:gd name="T28" fmla="*/ 0 w 200"/>
                  <a:gd name="T29" fmla="*/ 2147483647 h 184"/>
                  <a:gd name="T30" fmla="*/ 0 w 200"/>
                  <a:gd name="T31" fmla="*/ 2147483647 h 184"/>
                  <a:gd name="T32" fmla="*/ 2147483647 w 200"/>
                  <a:gd name="T33" fmla="*/ 2147483647 h 184"/>
                  <a:gd name="T34" fmla="*/ 2147483647 w 200"/>
                  <a:gd name="T35" fmla="*/ 2147483647 h 184"/>
                  <a:gd name="T36" fmla="*/ 2147483647 w 200"/>
                  <a:gd name="T37" fmla="*/ 2147483647 h 184"/>
                  <a:gd name="T38" fmla="*/ 2147483647 w 200"/>
                  <a:gd name="T39" fmla="*/ 2147483647 h 184"/>
                  <a:gd name="T40" fmla="*/ 2147483647 w 200"/>
                  <a:gd name="T41" fmla="*/ 2147483647 h 184"/>
                  <a:gd name="T42" fmla="*/ 2147483647 w 200"/>
                  <a:gd name="T43" fmla="*/ 2147483647 h 184"/>
                  <a:gd name="T44" fmla="*/ 2147483647 w 200"/>
                  <a:gd name="T45" fmla="*/ 2147483647 h 184"/>
                  <a:gd name="T46" fmla="*/ 2147483647 w 200"/>
                  <a:gd name="T47" fmla="*/ 2147483647 h 184"/>
                  <a:gd name="T48" fmla="*/ 2147483647 w 200"/>
                  <a:gd name="T49" fmla="*/ 2147483647 h 184"/>
                  <a:gd name="T50" fmla="*/ 2147483647 w 200"/>
                  <a:gd name="T51" fmla="*/ 2147483647 h 184"/>
                  <a:gd name="T52" fmla="*/ 2147483647 w 200"/>
                  <a:gd name="T53" fmla="*/ 214748364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184"/>
                  <a:gd name="T83" fmla="*/ 200 w 200"/>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184">
                    <a:moveTo>
                      <a:pt x="192" y="8"/>
                    </a:moveTo>
                    <a:lnTo>
                      <a:pt x="184" y="8"/>
                    </a:lnTo>
                    <a:lnTo>
                      <a:pt x="160" y="0"/>
                    </a:lnTo>
                    <a:lnTo>
                      <a:pt x="136" y="24"/>
                    </a:lnTo>
                    <a:lnTo>
                      <a:pt x="104" y="48"/>
                    </a:lnTo>
                    <a:lnTo>
                      <a:pt x="88" y="48"/>
                    </a:lnTo>
                    <a:lnTo>
                      <a:pt x="64" y="64"/>
                    </a:lnTo>
                    <a:lnTo>
                      <a:pt x="56" y="64"/>
                    </a:lnTo>
                    <a:lnTo>
                      <a:pt x="48" y="56"/>
                    </a:lnTo>
                    <a:lnTo>
                      <a:pt x="40" y="40"/>
                    </a:lnTo>
                    <a:lnTo>
                      <a:pt x="40" y="48"/>
                    </a:lnTo>
                    <a:lnTo>
                      <a:pt x="40" y="40"/>
                    </a:lnTo>
                    <a:lnTo>
                      <a:pt x="32" y="96"/>
                    </a:lnTo>
                    <a:lnTo>
                      <a:pt x="24" y="96"/>
                    </a:lnTo>
                    <a:lnTo>
                      <a:pt x="0" y="88"/>
                    </a:lnTo>
                    <a:lnTo>
                      <a:pt x="0" y="96"/>
                    </a:lnTo>
                    <a:lnTo>
                      <a:pt x="8" y="112"/>
                    </a:lnTo>
                    <a:lnTo>
                      <a:pt x="16" y="144"/>
                    </a:lnTo>
                    <a:lnTo>
                      <a:pt x="16" y="160"/>
                    </a:lnTo>
                    <a:lnTo>
                      <a:pt x="32" y="184"/>
                    </a:lnTo>
                    <a:lnTo>
                      <a:pt x="64" y="176"/>
                    </a:lnTo>
                    <a:lnTo>
                      <a:pt x="96" y="168"/>
                    </a:lnTo>
                    <a:lnTo>
                      <a:pt x="128" y="168"/>
                    </a:lnTo>
                    <a:lnTo>
                      <a:pt x="184" y="104"/>
                    </a:lnTo>
                    <a:lnTo>
                      <a:pt x="200" y="64"/>
                    </a:lnTo>
                    <a:lnTo>
                      <a:pt x="192" y="64"/>
                    </a:lnTo>
                    <a:lnTo>
                      <a:pt x="192"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23" name="Freeform 740"/>
              <p:cNvSpPr>
                <a:spLocks/>
              </p:cNvSpPr>
              <p:nvPr/>
            </p:nvSpPr>
            <p:spPr bwMode="auto">
              <a:xfrm>
                <a:off x="9775149" y="1963304"/>
                <a:ext cx="115888" cy="116682"/>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24" name="Freeform 741"/>
              <p:cNvSpPr>
                <a:spLocks/>
              </p:cNvSpPr>
              <p:nvPr/>
            </p:nvSpPr>
            <p:spPr bwMode="auto">
              <a:xfrm>
                <a:off x="9898974" y="1870435"/>
                <a:ext cx="132557" cy="209550"/>
              </a:xfrm>
              <a:custGeom>
                <a:avLst/>
                <a:gdLst>
                  <a:gd name="T0" fmla="*/ 2147483647 w 136"/>
                  <a:gd name="T1" fmla="*/ 2147483647 h 216"/>
                  <a:gd name="T2" fmla="*/ 2147483647 w 136"/>
                  <a:gd name="T3" fmla="*/ 2147483647 h 216"/>
                  <a:gd name="T4" fmla="*/ 2147483647 w 136"/>
                  <a:gd name="T5" fmla="*/ 2147483647 h 216"/>
                  <a:gd name="T6" fmla="*/ 2147483647 w 136"/>
                  <a:gd name="T7" fmla="*/ 2147483647 h 216"/>
                  <a:gd name="T8" fmla="*/ 2147483647 w 136"/>
                  <a:gd name="T9" fmla="*/ 2147483647 h 216"/>
                  <a:gd name="T10" fmla="*/ 2147483647 w 136"/>
                  <a:gd name="T11" fmla="*/ 2147483647 h 216"/>
                  <a:gd name="T12" fmla="*/ 2147483647 w 136"/>
                  <a:gd name="T13" fmla="*/ 2147483647 h 216"/>
                  <a:gd name="T14" fmla="*/ 2147483647 w 136"/>
                  <a:gd name="T15" fmla="*/ 2147483647 h 216"/>
                  <a:gd name="T16" fmla="*/ 2147483647 w 136"/>
                  <a:gd name="T17" fmla="*/ 2147483647 h 216"/>
                  <a:gd name="T18" fmla="*/ 0 w 136"/>
                  <a:gd name="T19" fmla="*/ 2147483647 h 216"/>
                  <a:gd name="T20" fmla="*/ 2147483647 w 136"/>
                  <a:gd name="T21" fmla="*/ 2147483647 h 216"/>
                  <a:gd name="T22" fmla="*/ 0 w 136"/>
                  <a:gd name="T23" fmla="*/ 2147483647 h 216"/>
                  <a:gd name="T24" fmla="*/ 2147483647 w 136"/>
                  <a:gd name="T25" fmla="*/ 2147483647 h 216"/>
                  <a:gd name="T26" fmla="*/ 2147483647 w 136"/>
                  <a:gd name="T27" fmla="*/ 2147483647 h 216"/>
                  <a:gd name="T28" fmla="*/ 2147483647 w 136"/>
                  <a:gd name="T29" fmla="*/ 2147483647 h 216"/>
                  <a:gd name="T30" fmla="*/ 2147483647 w 136"/>
                  <a:gd name="T31" fmla="*/ 2147483647 h 216"/>
                  <a:gd name="T32" fmla="*/ 2147483647 w 136"/>
                  <a:gd name="T33" fmla="*/ 2147483647 h 216"/>
                  <a:gd name="T34" fmla="*/ 2147483647 w 136"/>
                  <a:gd name="T35" fmla="*/ 2147483647 h 216"/>
                  <a:gd name="T36" fmla="*/ 2147483647 w 136"/>
                  <a:gd name="T37" fmla="*/ 2147483647 h 216"/>
                  <a:gd name="T38" fmla="*/ 2147483647 w 136"/>
                  <a:gd name="T39" fmla="*/ 2147483647 h 216"/>
                  <a:gd name="T40" fmla="*/ 2147483647 w 136"/>
                  <a:gd name="T41" fmla="*/ 2147483647 h 216"/>
                  <a:gd name="T42" fmla="*/ 2147483647 w 136"/>
                  <a:gd name="T43" fmla="*/ 2147483647 h 216"/>
                  <a:gd name="T44" fmla="*/ 2147483647 w 136"/>
                  <a:gd name="T45" fmla="*/ 2147483647 h 216"/>
                  <a:gd name="T46" fmla="*/ 2147483647 w 136"/>
                  <a:gd name="T47" fmla="*/ 2147483647 h 216"/>
                  <a:gd name="T48" fmla="*/ 2147483647 w 136"/>
                  <a:gd name="T49" fmla="*/ 2147483647 h 216"/>
                  <a:gd name="T50" fmla="*/ 2147483647 w 136"/>
                  <a:gd name="T51" fmla="*/ 2147483647 h 216"/>
                  <a:gd name="T52" fmla="*/ 2147483647 w 136"/>
                  <a:gd name="T53" fmla="*/ 2147483647 h 216"/>
                  <a:gd name="T54" fmla="*/ 2147483647 w 136"/>
                  <a:gd name="T55" fmla="*/ 2147483647 h 216"/>
                  <a:gd name="T56" fmla="*/ 2147483647 w 136"/>
                  <a:gd name="T57" fmla="*/ 2147483647 h 216"/>
                  <a:gd name="T58" fmla="*/ 2147483647 w 136"/>
                  <a:gd name="T59" fmla="*/ 0 h 216"/>
                  <a:gd name="T60" fmla="*/ 2147483647 w 136"/>
                  <a:gd name="T61" fmla="*/ 2147483647 h 216"/>
                  <a:gd name="T62" fmla="*/ 2147483647 w 136"/>
                  <a:gd name="T63" fmla="*/ 2147483647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16"/>
                  <a:gd name="T98" fmla="*/ 136 w 136"/>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16">
                    <a:moveTo>
                      <a:pt x="88" y="8"/>
                    </a:moveTo>
                    <a:lnTo>
                      <a:pt x="64" y="16"/>
                    </a:lnTo>
                    <a:lnTo>
                      <a:pt x="64" y="32"/>
                    </a:lnTo>
                    <a:lnTo>
                      <a:pt x="72" y="56"/>
                    </a:lnTo>
                    <a:lnTo>
                      <a:pt x="72" y="64"/>
                    </a:lnTo>
                    <a:lnTo>
                      <a:pt x="64" y="72"/>
                    </a:lnTo>
                    <a:lnTo>
                      <a:pt x="56" y="64"/>
                    </a:lnTo>
                    <a:lnTo>
                      <a:pt x="48" y="56"/>
                    </a:lnTo>
                    <a:lnTo>
                      <a:pt x="32" y="48"/>
                    </a:lnTo>
                    <a:lnTo>
                      <a:pt x="0" y="64"/>
                    </a:lnTo>
                    <a:lnTo>
                      <a:pt x="8" y="64"/>
                    </a:lnTo>
                    <a:lnTo>
                      <a:pt x="0" y="64"/>
                    </a:lnTo>
                    <a:lnTo>
                      <a:pt x="32" y="80"/>
                    </a:lnTo>
                    <a:lnTo>
                      <a:pt x="32" y="96"/>
                    </a:lnTo>
                    <a:lnTo>
                      <a:pt x="32" y="112"/>
                    </a:lnTo>
                    <a:lnTo>
                      <a:pt x="24" y="144"/>
                    </a:lnTo>
                    <a:lnTo>
                      <a:pt x="16" y="160"/>
                    </a:lnTo>
                    <a:lnTo>
                      <a:pt x="24" y="160"/>
                    </a:lnTo>
                    <a:lnTo>
                      <a:pt x="24" y="216"/>
                    </a:lnTo>
                    <a:lnTo>
                      <a:pt x="32" y="216"/>
                    </a:lnTo>
                    <a:lnTo>
                      <a:pt x="32" y="208"/>
                    </a:lnTo>
                    <a:lnTo>
                      <a:pt x="64" y="184"/>
                    </a:lnTo>
                    <a:lnTo>
                      <a:pt x="72" y="160"/>
                    </a:lnTo>
                    <a:lnTo>
                      <a:pt x="64" y="128"/>
                    </a:lnTo>
                    <a:lnTo>
                      <a:pt x="80" y="104"/>
                    </a:lnTo>
                    <a:lnTo>
                      <a:pt x="120" y="80"/>
                    </a:lnTo>
                    <a:lnTo>
                      <a:pt x="128" y="64"/>
                    </a:lnTo>
                    <a:lnTo>
                      <a:pt x="136" y="48"/>
                    </a:lnTo>
                    <a:lnTo>
                      <a:pt x="128" y="16"/>
                    </a:lnTo>
                    <a:lnTo>
                      <a:pt x="128" y="0"/>
                    </a:lnTo>
                    <a:lnTo>
                      <a:pt x="120" y="8"/>
                    </a:lnTo>
                    <a:lnTo>
                      <a:pt x="88"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25" name="Freeform 742"/>
              <p:cNvSpPr>
                <a:spLocks/>
              </p:cNvSpPr>
              <p:nvPr/>
            </p:nvSpPr>
            <p:spPr bwMode="auto">
              <a:xfrm>
                <a:off x="9898975" y="1753754"/>
                <a:ext cx="124619" cy="131763"/>
              </a:xfrm>
              <a:custGeom>
                <a:avLst/>
                <a:gdLst>
                  <a:gd name="T0" fmla="*/ 2147483647 w 128"/>
                  <a:gd name="T1" fmla="*/ 2147483647 h 136"/>
                  <a:gd name="T2" fmla="*/ 2147483647 w 128"/>
                  <a:gd name="T3" fmla="*/ 0 h 136"/>
                  <a:gd name="T4" fmla="*/ 2147483647 w 128"/>
                  <a:gd name="T5" fmla="*/ 0 h 136"/>
                  <a:gd name="T6" fmla="*/ 2147483647 w 128"/>
                  <a:gd name="T7" fmla="*/ 2147483647 h 136"/>
                  <a:gd name="T8" fmla="*/ 2147483647 w 128"/>
                  <a:gd name="T9" fmla="*/ 2147483647 h 136"/>
                  <a:gd name="T10" fmla="*/ 2147483647 w 128"/>
                  <a:gd name="T11" fmla="*/ 2147483647 h 136"/>
                  <a:gd name="T12" fmla="*/ 2147483647 w 128"/>
                  <a:gd name="T13" fmla="*/ 0 h 136"/>
                  <a:gd name="T14" fmla="*/ 0 w 128"/>
                  <a:gd name="T15" fmla="*/ 0 h 136"/>
                  <a:gd name="T16" fmla="*/ 2147483647 w 128"/>
                  <a:gd name="T17" fmla="*/ 2147483647 h 136"/>
                  <a:gd name="T18" fmla="*/ 0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2147483647 w 128"/>
                  <a:gd name="T33" fmla="*/ 2147483647 h 136"/>
                  <a:gd name="T34" fmla="*/ 2147483647 w 128"/>
                  <a:gd name="T35" fmla="*/ 2147483647 h 136"/>
                  <a:gd name="T36" fmla="*/ 2147483647 w 128"/>
                  <a:gd name="T37" fmla="*/ 2147483647 h 136"/>
                  <a:gd name="T38" fmla="*/ 2147483647 w 128"/>
                  <a:gd name="T39" fmla="*/ 2147483647 h 136"/>
                  <a:gd name="T40" fmla="*/ 2147483647 w 128"/>
                  <a:gd name="T41" fmla="*/ 2147483647 h 136"/>
                  <a:gd name="T42" fmla="*/ 2147483647 w 128"/>
                  <a:gd name="T43" fmla="*/ 2147483647 h 136"/>
                  <a:gd name="T44" fmla="*/ 2147483647 w 128"/>
                  <a:gd name="T45" fmla="*/ 2147483647 h 136"/>
                  <a:gd name="T46" fmla="*/ 2147483647 w 128"/>
                  <a:gd name="T47" fmla="*/ 2147483647 h 136"/>
                  <a:gd name="T48" fmla="*/ 2147483647 w 128"/>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36"/>
                  <a:gd name="T77" fmla="*/ 128 w 128"/>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36">
                    <a:moveTo>
                      <a:pt x="96" y="24"/>
                    </a:moveTo>
                    <a:lnTo>
                      <a:pt x="56" y="0"/>
                    </a:lnTo>
                    <a:lnTo>
                      <a:pt x="48" y="0"/>
                    </a:lnTo>
                    <a:lnTo>
                      <a:pt x="48" y="8"/>
                    </a:lnTo>
                    <a:lnTo>
                      <a:pt x="48" y="16"/>
                    </a:lnTo>
                    <a:lnTo>
                      <a:pt x="32" y="16"/>
                    </a:lnTo>
                    <a:lnTo>
                      <a:pt x="24" y="0"/>
                    </a:lnTo>
                    <a:lnTo>
                      <a:pt x="0" y="0"/>
                    </a:lnTo>
                    <a:lnTo>
                      <a:pt x="8" y="32"/>
                    </a:lnTo>
                    <a:lnTo>
                      <a:pt x="0" y="40"/>
                    </a:lnTo>
                    <a:lnTo>
                      <a:pt x="8" y="72"/>
                    </a:lnTo>
                    <a:lnTo>
                      <a:pt x="16" y="96"/>
                    </a:lnTo>
                    <a:lnTo>
                      <a:pt x="32" y="104"/>
                    </a:lnTo>
                    <a:lnTo>
                      <a:pt x="56" y="104"/>
                    </a:lnTo>
                    <a:lnTo>
                      <a:pt x="56" y="112"/>
                    </a:lnTo>
                    <a:lnTo>
                      <a:pt x="64" y="136"/>
                    </a:lnTo>
                    <a:lnTo>
                      <a:pt x="88" y="128"/>
                    </a:lnTo>
                    <a:lnTo>
                      <a:pt x="120" y="128"/>
                    </a:lnTo>
                    <a:lnTo>
                      <a:pt x="128" y="120"/>
                    </a:lnTo>
                    <a:lnTo>
                      <a:pt x="120" y="112"/>
                    </a:lnTo>
                    <a:lnTo>
                      <a:pt x="120" y="72"/>
                    </a:lnTo>
                    <a:lnTo>
                      <a:pt x="112" y="56"/>
                    </a:lnTo>
                    <a:lnTo>
                      <a:pt x="120" y="48"/>
                    </a:lnTo>
                    <a:lnTo>
                      <a:pt x="96" y="32"/>
                    </a:lnTo>
                    <a:lnTo>
                      <a:pt x="96"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26" name="Freeform 743"/>
              <p:cNvSpPr>
                <a:spLocks/>
              </p:cNvSpPr>
              <p:nvPr/>
            </p:nvSpPr>
            <p:spPr bwMode="auto">
              <a:xfrm>
                <a:off x="9681486" y="1815667"/>
                <a:ext cx="147638" cy="147638"/>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2147483647 w 152"/>
                  <a:gd name="T33" fmla="*/ 0 h 152"/>
                  <a:gd name="T34" fmla="*/ 2147483647 w 152"/>
                  <a:gd name="T35" fmla="*/ 0 h 152"/>
                  <a:gd name="T36" fmla="*/ 0 w 152"/>
                  <a:gd name="T37" fmla="*/ 2147483647 h 152"/>
                  <a:gd name="T38" fmla="*/ 2147483647 w 152"/>
                  <a:gd name="T39" fmla="*/ 2147483647 h 152"/>
                  <a:gd name="T40" fmla="*/ 2147483647 w 152"/>
                  <a:gd name="T41" fmla="*/ 2147483647 h 152"/>
                  <a:gd name="T42" fmla="*/ 0 w 152"/>
                  <a:gd name="T43" fmla="*/ 2147483647 h 152"/>
                  <a:gd name="T44" fmla="*/ 0 w 152"/>
                  <a:gd name="T45" fmla="*/ 2147483647 h 152"/>
                  <a:gd name="T46" fmla="*/ 2147483647 w 152"/>
                  <a:gd name="T47" fmla="*/ 2147483647 h 152"/>
                  <a:gd name="T48" fmla="*/ 2147483647 w 152"/>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52"/>
                  <a:gd name="T77" fmla="*/ 152 w 152"/>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52">
                    <a:moveTo>
                      <a:pt x="16" y="144"/>
                    </a:moveTo>
                    <a:lnTo>
                      <a:pt x="72" y="144"/>
                    </a:lnTo>
                    <a:lnTo>
                      <a:pt x="80" y="152"/>
                    </a:lnTo>
                    <a:lnTo>
                      <a:pt x="112" y="152"/>
                    </a:lnTo>
                    <a:lnTo>
                      <a:pt x="136" y="144"/>
                    </a:lnTo>
                    <a:lnTo>
                      <a:pt x="128" y="128"/>
                    </a:lnTo>
                    <a:lnTo>
                      <a:pt x="128" y="88"/>
                    </a:lnTo>
                    <a:lnTo>
                      <a:pt x="152" y="80"/>
                    </a:lnTo>
                    <a:lnTo>
                      <a:pt x="152" y="64"/>
                    </a:lnTo>
                    <a:lnTo>
                      <a:pt x="144" y="64"/>
                    </a:lnTo>
                    <a:lnTo>
                      <a:pt x="152" y="64"/>
                    </a:lnTo>
                    <a:lnTo>
                      <a:pt x="128" y="64"/>
                    </a:lnTo>
                    <a:lnTo>
                      <a:pt x="120" y="16"/>
                    </a:lnTo>
                    <a:lnTo>
                      <a:pt x="96" y="16"/>
                    </a:lnTo>
                    <a:lnTo>
                      <a:pt x="80" y="24"/>
                    </a:lnTo>
                    <a:lnTo>
                      <a:pt x="72" y="24"/>
                    </a:lnTo>
                    <a:lnTo>
                      <a:pt x="48" y="0"/>
                    </a:lnTo>
                    <a:lnTo>
                      <a:pt x="16" y="0"/>
                    </a:lnTo>
                    <a:lnTo>
                      <a:pt x="0" y="8"/>
                    </a:lnTo>
                    <a:lnTo>
                      <a:pt x="8" y="56"/>
                    </a:lnTo>
                    <a:lnTo>
                      <a:pt x="16" y="80"/>
                    </a:lnTo>
                    <a:lnTo>
                      <a:pt x="0" y="112"/>
                    </a:lnTo>
                    <a:lnTo>
                      <a:pt x="0" y="144"/>
                    </a:lnTo>
                    <a:lnTo>
                      <a:pt x="8" y="136"/>
                    </a:lnTo>
                    <a:lnTo>
                      <a:pt x="16" y="14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27" name="Freeform 744"/>
              <p:cNvSpPr>
                <a:spLocks/>
              </p:cNvSpPr>
              <p:nvPr/>
            </p:nvSpPr>
            <p:spPr bwMode="auto">
              <a:xfrm>
                <a:off x="9681487" y="1675967"/>
                <a:ext cx="225425" cy="225425"/>
              </a:xfrm>
              <a:custGeom>
                <a:avLst/>
                <a:gdLst>
                  <a:gd name="T0" fmla="*/ 2147483647 w 232"/>
                  <a:gd name="T1" fmla="*/ 2147483647 h 232"/>
                  <a:gd name="T2" fmla="*/ 2147483647 w 232"/>
                  <a:gd name="T3" fmla="*/ 2147483647 h 232"/>
                  <a:gd name="T4" fmla="*/ 2147483647 w 232"/>
                  <a:gd name="T5" fmla="*/ 2147483647 h 232"/>
                  <a:gd name="T6" fmla="*/ 2147483647 w 232"/>
                  <a:gd name="T7" fmla="*/ 2147483647 h 232"/>
                  <a:gd name="T8" fmla="*/ 2147483647 w 232"/>
                  <a:gd name="T9" fmla="*/ 2147483647 h 232"/>
                  <a:gd name="T10" fmla="*/ 2147483647 w 232"/>
                  <a:gd name="T11" fmla="*/ 2147483647 h 232"/>
                  <a:gd name="T12" fmla="*/ 0 w 232"/>
                  <a:gd name="T13" fmla="*/ 2147483647 h 232"/>
                  <a:gd name="T14" fmla="*/ 0 w 232"/>
                  <a:gd name="T15" fmla="*/ 2147483647 h 232"/>
                  <a:gd name="T16" fmla="*/ 2147483647 w 232"/>
                  <a:gd name="T17" fmla="*/ 2147483647 h 232"/>
                  <a:gd name="T18" fmla="*/ 2147483647 w 232"/>
                  <a:gd name="T19" fmla="*/ 2147483647 h 232"/>
                  <a:gd name="T20" fmla="*/ 2147483647 w 232"/>
                  <a:gd name="T21" fmla="*/ 2147483647 h 232"/>
                  <a:gd name="T22" fmla="*/ 2147483647 w 232"/>
                  <a:gd name="T23" fmla="*/ 2147483647 h 232"/>
                  <a:gd name="T24" fmla="*/ 2147483647 w 232"/>
                  <a:gd name="T25" fmla="*/ 2147483647 h 232"/>
                  <a:gd name="T26" fmla="*/ 2147483647 w 232"/>
                  <a:gd name="T27" fmla="*/ 2147483647 h 232"/>
                  <a:gd name="T28" fmla="*/ 2147483647 w 232"/>
                  <a:gd name="T29" fmla="*/ 2147483647 h 232"/>
                  <a:gd name="T30" fmla="*/ 2147483647 w 232"/>
                  <a:gd name="T31" fmla="*/ 2147483647 h 232"/>
                  <a:gd name="T32" fmla="*/ 2147483647 w 232"/>
                  <a:gd name="T33" fmla="*/ 2147483647 h 232"/>
                  <a:gd name="T34" fmla="*/ 2147483647 w 232"/>
                  <a:gd name="T35" fmla="*/ 2147483647 h 232"/>
                  <a:gd name="T36" fmla="*/ 2147483647 w 232"/>
                  <a:gd name="T37" fmla="*/ 2147483647 h 232"/>
                  <a:gd name="T38" fmla="*/ 2147483647 w 232"/>
                  <a:gd name="T39" fmla="*/ 2147483647 h 232"/>
                  <a:gd name="T40" fmla="*/ 2147483647 w 232"/>
                  <a:gd name="T41" fmla="*/ 2147483647 h 232"/>
                  <a:gd name="T42" fmla="*/ 2147483647 w 232"/>
                  <a:gd name="T43" fmla="*/ 2147483647 h 232"/>
                  <a:gd name="T44" fmla="*/ 2147483647 w 232"/>
                  <a:gd name="T45" fmla="*/ 2147483647 h 232"/>
                  <a:gd name="T46" fmla="*/ 2147483647 w 232"/>
                  <a:gd name="T47" fmla="*/ 2147483647 h 232"/>
                  <a:gd name="T48" fmla="*/ 2147483647 w 232"/>
                  <a:gd name="T49" fmla="*/ 2147483647 h 232"/>
                  <a:gd name="T50" fmla="*/ 2147483647 w 232"/>
                  <a:gd name="T51" fmla="*/ 2147483647 h 232"/>
                  <a:gd name="T52" fmla="*/ 2147483647 w 232"/>
                  <a:gd name="T53" fmla="*/ 2147483647 h 232"/>
                  <a:gd name="T54" fmla="*/ 2147483647 w 232"/>
                  <a:gd name="T55" fmla="*/ 2147483647 h 232"/>
                  <a:gd name="T56" fmla="*/ 2147483647 w 232"/>
                  <a:gd name="T57" fmla="*/ 2147483647 h 232"/>
                  <a:gd name="T58" fmla="*/ 2147483647 w 232"/>
                  <a:gd name="T59" fmla="*/ 2147483647 h 232"/>
                  <a:gd name="T60" fmla="*/ 2147483647 w 232"/>
                  <a:gd name="T61" fmla="*/ 2147483647 h 232"/>
                  <a:gd name="T62" fmla="*/ 2147483647 w 232"/>
                  <a:gd name="T63" fmla="*/ 2147483647 h 232"/>
                  <a:gd name="T64" fmla="*/ 2147483647 w 232"/>
                  <a:gd name="T65" fmla="*/ 0 h 232"/>
                  <a:gd name="T66" fmla="*/ 2147483647 w 232"/>
                  <a:gd name="T67" fmla="*/ 0 h 232"/>
                  <a:gd name="T68" fmla="*/ 2147483647 w 232"/>
                  <a:gd name="T69" fmla="*/ 2147483647 h 232"/>
                  <a:gd name="T70" fmla="*/ 2147483647 w 232"/>
                  <a:gd name="T71" fmla="*/ 0 h 232"/>
                  <a:gd name="T72" fmla="*/ 2147483647 w 232"/>
                  <a:gd name="T73" fmla="*/ 2147483647 h 232"/>
                  <a:gd name="T74" fmla="*/ 2147483647 w 232"/>
                  <a:gd name="T75" fmla="*/ 2147483647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232"/>
                  <a:gd name="T116" fmla="*/ 232 w 232"/>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232">
                    <a:moveTo>
                      <a:pt x="80" y="24"/>
                    </a:moveTo>
                    <a:lnTo>
                      <a:pt x="72" y="72"/>
                    </a:lnTo>
                    <a:lnTo>
                      <a:pt x="56" y="80"/>
                    </a:lnTo>
                    <a:lnTo>
                      <a:pt x="40" y="112"/>
                    </a:lnTo>
                    <a:lnTo>
                      <a:pt x="24" y="128"/>
                    </a:lnTo>
                    <a:lnTo>
                      <a:pt x="8" y="128"/>
                    </a:lnTo>
                    <a:lnTo>
                      <a:pt x="0" y="136"/>
                    </a:lnTo>
                    <a:lnTo>
                      <a:pt x="0" y="152"/>
                    </a:lnTo>
                    <a:lnTo>
                      <a:pt x="16" y="144"/>
                    </a:lnTo>
                    <a:lnTo>
                      <a:pt x="48" y="144"/>
                    </a:lnTo>
                    <a:lnTo>
                      <a:pt x="72" y="168"/>
                    </a:lnTo>
                    <a:lnTo>
                      <a:pt x="80" y="168"/>
                    </a:lnTo>
                    <a:lnTo>
                      <a:pt x="96" y="160"/>
                    </a:lnTo>
                    <a:lnTo>
                      <a:pt x="120" y="160"/>
                    </a:lnTo>
                    <a:lnTo>
                      <a:pt x="128" y="208"/>
                    </a:lnTo>
                    <a:lnTo>
                      <a:pt x="152" y="208"/>
                    </a:lnTo>
                    <a:lnTo>
                      <a:pt x="168" y="208"/>
                    </a:lnTo>
                    <a:lnTo>
                      <a:pt x="192" y="224"/>
                    </a:lnTo>
                    <a:lnTo>
                      <a:pt x="216" y="232"/>
                    </a:lnTo>
                    <a:lnTo>
                      <a:pt x="216" y="224"/>
                    </a:lnTo>
                    <a:lnTo>
                      <a:pt x="208" y="208"/>
                    </a:lnTo>
                    <a:lnTo>
                      <a:pt x="208" y="200"/>
                    </a:lnTo>
                    <a:lnTo>
                      <a:pt x="216" y="176"/>
                    </a:lnTo>
                    <a:lnTo>
                      <a:pt x="224" y="168"/>
                    </a:lnTo>
                    <a:lnTo>
                      <a:pt x="216" y="144"/>
                    </a:lnTo>
                    <a:lnTo>
                      <a:pt x="216" y="120"/>
                    </a:lnTo>
                    <a:lnTo>
                      <a:pt x="208" y="96"/>
                    </a:lnTo>
                    <a:lnTo>
                      <a:pt x="216" y="72"/>
                    </a:lnTo>
                    <a:lnTo>
                      <a:pt x="232" y="40"/>
                    </a:lnTo>
                    <a:lnTo>
                      <a:pt x="232" y="16"/>
                    </a:lnTo>
                    <a:lnTo>
                      <a:pt x="224" y="8"/>
                    </a:lnTo>
                    <a:lnTo>
                      <a:pt x="200" y="8"/>
                    </a:lnTo>
                    <a:lnTo>
                      <a:pt x="192" y="0"/>
                    </a:lnTo>
                    <a:lnTo>
                      <a:pt x="160" y="0"/>
                    </a:lnTo>
                    <a:lnTo>
                      <a:pt x="128" y="8"/>
                    </a:lnTo>
                    <a:lnTo>
                      <a:pt x="104" y="0"/>
                    </a:lnTo>
                    <a:lnTo>
                      <a:pt x="80" y="8"/>
                    </a:lnTo>
                    <a:lnTo>
                      <a:pt x="80"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28" name="Freeform 745"/>
              <p:cNvSpPr>
                <a:spLocks/>
              </p:cNvSpPr>
              <p:nvPr/>
            </p:nvSpPr>
            <p:spPr bwMode="auto">
              <a:xfrm>
                <a:off x="9937868" y="1520392"/>
                <a:ext cx="178593" cy="171450"/>
              </a:xfrm>
              <a:custGeom>
                <a:avLst/>
                <a:gdLst>
                  <a:gd name="T0" fmla="*/ 2147483647 w 184"/>
                  <a:gd name="T1" fmla="*/ 2147483647 h 176"/>
                  <a:gd name="T2" fmla="*/ 2147483647 w 184"/>
                  <a:gd name="T3" fmla="*/ 2147483647 h 176"/>
                  <a:gd name="T4" fmla="*/ 2147483647 w 184"/>
                  <a:gd name="T5" fmla="*/ 2147483647 h 176"/>
                  <a:gd name="T6" fmla="*/ 2147483647 w 184"/>
                  <a:gd name="T7" fmla="*/ 2147483647 h 176"/>
                  <a:gd name="T8" fmla="*/ 2147483647 w 184"/>
                  <a:gd name="T9" fmla="*/ 2147483647 h 176"/>
                  <a:gd name="T10" fmla="*/ 2147483647 w 184"/>
                  <a:gd name="T11" fmla="*/ 2147483647 h 176"/>
                  <a:gd name="T12" fmla="*/ 2147483647 w 184"/>
                  <a:gd name="T13" fmla="*/ 2147483647 h 176"/>
                  <a:gd name="T14" fmla="*/ 2147483647 w 184"/>
                  <a:gd name="T15" fmla="*/ 2147483647 h 176"/>
                  <a:gd name="T16" fmla="*/ 2147483647 w 184"/>
                  <a:gd name="T17" fmla="*/ 2147483647 h 176"/>
                  <a:gd name="T18" fmla="*/ 2147483647 w 184"/>
                  <a:gd name="T19" fmla="*/ 2147483647 h 176"/>
                  <a:gd name="T20" fmla="*/ 2147483647 w 184"/>
                  <a:gd name="T21" fmla="*/ 2147483647 h 176"/>
                  <a:gd name="T22" fmla="*/ 2147483647 w 184"/>
                  <a:gd name="T23" fmla="*/ 2147483647 h 176"/>
                  <a:gd name="T24" fmla="*/ 2147483647 w 184"/>
                  <a:gd name="T25" fmla="*/ 2147483647 h 176"/>
                  <a:gd name="T26" fmla="*/ 2147483647 w 184"/>
                  <a:gd name="T27" fmla="*/ 2147483647 h 176"/>
                  <a:gd name="T28" fmla="*/ 2147483647 w 184"/>
                  <a:gd name="T29" fmla="*/ 0 h 176"/>
                  <a:gd name="T30" fmla="*/ 2147483647 w 184"/>
                  <a:gd name="T31" fmla="*/ 0 h 176"/>
                  <a:gd name="T32" fmla="*/ 2147483647 w 184"/>
                  <a:gd name="T33" fmla="*/ 2147483647 h 176"/>
                  <a:gd name="T34" fmla="*/ 2147483647 w 184"/>
                  <a:gd name="T35" fmla="*/ 2147483647 h 176"/>
                  <a:gd name="T36" fmla="*/ 2147483647 w 184"/>
                  <a:gd name="T37" fmla="*/ 2147483647 h 176"/>
                  <a:gd name="T38" fmla="*/ 2147483647 w 184"/>
                  <a:gd name="T39" fmla="*/ 2147483647 h 176"/>
                  <a:gd name="T40" fmla="*/ 2147483647 w 184"/>
                  <a:gd name="T41" fmla="*/ 2147483647 h 176"/>
                  <a:gd name="T42" fmla="*/ 0 w 184"/>
                  <a:gd name="T43" fmla="*/ 2147483647 h 176"/>
                  <a:gd name="T44" fmla="*/ 0 w 184"/>
                  <a:gd name="T45" fmla="*/ 2147483647 h 176"/>
                  <a:gd name="T46" fmla="*/ 2147483647 w 184"/>
                  <a:gd name="T47" fmla="*/ 2147483647 h 176"/>
                  <a:gd name="T48" fmla="*/ 2147483647 w 184"/>
                  <a:gd name="T49" fmla="*/ 2147483647 h 176"/>
                  <a:gd name="T50" fmla="*/ 2147483647 w 184"/>
                  <a:gd name="T51" fmla="*/ 2147483647 h 176"/>
                  <a:gd name="T52" fmla="*/ 2147483647 w 184"/>
                  <a:gd name="T53" fmla="*/ 2147483647 h 176"/>
                  <a:gd name="T54" fmla="*/ 2147483647 w 184"/>
                  <a:gd name="T55" fmla="*/ 2147483647 h 176"/>
                  <a:gd name="T56" fmla="*/ 2147483647 w 184"/>
                  <a:gd name="T57" fmla="*/ 2147483647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76"/>
                  <a:gd name="T89" fmla="*/ 184 w 184"/>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76">
                    <a:moveTo>
                      <a:pt x="88" y="176"/>
                    </a:moveTo>
                    <a:lnTo>
                      <a:pt x="96" y="176"/>
                    </a:lnTo>
                    <a:lnTo>
                      <a:pt x="104" y="176"/>
                    </a:lnTo>
                    <a:lnTo>
                      <a:pt x="112" y="176"/>
                    </a:lnTo>
                    <a:lnTo>
                      <a:pt x="128" y="168"/>
                    </a:lnTo>
                    <a:lnTo>
                      <a:pt x="152" y="160"/>
                    </a:lnTo>
                    <a:lnTo>
                      <a:pt x="184" y="128"/>
                    </a:lnTo>
                    <a:lnTo>
                      <a:pt x="160" y="120"/>
                    </a:lnTo>
                    <a:lnTo>
                      <a:pt x="128" y="104"/>
                    </a:lnTo>
                    <a:lnTo>
                      <a:pt x="120" y="96"/>
                    </a:lnTo>
                    <a:lnTo>
                      <a:pt x="136" y="88"/>
                    </a:lnTo>
                    <a:lnTo>
                      <a:pt x="128" y="80"/>
                    </a:lnTo>
                    <a:lnTo>
                      <a:pt x="96" y="32"/>
                    </a:lnTo>
                    <a:lnTo>
                      <a:pt x="80" y="24"/>
                    </a:lnTo>
                    <a:lnTo>
                      <a:pt x="64" y="0"/>
                    </a:lnTo>
                    <a:lnTo>
                      <a:pt x="56" y="0"/>
                    </a:lnTo>
                    <a:lnTo>
                      <a:pt x="48" y="8"/>
                    </a:lnTo>
                    <a:lnTo>
                      <a:pt x="40" y="56"/>
                    </a:lnTo>
                    <a:lnTo>
                      <a:pt x="32" y="80"/>
                    </a:lnTo>
                    <a:lnTo>
                      <a:pt x="16" y="96"/>
                    </a:lnTo>
                    <a:lnTo>
                      <a:pt x="8" y="120"/>
                    </a:lnTo>
                    <a:lnTo>
                      <a:pt x="0" y="120"/>
                    </a:lnTo>
                    <a:lnTo>
                      <a:pt x="0" y="128"/>
                    </a:lnTo>
                    <a:lnTo>
                      <a:pt x="16" y="144"/>
                    </a:lnTo>
                    <a:lnTo>
                      <a:pt x="24" y="152"/>
                    </a:lnTo>
                    <a:lnTo>
                      <a:pt x="32" y="160"/>
                    </a:lnTo>
                    <a:lnTo>
                      <a:pt x="32" y="168"/>
                    </a:lnTo>
                    <a:lnTo>
                      <a:pt x="48" y="168"/>
                    </a:lnTo>
                    <a:lnTo>
                      <a:pt x="88" y="17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29" name="Freeform 746"/>
              <p:cNvSpPr>
                <a:spLocks/>
              </p:cNvSpPr>
              <p:nvPr/>
            </p:nvSpPr>
            <p:spPr bwMode="auto">
              <a:xfrm>
                <a:off x="9945805" y="1683904"/>
                <a:ext cx="100806" cy="116682"/>
              </a:xfrm>
              <a:custGeom>
                <a:avLst/>
                <a:gdLst>
                  <a:gd name="T0" fmla="*/ 2147483647 w 104"/>
                  <a:gd name="T1" fmla="*/ 2147483647 h 120"/>
                  <a:gd name="T2" fmla="*/ 2147483647 w 104"/>
                  <a:gd name="T3" fmla="*/ 2147483647 h 120"/>
                  <a:gd name="T4" fmla="*/ 2147483647 w 104"/>
                  <a:gd name="T5" fmla="*/ 2147483647 h 120"/>
                  <a:gd name="T6" fmla="*/ 2147483647 w 104"/>
                  <a:gd name="T7" fmla="*/ 2147483647 h 120"/>
                  <a:gd name="T8" fmla="*/ 2147483647 w 104"/>
                  <a:gd name="T9" fmla="*/ 2147483647 h 120"/>
                  <a:gd name="T10" fmla="*/ 2147483647 w 104"/>
                  <a:gd name="T11" fmla="*/ 2147483647 h 120"/>
                  <a:gd name="T12" fmla="*/ 2147483647 w 104"/>
                  <a:gd name="T13" fmla="*/ 0 h 120"/>
                  <a:gd name="T14" fmla="*/ 2147483647 w 104"/>
                  <a:gd name="T15" fmla="*/ 0 h 120"/>
                  <a:gd name="T16" fmla="*/ 2147483647 w 104"/>
                  <a:gd name="T17" fmla="*/ 0 h 120"/>
                  <a:gd name="T18" fmla="*/ 0 w 104"/>
                  <a:gd name="T19" fmla="*/ 2147483647 h 120"/>
                  <a:gd name="T20" fmla="*/ 2147483647 w 104"/>
                  <a:gd name="T21" fmla="*/ 2147483647 h 120"/>
                  <a:gd name="T22" fmla="*/ 2147483647 w 104"/>
                  <a:gd name="T23" fmla="*/ 2147483647 h 120"/>
                  <a:gd name="T24" fmla="*/ 0 w 104"/>
                  <a:gd name="T25" fmla="*/ 2147483647 h 120"/>
                  <a:gd name="T26" fmla="*/ 2147483647 w 104"/>
                  <a:gd name="T27" fmla="*/ 2147483647 h 120"/>
                  <a:gd name="T28" fmla="*/ 2147483647 w 104"/>
                  <a:gd name="T29" fmla="*/ 2147483647 h 120"/>
                  <a:gd name="T30" fmla="*/ 2147483647 w 104"/>
                  <a:gd name="T31" fmla="*/ 2147483647 h 120"/>
                  <a:gd name="T32" fmla="*/ 2147483647 w 104"/>
                  <a:gd name="T33" fmla="*/ 2147483647 h 120"/>
                  <a:gd name="T34" fmla="*/ 2147483647 w 104"/>
                  <a:gd name="T35" fmla="*/ 2147483647 h 120"/>
                  <a:gd name="T36" fmla="*/ 2147483647 w 104"/>
                  <a:gd name="T37" fmla="*/ 2147483647 h 120"/>
                  <a:gd name="T38" fmla="*/ 2147483647 w 104"/>
                  <a:gd name="T39" fmla="*/ 2147483647 h 120"/>
                  <a:gd name="T40" fmla="*/ 2147483647 w 104"/>
                  <a:gd name="T41" fmla="*/ 2147483647 h 120"/>
                  <a:gd name="T42" fmla="*/ 2147483647 w 104"/>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20"/>
                  <a:gd name="T68" fmla="*/ 104 w 10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20">
                    <a:moveTo>
                      <a:pt x="96" y="24"/>
                    </a:moveTo>
                    <a:lnTo>
                      <a:pt x="104" y="16"/>
                    </a:lnTo>
                    <a:lnTo>
                      <a:pt x="104" y="8"/>
                    </a:lnTo>
                    <a:lnTo>
                      <a:pt x="96" y="8"/>
                    </a:lnTo>
                    <a:lnTo>
                      <a:pt x="88" y="8"/>
                    </a:lnTo>
                    <a:lnTo>
                      <a:pt x="80" y="8"/>
                    </a:lnTo>
                    <a:lnTo>
                      <a:pt x="40" y="0"/>
                    </a:lnTo>
                    <a:lnTo>
                      <a:pt x="24" y="0"/>
                    </a:lnTo>
                    <a:lnTo>
                      <a:pt x="16" y="0"/>
                    </a:lnTo>
                    <a:lnTo>
                      <a:pt x="0" y="8"/>
                    </a:lnTo>
                    <a:lnTo>
                      <a:pt x="8" y="16"/>
                    </a:lnTo>
                    <a:lnTo>
                      <a:pt x="8" y="32"/>
                    </a:lnTo>
                    <a:lnTo>
                      <a:pt x="0" y="48"/>
                    </a:lnTo>
                    <a:lnTo>
                      <a:pt x="8" y="72"/>
                    </a:lnTo>
                    <a:lnTo>
                      <a:pt x="48" y="96"/>
                    </a:lnTo>
                    <a:lnTo>
                      <a:pt x="48" y="104"/>
                    </a:lnTo>
                    <a:lnTo>
                      <a:pt x="72" y="120"/>
                    </a:lnTo>
                    <a:lnTo>
                      <a:pt x="72" y="112"/>
                    </a:lnTo>
                    <a:lnTo>
                      <a:pt x="88" y="88"/>
                    </a:lnTo>
                    <a:lnTo>
                      <a:pt x="104" y="80"/>
                    </a:lnTo>
                    <a:lnTo>
                      <a:pt x="96" y="64"/>
                    </a:lnTo>
                    <a:lnTo>
                      <a:pt x="96"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30" name="Freeform 747"/>
              <p:cNvSpPr>
                <a:spLocks/>
              </p:cNvSpPr>
              <p:nvPr/>
            </p:nvSpPr>
            <p:spPr bwMode="auto">
              <a:xfrm>
                <a:off x="9837062" y="1932348"/>
                <a:ext cx="92869" cy="93663"/>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0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40" y="24"/>
                    </a:moveTo>
                    <a:lnTo>
                      <a:pt x="24" y="32"/>
                    </a:lnTo>
                    <a:lnTo>
                      <a:pt x="8" y="32"/>
                    </a:lnTo>
                    <a:lnTo>
                      <a:pt x="0" y="32"/>
                    </a:lnTo>
                    <a:lnTo>
                      <a:pt x="8" y="32"/>
                    </a:lnTo>
                    <a:lnTo>
                      <a:pt x="16" y="48"/>
                    </a:lnTo>
                    <a:lnTo>
                      <a:pt x="24" y="64"/>
                    </a:lnTo>
                    <a:lnTo>
                      <a:pt x="32" y="64"/>
                    </a:lnTo>
                    <a:lnTo>
                      <a:pt x="40" y="80"/>
                    </a:lnTo>
                    <a:lnTo>
                      <a:pt x="56" y="88"/>
                    </a:lnTo>
                    <a:lnTo>
                      <a:pt x="80" y="96"/>
                    </a:lnTo>
                    <a:lnTo>
                      <a:pt x="88" y="80"/>
                    </a:lnTo>
                    <a:lnTo>
                      <a:pt x="96" y="48"/>
                    </a:lnTo>
                    <a:lnTo>
                      <a:pt x="96" y="32"/>
                    </a:lnTo>
                    <a:lnTo>
                      <a:pt x="96" y="16"/>
                    </a:lnTo>
                    <a:lnTo>
                      <a:pt x="64" y="0"/>
                    </a:lnTo>
                    <a:lnTo>
                      <a:pt x="56" y="8"/>
                    </a:lnTo>
                    <a:lnTo>
                      <a:pt x="40"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31" name="Freeform 748"/>
              <p:cNvSpPr>
                <a:spLocks/>
              </p:cNvSpPr>
              <p:nvPr/>
            </p:nvSpPr>
            <p:spPr bwMode="auto">
              <a:xfrm>
                <a:off x="9806105" y="1691842"/>
                <a:ext cx="162718" cy="271463"/>
              </a:xfrm>
              <a:custGeom>
                <a:avLst/>
                <a:gdLst>
                  <a:gd name="T0" fmla="*/ 2147483647 w 168"/>
                  <a:gd name="T1" fmla="*/ 2147483647 h 280"/>
                  <a:gd name="T2" fmla="*/ 2147483647 w 168"/>
                  <a:gd name="T3" fmla="*/ 2147483647 h 280"/>
                  <a:gd name="T4" fmla="*/ 2147483647 w 168"/>
                  <a:gd name="T5" fmla="*/ 2147483647 h 280"/>
                  <a:gd name="T6" fmla="*/ 2147483647 w 168"/>
                  <a:gd name="T7" fmla="*/ 2147483647 h 280"/>
                  <a:gd name="T8" fmla="*/ 2147483647 w 168"/>
                  <a:gd name="T9" fmla="*/ 2147483647 h 280"/>
                  <a:gd name="T10" fmla="*/ 2147483647 w 168"/>
                  <a:gd name="T11" fmla="*/ 2147483647 h 280"/>
                  <a:gd name="T12" fmla="*/ 2147483647 w 168"/>
                  <a:gd name="T13" fmla="*/ 2147483647 h 280"/>
                  <a:gd name="T14" fmla="*/ 2147483647 w 168"/>
                  <a:gd name="T15" fmla="*/ 2147483647 h 280"/>
                  <a:gd name="T16" fmla="*/ 2147483647 w 168"/>
                  <a:gd name="T17" fmla="*/ 2147483647 h 280"/>
                  <a:gd name="T18" fmla="*/ 2147483647 w 168"/>
                  <a:gd name="T19" fmla="*/ 2147483647 h 280"/>
                  <a:gd name="T20" fmla="*/ 2147483647 w 168"/>
                  <a:gd name="T21" fmla="*/ 2147483647 h 280"/>
                  <a:gd name="T22" fmla="*/ 2147483647 w 168"/>
                  <a:gd name="T23" fmla="*/ 2147483647 h 280"/>
                  <a:gd name="T24" fmla="*/ 2147483647 w 168"/>
                  <a:gd name="T25" fmla="*/ 2147483647 h 280"/>
                  <a:gd name="T26" fmla="*/ 2147483647 w 168"/>
                  <a:gd name="T27" fmla="*/ 2147483647 h 280"/>
                  <a:gd name="T28" fmla="*/ 2147483647 w 168"/>
                  <a:gd name="T29" fmla="*/ 2147483647 h 280"/>
                  <a:gd name="T30" fmla="*/ 0 w 168"/>
                  <a:gd name="T31" fmla="*/ 2147483647 h 280"/>
                  <a:gd name="T32" fmla="*/ 0 w 168"/>
                  <a:gd name="T33" fmla="*/ 2147483647 h 280"/>
                  <a:gd name="T34" fmla="*/ 2147483647 w 168"/>
                  <a:gd name="T35" fmla="*/ 2147483647 h 280"/>
                  <a:gd name="T36" fmla="*/ 2147483647 w 168"/>
                  <a:gd name="T37" fmla="*/ 2147483647 h 280"/>
                  <a:gd name="T38" fmla="*/ 2147483647 w 168"/>
                  <a:gd name="T39" fmla="*/ 2147483647 h 280"/>
                  <a:gd name="T40" fmla="*/ 2147483647 w 168"/>
                  <a:gd name="T41" fmla="*/ 2147483647 h 280"/>
                  <a:gd name="T42" fmla="*/ 2147483647 w 168"/>
                  <a:gd name="T43" fmla="*/ 2147483647 h 280"/>
                  <a:gd name="T44" fmla="*/ 2147483647 w 168"/>
                  <a:gd name="T45" fmla="*/ 2147483647 h 280"/>
                  <a:gd name="T46" fmla="*/ 2147483647 w 168"/>
                  <a:gd name="T47" fmla="*/ 2147483647 h 280"/>
                  <a:gd name="T48" fmla="*/ 2147483647 w 168"/>
                  <a:gd name="T49" fmla="*/ 2147483647 h 280"/>
                  <a:gd name="T50" fmla="*/ 2147483647 w 168"/>
                  <a:gd name="T51" fmla="*/ 2147483647 h 280"/>
                  <a:gd name="T52" fmla="*/ 2147483647 w 168"/>
                  <a:gd name="T53" fmla="*/ 2147483647 h 280"/>
                  <a:gd name="T54" fmla="*/ 2147483647 w 168"/>
                  <a:gd name="T55" fmla="*/ 2147483647 h 280"/>
                  <a:gd name="T56" fmla="*/ 2147483647 w 168"/>
                  <a:gd name="T57" fmla="*/ 2147483647 h 280"/>
                  <a:gd name="T58" fmla="*/ 2147483647 w 168"/>
                  <a:gd name="T59" fmla="*/ 2147483647 h 280"/>
                  <a:gd name="T60" fmla="*/ 2147483647 w 168"/>
                  <a:gd name="T61" fmla="*/ 2147483647 h 280"/>
                  <a:gd name="T62" fmla="*/ 2147483647 w 168"/>
                  <a:gd name="T63" fmla="*/ 2147483647 h 280"/>
                  <a:gd name="T64" fmla="*/ 2147483647 w 168"/>
                  <a:gd name="T65" fmla="*/ 2147483647 h 280"/>
                  <a:gd name="T66" fmla="*/ 2147483647 w 168"/>
                  <a:gd name="T67" fmla="*/ 2147483647 h 280"/>
                  <a:gd name="T68" fmla="*/ 2147483647 w 168"/>
                  <a:gd name="T69" fmla="*/ 2147483647 h 280"/>
                  <a:gd name="T70" fmla="*/ 2147483647 w 168"/>
                  <a:gd name="T71" fmla="*/ 2147483647 h 280"/>
                  <a:gd name="T72" fmla="*/ 2147483647 w 168"/>
                  <a:gd name="T73" fmla="*/ 2147483647 h 280"/>
                  <a:gd name="T74" fmla="*/ 2147483647 w 168"/>
                  <a:gd name="T75" fmla="*/ 2147483647 h 280"/>
                  <a:gd name="T76" fmla="*/ 2147483647 w 168"/>
                  <a:gd name="T77" fmla="*/ 2147483647 h 280"/>
                  <a:gd name="T78" fmla="*/ 2147483647 w 168"/>
                  <a:gd name="T79" fmla="*/ 2147483647 h 280"/>
                  <a:gd name="T80" fmla="*/ 2147483647 w 168"/>
                  <a:gd name="T81" fmla="*/ 2147483647 h 280"/>
                  <a:gd name="T82" fmla="*/ 2147483647 w 168"/>
                  <a:gd name="T83" fmla="*/ 2147483647 h 280"/>
                  <a:gd name="T84" fmla="*/ 2147483647 w 168"/>
                  <a:gd name="T85" fmla="*/ 2147483647 h 280"/>
                  <a:gd name="T86" fmla="*/ 2147483647 w 168"/>
                  <a:gd name="T87" fmla="*/ 2147483647 h 280"/>
                  <a:gd name="T88" fmla="*/ 2147483647 w 168"/>
                  <a:gd name="T89" fmla="*/ 2147483647 h 280"/>
                  <a:gd name="T90" fmla="*/ 2147483647 w 168"/>
                  <a:gd name="T91" fmla="*/ 2147483647 h 280"/>
                  <a:gd name="T92" fmla="*/ 2147483647 w 168"/>
                  <a:gd name="T93" fmla="*/ 2147483647 h 280"/>
                  <a:gd name="T94" fmla="*/ 2147483647 w 168"/>
                  <a:gd name="T95" fmla="*/ 2147483647 h 280"/>
                  <a:gd name="T96" fmla="*/ 2147483647 w 168"/>
                  <a:gd name="T97" fmla="*/ 2147483647 h 280"/>
                  <a:gd name="T98" fmla="*/ 2147483647 w 168"/>
                  <a:gd name="T99" fmla="*/ 2147483647 h 280"/>
                  <a:gd name="T100" fmla="*/ 2147483647 w 168"/>
                  <a:gd name="T101" fmla="*/ 2147483647 h 280"/>
                  <a:gd name="T102" fmla="*/ 2147483647 w 168"/>
                  <a:gd name="T103" fmla="*/ 2147483647 h 280"/>
                  <a:gd name="T104" fmla="*/ 2147483647 w 168"/>
                  <a:gd name="T105" fmla="*/ 0 h 280"/>
                  <a:gd name="T106" fmla="*/ 2147483647 w 168"/>
                  <a:gd name="T107" fmla="*/ 0 h 280"/>
                  <a:gd name="T108" fmla="*/ 2147483647 w 168"/>
                  <a:gd name="T109" fmla="*/ 2147483647 h 280"/>
                  <a:gd name="T110" fmla="*/ 2147483647 w 168"/>
                  <a:gd name="T111" fmla="*/ 0 h 280"/>
                  <a:gd name="T112" fmla="*/ 2147483647 w 168"/>
                  <a:gd name="T113" fmla="*/ 2147483647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80"/>
                  <a:gd name="T173" fmla="*/ 168 w 168"/>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80">
                    <a:moveTo>
                      <a:pt x="104" y="24"/>
                    </a:moveTo>
                    <a:lnTo>
                      <a:pt x="88" y="56"/>
                    </a:lnTo>
                    <a:lnTo>
                      <a:pt x="80" y="80"/>
                    </a:lnTo>
                    <a:lnTo>
                      <a:pt x="88" y="104"/>
                    </a:lnTo>
                    <a:lnTo>
                      <a:pt x="88" y="128"/>
                    </a:lnTo>
                    <a:lnTo>
                      <a:pt x="96" y="152"/>
                    </a:lnTo>
                    <a:lnTo>
                      <a:pt x="88" y="160"/>
                    </a:lnTo>
                    <a:lnTo>
                      <a:pt x="80" y="184"/>
                    </a:lnTo>
                    <a:lnTo>
                      <a:pt x="80" y="192"/>
                    </a:lnTo>
                    <a:lnTo>
                      <a:pt x="88" y="208"/>
                    </a:lnTo>
                    <a:lnTo>
                      <a:pt x="88" y="216"/>
                    </a:lnTo>
                    <a:lnTo>
                      <a:pt x="64" y="208"/>
                    </a:lnTo>
                    <a:lnTo>
                      <a:pt x="40" y="192"/>
                    </a:lnTo>
                    <a:lnTo>
                      <a:pt x="24" y="192"/>
                    </a:lnTo>
                    <a:lnTo>
                      <a:pt x="24" y="208"/>
                    </a:lnTo>
                    <a:lnTo>
                      <a:pt x="0" y="216"/>
                    </a:lnTo>
                    <a:lnTo>
                      <a:pt x="0" y="256"/>
                    </a:lnTo>
                    <a:lnTo>
                      <a:pt x="8" y="272"/>
                    </a:lnTo>
                    <a:lnTo>
                      <a:pt x="24" y="272"/>
                    </a:lnTo>
                    <a:lnTo>
                      <a:pt x="32" y="280"/>
                    </a:lnTo>
                    <a:lnTo>
                      <a:pt x="24" y="280"/>
                    </a:lnTo>
                    <a:lnTo>
                      <a:pt x="32" y="280"/>
                    </a:lnTo>
                    <a:lnTo>
                      <a:pt x="40" y="280"/>
                    </a:lnTo>
                    <a:lnTo>
                      <a:pt x="56" y="280"/>
                    </a:lnTo>
                    <a:lnTo>
                      <a:pt x="72" y="272"/>
                    </a:lnTo>
                    <a:lnTo>
                      <a:pt x="88" y="256"/>
                    </a:lnTo>
                    <a:lnTo>
                      <a:pt x="96" y="248"/>
                    </a:lnTo>
                    <a:lnTo>
                      <a:pt x="128" y="232"/>
                    </a:lnTo>
                    <a:lnTo>
                      <a:pt x="144" y="240"/>
                    </a:lnTo>
                    <a:lnTo>
                      <a:pt x="152" y="248"/>
                    </a:lnTo>
                    <a:lnTo>
                      <a:pt x="160" y="256"/>
                    </a:lnTo>
                    <a:lnTo>
                      <a:pt x="168" y="248"/>
                    </a:lnTo>
                    <a:lnTo>
                      <a:pt x="168" y="240"/>
                    </a:lnTo>
                    <a:lnTo>
                      <a:pt x="160" y="216"/>
                    </a:lnTo>
                    <a:lnTo>
                      <a:pt x="160" y="200"/>
                    </a:lnTo>
                    <a:lnTo>
                      <a:pt x="152" y="176"/>
                    </a:lnTo>
                    <a:lnTo>
                      <a:pt x="152" y="168"/>
                    </a:lnTo>
                    <a:lnTo>
                      <a:pt x="128" y="168"/>
                    </a:lnTo>
                    <a:lnTo>
                      <a:pt x="112" y="160"/>
                    </a:lnTo>
                    <a:lnTo>
                      <a:pt x="104" y="136"/>
                    </a:lnTo>
                    <a:lnTo>
                      <a:pt x="96" y="104"/>
                    </a:lnTo>
                    <a:lnTo>
                      <a:pt x="104" y="96"/>
                    </a:lnTo>
                    <a:lnTo>
                      <a:pt x="96" y="64"/>
                    </a:lnTo>
                    <a:lnTo>
                      <a:pt x="120" y="64"/>
                    </a:lnTo>
                    <a:lnTo>
                      <a:pt x="128" y="80"/>
                    </a:lnTo>
                    <a:lnTo>
                      <a:pt x="144" y="80"/>
                    </a:lnTo>
                    <a:lnTo>
                      <a:pt x="144" y="72"/>
                    </a:lnTo>
                    <a:lnTo>
                      <a:pt x="144" y="64"/>
                    </a:lnTo>
                    <a:lnTo>
                      <a:pt x="152" y="64"/>
                    </a:lnTo>
                    <a:lnTo>
                      <a:pt x="144" y="40"/>
                    </a:lnTo>
                    <a:lnTo>
                      <a:pt x="152" y="24"/>
                    </a:lnTo>
                    <a:lnTo>
                      <a:pt x="152" y="8"/>
                    </a:lnTo>
                    <a:lnTo>
                      <a:pt x="144" y="0"/>
                    </a:lnTo>
                    <a:lnTo>
                      <a:pt x="136" y="0"/>
                    </a:lnTo>
                    <a:lnTo>
                      <a:pt x="112" y="8"/>
                    </a:lnTo>
                    <a:lnTo>
                      <a:pt x="104" y="0"/>
                    </a:lnTo>
                    <a:lnTo>
                      <a:pt x="104"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32" name="Freeform 749"/>
              <p:cNvSpPr>
                <a:spLocks/>
              </p:cNvSpPr>
              <p:nvPr/>
            </p:nvSpPr>
            <p:spPr bwMode="auto">
              <a:xfrm>
                <a:off x="9471143" y="1552142"/>
                <a:ext cx="92869" cy="69850"/>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lnTo>
                      <a:pt x="72" y="5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33" name="Freeform 750"/>
              <p:cNvSpPr>
                <a:spLocks/>
              </p:cNvSpPr>
              <p:nvPr/>
            </p:nvSpPr>
            <p:spPr bwMode="auto">
              <a:xfrm>
                <a:off x="9775149" y="1963304"/>
                <a:ext cx="115888" cy="116682"/>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34" name="Freeform 751"/>
              <p:cNvSpPr>
                <a:spLocks/>
              </p:cNvSpPr>
              <p:nvPr/>
            </p:nvSpPr>
            <p:spPr bwMode="auto">
              <a:xfrm>
                <a:off x="9471143" y="1552142"/>
                <a:ext cx="92869" cy="69850"/>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35" name="Freeform 752"/>
              <p:cNvSpPr>
                <a:spLocks/>
              </p:cNvSpPr>
              <p:nvPr/>
            </p:nvSpPr>
            <p:spPr bwMode="auto">
              <a:xfrm>
                <a:off x="9471143" y="1552142"/>
                <a:ext cx="92869" cy="69850"/>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36" name="Freeform 753"/>
              <p:cNvSpPr>
                <a:spLocks/>
              </p:cNvSpPr>
              <p:nvPr/>
            </p:nvSpPr>
            <p:spPr bwMode="auto">
              <a:xfrm>
                <a:off x="9533055" y="1606117"/>
                <a:ext cx="7938" cy="1588"/>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37" name="Freeform 754"/>
              <p:cNvSpPr>
                <a:spLocks/>
              </p:cNvSpPr>
              <p:nvPr/>
            </p:nvSpPr>
            <p:spPr bwMode="auto">
              <a:xfrm>
                <a:off x="9533055" y="1606117"/>
                <a:ext cx="7938" cy="1588"/>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38" name="Freeform 755"/>
              <p:cNvSpPr>
                <a:spLocks/>
              </p:cNvSpPr>
              <p:nvPr/>
            </p:nvSpPr>
            <p:spPr bwMode="auto">
              <a:xfrm>
                <a:off x="9533055" y="1606117"/>
                <a:ext cx="7938" cy="1588"/>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39" name="Freeform 756"/>
              <p:cNvSpPr>
                <a:spLocks/>
              </p:cNvSpPr>
              <p:nvPr/>
            </p:nvSpPr>
            <p:spPr bwMode="auto">
              <a:xfrm>
                <a:off x="9494161" y="1606117"/>
                <a:ext cx="46832" cy="69850"/>
              </a:xfrm>
              <a:custGeom>
                <a:avLst/>
                <a:gdLst>
                  <a:gd name="T0" fmla="*/ 2147483647 w 48"/>
                  <a:gd name="T1" fmla="*/ 2147483647 h 72"/>
                  <a:gd name="T2" fmla="*/ 2147483647 w 48"/>
                  <a:gd name="T3" fmla="*/ 0 h 72"/>
                  <a:gd name="T4" fmla="*/ 2147483647 w 48"/>
                  <a:gd name="T5" fmla="*/ 0 h 72"/>
                  <a:gd name="T6" fmla="*/ 0 w 48"/>
                  <a:gd name="T7" fmla="*/ 0 h 72"/>
                  <a:gd name="T8" fmla="*/ 0 w 48"/>
                  <a:gd name="T9" fmla="*/ 2147483647 h 72"/>
                  <a:gd name="T10" fmla="*/ 2147483647 w 48"/>
                  <a:gd name="T11" fmla="*/ 2147483647 h 72"/>
                  <a:gd name="T12" fmla="*/ 0 w 48"/>
                  <a:gd name="T13" fmla="*/ 2147483647 h 72"/>
                  <a:gd name="T14" fmla="*/ 0 w 48"/>
                  <a:gd name="T15" fmla="*/ 2147483647 h 72"/>
                  <a:gd name="T16" fmla="*/ 0 w 48"/>
                  <a:gd name="T17" fmla="*/ 2147483647 h 72"/>
                  <a:gd name="T18" fmla="*/ 2147483647 w 48"/>
                  <a:gd name="T19" fmla="*/ 2147483647 h 72"/>
                  <a:gd name="T20" fmla="*/ 2147483647 w 48"/>
                  <a:gd name="T21" fmla="*/ 2147483647 h 72"/>
                  <a:gd name="T22" fmla="*/ 2147483647 w 48"/>
                  <a:gd name="T23" fmla="*/ 2147483647 h 72"/>
                  <a:gd name="T24" fmla="*/ 2147483647 w 48"/>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72"/>
                  <a:gd name="T41" fmla="*/ 48 w 4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72">
                    <a:moveTo>
                      <a:pt x="40" y="8"/>
                    </a:moveTo>
                    <a:lnTo>
                      <a:pt x="40" y="0"/>
                    </a:lnTo>
                    <a:lnTo>
                      <a:pt x="24" y="0"/>
                    </a:lnTo>
                    <a:lnTo>
                      <a:pt x="0" y="0"/>
                    </a:lnTo>
                    <a:lnTo>
                      <a:pt x="0" y="16"/>
                    </a:lnTo>
                    <a:lnTo>
                      <a:pt x="8" y="32"/>
                    </a:lnTo>
                    <a:lnTo>
                      <a:pt x="0" y="48"/>
                    </a:lnTo>
                    <a:lnTo>
                      <a:pt x="0" y="56"/>
                    </a:lnTo>
                    <a:lnTo>
                      <a:pt x="0" y="72"/>
                    </a:lnTo>
                    <a:lnTo>
                      <a:pt x="24" y="72"/>
                    </a:lnTo>
                    <a:lnTo>
                      <a:pt x="48" y="64"/>
                    </a:lnTo>
                    <a:lnTo>
                      <a:pt x="40" y="24"/>
                    </a:lnTo>
                    <a:lnTo>
                      <a:pt x="40"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40" name="Freeform 757"/>
              <p:cNvSpPr>
                <a:spLocks/>
              </p:cNvSpPr>
              <p:nvPr/>
            </p:nvSpPr>
            <p:spPr bwMode="auto">
              <a:xfrm>
                <a:off x="9564011" y="1559286"/>
                <a:ext cx="148432" cy="132556"/>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2147483647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0 w 153"/>
                  <a:gd name="T37" fmla="*/ 2147483647 h 136"/>
                  <a:gd name="T38" fmla="*/ 0 w 153"/>
                  <a:gd name="T39" fmla="*/ 2147483647 h 136"/>
                  <a:gd name="T40" fmla="*/ 2147483647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6"/>
                  <a:gd name="T80" fmla="*/ 153 w 153"/>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41" name="Freeform 758"/>
              <p:cNvSpPr>
                <a:spLocks/>
              </p:cNvSpPr>
              <p:nvPr/>
            </p:nvSpPr>
            <p:spPr bwMode="auto">
              <a:xfrm>
                <a:off x="9712443" y="1606117"/>
                <a:ext cx="155575" cy="93663"/>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0 h 96"/>
                  <a:gd name="T38" fmla="*/ 2147483647 w 160"/>
                  <a:gd name="T39" fmla="*/ 2147483647 h 96"/>
                  <a:gd name="T40" fmla="*/ 2147483647 w 160"/>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96"/>
                  <a:gd name="T65" fmla="*/ 160 w 1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42" name="Freeform 759"/>
              <p:cNvSpPr>
                <a:spLocks/>
              </p:cNvSpPr>
              <p:nvPr/>
            </p:nvSpPr>
            <p:spPr bwMode="auto">
              <a:xfrm>
                <a:off x="9564011" y="1559286"/>
                <a:ext cx="148432" cy="132556"/>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0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2147483647 w 153"/>
                  <a:gd name="T37" fmla="*/ 2147483647 h 136"/>
                  <a:gd name="T38" fmla="*/ 0 w 153"/>
                  <a:gd name="T39" fmla="*/ 2147483647 h 136"/>
                  <a:gd name="T40" fmla="*/ 0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2147483647 w 153"/>
                  <a:gd name="T53" fmla="*/ 2147483647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36"/>
                  <a:gd name="T83" fmla="*/ 153 w 153"/>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43" name="Freeform 760"/>
              <p:cNvSpPr>
                <a:spLocks/>
              </p:cNvSpPr>
              <p:nvPr/>
            </p:nvSpPr>
            <p:spPr bwMode="auto">
              <a:xfrm>
                <a:off x="9712443" y="1606117"/>
                <a:ext cx="155575" cy="93663"/>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2147483647 h 96"/>
                  <a:gd name="T38" fmla="*/ 2147483647 w 160"/>
                  <a:gd name="T39" fmla="*/ 0 h 96"/>
                  <a:gd name="T40" fmla="*/ 2147483647 w 160"/>
                  <a:gd name="T41" fmla="*/ 2147483647 h 96"/>
                  <a:gd name="T42" fmla="*/ 2147483647 w 160"/>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96"/>
                  <a:gd name="T68" fmla="*/ 160 w 160"/>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44" name="Freeform 761"/>
              <p:cNvSpPr>
                <a:spLocks/>
              </p:cNvSpPr>
              <p:nvPr/>
            </p:nvSpPr>
            <p:spPr bwMode="auto">
              <a:xfrm>
                <a:off x="9665611" y="1691842"/>
                <a:ext cx="93663" cy="116682"/>
              </a:xfrm>
              <a:custGeom>
                <a:avLst/>
                <a:gdLst>
                  <a:gd name="T0" fmla="*/ 2147483647 w 96"/>
                  <a:gd name="T1" fmla="*/ 2147483647 h 120"/>
                  <a:gd name="T2" fmla="*/ 2147483647 w 96"/>
                  <a:gd name="T3" fmla="*/ 2147483647 h 120"/>
                  <a:gd name="T4" fmla="*/ 2147483647 w 96"/>
                  <a:gd name="T5" fmla="*/ 2147483647 h 120"/>
                  <a:gd name="T6" fmla="*/ 2147483647 w 96"/>
                  <a:gd name="T7" fmla="*/ 2147483647 h 120"/>
                  <a:gd name="T8" fmla="*/ 2147483647 w 96"/>
                  <a:gd name="T9" fmla="*/ 2147483647 h 120"/>
                  <a:gd name="T10" fmla="*/ 2147483647 w 96"/>
                  <a:gd name="T11" fmla="*/ 0 h 120"/>
                  <a:gd name="T12" fmla="*/ 2147483647 w 96"/>
                  <a:gd name="T13" fmla="*/ 0 h 120"/>
                  <a:gd name="T14" fmla="*/ 2147483647 w 96"/>
                  <a:gd name="T15" fmla="*/ 2147483647 h 120"/>
                  <a:gd name="T16" fmla="*/ 2147483647 w 96"/>
                  <a:gd name="T17" fmla="*/ 2147483647 h 120"/>
                  <a:gd name="T18" fmla="*/ 2147483647 w 96"/>
                  <a:gd name="T19" fmla="*/ 2147483647 h 120"/>
                  <a:gd name="T20" fmla="*/ 2147483647 w 96"/>
                  <a:gd name="T21" fmla="*/ 2147483647 h 120"/>
                  <a:gd name="T22" fmla="*/ 2147483647 w 96"/>
                  <a:gd name="T23" fmla="*/ 2147483647 h 120"/>
                  <a:gd name="T24" fmla="*/ 2147483647 w 96"/>
                  <a:gd name="T25" fmla="*/ 2147483647 h 120"/>
                  <a:gd name="T26" fmla="*/ 2147483647 w 96"/>
                  <a:gd name="T27" fmla="*/ 2147483647 h 120"/>
                  <a:gd name="T28" fmla="*/ 2147483647 w 96"/>
                  <a:gd name="T29" fmla="*/ 2147483647 h 120"/>
                  <a:gd name="T30" fmla="*/ 2147483647 w 96"/>
                  <a:gd name="T31" fmla="*/ 2147483647 h 120"/>
                  <a:gd name="T32" fmla="*/ 2147483647 w 96"/>
                  <a:gd name="T33" fmla="*/ 2147483647 h 120"/>
                  <a:gd name="T34" fmla="*/ 0 w 96"/>
                  <a:gd name="T35" fmla="*/ 2147483647 h 120"/>
                  <a:gd name="T36" fmla="*/ 2147483647 w 96"/>
                  <a:gd name="T37" fmla="*/ 2147483647 h 120"/>
                  <a:gd name="T38" fmla="*/ 2147483647 w 96"/>
                  <a:gd name="T39" fmla="*/ 2147483647 h 120"/>
                  <a:gd name="T40" fmla="*/ 2147483647 w 96"/>
                  <a:gd name="T41" fmla="*/ 2147483647 h 120"/>
                  <a:gd name="T42" fmla="*/ 2147483647 w 96"/>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20"/>
                  <a:gd name="T68" fmla="*/ 96 w 9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20">
                    <a:moveTo>
                      <a:pt x="40" y="112"/>
                    </a:moveTo>
                    <a:lnTo>
                      <a:pt x="56" y="96"/>
                    </a:lnTo>
                    <a:lnTo>
                      <a:pt x="72" y="64"/>
                    </a:lnTo>
                    <a:lnTo>
                      <a:pt x="88" y="56"/>
                    </a:lnTo>
                    <a:lnTo>
                      <a:pt x="96" y="8"/>
                    </a:lnTo>
                    <a:lnTo>
                      <a:pt x="88" y="0"/>
                    </a:lnTo>
                    <a:lnTo>
                      <a:pt x="72" y="0"/>
                    </a:lnTo>
                    <a:lnTo>
                      <a:pt x="56" y="8"/>
                    </a:lnTo>
                    <a:lnTo>
                      <a:pt x="48" y="16"/>
                    </a:lnTo>
                    <a:lnTo>
                      <a:pt x="40" y="24"/>
                    </a:lnTo>
                    <a:lnTo>
                      <a:pt x="32" y="24"/>
                    </a:lnTo>
                    <a:lnTo>
                      <a:pt x="32" y="32"/>
                    </a:lnTo>
                    <a:lnTo>
                      <a:pt x="40" y="40"/>
                    </a:lnTo>
                    <a:lnTo>
                      <a:pt x="32" y="56"/>
                    </a:lnTo>
                    <a:lnTo>
                      <a:pt x="32" y="80"/>
                    </a:lnTo>
                    <a:lnTo>
                      <a:pt x="16" y="80"/>
                    </a:lnTo>
                    <a:lnTo>
                      <a:pt x="8" y="88"/>
                    </a:lnTo>
                    <a:lnTo>
                      <a:pt x="0" y="96"/>
                    </a:lnTo>
                    <a:lnTo>
                      <a:pt x="8" y="104"/>
                    </a:lnTo>
                    <a:lnTo>
                      <a:pt x="16" y="120"/>
                    </a:lnTo>
                    <a:lnTo>
                      <a:pt x="24" y="112"/>
                    </a:lnTo>
                    <a:lnTo>
                      <a:pt x="40" y="11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45" name="Freeform 762"/>
              <p:cNvSpPr>
                <a:spLocks/>
              </p:cNvSpPr>
              <p:nvPr/>
            </p:nvSpPr>
            <p:spPr bwMode="auto">
              <a:xfrm>
                <a:off x="9642593" y="1714861"/>
                <a:ext cx="61913" cy="69850"/>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46" name="Freeform 763"/>
              <p:cNvSpPr>
                <a:spLocks/>
              </p:cNvSpPr>
              <p:nvPr/>
            </p:nvSpPr>
            <p:spPr bwMode="auto">
              <a:xfrm>
                <a:off x="9627512" y="1590242"/>
                <a:ext cx="92869" cy="12461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2147483647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0 w 96"/>
                  <a:gd name="T31" fmla="*/ 2147483647 h 128"/>
                  <a:gd name="T32" fmla="*/ 2147483647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lnTo>
                      <a:pt x="96" y="11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47" name="Freeform 764"/>
              <p:cNvSpPr>
                <a:spLocks/>
              </p:cNvSpPr>
              <p:nvPr/>
            </p:nvSpPr>
            <p:spPr bwMode="auto">
              <a:xfrm>
                <a:off x="9642593" y="1714861"/>
                <a:ext cx="61913" cy="69850"/>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48" name="Freeform 765"/>
              <p:cNvSpPr>
                <a:spLocks/>
              </p:cNvSpPr>
              <p:nvPr/>
            </p:nvSpPr>
            <p:spPr bwMode="auto">
              <a:xfrm>
                <a:off x="9627512" y="1590242"/>
                <a:ext cx="92869" cy="12461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49" name="Freeform 766"/>
              <p:cNvSpPr>
                <a:spLocks/>
              </p:cNvSpPr>
              <p:nvPr/>
            </p:nvSpPr>
            <p:spPr bwMode="auto">
              <a:xfrm>
                <a:off x="9627512" y="1590242"/>
                <a:ext cx="92869" cy="12461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50" name="Freeform 767"/>
              <p:cNvSpPr>
                <a:spLocks/>
              </p:cNvSpPr>
              <p:nvPr/>
            </p:nvSpPr>
            <p:spPr bwMode="auto">
              <a:xfrm>
                <a:off x="9540993" y="1583098"/>
                <a:ext cx="30956" cy="77788"/>
              </a:xfrm>
              <a:custGeom>
                <a:avLst/>
                <a:gdLst>
                  <a:gd name="T0" fmla="*/ 2147483647 w 32"/>
                  <a:gd name="T1" fmla="*/ 2147483647 h 80"/>
                  <a:gd name="T2" fmla="*/ 2147483647 w 32"/>
                  <a:gd name="T3" fmla="*/ 2147483647 h 80"/>
                  <a:gd name="T4" fmla="*/ 2147483647 w 32"/>
                  <a:gd name="T5" fmla="*/ 2147483647 h 80"/>
                  <a:gd name="T6" fmla="*/ 2147483647 w 32"/>
                  <a:gd name="T7" fmla="*/ 0 h 80"/>
                  <a:gd name="T8" fmla="*/ 2147483647 w 32"/>
                  <a:gd name="T9" fmla="*/ 2147483647 h 80"/>
                  <a:gd name="T10" fmla="*/ 2147483647 w 32"/>
                  <a:gd name="T11" fmla="*/ 2147483647 h 80"/>
                  <a:gd name="T12" fmla="*/ 0 w 32"/>
                  <a:gd name="T13" fmla="*/ 2147483647 h 80"/>
                  <a:gd name="T14" fmla="*/ 0 w 32"/>
                  <a:gd name="T15" fmla="*/ 2147483647 h 80"/>
                  <a:gd name="T16" fmla="*/ 2147483647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0"/>
                  <a:gd name="T41" fmla="*/ 32 w 3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51" name="Freeform 768"/>
              <p:cNvSpPr>
                <a:spLocks/>
              </p:cNvSpPr>
              <p:nvPr/>
            </p:nvSpPr>
            <p:spPr bwMode="auto">
              <a:xfrm>
                <a:off x="9533055" y="1606117"/>
                <a:ext cx="23019" cy="61913"/>
              </a:xfrm>
              <a:custGeom>
                <a:avLst/>
                <a:gdLst>
                  <a:gd name="T0" fmla="*/ 2147483647 w 24"/>
                  <a:gd name="T1" fmla="*/ 2147483647 h 64"/>
                  <a:gd name="T2" fmla="*/ 2147483647 w 24"/>
                  <a:gd name="T3" fmla="*/ 0 h 64"/>
                  <a:gd name="T4" fmla="*/ 0 w 24"/>
                  <a:gd name="T5" fmla="*/ 0 h 64"/>
                  <a:gd name="T6" fmla="*/ 0 w 24"/>
                  <a:gd name="T7" fmla="*/ 2147483647 h 64"/>
                  <a:gd name="T8" fmla="*/ 0 w 24"/>
                  <a:gd name="T9" fmla="*/ 2147483647 h 64"/>
                  <a:gd name="T10" fmla="*/ 2147483647 w 24"/>
                  <a:gd name="T11" fmla="*/ 2147483647 h 64"/>
                  <a:gd name="T12" fmla="*/ 2147483647 w 24"/>
                  <a:gd name="T13" fmla="*/ 2147483647 h 64"/>
                  <a:gd name="T14" fmla="*/ 2147483647 w 24"/>
                  <a:gd name="T15" fmla="*/ 2147483647 h 64"/>
                  <a:gd name="T16" fmla="*/ 2147483647 w 2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4"/>
                  <a:gd name="T29" fmla="*/ 24 w 2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4">
                    <a:moveTo>
                      <a:pt x="8" y="8"/>
                    </a:moveTo>
                    <a:lnTo>
                      <a:pt x="8" y="0"/>
                    </a:lnTo>
                    <a:lnTo>
                      <a:pt x="0" y="0"/>
                    </a:lnTo>
                    <a:lnTo>
                      <a:pt x="0" y="8"/>
                    </a:lnTo>
                    <a:lnTo>
                      <a:pt x="0" y="24"/>
                    </a:lnTo>
                    <a:lnTo>
                      <a:pt x="8" y="64"/>
                    </a:lnTo>
                    <a:lnTo>
                      <a:pt x="24" y="56"/>
                    </a:lnTo>
                    <a:lnTo>
                      <a:pt x="16" y="40"/>
                    </a:lnTo>
                    <a:lnTo>
                      <a:pt x="8"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52" name="Freeform 769"/>
              <p:cNvSpPr>
                <a:spLocks/>
              </p:cNvSpPr>
              <p:nvPr/>
            </p:nvSpPr>
            <p:spPr bwMode="auto">
              <a:xfrm>
                <a:off x="9540993" y="1583098"/>
                <a:ext cx="30956" cy="77788"/>
              </a:xfrm>
              <a:custGeom>
                <a:avLst/>
                <a:gdLst>
                  <a:gd name="T0" fmla="*/ 2147483647 w 32"/>
                  <a:gd name="T1" fmla="*/ 2147483647 h 80"/>
                  <a:gd name="T2" fmla="*/ 2147483647 w 32"/>
                  <a:gd name="T3" fmla="*/ 2147483647 h 80"/>
                  <a:gd name="T4" fmla="*/ 2147483647 w 32"/>
                  <a:gd name="T5" fmla="*/ 2147483647 h 80"/>
                  <a:gd name="T6" fmla="*/ 2147483647 w 32"/>
                  <a:gd name="T7" fmla="*/ 2147483647 h 80"/>
                  <a:gd name="T8" fmla="*/ 2147483647 w 32"/>
                  <a:gd name="T9" fmla="*/ 0 h 80"/>
                  <a:gd name="T10" fmla="*/ 2147483647 w 32"/>
                  <a:gd name="T11" fmla="*/ 2147483647 h 80"/>
                  <a:gd name="T12" fmla="*/ 2147483647 w 32"/>
                  <a:gd name="T13" fmla="*/ 2147483647 h 80"/>
                  <a:gd name="T14" fmla="*/ 0 w 32"/>
                  <a:gd name="T15" fmla="*/ 2147483647 h 80"/>
                  <a:gd name="T16" fmla="*/ 0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2147483647 w 32"/>
                  <a:gd name="T27" fmla="*/ 2147483647 h 80"/>
                  <a:gd name="T28" fmla="*/ 2147483647 w 32"/>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80"/>
                  <a:gd name="T47" fmla="*/ 32 w 3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53" name="Freeform 770"/>
              <p:cNvSpPr>
                <a:spLocks/>
              </p:cNvSpPr>
              <p:nvPr/>
            </p:nvSpPr>
            <p:spPr bwMode="auto">
              <a:xfrm>
                <a:off x="9533055" y="1606117"/>
                <a:ext cx="23019" cy="61913"/>
              </a:xfrm>
              <a:custGeom>
                <a:avLst/>
                <a:gdLst>
                  <a:gd name="T0" fmla="*/ 2147483647 w 24"/>
                  <a:gd name="T1" fmla="*/ 2147483647 h 64"/>
                  <a:gd name="T2" fmla="*/ 2147483647 w 24"/>
                  <a:gd name="T3" fmla="*/ 0 h 64"/>
                  <a:gd name="T4" fmla="*/ 0 w 24"/>
                  <a:gd name="T5" fmla="*/ 0 h 64"/>
                  <a:gd name="T6" fmla="*/ 0 w 24"/>
                  <a:gd name="T7" fmla="*/ 0 h 64"/>
                  <a:gd name="T8" fmla="*/ 0 w 24"/>
                  <a:gd name="T9" fmla="*/ 2147483647 h 64"/>
                  <a:gd name="T10" fmla="*/ 0 w 24"/>
                  <a:gd name="T11" fmla="*/ 2147483647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4"/>
                  <a:gd name="T32" fmla="*/ 24 w 2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4">
                    <a:moveTo>
                      <a:pt x="8" y="8"/>
                    </a:moveTo>
                    <a:lnTo>
                      <a:pt x="8" y="0"/>
                    </a:lnTo>
                    <a:lnTo>
                      <a:pt x="0" y="0"/>
                    </a:lnTo>
                    <a:lnTo>
                      <a:pt x="0" y="8"/>
                    </a:lnTo>
                    <a:lnTo>
                      <a:pt x="0" y="24"/>
                    </a:lnTo>
                    <a:lnTo>
                      <a:pt x="8" y="64"/>
                    </a:lnTo>
                    <a:lnTo>
                      <a:pt x="24" y="56"/>
                    </a:lnTo>
                    <a:lnTo>
                      <a:pt x="16" y="40"/>
                    </a:lnTo>
                    <a:lnTo>
                      <a:pt x="8"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54" name="Freeform 771"/>
              <p:cNvSpPr>
                <a:spLocks/>
              </p:cNvSpPr>
              <p:nvPr/>
            </p:nvSpPr>
            <p:spPr bwMode="auto">
              <a:xfrm>
                <a:off x="9673549" y="1948223"/>
                <a:ext cx="163513" cy="162718"/>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0 h 168"/>
                  <a:gd name="T36" fmla="*/ 2147483647 w 168"/>
                  <a:gd name="T37" fmla="*/ 2147483647 h 168"/>
                  <a:gd name="T38" fmla="*/ 0 w 168"/>
                  <a:gd name="T39" fmla="*/ 2147483647 h 168"/>
                  <a:gd name="T40" fmla="*/ 2147483647 w 168"/>
                  <a:gd name="T41" fmla="*/ 2147483647 h 168"/>
                  <a:gd name="T42" fmla="*/ 2147483647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
                  <a:gd name="T79" fmla="*/ 0 h 168"/>
                  <a:gd name="T80" fmla="*/ 168 w 168"/>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55" name="Freeform 773"/>
              <p:cNvSpPr>
                <a:spLocks/>
              </p:cNvSpPr>
              <p:nvPr/>
            </p:nvSpPr>
            <p:spPr bwMode="auto">
              <a:xfrm>
                <a:off x="7458193" y="471848"/>
                <a:ext cx="334169" cy="457994"/>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56" name="Freeform 775"/>
              <p:cNvSpPr>
                <a:spLocks/>
              </p:cNvSpPr>
              <p:nvPr/>
            </p:nvSpPr>
            <p:spPr bwMode="auto">
              <a:xfrm>
                <a:off x="7458193" y="471848"/>
                <a:ext cx="334169" cy="457994"/>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solidFill>
                <a:schemeClr val="bg2"/>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prstClr val="white">
                      <a:lumMod val="85000"/>
                      <a:lumOff val="15000"/>
                    </a:prstClr>
                  </a:solidFill>
                </a:endParaRPr>
              </a:p>
            </p:txBody>
          </p:sp>
          <p:sp>
            <p:nvSpPr>
              <p:cNvPr id="857" name="Freeform 776"/>
              <p:cNvSpPr>
                <a:spLocks/>
              </p:cNvSpPr>
              <p:nvPr/>
            </p:nvSpPr>
            <p:spPr bwMode="auto">
              <a:xfrm>
                <a:off x="7792361" y="448035"/>
                <a:ext cx="1049338" cy="723106"/>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80"/>
                  <a:gd name="T184" fmla="*/ 0 h 744"/>
                  <a:gd name="T185" fmla="*/ 1080 w 1080"/>
                  <a:gd name="T186" fmla="*/ 744 h 7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58" name="Freeform 777"/>
              <p:cNvSpPr>
                <a:spLocks/>
              </p:cNvSpPr>
              <p:nvPr/>
            </p:nvSpPr>
            <p:spPr bwMode="auto">
              <a:xfrm>
                <a:off x="7994768" y="1054461"/>
                <a:ext cx="706438" cy="365125"/>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0 h 376"/>
                  <a:gd name="T50" fmla="*/ 2147483647 w 728"/>
                  <a:gd name="T51" fmla="*/ 2147483647 h 376"/>
                  <a:gd name="T52" fmla="*/ 2147483647 w 728"/>
                  <a:gd name="T53" fmla="*/ 2147483647 h 376"/>
                  <a:gd name="T54" fmla="*/ 2147483647 w 728"/>
                  <a:gd name="T55" fmla="*/ 2147483647 h 376"/>
                  <a:gd name="T56" fmla="*/ 0 w 728"/>
                  <a:gd name="T57" fmla="*/ 2147483647 h 376"/>
                  <a:gd name="T58" fmla="*/ 2147483647 w 728"/>
                  <a:gd name="T59" fmla="*/ 2147483647 h 376"/>
                  <a:gd name="T60" fmla="*/ 2147483647 w 728"/>
                  <a:gd name="T61" fmla="*/ 2147483647 h 376"/>
                  <a:gd name="T62" fmla="*/ 2147483647 w 728"/>
                  <a:gd name="T63" fmla="*/ 2147483647 h 376"/>
                  <a:gd name="T64" fmla="*/ 2147483647 w 728"/>
                  <a:gd name="T65" fmla="*/ 2147483647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8"/>
                  <a:gd name="T100" fmla="*/ 0 h 376"/>
                  <a:gd name="T101" fmla="*/ 728 w 728"/>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59" name="Freeform 779"/>
              <p:cNvSpPr>
                <a:spLocks/>
              </p:cNvSpPr>
              <p:nvPr/>
            </p:nvSpPr>
            <p:spPr bwMode="auto">
              <a:xfrm>
                <a:off x="7994768" y="1054461"/>
                <a:ext cx="706438" cy="365125"/>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2147483647 h 376"/>
                  <a:gd name="T50" fmla="*/ 2147483647 w 728"/>
                  <a:gd name="T51" fmla="*/ 0 h 376"/>
                  <a:gd name="T52" fmla="*/ 2147483647 w 728"/>
                  <a:gd name="T53" fmla="*/ 2147483647 h 376"/>
                  <a:gd name="T54" fmla="*/ 2147483647 w 728"/>
                  <a:gd name="T55" fmla="*/ 2147483647 h 376"/>
                  <a:gd name="T56" fmla="*/ 2147483647 w 728"/>
                  <a:gd name="T57" fmla="*/ 2147483647 h 376"/>
                  <a:gd name="T58" fmla="*/ 0 w 728"/>
                  <a:gd name="T59" fmla="*/ 2147483647 h 376"/>
                  <a:gd name="T60" fmla="*/ 2147483647 w 728"/>
                  <a:gd name="T61" fmla="*/ 2147483647 h 376"/>
                  <a:gd name="T62" fmla="*/ 2147483647 w 728"/>
                  <a:gd name="T63" fmla="*/ 2147483647 h 376"/>
                  <a:gd name="T64" fmla="*/ 2147483647 w 728"/>
                  <a:gd name="T65" fmla="*/ 2147483647 h 376"/>
                  <a:gd name="T66" fmla="*/ 2147483647 w 728"/>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8"/>
                  <a:gd name="T103" fmla="*/ 0 h 376"/>
                  <a:gd name="T104" fmla="*/ 728 w 728"/>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chemeClr val="bg2"/>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prstClr val="white">
                      <a:lumMod val="85000"/>
                      <a:lumOff val="15000"/>
                    </a:prstClr>
                  </a:solidFill>
                </a:endParaRPr>
              </a:p>
            </p:txBody>
          </p:sp>
          <p:sp>
            <p:nvSpPr>
              <p:cNvPr id="860" name="Freeform 780"/>
              <p:cNvSpPr>
                <a:spLocks/>
              </p:cNvSpPr>
              <p:nvPr/>
            </p:nvSpPr>
            <p:spPr bwMode="auto">
              <a:xfrm>
                <a:off x="8444824" y="1552142"/>
                <a:ext cx="54769" cy="53975"/>
              </a:xfrm>
              <a:custGeom>
                <a:avLst/>
                <a:gdLst>
                  <a:gd name="T0" fmla="*/ 2147483647 w 56"/>
                  <a:gd name="T1" fmla="*/ 2147483647 h 56"/>
                  <a:gd name="T2" fmla="*/ 2147483647 w 56"/>
                  <a:gd name="T3" fmla="*/ 2147483647 h 56"/>
                  <a:gd name="T4" fmla="*/ 2147483647 w 56"/>
                  <a:gd name="T5" fmla="*/ 0 h 56"/>
                  <a:gd name="T6" fmla="*/ 2147483647 w 56"/>
                  <a:gd name="T7" fmla="*/ 2147483647 h 56"/>
                  <a:gd name="T8" fmla="*/ 0 w 56"/>
                  <a:gd name="T9" fmla="*/ 2147483647 h 56"/>
                  <a:gd name="T10" fmla="*/ 2147483647 w 56"/>
                  <a:gd name="T11" fmla="*/ 2147483647 h 56"/>
                  <a:gd name="T12" fmla="*/ 2147483647 w 56"/>
                  <a:gd name="T13" fmla="*/ 2147483647 h 56"/>
                  <a:gd name="T14" fmla="*/ 2147483647 w 56"/>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6"/>
                  <a:gd name="T26" fmla="*/ 56 w 5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6">
                    <a:moveTo>
                      <a:pt x="56" y="56"/>
                    </a:moveTo>
                    <a:lnTo>
                      <a:pt x="56" y="48"/>
                    </a:lnTo>
                    <a:lnTo>
                      <a:pt x="56" y="0"/>
                    </a:lnTo>
                    <a:lnTo>
                      <a:pt x="32" y="16"/>
                    </a:lnTo>
                    <a:lnTo>
                      <a:pt x="0" y="24"/>
                    </a:lnTo>
                    <a:lnTo>
                      <a:pt x="24" y="56"/>
                    </a:lnTo>
                    <a:lnTo>
                      <a:pt x="40" y="56"/>
                    </a:lnTo>
                    <a:lnTo>
                      <a:pt x="56" y="5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61" name="Freeform 781"/>
              <p:cNvSpPr>
                <a:spLocks/>
              </p:cNvSpPr>
              <p:nvPr/>
            </p:nvSpPr>
            <p:spPr bwMode="auto">
              <a:xfrm>
                <a:off x="8468636" y="1606117"/>
                <a:ext cx="46038" cy="30957"/>
              </a:xfrm>
              <a:custGeom>
                <a:avLst/>
                <a:gdLst>
                  <a:gd name="T0" fmla="*/ 2147483647 w 48"/>
                  <a:gd name="T1" fmla="*/ 0 h 32"/>
                  <a:gd name="T2" fmla="*/ 2147483647 w 48"/>
                  <a:gd name="T3" fmla="*/ 0 h 32"/>
                  <a:gd name="T4" fmla="*/ 0 w 48"/>
                  <a:gd name="T5" fmla="*/ 0 h 32"/>
                  <a:gd name="T6" fmla="*/ 2147483647 w 48"/>
                  <a:gd name="T7" fmla="*/ 2147483647 h 32"/>
                  <a:gd name="T8" fmla="*/ 2147483647 w 48"/>
                  <a:gd name="T9" fmla="*/ 2147483647 h 32"/>
                  <a:gd name="T10" fmla="*/ 2147483647 w 48"/>
                  <a:gd name="T11" fmla="*/ 2147483647 h 32"/>
                  <a:gd name="T12" fmla="*/ 2147483647 w 48"/>
                  <a:gd name="T13" fmla="*/ 0 h 32"/>
                  <a:gd name="T14" fmla="*/ 0 60000 65536"/>
                  <a:gd name="T15" fmla="*/ 0 60000 65536"/>
                  <a:gd name="T16" fmla="*/ 0 60000 65536"/>
                  <a:gd name="T17" fmla="*/ 0 60000 65536"/>
                  <a:gd name="T18" fmla="*/ 0 60000 65536"/>
                  <a:gd name="T19" fmla="*/ 0 60000 65536"/>
                  <a:gd name="T20" fmla="*/ 0 60000 65536"/>
                  <a:gd name="T21" fmla="*/ 0 w 48"/>
                  <a:gd name="T22" fmla="*/ 0 h 32"/>
                  <a:gd name="T23" fmla="*/ 48 w 4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2">
                    <a:moveTo>
                      <a:pt x="32" y="0"/>
                    </a:moveTo>
                    <a:lnTo>
                      <a:pt x="16" y="0"/>
                    </a:lnTo>
                    <a:lnTo>
                      <a:pt x="0" y="0"/>
                    </a:lnTo>
                    <a:lnTo>
                      <a:pt x="8" y="8"/>
                    </a:lnTo>
                    <a:lnTo>
                      <a:pt x="40" y="32"/>
                    </a:lnTo>
                    <a:lnTo>
                      <a:pt x="48" y="16"/>
                    </a:lnTo>
                    <a:lnTo>
                      <a:pt x="32"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62" name="Freeform 782"/>
              <p:cNvSpPr>
                <a:spLocks/>
              </p:cNvSpPr>
              <p:nvPr/>
            </p:nvSpPr>
            <p:spPr bwMode="auto">
              <a:xfrm>
                <a:off x="8507531" y="1621992"/>
                <a:ext cx="69850" cy="30957"/>
              </a:xfrm>
              <a:custGeom>
                <a:avLst/>
                <a:gdLst>
                  <a:gd name="T0" fmla="*/ 2147483647 w 72"/>
                  <a:gd name="T1" fmla="*/ 2147483647 h 32"/>
                  <a:gd name="T2" fmla="*/ 2147483647 w 72"/>
                  <a:gd name="T3" fmla="*/ 2147483647 h 32"/>
                  <a:gd name="T4" fmla="*/ 2147483647 w 72"/>
                  <a:gd name="T5" fmla="*/ 2147483647 h 32"/>
                  <a:gd name="T6" fmla="*/ 2147483647 w 72"/>
                  <a:gd name="T7" fmla="*/ 0 h 32"/>
                  <a:gd name="T8" fmla="*/ 0 w 72"/>
                  <a:gd name="T9" fmla="*/ 2147483647 h 32"/>
                  <a:gd name="T10" fmla="*/ 2147483647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32"/>
                  <a:gd name="T41" fmla="*/ 72 w 7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32">
                    <a:moveTo>
                      <a:pt x="56" y="8"/>
                    </a:moveTo>
                    <a:lnTo>
                      <a:pt x="40" y="8"/>
                    </a:lnTo>
                    <a:lnTo>
                      <a:pt x="8" y="8"/>
                    </a:lnTo>
                    <a:lnTo>
                      <a:pt x="8" y="0"/>
                    </a:lnTo>
                    <a:lnTo>
                      <a:pt x="0" y="16"/>
                    </a:lnTo>
                    <a:lnTo>
                      <a:pt x="16" y="32"/>
                    </a:lnTo>
                    <a:lnTo>
                      <a:pt x="24" y="32"/>
                    </a:lnTo>
                    <a:lnTo>
                      <a:pt x="32" y="24"/>
                    </a:lnTo>
                    <a:lnTo>
                      <a:pt x="40" y="16"/>
                    </a:lnTo>
                    <a:lnTo>
                      <a:pt x="56" y="16"/>
                    </a:lnTo>
                    <a:lnTo>
                      <a:pt x="64" y="32"/>
                    </a:lnTo>
                    <a:lnTo>
                      <a:pt x="72" y="16"/>
                    </a:lnTo>
                    <a:lnTo>
                      <a:pt x="56"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63" name="Freeform 784"/>
              <p:cNvSpPr>
                <a:spLocks/>
              </p:cNvSpPr>
              <p:nvPr/>
            </p:nvSpPr>
            <p:spPr bwMode="auto">
              <a:xfrm>
                <a:off x="8600399" y="1722798"/>
                <a:ext cx="100806" cy="69850"/>
              </a:xfrm>
              <a:custGeom>
                <a:avLst/>
                <a:gdLst>
                  <a:gd name="T0" fmla="*/ 0 w 104"/>
                  <a:gd name="T1" fmla="*/ 2147483647 h 72"/>
                  <a:gd name="T2" fmla="*/ 2147483647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0 h 72"/>
                  <a:gd name="T22" fmla="*/ 0 w 104"/>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24" y="40"/>
                    </a:lnTo>
                    <a:lnTo>
                      <a:pt x="32" y="48"/>
                    </a:lnTo>
                    <a:lnTo>
                      <a:pt x="48" y="48"/>
                    </a:lnTo>
                    <a:lnTo>
                      <a:pt x="56" y="64"/>
                    </a:lnTo>
                    <a:lnTo>
                      <a:pt x="64" y="56"/>
                    </a:lnTo>
                    <a:lnTo>
                      <a:pt x="56" y="64"/>
                    </a:lnTo>
                    <a:lnTo>
                      <a:pt x="64" y="72"/>
                    </a:lnTo>
                    <a:lnTo>
                      <a:pt x="72" y="24"/>
                    </a:lnTo>
                    <a:lnTo>
                      <a:pt x="72" y="8"/>
                    </a:lnTo>
                    <a:lnTo>
                      <a:pt x="104" y="0"/>
                    </a:lnTo>
                    <a:lnTo>
                      <a:pt x="0"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64" name="Freeform 785"/>
              <p:cNvSpPr>
                <a:spLocks/>
              </p:cNvSpPr>
              <p:nvPr/>
            </p:nvSpPr>
            <p:spPr bwMode="auto">
              <a:xfrm>
                <a:off x="8600399" y="1722798"/>
                <a:ext cx="100806" cy="69850"/>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65" name="Freeform 786"/>
              <p:cNvSpPr>
                <a:spLocks/>
              </p:cNvSpPr>
              <p:nvPr/>
            </p:nvSpPr>
            <p:spPr bwMode="auto">
              <a:xfrm>
                <a:off x="8600399" y="1722798"/>
                <a:ext cx="100806" cy="69850"/>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66" name="Freeform 787"/>
              <p:cNvSpPr>
                <a:spLocks/>
              </p:cNvSpPr>
              <p:nvPr/>
            </p:nvSpPr>
            <p:spPr bwMode="auto">
              <a:xfrm>
                <a:off x="8771849" y="1637074"/>
                <a:ext cx="61913" cy="8572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8"/>
                  <a:gd name="T53" fmla="*/ 64 w 6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67" name="Freeform 788"/>
              <p:cNvSpPr>
                <a:spLocks/>
              </p:cNvSpPr>
              <p:nvPr/>
            </p:nvSpPr>
            <p:spPr bwMode="auto">
              <a:xfrm>
                <a:off x="8856781" y="1668029"/>
                <a:ext cx="38893" cy="46832"/>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2147483647 w 40"/>
                  <a:gd name="T11" fmla="*/ 0 h 48"/>
                  <a:gd name="T12" fmla="*/ 0 w 40"/>
                  <a:gd name="T13" fmla="*/ 2147483647 h 48"/>
                  <a:gd name="T14" fmla="*/ 2147483647 w 40"/>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8" y="32"/>
                    </a:moveTo>
                    <a:lnTo>
                      <a:pt x="8" y="48"/>
                    </a:lnTo>
                    <a:lnTo>
                      <a:pt x="24" y="40"/>
                    </a:lnTo>
                    <a:lnTo>
                      <a:pt x="40" y="16"/>
                    </a:lnTo>
                    <a:lnTo>
                      <a:pt x="16" y="0"/>
                    </a:lnTo>
                    <a:lnTo>
                      <a:pt x="8" y="0"/>
                    </a:lnTo>
                    <a:lnTo>
                      <a:pt x="0" y="16"/>
                    </a:lnTo>
                    <a:lnTo>
                      <a:pt x="8"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68" name="Freeform 789"/>
              <p:cNvSpPr>
                <a:spLocks/>
              </p:cNvSpPr>
              <p:nvPr/>
            </p:nvSpPr>
            <p:spPr bwMode="auto">
              <a:xfrm>
                <a:off x="8771849" y="1637074"/>
                <a:ext cx="61913" cy="8572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2147483647 w 64"/>
                  <a:gd name="T35" fmla="*/ 2147483647 h 88"/>
                  <a:gd name="T36" fmla="*/ 2147483647 w 64"/>
                  <a:gd name="T37" fmla="*/ 2147483647 h 88"/>
                  <a:gd name="T38" fmla="*/ 2147483647 w 64"/>
                  <a:gd name="T39" fmla="*/ 2147483647 h 88"/>
                  <a:gd name="T40" fmla="*/ 2147483647 w 64"/>
                  <a:gd name="T41" fmla="*/ 2147483647 h 88"/>
                  <a:gd name="T42" fmla="*/ 2147483647 w 64"/>
                  <a:gd name="T43" fmla="*/ 2147483647 h 88"/>
                  <a:gd name="T44" fmla="*/ 2147483647 w 64"/>
                  <a:gd name="T45" fmla="*/ 2147483647 h 88"/>
                  <a:gd name="T46" fmla="*/ 2147483647 w 64"/>
                  <a:gd name="T47" fmla="*/ 2147483647 h 88"/>
                  <a:gd name="T48" fmla="*/ 2147483647 w 64"/>
                  <a:gd name="T49" fmla="*/ 0 h 88"/>
                  <a:gd name="T50" fmla="*/ 2147483647 w 64"/>
                  <a:gd name="T51" fmla="*/ 2147483647 h 88"/>
                  <a:gd name="T52" fmla="*/ 0 w 64"/>
                  <a:gd name="T53" fmla="*/ 2147483647 h 88"/>
                  <a:gd name="T54" fmla="*/ 2147483647 w 64"/>
                  <a:gd name="T55" fmla="*/ 2147483647 h 88"/>
                  <a:gd name="T56" fmla="*/ 2147483647 w 64"/>
                  <a:gd name="T57" fmla="*/ 2147483647 h 88"/>
                  <a:gd name="T58" fmla="*/ 2147483647 w 64"/>
                  <a:gd name="T59" fmla="*/ 2147483647 h 88"/>
                  <a:gd name="T60" fmla="*/ 2147483647 w 64"/>
                  <a:gd name="T61" fmla="*/ 2147483647 h 88"/>
                  <a:gd name="T62" fmla="*/ 2147483647 w 64"/>
                  <a:gd name="T63" fmla="*/ 2147483647 h 88"/>
                  <a:gd name="T64" fmla="*/ 2147483647 w 64"/>
                  <a:gd name="T65" fmla="*/ 2147483647 h 88"/>
                  <a:gd name="T66" fmla="*/ 2147483647 w 64"/>
                  <a:gd name="T67" fmla="*/ 2147483647 h 88"/>
                  <a:gd name="T68" fmla="*/ 2147483647 w 64"/>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88"/>
                  <a:gd name="T107" fmla="*/ 64 w 64"/>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69" name="Freeform 790"/>
              <p:cNvSpPr>
                <a:spLocks/>
              </p:cNvSpPr>
              <p:nvPr/>
            </p:nvSpPr>
            <p:spPr bwMode="auto">
              <a:xfrm>
                <a:off x="8856781" y="1668029"/>
                <a:ext cx="38893" cy="46832"/>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0 h 48"/>
                  <a:gd name="T12" fmla="*/ 2147483647 w 40"/>
                  <a:gd name="T13" fmla="*/ 0 h 48"/>
                  <a:gd name="T14" fmla="*/ 0 w 40"/>
                  <a:gd name="T15" fmla="*/ 2147483647 h 48"/>
                  <a:gd name="T16" fmla="*/ 2147483647 w 40"/>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8"/>
                  <a:gd name="T29" fmla="*/ 40 w 4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8">
                    <a:moveTo>
                      <a:pt x="8" y="32"/>
                    </a:moveTo>
                    <a:lnTo>
                      <a:pt x="8" y="48"/>
                    </a:lnTo>
                    <a:lnTo>
                      <a:pt x="24" y="40"/>
                    </a:lnTo>
                    <a:lnTo>
                      <a:pt x="40" y="16"/>
                    </a:lnTo>
                    <a:lnTo>
                      <a:pt x="16" y="0"/>
                    </a:lnTo>
                    <a:lnTo>
                      <a:pt x="8" y="0"/>
                    </a:lnTo>
                    <a:lnTo>
                      <a:pt x="0" y="16"/>
                    </a:lnTo>
                    <a:lnTo>
                      <a:pt x="8" y="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70" name="Freeform 791"/>
              <p:cNvSpPr>
                <a:spLocks/>
              </p:cNvSpPr>
              <p:nvPr/>
            </p:nvSpPr>
            <p:spPr bwMode="auto">
              <a:xfrm>
                <a:off x="8624211" y="2018073"/>
                <a:ext cx="240506" cy="496888"/>
              </a:xfrm>
              <a:custGeom>
                <a:avLst/>
                <a:gdLst>
                  <a:gd name="T0" fmla="*/ 2147483647 w 248"/>
                  <a:gd name="T1" fmla="*/ 2147483647 h 512"/>
                  <a:gd name="T2" fmla="*/ 2147483647 w 248"/>
                  <a:gd name="T3" fmla="*/ 2147483647 h 512"/>
                  <a:gd name="T4" fmla="*/ 2147483647 w 248"/>
                  <a:gd name="T5" fmla="*/ 2147483647 h 512"/>
                  <a:gd name="T6" fmla="*/ 2147483647 w 248"/>
                  <a:gd name="T7" fmla="*/ 2147483647 h 512"/>
                  <a:gd name="T8" fmla="*/ 2147483647 w 248"/>
                  <a:gd name="T9" fmla="*/ 2147483647 h 512"/>
                  <a:gd name="T10" fmla="*/ 2147483647 w 248"/>
                  <a:gd name="T11" fmla="*/ 2147483647 h 512"/>
                  <a:gd name="T12" fmla="*/ 2147483647 w 248"/>
                  <a:gd name="T13" fmla="*/ 2147483647 h 512"/>
                  <a:gd name="T14" fmla="*/ 2147483647 w 248"/>
                  <a:gd name="T15" fmla="*/ 2147483647 h 512"/>
                  <a:gd name="T16" fmla="*/ 2147483647 w 248"/>
                  <a:gd name="T17" fmla="*/ 2147483647 h 512"/>
                  <a:gd name="T18" fmla="*/ 2147483647 w 248"/>
                  <a:gd name="T19" fmla="*/ 2147483647 h 512"/>
                  <a:gd name="T20" fmla="*/ 2147483647 w 248"/>
                  <a:gd name="T21" fmla="*/ 2147483647 h 512"/>
                  <a:gd name="T22" fmla="*/ 2147483647 w 248"/>
                  <a:gd name="T23" fmla="*/ 2147483647 h 512"/>
                  <a:gd name="T24" fmla="*/ 2147483647 w 248"/>
                  <a:gd name="T25" fmla="*/ 2147483647 h 512"/>
                  <a:gd name="T26" fmla="*/ 2147483647 w 248"/>
                  <a:gd name="T27" fmla="*/ 2147483647 h 512"/>
                  <a:gd name="T28" fmla="*/ 2147483647 w 248"/>
                  <a:gd name="T29" fmla="*/ 0 h 512"/>
                  <a:gd name="T30" fmla="*/ 2147483647 w 248"/>
                  <a:gd name="T31" fmla="*/ 0 h 512"/>
                  <a:gd name="T32" fmla="*/ 2147483647 w 248"/>
                  <a:gd name="T33" fmla="*/ 2147483647 h 512"/>
                  <a:gd name="T34" fmla="*/ 2147483647 w 248"/>
                  <a:gd name="T35" fmla="*/ 0 h 512"/>
                  <a:gd name="T36" fmla="*/ 2147483647 w 248"/>
                  <a:gd name="T37" fmla="*/ 0 h 512"/>
                  <a:gd name="T38" fmla="*/ 2147483647 w 248"/>
                  <a:gd name="T39" fmla="*/ 2147483647 h 512"/>
                  <a:gd name="T40" fmla="*/ 2147483647 w 248"/>
                  <a:gd name="T41" fmla="*/ 2147483647 h 512"/>
                  <a:gd name="T42" fmla="*/ 2147483647 w 248"/>
                  <a:gd name="T43" fmla="*/ 2147483647 h 512"/>
                  <a:gd name="T44" fmla="*/ 2147483647 w 248"/>
                  <a:gd name="T45" fmla="*/ 2147483647 h 512"/>
                  <a:gd name="T46" fmla="*/ 2147483647 w 248"/>
                  <a:gd name="T47" fmla="*/ 2147483647 h 512"/>
                  <a:gd name="T48" fmla="*/ 2147483647 w 248"/>
                  <a:gd name="T49" fmla="*/ 2147483647 h 512"/>
                  <a:gd name="T50" fmla="*/ 2147483647 w 248"/>
                  <a:gd name="T51" fmla="*/ 2147483647 h 512"/>
                  <a:gd name="T52" fmla="*/ 2147483647 w 248"/>
                  <a:gd name="T53" fmla="*/ 2147483647 h 512"/>
                  <a:gd name="T54" fmla="*/ 2147483647 w 248"/>
                  <a:gd name="T55" fmla="*/ 2147483647 h 512"/>
                  <a:gd name="T56" fmla="*/ 2147483647 w 248"/>
                  <a:gd name="T57" fmla="*/ 2147483647 h 512"/>
                  <a:gd name="T58" fmla="*/ 2147483647 w 248"/>
                  <a:gd name="T59" fmla="*/ 2147483647 h 512"/>
                  <a:gd name="T60" fmla="*/ 2147483647 w 248"/>
                  <a:gd name="T61" fmla="*/ 2147483647 h 512"/>
                  <a:gd name="T62" fmla="*/ 2147483647 w 248"/>
                  <a:gd name="T63" fmla="*/ 2147483647 h 512"/>
                  <a:gd name="T64" fmla="*/ 0 w 248"/>
                  <a:gd name="T65" fmla="*/ 2147483647 h 512"/>
                  <a:gd name="T66" fmla="*/ 2147483647 w 248"/>
                  <a:gd name="T67" fmla="*/ 2147483647 h 512"/>
                  <a:gd name="T68" fmla="*/ 2147483647 w 248"/>
                  <a:gd name="T69" fmla="*/ 2147483647 h 512"/>
                  <a:gd name="T70" fmla="*/ 2147483647 w 248"/>
                  <a:gd name="T71" fmla="*/ 2147483647 h 512"/>
                  <a:gd name="T72" fmla="*/ 2147483647 w 248"/>
                  <a:gd name="T73" fmla="*/ 2147483647 h 512"/>
                  <a:gd name="T74" fmla="*/ 2147483647 w 248"/>
                  <a:gd name="T75" fmla="*/ 2147483647 h 512"/>
                  <a:gd name="T76" fmla="*/ 2147483647 w 248"/>
                  <a:gd name="T77" fmla="*/ 2147483647 h 512"/>
                  <a:gd name="T78" fmla="*/ 2147483647 w 248"/>
                  <a:gd name="T79" fmla="*/ 2147483647 h 512"/>
                  <a:gd name="T80" fmla="*/ 2147483647 w 248"/>
                  <a:gd name="T81" fmla="*/ 2147483647 h 512"/>
                  <a:gd name="T82" fmla="*/ 2147483647 w 248"/>
                  <a:gd name="T83" fmla="*/ 2147483647 h 512"/>
                  <a:gd name="T84" fmla="*/ 2147483647 w 248"/>
                  <a:gd name="T85" fmla="*/ 2147483647 h 512"/>
                  <a:gd name="T86" fmla="*/ 2147483647 w 248"/>
                  <a:gd name="T87" fmla="*/ 2147483647 h 512"/>
                  <a:gd name="T88" fmla="*/ 2147483647 w 248"/>
                  <a:gd name="T89" fmla="*/ 2147483647 h 512"/>
                  <a:gd name="T90" fmla="*/ 2147483647 w 248"/>
                  <a:gd name="T91" fmla="*/ 2147483647 h 512"/>
                  <a:gd name="T92" fmla="*/ 2147483647 w 248"/>
                  <a:gd name="T93" fmla="*/ 2147483647 h 512"/>
                  <a:gd name="T94" fmla="*/ 2147483647 w 248"/>
                  <a:gd name="T95" fmla="*/ 2147483647 h 512"/>
                  <a:gd name="T96" fmla="*/ 2147483647 w 248"/>
                  <a:gd name="T97" fmla="*/ 2147483647 h 512"/>
                  <a:gd name="T98" fmla="*/ 2147483647 w 248"/>
                  <a:gd name="T99" fmla="*/ 2147483647 h 512"/>
                  <a:gd name="T100" fmla="*/ 2147483647 w 248"/>
                  <a:gd name="T101" fmla="*/ 2147483647 h 512"/>
                  <a:gd name="T102" fmla="*/ 2147483647 w 248"/>
                  <a:gd name="T103" fmla="*/ 2147483647 h 512"/>
                  <a:gd name="T104" fmla="*/ 2147483647 w 248"/>
                  <a:gd name="T105" fmla="*/ 2147483647 h 512"/>
                  <a:gd name="T106" fmla="*/ 2147483647 w 248"/>
                  <a:gd name="T107" fmla="*/ 2147483647 h 512"/>
                  <a:gd name="T108" fmla="*/ 2147483647 w 248"/>
                  <a:gd name="T109" fmla="*/ 2147483647 h 512"/>
                  <a:gd name="T110" fmla="*/ 2147483647 w 248"/>
                  <a:gd name="T111" fmla="*/ 2147483647 h 512"/>
                  <a:gd name="T112" fmla="*/ 2147483647 w 248"/>
                  <a:gd name="T113" fmla="*/ 2147483647 h 512"/>
                  <a:gd name="T114" fmla="*/ 2147483647 w 248"/>
                  <a:gd name="T115" fmla="*/ 2147483647 h 512"/>
                  <a:gd name="T116" fmla="*/ 2147483647 w 248"/>
                  <a:gd name="T117" fmla="*/ 2147483647 h 512"/>
                  <a:gd name="T118" fmla="*/ 2147483647 w 248"/>
                  <a:gd name="T119" fmla="*/ 2147483647 h 512"/>
                  <a:gd name="T120" fmla="*/ 2147483647 w 248"/>
                  <a:gd name="T121" fmla="*/ 2147483647 h 512"/>
                  <a:gd name="T122" fmla="*/ 2147483647 w 248"/>
                  <a:gd name="T123" fmla="*/ 2147483647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512"/>
                  <a:gd name="T188" fmla="*/ 248 w 248"/>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512">
                    <a:moveTo>
                      <a:pt x="192" y="144"/>
                    </a:moveTo>
                    <a:lnTo>
                      <a:pt x="192" y="128"/>
                    </a:lnTo>
                    <a:lnTo>
                      <a:pt x="200" y="112"/>
                    </a:lnTo>
                    <a:lnTo>
                      <a:pt x="232" y="88"/>
                    </a:lnTo>
                    <a:lnTo>
                      <a:pt x="240" y="80"/>
                    </a:lnTo>
                    <a:lnTo>
                      <a:pt x="248" y="56"/>
                    </a:lnTo>
                    <a:lnTo>
                      <a:pt x="248" y="48"/>
                    </a:lnTo>
                    <a:lnTo>
                      <a:pt x="232" y="56"/>
                    </a:lnTo>
                    <a:lnTo>
                      <a:pt x="208" y="72"/>
                    </a:lnTo>
                    <a:lnTo>
                      <a:pt x="192" y="64"/>
                    </a:lnTo>
                    <a:lnTo>
                      <a:pt x="192" y="40"/>
                    </a:lnTo>
                    <a:lnTo>
                      <a:pt x="184" y="32"/>
                    </a:lnTo>
                    <a:lnTo>
                      <a:pt x="160" y="24"/>
                    </a:lnTo>
                    <a:lnTo>
                      <a:pt x="144" y="16"/>
                    </a:lnTo>
                    <a:lnTo>
                      <a:pt x="136" y="0"/>
                    </a:lnTo>
                    <a:lnTo>
                      <a:pt x="120" y="0"/>
                    </a:lnTo>
                    <a:lnTo>
                      <a:pt x="112" y="8"/>
                    </a:lnTo>
                    <a:lnTo>
                      <a:pt x="96" y="0"/>
                    </a:lnTo>
                    <a:lnTo>
                      <a:pt x="88" y="0"/>
                    </a:lnTo>
                    <a:lnTo>
                      <a:pt x="80" y="8"/>
                    </a:lnTo>
                    <a:lnTo>
                      <a:pt x="80" y="24"/>
                    </a:lnTo>
                    <a:lnTo>
                      <a:pt x="64" y="40"/>
                    </a:lnTo>
                    <a:lnTo>
                      <a:pt x="64" y="64"/>
                    </a:lnTo>
                    <a:lnTo>
                      <a:pt x="56" y="80"/>
                    </a:lnTo>
                    <a:lnTo>
                      <a:pt x="48" y="128"/>
                    </a:lnTo>
                    <a:lnTo>
                      <a:pt x="48" y="168"/>
                    </a:lnTo>
                    <a:lnTo>
                      <a:pt x="24" y="224"/>
                    </a:lnTo>
                    <a:lnTo>
                      <a:pt x="24" y="280"/>
                    </a:lnTo>
                    <a:lnTo>
                      <a:pt x="24" y="304"/>
                    </a:lnTo>
                    <a:lnTo>
                      <a:pt x="16" y="336"/>
                    </a:lnTo>
                    <a:lnTo>
                      <a:pt x="24" y="352"/>
                    </a:lnTo>
                    <a:lnTo>
                      <a:pt x="16" y="416"/>
                    </a:lnTo>
                    <a:lnTo>
                      <a:pt x="0" y="440"/>
                    </a:lnTo>
                    <a:lnTo>
                      <a:pt x="8" y="464"/>
                    </a:lnTo>
                    <a:lnTo>
                      <a:pt x="16" y="488"/>
                    </a:lnTo>
                    <a:lnTo>
                      <a:pt x="80" y="512"/>
                    </a:lnTo>
                    <a:lnTo>
                      <a:pt x="64" y="496"/>
                    </a:lnTo>
                    <a:lnTo>
                      <a:pt x="56" y="472"/>
                    </a:lnTo>
                    <a:lnTo>
                      <a:pt x="64" y="448"/>
                    </a:lnTo>
                    <a:lnTo>
                      <a:pt x="80" y="424"/>
                    </a:lnTo>
                    <a:lnTo>
                      <a:pt x="88" y="416"/>
                    </a:lnTo>
                    <a:lnTo>
                      <a:pt x="96" y="392"/>
                    </a:lnTo>
                    <a:lnTo>
                      <a:pt x="88" y="384"/>
                    </a:lnTo>
                    <a:lnTo>
                      <a:pt x="80" y="368"/>
                    </a:lnTo>
                    <a:lnTo>
                      <a:pt x="96" y="344"/>
                    </a:lnTo>
                    <a:lnTo>
                      <a:pt x="112" y="328"/>
                    </a:lnTo>
                    <a:lnTo>
                      <a:pt x="120" y="304"/>
                    </a:lnTo>
                    <a:lnTo>
                      <a:pt x="120" y="296"/>
                    </a:lnTo>
                    <a:lnTo>
                      <a:pt x="112" y="296"/>
                    </a:lnTo>
                    <a:lnTo>
                      <a:pt x="112" y="288"/>
                    </a:lnTo>
                    <a:lnTo>
                      <a:pt x="136" y="280"/>
                    </a:lnTo>
                    <a:lnTo>
                      <a:pt x="144" y="264"/>
                    </a:lnTo>
                    <a:lnTo>
                      <a:pt x="152" y="248"/>
                    </a:lnTo>
                    <a:lnTo>
                      <a:pt x="192" y="232"/>
                    </a:lnTo>
                    <a:lnTo>
                      <a:pt x="200" y="224"/>
                    </a:lnTo>
                    <a:lnTo>
                      <a:pt x="208" y="224"/>
                    </a:lnTo>
                    <a:lnTo>
                      <a:pt x="216" y="200"/>
                    </a:lnTo>
                    <a:lnTo>
                      <a:pt x="208" y="184"/>
                    </a:lnTo>
                    <a:lnTo>
                      <a:pt x="192" y="176"/>
                    </a:lnTo>
                    <a:lnTo>
                      <a:pt x="208" y="176"/>
                    </a:lnTo>
                    <a:lnTo>
                      <a:pt x="192" y="168"/>
                    </a:lnTo>
                    <a:lnTo>
                      <a:pt x="192" y="14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71" name="Freeform 793"/>
              <p:cNvSpPr>
                <a:spLocks/>
              </p:cNvSpPr>
              <p:nvPr/>
            </p:nvSpPr>
            <p:spPr bwMode="auto">
              <a:xfrm>
                <a:off x="8809949" y="2126817"/>
                <a:ext cx="62706" cy="7778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72" name="Freeform 794"/>
              <p:cNvSpPr>
                <a:spLocks/>
              </p:cNvSpPr>
              <p:nvPr/>
            </p:nvSpPr>
            <p:spPr bwMode="auto">
              <a:xfrm>
                <a:off x="8670249" y="1862498"/>
                <a:ext cx="139700" cy="163513"/>
              </a:xfrm>
              <a:custGeom>
                <a:avLst/>
                <a:gdLst>
                  <a:gd name="T0" fmla="*/ 2147483647 w 144"/>
                  <a:gd name="T1" fmla="*/ 2147483647 h 168"/>
                  <a:gd name="T2" fmla="*/ 2147483647 w 144"/>
                  <a:gd name="T3" fmla="*/ 2147483647 h 168"/>
                  <a:gd name="T4" fmla="*/ 2147483647 w 144"/>
                  <a:gd name="T5" fmla="*/ 2147483647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2147483647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0 h 168"/>
                  <a:gd name="T28" fmla="*/ 2147483647 w 144"/>
                  <a:gd name="T29" fmla="*/ 2147483647 h 168"/>
                  <a:gd name="T30" fmla="*/ 0 w 144"/>
                  <a:gd name="T31" fmla="*/ 2147483647 h 168"/>
                  <a:gd name="T32" fmla="*/ 2147483647 w 144"/>
                  <a:gd name="T33" fmla="*/ 2147483647 h 168"/>
                  <a:gd name="T34" fmla="*/ 2147483647 w 144"/>
                  <a:gd name="T35" fmla="*/ 2147483647 h 168"/>
                  <a:gd name="T36" fmla="*/ 0 w 144"/>
                  <a:gd name="T37" fmla="*/ 2147483647 h 168"/>
                  <a:gd name="T38" fmla="*/ 0 w 144"/>
                  <a:gd name="T39" fmla="*/ 2147483647 h 168"/>
                  <a:gd name="T40" fmla="*/ 2147483647 w 144"/>
                  <a:gd name="T41" fmla="*/ 2147483647 h 168"/>
                  <a:gd name="T42" fmla="*/ 2147483647 w 144"/>
                  <a:gd name="T43" fmla="*/ 2147483647 h 168"/>
                  <a:gd name="T44" fmla="*/ 2147483647 w 144"/>
                  <a:gd name="T45" fmla="*/ 2147483647 h 168"/>
                  <a:gd name="T46" fmla="*/ 2147483647 w 144"/>
                  <a:gd name="T47" fmla="*/ 2147483647 h 168"/>
                  <a:gd name="T48" fmla="*/ 2147483647 w 144"/>
                  <a:gd name="T49" fmla="*/ 2147483647 h 168"/>
                  <a:gd name="T50" fmla="*/ 2147483647 w 144"/>
                  <a:gd name="T51" fmla="*/ 2147483647 h 168"/>
                  <a:gd name="T52" fmla="*/ 2147483647 w 144"/>
                  <a:gd name="T53" fmla="*/ 2147483647 h 168"/>
                  <a:gd name="T54" fmla="*/ 2147483647 w 144"/>
                  <a:gd name="T55" fmla="*/ 2147483647 h 168"/>
                  <a:gd name="T56" fmla="*/ 2147483647 w 144"/>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68"/>
                  <a:gd name="T89" fmla="*/ 144 w 144"/>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68">
                    <a:moveTo>
                      <a:pt x="88" y="160"/>
                    </a:moveTo>
                    <a:lnTo>
                      <a:pt x="88" y="152"/>
                    </a:lnTo>
                    <a:lnTo>
                      <a:pt x="120" y="128"/>
                    </a:lnTo>
                    <a:lnTo>
                      <a:pt x="136" y="128"/>
                    </a:lnTo>
                    <a:lnTo>
                      <a:pt x="144" y="128"/>
                    </a:lnTo>
                    <a:lnTo>
                      <a:pt x="144" y="104"/>
                    </a:lnTo>
                    <a:lnTo>
                      <a:pt x="144" y="88"/>
                    </a:lnTo>
                    <a:lnTo>
                      <a:pt x="120" y="80"/>
                    </a:lnTo>
                    <a:lnTo>
                      <a:pt x="112" y="72"/>
                    </a:lnTo>
                    <a:lnTo>
                      <a:pt x="112" y="56"/>
                    </a:lnTo>
                    <a:lnTo>
                      <a:pt x="88" y="40"/>
                    </a:lnTo>
                    <a:lnTo>
                      <a:pt x="64" y="32"/>
                    </a:lnTo>
                    <a:lnTo>
                      <a:pt x="56" y="8"/>
                    </a:lnTo>
                    <a:lnTo>
                      <a:pt x="32" y="0"/>
                    </a:lnTo>
                    <a:lnTo>
                      <a:pt x="16" y="16"/>
                    </a:lnTo>
                    <a:lnTo>
                      <a:pt x="0" y="16"/>
                    </a:lnTo>
                    <a:lnTo>
                      <a:pt x="8" y="32"/>
                    </a:lnTo>
                    <a:lnTo>
                      <a:pt x="8" y="64"/>
                    </a:lnTo>
                    <a:lnTo>
                      <a:pt x="0" y="88"/>
                    </a:lnTo>
                    <a:lnTo>
                      <a:pt x="0" y="104"/>
                    </a:lnTo>
                    <a:lnTo>
                      <a:pt x="16" y="112"/>
                    </a:lnTo>
                    <a:lnTo>
                      <a:pt x="8" y="128"/>
                    </a:lnTo>
                    <a:lnTo>
                      <a:pt x="24" y="160"/>
                    </a:lnTo>
                    <a:lnTo>
                      <a:pt x="32" y="168"/>
                    </a:lnTo>
                    <a:lnTo>
                      <a:pt x="40" y="160"/>
                    </a:lnTo>
                    <a:lnTo>
                      <a:pt x="48" y="160"/>
                    </a:lnTo>
                    <a:lnTo>
                      <a:pt x="64" y="168"/>
                    </a:lnTo>
                    <a:lnTo>
                      <a:pt x="72" y="160"/>
                    </a:lnTo>
                    <a:lnTo>
                      <a:pt x="88" y="16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73" name="Freeform 796"/>
              <p:cNvSpPr>
                <a:spLocks/>
              </p:cNvSpPr>
              <p:nvPr/>
            </p:nvSpPr>
            <p:spPr bwMode="auto">
              <a:xfrm>
                <a:off x="8809949" y="1987117"/>
                <a:ext cx="54769" cy="7778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w 56"/>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80"/>
                  <a:gd name="T29" fmla="*/ 56 w 56"/>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80">
                    <a:moveTo>
                      <a:pt x="0" y="0"/>
                    </a:moveTo>
                    <a:lnTo>
                      <a:pt x="0" y="8"/>
                    </a:lnTo>
                    <a:lnTo>
                      <a:pt x="16" y="24"/>
                    </a:lnTo>
                    <a:lnTo>
                      <a:pt x="24" y="32"/>
                    </a:lnTo>
                    <a:lnTo>
                      <a:pt x="40" y="56"/>
                    </a:lnTo>
                    <a:lnTo>
                      <a:pt x="48" y="64"/>
                    </a:lnTo>
                    <a:lnTo>
                      <a:pt x="48" y="72"/>
                    </a:lnTo>
                    <a:lnTo>
                      <a:pt x="56" y="80"/>
                    </a:lnTo>
                    <a:lnTo>
                      <a:pt x="0"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74" name="Freeform 797"/>
              <p:cNvSpPr>
                <a:spLocks/>
              </p:cNvSpPr>
              <p:nvPr/>
            </p:nvSpPr>
            <p:spPr bwMode="auto">
              <a:xfrm>
                <a:off x="8809949" y="2126817"/>
                <a:ext cx="62706" cy="7778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75" name="Freeform 798"/>
              <p:cNvSpPr>
                <a:spLocks/>
              </p:cNvSpPr>
              <p:nvPr/>
            </p:nvSpPr>
            <p:spPr bwMode="auto">
              <a:xfrm>
                <a:off x="8809949" y="1987117"/>
                <a:ext cx="54769" cy="7778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76" name="Freeform 799"/>
              <p:cNvSpPr>
                <a:spLocks/>
              </p:cNvSpPr>
              <p:nvPr/>
            </p:nvSpPr>
            <p:spPr bwMode="auto">
              <a:xfrm>
                <a:off x="8809949" y="1987117"/>
                <a:ext cx="54769" cy="7778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77" name="Freeform 800"/>
              <p:cNvSpPr>
                <a:spLocks/>
              </p:cNvSpPr>
              <p:nvPr/>
            </p:nvSpPr>
            <p:spPr bwMode="auto">
              <a:xfrm>
                <a:off x="8817886" y="1660886"/>
                <a:ext cx="46832" cy="53975"/>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6"/>
                  <a:gd name="T38" fmla="*/ 48 w 48"/>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78" name="Freeform 801"/>
              <p:cNvSpPr>
                <a:spLocks/>
              </p:cNvSpPr>
              <p:nvPr/>
            </p:nvSpPr>
            <p:spPr bwMode="auto">
              <a:xfrm>
                <a:off x="8631356" y="1590242"/>
                <a:ext cx="163513" cy="140494"/>
              </a:xfrm>
              <a:custGeom>
                <a:avLst/>
                <a:gdLst>
                  <a:gd name="T0" fmla="*/ 2147483647 w 168"/>
                  <a:gd name="T1" fmla="*/ 2147483647 h 144"/>
                  <a:gd name="T2" fmla="*/ 2147483647 w 168"/>
                  <a:gd name="T3" fmla="*/ 2147483647 h 144"/>
                  <a:gd name="T4" fmla="*/ 2147483647 w 168"/>
                  <a:gd name="T5" fmla="*/ 2147483647 h 144"/>
                  <a:gd name="T6" fmla="*/ 2147483647 w 168"/>
                  <a:gd name="T7" fmla="*/ 2147483647 h 144"/>
                  <a:gd name="T8" fmla="*/ 2147483647 w 168"/>
                  <a:gd name="T9" fmla="*/ 2147483647 h 144"/>
                  <a:gd name="T10" fmla="*/ 2147483647 w 168"/>
                  <a:gd name="T11" fmla="*/ 2147483647 h 144"/>
                  <a:gd name="T12" fmla="*/ 2147483647 w 168"/>
                  <a:gd name="T13" fmla="*/ 2147483647 h 144"/>
                  <a:gd name="T14" fmla="*/ 2147483647 w 168"/>
                  <a:gd name="T15" fmla="*/ 2147483647 h 144"/>
                  <a:gd name="T16" fmla="*/ 2147483647 w 168"/>
                  <a:gd name="T17" fmla="*/ 2147483647 h 144"/>
                  <a:gd name="T18" fmla="*/ 2147483647 w 168"/>
                  <a:gd name="T19" fmla="*/ 2147483647 h 144"/>
                  <a:gd name="T20" fmla="*/ 2147483647 w 168"/>
                  <a:gd name="T21" fmla="*/ 2147483647 h 144"/>
                  <a:gd name="T22" fmla="*/ 2147483647 w 168"/>
                  <a:gd name="T23" fmla="*/ 2147483647 h 144"/>
                  <a:gd name="T24" fmla="*/ 2147483647 w 168"/>
                  <a:gd name="T25" fmla="*/ 0 h 144"/>
                  <a:gd name="T26" fmla="*/ 0 w 168"/>
                  <a:gd name="T27" fmla="*/ 2147483647 h 144"/>
                  <a:gd name="T28" fmla="*/ 0 w 168"/>
                  <a:gd name="T29" fmla="*/ 2147483647 h 144"/>
                  <a:gd name="T30" fmla="*/ 2147483647 w 168"/>
                  <a:gd name="T31" fmla="*/ 2147483647 h 144"/>
                  <a:gd name="T32" fmla="*/ 2147483647 w 168"/>
                  <a:gd name="T33" fmla="*/ 2147483647 h 144"/>
                  <a:gd name="T34" fmla="*/ 2147483647 w 168"/>
                  <a:gd name="T35" fmla="*/ 2147483647 h 144"/>
                  <a:gd name="T36" fmla="*/ 2147483647 w 168"/>
                  <a:gd name="T37" fmla="*/ 2147483647 h 144"/>
                  <a:gd name="T38" fmla="*/ 2147483647 w 168"/>
                  <a:gd name="T39" fmla="*/ 2147483647 h 144"/>
                  <a:gd name="T40" fmla="*/ 2147483647 w 168"/>
                  <a:gd name="T41" fmla="*/ 2147483647 h 144"/>
                  <a:gd name="T42" fmla="*/ 2147483647 w 168"/>
                  <a:gd name="T43" fmla="*/ 2147483647 h 144"/>
                  <a:gd name="T44" fmla="*/ 2147483647 w 168"/>
                  <a:gd name="T45" fmla="*/ 2147483647 h 144"/>
                  <a:gd name="T46" fmla="*/ 2147483647 w 168"/>
                  <a:gd name="T47" fmla="*/ 2147483647 h 144"/>
                  <a:gd name="T48" fmla="*/ 2147483647 w 168"/>
                  <a:gd name="T49" fmla="*/ 2147483647 h 144"/>
                  <a:gd name="T50" fmla="*/ 2147483647 w 168"/>
                  <a:gd name="T51" fmla="*/ 2147483647 h 144"/>
                  <a:gd name="T52" fmla="*/ 2147483647 w 168"/>
                  <a:gd name="T53" fmla="*/ 2147483647 h 144"/>
                  <a:gd name="T54" fmla="*/ 2147483647 w 168"/>
                  <a:gd name="T55" fmla="*/ 2147483647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44"/>
                  <a:gd name="T86" fmla="*/ 168 w 168"/>
                  <a:gd name="T87" fmla="*/ 144 h 144"/>
                  <a:gd name="connsiteX0" fmla="*/ 9048 w 10000"/>
                  <a:gd name="connsiteY0" fmla="*/ 6111 h 10000"/>
                  <a:gd name="connsiteX1" fmla="*/ 8571 w 10000"/>
                  <a:gd name="connsiteY1" fmla="*/ 5000 h 10000"/>
                  <a:gd name="connsiteX2" fmla="*/ 9048 w 10000"/>
                  <a:gd name="connsiteY2" fmla="*/ 4444 h 10000"/>
                  <a:gd name="connsiteX3" fmla="*/ 10000 w 10000"/>
                  <a:gd name="connsiteY3" fmla="*/ 3333 h 10000"/>
                  <a:gd name="connsiteX4" fmla="*/ 9048 w 10000"/>
                  <a:gd name="connsiteY4" fmla="*/ 2778 h 10000"/>
                  <a:gd name="connsiteX5" fmla="*/ 9048 w 10000"/>
                  <a:gd name="connsiteY5" fmla="*/ 2222 h 10000"/>
                  <a:gd name="connsiteX6" fmla="*/ 7619 w 10000"/>
                  <a:gd name="connsiteY6" fmla="*/ 1667 h 10000"/>
                  <a:gd name="connsiteX7" fmla="*/ 5238 w 10000"/>
                  <a:gd name="connsiteY7" fmla="*/ 1667 h 10000"/>
                  <a:gd name="connsiteX8" fmla="*/ 3810 w 10000"/>
                  <a:gd name="connsiteY8" fmla="*/ 1667 h 10000"/>
                  <a:gd name="connsiteX9" fmla="*/ 3810 w 10000"/>
                  <a:gd name="connsiteY9" fmla="*/ 1111 h 10000"/>
                  <a:gd name="connsiteX10" fmla="*/ 2381 w 10000"/>
                  <a:gd name="connsiteY10" fmla="*/ 556 h 10000"/>
                  <a:gd name="connsiteX11" fmla="*/ 1429 w 10000"/>
                  <a:gd name="connsiteY11" fmla="*/ 1111 h 10000"/>
                  <a:gd name="connsiteX12" fmla="*/ 952 w 10000"/>
                  <a:gd name="connsiteY12" fmla="*/ 0 h 10000"/>
                  <a:gd name="connsiteX13" fmla="*/ 0 w 10000"/>
                  <a:gd name="connsiteY13" fmla="*/ 556 h 10000"/>
                  <a:gd name="connsiteX14" fmla="*/ 0 w 10000"/>
                  <a:gd name="connsiteY14" fmla="*/ 2778 h 10000"/>
                  <a:gd name="connsiteX15" fmla="*/ 476 w 10000"/>
                  <a:gd name="connsiteY15" fmla="*/ 4444 h 10000"/>
                  <a:gd name="connsiteX16" fmla="*/ 2857 w 10000"/>
                  <a:gd name="connsiteY16" fmla="*/ 5556 h 10000"/>
                  <a:gd name="connsiteX17" fmla="*/ 3810 w 10000"/>
                  <a:gd name="connsiteY17" fmla="*/ 5556 h 10000"/>
                  <a:gd name="connsiteX18" fmla="*/ 3810 w 10000"/>
                  <a:gd name="connsiteY18" fmla="*/ 6111 h 10000"/>
                  <a:gd name="connsiteX19" fmla="*/ 4286 w 10000"/>
                  <a:gd name="connsiteY19" fmla="*/ 7222 h 10000"/>
                  <a:gd name="connsiteX20" fmla="*/ 3995 w 10000"/>
                  <a:gd name="connsiteY20" fmla="*/ 9190 h 10000"/>
                  <a:gd name="connsiteX21" fmla="*/ 4762 w 10000"/>
                  <a:gd name="connsiteY21" fmla="*/ 10000 h 10000"/>
                  <a:gd name="connsiteX22" fmla="*/ 7143 w 10000"/>
                  <a:gd name="connsiteY22" fmla="*/ 9444 h 10000"/>
                  <a:gd name="connsiteX23" fmla="*/ 6667 w 10000"/>
                  <a:gd name="connsiteY23" fmla="*/ 8333 h 10000"/>
                  <a:gd name="connsiteX24" fmla="*/ 6190 w 10000"/>
                  <a:gd name="connsiteY24" fmla="*/ 7222 h 10000"/>
                  <a:gd name="connsiteX25" fmla="*/ 8095 w 10000"/>
                  <a:gd name="connsiteY25" fmla="*/ 7222 h 10000"/>
                  <a:gd name="connsiteX26" fmla="*/ 9048 w 10000"/>
                  <a:gd name="connsiteY26" fmla="*/ 6667 h 10000"/>
                  <a:gd name="connsiteX27" fmla="*/ 9048 w 10000"/>
                  <a:gd name="connsiteY27" fmla="*/ 61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00" h="10000">
                    <a:moveTo>
                      <a:pt x="9048" y="6111"/>
                    </a:moveTo>
                    <a:lnTo>
                      <a:pt x="8571" y="5000"/>
                    </a:lnTo>
                    <a:lnTo>
                      <a:pt x="9048" y="4444"/>
                    </a:lnTo>
                    <a:lnTo>
                      <a:pt x="10000" y="3333"/>
                    </a:lnTo>
                    <a:lnTo>
                      <a:pt x="9048" y="2778"/>
                    </a:lnTo>
                    <a:lnTo>
                      <a:pt x="9048" y="2222"/>
                    </a:lnTo>
                    <a:lnTo>
                      <a:pt x="7619" y="1667"/>
                    </a:lnTo>
                    <a:lnTo>
                      <a:pt x="5238" y="1667"/>
                    </a:lnTo>
                    <a:lnTo>
                      <a:pt x="3810" y="1667"/>
                    </a:lnTo>
                    <a:lnTo>
                      <a:pt x="3810" y="1111"/>
                    </a:lnTo>
                    <a:lnTo>
                      <a:pt x="2381" y="556"/>
                    </a:lnTo>
                    <a:lnTo>
                      <a:pt x="1429" y="1111"/>
                    </a:lnTo>
                    <a:lnTo>
                      <a:pt x="952" y="0"/>
                    </a:lnTo>
                    <a:lnTo>
                      <a:pt x="0" y="556"/>
                    </a:lnTo>
                    <a:lnTo>
                      <a:pt x="0" y="2778"/>
                    </a:lnTo>
                    <a:lnTo>
                      <a:pt x="476" y="4444"/>
                    </a:lnTo>
                    <a:lnTo>
                      <a:pt x="2857" y="5556"/>
                    </a:lnTo>
                    <a:lnTo>
                      <a:pt x="3810" y="5556"/>
                    </a:lnTo>
                    <a:lnTo>
                      <a:pt x="3810" y="6111"/>
                    </a:lnTo>
                    <a:lnTo>
                      <a:pt x="4286" y="7222"/>
                    </a:lnTo>
                    <a:lnTo>
                      <a:pt x="3995" y="9190"/>
                    </a:lnTo>
                    <a:lnTo>
                      <a:pt x="4762" y="10000"/>
                    </a:lnTo>
                    <a:lnTo>
                      <a:pt x="7143" y="9444"/>
                    </a:lnTo>
                    <a:lnTo>
                      <a:pt x="6667" y="8333"/>
                    </a:lnTo>
                    <a:lnTo>
                      <a:pt x="6190" y="7222"/>
                    </a:lnTo>
                    <a:lnTo>
                      <a:pt x="8095" y="7222"/>
                    </a:lnTo>
                    <a:lnTo>
                      <a:pt x="9048" y="6667"/>
                    </a:lnTo>
                    <a:lnTo>
                      <a:pt x="9048" y="6111"/>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79" name="Freeform 803"/>
              <p:cNvSpPr>
                <a:spLocks/>
              </p:cNvSpPr>
              <p:nvPr/>
            </p:nvSpPr>
            <p:spPr bwMode="auto">
              <a:xfrm>
                <a:off x="8817886" y="1660886"/>
                <a:ext cx="46832" cy="53975"/>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2147483647 w 48"/>
                  <a:gd name="T25" fmla="*/ 2147483647 h 56"/>
                  <a:gd name="T26" fmla="*/ 2147483647 w 48"/>
                  <a:gd name="T27" fmla="*/ 2147483647 h 56"/>
                  <a:gd name="T28" fmla="*/ 2147483647 w 48"/>
                  <a:gd name="T29" fmla="*/ 2147483647 h 56"/>
                  <a:gd name="T30" fmla="*/ 2147483647 w 48"/>
                  <a:gd name="T31" fmla="*/ 2147483647 h 56"/>
                  <a:gd name="T32" fmla="*/ 2147483647 w 48"/>
                  <a:gd name="T33" fmla="*/ 2147483647 h 56"/>
                  <a:gd name="T34" fmla="*/ 2147483647 w 48"/>
                  <a:gd name="T35" fmla="*/ 2147483647 h 56"/>
                  <a:gd name="T36" fmla="*/ 2147483647 w 48"/>
                  <a:gd name="T37" fmla="*/ 0 h 56"/>
                  <a:gd name="T38" fmla="*/ 2147483647 w 48"/>
                  <a:gd name="T39" fmla="*/ 2147483647 h 56"/>
                  <a:gd name="T40" fmla="*/ 0 w 48"/>
                  <a:gd name="T41" fmla="*/ 2147483647 h 56"/>
                  <a:gd name="T42" fmla="*/ 2147483647 w 48"/>
                  <a:gd name="T43" fmla="*/ 2147483647 h 56"/>
                  <a:gd name="T44" fmla="*/ 2147483647 w 48"/>
                  <a:gd name="T45" fmla="*/ 2147483647 h 56"/>
                  <a:gd name="T46" fmla="*/ 2147483647 w 48"/>
                  <a:gd name="T47" fmla="*/ 2147483647 h 56"/>
                  <a:gd name="T48" fmla="*/ 2147483647 w 48"/>
                  <a:gd name="T49" fmla="*/ 2147483647 h 56"/>
                  <a:gd name="T50" fmla="*/ 2147483647 w 48"/>
                  <a:gd name="T51" fmla="*/ 2147483647 h 56"/>
                  <a:gd name="T52" fmla="*/ 2147483647 w 48"/>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56"/>
                  <a:gd name="T83" fmla="*/ 48 w 48"/>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80" name="Freeform 804"/>
              <p:cNvSpPr>
                <a:spLocks/>
              </p:cNvSpPr>
              <p:nvPr/>
            </p:nvSpPr>
            <p:spPr bwMode="auto">
              <a:xfrm>
                <a:off x="8522612" y="1745817"/>
                <a:ext cx="155575" cy="217488"/>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2147483647 h 224"/>
                  <a:gd name="T26" fmla="*/ 2147483647 w 160"/>
                  <a:gd name="T27" fmla="*/ 0 h 224"/>
                  <a:gd name="T28" fmla="*/ 2147483647 w 160"/>
                  <a:gd name="T29" fmla="*/ 0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2147483647 w 160"/>
                  <a:gd name="T39" fmla="*/ 2147483647 h 224"/>
                  <a:gd name="T40" fmla="*/ 2147483647 w 160"/>
                  <a:gd name="T41" fmla="*/ 2147483647 h 224"/>
                  <a:gd name="T42" fmla="*/ 0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2147483647 w 160"/>
                  <a:gd name="T61" fmla="*/ 2147483647 h 224"/>
                  <a:gd name="T62" fmla="*/ 2147483647 w 160"/>
                  <a:gd name="T63" fmla="*/ 2147483647 h 224"/>
                  <a:gd name="T64" fmla="*/ 2147483647 w 160"/>
                  <a:gd name="T65" fmla="*/ 2147483647 h 224"/>
                  <a:gd name="T66" fmla="*/ 2147483647 w 160"/>
                  <a:gd name="T67" fmla="*/ 2147483647 h 224"/>
                  <a:gd name="T68" fmla="*/ 2147483647 w 160"/>
                  <a:gd name="T69" fmla="*/ 2147483647 h 224"/>
                  <a:gd name="T70" fmla="*/ 2147483647 w 160"/>
                  <a:gd name="T71" fmla="*/ 2147483647 h 224"/>
                  <a:gd name="T72" fmla="*/ 2147483647 w 160"/>
                  <a:gd name="T73" fmla="*/ 2147483647 h 224"/>
                  <a:gd name="T74" fmla="*/ 2147483647 w 160"/>
                  <a:gd name="T75" fmla="*/ 2147483647 h 224"/>
                  <a:gd name="T76" fmla="*/ 2147483647 w 160"/>
                  <a:gd name="T77" fmla="*/ 2147483647 h 224"/>
                  <a:gd name="T78" fmla="*/ 2147483647 w 160"/>
                  <a:gd name="T79" fmla="*/ 2147483647 h 224"/>
                  <a:gd name="T80" fmla="*/ 2147483647 w 160"/>
                  <a:gd name="T81" fmla="*/ 2147483647 h 224"/>
                  <a:gd name="T82" fmla="*/ 2147483647 w 160"/>
                  <a:gd name="T83" fmla="*/ 2147483647 h 224"/>
                  <a:gd name="T84" fmla="*/ 2147483647 w 160"/>
                  <a:gd name="T85" fmla="*/ 2147483647 h 224"/>
                  <a:gd name="T86" fmla="*/ 2147483647 w 160"/>
                  <a:gd name="T87" fmla="*/ 2147483647 h 224"/>
                  <a:gd name="T88" fmla="*/ 2147483647 w 160"/>
                  <a:gd name="T89" fmla="*/ 0 h 224"/>
                  <a:gd name="T90" fmla="*/ 2147483647 w 160"/>
                  <a:gd name="T91" fmla="*/ 0 h 224"/>
                  <a:gd name="T92" fmla="*/ 2147483647 w 160"/>
                  <a:gd name="T93" fmla="*/ 2147483647 h 224"/>
                  <a:gd name="T94" fmla="*/ 2147483647 w 160"/>
                  <a:gd name="T95" fmla="*/ 2147483647 h 224"/>
                  <a:gd name="T96" fmla="*/ 2147483647 w 160"/>
                  <a:gd name="T97" fmla="*/ 2147483647 h 224"/>
                  <a:gd name="T98" fmla="*/ 2147483647 w 160"/>
                  <a:gd name="T99" fmla="*/ 2147483647 h 224"/>
                  <a:gd name="T100" fmla="*/ 2147483647 w 160"/>
                  <a:gd name="T101" fmla="*/ 2147483647 h 224"/>
                  <a:gd name="T102" fmla="*/ 2147483647 w 160"/>
                  <a:gd name="T103" fmla="*/ 2147483647 h 224"/>
                  <a:gd name="T104" fmla="*/ 0 w 160"/>
                  <a:gd name="T105" fmla="*/ 2147483647 h 224"/>
                  <a:gd name="T106" fmla="*/ 2147483647 w 160"/>
                  <a:gd name="T107" fmla="*/ 2147483647 h 224"/>
                  <a:gd name="T108" fmla="*/ 2147483647 w 160"/>
                  <a:gd name="T109" fmla="*/ 2147483647 h 224"/>
                  <a:gd name="T110" fmla="*/ 2147483647 w 160"/>
                  <a:gd name="T111" fmla="*/ 2147483647 h 224"/>
                  <a:gd name="T112" fmla="*/ 2147483647 w 160"/>
                  <a:gd name="T113" fmla="*/ 2147483647 h 224"/>
                  <a:gd name="T114" fmla="*/ 2147483647 w 160"/>
                  <a:gd name="T115" fmla="*/ 2147483647 h 224"/>
                  <a:gd name="T116" fmla="*/ 2147483647 w 160"/>
                  <a:gd name="T117" fmla="*/ 2147483647 h 224"/>
                  <a:gd name="T118" fmla="*/ 2147483647 w 160"/>
                  <a:gd name="T119" fmla="*/ 2147483647 h 224"/>
                  <a:gd name="T120" fmla="*/ 2147483647 w 160"/>
                  <a:gd name="T121" fmla="*/ 2147483647 h 224"/>
                  <a:gd name="T122" fmla="*/ 2147483647 w 160"/>
                  <a:gd name="T123" fmla="*/ 2147483647 h 224"/>
                  <a:gd name="T124" fmla="*/ 2147483647 w 160"/>
                  <a:gd name="T125" fmla="*/ 2147483647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
                  <a:gd name="T190" fmla="*/ 0 h 224"/>
                  <a:gd name="T191" fmla="*/ 160 w 160"/>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 h="224">
                    <a:moveTo>
                      <a:pt x="152" y="136"/>
                    </a:move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81" name="Freeform 805"/>
              <p:cNvSpPr>
                <a:spLocks/>
              </p:cNvSpPr>
              <p:nvPr/>
            </p:nvSpPr>
            <p:spPr bwMode="auto">
              <a:xfrm>
                <a:off x="8538486" y="1722798"/>
                <a:ext cx="61913" cy="7778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82" name="Freeform 806"/>
              <p:cNvSpPr>
                <a:spLocks/>
              </p:cNvSpPr>
              <p:nvPr/>
            </p:nvSpPr>
            <p:spPr bwMode="auto">
              <a:xfrm>
                <a:off x="8429743" y="1544204"/>
                <a:ext cx="69850" cy="30957"/>
              </a:xfrm>
              <a:custGeom>
                <a:avLst/>
                <a:gdLst>
                  <a:gd name="T0" fmla="*/ 2147483647 w 72"/>
                  <a:gd name="T1" fmla="*/ 2147483647 h 32"/>
                  <a:gd name="T2" fmla="*/ 2147483647 w 72"/>
                  <a:gd name="T3" fmla="*/ 0 h 32"/>
                  <a:gd name="T4" fmla="*/ 2147483647 w 72"/>
                  <a:gd name="T5" fmla="*/ 0 h 32"/>
                  <a:gd name="T6" fmla="*/ 0 w 72"/>
                  <a:gd name="T7" fmla="*/ 2147483647 h 32"/>
                  <a:gd name="T8" fmla="*/ 0 w 72"/>
                  <a:gd name="T9" fmla="*/ 2147483647 h 32"/>
                  <a:gd name="T10" fmla="*/ 2147483647 w 72"/>
                  <a:gd name="T11" fmla="*/ 2147483647 h 32"/>
                  <a:gd name="T12" fmla="*/ 2147483647 w 72"/>
                  <a:gd name="T13" fmla="*/ 2147483647 h 32"/>
                  <a:gd name="T14" fmla="*/ 2147483647 w 7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32"/>
                  <a:gd name="T26" fmla="*/ 72 w 7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32">
                    <a:moveTo>
                      <a:pt x="72" y="8"/>
                    </a:moveTo>
                    <a:lnTo>
                      <a:pt x="32" y="0"/>
                    </a:lnTo>
                    <a:lnTo>
                      <a:pt x="16" y="0"/>
                    </a:lnTo>
                    <a:lnTo>
                      <a:pt x="0" y="8"/>
                    </a:lnTo>
                    <a:lnTo>
                      <a:pt x="0" y="24"/>
                    </a:lnTo>
                    <a:lnTo>
                      <a:pt x="16" y="32"/>
                    </a:lnTo>
                    <a:lnTo>
                      <a:pt x="48" y="24"/>
                    </a:lnTo>
                    <a:lnTo>
                      <a:pt x="72"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83" name="Freeform 807"/>
              <p:cNvSpPr>
                <a:spLocks/>
              </p:cNvSpPr>
              <p:nvPr/>
            </p:nvSpPr>
            <p:spPr bwMode="auto">
              <a:xfrm>
                <a:off x="8390849" y="1520392"/>
                <a:ext cx="53975" cy="46832"/>
              </a:xfrm>
              <a:custGeom>
                <a:avLst/>
                <a:gdLst>
                  <a:gd name="T0" fmla="*/ 2147483647 w 56"/>
                  <a:gd name="T1" fmla="*/ 2147483647 h 48"/>
                  <a:gd name="T2" fmla="*/ 2147483647 w 56"/>
                  <a:gd name="T3" fmla="*/ 2147483647 h 48"/>
                  <a:gd name="T4" fmla="*/ 2147483647 w 56"/>
                  <a:gd name="T5" fmla="*/ 0 h 48"/>
                  <a:gd name="T6" fmla="*/ 2147483647 w 56"/>
                  <a:gd name="T7" fmla="*/ 0 h 48"/>
                  <a:gd name="T8" fmla="*/ 2147483647 w 56"/>
                  <a:gd name="T9" fmla="*/ 2147483647 h 48"/>
                  <a:gd name="T10" fmla="*/ 2147483647 w 56"/>
                  <a:gd name="T11" fmla="*/ 2147483647 h 48"/>
                  <a:gd name="T12" fmla="*/ 2147483647 w 56"/>
                  <a:gd name="T13" fmla="*/ 2147483647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56" y="24"/>
                    </a:moveTo>
                    <a:lnTo>
                      <a:pt x="40" y="16"/>
                    </a:lnTo>
                    <a:lnTo>
                      <a:pt x="40" y="0"/>
                    </a:lnTo>
                    <a:lnTo>
                      <a:pt x="24" y="0"/>
                    </a:lnTo>
                    <a:lnTo>
                      <a:pt x="16" y="8"/>
                    </a:lnTo>
                    <a:lnTo>
                      <a:pt x="24" y="24"/>
                    </a:lnTo>
                    <a:lnTo>
                      <a:pt x="8" y="24"/>
                    </a:lnTo>
                    <a:lnTo>
                      <a:pt x="0" y="32"/>
                    </a:lnTo>
                    <a:lnTo>
                      <a:pt x="0" y="40"/>
                    </a:lnTo>
                    <a:lnTo>
                      <a:pt x="0" y="48"/>
                    </a:lnTo>
                    <a:lnTo>
                      <a:pt x="24" y="48"/>
                    </a:lnTo>
                    <a:lnTo>
                      <a:pt x="40" y="48"/>
                    </a:lnTo>
                    <a:lnTo>
                      <a:pt x="40" y="32"/>
                    </a:lnTo>
                    <a:lnTo>
                      <a:pt x="56" y="24"/>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84" name="Freeform 808"/>
              <p:cNvSpPr>
                <a:spLocks/>
              </p:cNvSpPr>
              <p:nvPr/>
            </p:nvSpPr>
            <p:spPr bwMode="auto">
              <a:xfrm>
                <a:off x="8087637" y="1318779"/>
                <a:ext cx="373063" cy="240506"/>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0 h 248"/>
                  <a:gd name="T48" fmla="*/ 0 w 384"/>
                  <a:gd name="T49" fmla="*/ 0 h 248"/>
                  <a:gd name="T50" fmla="*/ 2147483647 w 384"/>
                  <a:gd name="T51" fmla="*/ 2147483647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248"/>
                  <a:gd name="T167" fmla="*/ 384 w 384"/>
                  <a:gd name="T168" fmla="*/ 248 h 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85" name="Freeform 809"/>
              <p:cNvSpPr>
                <a:spLocks/>
              </p:cNvSpPr>
              <p:nvPr/>
            </p:nvSpPr>
            <p:spPr bwMode="auto">
              <a:xfrm>
                <a:off x="8538486" y="1722798"/>
                <a:ext cx="61913" cy="7778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886" name="Freeform 810"/>
              <p:cNvSpPr>
                <a:spLocks/>
              </p:cNvSpPr>
              <p:nvPr/>
            </p:nvSpPr>
            <p:spPr bwMode="auto">
              <a:xfrm>
                <a:off x="8087637" y="1318779"/>
                <a:ext cx="373063" cy="240506"/>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0 w 384"/>
                  <a:gd name="T51" fmla="*/ 0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2147483647 w 384"/>
                  <a:gd name="T111" fmla="*/ 2147483647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4"/>
                  <a:gd name="T169" fmla="*/ 0 h 248"/>
                  <a:gd name="T170" fmla="*/ 384 w 384"/>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solidFill>
                <a:schemeClr val="bg2"/>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prstClr val="white">
                      <a:lumMod val="85000"/>
                      <a:lumOff val="15000"/>
                    </a:prstClr>
                  </a:solidFill>
                </a:endParaRPr>
              </a:p>
            </p:txBody>
          </p:sp>
          <p:sp>
            <p:nvSpPr>
              <p:cNvPr id="887" name="Freeform 778"/>
              <p:cNvSpPr>
                <a:spLocks/>
              </p:cNvSpPr>
              <p:nvPr/>
            </p:nvSpPr>
            <p:spPr bwMode="auto">
              <a:xfrm>
                <a:off x="7792361" y="448035"/>
                <a:ext cx="1049338" cy="723106"/>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2147483647 w 1080"/>
                  <a:gd name="T123" fmla="*/ 2147483647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0"/>
                  <a:gd name="T187" fmla="*/ 0 h 744"/>
                  <a:gd name="T188" fmla="*/ 1080 w 1080"/>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solidFill>
                <a:schemeClr val="bg2"/>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srgbClr val="4D4D4D"/>
                  </a:solidFill>
                  <a:latin typeface="Segoe"/>
                </a:endParaRPr>
              </a:p>
            </p:txBody>
          </p:sp>
          <p:sp>
            <p:nvSpPr>
              <p:cNvPr id="888" name="Freeform 887"/>
              <p:cNvSpPr/>
              <p:nvPr/>
            </p:nvSpPr>
            <p:spPr bwMode="auto">
              <a:xfrm>
                <a:off x="10928392" y="1451308"/>
                <a:ext cx="18434" cy="7786"/>
              </a:xfrm>
              <a:custGeom>
                <a:avLst/>
                <a:gdLst>
                  <a:gd name="connsiteX0" fmla="*/ 947 w 36868"/>
                  <a:gd name="connsiteY0" fmla="*/ 14342 h 15572"/>
                  <a:gd name="connsiteX1" fmla="*/ 8090 w 36868"/>
                  <a:gd name="connsiteY1" fmla="*/ 2436 h 15572"/>
                  <a:gd name="connsiteX2" fmla="*/ 34284 w 36868"/>
                  <a:gd name="connsiteY2" fmla="*/ 2436 h 15572"/>
                  <a:gd name="connsiteX3" fmla="*/ 36665 w 36868"/>
                  <a:gd name="connsiteY3" fmla="*/ 9580 h 15572"/>
                  <a:gd name="connsiteX4" fmla="*/ 29522 w 36868"/>
                  <a:gd name="connsiteY4" fmla="*/ 14342 h 15572"/>
                  <a:gd name="connsiteX5" fmla="*/ 947 w 36868"/>
                  <a:gd name="connsiteY5" fmla="*/ 14342 h 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68" h="15572">
                    <a:moveTo>
                      <a:pt x="947" y="14342"/>
                    </a:moveTo>
                    <a:cubicBezTo>
                      <a:pt x="-2625" y="12358"/>
                      <a:pt x="4817" y="5709"/>
                      <a:pt x="8090" y="2436"/>
                    </a:cubicBezTo>
                    <a:cubicBezTo>
                      <a:pt x="13473" y="-2947"/>
                      <a:pt x="32710" y="2239"/>
                      <a:pt x="34284" y="2436"/>
                    </a:cubicBezTo>
                    <a:cubicBezTo>
                      <a:pt x="35078" y="4817"/>
                      <a:pt x="37597" y="7249"/>
                      <a:pt x="36665" y="9580"/>
                    </a:cubicBezTo>
                    <a:cubicBezTo>
                      <a:pt x="35602" y="12237"/>
                      <a:pt x="32359" y="13964"/>
                      <a:pt x="29522" y="14342"/>
                    </a:cubicBezTo>
                    <a:cubicBezTo>
                      <a:pt x="20081" y="15601"/>
                      <a:pt x="4519" y="16326"/>
                      <a:pt x="947" y="14342"/>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889" name="Freeform 888"/>
              <p:cNvSpPr/>
              <p:nvPr/>
            </p:nvSpPr>
            <p:spPr bwMode="auto">
              <a:xfrm>
                <a:off x="9696337" y="1084290"/>
                <a:ext cx="34760" cy="34806"/>
              </a:xfrm>
              <a:custGeom>
                <a:avLst/>
                <a:gdLst>
                  <a:gd name="connsiteX0" fmla="*/ 11629 w 66398"/>
                  <a:gd name="connsiteY0" fmla="*/ 64960 h 67610"/>
                  <a:gd name="connsiteX1" fmla="*/ 23536 w 66398"/>
                  <a:gd name="connsiteY1" fmla="*/ 62578 h 67610"/>
                  <a:gd name="connsiteX2" fmla="*/ 30679 w 66398"/>
                  <a:gd name="connsiteY2" fmla="*/ 60197 h 67610"/>
                  <a:gd name="connsiteX3" fmla="*/ 59254 w 66398"/>
                  <a:gd name="connsiteY3" fmla="*/ 57816 h 67610"/>
                  <a:gd name="connsiteX4" fmla="*/ 64017 w 66398"/>
                  <a:gd name="connsiteY4" fmla="*/ 50672 h 67610"/>
                  <a:gd name="connsiteX5" fmla="*/ 59254 w 66398"/>
                  <a:gd name="connsiteY5" fmla="*/ 34003 h 67610"/>
                  <a:gd name="connsiteX6" fmla="*/ 64017 w 66398"/>
                  <a:gd name="connsiteY6" fmla="*/ 19716 h 67610"/>
                  <a:gd name="connsiteX7" fmla="*/ 66398 w 66398"/>
                  <a:gd name="connsiteY7" fmla="*/ 12572 h 67610"/>
                  <a:gd name="connsiteX8" fmla="*/ 64017 w 66398"/>
                  <a:gd name="connsiteY8" fmla="*/ 3047 h 67610"/>
                  <a:gd name="connsiteX9" fmla="*/ 49729 w 66398"/>
                  <a:gd name="connsiteY9" fmla="*/ 7810 h 67610"/>
                  <a:gd name="connsiteX10" fmla="*/ 28298 w 66398"/>
                  <a:gd name="connsiteY10" fmla="*/ 19716 h 67610"/>
                  <a:gd name="connsiteX11" fmla="*/ 2104 w 66398"/>
                  <a:gd name="connsiteY11" fmla="*/ 22097 h 67610"/>
                  <a:gd name="connsiteX12" fmla="*/ 11629 w 66398"/>
                  <a:gd name="connsiteY12" fmla="*/ 64960 h 67610"/>
                  <a:gd name="connsiteX0" fmla="*/ 2845 w 69520"/>
                  <a:gd name="connsiteY0" fmla="*/ 67341 h 69612"/>
                  <a:gd name="connsiteX1" fmla="*/ 26658 w 69520"/>
                  <a:gd name="connsiteY1" fmla="*/ 62578 h 69612"/>
                  <a:gd name="connsiteX2" fmla="*/ 33801 w 69520"/>
                  <a:gd name="connsiteY2" fmla="*/ 60197 h 69612"/>
                  <a:gd name="connsiteX3" fmla="*/ 62376 w 69520"/>
                  <a:gd name="connsiteY3" fmla="*/ 57816 h 69612"/>
                  <a:gd name="connsiteX4" fmla="*/ 67139 w 69520"/>
                  <a:gd name="connsiteY4" fmla="*/ 50672 h 69612"/>
                  <a:gd name="connsiteX5" fmla="*/ 62376 w 69520"/>
                  <a:gd name="connsiteY5" fmla="*/ 34003 h 69612"/>
                  <a:gd name="connsiteX6" fmla="*/ 67139 w 69520"/>
                  <a:gd name="connsiteY6" fmla="*/ 19716 h 69612"/>
                  <a:gd name="connsiteX7" fmla="*/ 69520 w 69520"/>
                  <a:gd name="connsiteY7" fmla="*/ 12572 h 69612"/>
                  <a:gd name="connsiteX8" fmla="*/ 67139 w 69520"/>
                  <a:gd name="connsiteY8" fmla="*/ 3047 h 69612"/>
                  <a:gd name="connsiteX9" fmla="*/ 52851 w 69520"/>
                  <a:gd name="connsiteY9" fmla="*/ 7810 h 69612"/>
                  <a:gd name="connsiteX10" fmla="*/ 31420 w 69520"/>
                  <a:gd name="connsiteY10" fmla="*/ 19716 h 69612"/>
                  <a:gd name="connsiteX11" fmla="*/ 5226 w 69520"/>
                  <a:gd name="connsiteY11" fmla="*/ 22097 h 69612"/>
                  <a:gd name="connsiteX12" fmla="*/ 2845 w 69520"/>
                  <a:gd name="connsiteY12" fmla="*/ 67341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20" h="69612">
                    <a:moveTo>
                      <a:pt x="2845" y="67341"/>
                    </a:moveTo>
                    <a:cubicBezTo>
                      <a:pt x="6417" y="74088"/>
                      <a:pt x="21499" y="63769"/>
                      <a:pt x="26658" y="62578"/>
                    </a:cubicBezTo>
                    <a:cubicBezTo>
                      <a:pt x="31817" y="61387"/>
                      <a:pt x="31313" y="60529"/>
                      <a:pt x="33801" y="60197"/>
                    </a:cubicBezTo>
                    <a:cubicBezTo>
                      <a:pt x="43275" y="58934"/>
                      <a:pt x="52851" y="58610"/>
                      <a:pt x="62376" y="57816"/>
                    </a:cubicBezTo>
                    <a:cubicBezTo>
                      <a:pt x="63964" y="55435"/>
                      <a:pt x="66734" y="53505"/>
                      <a:pt x="67139" y="50672"/>
                    </a:cubicBezTo>
                    <a:cubicBezTo>
                      <a:pt x="67438" y="48577"/>
                      <a:pt x="63270" y="36685"/>
                      <a:pt x="62376" y="34003"/>
                    </a:cubicBezTo>
                    <a:lnTo>
                      <a:pt x="67139" y="19716"/>
                    </a:lnTo>
                    <a:lnTo>
                      <a:pt x="69520" y="12572"/>
                    </a:lnTo>
                    <a:cubicBezTo>
                      <a:pt x="68726" y="9397"/>
                      <a:pt x="69183" y="5603"/>
                      <a:pt x="67139" y="3047"/>
                    </a:cubicBezTo>
                    <a:cubicBezTo>
                      <a:pt x="60745" y="-4945"/>
                      <a:pt x="56476" y="4990"/>
                      <a:pt x="52851" y="7810"/>
                    </a:cubicBezTo>
                    <a:cubicBezTo>
                      <a:pt x="47941" y="11629"/>
                      <a:pt x="38966" y="18638"/>
                      <a:pt x="31420" y="19716"/>
                    </a:cubicBezTo>
                    <a:cubicBezTo>
                      <a:pt x="22741" y="20956"/>
                      <a:pt x="9619" y="14510"/>
                      <a:pt x="5226" y="22097"/>
                    </a:cubicBezTo>
                    <a:cubicBezTo>
                      <a:pt x="-1933" y="34462"/>
                      <a:pt x="-727" y="60594"/>
                      <a:pt x="2845" y="67341"/>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890" name="Freeform 889"/>
              <p:cNvSpPr/>
              <p:nvPr/>
            </p:nvSpPr>
            <p:spPr bwMode="auto">
              <a:xfrm>
                <a:off x="11140796" y="1745420"/>
                <a:ext cx="135740" cy="112206"/>
              </a:xfrm>
              <a:custGeom>
                <a:avLst/>
                <a:gdLst>
                  <a:gd name="connsiteX0" fmla="*/ 264319 w 271480"/>
                  <a:gd name="connsiteY0" fmla="*/ 52387 h 224411"/>
                  <a:gd name="connsiteX1" fmla="*/ 261938 w 271480"/>
                  <a:gd name="connsiteY1" fmla="*/ 138112 h 224411"/>
                  <a:gd name="connsiteX2" fmla="*/ 252413 w 271480"/>
                  <a:gd name="connsiteY2" fmla="*/ 152400 h 224411"/>
                  <a:gd name="connsiteX3" fmla="*/ 257175 w 271480"/>
                  <a:gd name="connsiteY3" fmla="*/ 173831 h 224411"/>
                  <a:gd name="connsiteX4" fmla="*/ 261938 w 271480"/>
                  <a:gd name="connsiteY4" fmla="*/ 180975 h 224411"/>
                  <a:gd name="connsiteX5" fmla="*/ 264319 w 271480"/>
                  <a:gd name="connsiteY5" fmla="*/ 188118 h 224411"/>
                  <a:gd name="connsiteX6" fmla="*/ 269081 w 271480"/>
                  <a:gd name="connsiteY6" fmla="*/ 195262 h 224411"/>
                  <a:gd name="connsiteX7" fmla="*/ 271463 w 271480"/>
                  <a:gd name="connsiteY7" fmla="*/ 209550 h 224411"/>
                  <a:gd name="connsiteX8" fmla="*/ 269081 w 271480"/>
                  <a:gd name="connsiteY8" fmla="*/ 223837 h 224411"/>
                  <a:gd name="connsiteX9" fmla="*/ 257175 w 271480"/>
                  <a:gd name="connsiteY9" fmla="*/ 219075 h 224411"/>
                  <a:gd name="connsiteX10" fmla="*/ 250031 w 271480"/>
                  <a:gd name="connsiteY10" fmla="*/ 216693 h 224411"/>
                  <a:gd name="connsiteX11" fmla="*/ 235744 w 271480"/>
                  <a:gd name="connsiteY11" fmla="*/ 207168 h 224411"/>
                  <a:gd name="connsiteX12" fmla="*/ 228600 w 271480"/>
                  <a:gd name="connsiteY12" fmla="*/ 202406 h 224411"/>
                  <a:gd name="connsiteX13" fmla="*/ 221456 w 271480"/>
                  <a:gd name="connsiteY13" fmla="*/ 200025 h 224411"/>
                  <a:gd name="connsiteX14" fmla="*/ 169069 w 271480"/>
                  <a:gd name="connsiteY14" fmla="*/ 195262 h 224411"/>
                  <a:gd name="connsiteX15" fmla="*/ 185738 w 271480"/>
                  <a:gd name="connsiteY15" fmla="*/ 185737 h 224411"/>
                  <a:gd name="connsiteX16" fmla="*/ 202406 w 271480"/>
                  <a:gd name="connsiteY16" fmla="*/ 180975 h 224411"/>
                  <a:gd name="connsiteX17" fmla="*/ 200025 w 271480"/>
                  <a:gd name="connsiteY17" fmla="*/ 164306 h 224411"/>
                  <a:gd name="connsiteX18" fmla="*/ 178594 w 271480"/>
                  <a:gd name="connsiteY18" fmla="*/ 154781 h 224411"/>
                  <a:gd name="connsiteX19" fmla="*/ 164306 w 271480"/>
                  <a:gd name="connsiteY19" fmla="*/ 150018 h 224411"/>
                  <a:gd name="connsiteX20" fmla="*/ 157163 w 271480"/>
                  <a:gd name="connsiteY20" fmla="*/ 147637 h 224411"/>
                  <a:gd name="connsiteX21" fmla="*/ 140494 w 271480"/>
                  <a:gd name="connsiteY21" fmla="*/ 140493 h 224411"/>
                  <a:gd name="connsiteX22" fmla="*/ 126206 w 271480"/>
                  <a:gd name="connsiteY22" fmla="*/ 128587 h 224411"/>
                  <a:gd name="connsiteX23" fmla="*/ 119063 w 271480"/>
                  <a:gd name="connsiteY23" fmla="*/ 126206 h 224411"/>
                  <a:gd name="connsiteX24" fmla="*/ 111919 w 271480"/>
                  <a:gd name="connsiteY24" fmla="*/ 121443 h 224411"/>
                  <a:gd name="connsiteX25" fmla="*/ 90488 w 271480"/>
                  <a:gd name="connsiteY25" fmla="*/ 102393 h 224411"/>
                  <a:gd name="connsiteX26" fmla="*/ 83344 w 271480"/>
                  <a:gd name="connsiteY26" fmla="*/ 100012 h 224411"/>
                  <a:gd name="connsiteX27" fmla="*/ 69056 w 271480"/>
                  <a:gd name="connsiteY27" fmla="*/ 102393 h 224411"/>
                  <a:gd name="connsiteX28" fmla="*/ 54769 w 271480"/>
                  <a:gd name="connsiteY28" fmla="*/ 107156 h 224411"/>
                  <a:gd name="connsiteX29" fmla="*/ 47625 w 271480"/>
                  <a:gd name="connsiteY29" fmla="*/ 59531 h 224411"/>
                  <a:gd name="connsiteX30" fmla="*/ 40481 w 271480"/>
                  <a:gd name="connsiteY30" fmla="*/ 54768 h 224411"/>
                  <a:gd name="connsiteX31" fmla="*/ 28575 w 271480"/>
                  <a:gd name="connsiteY31" fmla="*/ 52387 h 224411"/>
                  <a:gd name="connsiteX32" fmla="*/ 21431 w 271480"/>
                  <a:gd name="connsiteY32" fmla="*/ 50006 h 224411"/>
                  <a:gd name="connsiteX33" fmla="*/ 0 w 271480"/>
                  <a:gd name="connsiteY33" fmla="*/ 38100 h 224411"/>
                  <a:gd name="connsiteX34" fmla="*/ 4763 w 271480"/>
                  <a:gd name="connsiteY34" fmla="*/ 21431 h 224411"/>
                  <a:gd name="connsiteX35" fmla="*/ 11906 w 271480"/>
                  <a:gd name="connsiteY35" fmla="*/ 4762 h 224411"/>
                  <a:gd name="connsiteX36" fmla="*/ 21431 w 271480"/>
                  <a:gd name="connsiteY36" fmla="*/ 0 h 224411"/>
                  <a:gd name="connsiteX37" fmla="*/ 50006 w 271480"/>
                  <a:gd name="connsiteY37" fmla="*/ 4762 h 224411"/>
                  <a:gd name="connsiteX38" fmla="*/ 64294 w 271480"/>
                  <a:gd name="connsiteY38" fmla="*/ 14287 h 224411"/>
                  <a:gd name="connsiteX39" fmla="*/ 71438 w 271480"/>
                  <a:gd name="connsiteY39" fmla="*/ 19050 h 224411"/>
                  <a:gd name="connsiteX40" fmla="*/ 80963 w 271480"/>
                  <a:gd name="connsiteY40" fmla="*/ 26193 h 224411"/>
                  <a:gd name="connsiteX41" fmla="*/ 88106 w 271480"/>
                  <a:gd name="connsiteY41" fmla="*/ 28575 h 224411"/>
                  <a:gd name="connsiteX42" fmla="*/ 102394 w 271480"/>
                  <a:gd name="connsiteY42" fmla="*/ 42862 h 224411"/>
                  <a:gd name="connsiteX43" fmla="*/ 107156 w 271480"/>
                  <a:gd name="connsiteY43" fmla="*/ 50006 h 224411"/>
                  <a:gd name="connsiteX44" fmla="*/ 114300 w 271480"/>
                  <a:gd name="connsiteY44" fmla="*/ 52387 h 224411"/>
                  <a:gd name="connsiteX45" fmla="*/ 121444 w 271480"/>
                  <a:gd name="connsiteY45" fmla="*/ 57150 h 224411"/>
                  <a:gd name="connsiteX46" fmla="*/ 142875 w 271480"/>
                  <a:gd name="connsiteY46" fmla="*/ 47625 h 224411"/>
                  <a:gd name="connsiteX47" fmla="*/ 152400 w 271480"/>
                  <a:gd name="connsiteY47" fmla="*/ 42862 h 224411"/>
                  <a:gd name="connsiteX48" fmla="*/ 159544 w 271480"/>
                  <a:gd name="connsiteY48" fmla="*/ 38100 h 224411"/>
                  <a:gd name="connsiteX49" fmla="*/ 176213 w 271480"/>
                  <a:gd name="connsiteY49" fmla="*/ 33337 h 224411"/>
                  <a:gd name="connsiteX50" fmla="*/ 183356 w 271480"/>
                  <a:gd name="connsiteY50" fmla="*/ 30956 h 224411"/>
                  <a:gd name="connsiteX51" fmla="*/ 202406 w 271480"/>
                  <a:gd name="connsiteY51" fmla="*/ 33337 h 224411"/>
                  <a:gd name="connsiteX52" fmla="*/ 226219 w 271480"/>
                  <a:gd name="connsiteY52" fmla="*/ 40481 h 224411"/>
                  <a:gd name="connsiteX53" fmla="*/ 235744 w 271480"/>
                  <a:gd name="connsiteY53" fmla="*/ 42862 h 224411"/>
                  <a:gd name="connsiteX54" fmla="*/ 242888 w 271480"/>
                  <a:gd name="connsiteY54" fmla="*/ 45243 h 224411"/>
                  <a:gd name="connsiteX55" fmla="*/ 254794 w 271480"/>
                  <a:gd name="connsiteY55" fmla="*/ 47625 h 224411"/>
                  <a:gd name="connsiteX56" fmla="*/ 264319 w 271480"/>
                  <a:gd name="connsiteY56" fmla="*/ 52387 h 22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71480" h="224411">
                    <a:moveTo>
                      <a:pt x="264319" y="52387"/>
                    </a:moveTo>
                    <a:cubicBezTo>
                      <a:pt x="265510" y="67468"/>
                      <a:pt x="265317" y="109726"/>
                      <a:pt x="261938" y="138112"/>
                    </a:cubicBezTo>
                    <a:cubicBezTo>
                      <a:pt x="261261" y="143796"/>
                      <a:pt x="252413" y="152400"/>
                      <a:pt x="252413" y="152400"/>
                    </a:cubicBezTo>
                    <a:cubicBezTo>
                      <a:pt x="252837" y="154518"/>
                      <a:pt x="255914" y="170889"/>
                      <a:pt x="257175" y="173831"/>
                    </a:cubicBezTo>
                    <a:cubicBezTo>
                      <a:pt x="258302" y="176462"/>
                      <a:pt x="260350" y="178594"/>
                      <a:pt x="261938" y="180975"/>
                    </a:cubicBezTo>
                    <a:cubicBezTo>
                      <a:pt x="262732" y="183356"/>
                      <a:pt x="263197" y="185873"/>
                      <a:pt x="264319" y="188118"/>
                    </a:cubicBezTo>
                    <a:cubicBezTo>
                      <a:pt x="265599" y="190678"/>
                      <a:pt x="268176" y="192547"/>
                      <a:pt x="269081" y="195262"/>
                    </a:cubicBezTo>
                    <a:cubicBezTo>
                      <a:pt x="270608" y="199843"/>
                      <a:pt x="270669" y="204787"/>
                      <a:pt x="271463" y="209550"/>
                    </a:cubicBezTo>
                    <a:cubicBezTo>
                      <a:pt x="270669" y="214312"/>
                      <a:pt x="273098" y="221159"/>
                      <a:pt x="269081" y="223837"/>
                    </a:cubicBezTo>
                    <a:cubicBezTo>
                      <a:pt x="265524" y="226208"/>
                      <a:pt x="261177" y="220576"/>
                      <a:pt x="257175" y="219075"/>
                    </a:cubicBezTo>
                    <a:cubicBezTo>
                      <a:pt x="254825" y="218194"/>
                      <a:pt x="252225" y="217912"/>
                      <a:pt x="250031" y="216693"/>
                    </a:cubicBezTo>
                    <a:cubicBezTo>
                      <a:pt x="245028" y="213913"/>
                      <a:pt x="240506" y="210343"/>
                      <a:pt x="235744" y="207168"/>
                    </a:cubicBezTo>
                    <a:lnTo>
                      <a:pt x="228600" y="202406"/>
                    </a:lnTo>
                    <a:cubicBezTo>
                      <a:pt x="226511" y="201014"/>
                      <a:pt x="223870" y="200715"/>
                      <a:pt x="221456" y="200025"/>
                    </a:cubicBezTo>
                    <a:cubicBezTo>
                      <a:pt x="201675" y="194373"/>
                      <a:pt x="199344" y="196944"/>
                      <a:pt x="169069" y="195262"/>
                    </a:cubicBezTo>
                    <a:cubicBezTo>
                      <a:pt x="185447" y="189803"/>
                      <a:pt x="165558" y="197269"/>
                      <a:pt x="185738" y="185737"/>
                    </a:cubicBezTo>
                    <a:cubicBezTo>
                      <a:pt x="188395" y="184219"/>
                      <a:pt x="200344" y="181490"/>
                      <a:pt x="202406" y="180975"/>
                    </a:cubicBezTo>
                    <a:cubicBezTo>
                      <a:pt x="201612" y="175419"/>
                      <a:pt x="202304" y="169435"/>
                      <a:pt x="200025" y="164306"/>
                    </a:cubicBezTo>
                    <a:cubicBezTo>
                      <a:pt x="198056" y="159875"/>
                      <a:pt x="179194" y="154981"/>
                      <a:pt x="178594" y="154781"/>
                    </a:cubicBezTo>
                    <a:lnTo>
                      <a:pt x="164306" y="150018"/>
                    </a:lnTo>
                    <a:cubicBezTo>
                      <a:pt x="161925" y="149224"/>
                      <a:pt x="159251" y="149029"/>
                      <a:pt x="157163" y="147637"/>
                    </a:cubicBezTo>
                    <a:cubicBezTo>
                      <a:pt x="147296" y="141060"/>
                      <a:pt x="152795" y="143569"/>
                      <a:pt x="140494" y="140493"/>
                    </a:cubicBezTo>
                    <a:cubicBezTo>
                      <a:pt x="135228" y="135228"/>
                      <a:pt x="132835" y="131902"/>
                      <a:pt x="126206" y="128587"/>
                    </a:cubicBezTo>
                    <a:cubicBezTo>
                      <a:pt x="123961" y="127465"/>
                      <a:pt x="121444" y="127000"/>
                      <a:pt x="119063" y="126206"/>
                    </a:cubicBezTo>
                    <a:cubicBezTo>
                      <a:pt x="116682" y="124618"/>
                      <a:pt x="114058" y="123344"/>
                      <a:pt x="111919" y="121443"/>
                    </a:cubicBezTo>
                    <a:cubicBezTo>
                      <a:pt x="103815" y="114239"/>
                      <a:pt x="99747" y="107023"/>
                      <a:pt x="90488" y="102393"/>
                    </a:cubicBezTo>
                    <a:cubicBezTo>
                      <a:pt x="88243" y="101270"/>
                      <a:pt x="85725" y="100806"/>
                      <a:pt x="83344" y="100012"/>
                    </a:cubicBezTo>
                    <a:cubicBezTo>
                      <a:pt x="78581" y="100806"/>
                      <a:pt x="73740" y="101222"/>
                      <a:pt x="69056" y="102393"/>
                    </a:cubicBezTo>
                    <a:cubicBezTo>
                      <a:pt x="64186" y="103611"/>
                      <a:pt x="54769" y="107156"/>
                      <a:pt x="54769" y="107156"/>
                    </a:cubicBezTo>
                    <a:cubicBezTo>
                      <a:pt x="40473" y="85714"/>
                      <a:pt x="59783" y="117281"/>
                      <a:pt x="47625" y="59531"/>
                    </a:cubicBezTo>
                    <a:cubicBezTo>
                      <a:pt x="47035" y="56730"/>
                      <a:pt x="43161" y="55773"/>
                      <a:pt x="40481" y="54768"/>
                    </a:cubicBezTo>
                    <a:cubicBezTo>
                      <a:pt x="36691" y="53347"/>
                      <a:pt x="32501" y="53369"/>
                      <a:pt x="28575" y="52387"/>
                    </a:cubicBezTo>
                    <a:cubicBezTo>
                      <a:pt x="26140" y="51778"/>
                      <a:pt x="23812" y="50800"/>
                      <a:pt x="21431" y="50006"/>
                    </a:cubicBezTo>
                    <a:cubicBezTo>
                      <a:pt x="5055" y="39089"/>
                      <a:pt x="12574" y="42291"/>
                      <a:pt x="0" y="38100"/>
                    </a:cubicBezTo>
                    <a:cubicBezTo>
                      <a:pt x="7443" y="8325"/>
                      <a:pt x="-2070" y="45344"/>
                      <a:pt x="4763" y="21431"/>
                    </a:cubicBezTo>
                    <a:cubicBezTo>
                      <a:pt x="6534" y="15232"/>
                      <a:pt x="6469" y="9293"/>
                      <a:pt x="11906" y="4762"/>
                    </a:cubicBezTo>
                    <a:cubicBezTo>
                      <a:pt x="14633" y="2490"/>
                      <a:pt x="18256" y="1587"/>
                      <a:pt x="21431" y="0"/>
                    </a:cubicBezTo>
                    <a:cubicBezTo>
                      <a:pt x="23218" y="223"/>
                      <a:pt x="44762" y="2140"/>
                      <a:pt x="50006" y="4762"/>
                    </a:cubicBezTo>
                    <a:cubicBezTo>
                      <a:pt x="55126" y="7322"/>
                      <a:pt x="59531" y="11112"/>
                      <a:pt x="64294" y="14287"/>
                    </a:cubicBezTo>
                    <a:cubicBezTo>
                      <a:pt x="66675" y="15875"/>
                      <a:pt x="69148" y="17333"/>
                      <a:pt x="71438" y="19050"/>
                    </a:cubicBezTo>
                    <a:cubicBezTo>
                      <a:pt x="74613" y="21431"/>
                      <a:pt x="77517" y="24224"/>
                      <a:pt x="80963" y="26193"/>
                    </a:cubicBezTo>
                    <a:cubicBezTo>
                      <a:pt x="83142" y="27438"/>
                      <a:pt x="85725" y="27781"/>
                      <a:pt x="88106" y="28575"/>
                    </a:cubicBezTo>
                    <a:cubicBezTo>
                      <a:pt x="92869" y="33337"/>
                      <a:pt x="98658" y="37258"/>
                      <a:pt x="102394" y="42862"/>
                    </a:cubicBezTo>
                    <a:cubicBezTo>
                      <a:pt x="103981" y="45243"/>
                      <a:pt x="104921" y="48218"/>
                      <a:pt x="107156" y="50006"/>
                    </a:cubicBezTo>
                    <a:cubicBezTo>
                      <a:pt x="109116" y="51574"/>
                      <a:pt x="111919" y="51593"/>
                      <a:pt x="114300" y="52387"/>
                    </a:cubicBezTo>
                    <a:cubicBezTo>
                      <a:pt x="116681" y="53975"/>
                      <a:pt x="118599" y="56834"/>
                      <a:pt x="121444" y="57150"/>
                    </a:cubicBezTo>
                    <a:cubicBezTo>
                      <a:pt x="138363" y="59030"/>
                      <a:pt x="132797" y="54823"/>
                      <a:pt x="142875" y="47625"/>
                    </a:cubicBezTo>
                    <a:cubicBezTo>
                      <a:pt x="145764" y="45562"/>
                      <a:pt x="149318" y="44623"/>
                      <a:pt x="152400" y="42862"/>
                    </a:cubicBezTo>
                    <a:cubicBezTo>
                      <a:pt x="154885" y="41442"/>
                      <a:pt x="156984" y="39380"/>
                      <a:pt x="159544" y="38100"/>
                    </a:cubicBezTo>
                    <a:cubicBezTo>
                      <a:pt x="163356" y="36194"/>
                      <a:pt x="172645" y="34356"/>
                      <a:pt x="176213" y="33337"/>
                    </a:cubicBezTo>
                    <a:cubicBezTo>
                      <a:pt x="178626" y="32648"/>
                      <a:pt x="180975" y="31750"/>
                      <a:pt x="183356" y="30956"/>
                    </a:cubicBezTo>
                    <a:cubicBezTo>
                      <a:pt x="189706" y="31750"/>
                      <a:pt x="196094" y="32285"/>
                      <a:pt x="202406" y="33337"/>
                    </a:cubicBezTo>
                    <a:cubicBezTo>
                      <a:pt x="209606" y="34537"/>
                      <a:pt x="219864" y="38362"/>
                      <a:pt x="226219" y="40481"/>
                    </a:cubicBezTo>
                    <a:cubicBezTo>
                      <a:pt x="229324" y="41516"/>
                      <a:pt x="232597" y="41963"/>
                      <a:pt x="235744" y="42862"/>
                    </a:cubicBezTo>
                    <a:cubicBezTo>
                      <a:pt x="238158" y="43552"/>
                      <a:pt x="240453" y="44634"/>
                      <a:pt x="242888" y="45243"/>
                    </a:cubicBezTo>
                    <a:cubicBezTo>
                      <a:pt x="246814" y="46225"/>
                      <a:pt x="250868" y="46643"/>
                      <a:pt x="254794" y="47625"/>
                    </a:cubicBezTo>
                    <a:cubicBezTo>
                      <a:pt x="265321" y="50257"/>
                      <a:pt x="263128" y="37306"/>
                      <a:pt x="264319" y="52387"/>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891" name="Freeform 890"/>
              <p:cNvSpPr/>
              <p:nvPr/>
            </p:nvSpPr>
            <p:spPr bwMode="auto">
              <a:xfrm>
                <a:off x="10762178" y="1668029"/>
                <a:ext cx="58340" cy="56029"/>
              </a:xfrm>
              <a:custGeom>
                <a:avLst/>
                <a:gdLst>
                  <a:gd name="connsiteX0" fmla="*/ 0 w 116681"/>
                  <a:gd name="connsiteY0" fmla="*/ 2382 h 112057"/>
                  <a:gd name="connsiteX1" fmla="*/ 11906 w 116681"/>
                  <a:gd name="connsiteY1" fmla="*/ 4763 h 112057"/>
                  <a:gd name="connsiteX2" fmla="*/ 26193 w 116681"/>
                  <a:gd name="connsiteY2" fmla="*/ 14288 h 112057"/>
                  <a:gd name="connsiteX3" fmla="*/ 38100 w 116681"/>
                  <a:gd name="connsiteY3" fmla="*/ 11907 h 112057"/>
                  <a:gd name="connsiteX4" fmla="*/ 42862 w 116681"/>
                  <a:gd name="connsiteY4" fmla="*/ 4763 h 112057"/>
                  <a:gd name="connsiteX5" fmla="*/ 50006 w 116681"/>
                  <a:gd name="connsiteY5" fmla="*/ 0 h 112057"/>
                  <a:gd name="connsiteX6" fmla="*/ 71437 w 116681"/>
                  <a:gd name="connsiteY6" fmla="*/ 9525 h 112057"/>
                  <a:gd name="connsiteX7" fmla="*/ 83343 w 116681"/>
                  <a:gd name="connsiteY7" fmla="*/ 23813 h 112057"/>
                  <a:gd name="connsiteX8" fmla="*/ 88106 w 116681"/>
                  <a:gd name="connsiteY8" fmla="*/ 30957 h 112057"/>
                  <a:gd name="connsiteX9" fmla="*/ 95250 w 116681"/>
                  <a:gd name="connsiteY9" fmla="*/ 45244 h 112057"/>
                  <a:gd name="connsiteX10" fmla="*/ 97631 w 116681"/>
                  <a:gd name="connsiteY10" fmla="*/ 52388 h 112057"/>
                  <a:gd name="connsiteX11" fmla="*/ 107156 w 116681"/>
                  <a:gd name="connsiteY11" fmla="*/ 66675 h 112057"/>
                  <a:gd name="connsiteX12" fmla="*/ 109537 w 116681"/>
                  <a:gd name="connsiteY12" fmla="*/ 73819 h 112057"/>
                  <a:gd name="connsiteX13" fmla="*/ 116681 w 116681"/>
                  <a:gd name="connsiteY13" fmla="*/ 88107 h 112057"/>
                  <a:gd name="connsiteX14" fmla="*/ 114300 w 116681"/>
                  <a:gd name="connsiteY14" fmla="*/ 100013 h 112057"/>
                  <a:gd name="connsiteX15" fmla="*/ 104775 w 116681"/>
                  <a:gd name="connsiteY15" fmla="*/ 102394 h 112057"/>
                  <a:gd name="connsiteX16" fmla="*/ 97631 w 116681"/>
                  <a:gd name="connsiteY16" fmla="*/ 104775 h 112057"/>
                  <a:gd name="connsiteX17" fmla="*/ 83343 w 116681"/>
                  <a:gd name="connsiteY17" fmla="*/ 111919 h 112057"/>
                  <a:gd name="connsiteX18" fmla="*/ 78581 w 116681"/>
                  <a:gd name="connsiteY18" fmla="*/ 104775 h 112057"/>
                  <a:gd name="connsiteX19" fmla="*/ 71437 w 116681"/>
                  <a:gd name="connsiteY19" fmla="*/ 88107 h 112057"/>
                  <a:gd name="connsiteX20" fmla="*/ 64293 w 116681"/>
                  <a:gd name="connsiteY20" fmla="*/ 83344 h 112057"/>
                  <a:gd name="connsiteX21" fmla="*/ 54768 w 116681"/>
                  <a:gd name="connsiteY21" fmla="*/ 69057 h 112057"/>
                  <a:gd name="connsiteX22" fmla="*/ 33337 w 116681"/>
                  <a:gd name="connsiteY22" fmla="*/ 54769 h 112057"/>
                  <a:gd name="connsiteX23" fmla="*/ 26193 w 116681"/>
                  <a:gd name="connsiteY23" fmla="*/ 52388 h 112057"/>
                  <a:gd name="connsiteX24" fmla="*/ 11906 w 116681"/>
                  <a:gd name="connsiteY24" fmla="*/ 40482 h 112057"/>
                  <a:gd name="connsiteX25" fmla="*/ 7143 w 116681"/>
                  <a:gd name="connsiteY25" fmla="*/ 26194 h 112057"/>
                  <a:gd name="connsiteX26" fmla="*/ 2381 w 116681"/>
                  <a:gd name="connsiteY26" fmla="*/ 11907 h 112057"/>
                  <a:gd name="connsiteX27" fmla="*/ 0 w 116681"/>
                  <a:gd name="connsiteY27" fmla="*/ 4763 h 112057"/>
                  <a:gd name="connsiteX28" fmla="*/ 0 w 116681"/>
                  <a:gd name="connsiteY28" fmla="*/ 2382 h 11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112057">
                    <a:moveTo>
                      <a:pt x="0" y="2382"/>
                    </a:moveTo>
                    <a:cubicBezTo>
                      <a:pt x="3969" y="3176"/>
                      <a:pt x="8222" y="3088"/>
                      <a:pt x="11906" y="4763"/>
                    </a:cubicBezTo>
                    <a:cubicBezTo>
                      <a:pt x="17117" y="7131"/>
                      <a:pt x="26193" y="14288"/>
                      <a:pt x="26193" y="14288"/>
                    </a:cubicBezTo>
                    <a:cubicBezTo>
                      <a:pt x="30162" y="13494"/>
                      <a:pt x="34586" y="13915"/>
                      <a:pt x="38100" y="11907"/>
                    </a:cubicBezTo>
                    <a:cubicBezTo>
                      <a:pt x="40585" y="10487"/>
                      <a:pt x="40838" y="6787"/>
                      <a:pt x="42862" y="4763"/>
                    </a:cubicBezTo>
                    <a:cubicBezTo>
                      <a:pt x="44886" y="2739"/>
                      <a:pt x="47625" y="1588"/>
                      <a:pt x="50006" y="0"/>
                    </a:cubicBezTo>
                    <a:cubicBezTo>
                      <a:pt x="67008" y="5668"/>
                      <a:pt x="60116" y="1979"/>
                      <a:pt x="71437" y="9525"/>
                    </a:cubicBezTo>
                    <a:cubicBezTo>
                      <a:pt x="83263" y="27263"/>
                      <a:pt x="68064" y="5477"/>
                      <a:pt x="83343" y="23813"/>
                    </a:cubicBezTo>
                    <a:cubicBezTo>
                      <a:pt x="85175" y="26012"/>
                      <a:pt x="86518" y="28576"/>
                      <a:pt x="88106" y="30957"/>
                    </a:cubicBezTo>
                    <a:cubicBezTo>
                      <a:pt x="94091" y="48913"/>
                      <a:pt x="86016" y="26777"/>
                      <a:pt x="95250" y="45244"/>
                    </a:cubicBezTo>
                    <a:cubicBezTo>
                      <a:pt x="96373" y="47489"/>
                      <a:pt x="96412" y="50194"/>
                      <a:pt x="97631" y="52388"/>
                    </a:cubicBezTo>
                    <a:cubicBezTo>
                      <a:pt x="100411" y="57391"/>
                      <a:pt x="107156" y="66675"/>
                      <a:pt x="107156" y="66675"/>
                    </a:cubicBezTo>
                    <a:cubicBezTo>
                      <a:pt x="107950" y="69056"/>
                      <a:pt x="108414" y="71574"/>
                      <a:pt x="109537" y="73819"/>
                    </a:cubicBezTo>
                    <a:cubicBezTo>
                      <a:pt x="118769" y="92284"/>
                      <a:pt x="110696" y="70151"/>
                      <a:pt x="116681" y="88107"/>
                    </a:cubicBezTo>
                    <a:cubicBezTo>
                      <a:pt x="115887" y="92076"/>
                      <a:pt x="116891" y="96904"/>
                      <a:pt x="114300" y="100013"/>
                    </a:cubicBezTo>
                    <a:cubicBezTo>
                      <a:pt x="112205" y="102527"/>
                      <a:pt x="107922" y="101495"/>
                      <a:pt x="104775" y="102394"/>
                    </a:cubicBezTo>
                    <a:cubicBezTo>
                      <a:pt x="102361" y="103084"/>
                      <a:pt x="100012" y="103981"/>
                      <a:pt x="97631" y="104775"/>
                    </a:cubicBezTo>
                    <a:cubicBezTo>
                      <a:pt x="96126" y="105778"/>
                      <a:pt x="86425" y="113152"/>
                      <a:pt x="83343" y="111919"/>
                    </a:cubicBezTo>
                    <a:cubicBezTo>
                      <a:pt x="80686" y="110856"/>
                      <a:pt x="80168" y="107156"/>
                      <a:pt x="78581" y="104775"/>
                    </a:cubicBezTo>
                    <a:cubicBezTo>
                      <a:pt x="76759" y="97486"/>
                      <a:pt x="76920" y="93589"/>
                      <a:pt x="71437" y="88107"/>
                    </a:cubicBezTo>
                    <a:cubicBezTo>
                      <a:pt x="69413" y="86083"/>
                      <a:pt x="66674" y="84932"/>
                      <a:pt x="64293" y="83344"/>
                    </a:cubicBezTo>
                    <a:cubicBezTo>
                      <a:pt x="61118" y="78582"/>
                      <a:pt x="59530" y="72232"/>
                      <a:pt x="54768" y="69057"/>
                    </a:cubicBezTo>
                    <a:lnTo>
                      <a:pt x="33337" y="54769"/>
                    </a:lnTo>
                    <a:cubicBezTo>
                      <a:pt x="31249" y="53377"/>
                      <a:pt x="28574" y="53182"/>
                      <a:pt x="26193" y="52388"/>
                    </a:cubicBezTo>
                    <a:cubicBezTo>
                      <a:pt x="21749" y="49425"/>
                      <a:pt x="14601" y="45332"/>
                      <a:pt x="11906" y="40482"/>
                    </a:cubicBezTo>
                    <a:cubicBezTo>
                      <a:pt x="9468" y="36094"/>
                      <a:pt x="8731" y="30957"/>
                      <a:pt x="7143" y="26194"/>
                    </a:cubicBezTo>
                    <a:lnTo>
                      <a:pt x="2381" y="11907"/>
                    </a:lnTo>
                    <a:cubicBezTo>
                      <a:pt x="1587" y="9526"/>
                      <a:pt x="0" y="7273"/>
                      <a:pt x="0" y="4763"/>
                    </a:cubicBezTo>
                    <a:lnTo>
                      <a:pt x="0" y="2382"/>
                    </a:ln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892" name="Freeform 891"/>
              <p:cNvSpPr/>
              <p:nvPr/>
            </p:nvSpPr>
            <p:spPr bwMode="auto">
              <a:xfrm>
                <a:off x="10878859" y="1652551"/>
                <a:ext cx="116682" cy="80963"/>
              </a:xfrm>
              <a:custGeom>
                <a:avLst/>
                <a:gdLst>
                  <a:gd name="connsiteX0" fmla="*/ 0 w 233363"/>
                  <a:gd name="connsiteY0" fmla="*/ 147638 h 161925"/>
                  <a:gd name="connsiteX1" fmla="*/ 19050 w 233363"/>
                  <a:gd name="connsiteY1" fmla="*/ 154781 h 161925"/>
                  <a:gd name="connsiteX2" fmla="*/ 35719 w 233363"/>
                  <a:gd name="connsiteY2" fmla="*/ 159544 h 161925"/>
                  <a:gd name="connsiteX3" fmla="*/ 42863 w 233363"/>
                  <a:gd name="connsiteY3" fmla="*/ 161925 h 161925"/>
                  <a:gd name="connsiteX4" fmla="*/ 66675 w 233363"/>
                  <a:gd name="connsiteY4" fmla="*/ 159544 h 161925"/>
                  <a:gd name="connsiteX5" fmla="*/ 88106 w 233363"/>
                  <a:gd name="connsiteY5" fmla="*/ 150019 h 161925"/>
                  <a:gd name="connsiteX6" fmla="*/ 95250 w 233363"/>
                  <a:gd name="connsiteY6" fmla="*/ 147638 h 161925"/>
                  <a:gd name="connsiteX7" fmla="*/ 104775 w 233363"/>
                  <a:gd name="connsiteY7" fmla="*/ 133350 h 161925"/>
                  <a:gd name="connsiteX8" fmla="*/ 109538 w 233363"/>
                  <a:gd name="connsiteY8" fmla="*/ 126206 h 161925"/>
                  <a:gd name="connsiteX9" fmla="*/ 111919 w 233363"/>
                  <a:gd name="connsiteY9" fmla="*/ 119063 h 161925"/>
                  <a:gd name="connsiteX10" fmla="*/ 119063 w 233363"/>
                  <a:gd name="connsiteY10" fmla="*/ 111919 h 161925"/>
                  <a:gd name="connsiteX11" fmla="*/ 123825 w 233363"/>
                  <a:gd name="connsiteY11" fmla="*/ 104775 h 161925"/>
                  <a:gd name="connsiteX12" fmla="*/ 126206 w 233363"/>
                  <a:gd name="connsiteY12" fmla="*/ 92869 h 161925"/>
                  <a:gd name="connsiteX13" fmla="*/ 138113 w 233363"/>
                  <a:gd name="connsiteY13" fmla="*/ 80963 h 161925"/>
                  <a:gd name="connsiteX14" fmla="*/ 147638 w 233363"/>
                  <a:gd name="connsiteY14" fmla="*/ 78581 h 161925"/>
                  <a:gd name="connsiteX15" fmla="*/ 188119 w 233363"/>
                  <a:gd name="connsiteY15" fmla="*/ 71438 h 161925"/>
                  <a:gd name="connsiteX16" fmla="*/ 195263 w 233363"/>
                  <a:gd name="connsiteY16" fmla="*/ 69056 h 161925"/>
                  <a:gd name="connsiteX17" fmla="*/ 204788 w 233363"/>
                  <a:gd name="connsiteY17" fmla="*/ 66675 h 161925"/>
                  <a:gd name="connsiteX18" fmla="*/ 211931 w 233363"/>
                  <a:gd name="connsiteY18" fmla="*/ 61913 h 161925"/>
                  <a:gd name="connsiteX19" fmla="*/ 219075 w 233363"/>
                  <a:gd name="connsiteY19" fmla="*/ 59531 h 161925"/>
                  <a:gd name="connsiteX20" fmla="*/ 223838 w 233363"/>
                  <a:gd name="connsiteY20" fmla="*/ 52388 h 161925"/>
                  <a:gd name="connsiteX21" fmla="*/ 230981 w 233363"/>
                  <a:gd name="connsiteY21" fmla="*/ 47625 h 161925"/>
                  <a:gd name="connsiteX22" fmla="*/ 233363 w 233363"/>
                  <a:gd name="connsiteY22" fmla="*/ 40481 h 161925"/>
                  <a:gd name="connsiteX23" fmla="*/ 226219 w 233363"/>
                  <a:gd name="connsiteY23" fmla="*/ 23813 h 161925"/>
                  <a:gd name="connsiteX24" fmla="*/ 219075 w 233363"/>
                  <a:gd name="connsiteY24" fmla="*/ 21431 h 161925"/>
                  <a:gd name="connsiteX25" fmla="*/ 214313 w 233363"/>
                  <a:gd name="connsiteY25" fmla="*/ 7144 h 161925"/>
                  <a:gd name="connsiteX26" fmla="*/ 200025 w 233363"/>
                  <a:gd name="connsiteY26" fmla="*/ 2381 h 161925"/>
                  <a:gd name="connsiteX27" fmla="*/ 192881 w 233363"/>
                  <a:gd name="connsiteY27" fmla="*/ 0 h 161925"/>
                  <a:gd name="connsiteX28" fmla="*/ 171450 w 233363"/>
                  <a:gd name="connsiteY28" fmla="*/ 4763 h 161925"/>
                  <a:gd name="connsiteX29" fmla="*/ 164306 w 233363"/>
                  <a:gd name="connsiteY29" fmla="*/ 9525 h 161925"/>
                  <a:gd name="connsiteX30" fmla="*/ 145256 w 233363"/>
                  <a:gd name="connsiteY30" fmla="*/ 21431 h 161925"/>
                  <a:gd name="connsiteX31" fmla="*/ 135731 w 233363"/>
                  <a:gd name="connsiteY31" fmla="*/ 26194 h 161925"/>
                  <a:gd name="connsiteX32" fmla="*/ 111919 w 233363"/>
                  <a:gd name="connsiteY32" fmla="*/ 33338 h 161925"/>
                  <a:gd name="connsiteX33" fmla="*/ 107156 w 233363"/>
                  <a:gd name="connsiteY33" fmla="*/ 40481 h 161925"/>
                  <a:gd name="connsiteX34" fmla="*/ 104775 w 233363"/>
                  <a:gd name="connsiteY34" fmla="*/ 47625 h 161925"/>
                  <a:gd name="connsiteX35" fmla="*/ 95250 w 233363"/>
                  <a:gd name="connsiteY35" fmla="*/ 61913 h 161925"/>
                  <a:gd name="connsiteX36" fmla="*/ 85725 w 233363"/>
                  <a:gd name="connsiteY36" fmla="*/ 76200 h 161925"/>
                  <a:gd name="connsiteX37" fmla="*/ 78581 w 233363"/>
                  <a:gd name="connsiteY37" fmla="*/ 83344 h 161925"/>
                  <a:gd name="connsiteX38" fmla="*/ 71438 w 233363"/>
                  <a:gd name="connsiteY38" fmla="*/ 88106 h 161925"/>
                  <a:gd name="connsiteX39" fmla="*/ 59531 w 233363"/>
                  <a:gd name="connsiteY39" fmla="*/ 102394 h 161925"/>
                  <a:gd name="connsiteX40" fmla="*/ 45244 w 233363"/>
                  <a:gd name="connsiteY40" fmla="*/ 107156 h 161925"/>
                  <a:gd name="connsiteX41" fmla="*/ 38100 w 233363"/>
                  <a:gd name="connsiteY41" fmla="*/ 109538 h 161925"/>
                  <a:gd name="connsiteX42" fmla="*/ 16669 w 233363"/>
                  <a:gd name="connsiteY42" fmla="*/ 121444 h 161925"/>
                  <a:gd name="connsiteX43" fmla="*/ 4763 w 233363"/>
                  <a:gd name="connsiteY43" fmla="*/ 133350 h 161925"/>
                  <a:gd name="connsiteX44" fmla="*/ 0 w 233363"/>
                  <a:gd name="connsiteY44" fmla="*/ 140494 h 161925"/>
                  <a:gd name="connsiteX45" fmla="*/ 0 w 233363"/>
                  <a:gd name="connsiteY45" fmla="*/ 14763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33363" h="161925">
                    <a:moveTo>
                      <a:pt x="0" y="147638"/>
                    </a:moveTo>
                    <a:cubicBezTo>
                      <a:pt x="22966" y="152231"/>
                      <a:pt x="2702" y="146607"/>
                      <a:pt x="19050" y="154781"/>
                    </a:cubicBezTo>
                    <a:cubicBezTo>
                      <a:pt x="22862" y="156687"/>
                      <a:pt x="32151" y="158525"/>
                      <a:pt x="35719" y="159544"/>
                    </a:cubicBezTo>
                    <a:cubicBezTo>
                      <a:pt x="38133" y="160234"/>
                      <a:pt x="40482" y="161131"/>
                      <a:pt x="42863" y="161925"/>
                    </a:cubicBezTo>
                    <a:cubicBezTo>
                      <a:pt x="50800" y="161131"/>
                      <a:pt x="58835" y="161014"/>
                      <a:pt x="66675" y="159544"/>
                    </a:cubicBezTo>
                    <a:cubicBezTo>
                      <a:pt x="86337" y="155857"/>
                      <a:pt x="75270" y="156436"/>
                      <a:pt x="88106" y="150019"/>
                    </a:cubicBezTo>
                    <a:cubicBezTo>
                      <a:pt x="90351" y="148897"/>
                      <a:pt x="92869" y="148432"/>
                      <a:pt x="95250" y="147638"/>
                    </a:cubicBezTo>
                    <a:lnTo>
                      <a:pt x="104775" y="133350"/>
                    </a:lnTo>
                    <a:lnTo>
                      <a:pt x="109538" y="126206"/>
                    </a:lnTo>
                    <a:cubicBezTo>
                      <a:pt x="110332" y="123825"/>
                      <a:pt x="110527" y="121151"/>
                      <a:pt x="111919" y="119063"/>
                    </a:cubicBezTo>
                    <a:cubicBezTo>
                      <a:pt x="113787" y="116261"/>
                      <a:pt x="116907" y="114506"/>
                      <a:pt x="119063" y="111919"/>
                    </a:cubicBezTo>
                    <a:cubicBezTo>
                      <a:pt x="120895" y="109720"/>
                      <a:pt x="122238" y="107156"/>
                      <a:pt x="123825" y="104775"/>
                    </a:cubicBezTo>
                    <a:cubicBezTo>
                      <a:pt x="124619" y="100806"/>
                      <a:pt x="124785" y="96659"/>
                      <a:pt x="126206" y="92869"/>
                    </a:cubicBezTo>
                    <a:cubicBezTo>
                      <a:pt x="128233" y="87464"/>
                      <a:pt x="132911" y="83193"/>
                      <a:pt x="138113" y="80963"/>
                    </a:cubicBezTo>
                    <a:cubicBezTo>
                      <a:pt x="141121" y="79674"/>
                      <a:pt x="144463" y="79375"/>
                      <a:pt x="147638" y="78581"/>
                    </a:cubicBezTo>
                    <a:cubicBezTo>
                      <a:pt x="164834" y="67117"/>
                      <a:pt x="148879" y="76055"/>
                      <a:pt x="188119" y="71438"/>
                    </a:cubicBezTo>
                    <a:cubicBezTo>
                      <a:pt x="190612" y="71145"/>
                      <a:pt x="192849" y="69746"/>
                      <a:pt x="195263" y="69056"/>
                    </a:cubicBezTo>
                    <a:cubicBezTo>
                      <a:pt x="198410" y="68157"/>
                      <a:pt x="201613" y="67469"/>
                      <a:pt x="204788" y="66675"/>
                    </a:cubicBezTo>
                    <a:cubicBezTo>
                      <a:pt x="207169" y="65088"/>
                      <a:pt x="209372" y="63193"/>
                      <a:pt x="211931" y="61913"/>
                    </a:cubicBezTo>
                    <a:cubicBezTo>
                      <a:pt x="214176" y="60790"/>
                      <a:pt x="217115" y="61099"/>
                      <a:pt x="219075" y="59531"/>
                    </a:cubicBezTo>
                    <a:cubicBezTo>
                      <a:pt x="221310" y="57743"/>
                      <a:pt x="221814" y="54412"/>
                      <a:pt x="223838" y="52388"/>
                    </a:cubicBezTo>
                    <a:cubicBezTo>
                      <a:pt x="225862" y="50364"/>
                      <a:pt x="228600" y="49213"/>
                      <a:pt x="230981" y="47625"/>
                    </a:cubicBezTo>
                    <a:cubicBezTo>
                      <a:pt x="231775" y="45244"/>
                      <a:pt x="233363" y="42991"/>
                      <a:pt x="233363" y="40481"/>
                    </a:cubicBezTo>
                    <a:cubicBezTo>
                      <a:pt x="233363" y="37637"/>
                      <a:pt x="227146" y="24741"/>
                      <a:pt x="226219" y="23813"/>
                    </a:cubicBezTo>
                    <a:cubicBezTo>
                      <a:pt x="224444" y="22038"/>
                      <a:pt x="221456" y="22225"/>
                      <a:pt x="219075" y="21431"/>
                    </a:cubicBezTo>
                    <a:cubicBezTo>
                      <a:pt x="217488" y="16669"/>
                      <a:pt x="219075" y="8732"/>
                      <a:pt x="214313" y="7144"/>
                    </a:cubicBezTo>
                    <a:lnTo>
                      <a:pt x="200025" y="2381"/>
                    </a:lnTo>
                    <a:lnTo>
                      <a:pt x="192881" y="0"/>
                    </a:lnTo>
                    <a:cubicBezTo>
                      <a:pt x="187386" y="916"/>
                      <a:pt x="177316" y="1830"/>
                      <a:pt x="171450" y="4763"/>
                    </a:cubicBezTo>
                    <a:cubicBezTo>
                      <a:pt x="168890" y="6043"/>
                      <a:pt x="166687" y="7938"/>
                      <a:pt x="164306" y="9525"/>
                    </a:cubicBezTo>
                    <a:cubicBezTo>
                      <a:pt x="155143" y="23271"/>
                      <a:pt x="165094" y="11511"/>
                      <a:pt x="145256" y="21431"/>
                    </a:cubicBezTo>
                    <a:cubicBezTo>
                      <a:pt x="142081" y="23019"/>
                      <a:pt x="139027" y="24876"/>
                      <a:pt x="135731" y="26194"/>
                    </a:cubicBezTo>
                    <a:cubicBezTo>
                      <a:pt x="126076" y="30056"/>
                      <a:pt x="121270" y="31000"/>
                      <a:pt x="111919" y="33338"/>
                    </a:cubicBezTo>
                    <a:cubicBezTo>
                      <a:pt x="110331" y="35719"/>
                      <a:pt x="108436" y="37921"/>
                      <a:pt x="107156" y="40481"/>
                    </a:cubicBezTo>
                    <a:cubicBezTo>
                      <a:pt x="106033" y="42726"/>
                      <a:pt x="105994" y="45431"/>
                      <a:pt x="104775" y="47625"/>
                    </a:cubicBezTo>
                    <a:cubicBezTo>
                      <a:pt x="101995" y="52629"/>
                      <a:pt x="98425" y="57150"/>
                      <a:pt x="95250" y="61913"/>
                    </a:cubicBezTo>
                    <a:lnTo>
                      <a:pt x="85725" y="76200"/>
                    </a:lnTo>
                    <a:cubicBezTo>
                      <a:pt x="83857" y="79002"/>
                      <a:pt x="81168" y="81188"/>
                      <a:pt x="78581" y="83344"/>
                    </a:cubicBezTo>
                    <a:cubicBezTo>
                      <a:pt x="76383" y="85176"/>
                      <a:pt x="73819" y="86519"/>
                      <a:pt x="71438" y="88106"/>
                    </a:cubicBezTo>
                    <a:cubicBezTo>
                      <a:pt x="68474" y="92552"/>
                      <a:pt x="64384" y="99698"/>
                      <a:pt x="59531" y="102394"/>
                    </a:cubicBezTo>
                    <a:cubicBezTo>
                      <a:pt x="55143" y="104832"/>
                      <a:pt x="50006" y="105569"/>
                      <a:pt x="45244" y="107156"/>
                    </a:cubicBezTo>
                    <a:cubicBezTo>
                      <a:pt x="42863" y="107950"/>
                      <a:pt x="40189" y="108146"/>
                      <a:pt x="38100" y="109538"/>
                    </a:cubicBezTo>
                    <a:cubicBezTo>
                      <a:pt x="21724" y="120455"/>
                      <a:pt x="29243" y="117253"/>
                      <a:pt x="16669" y="121444"/>
                    </a:cubicBezTo>
                    <a:cubicBezTo>
                      <a:pt x="3967" y="140496"/>
                      <a:pt x="20638" y="117475"/>
                      <a:pt x="4763" y="133350"/>
                    </a:cubicBezTo>
                    <a:cubicBezTo>
                      <a:pt x="2739" y="135374"/>
                      <a:pt x="1588" y="138113"/>
                      <a:pt x="0" y="140494"/>
                    </a:cubicBezTo>
                    <a:lnTo>
                      <a:pt x="0" y="147638"/>
                    </a:ln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893" name="Freeform 892"/>
              <p:cNvSpPr/>
              <p:nvPr/>
            </p:nvSpPr>
            <p:spPr bwMode="auto">
              <a:xfrm>
                <a:off x="11078884" y="1220281"/>
                <a:ext cx="50119" cy="73396"/>
              </a:xfrm>
              <a:custGeom>
                <a:avLst/>
                <a:gdLst>
                  <a:gd name="connsiteX0" fmla="*/ 66675 w 100238"/>
                  <a:gd name="connsiteY0" fmla="*/ 146 h 146791"/>
                  <a:gd name="connsiteX1" fmla="*/ 52388 w 100238"/>
                  <a:gd name="connsiteY1" fmla="*/ 21578 h 146791"/>
                  <a:gd name="connsiteX2" fmla="*/ 45244 w 100238"/>
                  <a:gd name="connsiteY2" fmla="*/ 31103 h 146791"/>
                  <a:gd name="connsiteX3" fmla="*/ 23813 w 100238"/>
                  <a:gd name="connsiteY3" fmla="*/ 43009 h 146791"/>
                  <a:gd name="connsiteX4" fmla="*/ 16669 w 100238"/>
                  <a:gd name="connsiteY4" fmla="*/ 47771 h 146791"/>
                  <a:gd name="connsiteX5" fmla="*/ 11906 w 100238"/>
                  <a:gd name="connsiteY5" fmla="*/ 100159 h 146791"/>
                  <a:gd name="connsiteX6" fmla="*/ 7144 w 100238"/>
                  <a:gd name="connsiteY6" fmla="*/ 107303 h 146791"/>
                  <a:gd name="connsiteX7" fmla="*/ 2381 w 100238"/>
                  <a:gd name="connsiteY7" fmla="*/ 121590 h 146791"/>
                  <a:gd name="connsiteX8" fmla="*/ 0 w 100238"/>
                  <a:gd name="connsiteY8" fmla="*/ 128734 h 146791"/>
                  <a:gd name="connsiteX9" fmla="*/ 2381 w 100238"/>
                  <a:gd name="connsiteY9" fmla="*/ 138259 h 146791"/>
                  <a:gd name="connsiteX10" fmla="*/ 40481 w 100238"/>
                  <a:gd name="connsiteY10" fmla="*/ 143021 h 146791"/>
                  <a:gd name="connsiteX11" fmla="*/ 47625 w 100238"/>
                  <a:gd name="connsiteY11" fmla="*/ 138259 h 146791"/>
                  <a:gd name="connsiteX12" fmla="*/ 61913 w 100238"/>
                  <a:gd name="connsiteY12" fmla="*/ 133496 h 146791"/>
                  <a:gd name="connsiteX13" fmla="*/ 71438 w 100238"/>
                  <a:gd name="connsiteY13" fmla="*/ 128734 h 146791"/>
                  <a:gd name="connsiteX14" fmla="*/ 88106 w 100238"/>
                  <a:gd name="connsiteY14" fmla="*/ 109684 h 146791"/>
                  <a:gd name="connsiteX15" fmla="*/ 92869 w 100238"/>
                  <a:gd name="connsiteY15" fmla="*/ 102540 h 146791"/>
                  <a:gd name="connsiteX16" fmla="*/ 100013 w 100238"/>
                  <a:gd name="connsiteY16" fmla="*/ 95396 h 146791"/>
                  <a:gd name="connsiteX17" fmla="*/ 97631 w 100238"/>
                  <a:gd name="connsiteY17" fmla="*/ 83490 h 146791"/>
                  <a:gd name="connsiteX18" fmla="*/ 90488 w 100238"/>
                  <a:gd name="connsiteY18" fmla="*/ 59678 h 146791"/>
                  <a:gd name="connsiteX19" fmla="*/ 85725 w 100238"/>
                  <a:gd name="connsiteY19" fmla="*/ 52534 h 146791"/>
                  <a:gd name="connsiteX20" fmla="*/ 83344 w 100238"/>
                  <a:gd name="connsiteY20" fmla="*/ 45390 h 146791"/>
                  <a:gd name="connsiteX21" fmla="*/ 76200 w 100238"/>
                  <a:gd name="connsiteY21" fmla="*/ 40628 h 146791"/>
                  <a:gd name="connsiteX22" fmla="*/ 71438 w 100238"/>
                  <a:gd name="connsiteY22" fmla="*/ 26340 h 146791"/>
                  <a:gd name="connsiteX23" fmla="*/ 66675 w 100238"/>
                  <a:gd name="connsiteY23" fmla="*/ 12053 h 146791"/>
                  <a:gd name="connsiteX24" fmla="*/ 66675 w 100238"/>
                  <a:gd name="connsiteY24" fmla="*/ 146 h 1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238" h="146791">
                    <a:moveTo>
                      <a:pt x="66675" y="146"/>
                    </a:moveTo>
                    <a:cubicBezTo>
                      <a:pt x="64294" y="1734"/>
                      <a:pt x="57150" y="14434"/>
                      <a:pt x="52388" y="21578"/>
                    </a:cubicBezTo>
                    <a:cubicBezTo>
                      <a:pt x="50187" y="24880"/>
                      <a:pt x="48210" y="28466"/>
                      <a:pt x="45244" y="31103"/>
                    </a:cubicBezTo>
                    <a:cubicBezTo>
                      <a:pt x="25939" y="48263"/>
                      <a:pt x="37671" y="36081"/>
                      <a:pt x="23813" y="43009"/>
                    </a:cubicBezTo>
                    <a:cubicBezTo>
                      <a:pt x="21253" y="44289"/>
                      <a:pt x="19050" y="46184"/>
                      <a:pt x="16669" y="47771"/>
                    </a:cubicBezTo>
                    <a:cubicBezTo>
                      <a:pt x="8388" y="72617"/>
                      <a:pt x="21186" y="32107"/>
                      <a:pt x="11906" y="100159"/>
                    </a:cubicBezTo>
                    <a:cubicBezTo>
                      <a:pt x="11519" y="102995"/>
                      <a:pt x="8306" y="104688"/>
                      <a:pt x="7144" y="107303"/>
                    </a:cubicBezTo>
                    <a:cubicBezTo>
                      <a:pt x="5105" y="111890"/>
                      <a:pt x="3969" y="116828"/>
                      <a:pt x="2381" y="121590"/>
                    </a:cubicBezTo>
                    <a:lnTo>
                      <a:pt x="0" y="128734"/>
                    </a:lnTo>
                    <a:cubicBezTo>
                      <a:pt x="794" y="131909"/>
                      <a:pt x="757" y="135417"/>
                      <a:pt x="2381" y="138259"/>
                    </a:cubicBezTo>
                    <a:cubicBezTo>
                      <a:pt x="10906" y="153178"/>
                      <a:pt x="24412" y="144257"/>
                      <a:pt x="40481" y="143021"/>
                    </a:cubicBezTo>
                    <a:cubicBezTo>
                      <a:pt x="42862" y="141434"/>
                      <a:pt x="45010" y="139421"/>
                      <a:pt x="47625" y="138259"/>
                    </a:cubicBezTo>
                    <a:cubicBezTo>
                      <a:pt x="52213" y="136220"/>
                      <a:pt x="57423" y="135741"/>
                      <a:pt x="61913" y="133496"/>
                    </a:cubicBezTo>
                    <a:lnTo>
                      <a:pt x="71438" y="128734"/>
                    </a:lnTo>
                    <a:cubicBezTo>
                      <a:pt x="82550" y="112065"/>
                      <a:pt x="76200" y="117621"/>
                      <a:pt x="88106" y="109684"/>
                    </a:cubicBezTo>
                    <a:cubicBezTo>
                      <a:pt x="89694" y="107303"/>
                      <a:pt x="91037" y="104739"/>
                      <a:pt x="92869" y="102540"/>
                    </a:cubicBezTo>
                    <a:cubicBezTo>
                      <a:pt x="95025" y="99953"/>
                      <a:pt x="99196" y="98663"/>
                      <a:pt x="100013" y="95396"/>
                    </a:cubicBezTo>
                    <a:cubicBezTo>
                      <a:pt x="100995" y="91470"/>
                      <a:pt x="98509" y="87441"/>
                      <a:pt x="97631" y="83490"/>
                    </a:cubicBezTo>
                    <a:cubicBezTo>
                      <a:pt x="96522" y="78498"/>
                      <a:pt x="92467" y="62646"/>
                      <a:pt x="90488" y="59678"/>
                    </a:cubicBezTo>
                    <a:lnTo>
                      <a:pt x="85725" y="52534"/>
                    </a:lnTo>
                    <a:cubicBezTo>
                      <a:pt x="84931" y="50153"/>
                      <a:pt x="84912" y="47350"/>
                      <a:pt x="83344" y="45390"/>
                    </a:cubicBezTo>
                    <a:cubicBezTo>
                      <a:pt x="81556" y="43155"/>
                      <a:pt x="77717" y="43055"/>
                      <a:pt x="76200" y="40628"/>
                    </a:cubicBezTo>
                    <a:cubicBezTo>
                      <a:pt x="73539" y="36371"/>
                      <a:pt x="73026" y="31103"/>
                      <a:pt x="71438" y="26340"/>
                    </a:cubicBezTo>
                    <a:lnTo>
                      <a:pt x="66675" y="12053"/>
                    </a:lnTo>
                    <a:cubicBezTo>
                      <a:pt x="66114" y="10369"/>
                      <a:pt x="69056" y="-1442"/>
                      <a:pt x="66675" y="146"/>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894" name="Freeform 893"/>
              <p:cNvSpPr/>
              <p:nvPr/>
            </p:nvSpPr>
            <p:spPr bwMode="auto">
              <a:xfrm>
                <a:off x="9801343" y="1122690"/>
                <a:ext cx="45243" cy="67898"/>
              </a:xfrm>
              <a:custGeom>
                <a:avLst/>
                <a:gdLst>
                  <a:gd name="connsiteX0" fmla="*/ 7144 w 90487"/>
                  <a:gd name="connsiteY0" fmla="*/ 16734 h 135796"/>
                  <a:gd name="connsiteX1" fmla="*/ 2381 w 90487"/>
                  <a:gd name="connsiteY1" fmla="*/ 4827 h 135796"/>
                  <a:gd name="connsiteX2" fmla="*/ 11906 w 90487"/>
                  <a:gd name="connsiteY2" fmla="*/ 65 h 135796"/>
                  <a:gd name="connsiteX3" fmla="*/ 23812 w 90487"/>
                  <a:gd name="connsiteY3" fmla="*/ 2446 h 135796"/>
                  <a:gd name="connsiteX4" fmla="*/ 45244 w 90487"/>
                  <a:gd name="connsiteY4" fmla="*/ 7209 h 135796"/>
                  <a:gd name="connsiteX5" fmla="*/ 50006 w 90487"/>
                  <a:gd name="connsiteY5" fmla="*/ 14352 h 135796"/>
                  <a:gd name="connsiteX6" fmla="*/ 54769 w 90487"/>
                  <a:gd name="connsiteY6" fmla="*/ 35784 h 135796"/>
                  <a:gd name="connsiteX7" fmla="*/ 69056 w 90487"/>
                  <a:gd name="connsiteY7" fmla="*/ 47690 h 135796"/>
                  <a:gd name="connsiteX8" fmla="*/ 73819 w 90487"/>
                  <a:gd name="connsiteY8" fmla="*/ 71502 h 135796"/>
                  <a:gd name="connsiteX9" fmla="*/ 76200 w 90487"/>
                  <a:gd name="connsiteY9" fmla="*/ 78646 h 135796"/>
                  <a:gd name="connsiteX10" fmla="*/ 83344 w 90487"/>
                  <a:gd name="connsiteY10" fmla="*/ 102459 h 135796"/>
                  <a:gd name="connsiteX11" fmla="*/ 88106 w 90487"/>
                  <a:gd name="connsiteY11" fmla="*/ 119127 h 135796"/>
                  <a:gd name="connsiteX12" fmla="*/ 90487 w 90487"/>
                  <a:gd name="connsiteY12" fmla="*/ 126271 h 135796"/>
                  <a:gd name="connsiteX13" fmla="*/ 47625 w 90487"/>
                  <a:gd name="connsiteY13" fmla="*/ 131034 h 135796"/>
                  <a:gd name="connsiteX14" fmla="*/ 30956 w 90487"/>
                  <a:gd name="connsiteY14" fmla="*/ 135796 h 135796"/>
                  <a:gd name="connsiteX15" fmla="*/ 19050 w 90487"/>
                  <a:gd name="connsiteY15" fmla="*/ 133415 h 135796"/>
                  <a:gd name="connsiteX16" fmla="*/ 26194 w 90487"/>
                  <a:gd name="connsiteY16" fmla="*/ 119127 h 135796"/>
                  <a:gd name="connsiteX17" fmla="*/ 4762 w 90487"/>
                  <a:gd name="connsiteY17" fmla="*/ 102459 h 135796"/>
                  <a:gd name="connsiteX18" fmla="*/ 0 w 90487"/>
                  <a:gd name="connsiteY18" fmla="*/ 95315 h 135796"/>
                  <a:gd name="connsiteX19" fmla="*/ 9525 w 90487"/>
                  <a:gd name="connsiteY19" fmla="*/ 81027 h 135796"/>
                  <a:gd name="connsiteX20" fmla="*/ 19050 w 90487"/>
                  <a:gd name="connsiteY20" fmla="*/ 66740 h 135796"/>
                  <a:gd name="connsiteX21" fmla="*/ 16669 w 90487"/>
                  <a:gd name="connsiteY21" fmla="*/ 59596 h 135796"/>
                  <a:gd name="connsiteX22" fmla="*/ 9525 w 90487"/>
                  <a:gd name="connsiteY22" fmla="*/ 54834 h 135796"/>
                  <a:gd name="connsiteX23" fmla="*/ 4762 w 90487"/>
                  <a:gd name="connsiteY23" fmla="*/ 47690 h 135796"/>
                  <a:gd name="connsiteX24" fmla="*/ 7144 w 90487"/>
                  <a:gd name="connsiteY24" fmla="*/ 26259 h 135796"/>
                  <a:gd name="connsiteX25" fmla="*/ 4762 w 90487"/>
                  <a:gd name="connsiteY25" fmla="*/ 9590 h 135796"/>
                  <a:gd name="connsiteX26" fmla="*/ 7144 w 90487"/>
                  <a:gd name="connsiteY26" fmla="*/ 16734 h 1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487" h="135796">
                    <a:moveTo>
                      <a:pt x="7144" y="16734"/>
                    </a:moveTo>
                    <a:cubicBezTo>
                      <a:pt x="6747" y="15940"/>
                      <a:pt x="1207" y="8937"/>
                      <a:pt x="2381" y="4827"/>
                    </a:cubicBezTo>
                    <a:cubicBezTo>
                      <a:pt x="3356" y="1414"/>
                      <a:pt x="8378" y="457"/>
                      <a:pt x="11906" y="65"/>
                    </a:cubicBezTo>
                    <a:cubicBezTo>
                      <a:pt x="15928" y="-382"/>
                      <a:pt x="19861" y="1568"/>
                      <a:pt x="23812" y="2446"/>
                    </a:cubicBezTo>
                    <a:cubicBezTo>
                      <a:pt x="54129" y="9183"/>
                      <a:pt x="9269" y="12"/>
                      <a:pt x="45244" y="7209"/>
                    </a:cubicBezTo>
                    <a:cubicBezTo>
                      <a:pt x="46831" y="9590"/>
                      <a:pt x="49101" y="11637"/>
                      <a:pt x="50006" y="14352"/>
                    </a:cubicBezTo>
                    <a:cubicBezTo>
                      <a:pt x="50873" y="16953"/>
                      <a:pt x="51861" y="31423"/>
                      <a:pt x="54769" y="35784"/>
                    </a:cubicBezTo>
                    <a:cubicBezTo>
                      <a:pt x="58436" y="41284"/>
                      <a:pt x="63785" y="44176"/>
                      <a:pt x="69056" y="47690"/>
                    </a:cubicBezTo>
                    <a:cubicBezTo>
                      <a:pt x="74435" y="63830"/>
                      <a:pt x="68346" y="44140"/>
                      <a:pt x="73819" y="71502"/>
                    </a:cubicBezTo>
                    <a:cubicBezTo>
                      <a:pt x="74311" y="73963"/>
                      <a:pt x="75510" y="76232"/>
                      <a:pt x="76200" y="78646"/>
                    </a:cubicBezTo>
                    <a:cubicBezTo>
                      <a:pt x="83393" y="103826"/>
                      <a:pt x="72031" y="68522"/>
                      <a:pt x="83344" y="102459"/>
                    </a:cubicBezTo>
                    <a:cubicBezTo>
                      <a:pt x="89049" y="119574"/>
                      <a:pt x="82131" y="98213"/>
                      <a:pt x="88106" y="119127"/>
                    </a:cubicBezTo>
                    <a:cubicBezTo>
                      <a:pt x="88796" y="121541"/>
                      <a:pt x="89693" y="123890"/>
                      <a:pt x="90487" y="126271"/>
                    </a:cubicBezTo>
                    <a:cubicBezTo>
                      <a:pt x="70663" y="132879"/>
                      <a:pt x="92315" y="126329"/>
                      <a:pt x="47625" y="131034"/>
                    </a:cubicBezTo>
                    <a:cubicBezTo>
                      <a:pt x="43255" y="131494"/>
                      <a:pt x="35383" y="134320"/>
                      <a:pt x="30956" y="135796"/>
                    </a:cubicBezTo>
                    <a:cubicBezTo>
                      <a:pt x="26987" y="135002"/>
                      <a:pt x="21912" y="136277"/>
                      <a:pt x="19050" y="133415"/>
                    </a:cubicBezTo>
                    <a:cubicBezTo>
                      <a:pt x="17078" y="131443"/>
                      <a:pt x="26034" y="119367"/>
                      <a:pt x="26194" y="119127"/>
                    </a:cubicBezTo>
                    <a:cubicBezTo>
                      <a:pt x="16242" y="112493"/>
                      <a:pt x="11754" y="110850"/>
                      <a:pt x="4762" y="102459"/>
                    </a:cubicBezTo>
                    <a:cubicBezTo>
                      <a:pt x="2930" y="100260"/>
                      <a:pt x="1587" y="97696"/>
                      <a:pt x="0" y="95315"/>
                    </a:cubicBezTo>
                    <a:cubicBezTo>
                      <a:pt x="4553" y="81653"/>
                      <a:pt x="-880" y="94404"/>
                      <a:pt x="9525" y="81027"/>
                    </a:cubicBezTo>
                    <a:cubicBezTo>
                      <a:pt x="13039" y="76509"/>
                      <a:pt x="19050" y="66740"/>
                      <a:pt x="19050" y="66740"/>
                    </a:cubicBezTo>
                    <a:cubicBezTo>
                      <a:pt x="18256" y="64359"/>
                      <a:pt x="18237" y="61556"/>
                      <a:pt x="16669" y="59596"/>
                    </a:cubicBezTo>
                    <a:cubicBezTo>
                      <a:pt x="14881" y="57361"/>
                      <a:pt x="11549" y="56858"/>
                      <a:pt x="9525" y="54834"/>
                    </a:cubicBezTo>
                    <a:cubicBezTo>
                      <a:pt x="7501" y="52810"/>
                      <a:pt x="6350" y="50071"/>
                      <a:pt x="4762" y="47690"/>
                    </a:cubicBezTo>
                    <a:cubicBezTo>
                      <a:pt x="5556" y="40546"/>
                      <a:pt x="7144" y="33447"/>
                      <a:pt x="7144" y="26259"/>
                    </a:cubicBezTo>
                    <a:cubicBezTo>
                      <a:pt x="7144" y="20646"/>
                      <a:pt x="5863" y="15094"/>
                      <a:pt x="4762" y="9590"/>
                    </a:cubicBezTo>
                    <a:cubicBezTo>
                      <a:pt x="4270" y="7129"/>
                      <a:pt x="7541" y="17528"/>
                      <a:pt x="7144" y="16734"/>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895" name="Freeform 894"/>
              <p:cNvSpPr/>
              <p:nvPr/>
            </p:nvSpPr>
            <p:spPr bwMode="auto">
              <a:xfrm>
                <a:off x="10737175" y="1482292"/>
                <a:ext cx="93148" cy="195263"/>
              </a:xfrm>
              <a:custGeom>
                <a:avLst/>
                <a:gdLst>
                  <a:gd name="connsiteX0" fmla="*/ 50007 w 186297"/>
                  <a:gd name="connsiteY0" fmla="*/ 0 h 390525"/>
                  <a:gd name="connsiteX1" fmla="*/ 23813 w 186297"/>
                  <a:gd name="connsiteY1" fmla="*/ 19050 h 390525"/>
                  <a:gd name="connsiteX2" fmla="*/ 16669 w 186297"/>
                  <a:gd name="connsiteY2" fmla="*/ 23813 h 390525"/>
                  <a:gd name="connsiteX3" fmla="*/ 11907 w 186297"/>
                  <a:gd name="connsiteY3" fmla="*/ 30957 h 390525"/>
                  <a:gd name="connsiteX4" fmla="*/ 0 w 186297"/>
                  <a:gd name="connsiteY4" fmla="*/ 42863 h 390525"/>
                  <a:gd name="connsiteX5" fmla="*/ 2382 w 186297"/>
                  <a:gd name="connsiteY5" fmla="*/ 80963 h 390525"/>
                  <a:gd name="connsiteX6" fmla="*/ 9525 w 186297"/>
                  <a:gd name="connsiteY6" fmla="*/ 102394 h 390525"/>
                  <a:gd name="connsiteX7" fmla="*/ 14288 w 186297"/>
                  <a:gd name="connsiteY7" fmla="*/ 123825 h 390525"/>
                  <a:gd name="connsiteX8" fmla="*/ 16669 w 186297"/>
                  <a:gd name="connsiteY8" fmla="*/ 169069 h 390525"/>
                  <a:gd name="connsiteX9" fmla="*/ 19050 w 186297"/>
                  <a:gd name="connsiteY9" fmla="*/ 178594 h 390525"/>
                  <a:gd name="connsiteX10" fmla="*/ 26194 w 186297"/>
                  <a:gd name="connsiteY10" fmla="*/ 200025 h 390525"/>
                  <a:gd name="connsiteX11" fmla="*/ 30957 w 186297"/>
                  <a:gd name="connsiteY11" fmla="*/ 207169 h 390525"/>
                  <a:gd name="connsiteX12" fmla="*/ 30957 w 186297"/>
                  <a:gd name="connsiteY12" fmla="*/ 230982 h 390525"/>
                  <a:gd name="connsiteX13" fmla="*/ 26194 w 186297"/>
                  <a:gd name="connsiteY13" fmla="*/ 304800 h 390525"/>
                  <a:gd name="connsiteX14" fmla="*/ 23813 w 186297"/>
                  <a:gd name="connsiteY14" fmla="*/ 319088 h 390525"/>
                  <a:gd name="connsiteX15" fmla="*/ 33338 w 186297"/>
                  <a:gd name="connsiteY15" fmla="*/ 364332 h 390525"/>
                  <a:gd name="connsiteX16" fmla="*/ 40482 w 186297"/>
                  <a:gd name="connsiteY16" fmla="*/ 373857 h 390525"/>
                  <a:gd name="connsiteX17" fmla="*/ 42863 w 186297"/>
                  <a:gd name="connsiteY17" fmla="*/ 381000 h 390525"/>
                  <a:gd name="connsiteX18" fmla="*/ 61913 w 186297"/>
                  <a:gd name="connsiteY18" fmla="*/ 383382 h 390525"/>
                  <a:gd name="connsiteX19" fmla="*/ 78582 w 186297"/>
                  <a:gd name="connsiteY19" fmla="*/ 390525 h 390525"/>
                  <a:gd name="connsiteX20" fmla="*/ 95250 w 186297"/>
                  <a:gd name="connsiteY20" fmla="*/ 385763 h 390525"/>
                  <a:gd name="connsiteX21" fmla="*/ 111919 w 186297"/>
                  <a:gd name="connsiteY21" fmla="*/ 381000 h 390525"/>
                  <a:gd name="connsiteX22" fmla="*/ 116682 w 186297"/>
                  <a:gd name="connsiteY22" fmla="*/ 366713 h 390525"/>
                  <a:gd name="connsiteX23" fmla="*/ 95250 w 186297"/>
                  <a:gd name="connsiteY23" fmla="*/ 350044 h 390525"/>
                  <a:gd name="connsiteX24" fmla="*/ 88107 w 186297"/>
                  <a:gd name="connsiteY24" fmla="*/ 345282 h 390525"/>
                  <a:gd name="connsiteX25" fmla="*/ 71438 w 186297"/>
                  <a:gd name="connsiteY25" fmla="*/ 340519 h 390525"/>
                  <a:gd name="connsiteX26" fmla="*/ 57150 w 186297"/>
                  <a:gd name="connsiteY26" fmla="*/ 330994 h 390525"/>
                  <a:gd name="connsiteX27" fmla="*/ 45244 w 186297"/>
                  <a:gd name="connsiteY27" fmla="*/ 295275 h 390525"/>
                  <a:gd name="connsiteX28" fmla="*/ 42863 w 186297"/>
                  <a:gd name="connsiteY28" fmla="*/ 285750 h 390525"/>
                  <a:gd name="connsiteX29" fmla="*/ 38100 w 186297"/>
                  <a:gd name="connsiteY29" fmla="*/ 271463 h 390525"/>
                  <a:gd name="connsiteX30" fmla="*/ 40482 w 186297"/>
                  <a:gd name="connsiteY30" fmla="*/ 233363 h 390525"/>
                  <a:gd name="connsiteX31" fmla="*/ 45244 w 186297"/>
                  <a:gd name="connsiteY31" fmla="*/ 226219 h 390525"/>
                  <a:gd name="connsiteX32" fmla="*/ 52388 w 186297"/>
                  <a:gd name="connsiteY32" fmla="*/ 211932 h 390525"/>
                  <a:gd name="connsiteX33" fmla="*/ 54769 w 186297"/>
                  <a:gd name="connsiteY33" fmla="*/ 192882 h 390525"/>
                  <a:gd name="connsiteX34" fmla="*/ 69057 w 186297"/>
                  <a:gd name="connsiteY34" fmla="*/ 197644 h 390525"/>
                  <a:gd name="connsiteX35" fmla="*/ 76200 w 186297"/>
                  <a:gd name="connsiteY35" fmla="*/ 202407 h 390525"/>
                  <a:gd name="connsiteX36" fmla="*/ 90488 w 186297"/>
                  <a:gd name="connsiteY36" fmla="*/ 207169 h 390525"/>
                  <a:gd name="connsiteX37" fmla="*/ 104775 w 186297"/>
                  <a:gd name="connsiteY37" fmla="*/ 214313 h 390525"/>
                  <a:gd name="connsiteX38" fmla="*/ 109538 w 186297"/>
                  <a:gd name="connsiteY38" fmla="*/ 207169 h 390525"/>
                  <a:gd name="connsiteX39" fmla="*/ 111919 w 186297"/>
                  <a:gd name="connsiteY39" fmla="*/ 188119 h 390525"/>
                  <a:gd name="connsiteX40" fmla="*/ 135732 w 186297"/>
                  <a:gd name="connsiteY40" fmla="*/ 183357 h 390525"/>
                  <a:gd name="connsiteX41" fmla="*/ 142875 w 186297"/>
                  <a:gd name="connsiteY41" fmla="*/ 180975 h 390525"/>
                  <a:gd name="connsiteX42" fmla="*/ 152400 w 186297"/>
                  <a:gd name="connsiteY42" fmla="*/ 178594 h 390525"/>
                  <a:gd name="connsiteX43" fmla="*/ 166688 w 186297"/>
                  <a:gd name="connsiteY43" fmla="*/ 171450 h 390525"/>
                  <a:gd name="connsiteX44" fmla="*/ 180975 w 186297"/>
                  <a:gd name="connsiteY44" fmla="*/ 159544 h 390525"/>
                  <a:gd name="connsiteX45" fmla="*/ 183357 w 186297"/>
                  <a:gd name="connsiteY45" fmla="*/ 123825 h 390525"/>
                  <a:gd name="connsiteX46" fmla="*/ 178594 w 186297"/>
                  <a:gd name="connsiteY46" fmla="*/ 116682 h 390525"/>
                  <a:gd name="connsiteX47" fmla="*/ 164307 w 186297"/>
                  <a:gd name="connsiteY47" fmla="*/ 109538 h 390525"/>
                  <a:gd name="connsiteX48" fmla="*/ 157163 w 186297"/>
                  <a:gd name="connsiteY48" fmla="*/ 100013 h 390525"/>
                  <a:gd name="connsiteX49" fmla="*/ 152400 w 186297"/>
                  <a:gd name="connsiteY49" fmla="*/ 92869 h 390525"/>
                  <a:gd name="connsiteX50" fmla="*/ 145257 w 186297"/>
                  <a:gd name="connsiteY50" fmla="*/ 88107 h 390525"/>
                  <a:gd name="connsiteX51" fmla="*/ 133350 w 186297"/>
                  <a:gd name="connsiteY51" fmla="*/ 73819 h 390525"/>
                  <a:gd name="connsiteX52" fmla="*/ 121444 w 186297"/>
                  <a:gd name="connsiteY52" fmla="*/ 61913 h 390525"/>
                  <a:gd name="connsiteX53" fmla="*/ 73819 w 186297"/>
                  <a:gd name="connsiteY53" fmla="*/ 59532 h 390525"/>
                  <a:gd name="connsiteX54" fmla="*/ 64294 w 186297"/>
                  <a:gd name="connsiteY54" fmla="*/ 16669 h 390525"/>
                  <a:gd name="connsiteX55" fmla="*/ 52388 w 186297"/>
                  <a:gd name="connsiteY55" fmla="*/ 2382 h 390525"/>
                  <a:gd name="connsiteX56" fmla="*/ 50007 w 186297"/>
                  <a:gd name="connsiteY56"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6297" h="390525">
                    <a:moveTo>
                      <a:pt x="50007" y="0"/>
                    </a:moveTo>
                    <a:cubicBezTo>
                      <a:pt x="33629" y="13101"/>
                      <a:pt x="42330" y="6705"/>
                      <a:pt x="23813" y="19050"/>
                    </a:cubicBezTo>
                    <a:lnTo>
                      <a:pt x="16669" y="23813"/>
                    </a:lnTo>
                    <a:cubicBezTo>
                      <a:pt x="15082" y="26194"/>
                      <a:pt x="13931" y="28933"/>
                      <a:pt x="11907" y="30957"/>
                    </a:cubicBezTo>
                    <a:cubicBezTo>
                      <a:pt x="-3972" y="46836"/>
                      <a:pt x="12704" y="23808"/>
                      <a:pt x="0" y="42863"/>
                    </a:cubicBezTo>
                    <a:cubicBezTo>
                      <a:pt x="794" y="55563"/>
                      <a:pt x="663" y="68355"/>
                      <a:pt x="2382" y="80963"/>
                    </a:cubicBezTo>
                    <a:cubicBezTo>
                      <a:pt x="7728" y="120162"/>
                      <a:pt x="5662" y="79222"/>
                      <a:pt x="9525" y="102394"/>
                    </a:cubicBezTo>
                    <a:cubicBezTo>
                      <a:pt x="12320" y="119158"/>
                      <a:pt x="10380" y="112101"/>
                      <a:pt x="14288" y="123825"/>
                    </a:cubicBezTo>
                    <a:cubicBezTo>
                      <a:pt x="15082" y="138906"/>
                      <a:pt x="15361" y="154024"/>
                      <a:pt x="16669" y="169069"/>
                    </a:cubicBezTo>
                    <a:cubicBezTo>
                      <a:pt x="16952" y="172329"/>
                      <a:pt x="18110" y="175459"/>
                      <a:pt x="19050" y="178594"/>
                    </a:cubicBezTo>
                    <a:cubicBezTo>
                      <a:pt x="21214" y="185807"/>
                      <a:pt x="23813" y="192881"/>
                      <a:pt x="26194" y="200025"/>
                    </a:cubicBezTo>
                    <a:cubicBezTo>
                      <a:pt x="27099" y="202740"/>
                      <a:pt x="29369" y="204788"/>
                      <a:pt x="30957" y="207169"/>
                    </a:cubicBezTo>
                    <a:cubicBezTo>
                      <a:pt x="35739" y="221518"/>
                      <a:pt x="32292" y="207624"/>
                      <a:pt x="30957" y="230982"/>
                    </a:cubicBezTo>
                    <a:cubicBezTo>
                      <a:pt x="26697" y="305532"/>
                      <a:pt x="35810" y="275953"/>
                      <a:pt x="26194" y="304800"/>
                    </a:cubicBezTo>
                    <a:cubicBezTo>
                      <a:pt x="25400" y="309563"/>
                      <a:pt x="23813" y="314260"/>
                      <a:pt x="23813" y="319088"/>
                    </a:cubicBezTo>
                    <a:cubicBezTo>
                      <a:pt x="23813" y="336287"/>
                      <a:pt x="24471" y="350145"/>
                      <a:pt x="33338" y="364332"/>
                    </a:cubicBezTo>
                    <a:cubicBezTo>
                      <a:pt x="35442" y="367697"/>
                      <a:pt x="38101" y="370682"/>
                      <a:pt x="40482" y="373857"/>
                    </a:cubicBezTo>
                    <a:cubicBezTo>
                      <a:pt x="41276" y="376238"/>
                      <a:pt x="40570" y="379981"/>
                      <a:pt x="42863" y="381000"/>
                    </a:cubicBezTo>
                    <a:cubicBezTo>
                      <a:pt x="48711" y="383599"/>
                      <a:pt x="55617" y="382237"/>
                      <a:pt x="61913" y="383382"/>
                    </a:cubicBezTo>
                    <a:cubicBezTo>
                      <a:pt x="67420" y="384383"/>
                      <a:pt x="73889" y="388179"/>
                      <a:pt x="78582" y="390525"/>
                    </a:cubicBezTo>
                    <a:cubicBezTo>
                      <a:pt x="108361" y="383081"/>
                      <a:pt x="71337" y="392595"/>
                      <a:pt x="95250" y="385763"/>
                    </a:cubicBezTo>
                    <a:cubicBezTo>
                      <a:pt x="116162" y="379788"/>
                      <a:pt x="94804" y="386707"/>
                      <a:pt x="111919" y="381000"/>
                    </a:cubicBezTo>
                    <a:cubicBezTo>
                      <a:pt x="113507" y="376238"/>
                      <a:pt x="120232" y="370263"/>
                      <a:pt x="116682" y="366713"/>
                    </a:cubicBezTo>
                    <a:cubicBezTo>
                      <a:pt x="100619" y="350650"/>
                      <a:pt x="108784" y="354555"/>
                      <a:pt x="95250" y="350044"/>
                    </a:cubicBezTo>
                    <a:cubicBezTo>
                      <a:pt x="92869" y="348457"/>
                      <a:pt x="90666" y="346562"/>
                      <a:pt x="88107" y="345282"/>
                    </a:cubicBezTo>
                    <a:cubicBezTo>
                      <a:pt x="84687" y="343572"/>
                      <a:pt x="74496" y="341283"/>
                      <a:pt x="71438" y="340519"/>
                    </a:cubicBezTo>
                    <a:cubicBezTo>
                      <a:pt x="66675" y="337344"/>
                      <a:pt x="58960" y="336424"/>
                      <a:pt x="57150" y="330994"/>
                    </a:cubicBezTo>
                    <a:lnTo>
                      <a:pt x="45244" y="295275"/>
                    </a:lnTo>
                    <a:cubicBezTo>
                      <a:pt x="44209" y="292170"/>
                      <a:pt x="43803" y="288885"/>
                      <a:pt x="42863" y="285750"/>
                    </a:cubicBezTo>
                    <a:cubicBezTo>
                      <a:pt x="41420" y="280942"/>
                      <a:pt x="38100" y="271463"/>
                      <a:pt x="38100" y="271463"/>
                    </a:cubicBezTo>
                    <a:cubicBezTo>
                      <a:pt x="38894" y="258763"/>
                      <a:pt x="38497" y="245932"/>
                      <a:pt x="40482" y="233363"/>
                    </a:cubicBezTo>
                    <a:cubicBezTo>
                      <a:pt x="40928" y="230536"/>
                      <a:pt x="43964" y="228779"/>
                      <a:pt x="45244" y="226219"/>
                    </a:cubicBezTo>
                    <a:cubicBezTo>
                      <a:pt x="55095" y="206515"/>
                      <a:pt x="38748" y="232388"/>
                      <a:pt x="52388" y="211932"/>
                    </a:cubicBezTo>
                    <a:cubicBezTo>
                      <a:pt x="53182" y="205582"/>
                      <a:pt x="49910" y="197047"/>
                      <a:pt x="54769" y="192882"/>
                    </a:cubicBezTo>
                    <a:cubicBezTo>
                      <a:pt x="58581" y="189615"/>
                      <a:pt x="69057" y="197644"/>
                      <a:pt x="69057" y="197644"/>
                    </a:cubicBezTo>
                    <a:cubicBezTo>
                      <a:pt x="71438" y="199232"/>
                      <a:pt x="73585" y="201245"/>
                      <a:pt x="76200" y="202407"/>
                    </a:cubicBezTo>
                    <a:cubicBezTo>
                      <a:pt x="80788" y="204446"/>
                      <a:pt x="90488" y="207169"/>
                      <a:pt x="90488" y="207169"/>
                    </a:cubicBezTo>
                    <a:cubicBezTo>
                      <a:pt x="91992" y="208171"/>
                      <a:pt x="101694" y="215545"/>
                      <a:pt x="104775" y="214313"/>
                    </a:cubicBezTo>
                    <a:cubicBezTo>
                      <a:pt x="107432" y="213250"/>
                      <a:pt x="107950" y="209550"/>
                      <a:pt x="109538" y="207169"/>
                    </a:cubicBezTo>
                    <a:cubicBezTo>
                      <a:pt x="110332" y="200819"/>
                      <a:pt x="107184" y="192424"/>
                      <a:pt x="111919" y="188119"/>
                    </a:cubicBezTo>
                    <a:cubicBezTo>
                      <a:pt x="117909" y="182674"/>
                      <a:pt x="128053" y="185918"/>
                      <a:pt x="135732" y="183357"/>
                    </a:cubicBezTo>
                    <a:cubicBezTo>
                      <a:pt x="138113" y="182563"/>
                      <a:pt x="140462" y="181665"/>
                      <a:pt x="142875" y="180975"/>
                    </a:cubicBezTo>
                    <a:cubicBezTo>
                      <a:pt x="146022" y="180076"/>
                      <a:pt x="149225" y="179388"/>
                      <a:pt x="152400" y="178594"/>
                    </a:cubicBezTo>
                    <a:cubicBezTo>
                      <a:pt x="172873" y="164947"/>
                      <a:pt x="146970" y="181309"/>
                      <a:pt x="166688" y="171450"/>
                    </a:cubicBezTo>
                    <a:cubicBezTo>
                      <a:pt x="173321" y="168133"/>
                      <a:pt x="175706" y="164813"/>
                      <a:pt x="180975" y="159544"/>
                    </a:cubicBezTo>
                    <a:cubicBezTo>
                      <a:pt x="186547" y="142832"/>
                      <a:pt x="188390" y="143955"/>
                      <a:pt x="183357" y="123825"/>
                    </a:cubicBezTo>
                    <a:cubicBezTo>
                      <a:pt x="182663" y="121049"/>
                      <a:pt x="180829" y="118470"/>
                      <a:pt x="178594" y="116682"/>
                    </a:cubicBezTo>
                    <a:cubicBezTo>
                      <a:pt x="159238" y="101198"/>
                      <a:pt x="184366" y="129597"/>
                      <a:pt x="164307" y="109538"/>
                    </a:cubicBezTo>
                    <a:cubicBezTo>
                      <a:pt x="161501" y="106732"/>
                      <a:pt x="159470" y="103242"/>
                      <a:pt x="157163" y="100013"/>
                    </a:cubicBezTo>
                    <a:cubicBezTo>
                      <a:pt x="155499" y="97684"/>
                      <a:pt x="154424" y="94893"/>
                      <a:pt x="152400" y="92869"/>
                    </a:cubicBezTo>
                    <a:cubicBezTo>
                      <a:pt x="150377" y="90846"/>
                      <a:pt x="147638" y="89694"/>
                      <a:pt x="145257" y="88107"/>
                    </a:cubicBezTo>
                    <a:cubicBezTo>
                      <a:pt x="133427" y="70363"/>
                      <a:pt x="148635" y="92162"/>
                      <a:pt x="133350" y="73819"/>
                    </a:cubicBezTo>
                    <a:cubicBezTo>
                      <a:pt x="129994" y="69791"/>
                      <a:pt x="127976" y="62765"/>
                      <a:pt x="121444" y="61913"/>
                    </a:cubicBezTo>
                    <a:cubicBezTo>
                      <a:pt x="105683" y="59857"/>
                      <a:pt x="89694" y="60326"/>
                      <a:pt x="73819" y="59532"/>
                    </a:cubicBezTo>
                    <a:cubicBezTo>
                      <a:pt x="53086" y="52619"/>
                      <a:pt x="70948" y="61031"/>
                      <a:pt x="64294" y="16669"/>
                    </a:cubicBezTo>
                    <a:cubicBezTo>
                      <a:pt x="63806" y="13413"/>
                      <a:pt x="54329" y="3676"/>
                      <a:pt x="52388" y="2382"/>
                    </a:cubicBezTo>
                    <a:cubicBezTo>
                      <a:pt x="50299" y="990"/>
                      <a:pt x="45244" y="0"/>
                      <a:pt x="50007" y="0"/>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896" name="Freeform 895"/>
              <p:cNvSpPr/>
              <p:nvPr/>
            </p:nvSpPr>
            <p:spPr bwMode="auto">
              <a:xfrm>
                <a:off x="9439312" y="925456"/>
                <a:ext cx="17941" cy="22408"/>
              </a:xfrm>
              <a:custGeom>
                <a:avLst/>
                <a:gdLst>
                  <a:gd name="connsiteX0" fmla="*/ 12069 w 35882"/>
                  <a:gd name="connsiteY0" fmla="*/ 1628 h 44817"/>
                  <a:gd name="connsiteX1" fmla="*/ 7307 w 35882"/>
                  <a:gd name="connsiteY1" fmla="*/ 20678 h 44817"/>
                  <a:gd name="connsiteX2" fmla="*/ 2544 w 35882"/>
                  <a:gd name="connsiteY2" fmla="*/ 27821 h 44817"/>
                  <a:gd name="connsiteX3" fmla="*/ 7307 w 35882"/>
                  <a:gd name="connsiteY3" fmla="*/ 44490 h 44817"/>
                  <a:gd name="connsiteX4" fmla="*/ 16832 w 35882"/>
                  <a:gd name="connsiteY4" fmla="*/ 42109 h 44817"/>
                  <a:gd name="connsiteX5" fmla="*/ 33500 w 35882"/>
                  <a:gd name="connsiteY5" fmla="*/ 18296 h 44817"/>
                  <a:gd name="connsiteX6" fmla="*/ 35882 w 35882"/>
                  <a:gd name="connsiteY6" fmla="*/ 11153 h 44817"/>
                  <a:gd name="connsiteX7" fmla="*/ 12069 w 35882"/>
                  <a:gd name="connsiteY7" fmla="*/ 1628 h 4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82" h="44817">
                    <a:moveTo>
                      <a:pt x="12069" y="1628"/>
                    </a:moveTo>
                    <a:cubicBezTo>
                      <a:pt x="7307" y="3215"/>
                      <a:pt x="9747" y="15798"/>
                      <a:pt x="7307" y="20678"/>
                    </a:cubicBezTo>
                    <a:cubicBezTo>
                      <a:pt x="6027" y="23238"/>
                      <a:pt x="4132" y="25440"/>
                      <a:pt x="2544" y="27821"/>
                    </a:cubicBezTo>
                    <a:cubicBezTo>
                      <a:pt x="352" y="34399"/>
                      <a:pt x="-3625" y="39805"/>
                      <a:pt x="7307" y="44490"/>
                    </a:cubicBezTo>
                    <a:cubicBezTo>
                      <a:pt x="10315" y="45779"/>
                      <a:pt x="13657" y="42903"/>
                      <a:pt x="16832" y="42109"/>
                    </a:cubicBezTo>
                    <a:cubicBezTo>
                      <a:pt x="36679" y="28877"/>
                      <a:pt x="28877" y="39097"/>
                      <a:pt x="33500" y="18296"/>
                    </a:cubicBezTo>
                    <a:cubicBezTo>
                      <a:pt x="34045" y="15846"/>
                      <a:pt x="35088" y="13534"/>
                      <a:pt x="35882" y="11153"/>
                    </a:cubicBezTo>
                    <a:cubicBezTo>
                      <a:pt x="32152" y="-3762"/>
                      <a:pt x="16831" y="41"/>
                      <a:pt x="12069" y="1628"/>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897" name="Freeform 896"/>
              <p:cNvSpPr/>
              <p:nvPr/>
            </p:nvSpPr>
            <p:spPr bwMode="auto">
              <a:xfrm>
                <a:off x="9769196" y="1184636"/>
                <a:ext cx="24522" cy="42356"/>
              </a:xfrm>
              <a:custGeom>
                <a:avLst/>
                <a:gdLst>
                  <a:gd name="connsiteX0" fmla="*/ 23813 w 49044"/>
                  <a:gd name="connsiteY0" fmla="*/ 80962 h 84713"/>
                  <a:gd name="connsiteX1" fmla="*/ 21431 w 49044"/>
                  <a:gd name="connsiteY1" fmla="*/ 64294 h 84713"/>
                  <a:gd name="connsiteX2" fmla="*/ 7144 w 49044"/>
                  <a:gd name="connsiteY2" fmla="*/ 50006 h 84713"/>
                  <a:gd name="connsiteX3" fmla="*/ 0 w 49044"/>
                  <a:gd name="connsiteY3" fmla="*/ 26194 h 84713"/>
                  <a:gd name="connsiteX4" fmla="*/ 4763 w 49044"/>
                  <a:gd name="connsiteY4" fmla="*/ 7144 h 84713"/>
                  <a:gd name="connsiteX5" fmla="*/ 9525 w 49044"/>
                  <a:gd name="connsiteY5" fmla="*/ 0 h 84713"/>
                  <a:gd name="connsiteX6" fmla="*/ 16669 w 49044"/>
                  <a:gd name="connsiteY6" fmla="*/ 2381 h 84713"/>
                  <a:gd name="connsiteX7" fmla="*/ 23813 w 49044"/>
                  <a:gd name="connsiteY7" fmla="*/ 19050 h 84713"/>
                  <a:gd name="connsiteX8" fmla="*/ 26194 w 49044"/>
                  <a:gd name="connsiteY8" fmla="*/ 26194 h 84713"/>
                  <a:gd name="connsiteX9" fmla="*/ 33338 w 49044"/>
                  <a:gd name="connsiteY9" fmla="*/ 30956 h 84713"/>
                  <a:gd name="connsiteX10" fmla="*/ 45244 w 49044"/>
                  <a:gd name="connsiteY10" fmla="*/ 45244 h 84713"/>
                  <a:gd name="connsiteX11" fmla="*/ 45244 w 49044"/>
                  <a:gd name="connsiteY11" fmla="*/ 78581 h 84713"/>
                  <a:gd name="connsiteX12" fmla="*/ 38100 w 49044"/>
                  <a:gd name="connsiteY12" fmla="*/ 83344 h 84713"/>
                  <a:gd name="connsiteX13" fmla="*/ 23813 w 49044"/>
                  <a:gd name="connsiteY13" fmla="*/ 80962 h 8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044" h="84713">
                    <a:moveTo>
                      <a:pt x="23813" y="80962"/>
                    </a:moveTo>
                    <a:cubicBezTo>
                      <a:pt x="21035" y="77787"/>
                      <a:pt x="24092" y="69236"/>
                      <a:pt x="21431" y="64294"/>
                    </a:cubicBezTo>
                    <a:cubicBezTo>
                      <a:pt x="18238" y="58364"/>
                      <a:pt x="7144" y="50006"/>
                      <a:pt x="7144" y="50006"/>
                    </a:cubicBezTo>
                    <a:cubicBezTo>
                      <a:pt x="1346" y="32614"/>
                      <a:pt x="3598" y="40589"/>
                      <a:pt x="0" y="26194"/>
                    </a:cubicBezTo>
                    <a:cubicBezTo>
                      <a:pt x="907" y="21657"/>
                      <a:pt x="2320" y="12030"/>
                      <a:pt x="4763" y="7144"/>
                    </a:cubicBezTo>
                    <a:cubicBezTo>
                      <a:pt x="6043" y="4584"/>
                      <a:pt x="7938" y="2381"/>
                      <a:pt x="9525" y="0"/>
                    </a:cubicBezTo>
                    <a:cubicBezTo>
                      <a:pt x="11906" y="794"/>
                      <a:pt x="14709" y="813"/>
                      <a:pt x="16669" y="2381"/>
                    </a:cubicBezTo>
                    <a:cubicBezTo>
                      <a:pt x="22038" y="6676"/>
                      <a:pt x="22119" y="13121"/>
                      <a:pt x="23813" y="19050"/>
                    </a:cubicBezTo>
                    <a:cubicBezTo>
                      <a:pt x="24503" y="21464"/>
                      <a:pt x="24626" y="24234"/>
                      <a:pt x="26194" y="26194"/>
                    </a:cubicBezTo>
                    <a:cubicBezTo>
                      <a:pt x="27982" y="28429"/>
                      <a:pt x="31139" y="29124"/>
                      <a:pt x="33338" y="30956"/>
                    </a:cubicBezTo>
                    <a:cubicBezTo>
                      <a:pt x="40211" y="36683"/>
                      <a:pt x="40563" y="38222"/>
                      <a:pt x="45244" y="45244"/>
                    </a:cubicBezTo>
                    <a:cubicBezTo>
                      <a:pt x="49472" y="57927"/>
                      <a:pt x="51087" y="59591"/>
                      <a:pt x="45244" y="78581"/>
                    </a:cubicBezTo>
                    <a:cubicBezTo>
                      <a:pt x="44402" y="81317"/>
                      <a:pt x="40660" y="82064"/>
                      <a:pt x="38100" y="83344"/>
                    </a:cubicBezTo>
                    <a:cubicBezTo>
                      <a:pt x="32334" y="86227"/>
                      <a:pt x="26591" y="84137"/>
                      <a:pt x="23813" y="80962"/>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898" name="Freeform 897"/>
              <p:cNvSpPr/>
              <p:nvPr/>
            </p:nvSpPr>
            <p:spPr bwMode="auto">
              <a:xfrm>
                <a:off x="8751203" y="1540146"/>
                <a:ext cx="18110" cy="13596"/>
              </a:xfrm>
              <a:custGeom>
                <a:avLst/>
                <a:gdLst>
                  <a:gd name="connsiteX0" fmla="*/ 14306 w 36219"/>
                  <a:gd name="connsiteY0" fmla="*/ 998 h 27191"/>
                  <a:gd name="connsiteX1" fmla="*/ 4781 w 36219"/>
                  <a:gd name="connsiteY1" fmla="*/ 22429 h 27191"/>
                  <a:gd name="connsiteX2" fmla="*/ 19068 w 36219"/>
                  <a:gd name="connsiteY2" fmla="*/ 24810 h 27191"/>
                  <a:gd name="connsiteX3" fmla="*/ 26212 w 36219"/>
                  <a:gd name="connsiteY3" fmla="*/ 27191 h 27191"/>
                  <a:gd name="connsiteX4" fmla="*/ 35737 w 36219"/>
                  <a:gd name="connsiteY4" fmla="*/ 24810 h 27191"/>
                  <a:gd name="connsiteX5" fmla="*/ 23831 w 36219"/>
                  <a:gd name="connsiteY5" fmla="*/ 5760 h 27191"/>
                  <a:gd name="connsiteX6" fmla="*/ 14306 w 36219"/>
                  <a:gd name="connsiteY6" fmla="*/ 3379 h 27191"/>
                  <a:gd name="connsiteX7" fmla="*/ 14306 w 36219"/>
                  <a:gd name="connsiteY7" fmla="*/ 998 h 2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19" h="27191">
                    <a:moveTo>
                      <a:pt x="14306" y="998"/>
                    </a:moveTo>
                    <a:cubicBezTo>
                      <a:pt x="12719" y="4173"/>
                      <a:pt x="-9539" y="6062"/>
                      <a:pt x="4781" y="22429"/>
                    </a:cubicBezTo>
                    <a:cubicBezTo>
                      <a:pt x="7960" y="26063"/>
                      <a:pt x="14355" y="23763"/>
                      <a:pt x="19068" y="24810"/>
                    </a:cubicBezTo>
                    <a:cubicBezTo>
                      <a:pt x="21518" y="25354"/>
                      <a:pt x="23831" y="26397"/>
                      <a:pt x="26212" y="27191"/>
                    </a:cubicBezTo>
                    <a:cubicBezTo>
                      <a:pt x="29387" y="26397"/>
                      <a:pt x="34838" y="27957"/>
                      <a:pt x="35737" y="24810"/>
                    </a:cubicBezTo>
                    <a:cubicBezTo>
                      <a:pt x="38243" y="16039"/>
                      <a:pt x="30492" y="8615"/>
                      <a:pt x="23831" y="5760"/>
                    </a:cubicBezTo>
                    <a:cubicBezTo>
                      <a:pt x="20823" y="4471"/>
                      <a:pt x="17515" y="4021"/>
                      <a:pt x="14306" y="3379"/>
                    </a:cubicBezTo>
                    <a:cubicBezTo>
                      <a:pt x="13528" y="3223"/>
                      <a:pt x="15893" y="-2177"/>
                      <a:pt x="14306" y="998"/>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899" name="Freeform 898"/>
              <p:cNvSpPr/>
              <p:nvPr/>
            </p:nvSpPr>
            <p:spPr bwMode="auto">
              <a:xfrm>
                <a:off x="8754748" y="1528726"/>
                <a:ext cx="5989" cy="8387"/>
              </a:xfrm>
              <a:custGeom>
                <a:avLst/>
                <a:gdLst>
                  <a:gd name="connsiteX0" fmla="*/ 4834 w 11977"/>
                  <a:gd name="connsiteY0" fmla="*/ 26 h 16774"/>
                  <a:gd name="connsiteX1" fmla="*/ 71 w 11977"/>
                  <a:gd name="connsiteY1" fmla="*/ 11932 h 16774"/>
                  <a:gd name="connsiteX2" fmla="*/ 7215 w 11977"/>
                  <a:gd name="connsiteY2" fmla="*/ 16695 h 16774"/>
                  <a:gd name="connsiteX3" fmla="*/ 11977 w 11977"/>
                  <a:gd name="connsiteY3" fmla="*/ 9551 h 16774"/>
                  <a:gd name="connsiteX4" fmla="*/ 4834 w 11977"/>
                  <a:gd name="connsiteY4" fmla="*/ 26 h 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7" h="16774">
                    <a:moveTo>
                      <a:pt x="4834" y="26"/>
                    </a:moveTo>
                    <a:cubicBezTo>
                      <a:pt x="2850" y="423"/>
                      <a:pt x="-533" y="7700"/>
                      <a:pt x="71" y="11932"/>
                    </a:cubicBezTo>
                    <a:cubicBezTo>
                      <a:pt x="476" y="14765"/>
                      <a:pt x="4409" y="17256"/>
                      <a:pt x="7215" y="16695"/>
                    </a:cubicBezTo>
                    <a:cubicBezTo>
                      <a:pt x="10021" y="16134"/>
                      <a:pt x="10390" y="11932"/>
                      <a:pt x="11977" y="9551"/>
                    </a:cubicBezTo>
                    <a:cubicBezTo>
                      <a:pt x="3357" y="3804"/>
                      <a:pt x="6818" y="-371"/>
                      <a:pt x="4834" y="26"/>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00" name="Freeform 899"/>
              <p:cNvSpPr/>
              <p:nvPr/>
            </p:nvSpPr>
            <p:spPr bwMode="auto">
              <a:xfrm>
                <a:off x="10077406" y="1170552"/>
                <a:ext cx="54931" cy="60824"/>
              </a:xfrm>
              <a:custGeom>
                <a:avLst/>
                <a:gdLst>
                  <a:gd name="connsiteX0" fmla="*/ 40805 w 109861"/>
                  <a:gd name="connsiteY0" fmla="*/ 30549 h 121648"/>
                  <a:gd name="connsiteX1" fmla="*/ 52711 w 109861"/>
                  <a:gd name="connsiteY1" fmla="*/ 28168 h 121648"/>
                  <a:gd name="connsiteX2" fmla="*/ 59855 w 109861"/>
                  <a:gd name="connsiteY2" fmla="*/ 25787 h 121648"/>
                  <a:gd name="connsiteX3" fmla="*/ 74143 w 109861"/>
                  <a:gd name="connsiteY3" fmla="*/ 28168 h 121648"/>
                  <a:gd name="connsiteX4" fmla="*/ 81286 w 109861"/>
                  <a:gd name="connsiteY4" fmla="*/ 30549 h 121648"/>
                  <a:gd name="connsiteX5" fmla="*/ 86049 w 109861"/>
                  <a:gd name="connsiteY5" fmla="*/ 23405 h 121648"/>
                  <a:gd name="connsiteX6" fmla="*/ 93193 w 109861"/>
                  <a:gd name="connsiteY6" fmla="*/ 9118 h 121648"/>
                  <a:gd name="connsiteX7" fmla="*/ 102718 w 109861"/>
                  <a:gd name="connsiteY7" fmla="*/ 4355 h 121648"/>
                  <a:gd name="connsiteX8" fmla="*/ 105099 w 109861"/>
                  <a:gd name="connsiteY8" fmla="*/ 18643 h 121648"/>
                  <a:gd name="connsiteX9" fmla="*/ 109861 w 109861"/>
                  <a:gd name="connsiteY9" fmla="*/ 32930 h 121648"/>
                  <a:gd name="connsiteX10" fmla="*/ 107480 w 109861"/>
                  <a:gd name="connsiteY10" fmla="*/ 44837 h 121648"/>
                  <a:gd name="connsiteX11" fmla="*/ 93193 w 109861"/>
                  <a:gd name="connsiteY11" fmla="*/ 59124 h 121648"/>
                  <a:gd name="connsiteX12" fmla="*/ 88430 w 109861"/>
                  <a:gd name="connsiteY12" fmla="*/ 66268 h 121648"/>
                  <a:gd name="connsiteX13" fmla="*/ 90811 w 109861"/>
                  <a:gd name="connsiteY13" fmla="*/ 106749 h 121648"/>
                  <a:gd name="connsiteX14" fmla="*/ 95574 w 109861"/>
                  <a:gd name="connsiteY14" fmla="*/ 121037 h 121648"/>
                  <a:gd name="connsiteX15" fmla="*/ 86049 w 109861"/>
                  <a:gd name="connsiteY15" fmla="*/ 111512 h 121648"/>
                  <a:gd name="connsiteX16" fmla="*/ 74143 w 109861"/>
                  <a:gd name="connsiteY16" fmla="*/ 99605 h 121648"/>
                  <a:gd name="connsiteX17" fmla="*/ 59855 w 109861"/>
                  <a:gd name="connsiteY17" fmla="*/ 106749 h 121648"/>
                  <a:gd name="connsiteX18" fmla="*/ 45568 w 109861"/>
                  <a:gd name="connsiteY18" fmla="*/ 104368 h 121648"/>
                  <a:gd name="connsiteX19" fmla="*/ 38424 w 109861"/>
                  <a:gd name="connsiteY19" fmla="*/ 106749 h 121648"/>
                  <a:gd name="connsiteX20" fmla="*/ 24136 w 109861"/>
                  <a:gd name="connsiteY20" fmla="*/ 94843 h 121648"/>
                  <a:gd name="connsiteX21" fmla="*/ 9849 w 109861"/>
                  <a:gd name="connsiteY21" fmla="*/ 90080 h 121648"/>
                  <a:gd name="connsiteX22" fmla="*/ 324 w 109861"/>
                  <a:gd name="connsiteY22" fmla="*/ 75793 h 121648"/>
                  <a:gd name="connsiteX23" fmla="*/ 7468 w 109861"/>
                  <a:gd name="connsiteY23" fmla="*/ 73412 h 121648"/>
                  <a:gd name="connsiteX24" fmla="*/ 21755 w 109861"/>
                  <a:gd name="connsiteY24" fmla="*/ 71030 h 121648"/>
                  <a:gd name="connsiteX25" fmla="*/ 24136 w 109861"/>
                  <a:gd name="connsiteY25" fmla="*/ 63887 h 121648"/>
                  <a:gd name="connsiteX26" fmla="*/ 26518 w 109861"/>
                  <a:gd name="connsiteY26" fmla="*/ 49599 h 121648"/>
                  <a:gd name="connsiteX27" fmla="*/ 31280 w 109861"/>
                  <a:gd name="connsiteY27" fmla="*/ 42455 h 121648"/>
                  <a:gd name="connsiteX28" fmla="*/ 40805 w 109861"/>
                  <a:gd name="connsiteY28" fmla="*/ 28168 h 121648"/>
                  <a:gd name="connsiteX29" fmla="*/ 40805 w 109861"/>
                  <a:gd name="connsiteY29" fmla="*/ 30549 h 12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861" h="121648">
                    <a:moveTo>
                      <a:pt x="40805" y="30549"/>
                    </a:moveTo>
                    <a:cubicBezTo>
                      <a:pt x="42789" y="30549"/>
                      <a:pt x="48785" y="29150"/>
                      <a:pt x="52711" y="28168"/>
                    </a:cubicBezTo>
                    <a:cubicBezTo>
                      <a:pt x="55146" y="27559"/>
                      <a:pt x="57345" y="25787"/>
                      <a:pt x="59855" y="25787"/>
                    </a:cubicBezTo>
                    <a:cubicBezTo>
                      <a:pt x="64683" y="25787"/>
                      <a:pt x="69380" y="27374"/>
                      <a:pt x="74143" y="28168"/>
                    </a:cubicBezTo>
                    <a:cubicBezTo>
                      <a:pt x="76524" y="28962"/>
                      <a:pt x="78956" y="31481"/>
                      <a:pt x="81286" y="30549"/>
                    </a:cubicBezTo>
                    <a:cubicBezTo>
                      <a:pt x="83943" y="29486"/>
                      <a:pt x="84769" y="25965"/>
                      <a:pt x="86049" y="23405"/>
                    </a:cubicBezTo>
                    <a:cubicBezTo>
                      <a:pt x="95909" y="3687"/>
                      <a:pt x="79542" y="29594"/>
                      <a:pt x="93193" y="9118"/>
                    </a:cubicBezTo>
                    <a:cubicBezTo>
                      <a:pt x="93527" y="8116"/>
                      <a:pt x="96033" y="-7343"/>
                      <a:pt x="102718" y="4355"/>
                    </a:cubicBezTo>
                    <a:cubicBezTo>
                      <a:pt x="105114" y="8547"/>
                      <a:pt x="103928" y="13959"/>
                      <a:pt x="105099" y="18643"/>
                    </a:cubicBezTo>
                    <a:cubicBezTo>
                      <a:pt x="106316" y="23513"/>
                      <a:pt x="109861" y="32930"/>
                      <a:pt x="109861" y="32930"/>
                    </a:cubicBezTo>
                    <a:cubicBezTo>
                      <a:pt x="109067" y="36899"/>
                      <a:pt x="108901" y="41047"/>
                      <a:pt x="107480" y="44837"/>
                    </a:cubicBezTo>
                    <a:cubicBezTo>
                      <a:pt x="104114" y="53814"/>
                      <a:pt x="100018" y="52299"/>
                      <a:pt x="93193" y="59124"/>
                    </a:cubicBezTo>
                    <a:cubicBezTo>
                      <a:pt x="91169" y="61148"/>
                      <a:pt x="90018" y="63887"/>
                      <a:pt x="88430" y="66268"/>
                    </a:cubicBezTo>
                    <a:cubicBezTo>
                      <a:pt x="89224" y="79762"/>
                      <a:pt x="89063" y="93346"/>
                      <a:pt x="90811" y="106749"/>
                    </a:cubicBezTo>
                    <a:cubicBezTo>
                      <a:pt x="91460" y="111727"/>
                      <a:pt x="99124" y="124587"/>
                      <a:pt x="95574" y="121037"/>
                    </a:cubicBezTo>
                    <a:cubicBezTo>
                      <a:pt x="92399" y="117862"/>
                      <a:pt x="88743" y="115104"/>
                      <a:pt x="86049" y="111512"/>
                    </a:cubicBezTo>
                    <a:cubicBezTo>
                      <a:pt x="76240" y="98434"/>
                      <a:pt x="87428" y="104035"/>
                      <a:pt x="74143" y="99605"/>
                    </a:cubicBezTo>
                    <a:cubicBezTo>
                      <a:pt x="70530" y="102014"/>
                      <a:pt x="64786" y="106749"/>
                      <a:pt x="59855" y="106749"/>
                    </a:cubicBezTo>
                    <a:cubicBezTo>
                      <a:pt x="55027" y="106749"/>
                      <a:pt x="50330" y="105162"/>
                      <a:pt x="45568" y="104368"/>
                    </a:cubicBezTo>
                    <a:cubicBezTo>
                      <a:pt x="43187" y="105162"/>
                      <a:pt x="40900" y="107162"/>
                      <a:pt x="38424" y="106749"/>
                    </a:cubicBezTo>
                    <a:cubicBezTo>
                      <a:pt x="32361" y="105739"/>
                      <a:pt x="28735" y="97398"/>
                      <a:pt x="24136" y="94843"/>
                    </a:cubicBezTo>
                    <a:cubicBezTo>
                      <a:pt x="19748" y="92405"/>
                      <a:pt x="9849" y="90080"/>
                      <a:pt x="9849" y="90080"/>
                    </a:cubicBezTo>
                    <a:cubicBezTo>
                      <a:pt x="8636" y="88867"/>
                      <a:pt x="-1974" y="80389"/>
                      <a:pt x="324" y="75793"/>
                    </a:cubicBezTo>
                    <a:cubicBezTo>
                      <a:pt x="1447" y="73548"/>
                      <a:pt x="5018" y="73957"/>
                      <a:pt x="7468" y="73412"/>
                    </a:cubicBezTo>
                    <a:cubicBezTo>
                      <a:pt x="12181" y="72365"/>
                      <a:pt x="16993" y="71824"/>
                      <a:pt x="21755" y="71030"/>
                    </a:cubicBezTo>
                    <a:cubicBezTo>
                      <a:pt x="22549" y="68649"/>
                      <a:pt x="23591" y="66337"/>
                      <a:pt x="24136" y="63887"/>
                    </a:cubicBezTo>
                    <a:cubicBezTo>
                      <a:pt x="25184" y="59174"/>
                      <a:pt x="24991" y="54180"/>
                      <a:pt x="26518" y="49599"/>
                    </a:cubicBezTo>
                    <a:cubicBezTo>
                      <a:pt x="27423" y="46884"/>
                      <a:pt x="30000" y="45015"/>
                      <a:pt x="31280" y="42455"/>
                    </a:cubicBezTo>
                    <a:cubicBezTo>
                      <a:pt x="34807" y="35400"/>
                      <a:pt x="31777" y="32682"/>
                      <a:pt x="40805" y="28168"/>
                    </a:cubicBezTo>
                    <a:cubicBezTo>
                      <a:pt x="42935" y="27103"/>
                      <a:pt x="38821" y="30549"/>
                      <a:pt x="40805" y="30549"/>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01" name="Freeform 900"/>
              <p:cNvSpPr/>
              <p:nvPr/>
            </p:nvSpPr>
            <p:spPr bwMode="auto">
              <a:xfrm>
                <a:off x="10051046" y="1165586"/>
                <a:ext cx="48381" cy="29766"/>
              </a:xfrm>
              <a:custGeom>
                <a:avLst/>
                <a:gdLst>
                  <a:gd name="connsiteX0" fmla="*/ 5422 w 96762"/>
                  <a:gd name="connsiteY0" fmla="*/ 9525 h 59531"/>
                  <a:gd name="connsiteX1" fmla="*/ 10184 w 96762"/>
                  <a:gd name="connsiteY1" fmla="*/ 28575 h 59531"/>
                  <a:gd name="connsiteX2" fmla="*/ 14947 w 96762"/>
                  <a:gd name="connsiteY2" fmla="*/ 35719 h 59531"/>
                  <a:gd name="connsiteX3" fmla="*/ 22091 w 96762"/>
                  <a:gd name="connsiteY3" fmla="*/ 57150 h 59531"/>
                  <a:gd name="connsiteX4" fmla="*/ 29234 w 96762"/>
                  <a:gd name="connsiteY4" fmla="*/ 59531 h 59531"/>
                  <a:gd name="connsiteX5" fmla="*/ 50666 w 96762"/>
                  <a:gd name="connsiteY5" fmla="*/ 47625 h 59531"/>
                  <a:gd name="connsiteX6" fmla="*/ 64953 w 96762"/>
                  <a:gd name="connsiteY6" fmla="*/ 50006 h 59531"/>
                  <a:gd name="connsiteX7" fmla="*/ 95909 w 96762"/>
                  <a:gd name="connsiteY7" fmla="*/ 47625 h 59531"/>
                  <a:gd name="connsiteX8" fmla="*/ 93528 w 96762"/>
                  <a:gd name="connsiteY8" fmla="*/ 40481 h 59531"/>
                  <a:gd name="connsiteX9" fmla="*/ 86384 w 96762"/>
                  <a:gd name="connsiteY9" fmla="*/ 35719 h 59531"/>
                  <a:gd name="connsiteX10" fmla="*/ 74478 w 96762"/>
                  <a:gd name="connsiteY10" fmla="*/ 33337 h 59531"/>
                  <a:gd name="connsiteX11" fmla="*/ 41141 w 96762"/>
                  <a:gd name="connsiteY11" fmla="*/ 26194 h 59531"/>
                  <a:gd name="connsiteX12" fmla="*/ 26853 w 96762"/>
                  <a:gd name="connsiteY12" fmla="*/ 11906 h 59531"/>
                  <a:gd name="connsiteX13" fmla="*/ 14947 w 96762"/>
                  <a:gd name="connsiteY13" fmla="*/ 0 h 59531"/>
                  <a:gd name="connsiteX14" fmla="*/ 659 w 96762"/>
                  <a:gd name="connsiteY14" fmla="*/ 2381 h 59531"/>
                  <a:gd name="connsiteX15" fmla="*/ 5422 w 96762"/>
                  <a:gd name="connsiteY15" fmla="*/ 9525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762" h="59531">
                    <a:moveTo>
                      <a:pt x="5422" y="9525"/>
                    </a:moveTo>
                    <a:cubicBezTo>
                      <a:pt x="7009" y="13891"/>
                      <a:pt x="7744" y="23695"/>
                      <a:pt x="10184" y="28575"/>
                    </a:cubicBezTo>
                    <a:cubicBezTo>
                      <a:pt x="11464" y="31135"/>
                      <a:pt x="13359" y="33338"/>
                      <a:pt x="14947" y="35719"/>
                    </a:cubicBezTo>
                    <a:lnTo>
                      <a:pt x="22091" y="57150"/>
                    </a:lnTo>
                    <a:cubicBezTo>
                      <a:pt x="22885" y="59531"/>
                      <a:pt x="26853" y="58737"/>
                      <a:pt x="29234" y="59531"/>
                    </a:cubicBezTo>
                    <a:cubicBezTo>
                      <a:pt x="45611" y="48614"/>
                      <a:pt x="38092" y="51816"/>
                      <a:pt x="50666" y="47625"/>
                    </a:cubicBezTo>
                    <a:cubicBezTo>
                      <a:pt x="55428" y="48419"/>
                      <a:pt x="60125" y="50006"/>
                      <a:pt x="64953" y="50006"/>
                    </a:cubicBezTo>
                    <a:cubicBezTo>
                      <a:pt x="75302" y="50006"/>
                      <a:pt x="86091" y="50898"/>
                      <a:pt x="95909" y="47625"/>
                    </a:cubicBezTo>
                    <a:cubicBezTo>
                      <a:pt x="98290" y="46831"/>
                      <a:pt x="95096" y="42441"/>
                      <a:pt x="93528" y="40481"/>
                    </a:cubicBezTo>
                    <a:cubicBezTo>
                      <a:pt x="91740" y="38246"/>
                      <a:pt x="89064" y="36724"/>
                      <a:pt x="86384" y="35719"/>
                    </a:cubicBezTo>
                    <a:cubicBezTo>
                      <a:pt x="82594" y="34298"/>
                      <a:pt x="78383" y="34402"/>
                      <a:pt x="74478" y="33337"/>
                    </a:cubicBezTo>
                    <a:cubicBezTo>
                      <a:pt x="45775" y="25508"/>
                      <a:pt x="75810" y="30527"/>
                      <a:pt x="41141" y="26194"/>
                    </a:cubicBezTo>
                    <a:cubicBezTo>
                      <a:pt x="36378" y="21431"/>
                      <a:pt x="30589" y="17510"/>
                      <a:pt x="26853" y="11906"/>
                    </a:cubicBezTo>
                    <a:cubicBezTo>
                      <a:pt x="20504" y="2381"/>
                      <a:pt x="24472" y="6349"/>
                      <a:pt x="14947" y="0"/>
                    </a:cubicBezTo>
                    <a:cubicBezTo>
                      <a:pt x="10184" y="794"/>
                      <a:pt x="3750" y="-1328"/>
                      <a:pt x="659" y="2381"/>
                    </a:cubicBezTo>
                    <a:cubicBezTo>
                      <a:pt x="-1932" y="5490"/>
                      <a:pt x="3835" y="5159"/>
                      <a:pt x="5422" y="9525"/>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02" name="Freeform 901"/>
              <p:cNvSpPr/>
              <p:nvPr/>
            </p:nvSpPr>
            <p:spPr bwMode="auto">
              <a:xfrm>
                <a:off x="10063282" y="1190520"/>
                <a:ext cx="43249" cy="17067"/>
              </a:xfrm>
              <a:custGeom>
                <a:avLst/>
                <a:gdLst>
                  <a:gd name="connsiteX0" fmla="*/ 73819 w 86498"/>
                  <a:gd name="connsiteY0" fmla="*/ 137 h 34135"/>
                  <a:gd name="connsiteX1" fmla="*/ 71437 w 86498"/>
                  <a:gd name="connsiteY1" fmla="*/ 12043 h 34135"/>
                  <a:gd name="connsiteX2" fmla="*/ 83344 w 86498"/>
                  <a:gd name="connsiteY2" fmla="*/ 26331 h 34135"/>
                  <a:gd name="connsiteX3" fmla="*/ 85725 w 86498"/>
                  <a:gd name="connsiteY3" fmla="*/ 33475 h 34135"/>
                  <a:gd name="connsiteX4" fmla="*/ 57150 w 86498"/>
                  <a:gd name="connsiteY4" fmla="*/ 28712 h 34135"/>
                  <a:gd name="connsiteX5" fmla="*/ 42862 w 86498"/>
                  <a:gd name="connsiteY5" fmla="*/ 31093 h 34135"/>
                  <a:gd name="connsiteX6" fmla="*/ 35719 w 86498"/>
                  <a:gd name="connsiteY6" fmla="*/ 33475 h 34135"/>
                  <a:gd name="connsiteX7" fmla="*/ 19050 w 86498"/>
                  <a:gd name="connsiteY7" fmla="*/ 28712 h 34135"/>
                  <a:gd name="connsiteX8" fmla="*/ 11906 w 86498"/>
                  <a:gd name="connsiteY8" fmla="*/ 23950 h 34135"/>
                  <a:gd name="connsiteX9" fmla="*/ 4762 w 86498"/>
                  <a:gd name="connsiteY9" fmla="*/ 21568 h 34135"/>
                  <a:gd name="connsiteX10" fmla="*/ 0 w 86498"/>
                  <a:gd name="connsiteY10" fmla="*/ 14425 h 34135"/>
                  <a:gd name="connsiteX11" fmla="*/ 4762 w 86498"/>
                  <a:gd name="connsiteY11" fmla="*/ 4900 h 34135"/>
                  <a:gd name="connsiteX12" fmla="*/ 16669 w 86498"/>
                  <a:gd name="connsiteY12" fmla="*/ 2518 h 34135"/>
                  <a:gd name="connsiteX13" fmla="*/ 23812 w 86498"/>
                  <a:gd name="connsiteY13" fmla="*/ 137 h 34135"/>
                  <a:gd name="connsiteX14" fmla="*/ 61912 w 86498"/>
                  <a:gd name="connsiteY14" fmla="*/ 2518 h 34135"/>
                  <a:gd name="connsiteX15" fmla="*/ 71437 w 86498"/>
                  <a:gd name="connsiteY15" fmla="*/ 4900 h 34135"/>
                  <a:gd name="connsiteX16" fmla="*/ 73819 w 86498"/>
                  <a:gd name="connsiteY16" fmla="*/ 137 h 3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498" h="34135">
                    <a:moveTo>
                      <a:pt x="73819" y="137"/>
                    </a:moveTo>
                    <a:cubicBezTo>
                      <a:pt x="73819" y="1327"/>
                      <a:pt x="70935" y="8027"/>
                      <a:pt x="71437" y="12043"/>
                    </a:cubicBezTo>
                    <a:cubicBezTo>
                      <a:pt x="71910" y="15831"/>
                      <a:pt x="81422" y="24409"/>
                      <a:pt x="83344" y="26331"/>
                    </a:cubicBezTo>
                    <a:cubicBezTo>
                      <a:pt x="84138" y="28712"/>
                      <a:pt x="88160" y="32866"/>
                      <a:pt x="85725" y="33475"/>
                    </a:cubicBezTo>
                    <a:cubicBezTo>
                      <a:pt x="76613" y="35753"/>
                      <a:pt x="65940" y="31641"/>
                      <a:pt x="57150" y="28712"/>
                    </a:cubicBezTo>
                    <a:cubicBezTo>
                      <a:pt x="52387" y="29506"/>
                      <a:pt x="47575" y="30045"/>
                      <a:pt x="42862" y="31093"/>
                    </a:cubicBezTo>
                    <a:cubicBezTo>
                      <a:pt x="40412" y="31638"/>
                      <a:pt x="38216" y="33725"/>
                      <a:pt x="35719" y="33475"/>
                    </a:cubicBezTo>
                    <a:cubicBezTo>
                      <a:pt x="29969" y="32900"/>
                      <a:pt x="24606" y="30300"/>
                      <a:pt x="19050" y="28712"/>
                    </a:cubicBezTo>
                    <a:cubicBezTo>
                      <a:pt x="16669" y="27125"/>
                      <a:pt x="14466" y="25230"/>
                      <a:pt x="11906" y="23950"/>
                    </a:cubicBezTo>
                    <a:cubicBezTo>
                      <a:pt x="9661" y="22827"/>
                      <a:pt x="6722" y="23136"/>
                      <a:pt x="4762" y="21568"/>
                    </a:cubicBezTo>
                    <a:cubicBezTo>
                      <a:pt x="2527" y="19780"/>
                      <a:pt x="1587" y="16806"/>
                      <a:pt x="0" y="14425"/>
                    </a:cubicBezTo>
                    <a:cubicBezTo>
                      <a:pt x="1587" y="11250"/>
                      <a:pt x="1874" y="6963"/>
                      <a:pt x="4762" y="4900"/>
                    </a:cubicBezTo>
                    <a:cubicBezTo>
                      <a:pt x="8056" y="2547"/>
                      <a:pt x="12742" y="3500"/>
                      <a:pt x="16669" y="2518"/>
                    </a:cubicBezTo>
                    <a:cubicBezTo>
                      <a:pt x="19104" y="1909"/>
                      <a:pt x="21431" y="931"/>
                      <a:pt x="23812" y="137"/>
                    </a:cubicBezTo>
                    <a:cubicBezTo>
                      <a:pt x="36512" y="931"/>
                      <a:pt x="49250" y="1252"/>
                      <a:pt x="61912" y="2518"/>
                    </a:cubicBezTo>
                    <a:cubicBezTo>
                      <a:pt x="65169" y="2844"/>
                      <a:pt x="68510" y="3436"/>
                      <a:pt x="71437" y="4900"/>
                    </a:cubicBezTo>
                    <a:cubicBezTo>
                      <a:pt x="73445" y="5904"/>
                      <a:pt x="73819" y="-1053"/>
                      <a:pt x="73819" y="137"/>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03" name="Freeform 902"/>
              <p:cNvSpPr/>
              <p:nvPr/>
            </p:nvSpPr>
            <p:spPr bwMode="auto">
              <a:xfrm>
                <a:off x="8678302" y="1578733"/>
                <a:ext cx="8616" cy="16669"/>
              </a:xfrm>
              <a:custGeom>
                <a:avLst/>
                <a:gdLst>
                  <a:gd name="connsiteX0" fmla="*/ 563 w 17232"/>
                  <a:gd name="connsiteY0" fmla="*/ 9525 h 33337"/>
                  <a:gd name="connsiteX1" fmla="*/ 2944 w 17232"/>
                  <a:gd name="connsiteY1" fmla="*/ 28575 h 33337"/>
                  <a:gd name="connsiteX2" fmla="*/ 17232 w 17232"/>
                  <a:gd name="connsiteY2" fmla="*/ 33337 h 33337"/>
                  <a:gd name="connsiteX3" fmla="*/ 12469 w 17232"/>
                  <a:gd name="connsiteY3" fmla="*/ 7143 h 33337"/>
                  <a:gd name="connsiteX4" fmla="*/ 7707 w 17232"/>
                  <a:gd name="connsiteY4" fmla="*/ 0 h 33337"/>
                  <a:gd name="connsiteX5" fmla="*/ 563 w 17232"/>
                  <a:gd name="connsiteY5" fmla="*/ 9525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32" h="33337">
                    <a:moveTo>
                      <a:pt x="563" y="9525"/>
                    </a:moveTo>
                    <a:cubicBezTo>
                      <a:pt x="-231" y="14287"/>
                      <a:pt x="-726" y="23332"/>
                      <a:pt x="2944" y="28575"/>
                    </a:cubicBezTo>
                    <a:cubicBezTo>
                      <a:pt x="5823" y="32688"/>
                      <a:pt x="17232" y="33337"/>
                      <a:pt x="17232" y="33337"/>
                    </a:cubicBezTo>
                    <a:cubicBezTo>
                      <a:pt x="16410" y="26762"/>
                      <a:pt x="16141" y="14487"/>
                      <a:pt x="12469" y="7143"/>
                    </a:cubicBezTo>
                    <a:cubicBezTo>
                      <a:pt x="11189" y="4584"/>
                      <a:pt x="9294" y="2381"/>
                      <a:pt x="7707" y="0"/>
                    </a:cubicBezTo>
                    <a:cubicBezTo>
                      <a:pt x="-97" y="5202"/>
                      <a:pt x="1357" y="4763"/>
                      <a:pt x="563" y="9525"/>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04" name="Freeform 903"/>
              <p:cNvSpPr/>
              <p:nvPr/>
            </p:nvSpPr>
            <p:spPr bwMode="auto">
              <a:xfrm>
                <a:off x="8573809" y="1395076"/>
                <a:ext cx="9144" cy="18288"/>
              </a:xfrm>
              <a:custGeom>
                <a:avLst/>
                <a:gdLst>
                  <a:gd name="connsiteX0" fmla="*/ 4763 w 31065"/>
                  <a:gd name="connsiteY0" fmla="*/ 599 h 57749"/>
                  <a:gd name="connsiteX1" fmla="*/ 14288 w 31065"/>
                  <a:gd name="connsiteY1" fmla="*/ 12505 h 57749"/>
                  <a:gd name="connsiteX2" fmla="*/ 26194 w 31065"/>
                  <a:gd name="connsiteY2" fmla="*/ 24412 h 57749"/>
                  <a:gd name="connsiteX3" fmla="*/ 28575 w 31065"/>
                  <a:gd name="connsiteY3" fmla="*/ 57749 h 57749"/>
                  <a:gd name="connsiteX4" fmla="*/ 19050 w 31065"/>
                  <a:gd name="connsiteY4" fmla="*/ 55368 h 57749"/>
                  <a:gd name="connsiteX5" fmla="*/ 11906 w 31065"/>
                  <a:gd name="connsiteY5" fmla="*/ 52987 h 57749"/>
                  <a:gd name="connsiteX6" fmla="*/ 9525 w 31065"/>
                  <a:gd name="connsiteY6" fmla="*/ 22030 h 57749"/>
                  <a:gd name="connsiteX7" fmla="*/ 7144 w 31065"/>
                  <a:gd name="connsiteY7" fmla="*/ 14887 h 57749"/>
                  <a:gd name="connsiteX8" fmla="*/ 0 w 31065"/>
                  <a:gd name="connsiteY8" fmla="*/ 10124 h 57749"/>
                  <a:gd name="connsiteX9" fmla="*/ 4763 w 31065"/>
                  <a:gd name="connsiteY9" fmla="*/ 599 h 5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65" h="57749">
                    <a:moveTo>
                      <a:pt x="4763" y="599"/>
                    </a:moveTo>
                    <a:cubicBezTo>
                      <a:pt x="7144" y="996"/>
                      <a:pt x="10694" y="8911"/>
                      <a:pt x="14288" y="12505"/>
                    </a:cubicBezTo>
                    <a:cubicBezTo>
                      <a:pt x="30162" y="28380"/>
                      <a:pt x="13493" y="5362"/>
                      <a:pt x="26194" y="24412"/>
                    </a:cubicBezTo>
                    <a:cubicBezTo>
                      <a:pt x="32980" y="44770"/>
                      <a:pt x="31579" y="33718"/>
                      <a:pt x="28575" y="57749"/>
                    </a:cubicBezTo>
                    <a:cubicBezTo>
                      <a:pt x="25400" y="56955"/>
                      <a:pt x="22197" y="56267"/>
                      <a:pt x="19050" y="55368"/>
                    </a:cubicBezTo>
                    <a:cubicBezTo>
                      <a:pt x="16636" y="54678"/>
                      <a:pt x="12596" y="55401"/>
                      <a:pt x="11906" y="52987"/>
                    </a:cubicBezTo>
                    <a:cubicBezTo>
                      <a:pt x="9063" y="43036"/>
                      <a:pt x="10809" y="32300"/>
                      <a:pt x="9525" y="22030"/>
                    </a:cubicBezTo>
                    <a:cubicBezTo>
                      <a:pt x="9214" y="19540"/>
                      <a:pt x="8712" y="16847"/>
                      <a:pt x="7144" y="14887"/>
                    </a:cubicBezTo>
                    <a:cubicBezTo>
                      <a:pt x="5356" y="12652"/>
                      <a:pt x="2381" y="11712"/>
                      <a:pt x="0" y="10124"/>
                    </a:cubicBezTo>
                    <a:cubicBezTo>
                      <a:pt x="2601" y="-2883"/>
                      <a:pt x="2382" y="202"/>
                      <a:pt x="4763" y="599"/>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05" name="Freeform 904"/>
              <p:cNvSpPr/>
              <p:nvPr/>
            </p:nvSpPr>
            <p:spPr bwMode="auto">
              <a:xfrm>
                <a:off x="8580740" y="1385563"/>
                <a:ext cx="6980" cy="6417"/>
              </a:xfrm>
              <a:custGeom>
                <a:avLst/>
                <a:gdLst>
                  <a:gd name="connsiteX0" fmla="*/ 426 w 13961"/>
                  <a:gd name="connsiteY0" fmla="*/ 5339 h 12835"/>
                  <a:gd name="connsiteX1" fmla="*/ 12332 w 13961"/>
                  <a:gd name="connsiteY1" fmla="*/ 12482 h 12835"/>
                  <a:gd name="connsiteX2" fmla="*/ 9951 w 13961"/>
                  <a:gd name="connsiteY2" fmla="*/ 576 h 12835"/>
                  <a:gd name="connsiteX3" fmla="*/ 2807 w 13961"/>
                  <a:gd name="connsiteY3" fmla="*/ 2957 h 12835"/>
                  <a:gd name="connsiteX4" fmla="*/ 426 w 13961"/>
                  <a:gd name="connsiteY4" fmla="*/ 5339 h 1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1" h="12835">
                    <a:moveTo>
                      <a:pt x="426" y="5339"/>
                    </a:moveTo>
                    <a:cubicBezTo>
                      <a:pt x="2013" y="6926"/>
                      <a:pt x="8193" y="14552"/>
                      <a:pt x="12332" y="12482"/>
                    </a:cubicBezTo>
                    <a:cubicBezTo>
                      <a:pt x="15952" y="10672"/>
                      <a:pt x="12813" y="3438"/>
                      <a:pt x="9951" y="576"/>
                    </a:cubicBezTo>
                    <a:cubicBezTo>
                      <a:pt x="8176" y="-1199"/>
                      <a:pt x="4895" y="1565"/>
                      <a:pt x="2807" y="2957"/>
                    </a:cubicBezTo>
                    <a:cubicBezTo>
                      <a:pt x="2146" y="3397"/>
                      <a:pt x="-1161" y="3752"/>
                      <a:pt x="426" y="5339"/>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06" name="Freeform 905"/>
              <p:cNvSpPr/>
              <p:nvPr/>
            </p:nvSpPr>
            <p:spPr bwMode="auto">
              <a:xfrm>
                <a:off x="8596400" y="1411897"/>
                <a:ext cx="5985" cy="8574"/>
              </a:xfrm>
              <a:custGeom>
                <a:avLst/>
                <a:gdLst>
                  <a:gd name="connsiteX0" fmla="*/ 64 w 11970"/>
                  <a:gd name="connsiteY0" fmla="*/ 296 h 17148"/>
                  <a:gd name="connsiteX1" fmla="*/ 9589 w 11970"/>
                  <a:gd name="connsiteY1" fmla="*/ 16964 h 17148"/>
                  <a:gd name="connsiteX2" fmla="*/ 11970 w 11970"/>
                  <a:gd name="connsiteY2" fmla="*/ 9821 h 17148"/>
                  <a:gd name="connsiteX3" fmla="*/ 64 w 11970"/>
                  <a:gd name="connsiteY3" fmla="*/ 296 h 17148"/>
                </a:gdLst>
                <a:ahLst/>
                <a:cxnLst>
                  <a:cxn ang="0">
                    <a:pos x="connsiteX0" y="connsiteY0"/>
                  </a:cxn>
                  <a:cxn ang="0">
                    <a:pos x="connsiteX1" y="connsiteY1"/>
                  </a:cxn>
                  <a:cxn ang="0">
                    <a:pos x="connsiteX2" y="connsiteY2"/>
                  </a:cxn>
                  <a:cxn ang="0">
                    <a:pos x="connsiteX3" y="connsiteY3"/>
                  </a:cxn>
                </a:cxnLst>
                <a:rect l="l" t="t" r="r" b="b"/>
                <a:pathLst>
                  <a:path w="11970" h="17148">
                    <a:moveTo>
                      <a:pt x="64" y="296"/>
                    </a:moveTo>
                    <a:cubicBezTo>
                      <a:pt x="-333" y="1487"/>
                      <a:pt x="912" y="19133"/>
                      <a:pt x="9589" y="16964"/>
                    </a:cubicBezTo>
                    <a:cubicBezTo>
                      <a:pt x="12024" y="16355"/>
                      <a:pt x="11176" y="12202"/>
                      <a:pt x="11970" y="9821"/>
                    </a:cubicBezTo>
                    <a:cubicBezTo>
                      <a:pt x="6327" y="1356"/>
                      <a:pt x="461" y="-895"/>
                      <a:pt x="64" y="296"/>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07" name="Freeform 906"/>
              <p:cNvSpPr/>
              <p:nvPr/>
            </p:nvSpPr>
            <p:spPr bwMode="auto">
              <a:xfrm>
                <a:off x="10147764" y="1397476"/>
                <a:ext cx="6004" cy="9807"/>
              </a:xfrm>
              <a:custGeom>
                <a:avLst/>
                <a:gdLst>
                  <a:gd name="connsiteX0" fmla="*/ 102 w 12008"/>
                  <a:gd name="connsiteY0" fmla="*/ 564 h 19614"/>
                  <a:gd name="connsiteX1" fmla="*/ 4864 w 12008"/>
                  <a:gd name="connsiteY1" fmla="*/ 12470 h 19614"/>
                  <a:gd name="connsiteX2" fmla="*/ 7245 w 12008"/>
                  <a:gd name="connsiteY2" fmla="*/ 19614 h 19614"/>
                  <a:gd name="connsiteX3" fmla="*/ 12008 w 12008"/>
                  <a:gd name="connsiteY3" fmla="*/ 12470 h 19614"/>
                  <a:gd name="connsiteX4" fmla="*/ 9627 w 12008"/>
                  <a:gd name="connsiteY4" fmla="*/ 5326 h 19614"/>
                  <a:gd name="connsiteX5" fmla="*/ 102 w 12008"/>
                  <a:gd name="connsiteY5" fmla="*/ 564 h 1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8" h="19614">
                    <a:moveTo>
                      <a:pt x="102" y="564"/>
                    </a:moveTo>
                    <a:cubicBezTo>
                      <a:pt x="-692" y="1755"/>
                      <a:pt x="3363" y="8468"/>
                      <a:pt x="4864" y="12470"/>
                    </a:cubicBezTo>
                    <a:cubicBezTo>
                      <a:pt x="5745" y="14820"/>
                      <a:pt x="4735" y="19614"/>
                      <a:pt x="7245" y="19614"/>
                    </a:cubicBezTo>
                    <a:cubicBezTo>
                      <a:pt x="10107" y="19614"/>
                      <a:pt x="10420" y="14851"/>
                      <a:pt x="12008" y="12470"/>
                    </a:cubicBezTo>
                    <a:cubicBezTo>
                      <a:pt x="11214" y="10089"/>
                      <a:pt x="11195" y="7286"/>
                      <a:pt x="9627" y="5326"/>
                    </a:cubicBezTo>
                    <a:cubicBezTo>
                      <a:pt x="5113" y="-317"/>
                      <a:pt x="896" y="-627"/>
                      <a:pt x="102" y="564"/>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08" name="Freeform 907"/>
              <p:cNvSpPr/>
              <p:nvPr/>
            </p:nvSpPr>
            <p:spPr bwMode="auto">
              <a:xfrm>
                <a:off x="8424981" y="1519201"/>
                <a:ext cx="20321" cy="28575"/>
              </a:xfrm>
              <a:custGeom>
                <a:avLst/>
                <a:gdLst>
                  <a:gd name="connsiteX0" fmla="*/ 14287 w 40642"/>
                  <a:gd name="connsiteY0" fmla="*/ 0 h 57150"/>
                  <a:gd name="connsiteX1" fmla="*/ 9525 w 40642"/>
                  <a:gd name="connsiteY1" fmla="*/ 11906 h 57150"/>
                  <a:gd name="connsiteX2" fmla="*/ 0 w 40642"/>
                  <a:gd name="connsiteY2" fmla="*/ 21431 h 57150"/>
                  <a:gd name="connsiteX3" fmla="*/ 2381 w 40642"/>
                  <a:gd name="connsiteY3" fmla="*/ 40481 h 57150"/>
                  <a:gd name="connsiteX4" fmla="*/ 21431 w 40642"/>
                  <a:gd name="connsiteY4" fmla="*/ 52388 h 57150"/>
                  <a:gd name="connsiteX5" fmla="*/ 28575 w 40642"/>
                  <a:gd name="connsiteY5" fmla="*/ 57150 h 57150"/>
                  <a:gd name="connsiteX6" fmla="*/ 35719 w 40642"/>
                  <a:gd name="connsiteY6" fmla="*/ 54769 h 57150"/>
                  <a:gd name="connsiteX7" fmla="*/ 38100 w 40642"/>
                  <a:gd name="connsiteY7" fmla="*/ 35719 h 57150"/>
                  <a:gd name="connsiteX8" fmla="*/ 33337 w 40642"/>
                  <a:gd name="connsiteY8" fmla="*/ 28575 h 57150"/>
                  <a:gd name="connsiteX9" fmla="*/ 26194 w 40642"/>
                  <a:gd name="connsiteY9" fmla="*/ 26194 h 57150"/>
                  <a:gd name="connsiteX10" fmla="*/ 14287 w 40642"/>
                  <a:gd name="connsiteY10" fmla="*/ 4763 h 57150"/>
                  <a:gd name="connsiteX11" fmla="*/ 14287 w 40642"/>
                  <a:gd name="connsiteY11"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42" h="57150">
                    <a:moveTo>
                      <a:pt x="14287" y="0"/>
                    </a:moveTo>
                    <a:cubicBezTo>
                      <a:pt x="12700" y="3969"/>
                      <a:pt x="12261" y="8622"/>
                      <a:pt x="9525" y="11906"/>
                    </a:cubicBezTo>
                    <a:cubicBezTo>
                      <a:pt x="-4586" y="28840"/>
                      <a:pt x="7760" y="-1849"/>
                      <a:pt x="0" y="21431"/>
                    </a:cubicBezTo>
                    <a:cubicBezTo>
                      <a:pt x="794" y="27781"/>
                      <a:pt x="697" y="34307"/>
                      <a:pt x="2381" y="40481"/>
                    </a:cubicBezTo>
                    <a:cubicBezTo>
                      <a:pt x="5554" y="52116"/>
                      <a:pt x="12102" y="46169"/>
                      <a:pt x="21431" y="52388"/>
                    </a:cubicBezTo>
                    <a:lnTo>
                      <a:pt x="28575" y="57150"/>
                    </a:lnTo>
                    <a:cubicBezTo>
                      <a:pt x="30956" y="56356"/>
                      <a:pt x="33759" y="56337"/>
                      <a:pt x="35719" y="54769"/>
                    </a:cubicBezTo>
                    <a:cubicBezTo>
                      <a:pt x="42740" y="49152"/>
                      <a:pt x="41022" y="43510"/>
                      <a:pt x="38100" y="35719"/>
                    </a:cubicBezTo>
                    <a:cubicBezTo>
                      <a:pt x="37095" y="33039"/>
                      <a:pt x="35572" y="30363"/>
                      <a:pt x="33337" y="28575"/>
                    </a:cubicBezTo>
                    <a:cubicBezTo>
                      <a:pt x="31377" y="27007"/>
                      <a:pt x="28575" y="26988"/>
                      <a:pt x="26194" y="26194"/>
                    </a:cubicBezTo>
                    <a:cubicBezTo>
                      <a:pt x="15277" y="9818"/>
                      <a:pt x="18480" y="17336"/>
                      <a:pt x="14287" y="4763"/>
                    </a:cubicBezTo>
                    <a:lnTo>
                      <a:pt x="14287" y="0"/>
                    </a:ln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09" name="Freeform 908"/>
              <p:cNvSpPr/>
              <p:nvPr/>
            </p:nvSpPr>
            <p:spPr bwMode="auto">
              <a:xfrm>
                <a:off x="8621434" y="1943003"/>
                <a:ext cx="101883" cy="569451"/>
              </a:xfrm>
              <a:custGeom>
                <a:avLst/>
                <a:gdLst>
                  <a:gd name="connsiteX0" fmla="*/ 102394 w 203765"/>
                  <a:gd name="connsiteY0" fmla="*/ 4883 h 1138901"/>
                  <a:gd name="connsiteX1" fmla="*/ 119063 w 203765"/>
                  <a:gd name="connsiteY1" fmla="*/ 14408 h 1138901"/>
                  <a:gd name="connsiteX2" fmla="*/ 133350 w 203765"/>
                  <a:gd name="connsiteY2" fmla="*/ 23933 h 1138901"/>
                  <a:gd name="connsiteX3" fmla="*/ 138113 w 203765"/>
                  <a:gd name="connsiteY3" fmla="*/ 31076 h 1138901"/>
                  <a:gd name="connsiteX4" fmla="*/ 140494 w 203765"/>
                  <a:gd name="connsiteY4" fmla="*/ 38220 h 1138901"/>
                  <a:gd name="connsiteX5" fmla="*/ 147638 w 203765"/>
                  <a:gd name="connsiteY5" fmla="*/ 42983 h 1138901"/>
                  <a:gd name="connsiteX6" fmla="*/ 161925 w 203765"/>
                  <a:gd name="connsiteY6" fmla="*/ 71558 h 1138901"/>
                  <a:gd name="connsiteX7" fmla="*/ 171450 w 203765"/>
                  <a:gd name="connsiteY7" fmla="*/ 85845 h 1138901"/>
                  <a:gd name="connsiteX8" fmla="*/ 173831 w 203765"/>
                  <a:gd name="connsiteY8" fmla="*/ 92989 h 1138901"/>
                  <a:gd name="connsiteX9" fmla="*/ 176213 w 203765"/>
                  <a:gd name="connsiteY9" fmla="*/ 102514 h 1138901"/>
                  <a:gd name="connsiteX10" fmla="*/ 178594 w 203765"/>
                  <a:gd name="connsiteY10" fmla="*/ 116801 h 1138901"/>
                  <a:gd name="connsiteX11" fmla="*/ 185738 w 203765"/>
                  <a:gd name="connsiteY11" fmla="*/ 121564 h 1138901"/>
                  <a:gd name="connsiteX12" fmla="*/ 192881 w 203765"/>
                  <a:gd name="connsiteY12" fmla="*/ 157283 h 1138901"/>
                  <a:gd name="connsiteX13" fmla="*/ 200025 w 203765"/>
                  <a:gd name="connsiteY13" fmla="*/ 162045 h 1138901"/>
                  <a:gd name="connsiteX14" fmla="*/ 200025 w 203765"/>
                  <a:gd name="connsiteY14" fmla="*/ 204908 h 1138901"/>
                  <a:gd name="connsiteX15" fmla="*/ 185738 w 203765"/>
                  <a:gd name="connsiteY15" fmla="*/ 209670 h 1138901"/>
                  <a:gd name="connsiteX16" fmla="*/ 169069 w 203765"/>
                  <a:gd name="connsiteY16" fmla="*/ 288251 h 1138901"/>
                  <a:gd name="connsiteX17" fmla="*/ 166688 w 203765"/>
                  <a:gd name="connsiteY17" fmla="*/ 316826 h 1138901"/>
                  <a:gd name="connsiteX18" fmla="*/ 157163 w 203765"/>
                  <a:gd name="connsiteY18" fmla="*/ 331114 h 1138901"/>
                  <a:gd name="connsiteX19" fmla="*/ 150019 w 203765"/>
                  <a:gd name="connsiteY19" fmla="*/ 357308 h 1138901"/>
                  <a:gd name="connsiteX20" fmla="*/ 147638 w 203765"/>
                  <a:gd name="connsiteY20" fmla="*/ 376358 h 1138901"/>
                  <a:gd name="connsiteX21" fmla="*/ 145256 w 203765"/>
                  <a:gd name="connsiteY21" fmla="*/ 385883 h 1138901"/>
                  <a:gd name="connsiteX22" fmla="*/ 140494 w 203765"/>
                  <a:gd name="connsiteY22" fmla="*/ 416839 h 1138901"/>
                  <a:gd name="connsiteX23" fmla="*/ 138113 w 203765"/>
                  <a:gd name="connsiteY23" fmla="*/ 423983 h 1138901"/>
                  <a:gd name="connsiteX24" fmla="*/ 133350 w 203765"/>
                  <a:gd name="connsiteY24" fmla="*/ 443033 h 1138901"/>
                  <a:gd name="connsiteX25" fmla="*/ 130969 w 203765"/>
                  <a:gd name="connsiteY25" fmla="*/ 452558 h 1138901"/>
                  <a:gd name="connsiteX26" fmla="*/ 128588 w 203765"/>
                  <a:gd name="connsiteY26" fmla="*/ 462083 h 1138901"/>
                  <a:gd name="connsiteX27" fmla="*/ 126206 w 203765"/>
                  <a:gd name="connsiteY27" fmla="*/ 469226 h 1138901"/>
                  <a:gd name="connsiteX28" fmla="*/ 123825 w 203765"/>
                  <a:gd name="connsiteY28" fmla="*/ 481133 h 1138901"/>
                  <a:gd name="connsiteX29" fmla="*/ 116681 w 203765"/>
                  <a:gd name="connsiteY29" fmla="*/ 488276 h 1138901"/>
                  <a:gd name="connsiteX30" fmla="*/ 111919 w 203765"/>
                  <a:gd name="connsiteY30" fmla="*/ 497801 h 1138901"/>
                  <a:gd name="connsiteX31" fmla="*/ 107156 w 203765"/>
                  <a:gd name="connsiteY31" fmla="*/ 547808 h 1138901"/>
                  <a:gd name="connsiteX32" fmla="*/ 100013 w 203765"/>
                  <a:gd name="connsiteY32" fmla="*/ 562095 h 1138901"/>
                  <a:gd name="connsiteX33" fmla="*/ 90488 w 203765"/>
                  <a:gd name="connsiteY33" fmla="*/ 583526 h 1138901"/>
                  <a:gd name="connsiteX34" fmla="*/ 80963 w 203765"/>
                  <a:gd name="connsiteY34" fmla="*/ 640676 h 1138901"/>
                  <a:gd name="connsiteX35" fmla="*/ 78581 w 203765"/>
                  <a:gd name="connsiteY35" fmla="*/ 647820 h 1138901"/>
                  <a:gd name="connsiteX36" fmla="*/ 76200 w 203765"/>
                  <a:gd name="connsiteY36" fmla="*/ 664489 h 1138901"/>
                  <a:gd name="connsiteX37" fmla="*/ 69056 w 203765"/>
                  <a:gd name="connsiteY37" fmla="*/ 690683 h 1138901"/>
                  <a:gd name="connsiteX38" fmla="*/ 64294 w 203765"/>
                  <a:gd name="connsiteY38" fmla="*/ 707351 h 1138901"/>
                  <a:gd name="connsiteX39" fmla="*/ 57150 w 203765"/>
                  <a:gd name="connsiteY39" fmla="*/ 712114 h 1138901"/>
                  <a:gd name="connsiteX40" fmla="*/ 52388 w 203765"/>
                  <a:gd name="connsiteY40" fmla="*/ 731164 h 1138901"/>
                  <a:gd name="connsiteX41" fmla="*/ 57150 w 203765"/>
                  <a:gd name="connsiteY41" fmla="*/ 762120 h 1138901"/>
                  <a:gd name="connsiteX42" fmla="*/ 59531 w 203765"/>
                  <a:gd name="connsiteY42" fmla="*/ 776408 h 1138901"/>
                  <a:gd name="connsiteX43" fmla="*/ 61913 w 203765"/>
                  <a:gd name="connsiteY43" fmla="*/ 793076 h 1138901"/>
                  <a:gd name="connsiteX44" fmla="*/ 64294 w 203765"/>
                  <a:gd name="connsiteY44" fmla="*/ 800220 h 1138901"/>
                  <a:gd name="connsiteX45" fmla="*/ 61913 w 203765"/>
                  <a:gd name="connsiteY45" fmla="*/ 876420 h 1138901"/>
                  <a:gd name="connsiteX46" fmla="*/ 59531 w 203765"/>
                  <a:gd name="connsiteY46" fmla="*/ 890708 h 1138901"/>
                  <a:gd name="connsiteX47" fmla="*/ 54769 w 203765"/>
                  <a:gd name="connsiteY47" fmla="*/ 933570 h 1138901"/>
                  <a:gd name="connsiteX48" fmla="*/ 52388 w 203765"/>
                  <a:gd name="connsiteY48" fmla="*/ 952620 h 1138901"/>
                  <a:gd name="connsiteX49" fmla="*/ 47625 w 203765"/>
                  <a:gd name="connsiteY49" fmla="*/ 966908 h 1138901"/>
                  <a:gd name="connsiteX50" fmla="*/ 40481 w 203765"/>
                  <a:gd name="connsiteY50" fmla="*/ 981195 h 1138901"/>
                  <a:gd name="connsiteX51" fmla="*/ 42863 w 203765"/>
                  <a:gd name="connsiteY51" fmla="*/ 1000245 h 1138901"/>
                  <a:gd name="connsiteX52" fmla="*/ 50006 w 203765"/>
                  <a:gd name="connsiteY52" fmla="*/ 1021676 h 1138901"/>
                  <a:gd name="connsiteX53" fmla="*/ 52388 w 203765"/>
                  <a:gd name="connsiteY53" fmla="*/ 1033583 h 1138901"/>
                  <a:gd name="connsiteX54" fmla="*/ 50006 w 203765"/>
                  <a:gd name="connsiteY54" fmla="*/ 1047870 h 1138901"/>
                  <a:gd name="connsiteX55" fmla="*/ 50006 w 203765"/>
                  <a:gd name="connsiteY55" fmla="*/ 1081208 h 1138901"/>
                  <a:gd name="connsiteX56" fmla="*/ 57150 w 203765"/>
                  <a:gd name="connsiteY56" fmla="*/ 1088351 h 1138901"/>
                  <a:gd name="connsiteX57" fmla="*/ 71438 w 203765"/>
                  <a:gd name="connsiteY57" fmla="*/ 1097876 h 1138901"/>
                  <a:gd name="connsiteX58" fmla="*/ 85725 w 203765"/>
                  <a:gd name="connsiteY58" fmla="*/ 1102639 h 1138901"/>
                  <a:gd name="connsiteX59" fmla="*/ 102394 w 203765"/>
                  <a:gd name="connsiteY59" fmla="*/ 1107401 h 1138901"/>
                  <a:gd name="connsiteX60" fmla="*/ 114300 w 203765"/>
                  <a:gd name="connsiteY60" fmla="*/ 1116926 h 1138901"/>
                  <a:gd name="connsiteX61" fmla="*/ 126206 w 203765"/>
                  <a:gd name="connsiteY61" fmla="*/ 1126451 h 1138901"/>
                  <a:gd name="connsiteX62" fmla="*/ 133350 w 203765"/>
                  <a:gd name="connsiteY62" fmla="*/ 1133595 h 1138901"/>
                  <a:gd name="connsiteX63" fmla="*/ 140494 w 203765"/>
                  <a:gd name="connsiteY63" fmla="*/ 1138358 h 1138901"/>
                  <a:gd name="connsiteX64" fmla="*/ 128588 w 203765"/>
                  <a:gd name="connsiteY64" fmla="*/ 1135976 h 1138901"/>
                  <a:gd name="connsiteX65" fmla="*/ 114300 w 203765"/>
                  <a:gd name="connsiteY65" fmla="*/ 1128833 h 1138901"/>
                  <a:gd name="connsiteX66" fmla="*/ 76200 w 203765"/>
                  <a:gd name="connsiteY66" fmla="*/ 1124070 h 1138901"/>
                  <a:gd name="connsiteX67" fmla="*/ 40481 w 203765"/>
                  <a:gd name="connsiteY67" fmla="*/ 1112164 h 1138901"/>
                  <a:gd name="connsiteX68" fmla="*/ 33338 w 203765"/>
                  <a:gd name="connsiteY68" fmla="*/ 1109783 h 1138901"/>
                  <a:gd name="connsiteX69" fmla="*/ 26194 w 203765"/>
                  <a:gd name="connsiteY69" fmla="*/ 1107401 h 1138901"/>
                  <a:gd name="connsiteX70" fmla="*/ 21431 w 203765"/>
                  <a:gd name="connsiteY70" fmla="*/ 1100258 h 1138901"/>
                  <a:gd name="connsiteX71" fmla="*/ 16669 w 203765"/>
                  <a:gd name="connsiteY71" fmla="*/ 1085970 h 1138901"/>
                  <a:gd name="connsiteX72" fmla="*/ 11906 w 203765"/>
                  <a:gd name="connsiteY72" fmla="*/ 1035964 h 1138901"/>
                  <a:gd name="connsiteX73" fmla="*/ 7144 w 203765"/>
                  <a:gd name="connsiteY73" fmla="*/ 1021676 h 1138901"/>
                  <a:gd name="connsiteX74" fmla="*/ 2381 w 203765"/>
                  <a:gd name="connsiteY74" fmla="*/ 1014533 h 1138901"/>
                  <a:gd name="connsiteX75" fmla="*/ 0 w 203765"/>
                  <a:gd name="connsiteY75" fmla="*/ 1007389 h 1138901"/>
                  <a:gd name="connsiteX76" fmla="*/ 7144 w 203765"/>
                  <a:gd name="connsiteY76" fmla="*/ 988339 h 1138901"/>
                  <a:gd name="connsiteX77" fmla="*/ 14288 w 203765"/>
                  <a:gd name="connsiteY77" fmla="*/ 981195 h 1138901"/>
                  <a:gd name="connsiteX78" fmla="*/ 21431 w 203765"/>
                  <a:gd name="connsiteY78" fmla="*/ 978814 h 1138901"/>
                  <a:gd name="connsiteX79" fmla="*/ 28575 w 203765"/>
                  <a:gd name="connsiteY79" fmla="*/ 971670 h 1138901"/>
                  <a:gd name="connsiteX80" fmla="*/ 33338 w 203765"/>
                  <a:gd name="connsiteY80" fmla="*/ 957383 h 1138901"/>
                  <a:gd name="connsiteX81" fmla="*/ 38100 w 203765"/>
                  <a:gd name="connsiteY81" fmla="*/ 938333 h 1138901"/>
                  <a:gd name="connsiteX82" fmla="*/ 35719 w 203765"/>
                  <a:gd name="connsiteY82" fmla="*/ 757358 h 1138901"/>
                  <a:gd name="connsiteX83" fmla="*/ 33338 w 203765"/>
                  <a:gd name="connsiteY83" fmla="*/ 704970 h 1138901"/>
                  <a:gd name="connsiteX84" fmla="*/ 33338 w 203765"/>
                  <a:gd name="connsiteY84" fmla="*/ 557333 h 1138901"/>
                  <a:gd name="connsiteX85" fmla="*/ 42863 w 203765"/>
                  <a:gd name="connsiteY85" fmla="*/ 533520 h 1138901"/>
                  <a:gd name="connsiteX86" fmla="*/ 47625 w 203765"/>
                  <a:gd name="connsiteY86" fmla="*/ 526376 h 1138901"/>
                  <a:gd name="connsiteX87" fmla="*/ 52388 w 203765"/>
                  <a:gd name="connsiteY87" fmla="*/ 516851 h 1138901"/>
                  <a:gd name="connsiteX88" fmla="*/ 59531 w 203765"/>
                  <a:gd name="connsiteY88" fmla="*/ 509708 h 1138901"/>
                  <a:gd name="connsiteX89" fmla="*/ 64294 w 203765"/>
                  <a:gd name="connsiteY89" fmla="*/ 502564 h 1138901"/>
                  <a:gd name="connsiteX90" fmla="*/ 66675 w 203765"/>
                  <a:gd name="connsiteY90" fmla="*/ 495420 h 1138901"/>
                  <a:gd name="connsiteX91" fmla="*/ 76200 w 203765"/>
                  <a:gd name="connsiteY91" fmla="*/ 481133 h 1138901"/>
                  <a:gd name="connsiteX92" fmla="*/ 83344 w 203765"/>
                  <a:gd name="connsiteY92" fmla="*/ 464464 h 1138901"/>
                  <a:gd name="connsiteX93" fmla="*/ 85725 w 203765"/>
                  <a:gd name="connsiteY93" fmla="*/ 454939 h 1138901"/>
                  <a:gd name="connsiteX94" fmla="*/ 88106 w 203765"/>
                  <a:gd name="connsiteY94" fmla="*/ 447795 h 1138901"/>
                  <a:gd name="connsiteX95" fmla="*/ 83344 w 203765"/>
                  <a:gd name="connsiteY95" fmla="*/ 409695 h 1138901"/>
                  <a:gd name="connsiteX96" fmla="*/ 80963 w 203765"/>
                  <a:gd name="connsiteY96" fmla="*/ 402551 h 1138901"/>
                  <a:gd name="connsiteX97" fmla="*/ 85725 w 203765"/>
                  <a:gd name="connsiteY97" fmla="*/ 343020 h 1138901"/>
                  <a:gd name="connsiteX98" fmla="*/ 90488 w 203765"/>
                  <a:gd name="connsiteY98" fmla="*/ 328733 h 1138901"/>
                  <a:gd name="connsiteX99" fmla="*/ 92869 w 203765"/>
                  <a:gd name="connsiteY99" fmla="*/ 319208 h 1138901"/>
                  <a:gd name="connsiteX100" fmla="*/ 102394 w 203765"/>
                  <a:gd name="connsiteY100" fmla="*/ 304920 h 1138901"/>
                  <a:gd name="connsiteX101" fmla="*/ 104775 w 203765"/>
                  <a:gd name="connsiteY101" fmla="*/ 297776 h 1138901"/>
                  <a:gd name="connsiteX102" fmla="*/ 109538 w 203765"/>
                  <a:gd name="connsiteY102" fmla="*/ 257295 h 1138901"/>
                  <a:gd name="connsiteX103" fmla="*/ 111919 w 203765"/>
                  <a:gd name="connsiteY103" fmla="*/ 250151 h 1138901"/>
                  <a:gd name="connsiteX104" fmla="*/ 114300 w 203765"/>
                  <a:gd name="connsiteY104" fmla="*/ 235864 h 1138901"/>
                  <a:gd name="connsiteX105" fmla="*/ 116681 w 203765"/>
                  <a:gd name="connsiteY105" fmla="*/ 228720 h 1138901"/>
                  <a:gd name="connsiteX106" fmla="*/ 119063 w 203765"/>
                  <a:gd name="connsiteY106" fmla="*/ 216814 h 1138901"/>
                  <a:gd name="connsiteX107" fmla="*/ 123825 w 203765"/>
                  <a:gd name="connsiteY107" fmla="*/ 202526 h 1138901"/>
                  <a:gd name="connsiteX108" fmla="*/ 138113 w 203765"/>
                  <a:gd name="connsiteY108" fmla="*/ 188239 h 1138901"/>
                  <a:gd name="connsiteX109" fmla="*/ 140494 w 203765"/>
                  <a:gd name="connsiteY109" fmla="*/ 181095 h 1138901"/>
                  <a:gd name="connsiteX110" fmla="*/ 135731 w 203765"/>
                  <a:gd name="connsiteY110" fmla="*/ 154901 h 1138901"/>
                  <a:gd name="connsiteX111" fmla="*/ 126206 w 203765"/>
                  <a:gd name="connsiteY111" fmla="*/ 140614 h 1138901"/>
                  <a:gd name="connsiteX112" fmla="*/ 119063 w 203765"/>
                  <a:gd name="connsiteY112" fmla="*/ 135851 h 1138901"/>
                  <a:gd name="connsiteX113" fmla="*/ 111919 w 203765"/>
                  <a:gd name="connsiteY113" fmla="*/ 121564 h 1138901"/>
                  <a:gd name="connsiteX114" fmla="*/ 109538 w 203765"/>
                  <a:gd name="connsiteY114" fmla="*/ 114420 h 1138901"/>
                  <a:gd name="connsiteX115" fmla="*/ 102394 w 203765"/>
                  <a:gd name="connsiteY115" fmla="*/ 109658 h 1138901"/>
                  <a:gd name="connsiteX116" fmla="*/ 104775 w 203765"/>
                  <a:gd name="connsiteY116" fmla="*/ 73939 h 1138901"/>
                  <a:gd name="connsiteX117" fmla="*/ 109538 w 203765"/>
                  <a:gd name="connsiteY117" fmla="*/ 66795 h 1138901"/>
                  <a:gd name="connsiteX118" fmla="*/ 100013 w 203765"/>
                  <a:gd name="connsiteY118" fmla="*/ 54889 h 1138901"/>
                  <a:gd name="connsiteX119" fmla="*/ 95250 w 203765"/>
                  <a:gd name="connsiteY119" fmla="*/ 40601 h 1138901"/>
                  <a:gd name="connsiteX120" fmla="*/ 97631 w 203765"/>
                  <a:gd name="connsiteY120" fmla="*/ 23933 h 1138901"/>
                  <a:gd name="connsiteX121" fmla="*/ 102394 w 203765"/>
                  <a:gd name="connsiteY121" fmla="*/ 9645 h 1138901"/>
                  <a:gd name="connsiteX122" fmla="*/ 104775 w 203765"/>
                  <a:gd name="connsiteY122" fmla="*/ 120 h 1138901"/>
                  <a:gd name="connsiteX123" fmla="*/ 102394 w 203765"/>
                  <a:gd name="connsiteY123" fmla="*/ 4883 h 113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03765" h="1138901">
                    <a:moveTo>
                      <a:pt x="102394" y="4883"/>
                    </a:moveTo>
                    <a:cubicBezTo>
                      <a:pt x="104775" y="7264"/>
                      <a:pt x="105567" y="2599"/>
                      <a:pt x="119063" y="14408"/>
                    </a:cubicBezTo>
                    <a:cubicBezTo>
                      <a:pt x="123370" y="18177"/>
                      <a:pt x="133350" y="23933"/>
                      <a:pt x="133350" y="23933"/>
                    </a:cubicBezTo>
                    <a:cubicBezTo>
                      <a:pt x="134938" y="26314"/>
                      <a:pt x="136833" y="28516"/>
                      <a:pt x="138113" y="31076"/>
                    </a:cubicBezTo>
                    <a:cubicBezTo>
                      <a:pt x="139236" y="33321"/>
                      <a:pt x="138926" y="36260"/>
                      <a:pt x="140494" y="38220"/>
                    </a:cubicBezTo>
                    <a:cubicBezTo>
                      <a:pt x="142282" y="40455"/>
                      <a:pt x="145257" y="41395"/>
                      <a:pt x="147638" y="42983"/>
                    </a:cubicBezTo>
                    <a:cubicBezTo>
                      <a:pt x="159948" y="61447"/>
                      <a:pt x="155353" y="51840"/>
                      <a:pt x="161925" y="71558"/>
                    </a:cubicBezTo>
                    <a:cubicBezTo>
                      <a:pt x="163735" y="76988"/>
                      <a:pt x="168275" y="81083"/>
                      <a:pt x="171450" y="85845"/>
                    </a:cubicBezTo>
                    <a:cubicBezTo>
                      <a:pt x="172842" y="87934"/>
                      <a:pt x="173141" y="90575"/>
                      <a:pt x="173831" y="92989"/>
                    </a:cubicBezTo>
                    <a:cubicBezTo>
                      <a:pt x="174730" y="96136"/>
                      <a:pt x="175571" y="99305"/>
                      <a:pt x="176213" y="102514"/>
                    </a:cubicBezTo>
                    <a:cubicBezTo>
                      <a:pt x="177160" y="107248"/>
                      <a:pt x="176435" y="112483"/>
                      <a:pt x="178594" y="116801"/>
                    </a:cubicBezTo>
                    <a:cubicBezTo>
                      <a:pt x="179874" y="119361"/>
                      <a:pt x="183357" y="119976"/>
                      <a:pt x="185738" y="121564"/>
                    </a:cubicBezTo>
                    <a:cubicBezTo>
                      <a:pt x="199135" y="141662"/>
                      <a:pt x="179130" y="109155"/>
                      <a:pt x="192881" y="157283"/>
                    </a:cubicBezTo>
                    <a:cubicBezTo>
                      <a:pt x="193667" y="160035"/>
                      <a:pt x="197644" y="160458"/>
                      <a:pt x="200025" y="162045"/>
                    </a:cubicBezTo>
                    <a:cubicBezTo>
                      <a:pt x="202836" y="176099"/>
                      <a:pt x="206808" y="190373"/>
                      <a:pt x="200025" y="204908"/>
                    </a:cubicBezTo>
                    <a:cubicBezTo>
                      <a:pt x="197902" y="209457"/>
                      <a:pt x="185738" y="209670"/>
                      <a:pt x="185738" y="209670"/>
                    </a:cubicBezTo>
                    <a:cubicBezTo>
                      <a:pt x="152011" y="232154"/>
                      <a:pt x="172752" y="212738"/>
                      <a:pt x="169069" y="288251"/>
                    </a:cubicBezTo>
                    <a:cubicBezTo>
                      <a:pt x="168603" y="297798"/>
                      <a:pt x="169246" y="307617"/>
                      <a:pt x="166688" y="316826"/>
                    </a:cubicBezTo>
                    <a:cubicBezTo>
                      <a:pt x="165156" y="322341"/>
                      <a:pt x="157163" y="331114"/>
                      <a:pt x="157163" y="331114"/>
                    </a:cubicBezTo>
                    <a:cubicBezTo>
                      <a:pt x="151791" y="352599"/>
                      <a:pt x="154470" y="343954"/>
                      <a:pt x="150019" y="357308"/>
                    </a:cubicBezTo>
                    <a:cubicBezTo>
                      <a:pt x="149225" y="363658"/>
                      <a:pt x="148690" y="370046"/>
                      <a:pt x="147638" y="376358"/>
                    </a:cubicBezTo>
                    <a:cubicBezTo>
                      <a:pt x="147100" y="379586"/>
                      <a:pt x="145842" y="382663"/>
                      <a:pt x="145256" y="385883"/>
                    </a:cubicBezTo>
                    <a:cubicBezTo>
                      <a:pt x="143355" y="396335"/>
                      <a:pt x="142797" y="406475"/>
                      <a:pt x="140494" y="416839"/>
                    </a:cubicBezTo>
                    <a:cubicBezTo>
                      <a:pt x="139950" y="419289"/>
                      <a:pt x="138773" y="421561"/>
                      <a:pt x="138113" y="423983"/>
                    </a:cubicBezTo>
                    <a:cubicBezTo>
                      <a:pt x="136391" y="430298"/>
                      <a:pt x="134938" y="436683"/>
                      <a:pt x="133350" y="443033"/>
                    </a:cubicBezTo>
                    <a:lnTo>
                      <a:pt x="130969" y="452558"/>
                    </a:lnTo>
                    <a:cubicBezTo>
                      <a:pt x="130175" y="455733"/>
                      <a:pt x="129623" y="458978"/>
                      <a:pt x="128588" y="462083"/>
                    </a:cubicBezTo>
                    <a:cubicBezTo>
                      <a:pt x="127794" y="464464"/>
                      <a:pt x="126815" y="466791"/>
                      <a:pt x="126206" y="469226"/>
                    </a:cubicBezTo>
                    <a:cubicBezTo>
                      <a:pt x="125224" y="473153"/>
                      <a:pt x="125635" y="477513"/>
                      <a:pt x="123825" y="481133"/>
                    </a:cubicBezTo>
                    <a:cubicBezTo>
                      <a:pt x="122319" y="484145"/>
                      <a:pt x="119062" y="485895"/>
                      <a:pt x="116681" y="488276"/>
                    </a:cubicBezTo>
                    <a:cubicBezTo>
                      <a:pt x="115094" y="491451"/>
                      <a:pt x="113317" y="494538"/>
                      <a:pt x="111919" y="497801"/>
                    </a:cubicBezTo>
                    <a:cubicBezTo>
                      <a:pt x="105171" y="513547"/>
                      <a:pt x="108777" y="530790"/>
                      <a:pt x="107156" y="547808"/>
                    </a:cubicBezTo>
                    <a:cubicBezTo>
                      <a:pt x="106367" y="556095"/>
                      <a:pt x="103320" y="554654"/>
                      <a:pt x="100013" y="562095"/>
                    </a:cubicBezTo>
                    <a:cubicBezTo>
                      <a:pt x="88680" y="587596"/>
                      <a:pt x="101264" y="567362"/>
                      <a:pt x="90488" y="583526"/>
                    </a:cubicBezTo>
                    <a:cubicBezTo>
                      <a:pt x="88096" y="602659"/>
                      <a:pt x="86281" y="622063"/>
                      <a:pt x="80963" y="640676"/>
                    </a:cubicBezTo>
                    <a:cubicBezTo>
                      <a:pt x="80273" y="643090"/>
                      <a:pt x="79375" y="645439"/>
                      <a:pt x="78581" y="647820"/>
                    </a:cubicBezTo>
                    <a:cubicBezTo>
                      <a:pt x="77787" y="653376"/>
                      <a:pt x="77301" y="658985"/>
                      <a:pt x="76200" y="664489"/>
                    </a:cubicBezTo>
                    <a:cubicBezTo>
                      <a:pt x="70537" y="692810"/>
                      <a:pt x="73621" y="674708"/>
                      <a:pt x="69056" y="690683"/>
                    </a:cubicBezTo>
                    <a:cubicBezTo>
                      <a:pt x="68866" y="691349"/>
                      <a:pt x="65563" y="705765"/>
                      <a:pt x="64294" y="707351"/>
                    </a:cubicBezTo>
                    <a:cubicBezTo>
                      <a:pt x="62506" y="709586"/>
                      <a:pt x="59531" y="710526"/>
                      <a:pt x="57150" y="712114"/>
                    </a:cubicBezTo>
                    <a:cubicBezTo>
                      <a:pt x="55271" y="717751"/>
                      <a:pt x="52388" y="725418"/>
                      <a:pt x="52388" y="731164"/>
                    </a:cubicBezTo>
                    <a:cubicBezTo>
                      <a:pt x="52388" y="751193"/>
                      <a:pt x="54275" y="747741"/>
                      <a:pt x="57150" y="762120"/>
                    </a:cubicBezTo>
                    <a:cubicBezTo>
                      <a:pt x="58097" y="766855"/>
                      <a:pt x="58797" y="771636"/>
                      <a:pt x="59531" y="776408"/>
                    </a:cubicBezTo>
                    <a:cubicBezTo>
                      <a:pt x="60385" y="781955"/>
                      <a:pt x="60812" y="787573"/>
                      <a:pt x="61913" y="793076"/>
                    </a:cubicBezTo>
                    <a:cubicBezTo>
                      <a:pt x="62405" y="795537"/>
                      <a:pt x="63500" y="797839"/>
                      <a:pt x="64294" y="800220"/>
                    </a:cubicBezTo>
                    <a:cubicBezTo>
                      <a:pt x="63500" y="825620"/>
                      <a:pt x="63249" y="851043"/>
                      <a:pt x="61913" y="876420"/>
                    </a:cubicBezTo>
                    <a:cubicBezTo>
                      <a:pt x="61659" y="881242"/>
                      <a:pt x="60130" y="885917"/>
                      <a:pt x="59531" y="890708"/>
                    </a:cubicBezTo>
                    <a:cubicBezTo>
                      <a:pt x="57748" y="904972"/>
                      <a:pt x="56417" y="919289"/>
                      <a:pt x="54769" y="933570"/>
                    </a:cubicBezTo>
                    <a:cubicBezTo>
                      <a:pt x="54036" y="939927"/>
                      <a:pt x="53729" y="946363"/>
                      <a:pt x="52388" y="952620"/>
                    </a:cubicBezTo>
                    <a:cubicBezTo>
                      <a:pt x="51336" y="957529"/>
                      <a:pt x="50410" y="962731"/>
                      <a:pt x="47625" y="966908"/>
                    </a:cubicBezTo>
                    <a:cubicBezTo>
                      <a:pt x="41471" y="976140"/>
                      <a:pt x="43768" y="971336"/>
                      <a:pt x="40481" y="981195"/>
                    </a:cubicBezTo>
                    <a:cubicBezTo>
                      <a:pt x="41275" y="987545"/>
                      <a:pt x="41522" y="993988"/>
                      <a:pt x="42863" y="1000245"/>
                    </a:cubicBezTo>
                    <a:cubicBezTo>
                      <a:pt x="42864" y="1000252"/>
                      <a:pt x="48814" y="1018101"/>
                      <a:pt x="50006" y="1021676"/>
                    </a:cubicBezTo>
                    <a:cubicBezTo>
                      <a:pt x="51286" y="1025516"/>
                      <a:pt x="51594" y="1029614"/>
                      <a:pt x="52388" y="1033583"/>
                    </a:cubicBezTo>
                    <a:cubicBezTo>
                      <a:pt x="51594" y="1038345"/>
                      <a:pt x="50740" y="1043098"/>
                      <a:pt x="50006" y="1047870"/>
                    </a:cubicBezTo>
                    <a:cubicBezTo>
                      <a:pt x="48242" y="1059334"/>
                      <a:pt x="45420" y="1069744"/>
                      <a:pt x="50006" y="1081208"/>
                    </a:cubicBezTo>
                    <a:cubicBezTo>
                      <a:pt x="51257" y="1084335"/>
                      <a:pt x="54492" y="1086284"/>
                      <a:pt x="57150" y="1088351"/>
                    </a:cubicBezTo>
                    <a:cubicBezTo>
                      <a:pt x="61668" y="1091865"/>
                      <a:pt x="66675" y="1094701"/>
                      <a:pt x="71438" y="1097876"/>
                    </a:cubicBezTo>
                    <a:cubicBezTo>
                      <a:pt x="75615" y="1100661"/>
                      <a:pt x="80855" y="1101422"/>
                      <a:pt x="85725" y="1102639"/>
                    </a:cubicBezTo>
                    <a:cubicBezTo>
                      <a:pt x="97685" y="1105629"/>
                      <a:pt x="92145" y="1103985"/>
                      <a:pt x="102394" y="1107401"/>
                    </a:cubicBezTo>
                    <a:cubicBezTo>
                      <a:pt x="116039" y="1127872"/>
                      <a:pt x="97871" y="1103783"/>
                      <a:pt x="114300" y="1116926"/>
                    </a:cubicBezTo>
                    <a:cubicBezTo>
                      <a:pt x="129688" y="1129236"/>
                      <a:pt x="108251" y="1120466"/>
                      <a:pt x="126206" y="1126451"/>
                    </a:cubicBezTo>
                    <a:cubicBezTo>
                      <a:pt x="128587" y="1128832"/>
                      <a:pt x="130763" y="1131439"/>
                      <a:pt x="133350" y="1133595"/>
                    </a:cubicBezTo>
                    <a:cubicBezTo>
                      <a:pt x="135549" y="1135427"/>
                      <a:pt x="143054" y="1137078"/>
                      <a:pt x="140494" y="1138358"/>
                    </a:cubicBezTo>
                    <a:cubicBezTo>
                      <a:pt x="136874" y="1140168"/>
                      <a:pt x="132514" y="1136958"/>
                      <a:pt x="128588" y="1135976"/>
                    </a:cubicBezTo>
                    <a:cubicBezTo>
                      <a:pt x="116617" y="1132983"/>
                      <a:pt x="125941" y="1134653"/>
                      <a:pt x="114300" y="1128833"/>
                    </a:cubicBezTo>
                    <a:cubicBezTo>
                      <a:pt x="104016" y="1123691"/>
                      <a:pt x="82126" y="1124526"/>
                      <a:pt x="76200" y="1124070"/>
                    </a:cubicBezTo>
                    <a:lnTo>
                      <a:pt x="40481" y="1112164"/>
                    </a:lnTo>
                    <a:lnTo>
                      <a:pt x="33338" y="1109783"/>
                    </a:lnTo>
                    <a:lnTo>
                      <a:pt x="26194" y="1107401"/>
                    </a:lnTo>
                    <a:cubicBezTo>
                      <a:pt x="24606" y="1105020"/>
                      <a:pt x="22593" y="1102873"/>
                      <a:pt x="21431" y="1100258"/>
                    </a:cubicBezTo>
                    <a:cubicBezTo>
                      <a:pt x="19392" y="1095670"/>
                      <a:pt x="16669" y="1085970"/>
                      <a:pt x="16669" y="1085970"/>
                    </a:cubicBezTo>
                    <a:cubicBezTo>
                      <a:pt x="16053" y="1077351"/>
                      <a:pt x="14773" y="1048388"/>
                      <a:pt x="11906" y="1035964"/>
                    </a:cubicBezTo>
                    <a:cubicBezTo>
                      <a:pt x="10777" y="1031072"/>
                      <a:pt x="9929" y="1025853"/>
                      <a:pt x="7144" y="1021676"/>
                    </a:cubicBezTo>
                    <a:lnTo>
                      <a:pt x="2381" y="1014533"/>
                    </a:lnTo>
                    <a:cubicBezTo>
                      <a:pt x="1587" y="1012152"/>
                      <a:pt x="0" y="1009899"/>
                      <a:pt x="0" y="1007389"/>
                    </a:cubicBezTo>
                    <a:cubicBezTo>
                      <a:pt x="0" y="999179"/>
                      <a:pt x="2217" y="994252"/>
                      <a:pt x="7144" y="988339"/>
                    </a:cubicBezTo>
                    <a:cubicBezTo>
                      <a:pt x="9300" y="985752"/>
                      <a:pt x="11486" y="983063"/>
                      <a:pt x="14288" y="981195"/>
                    </a:cubicBezTo>
                    <a:cubicBezTo>
                      <a:pt x="16376" y="979803"/>
                      <a:pt x="19050" y="979608"/>
                      <a:pt x="21431" y="978814"/>
                    </a:cubicBezTo>
                    <a:cubicBezTo>
                      <a:pt x="23812" y="976433"/>
                      <a:pt x="26939" y="974614"/>
                      <a:pt x="28575" y="971670"/>
                    </a:cubicBezTo>
                    <a:cubicBezTo>
                      <a:pt x="31013" y="967282"/>
                      <a:pt x="31750" y="962145"/>
                      <a:pt x="33338" y="957383"/>
                    </a:cubicBezTo>
                    <a:cubicBezTo>
                      <a:pt x="36998" y="946405"/>
                      <a:pt x="35228" y="952692"/>
                      <a:pt x="38100" y="938333"/>
                    </a:cubicBezTo>
                    <a:cubicBezTo>
                      <a:pt x="37306" y="878008"/>
                      <a:pt x="35719" y="817688"/>
                      <a:pt x="35719" y="757358"/>
                    </a:cubicBezTo>
                    <a:cubicBezTo>
                      <a:pt x="35719" y="705458"/>
                      <a:pt x="46956" y="725400"/>
                      <a:pt x="33338" y="704970"/>
                    </a:cubicBezTo>
                    <a:cubicBezTo>
                      <a:pt x="31031" y="645011"/>
                      <a:pt x="28757" y="621462"/>
                      <a:pt x="33338" y="557333"/>
                    </a:cubicBezTo>
                    <a:cubicBezTo>
                      <a:pt x="33737" y="551753"/>
                      <a:pt x="39734" y="538996"/>
                      <a:pt x="42863" y="533520"/>
                    </a:cubicBezTo>
                    <a:cubicBezTo>
                      <a:pt x="44283" y="531035"/>
                      <a:pt x="46205" y="528861"/>
                      <a:pt x="47625" y="526376"/>
                    </a:cubicBezTo>
                    <a:cubicBezTo>
                      <a:pt x="49386" y="523294"/>
                      <a:pt x="50325" y="519740"/>
                      <a:pt x="52388" y="516851"/>
                    </a:cubicBezTo>
                    <a:cubicBezTo>
                      <a:pt x="54345" y="514111"/>
                      <a:pt x="57375" y="512295"/>
                      <a:pt x="59531" y="509708"/>
                    </a:cubicBezTo>
                    <a:cubicBezTo>
                      <a:pt x="61363" y="507509"/>
                      <a:pt x="62706" y="504945"/>
                      <a:pt x="64294" y="502564"/>
                    </a:cubicBezTo>
                    <a:cubicBezTo>
                      <a:pt x="65088" y="500183"/>
                      <a:pt x="65456" y="497614"/>
                      <a:pt x="66675" y="495420"/>
                    </a:cubicBezTo>
                    <a:cubicBezTo>
                      <a:pt x="69455" y="490417"/>
                      <a:pt x="76200" y="481133"/>
                      <a:pt x="76200" y="481133"/>
                    </a:cubicBezTo>
                    <a:cubicBezTo>
                      <a:pt x="83035" y="453788"/>
                      <a:pt x="73477" y="487487"/>
                      <a:pt x="83344" y="464464"/>
                    </a:cubicBezTo>
                    <a:cubicBezTo>
                      <a:pt x="84633" y="461456"/>
                      <a:pt x="84826" y="458086"/>
                      <a:pt x="85725" y="454939"/>
                    </a:cubicBezTo>
                    <a:cubicBezTo>
                      <a:pt x="86415" y="452525"/>
                      <a:pt x="87312" y="450176"/>
                      <a:pt x="88106" y="447795"/>
                    </a:cubicBezTo>
                    <a:cubicBezTo>
                      <a:pt x="86627" y="431528"/>
                      <a:pt x="86859" y="423755"/>
                      <a:pt x="83344" y="409695"/>
                    </a:cubicBezTo>
                    <a:cubicBezTo>
                      <a:pt x="82735" y="407260"/>
                      <a:pt x="81757" y="404932"/>
                      <a:pt x="80963" y="402551"/>
                    </a:cubicBezTo>
                    <a:cubicBezTo>
                      <a:pt x="81783" y="386152"/>
                      <a:pt x="80676" y="361532"/>
                      <a:pt x="85725" y="343020"/>
                    </a:cubicBezTo>
                    <a:cubicBezTo>
                      <a:pt x="87046" y="338177"/>
                      <a:pt x="88900" y="333495"/>
                      <a:pt x="90488" y="328733"/>
                    </a:cubicBezTo>
                    <a:cubicBezTo>
                      <a:pt x="91523" y="325628"/>
                      <a:pt x="91405" y="322135"/>
                      <a:pt x="92869" y="319208"/>
                    </a:cubicBezTo>
                    <a:cubicBezTo>
                      <a:pt x="95429" y="314088"/>
                      <a:pt x="102394" y="304920"/>
                      <a:pt x="102394" y="304920"/>
                    </a:cubicBezTo>
                    <a:cubicBezTo>
                      <a:pt x="103188" y="302539"/>
                      <a:pt x="104362" y="300252"/>
                      <a:pt x="104775" y="297776"/>
                    </a:cubicBezTo>
                    <a:cubicBezTo>
                      <a:pt x="108019" y="278310"/>
                      <a:pt x="106125" y="276065"/>
                      <a:pt x="109538" y="257295"/>
                    </a:cubicBezTo>
                    <a:cubicBezTo>
                      <a:pt x="109987" y="254825"/>
                      <a:pt x="111375" y="252601"/>
                      <a:pt x="111919" y="250151"/>
                    </a:cubicBezTo>
                    <a:cubicBezTo>
                      <a:pt x="112966" y="245438"/>
                      <a:pt x="113253" y="240577"/>
                      <a:pt x="114300" y="235864"/>
                    </a:cubicBezTo>
                    <a:cubicBezTo>
                      <a:pt x="114844" y="233414"/>
                      <a:pt x="116072" y="231155"/>
                      <a:pt x="116681" y="228720"/>
                    </a:cubicBezTo>
                    <a:cubicBezTo>
                      <a:pt x="117663" y="224794"/>
                      <a:pt x="117998" y="220719"/>
                      <a:pt x="119063" y="216814"/>
                    </a:cubicBezTo>
                    <a:cubicBezTo>
                      <a:pt x="120384" y="211971"/>
                      <a:pt x="120275" y="206076"/>
                      <a:pt x="123825" y="202526"/>
                    </a:cubicBezTo>
                    <a:lnTo>
                      <a:pt x="138113" y="188239"/>
                    </a:lnTo>
                    <a:cubicBezTo>
                      <a:pt x="138907" y="185858"/>
                      <a:pt x="140494" y="183605"/>
                      <a:pt x="140494" y="181095"/>
                    </a:cubicBezTo>
                    <a:cubicBezTo>
                      <a:pt x="140494" y="177872"/>
                      <a:pt x="139081" y="160931"/>
                      <a:pt x="135731" y="154901"/>
                    </a:cubicBezTo>
                    <a:cubicBezTo>
                      <a:pt x="132951" y="149898"/>
                      <a:pt x="129381" y="145376"/>
                      <a:pt x="126206" y="140614"/>
                    </a:cubicBezTo>
                    <a:cubicBezTo>
                      <a:pt x="124619" y="138233"/>
                      <a:pt x="121444" y="137439"/>
                      <a:pt x="119063" y="135851"/>
                    </a:cubicBezTo>
                    <a:cubicBezTo>
                      <a:pt x="113073" y="117887"/>
                      <a:pt x="121155" y="140039"/>
                      <a:pt x="111919" y="121564"/>
                    </a:cubicBezTo>
                    <a:cubicBezTo>
                      <a:pt x="110797" y="119319"/>
                      <a:pt x="111106" y="116380"/>
                      <a:pt x="109538" y="114420"/>
                    </a:cubicBezTo>
                    <a:cubicBezTo>
                      <a:pt x="107750" y="112185"/>
                      <a:pt x="104775" y="111245"/>
                      <a:pt x="102394" y="109658"/>
                    </a:cubicBezTo>
                    <a:cubicBezTo>
                      <a:pt x="103188" y="97752"/>
                      <a:pt x="102813" y="85709"/>
                      <a:pt x="104775" y="73939"/>
                    </a:cubicBezTo>
                    <a:cubicBezTo>
                      <a:pt x="105246" y="71116"/>
                      <a:pt x="109133" y="69628"/>
                      <a:pt x="109538" y="66795"/>
                    </a:cubicBezTo>
                    <a:cubicBezTo>
                      <a:pt x="111033" y="56330"/>
                      <a:pt x="106821" y="57158"/>
                      <a:pt x="100013" y="54889"/>
                    </a:cubicBezTo>
                    <a:lnTo>
                      <a:pt x="95250" y="40601"/>
                    </a:lnTo>
                    <a:cubicBezTo>
                      <a:pt x="93475" y="35277"/>
                      <a:pt x="96369" y="29402"/>
                      <a:pt x="97631" y="23933"/>
                    </a:cubicBezTo>
                    <a:cubicBezTo>
                      <a:pt x="98760" y="19041"/>
                      <a:pt x="101177" y="14515"/>
                      <a:pt x="102394" y="9645"/>
                    </a:cubicBezTo>
                    <a:cubicBezTo>
                      <a:pt x="103188" y="6470"/>
                      <a:pt x="104133" y="3329"/>
                      <a:pt x="104775" y="120"/>
                    </a:cubicBezTo>
                    <a:cubicBezTo>
                      <a:pt x="104931" y="-658"/>
                      <a:pt x="100013" y="2502"/>
                      <a:pt x="102394" y="4883"/>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10" name="Freeform 909"/>
              <p:cNvSpPr/>
              <p:nvPr/>
            </p:nvSpPr>
            <p:spPr bwMode="auto">
              <a:xfrm>
                <a:off x="10789266" y="1561944"/>
                <a:ext cx="68242" cy="53697"/>
              </a:xfrm>
              <a:custGeom>
                <a:avLst/>
                <a:gdLst>
                  <a:gd name="connsiteX0" fmla="*/ 67266 w 136485"/>
                  <a:gd name="connsiteY0" fmla="*/ 12145 h 107395"/>
                  <a:gd name="connsiteX1" fmla="*/ 79173 w 136485"/>
                  <a:gd name="connsiteY1" fmla="*/ 7383 h 107395"/>
                  <a:gd name="connsiteX2" fmla="*/ 98223 w 136485"/>
                  <a:gd name="connsiteY2" fmla="*/ 9764 h 107395"/>
                  <a:gd name="connsiteX3" fmla="*/ 110129 w 136485"/>
                  <a:gd name="connsiteY3" fmla="*/ 7383 h 107395"/>
                  <a:gd name="connsiteX4" fmla="*/ 112510 w 136485"/>
                  <a:gd name="connsiteY4" fmla="*/ 239 h 107395"/>
                  <a:gd name="connsiteX5" fmla="*/ 133941 w 136485"/>
                  <a:gd name="connsiteY5" fmla="*/ 5002 h 107395"/>
                  <a:gd name="connsiteX6" fmla="*/ 133941 w 136485"/>
                  <a:gd name="connsiteY6" fmla="*/ 19289 h 107395"/>
                  <a:gd name="connsiteX7" fmla="*/ 131560 w 136485"/>
                  <a:gd name="connsiteY7" fmla="*/ 62152 h 107395"/>
                  <a:gd name="connsiteX8" fmla="*/ 112510 w 136485"/>
                  <a:gd name="connsiteY8" fmla="*/ 64533 h 107395"/>
                  <a:gd name="connsiteX9" fmla="*/ 105366 w 136485"/>
                  <a:gd name="connsiteY9" fmla="*/ 69295 h 107395"/>
                  <a:gd name="connsiteX10" fmla="*/ 100604 w 136485"/>
                  <a:gd name="connsiteY10" fmla="*/ 76439 h 107395"/>
                  <a:gd name="connsiteX11" fmla="*/ 81554 w 136485"/>
                  <a:gd name="connsiteY11" fmla="*/ 78820 h 107395"/>
                  <a:gd name="connsiteX12" fmla="*/ 72029 w 136485"/>
                  <a:gd name="connsiteY12" fmla="*/ 100252 h 107395"/>
                  <a:gd name="connsiteX13" fmla="*/ 64885 w 136485"/>
                  <a:gd name="connsiteY13" fmla="*/ 105014 h 107395"/>
                  <a:gd name="connsiteX14" fmla="*/ 57741 w 136485"/>
                  <a:gd name="connsiteY14" fmla="*/ 107395 h 107395"/>
                  <a:gd name="connsiteX15" fmla="*/ 48216 w 136485"/>
                  <a:gd name="connsiteY15" fmla="*/ 105014 h 107395"/>
                  <a:gd name="connsiteX16" fmla="*/ 33929 w 136485"/>
                  <a:gd name="connsiteY16" fmla="*/ 95489 h 107395"/>
                  <a:gd name="connsiteX17" fmla="*/ 29166 w 136485"/>
                  <a:gd name="connsiteY17" fmla="*/ 88345 h 107395"/>
                  <a:gd name="connsiteX18" fmla="*/ 22023 w 136485"/>
                  <a:gd name="connsiteY18" fmla="*/ 83583 h 107395"/>
                  <a:gd name="connsiteX19" fmla="*/ 5354 w 136485"/>
                  <a:gd name="connsiteY19" fmla="*/ 64533 h 107395"/>
                  <a:gd name="connsiteX20" fmla="*/ 2973 w 136485"/>
                  <a:gd name="connsiteY20" fmla="*/ 33577 h 107395"/>
                  <a:gd name="connsiteX21" fmla="*/ 10116 w 136485"/>
                  <a:gd name="connsiteY21" fmla="*/ 31195 h 107395"/>
                  <a:gd name="connsiteX22" fmla="*/ 22023 w 136485"/>
                  <a:gd name="connsiteY22" fmla="*/ 28814 h 107395"/>
                  <a:gd name="connsiteX23" fmla="*/ 29166 w 136485"/>
                  <a:gd name="connsiteY23" fmla="*/ 26433 h 107395"/>
                  <a:gd name="connsiteX24" fmla="*/ 48216 w 136485"/>
                  <a:gd name="connsiteY24" fmla="*/ 21670 h 107395"/>
                  <a:gd name="connsiteX25" fmla="*/ 62504 w 136485"/>
                  <a:gd name="connsiteY25" fmla="*/ 14527 h 107395"/>
                  <a:gd name="connsiteX26" fmla="*/ 67266 w 136485"/>
                  <a:gd name="connsiteY26" fmla="*/ 12145 h 1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6485" h="107395">
                    <a:moveTo>
                      <a:pt x="67266" y="12145"/>
                    </a:moveTo>
                    <a:cubicBezTo>
                      <a:pt x="70044" y="10954"/>
                      <a:pt x="74911" y="7711"/>
                      <a:pt x="79173" y="7383"/>
                    </a:cubicBezTo>
                    <a:cubicBezTo>
                      <a:pt x="85554" y="6892"/>
                      <a:pt x="91824" y="9764"/>
                      <a:pt x="98223" y="9764"/>
                    </a:cubicBezTo>
                    <a:cubicBezTo>
                      <a:pt x="102270" y="9764"/>
                      <a:pt x="106160" y="8177"/>
                      <a:pt x="110129" y="7383"/>
                    </a:cubicBezTo>
                    <a:cubicBezTo>
                      <a:pt x="110923" y="5002"/>
                      <a:pt x="110096" y="929"/>
                      <a:pt x="112510" y="239"/>
                    </a:cubicBezTo>
                    <a:cubicBezTo>
                      <a:pt x="117027" y="-1052"/>
                      <a:pt x="128584" y="3216"/>
                      <a:pt x="133941" y="5002"/>
                    </a:cubicBezTo>
                    <a:cubicBezTo>
                      <a:pt x="138882" y="19817"/>
                      <a:pt x="135352" y="4472"/>
                      <a:pt x="133941" y="19289"/>
                    </a:cubicBezTo>
                    <a:cubicBezTo>
                      <a:pt x="132584" y="33534"/>
                      <a:pt x="137686" y="49220"/>
                      <a:pt x="131560" y="62152"/>
                    </a:cubicBezTo>
                    <a:cubicBezTo>
                      <a:pt x="128821" y="67935"/>
                      <a:pt x="118860" y="63739"/>
                      <a:pt x="112510" y="64533"/>
                    </a:cubicBezTo>
                    <a:cubicBezTo>
                      <a:pt x="110129" y="66120"/>
                      <a:pt x="107390" y="67271"/>
                      <a:pt x="105366" y="69295"/>
                    </a:cubicBezTo>
                    <a:cubicBezTo>
                      <a:pt x="103342" y="71319"/>
                      <a:pt x="103261" y="75376"/>
                      <a:pt x="100604" y="76439"/>
                    </a:cubicBezTo>
                    <a:cubicBezTo>
                      <a:pt x="94662" y="78816"/>
                      <a:pt x="87904" y="78026"/>
                      <a:pt x="81554" y="78820"/>
                    </a:cubicBezTo>
                    <a:cubicBezTo>
                      <a:pt x="79197" y="85890"/>
                      <a:pt x="77688" y="94593"/>
                      <a:pt x="72029" y="100252"/>
                    </a:cubicBezTo>
                    <a:cubicBezTo>
                      <a:pt x="70005" y="102276"/>
                      <a:pt x="67445" y="103734"/>
                      <a:pt x="64885" y="105014"/>
                    </a:cubicBezTo>
                    <a:cubicBezTo>
                      <a:pt x="62640" y="106136"/>
                      <a:pt x="60122" y="106601"/>
                      <a:pt x="57741" y="107395"/>
                    </a:cubicBezTo>
                    <a:cubicBezTo>
                      <a:pt x="54566" y="106601"/>
                      <a:pt x="51143" y="106478"/>
                      <a:pt x="48216" y="105014"/>
                    </a:cubicBezTo>
                    <a:cubicBezTo>
                      <a:pt x="43097" y="102454"/>
                      <a:pt x="33929" y="95489"/>
                      <a:pt x="33929" y="95489"/>
                    </a:cubicBezTo>
                    <a:cubicBezTo>
                      <a:pt x="32341" y="93108"/>
                      <a:pt x="31190" y="90369"/>
                      <a:pt x="29166" y="88345"/>
                    </a:cubicBezTo>
                    <a:cubicBezTo>
                      <a:pt x="27143" y="86322"/>
                      <a:pt x="23907" y="85737"/>
                      <a:pt x="22023" y="83583"/>
                    </a:cubicBezTo>
                    <a:cubicBezTo>
                      <a:pt x="2579" y="61360"/>
                      <a:pt x="21427" y="75247"/>
                      <a:pt x="5354" y="64533"/>
                    </a:cubicBezTo>
                    <a:cubicBezTo>
                      <a:pt x="1581" y="53214"/>
                      <a:pt x="-3210" y="45943"/>
                      <a:pt x="2973" y="33577"/>
                    </a:cubicBezTo>
                    <a:cubicBezTo>
                      <a:pt x="4095" y="31332"/>
                      <a:pt x="7681" y="31804"/>
                      <a:pt x="10116" y="31195"/>
                    </a:cubicBezTo>
                    <a:cubicBezTo>
                      <a:pt x="14043" y="30213"/>
                      <a:pt x="18096" y="29796"/>
                      <a:pt x="22023" y="28814"/>
                    </a:cubicBezTo>
                    <a:cubicBezTo>
                      <a:pt x="24458" y="28205"/>
                      <a:pt x="26745" y="27093"/>
                      <a:pt x="29166" y="26433"/>
                    </a:cubicBezTo>
                    <a:cubicBezTo>
                      <a:pt x="35481" y="24711"/>
                      <a:pt x="42006" y="23740"/>
                      <a:pt x="48216" y="21670"/>
                    </a:cubicBezTo>
                    <a:cubicBezTo>
                      <a:pt x="61311" y="17306"/>
                      <a:pt x="49582" y="21911"/>
                      <a:pt x="62504" y="14527"/>
                    </a:cubicBezTo>
                    <a:cubicBezTo>
                      <a:pt x="65586" y="12766"/>
                      <a:pt x="64488" y="13336"/>
                      <a:pt x="67266" y="12145"/>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11" name="Freeform 910"/>
              <p:cNvSpPr/>
              <p:nvPr/>
            </p:nvSpPr>
            <p:spPr bwMode="auto">
              <a:xfrm>
                <a:off x="9259496" y="1554639"/>
                <a:ext cx="6165" cy="7830"/>
              </a:xfrm>
              <a:custGeom>
                <a:avLst/>
                <a:gdLst>
                  <a:gd name="connsiteX0" fmla="*/ 2608 w 12330"/>
                  <a:gd name="connsiteY0" fmla="*/ 562 h 15660"/>
                  <a:gd name="connsiteX1" fmla="*/ 4990 w 12330"/>
                  <a:gd name="connsiteY1" fmla="*/ 14849 h 15660"/>
                  <a:gd name="connsiteX2" fmla="*/ 12133 w 12330"/>
                  <a:gd name="connsiteY2" fmla="*/ 12468 h 15660"/>
                  <a:gd name="connsiteX3" fmla="*/ 227 w 12330"/>
                  <a:gd name="connsiteY3" fmla="*/ 2943 h 15660"/>
                  <a:gd name="connsiteX4" fmla="*/ 2608 w 12330"/>
                  <a:gd name="connsiteY4" fmla="*/ 562 h 1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0" h="15660">
                    <a:moveTo>
                      <a:pt x="2608" y="562"/>
                    </a:moveTo>
                    <a:cubicBezTo>
                      <a:pt x="3402" y="2546"/>
                      <a:pt x="1974" y="11079"/>
                      <a:pt x="4990" y="14849"/>
                    </a:cubicBezTo>
                    <a:cubicBezTo>
                      <a:pt x="6558" y="16809"/>
                      <a:pt x="11524" y="14903"/>
                      <a:pt x="12133" y="12468"/>
                    </a:cubicBezTo>
                    <a:cubicBezTo>
                      <a:pt x="13917" y="5331"/>
                      <a:pt x="3123" y="4391"/>
                      <a:pt x="227" y="2943"/>
                    </a:cubicBezTo>
                    <a:cubicBezTo>
                      <a:pt x="-777" y="2441"/>
                      <a:pt x="1814" y="-1422"/>
                      <a:pt x="2608" y="562"/>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12" name="Freeform 911"/>
              <p:cNvSpPr/>
              <p:nvPr/>
            </p:nvSpPr>
            <p:spPr bwMode="auto">
              <a:xfrm>
                <a:off x="9239286" y="1541823"/>
                <a:ext cx="8746" cy="12664"/>
              </a:xfrm>
              <a:custGeom>
                <a:avLst/>
                <a:gdLst>
                  <a:gd name="connsiteX0" fmla="*/ 165 w 17491"/>
                  <a:gd name="connsiteY0" fmla="*/ 9525 h 25328"/>
                  <a:gd name="connsiteX1" fmla="*/ 4927 w 17491"/>
                  <a:gd name="connsiteY1" fmla="*/ 21431 h 25328"/>
                  <a:gd name="connsiteX2" fmla="*/ 16834 w 17491"/>
                  <a:gd name="connsiteY2" fmla="*/ 23812 h 25328"/>
                  <a:gd name="connsiteX3" fmla="*/ 12071 w 17491"/>
                  <a:gd name="connsiteY3" fmla="*/ 9525 h 25328"/>
                  <a:gd name="connsiteX4" fmla="*/ 2546 w 17491"/>
                  <a:gd name="connsiteY4" fmla="*/ 0 h 25328"/>
                  <a:gd name="connsiteX5" fmla="*/ 165 w 17491"/>
                  <a:gd name="connsiteY5" fmla="*/ 9525 h 2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91" h="25328">
                    <a:moveTo>
                      <a:pt x="165" y="9525"/>
                    </a:moveTo>
                    <a:cubicBezTo>
                      <a:pt x="562" y="13097"/>
                      <a:pt x="1682" y="18649"/>
                      <a:pt x="4927" y="21431"/>
                    </a:cubicBezTo>
                    <a:cubicBezTo>
                      <a:pt x="8000" y="24065"/>
                      <a:pt x="14751" y="27283"/>
                      <a:pt x="16834" y="23812"/>
                    </a:cubicBezTo>
                    <a:cubicBezTo>
                      <a:pt x="19417" y="19507"/>
                      <a:pt x="13659" y="14287"/>
                      <a:pt x="12071" y="9525"/>
                    </a:cubicBezTo>
                    <a:cubicBezTo>
                      <a:pt x="8896" y="-1"/>
                      <a:pt x="12072" y="3175"/>
                      <a:pt x="2546" y="0"/>
                    </a:cubicBezTo>
                    <a:cubicBezTo>
                      <a:pt x="-86" y="7897"/>
                      <a:pt x="-232" y="5953"/>
                      <a:pt x="165" y="9525"/>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13" name="Freeform 912"/>
              <p:cNvSpPr/>
              <p:nvPr/>
            </p:nvSpPr>
            <p:spPr bwMode="auto">
              <a:xfrm>
                <a:off x="9254722" y="1534679"/>
                <a:ext cx="8459" cy="8347"/>
              </a:xfrm>
              <a:custGeom>
                <a:avLst/>
                <a:gdLst>
                  <a:gd name="connsiteX0" fmla="*/ 249 w 16918"/>
                  <a:gd name="connsiteY0" fmla="*/ 7144 h 16693"/>
                  <a:gd name="connsiteX1" fmla="*/ 12155 w 16918"/>
                  <a:gd name="connsiteY1" fmla="*/ 16669 h 16693"/>
                  <a:gd name="connsiteX2" fmla="*/ 16918 w 16918"/>
                  <a:gd name="connsiteY2" fmla="*/ 9525 h 16693"/>
                  <a:gd name="connsiteX3" fmla="*/ 5012 w 16918"/>
                  <a:gd name="connsiteY3" fmla="*/ 0 h 16693"/>
                  <a:gd name="connsiteX4" fmla="*/ 249 w 16918"/>
                  <a:gd name="connsiteY4" fmla="*/ 7144 h 16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 h="16693">
                    <a:moveTo>
                      <a:pt x="249" y="7144"/>
                    </a:moveTo>
                    <a:cubicBezTo>
                      <a:pt x="1440" y="9922"/>
                      <a:pt x="7124" y="15950"/>
                      <a:pt x="12155" y="16669"/>
                    </a:cubicBezTo>
                    <a:cubicBezTo>
                      <a:pt x="14988" y="17074"/>
                      <a:pt x="16918" y="12387"/>
                      <a:pt x="16918" y="9525"/>
                    </a:cubicBezTo>
                    <a:cubicBezTo>
                      <a:pt x="16918" y="2346"/>
                      <a:pt x="9471" y="1487"/>
                      <a:pt x="5012" y="0"/>
                    </a:cubicBezTo>
                    <a:cubicBezTo>
                      <a:pt x="2379" y="7897"/>
                      <a:pt x="-942" y="4366"/>
                      <a:pt x="249" y="7144"/>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14" name="Freeform 913"/>
              <p:cNvSpPr/>
              <p:nvPr/>
            </p:nvSpPr>
            <p:spPr bwMode="auto">
              <a:xfrm>
                <a:off x="8650010" y="1496579"/>
                <a:ext cx="54769" cy="26546"/>
              </a:xfrm>
              <a:custGeom>
                <a:avLst/>
                <a:gdLst>
                  <a:gd name="connsiteX0" fmla="*/ 9525 w 109538"/>
                  <a:gd name="connsiteY0" fmla="*/ 4763 h 53092"/>
                  <a:gd name="connsiteX1" fmla="*/ 7144 w 109538"/>
                  <a:gd name="connsiteY1" fmla="*/ 28575 h 53092"/>
                  <a:gd name="connsiteX2" fmla="*/ 2381 w 109538"/>
                  <a:gd name="connsiteY2" fmla="*/ 42863 h 53092"/>
                  <a:gd name="connsiteX3" fmla="*/ 0 w 109538"/>
                  <a:gd name="connsiteY3" fmla="*/ 50007 h 53092"/>
                  <a:gd name="connsiteX4" fmla="*/ 23813 w 109538"/>
                  <a:gd name="connsiteY4" fmla="*/ 50007 h 53092"/>
                  <a:gd name="connsiteX5" fmla="*/ 38100 w 109538"/>
                  <a:gd name="connsiteY5" fmla="*/ 38100 h 53092"/>
                  <a:gd name="connsiteX6" fmla="*/ 109538 w 109538"/>
                  <a:gd name="connsiteY6" fmla="*/ 33338 h 53092"/>
                  <a:gd name="connsiteX7" fmla="*/ 107156 w 109538"/>
                  <a:gd name="connsiteY7" fmla="*/ 23813 h 53092"/>
                  <a:gd name="connsiteX8" fmla="*/ 100013 w 109538"/>
                  <a:gd name="connsiteY8" fmla="*/ 21432 h 53092"/>
                  <a:gd name="connsiteX9" fmla="*/ 90488 w 109538"/>
                  <a:gd name="connsiteY9" fmla="*/ 19050 h 53092"/>
                  <a:gd name="connsiteX10" fmla="*/ 64294 w 109538"/>
                  <a:gd name="connsiteY10" fmla="*/ 11907 h 53092"/>
                  <a:gd name="connsiteX11" fmla="*/ 52388 w 109538"/>
                  <a:gd name="connsiteY11" fmla="*/ 9525 h 53092"/>
                  <a:gd name="connsiteX12" fmla="*/ 38100 w 109538"/>
                  <a:gd name="connsiteY12" fmla="*/ 4763 h 53092"/>
                  <a:gd name="connsiteX13" fmla="*/ 19050 w 109538"/>
                  <a:gd name="connsiteY13" fmla="*/ 0 h 53092"/>
                  <a:gd name="connsiteX14" fmla="*/ 9525 w 109538"/>
                  <a:gd name="connsiteY14" fmla="*/ 4763 h 5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538" h="53092">
                    <a:moveTo>
                      <a:pt x="9525" y="4763"/>
                    </a:moveTo>
                    <a:cubicBezTo>
                      <a:pt x="8731" y="12700"/>
                      <a:pt x="8614" y="20735"/>
                      <a:pt x="7144" y="28575"/>
                    </a:cubicBezTo>
                    <a:cubicBezTo>
                      <a:pt x="6219" y="33509"/>
                      <a:pt x="3969" y="38100"/>
                      <a:pt x="2381" y="42863"/>
                    </a:cubicBezTo>
                    <a:lnTo>
                      <a:pt x="0" y="50007"/>
                    </a:lnTo>
                    <a:cubicBezTo>
                      <a:pt x="9465" y="53161"/>
                      <a:pt x="11376" y="54982"/>
                      <a:pt x="23813" y="50007"/>
                    </a:cubicBezTo>
                    <a:cubicBezTo>
                      <a:pt x="29815" y="47606"/>
                      <a:pt x="30844" y="38979"/>
                      <a:pt x="38100" y="38100"/>
                    </a:cubicBezTo>
                    <a:cubicBezTo>
                      <a:pt x="61792" y="35228"/>
                      <a:pt x="85725" y="34925"/>
                      <a:pt x="109538" y="33338"/>
                    </a:cubicBezTo>
                    <a:cubicBezTo>
                      <a:pt x="108744" y="30163"/>
                      <a:pt x="109201" y="26369"/>
                      <a:pt x="107156" y="23813"/>
                    </a:cubicBezTo>
                    <a:cubicBezTo>
                      <a:pt x="105588" y="21853"/>
                      <a:pt x="102426" y="22122"/>
                      <a:pt x="100013" y="21432"/>
                    </a:cubicBezTo>
                    <a:cubicBezTo>
                      <a:pt x="96866" y="20533"/>
                      <a:pt x="93683" y="19760"/>
                      <a:pt x="90488" y="19050"/>
                    </a:cubicBezTo>
                    <a:cubicBezTo>
                      <a:pt x="70284" y="14560"/>
                      <a:pt x="86606" y="19344"/>
                      <a:pt x="64294" y="11907"/>
                    </a:cubicBezTo>
                    <a:cubicBezTo>
                      <a:pt x="60454" y="10627"/>
                      <a:pt x="56293" y="10590"/>
                      <a:pt x="52388" y="9525"/>
                    </a:cubicBezTo>
                    <a:cubicBezTo>
                      <a:pt x="47545" y="8204"/>
                      <a:pt x="42863" y="6350"/>
                      <a:pt x="38100" y="4763"/>
                    </a:cubicBezTo>
                    <a:cubicBezTo>
                      <a:pt x="31890" y="2693"/>
                      <a:pt x="19050" y="0"/>
                      <a:pt x="19050" y="0"/>
                    </a:cubicBezTo>
                    <a:lnTo>
                      <a:pt x="9525" y="4763"/>
                    </a:ln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15" name="Freeform 914"/>
              <p:cNvSpPr/>
              <p:nvPr/>
            </p:nvSpPr>
            <p:spPr bwMode="auto">
              <a:xfrm>
                <a:off x="8429678" y="1559527"/>
                <a:ext cx="21497" cy="20850"/>
              </a:xfrm>
              <a:custGeom>
                <a:avLst/>
                <a:gdLst>
                  <a:gd name="connsiteX0" fmla="*/ 132 w 42994"/>
                  <a:gd name="connsiteY0" fmla="*/ 16980 h 41700"/>
                  <a:gd name="connsiteX1" fmla="*/ 4894 w 42994"/>
                  <a:gd name="connsiteY1" fmla="*/ 5074 h 41700"/>
                  <a:gd name="connsiteX2" fmla="*/ 31088 w 42994"/>
                  <a:gd name="connsiteY2" fmla="*/ 2693 h 41700"/>
                  <a:gd name="connsiteX3" fmla="*/ 35851 w 42994"/>
                  <a:gd name="connsiteY3" fmla="*/ 9837 h 41700"/>
                  <a:gd name="connsiteX4" fmla="*/ 40613 w 42994"/>
                  <a:gd name="connsiteY4" fmla="*/ 26505 h 41700"/>
                  <a:gd name="connsiteX5" fmla="*/ 42994 w 42994"/>
                  <a:gd name="connsiteY5" fmla="*/ 33649 h 41700"/>
                  <a:gd name="connsiteX6" fmla="*/ 40613 w 42994"/>
                  <a:gd name="connsiteY6" fmla="*/ 40793 h 41700"/>
                  <a:gd name="connsiteX7" fmla="*/ 26326 w 42994"/>
                  <a:gd name="connsiteY7" fmla="*/ 31268 h 41700"/>
                  <a:gd name="connsiteX8" fmla="*/ 12038 w 42994"/>
                  <a:gd name="connsiteY8" fmla="*/ 21743 h 41700"/>
                  <a:gd name="connsiteX9" fmla="*/ 2513 w 42994"/>
                  <a:gd name="connsiteY9" fmla="*/ 19362 h 41700"/>
                  <a:gd name="connsiteX10" fmla="*/ 132 w 42994"/>
                  <a:gd name="connsiteY10" fmla="*/ 16980 h 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994" h="41700">
                    <a:moveTo>
                      <a:pt x="132" y="16980"/>
                    </a:moveTo>
                    <a:cubicBezTo>
                      <a:pt x="529" y="14599"/>
                      <a:pt x="2410" y="8552"/>
                      <a:pt x="4894" y="5074"/>
                    </a:cubicBezTo>
                    <a:cubicBezTo>
                      <a:pt x="11366" y="-3987"/>
                      <a:pt x="22607" y="1633"/>
                      <a:pt x="31088" y="2693"/>
                    </a:cubicBezTo>
                    <a:cubicBezTo>
                      <a:pt x="32676" y="5074"/>
                      <a:pt x="34571" y="7277"/>
                      <a:pt x="35851" y="9837"/>
                    </a:cubicBezTo>
                    <a:cubicBezTo>
                      <a:pt x="37754" y="13643"/>
                      <a:pt x="39596" y="22945"/>
                      <a:pt x="40613" y="26505"/>
                    </a:cubicBezTo>
                    <a:cubicBezTo>
                      <a:pt x="41303" y="28919"/>
                      <a:pt x="42200" y="31268"/>
                      <a:pt x="42994" y="33649"/>
                    </a:cubicBezTo>
                    <a:cubicBezTo>
                      <a:pt x="42200" y="36030"/>
                      <a:pt x="42944" y="39861"/>
                      <a:pt x="40613" y="40793"/>
                    </a:cubicBezTo>
                    <a:cubicBezTo>
                      <a:pt x="30895" y="44681"/>
                      <a:pt x="30644" y="35046"/>
                      <a:pt x="26326" y="31268"/>
                    </a:cubicBezTo>
                    <a:cubicBezTo>
                      <a:pt x="22018" y="27499"/>
                      <a:pt x="17591" y="23131"/>
                      <a:pt x="12038" y="21743"/>
                    </a:cubicBezTo>
                    <a:cubicBezTo>
                      <a:pt x="8863" y="20949"/>
                      <a:pt x="4137" y="22204"/>
                      <a:pt x="2513" y="19362"/>
                    </a:cubicBezTo>
                    <a:cubicBezTo>
                      <a:pt x="150" y="15227"/>
                      <a:pt x="-265" y="19361"/>
                      <a:pt x="132" y="16980"/>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16" name="Freeform 915"/>
              <p:cNvSpPr/>
              <p:nvPr/>
            </p:nvSpPr>
            <p:spPr bwMode="auto">
              <a:xfrm>
                <a:off x="11733633" y="1931751"/>
                <a:ext cx="14382" cy="17265"/>
              </a:xfrm>
              <a:custGeom>
                <a:avLst/>
                <a:gdLst>
                  <a:gd name="connsiteX0" fmla="*/ 2571 w 28765"/>
                  <a:gd name="connsiteY0" fmla="*/ 1194 h 34531"/>
                  <a:gd name="connsiteX1" fmla="*/ 190 w 28765"/>
                  <a:gd name="connsiteY1" fmla="*/ 17863 h 34531"/>
                  <a:gd name="connsiteX2" fmla="*/ 2571 w 28765"/>
                  <a:gd name="connsiteY2" fmla="*/ 27388 h 34531"/>
                  <a:gd name="connsiteX3" fmla="*/ 9715 w 28765"/>
                  <a:gd name="connsiteY3" fmla="*/ 29769 h 34531"/>
                  <a:gd name="connsiteX4" fmla="*/ 26383 w 28765"/>
                  <a:gd name="connsiteY4" fmla="*/ 34531 h 34531"/>
                  <a:gd name="connsiteX5" fmla="*/ 28765 w 28765"/>
                  <a:gd name="connsiteY5" fmla="*/ 22625 h 34531"/>
                  <a:gd name="connsiteX6" fmla="*/ 21621 w 28765"/>
                  <a:gd name="connsiteY6" fmla="*/ 3575 h 34531"/>
                  <a:gd name="connsiteX7" fmla="*/ 2571 w 28765"/>
                  <a:gd name="connsiteY7" fmla="*/ 1194 h 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65" h="34531">
                    <a:moveTo>
                      <a:pt x="2571" y="1194"/>
                    </a:moveTo>
                    <a:cubicBezTo>
                      <a:pt x="-1001" y="3575"/>
                      <a:pt x="190" y="12250"/>
                      <a:pt x="190" y="17863"/>
                    </a:cubicBezTo>
                    <a:cubicBezTo>
                      <a:pt x="190" y="21136"/>
                      <a:pt x="527" y="24832"/>
                      <a:pt x="2571" y="27388"/>
                    </a:cubicBezTo>
                    <a:cubicBezTo>
                      <a:pt x="4139" y="29348"/>
                      <a:pt x="7301" y="29079"/>
                      <a:pt x="9715" y="29769"/>
                    </a:cubicBezTo>
                    <a:cubicBezTo>
                      <a:pt x="30636" y="35746"/>
                      <a:pt x="9263" y="28824"/>
                      <a:pt x="26383" y="34531"/>
                    </a:cubicBezTo>
                    <a:cubicBezTo>
                      <a:pt x="27177" y="30562"/>
                      <a:pt x="28765" y="26672"/>
                      <a:pt x="28765" y="22625"/>
                    </a:cubicBezTo>
                    <a:cubicBezTo>
                      <a:pt x="28765" y="17206"/>
                      <a:pt x="26546" y="7515"/>
                      <a:pt x="21621" y="3575"/>
                    </a:cubicBezTo>
                    <a:cubicBezTo>
                      <a:pt x="17390" y="190"/>
                      <a:pt x="6143" y="-1187"/>
                      <a:pt x="2571" y="1194"/>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17" name="Freeform 916"/>
              <p:cNvSpPr/>
              <p:nvPr/>
            </p:nvSpPr>
            <p:spPr bwMode="auto">
              <a:xfrm>
                <a:off x="11755455" y="1913858"/>
                <a:ext cx="13716" cy="16736"/>
              </a:xfrm>
              <a:custGeom>
                <a:avLst/>
                <a:gdLst>
                  <a:gd name="connsiteX0" fmla="*/ 7467 w 41140"/>
                  <a:gd name="connsiteY0" fmla="*/ 16669 h 33471"/>
                  <a:gd name="connsiteX1" fmla="*/ 26517 w 41140"/>
                  <a:gd name="connsiteY1" fmla="*/ 2382 h 33471"/>
                  <a:gd name="connsiteX2" fmla="*/ 33660 w 41140"/>
                  <a:gd name="connsiteY2" fmla="*/ 0 h 33471"/>
                  <a:gd name="connsiteX3" fmla="*/ 40804 w 41140"/>
                  <a:gd name="connsiteY3" fmla="*/ 4763 h 33471"/>
                  <a:gd name="connsiteX4" fmla="*/ 38423 w 41140"/>
                  <a:gd name="connsiteY4" fmla="*/ 14288 h 33471"/>
                  <a:gd name="connsiteX5" fmla="*/ 21754 w 41140"/>
                  <a:gd name="connsiteY5" fmla="*/ 23813 h 33471"/>
                  <a:gd name="connsiteX6" fmla="*/ 19373 w 41140"/>
                  <a:gd name="connsiteY6" fmla="*/ 30957 h 33471"/>
                  <a:gd name="connsiteX7" fmla="*/ 5085 w 41140"/>
                  <a:gd name="connsiteY7" fmla="*/ 30957 h 33471"/>
                  <a:gd name="connsiteX8" fmla="*/ 7467 w 41140"/>
                  <a:gd name="connsiteY8" fmla="*/ 19050 h 33471"/>
                  <a:gd name="connsiteX9" fmla="*/ 7467 w 41140"/>
                  <a:gd name="connsiteY9" fmla="*/ 16669 h 3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0" h="33471">
                    <a:moveTo>
                      <a:pt x="7467" y="16669"/>
                    </a:moveTo>
                    <a:cubicBezTo>
                      <a:pt x="10642" y="13891"/>
                      <a:pt x="21458" y="4912"/>
                      <a:pt x="26517" y="2382"/>
                    </a:cubicBezTo>
                    <a:cubicBezTo>
                      <a:pt x="28762" y="1259"/>
                      <a:pt x="31279" y="794"/>
                      <a:pt x="33660" y="0"/>
                    </a:cubicBezTo>
                    <a:cubicBezTo>
                      <a:pt x="36041" y="1588"/>
                      <a:pt x="39899" y="2048"/>
                      <a:pt x="40804" y="4763"/>
                    </a:cubicBezTo>
                    <a:cubicBezTo>
                      <a:pt x="41839" y="7868"/>
                      <a:pt x="40325" y="11625"/>
                      <a:pt x="38423" y="14288"/>
                    </a:cubicBezTo>
                    <a:cubicBezTo>
                      <a:pt x="33918" y="20596"/>
                      <a:pt x="28219" y="21658"/>
                      <a:pt x="21754" y="23813"/>
                    </a:cubicBezTo>
                    <a:cubicBezTo>
                      <a:pt x="20960" y="26194"/>
                      <a:pt x="21148" y="29182"/>
                      <a:pt x="19373" y="30957"/>
                    </a:cubicBezTo>
                    <a:cubicBezTo>
                      <a:pt x="14611" y="35719"/>
                      <a:pt x="9847" y="32544"/>
                      <a:pt x="5085" y="30957"/>
                    </a:cubicBezTo>
                    <a:cubicBezTo>
                      <a:pt x="-1790" y="17205"/>
                      <a:pt x="-2344" y="23956"/>
                      <a:pt x="7467" y="19050"/>
                    </a:cubicBezTo>
                    <a:cubicBezTo>
                      <a:pt x="8471" y="18548"/>
                      <a:pt x="4292" y="19447"/>
                      <a:pt x="7467" y="16669"/>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18" name="Freeform 917"/>
              <p:cNvSpPr/>
              <p:nvPr/>
            </p:nvSpPr>
            <p:spPr bwMode="auto">
              <a:xfrm>
                <a:off x="8540297" y="1516423"/>
                <a:ext cx="26542" cy="9677"/>
              </a:xfrm>
              <a:custGeom>
                <a:avLst/>
                <a:gdLst>
                  <a:gd name="connsiteX0" fmla="*/ 5128 w 53085"/>
                  <a:gd name="connsiteY0" fmla="*/ 9829 h 19354"/>
                  <a:gd name="connsiteX1" fmla="*/ 17035 w 53085"/>
                  <a:gd name="connsiteY1" fmla="*/ 2685 h 19354"/>
                  <a:gd name="connsiteX2" fmla="*/ 47991 w 53085"/>
                  <a:gd name="connsiteY2" fmla="*/ 2685 h 19354"/>
                  <a:gd name="connsiteX3" fmla="*/ 50372 w 53085"/>
                  <a:gd name="connsiteY3" fmla="*/ 16973 h 19354"/>
                  <a:gd name="connsiteX4" fmla="*/ 43228 w 53085"/>
                  <a:gd name="connsiteY4" fmla="*/ 19354 h 19354"/>
                  <a:gd name="connsiteX5" fmla="*/ 2747 w 53085"/>
                  <a:gd name="connsiteY5" fmla="*/ 16973 h 19354"/>
                  <a:gd name="connsiteX6" fmla="*/ 366 w 53085"/>
                  <a:gd name="connsiteY6" fmla="*/ 9829 h 19354"/>
                  <a:gd name="connsiteX7" fmla="*/ 5128 w 53085"/>
                  <a:gd name="connsiteY7" fmla="*/ 9829 h 1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85" h="19354">
                    <a:moveTo>
                      <a:pt x="5128" y="9829"/>
                    </a:moveTo>
                    <a:cubicBezTo>
                      <a:pt x="7906" y="8638"/>
                      <a:pt x="12895" y="4755"/>
                      <a:pt x="17035" y="2685"/>
                    </a:cubicBezTo>
                    <a:cubicBezTo>
                      <a:pt x="27659" y="-2627"/>
                      <a:pt x="34669" y="1353"/>
                      <a:pt x="47991" y="2685"/>
                    </a:cubicBezTo>
                    <a:cubicBezTo>
                      <a:pt x="51148" y="7421"/>
                      <a:pt x="56287" y="11058"/>
                      <a:pt x="50372" y="16973"/>
                    </a:cubicBezTo>
                    <a:cubicBezTo>
                      <a:pt x="48597" y="18748"/>
                      <a:pt x="45609" y="18560"/>
                      <a:pt x="43228" y="19354"/>
                    </a:cubicBezTo>
                    <a:cubicBezTo>
                      <a:pt x="29734" y="18560"/>
                      <a:pt x="15942" y="19905"/>
                      <a:pt x="2747" y="16973"/>
                    </a:cubicBezTo>
                    <a:cubicBezTo>
                      <a:pt x="297" y="16428"/>
                      <a:pt x="-566" y="12160"/>
                      <a:pt x="366" y="9829"/>
                    </a:cubicBezTo>
                    <a:cubicBezTo>
                      <a:pt x="2623" y="4187"/>
                      <a:pt x="2350" y="11020"/>
                      <a:pt x="5128" y="9829"/>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19" name="Freeform 918"/>
              <p:cNvSpPr/>
              <p:nvPr/>
            </p:nvSpPr>
            <p:spPr bwMode="auto">
              <a:xfrm>
                <a:off x="9947791" y="1315929"/>
                <a:ext cx="15478" cy="29721"/>
              </a:xfrm>
              <a:custGeom>
                <a:avLst/>
                <a:gdLst>
                  <a:gd name="connsiteX0" fmla="*/ 7143 w 30956"/>
                  <a:gd name="connsiteY0" fmla="*/ 58882 h 59443"/>
                  <a:gd name="connsiteX1" fmla="*/ 14287 w 30956"/>
                  <a:gd name="connsiteY1" fmla="*/ 46975 h 59443"/>
                  <a:gd name="connsiteX2" fmla="*/ 19050 w 30956"/>
                  <a:gd name="connsiteY2" fmla="*/ 39832 h 59443"/>
                  <a:gd name="connsiteX3" fmla="*/ 21431 w 30956"/>
                  <a:gd name="connsiteY3" fmla="*/ 27925 h 59443"/>
                  <a:gd name="connsiteX4" fmla="*/ 30956 w 30956"/>
                  <a:gd name="connsiteY4" fmla="*/ 13638 h 59443"/>
                  <a:gd name="connsiteX5" fmla="*/ 9525 w 30956"/>
                  <a:gd name="connsiteY5" fmla="*/ 6494 h 59443"/>
                  <a:gd name="connsiteX6" fmla="*/ 4762 w 30956"/>
                  <a:gd name="connsiteY6" fmla="*/ 20782 h 59443"/>
                  <a:gd name="connsiteX7" fmla="*/ 0 w 30956"/>
                  <a:gd name="connsiteY7" fmla="*/ 27925 h 59443"/>
                  <a:gd name="connsiteX8" fmla="*/ 7143 w 30956"/>
                  <a:gd name="connsiteY8" fmla="*/ 58882 h 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 h="59443">
                    <a:moveTo>
                      <a:pt x="7143" y="58882"/>
                    </a:moveTo>
                    <a:cubicBezTo>
                      <a:pt x="9524" y="62057"/>
                      <a:pt x="11834" y="50900"/>
                      <a:pt x="14287" y="46975"/>
                    </a:cubicBezTo>
                    <a:cubicBezTo>
                      <a:pt x="15804" y="44548"/>
                      <a:pt x="18045" y="42512"/>
                      <a:pt x="19050" y="39832"/>
                    </a:cubicBezTo>
                    <a:cubicBezTo>
                      <a:pt x="20471" y="36042"/>
                      <a:pt x="19756" y="31610"/>
                      <a:pt x="21431" y="27925"/>
                    </a:cubicBezTo>
                    <a:cubicBezTo>
                      <a:pt x="23799" y="22714"/>
                      <a:pt x="30956" y="13638"/>
                      <a:pt x="30956" y="13638"/>
                    </a:cubicBezTo>
                    <a:cubicBezTo>
                      <a:pt x="28418" y="3485"/>
                      <a:pt x="29095" y="-7205"/>
                      <a:pt x="9525" y="6494"/>
                    </a:cubicBezTo>
                    <a:cubicBezTo>
                      <a:pt x="5412" y="9373"/>
                      <a:pt x="7547" y="16605"/>
                      <a:pt x="4762" y="20782"/>
                    </a:cubicBezTo>
                    <a:lnTo>
                      <a:pt x="0" y="27925"/>
                    </a:lnTo>
                    <a:cubicBezTo>
                      <a:pt x="2584" y="56355"/>
                      <a:pt x="4762" y="55707"/>
                      <a:pt x="7143" y="58882"/>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20" name="Freeform 919"/>
              <p:cNvSpPr/>
              <p:nvPr/>
            </p:nvSpPr>
            <p:spPr bwMode="auto">
              <a:xfrm>
                <a:off x="10107899" y="1348892"/>
                <a:ext cx="26915" cy="26244"/>
              </a:xfrm>
              <a:custGeom>
                <a:avLst/>
                <a:gdLst>
                  <a:gd name="connsiteX0" fmla="*/ 41733 w 53831"/>
                  <a:gd name="connsiteY0" fmla="*/ 4863 h 52488"/>
                  <a:gd name="connsiteX1" fmla="*/ 1251 w 53831"/>
                  <a:gd name="connsiteY1" fmla="*/ 7244 h 52488"/>
                  <a:gd name="connsiteX2" fmla="*/ 6014 w 53831"/>
                  <a:gd name="connsiteY2" fmla="*/ 21532 h 52488"/>
                  <a:gd name="connsiteX3" fmla="*/ 6014 w 53831"/>
                  <a:gd name="connsiteY3" fmla="*/ 47725 h 52488"/>
                  <a:gd name="connsiteX4" fmla="*/ 17920 w 53831"/>
                  <a:gd name="connsiteY4" fmla="*/ 50107 h 52488"/>
                  <a:gd name="connsiteX5" fmla="*/ 25064 w 53831"/>
                  <a:gd name="connsiteY5" fmla="*/ 52488 h 52488"/>
                  <a:gd name="connsiteX6" fmla="*/ 34589 w 53831"/>
                  <a:gd name="connsiteY6" fmla="*/ 50107 h 52488"/>
                  <a:gd name="connsiteX7" fmla="*/ 36970 w 53831"/>
                  <a:gd name="connsiteY7" fmla="*/ 42963 h 52488"/>
                  <a:gd name="connsiteX8" fmla="*/ 39351 w 53831"/>
                  <a:gd name="connsiteY8" fmla="*/ 33438 h 52488"/>
                  <a:gd name="connsiteX9" fmla="*/ 51258 w 53831"/>
                  <a:gd name="connsiteY9" fmla="*/ 21532 h 52488"/>
                  <a:gd name="connsiteX10" fmla="*/ 51258 w 53831"/>
                  <a:gd name="connsiteY10" fmla="*/ 100 h 52488"/>
                  <a:gd name="connsiteX11" fmla="*/ 41733 w 53831"/>
                  <a:gd name="connsiteY11" fmla="*/ 4863 h 5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31" h="52488">
                    <a:moveTo>
                      <a:pt x="41733" y="4863"/>
                    </a:moveTo>
                    <a:cubicBezTo>
                      <a:pt x="33399" y="6054"/>
                      <a:pt x="13500" y="1528"/>
                      <a:pt x="1251" y="7244"/>
                    </a:cubicBezTo>
                    <a:cubicBezTo>
                      <a:pt x="-3298" y="9367"/>
                      <a:pt x="6014" y="21532"/>
                      <a:pt x="6014" y="21532"/>
                    </a:cubicBezTo>
                    <a:cubicBezTo>
                      <a:pt x="4688" y="28164"/>
                      <a:pt x="580" y="41385"/>
                      <a:pt x="6014" y="47725"/>
                    </a:cubicBezTo>
                    <a:cubicBezTo>
                      <a:pt x="8648" y="50798"/>
                      <a:pt x="13994" y="49125"/>
                      <a:pt x="17920" y="50107"/>
                    </a:cubicBezTo>
                    <a:cubicBezTo>
                      <a:pt x="20355" y="50716"/>
                      <a:pt x="22683" y="51694"/>
                      <a:pt x="25064" y="52488"/>
                    </a:cubicBezTo>
                    <a:cubicBezTo>
                      <a:pt x="28239" y="51694"/>
                      <a:pt x="32033" y="52151"/>
                      <a:pt x="34589" y="50107"/>
                    </a:cubicBezTo>
                    <a:cubicBezTo>
                      <a:pt x="36549" y="48539"/>
                      <a:pt x="36280" y="45377"/>
                      <a:pt x="36970" y="42963"/>
                    </a:cubicBezTo>
                    <a:cubicBezTo>
                      <a:pt x="37869" y="39816"/>
                      <a:pt x="38062" y="36446"/>
                      <a:pt x="39351" y="33438"/>
                    </a:cubicBezTo>
                    <a:cubicBezTo>
                      <a:pt x="42526" y="26029"/>
                      <a:pt x="44908" y="25765"/>
                      <a:pt x="51258" y="21532"/>
                    </a:cubicBezTo>
                    <a:cubicBezTo>
                      <a:pt x="51310" y="21270"/>
                      <a:pt x="57022" y="1541"/>
                      <a:pt x="51258" y="100"/>
                    </a:cubicBezTo>
                    <a:cubicBezTo>
                      <a:pt x="47991" y="-717"/>
                      <a:pt x="50067" y="3672"/>
                      <a:pt x="41733" y="4863"/>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21" name="Freeform 920"/>
              <p:cNvSpPr/>
              <p:nvPr/>
            </p:nvSpPr>
            <p:spPr bwMode="auto">
              <a:xfrm>
                <a:off x="9961579" y="1300224"/>
                <a:ext cx="11214" cy="17762"/>
              </a:xfrm>
              <a:custGeom>
                <a:avLst/>
                <a:gdLst>
                  <a:gd name="connsiteX0" fmla="*/ 10522 w 22428"/>
                  <a:gd name="connsiteY0" fmla="*/ 2185 h 35523"/>
                  <a:gd name="connsiteX1" fmla="*/ 8140 w 22428"/>
                  <a:gd name="connsiteY1" fmla="*/ 18854 h 35523"/>
                  <a:gd name="connsiteX2" fmla="*/ 3378 w 22428"/>
                  <a:gd name="connsiteY2" fmla="*/ 35523 h 35523"/>
                  <a:gd name="connsiteX3" fmla="*/ 17665 w 22428"/>
                  <a:gd name="connsiteY3" fmla="*/ 21235 h 35523"/>
                  <a:gd name="connsiteX4" fmla="*/ 22428 w 22428"/>
                  <a:gd name="connsiteY4" fmla="*/ 6948 h 35523"/>
                  <a:gd name="connsiteX5" fmla="*/ 10522 w 22428"/>
                  <a:gd name="connsiteY5" fmla="*/ 2185 h 3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28" h="35523">
                    <a:moveTo>
                      <a:pt x="10522" y="2185"/>
                    </a:moveTo>
                    <a:cubicBezTo>
                      <a:pt x="8141" y="4169"/>
                      <a:pt x="10419" y="13725"/>
                      <a:pt x="8140" y="18854"/>
                    </a:cubicBezTo>
                    <a:cubicBezTo>
                      <a:pt x="-75" y="37339"/>
                      <a:pt x="-2810" y="4580"/>
                      <a:pt x="3378" y="35523"/>
                    </a:cubicBezTo>
                    <a:cubicBezTo>
                      <a:pt x="20475" y="32104"/>
                      <a:pt x="13269" y="37355"/>
                      <a:pt x="17665" y="21235"/>
                    </a:cubicBezTo>
                    <a:cubicBezTo>
                      <a:pt x="18986" y="16392"/>
                      <a:pt x="22428" y="6948"/>
                      <a:pt x="22428" y="6948"/>
                    </a:cubicBezTo>
                    <a:cubicBezTo>
                      <a:pt x="19043" y="-3208"/>
                      <a:pt x="12903" y="201"/>
                      <a:pt x="10522" y="2185"/>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22" name="Freeform 921"/>
              <p:cNvSpPr/>
              <p:nvPr/>
            </p:nvSpPr>
            <p:spPr bwMode="auto">
              <a:xfrm>
                <a:off x="9782293" y="1187381"/>
                <a:ext cx="32004" cy="13716"/>
              </a:xfrm>
              <a:custGeom>
                <a:avLst/>
                <a:gdLst>
                  <a:gd name="connsiteX0" fmla="*/ 11906 w 38246"/>
                  <a:gd name="connsiteY0" fmla="*/ 38814 h 39519"/>
                  <a:gd name="connsiteX1" fmla="*/ 30956 w 38246"/>
                  <a:gd name="connsiteY1" fmla="*/ 29289 h 39519"/>
                  <a:gd name="connsiteX2" fmla="*/ 35719 w 38246"/>
                  <a:gd name="connsiteY2" fmla="*/ 22145 h 39519"/>
                  <a:gd name="connsiteX3" fmla="*/ 38100 w 38246"/>
                  <a:gd name="connsiteY3" fmla="*/ 15002 h 39519"/>
                  <a:gd name="connsiteX4" fmla="*/ 35719 w 38246"/>
                  <a:gd name="connsiteY4" fmla="*/ 714 h 39519"/>
                  <a:gd name="connsiteX5" fmla="*/ 26194 w 38246"/>
                  <a:gd name="connsiteY5" fmla="*/ 3095 h 39519"/>
                  <a:gd name="connsiteX6" fmla="*/ 14287 w 38246"/>
                  <a:gd name="connsiteY6" fmla="*/ 5477 h 39519"/>
                  <a:gd name="connsiteX7" fmla="*/ 9525 w 38246"/>
                  <a:gd name="connsiteY7" fmla="*/ 12620 h 39519"/>
                  <a:gd name="connsiteX8" fmla="*/ 2381 w 38246"/>
                  <a:gd name="connsiteY8" fmla="*/ 17383 h 39519"/>
                  <a:gd name="connsiteX9" fmla="*/ 0 w 38246"/>
                  <a:gd name="connsiteY9" fmla="*/ 24527 h 39519"/>
                  <a:gd name="connsiteX10" fmla="*/ 2381 w 38246"/>
                  <a:gd name="connsiteY10" fmla="*/ 31670 h 39519"/>
                  <a:gd name="connsiteX11" fmla="*/ 11906 w 38246"/>
                  <a:gd name="connsiteY11" fmla="*/ 38814 h 3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46" h="39519">
                    <a:moveTo>
                      <a:pt x="11906" y="38814"/>
                    </a:moveTo>
                    <a:cubicBezTo>
                      <a:pt x="16668" y="38417"/>
                      <a:pt x="26199" y="34046"/>
                      <a:pt x="30956" y="29289"/>
                    </a:cubicBezTo>
                    <a:cubicBezTo>
                      <a:pt x="32980" y="27265"/>
                      <a:pt x="34131" y="24526"/>
                      <a:pt x="35719" y="22145"/>
                    </a:cubicBezTo>
                    <a:cubicBezTo>
                      <a:pt x="36513" y="19764"/>
                      <a:pt x="38100" y="17512"/>
                      <a:pt x="38100" y="15002"/>
                    </a:cubicBezTo>
                    <a:cubicBezTo>
                      <a:pt x="38100" y="10174"/>
                      <a:pt x="39133" y="4128"/>
                      <a:pt x="35719" y="714"/>
                    </a:cubicBezTo>
                    <a:cubicBezTo>
                      <a:pt x="33405" y="-1600"/>
                      <a:pt x="29389" y="2385"/>
                      <a:pt x="26194" y="3095"/>
                    </a:cubicBezTo>
                    <a:cubicBezTo>
                      <a:pt x="22243" y="3973"/>
                      <a:pt x="18256" y="4683"/>
                      <a:pt x="14287" y="5477"/>
                    </a:cubicBezTo>
                    <a:cubicBezTo>
                      <a:pt x="12700" y="7858"/>
                      <a:pt x="11548" y="10597"/>
                      <a:pt x="9525" y="12620"/>
                    </a:cubicBezTo>
                    <a:cubicBezTo>
                      <a:pt x="7501" y="14644"/>
                      <a:pt x="4169" y="15148"/>
                      <a:pt x="2381" y="17383"/>
                    </a:cubicBezTo>
                    <a:cubicBezTo>
                      <a:pt x="813" y="19343"/>
                      <a:pt x="794" y="22146"/>
                      <a:pt x="0" y="24527"/>
                    </a:cubicBezTo>
                    <a:cubicBezTo>
                      <a:pt x="794" y="26908"/>
                      <a:pt x="813" y="29710"/>
                      <a:pt x="2381" y="31670"/>
                    </a:cubicBezTo>
                    <a:cubicBezTo>
                      <a:pt x="10846" y="42251"/>
                      <a:pt x="7144" y="39211"/>
                      <a:pt x="11906" y="38814"/>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23" name="Freeform 922"/>
              <p:cNvSpPr/>
              <p:nvPr/>
            </p:nvSpPr>
            <p:spPr bwMode="auto">
              <a:xfrm>
                <a:off x="10200191" y="1989498"/>
                <a:ext cx="5965" cy="8374"/>
              </a:xfrm>
              <a:custGeom>
                <a:avLst/>
                <a:gdLst>
                  <a:gd name="connsiteX0" fmla="*/ 9549 w 11930"/>
                  <a:gd name="connsiteY0" fmla="*/ 0 h 16748"/>
                  <a:gd name="connsiteX1" fmla="*/ 24 w 11930"/>
                  <a:gd name="connsiteY1" fmla="*/ 11906 h 16748"/>
                  <a:gd name="connsiteX2" fmla="*/ 7167 w 11930"/>
                  <a:gd name="connsiteY2" fmla="*/ 16669 h 16748"/>
                  <a:gd name="connsiteX3" fmla="*/ 11930 w 11930"/>
                  <a:gd name="connsiteY3" fmla="*/ 9525 h 16748"/>
                  <a:gd name="connsiteX4" fmla="*/ 9549 w 11930"/>
                  <a:gd name="connsiteY4" fmla="*/ 0 h 1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0" h="16748">
                    <a:moveTo>
                      <a:pt x="9549" y="0"/>
                    </a:moveTo>
                    <a:cubicBezTo>
                      <a:pt x="6374" y="3969"/>
                      <a:pt x="743" y="6875"/>
                      <a:pt x="24" y="11906"/>
                    </a:cubicBezTo>
                    <a:cubicBezTo>
                      <a:pt x="-381" y="14739"/>
                      <a:pt x="4361" y="17230"/>
                      <a:pt x="7167" y="16669"/>
                    </a:cubicBezTo>
                    <a:cubicBezTo>
                      <a:pt x="9973" y="16108"/>
                      <a:pt x="10342" y="11906"/>
                      <a:pt x="11930" y="9525"/>
                    </a:cubicBezTo>
                    <a:lnTo>
                      <a:pt x="9549" y="0"/>
                    </a:ln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24" name="Freeform 923"/>
              <p:cNvSpPr/>
              <p:nvPr/>
            </p:nvSpPr>
            <p:spPr bwMode="auto">
              <a:xfrm>
                <a:off x="9859506" y="1060725"/>
                <a:ext cx="40660" cy="41780"/>
              </a:xfrm>
              <a:custGeom>
                <a:avLst/>
                <a:gdLst>
                  <a:gd name="connsiteX0" fmla="*/ 356 w 81319"/>
                  <a:gd name="connsiteY0" fmla="*/ 2551 h 83560"/>
                  <a:gd name="connsiteX1" fmla="*/ 14644 w 81319"/>
                  <a:gd name="connsiteY1" fmla="*/ 21601 h 83560"/>
                  <a:gd name="connsiteX2" fmla="*/ 21787 w 81319"/>
                  <a:gd name="connsiteY2" fmla="*/ 45414 h 83560"/>
                  <a:gd name="connsiteX3" fmla="*/ 31312 w 81319"/>
                  <a:gd name="connsiteY3" fmla="*/ 66845 h 83560"/>
                  <a:gd name="connsiteX4" fmla="*/ 38456 w 81319"/>
                  <a:gd name="connsiteY4" fmla="*/ 69226 h 83560"/>
                  <a:gd name="connsiteX5" fmla="*/ 59887 w 81319"/>
                  <a:gd name="connsiteY5" fmla="*/ 81132 h 83560"/>
                  <a:gd name="connsiteX6" fmla="*/ 74175 w 81319"/>
                  <a:gd name="connsiteY6" fmla="*/ 71607 h 83560"/>
                  <a:gd name="connsiteX7" fmla="*/ 81319 w 81319"/>
                  <a:gd name="connsiteY7" fmla="*/ 66845 h 83560"/>
                  <a:gd name="connsiteX8" fmla="*/ 78937 w 81319"/>
                  <a:gd name="connsiteY8" fmla="*/ 47795 h 83560"/>
                  <a:gd name="connsiteX9" fmla="*/ 76556 w 81319"/>
                  <a:gd name="connsiteY9" fmla="*/ 40651 h 83560"/>
                  <a:gd name="connsiteX10" fmla="*/ 69412 w 81319"/>
                  <a:gd name="connsiteY10" fmla="*/ 38270 h 83560"/>
                  <a:gd name="connsiteX11" fmla="*/ 47981 w 81319"/>
                  <a:gd name="connsiteY11" fmla="*/ 21601 h 83560"/>
                  <a:gd name="connsiteX12" fmla="*/ 33694 w 81319"/>
                  <a:gd name="connsiteY12" fmla="*/ 14457 h 83560"/>
                  <a:gd name="connsiteX13" fmla="*/ 19406 w 81319"/>
                  <a:gd name="connsiteY13" fmla="*/ 7314 h 83560"/>
                  <a:gd name="connsiteX14" fmla="*/ 5119 w 81319"/>
                  <a:gd name="connsiteY14" fmla="*/ 170 h 83560"/>
                  <a:gd name="connsiteX15" fmla="*/ 356 w 81319"/>
                  <a:gd name="connsiteY15" fmla="*/ 2551 h 8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19" h="83560">
                    <a:moveTo>
                      <a:pt x="356" y="2551"/>
                    </a:moveTo>
                    <a:cubicBezTo>
                      <a:pt x="1944" y="6123"/>
                      <a:pt x="12749" y="17338"/>
                      <a:pt x="14644" y="21601"/>
                    </a:cubicBezTo>
                    <a:cubicBezTo>
                      <a:pt x="19826" y="33260"/>
                      <a:pt x="18590" y="34756"/>
                      <a:pt x="21787" y="45414"/>
                    </a:cubicBezTo>
                    <a:cubicBezTo>
                      <a:pt x="23050" y="49623"/>
                      <a:pt x="26277" y="62817"/>
                      <a:pt x="31312" y="66845"/>
                    </a:cubicBezTo>
                    <a:cubicBezTo>
                      <a:pt x="33272" y="68413"/>
                      <a:pt x="36075" y="68432"/>
                      <a:pt x="38456" y="69226"/>
                    </a:cubicBezTo>
                    <a:cubicBezTo>
                      <a:pt x="50226" y="86882"/>
                      <a:pt x="42368" y="84637"/>
                      <a:pt x="59887" y="81132"/>
                    </a:cubicBezTo>
                    <a:lnTo>
                      <a:pt x="74175" y="71607"/>
                    </a:lnTo>
                    <a:lnTo>
                      <a:pt x="81319" y="66845"/>
                    </a:lnTo>
                    <a:cubicBezTo>
                      <a:pt x="80525" y="60495"/>
                      <a:pt x="80082" y="54091"/>
                      <a:pt x="78937" y="47795"/>
                    </a:cubicBezTo>
                    <a:cubicBezTo>
                      <a:pt x="78488" y="45325"/>
                      <a:pt x="78331" y="42426"/>
                      <a:pt x="76556" y="40651"/>
                    </a:cubicBezTo>
                    <a:cubicBezTo>
                      <a:pt x="74781" y="38876"/>
                      <a:pt x="71793" y="39064"/>
                      <a:pt x="69412" y="38270"/>
                    </a:cubicBezTo>
                    <a:cubicBezTo>
                      <a:pt x="33289" y="14187"/>
                      <a:pt x="70371" y="40259"/>
                      <a:pt x="47981" y="21601"/>
                    </a:cubicBezTo>
                    <a:cubicBezTo>
                      <a:pt x="37749" y="13075"/>
                      <a:pt x="44428" y="19825"/>
                      <a:pt x="33694" y="14457"/>
                    </a:cubicBezTo>
                    <a:cubicBezTo>
                      <a:pt x="15240" y="5230"/>
                      <a:pt x="37353" y="13295"/>
                      <a:pt x="19406" y="7314"/>
                    </a:cubicBezTo>
                    <a:cubicBezTo>
                      <a:pt x="18204" y="6512"/>
                      <a:pt x="7936" y="-1239"/>
                      <a:pt x="5119" y="170"/>
                    </a:cubicBezTo>
                    <a:cubicBezTo>
                      <a:pt x="2874" y="1293"/>
                      <a:pt x="-1232" y="-1021"/>
                      <a:pt x="356" y="2551"/>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25" name="Freeform 924"/>
              <p:cNvSpPr/>
              <p:nvPr/>
            </p:nvSpPr>
            <p:spPr bwMode="auto">
              <a:xfrm>
                <a:off x="10157341" y="1405958"/>
                <a:ext cx="9144" cy="13409"/>
              </a:xfrm>
              <a:custGeom>
                <a:avLst/>
                <a:gdLst>
                  <a:gd name="connsiteX0" fmla="*/ 0 w 27754"/>
                  <a:gd name="connsiteY0" fmla="*/ 24081 h 26818"/>
                  <a:gd name="connsiteX1" fmla="*/ 2381 w 27754"/>
                  <a:gd name="connsiteY1" fmla="*/ 9793 h 26818"/>
                  <a:gd name="connsiteX2" fmla="*/ 4762 w 27754"/>
                  <a:gd name="connsiteY2" fmla="*/ 268 h 26818"/>
                  <a:gd name="connsiteX3" fmla="*/ 23812 w 27754"/>
                  <a:gd name="connsiteY3" fmla="*/ 5031 h 26818"/>
                  <a:gd name="connsiteX4" fmla="*/ 26193 w 27754"/>
                  <a:gd name="connsiteY4" fmla="*/ 26462 h 26818"/>
                  <a:gd name="connsiteX5" fmla="*/ 2381 w 27754"/>
                  <a:gd name="connsiteY5" fmla="*/ 21700 h 26818"/>
                  <a:gd name="connsiteX6" fmla="*/ 0 w 27754"/>
                  <a:gd name="connsiteY6" fmla="*/ 24081 h 2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54" h="26818">
                    <a:moveTo>
                      <a:pt x="0" y="24081"/>
                    </a:moveTo>
                    <a:cubicBezTo>
                      <a:pt x="0" y="22097"/>
                      <a:pt x="1434" y="14528"/>
                      <a:pt x="2381" y="9793"/>
                    </a:cubicBezTo>
                    <a:cubicBezTo>
                      <a:pt x="3023" y="6584"/>
                      <a:pt x="1567" y="978"/>
                      <a:pt x="4762" y="268"/>
                    </a:cubicBezTo>
                    <a:cubicBezTo>
                      <a:pt x="11152" y="-1152"/>
                      <a:pt x="17462" y="3443"/>
                      <a:pt x="23812" y="5031"/>
                    </a:cubicBezTo>
                    <a:cubicBezTo>
                      <a:pt x="24606" y="12175"/>
                      <a:pt x="30505" y="20712"/>
                      <a:pt x="26193" y="26462"/>
                    </a:cubicBezTo>
                    <a:cubicBezTo>
                      <a:pt x="24997" y="28056"/>
                      <a:pt x="6818" y="23919"/>
                      <a:pt x="2381" y="21700"/>
                    </a:cubicBezTo>
                    <a:cubicBezTo>
                      <a:pt x="1377" y="21198"/>
                      <a:pt x="0" y="26065"/>
                      <a:pt x="0" y="24081"/>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26" name="Freeform 925"/>
              <p:cNvSpPr/>
              <p:nvPr/>
            </p:nvSpPr>
            <p:spPr bwMode="auto">
              <a:xfrm>
                <a:off x="9877906" y="1775330"/>
                <a:ext cx="32004" cy="40481"/>
              </a:xfrm>
              <a:custGeom>
                <a:avLst/>
                <a:gdLst>
                  <a:gd name="connsiteX0" fmla="*/ 2381 w 69412"/>
                  <a:gd name="connsiteY0" fmla="*/ 9525 h 80962"/>
                  <a:gd name="connsiteX1" fmla="*/ 14288 w 69412"/>
                  <a:gd name="connsiteY1" fmla="*/ 7144 h 80962"/>
                  <a:gd name="connsiteX2" fmla="*/ 28575 w 69412"/>
                  <a:gd name="connsiteY2" fmla="*/ 16669 h 80962"/>
                  <a:gd name="connsiteX3" fmla="*/ 40481 w 69412"/>
                  <a:gd name="connsiteY3" fmla="*/ 0 h 80962"/>
                  <a:gd name="connsiteX4" fmla="*/ 59531 w 69412"/>
                  <a:gd name="connsiteY4" fmla="*/ 9525 h 80962"/>
                  <a:gd name="connsiteX5" fmla="*/ 57150 w 69412"/>
                  <a:gd name="connsiteY5" fmla="*/ 16669 h 80962"/>
                  <a:gd name="connsiteX6" fmla="*/ 61913 w 69412"/>
                  <a:gd name="connsiteY6" fmla="*/ 23812 h 80962"/>
                  <a:gd name="connsiteX7" fmla="*/ 69056 w 69412"/>
                  <a:gd name="connsiteY7" fmla="*/ 26194 h 80962"/>
                  <a:gd name="connsiteX8" fmla="*/ 66675 w 69412"/>
                  <a:gd name="connsiteY8" fmla="*/ 33337 h 80962"/>
                  <a:gd name="connsiteX9" fmla="*/ 52388 w 69412"/>
                  <a:gd name="connsiteY9" fmla="*/ 42862 h 80962"/>
                  <a:gd name="connsiteX10" fmla="*/ 42863 w 69412"/>
                  <a:gd name="connsiteY10" fmla="*/ 57150 h 80962"/>
                  <a:gd name="connsiteX11" fmla="*/ 33338 w 69412"/>
                  <a:gd name="connsiteY11" fmla="*/ 71437 h 80962"/>
                  <a:gd name="connsiteX12" fmla="*/ 19050 w 69412"/>
                  <a:gd name="connsiteY12" fmla="*/ 80962 h 80962"/>
                  <a:gd name="connsiteX13" fmla="*/ 11906 w 69412"/>
                  <a:gd name="connsiteY13" fmla="*/ 78581 h 80962"/>
                  <a:gd name="connsiteX14" fmla="*/ 11906 w 69412"/>
                  <a:gd name="connsiteY14" fmla="*/ 57150 h 80962"/>
                  <a:gd name="connsiteX15" fmla="*/ 9525 w 69412"/>
                  <a:gd name="connsiteY15" fmla="*/ 30956 h 80962"/>
                  <a:gd name="connsiteX16" fmla="*/ 0 w 69412"/>
                  <a:gd name="connsiteY16" fmla="*/ 16669 h 80962"/>
                  <a:gd name="connsiteX17" fmla="*/ 2381 w 69412"/>
                  <a:gd name="connsiteY17" fmla="*/ 9525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412" h="80962">
                    <a:moveTo>
                      <a:pt x="2381" y="9525"/>
                    </a:moveTo>
                    <a:cubicBezTo>
                      <a:pt x="4762" y="7938"/>
                      <a:pt x="10383" y="6079"/>
                      <a:pt x="14288" y="7144"/>
                    </a:cubicBezTo>
                    <a:cubicBezTo>
                      <a:pt x="19810" y="8650"/>
                      <a:pt x="28575" y="16669"/>
                      <a:pt x="28575" y="16669"/>
                    </a:cubicBezTo>
                    <a:cubicBezTo>
                      <a:pt x="34132" y="0"/>
                      <a:pt x="28575" y="3969"/>
                      <a:pt x="40481" y="0"/>
                    </a:cubicBezTo>
                    <a:cubicBezTo>
                      <a:pt x="73241" y="3276"/>
                      <a:pt x="66531" y="-4475"/>
                      <a:pt x="59531" y="9525"/>
                    </a:cubicBezTo>
                    <a:cubicBezTo>
                      <a:pt x="58408" y="11770"/>
                      <a:pt x="57944" y="14288"/>
                      <a:pt x="57150" y="16669"/>
                    </a:cubicBezTo>
                    <a:cubicBezTo>
                      <a:pt x="58738" y="19050"/>
                      <a:pt x="59678" y="22024"/>
                      <a:pt x="61913" y="23812"/>
                    </a:cubicBezTo>
                    <a:cubicBezTo>
                      <a:pt x="63873" y="25380"/>
                      <a:pt x="67934" y="23949"/>
                      <a:pt x="69056" y="26194"/>
                    </a:cubicBezTo>
                    <a:cubicBezTo>
                      <a:pt x="70178" y="28439"/>
                      <a:pt x="68450" y="31562"/>
                      <a:pt x="66675" y="33337"/>
                    </a:cubicBezTo>
                    <a:cubicBezTo>
                      <a:pt x="62628" y="37384"/>
                      <a:pt x="52388" y="42862"/>
                      <a:pt x="52388" y="42862"/>
                    </a:cubicBezTo>
                    <a:lnTo>
                      <a:pt x="42863" y="57150"/>
                    </a:lnTo>
                    <a:cubicBezTo>
                      <a:pt x="34307" y="69984"/>
                      <a:pt x="49109" y="59171"/>
                      <a:pt x="33338" y="71437"/>
                    </a:cubicBezTo>
                    <a:cubicBezTo>
                      <a:pt x="28820" y="74951"/>
                      <a:pt x="19050" y="80962"/>
                      <a:pt x="19050" y="80962"/>
                    </a:cubicBezTo>
                    <a:cubicBezTo>
                      <a:pt x="16669" y="80168"/>
                      <a:pt x="13681" y="80356"/>
                      <a:pt x="11906" y="78581"/>
                    </a:cubicBezTo>
                    <a:cubicBezTo>
                      <a:pt x="6882" y="73557"/>
                      <a:pt x="11260" y="61026"/>
                      <a:pt x="11906" y="57150"/>
                    </a:cubicBezTo>
                    <a:cubicBezTo>
                      <a:pt x="11112" y="48419"/>
                      <a:pt x="11999" y="39367"/>
                      <a:pt x="9525" y="30956"/>
                    </a:cubicBezTo>
                    <a:cubicBezTo>
                      <a:pt x="7910" y="25465"/>
                      <a:pt x="0" y="16669"/>
                      <a:pt x="0" y="16669"/>
                    </a:cubicBezTo>
                    <a:cubicBezTo>
                      <a:pt x="3091" y="7395"/>
                      <a:pt x="0" y="11112"/>
                      <a:pt x="2381" y="9525"/>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27" name="Freeform 926"/>
              <p:cNvSpPr/>
              <p:nvPr/>
            </p:nvSpPr>
            <p:spPr bwMode="auto">
              <a:xfrm>
                <a:off x="9878574" y="1750183"/>
                <a:ext cx="34866" cy="35849"/>
              </a:xfrm>
              <a:custGeom>
                <a:avLst/>
                <a:gdLst>
                  <a:gd name="connsiteX0" fmla="*/ 5437 w 69731"/>
                  <a:gd name="connsiteY0" fmla="*/ 54769 h 71698"/>
                  <a:gd name="connsiteX1" fmla="*/ 10199 w 69731"/>
                  <a:gd name="connsiteY1" fmla="*/ 35719 h 71698"/>
                  <a:gd name="connsiteX2" fmla="*/ 17343 w 69731"/>
                  <a:gd name="connsiteY2" fmla="*/ 28575 h 71698"/>
                  <a:gd name="connsiteX3" fmla="*/ 24487 w 69731"/>
                  <a:gd name="connsiteY3" fmla="*/ 26194 h 71698"/>
                  <a:gd name="connsiteX4" fmla="*/ 36393 w 69731"/>
                  <a:gd name="connsiteY4" fmla="*/ 7144 h 71698"/>
                  <a:gd name="connsiteX5" fmla="*/ 43537 w 69731"/>
                  <a:gd name="connsiteY5" fmla="*/ 4762 h 71698"/>
                  <a:gd name="connsiteX6" fmla="*/ 50681 w 69731"/>
                  <a:gd name="connsiteY6" fmla="*/ 0 h 71698"/>
                  <a:gd name="connsiteX7" fmla="*/ 60206 w 69731"/>
                  <a:gd name="connsiteY7" fmla="*/ 19050 h 71698"/>
                  <a:gd name="connsiteX8" fmla="*/ 69731 w 69731"/>
                  <a:gd name="connsiteY8" fmla="*/ 33337 h 71698"/>
                  <a:gd name="connsiteX9" fmla="*/ 62587 w 69731"/>
                  <a:gd name="connsiteY9" fmla="*/ 40481 h 71698"/>
                  <a:gd name="connsiteX10" fmla="*/ 48299 w 69731"/>
                  <a:gd name="connsiteY10" fmla="*/ 50006 h 71698"/>
                  <a:gd name="connsiteX11" fmla="*/ 38774 w 69731"/>
                  <a:gd name="connsiteY11" fmla="*/ 71437 h 71698"/>
                  <a:gd name="connsiteX12" fmla="*/ 22106 w 69731"/>
                  <a:gd name="connsiteY12" fmla="*/ 69056 h 71698"/>
                  <a:gd name="connsiteX13" fmla="*/ 7818 w 69731"/>
                  <a:gd name="connsiteY13" fmla="*/ 59531 h 71698"/>
                  <a:gd name="connsiteX14" fmla="*/ 674 w 69731"/>
                  <a:gd name="connsiteY14" fmla="*/ 54769 h 71698"/>
                  <a:gd name="connsiteX15" fmla="*/ 5437 w 69731"/>
                  <a:gd name="connsiteY15" fmla="*/ 54769 h 7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731" h="71698">
                    <a:moveTo>
                      <a:pt x="5437" y="54769"/>
                    </a:moveTo>
                    <a:cubicBezTo>
                      <a:pt x="7024" y="51594"/>
                      <a:pt x="8107" y="38857"/>
                      <a:pt x="10199" y="35719"/>
                    </a:cubicBezTo>
                    <a:cubicBezTo>
                      <a:pt x="12067" y="32917"/>
                      <a:pt x="14541" y="30443"/>
                      <a:pt x="17343" y="28575"/>
                    </a:cubicBezTo>
                    <a:cubicBezTo>
                      <a:pt x="19432" y="27183"/>
                      <a:pt x="22106" y="26988"/>
                      <a:pt x="24487" y="26194"/>
                    </a:cubicBezTo>
                    <a:cubicBezTo>
                      <a:pt x="35808" y="18646"/>
                      <a:pt x="30726" y="24146"/>
                      <a:pt x="36393" y="7144"/>
                    </a:cubicBezTo>
                    <a:cubicBezTo>
                      <a:pt x="37187" y="4763"/>
                      <a:pt x="41292" y="5885"/>
                      <a:pt x="43537" y="4762"/>
                    </a:cubicBezTo>
                    <a:cubicBezTo>
                      <a:pt x="46097" y="3482"/>
                      <a:pt x="48300" y="1587"/>
                      <a:pt x="50681" y="0"/>
                    </a:cubicBezTo>
                    <a:cubicBezTo>
                      <a:pt x="65352" y="9780"/>
                      <a:pt x="51431" y="-2009"/>
                      <a:pt x="60206" y="19050"/>
                    </a:cubicBezTo>
                    <a:cubicBezTo>
                      <a:pt x="62408" y="24333"/>
                      <a:pt x="69731" y="33337"/>
                      <a:pt x="69731" y="33337"/>
                    </a:cubicBezTo>
                    <a:cubicBezTo>
                      <a:pt x="67350" y="35718"/>
                      <a:pt x="65245" y="38413"/>
                      <a:pt x="62587" y="40481"/>
                    </a:cubicBezTo>
                    <a:cubicBezTo>
                      <a:pt x="58069" y="43995"/>
                      <a:pt x="48299" y="50006"/>
                      <a:pt x="48299" y="50006"/>
                    </a:cubicBezTo>
                    <a:cubicBezTo>
                      <a:pt x="47452" y="55089"/>
                      <a:pt x="47877" y="69617"/>
                      <a:pt x="38774" y="71437"/>
                    </a:cubicBezTo>
                    <a:cubicBezTo>
                      <a:pt x="33271" y="72538"/>
                      <a:pt x="27662" y="69850"/>
                      <a:pt x="22106" y="69056"/>
                    </a:cubicBezTo>
                    <a:lnTo>
                      <a:pt x="7818" y="59531"/>
                    </a:lnTo>
                    <a:lnTo>
                      <a:pt x="674" y="54769"/>
                    </a:lnTo>
                    <a:cubicBezTo>
                      <a:pt x="-1958" y="46872"/>
                      <a:pt x="3850" y="57944"/>
                      <a:pt x="5437" y="54769"/>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28" name="Freeform 927"/>
              <p:cNvSpPr/>
              <p:nvPr/>
            </p:nvSpPr>
            <p:spPr bwMode="auto">
              <a:xfrm>
                <a:off x="8775946" y="1602423"/>
                <a:ext cx="12041" cy="15600"/>
              </a:xfrm>
              <a:custGeom>
                <a:avLst/>
                <a:gdLst>
                  <a:gd name="connsiteX0" fmla="*/ 7412 w 24081"/>
                  <a:gd name="connsiteY0" fmla="*/ 5006 h 31200"/>
                  <a:gd name="connsiteX1" fmla="*/ 2649 w 24081"/>
                  <a:gd name="connsiteY1" fmla="*/ 28818 h 31200"/>
                  <a:gd name="connsiteX2" fmla="*/ 12174 w 24081"/>
                  <a:gd name="connsiteY2" fmla="*/ 31200 h 31200"/>
                  <a:gd name="connsiteX3" fmla="*/ 24081 w 24081"/>
                  <a:gd name="connsiteY3" fmla="*/ 9768 h 31200"/>
                  <a:gd name="connsiteX4" fmla="*/ 9793 w 24081"/>
                  <a:gd name="connsiteY4" fmla="*/ 2625 h 31200"/>
                  <a:gd name="connsiteX5" fmla="*/ 7412 w 24081"/>
                  <a:gd name="connsiteY5" fmla="*/ 5006 h 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81" h="31200">
                    <a:moveTo>
                      <a:pt x="7412" y="5006"/>
                    </a:moveTo>
                    <a:cubicBezTo>
                      <a:pt x="6221" y="9371"/>
                      <a:pt x="-4999" y="19639"/>
                      <a:pt x="2649" y="28818"/>
                    </a:cubicBezTo>
                    <a:cubicBezTo>
                      <a:pt x="4744" y="31332"/>
                      <a:pt x="8999" y="30406"/>
                      <a:pt x="12174" y="31200"/>
                    </a:cubicBezTo>
                    <a:cubicBezTo>
                      <a:pt x="23091" y="14823"/>
                      <a:pt x="19888" y="22342"/>
                      <a:pt x="24081" y="9768"/>
                    </a:cubicBezTo>
                    <a:cubicBezTo>
                      <a:pt x="20619" y="-4075"/>
                      <a:pt x="25029" y="85"/>
                      <a:pt x="9793" y="2625"/>
                    </a:cubicBezTo>
                    <a:cubicBezTo>
                      <a:pt x="9010" y="2756"/>
                      <a:pt x="8603" y="641"/>
                      <a:pt x="7412" y="5006"/>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29" name="Freeform 928"/>
              <p:cNvSpPr/>
              <p:nvPr/>
            </p:nvSpPr>
            <p:spPr bwMode="auto">
              <a:xfrm>
                <a:off x="9880873" y="1690642"/>
                <a:ext cx="75252" cy="81226"/>
              </a:xfrm>
              <a:custGeom>
                <a:avLst/>
                <a:gdLst>
                  <a:gd name="connsiteX0" fmla="*/ 7629 w 150504"/>
                  <a:gd name="connsiteY0" fmla="*/ 157181 h 162453"/>
                  <a:gd name="connsiteX1" fmla="*/ 26679 w 150504"/>
                  <a:gd name="connsiteY1" fmla="*/ 140512 h 162453"/>
                  <a:gd name="connsiteX2" fmla="*/ 36204 w 150504"/>
                  <a:gd name="connsiteY2" fmla="*/ 128606 h 162453"/>
                  <a:gd name="connsiteX3" fmla="*/ 57636 w 150504"/>
                  <a:gd name="connsiteY3" fmla="*/ 130987 h 162453"/>
                  <a:gd name="connsiteX4" fmla="*/ 90973 w 150504"/>
                  <a:gd name="connsiteY4" fmla="*/ 138131 h 162453"/>
                  <a:gd name="connsiteX5" fmla="*/ 95736 w 150504"/>
                  <a:gd name="connsiteY5" fmla="*/ 154799 h 162453"/>
                  <a:gd name="connsiteX6" fmla="*/ 102879 w 150504"/>
                  <a:gd name="connsiteY6" fmla="*/ 161943 h 162453"/>
                  <a:gd name="connsiteX7" fmla="*/ 131454 w 150504"/>
                  <a:gd name="connsiteY7" fmla="*/ 159562 h 162453"/>
                  <a:gd name="connsiteX8" fmla="*/ 136217 w 150504"/>
                  <a:gd name="connsiteY8" fmla="*/ 145274 h 162453"/>
                  <a:gd name="connsiteX9" fmla="*/ 133836 w 150504"/>
                  <a:gd name="connsiteY9" fmla="*/ 130987 h 162453"/>
                  <a:gd name="connsiteX10" fmla="*/ 136217 w 150504"/>
                  <a:gd name="connsiteY10" fmla="*/ 123843 h 162453"/>
                  <a:gd name="connsiteX11" fmla="*/ 143361 w 150504"/>
                  <a:gd name="connsiteY11" fmla="*/ 126224 h 162453"/>
                  <a:gd name="connsiteX12" fmla="*/ 148123 w 150504"/>
                  <a:gd name="connsiteY12" fmla="*/ 119081 h 162453"/>
                  <a:gd name="connsiteX13" fmla="*/ 143361 w 150504"/>
                  <a:gd name="connsiteY13" fmla="*/ 111937 h 162453"/>
                  <a:gd name="connsiteX14" fmla="*/ 138598 w 150504"/>
                  <a:gd name="connsiteY14" fmla="*/ 97649 h 162453"/>
                  <a:gd name="connsiteX15" fmla="*/ 136217 w 150504"/>
                  <a:gd name="connsiteY15" fmla="*/ 90506 h 162453"/>
                  <a:gd name="connsiteX16" fmla="*/ 143361 w 150504"/>
                  <a:gd name="connsiteY16" fmla="*/ 69074 h 162453"/>
                  <a:gd name="connsiteX17" fmla="*/ 150504 w 150504"/>
                  <a:gd name="connsiteY17" fmla="*/ 40499 h 162453"/>
                  <a:gd name="connsiteX18" fmla="*/ 148123 w 150504"/>
                  <a:gd name="connsiteY18" fmla="*/ 21449 h 162453"/>
                  <a:gd name="connsiteX19" fmla="*/ 145742 w 150504"/>
                  <a:gd name="connsiteY19" fmla="*/ 14306 h 162453"/>
                  <a:gd name="connsiteX20" fmla="*/ 138598 w 150504"/>
                  <a:gd name="connsiteY20" fmla="*/ 9543 h 162453"/>
                  <a:gd name="connsiteX21" fmla="*/ 136217 w 150504"/>
                  <a:gd name="connsiteY21" fmla="*/ 2399 h 162453"/>
                  <a:gd name="connsiteX22" fmla="*/ 112404 w 150504"/>
                  <a:gd name="connsiteY22" fmla="*/ 2399 h 162453"/>
                  <a:gd name="connsiteX23" fmla="*/ 90973 w 150504"/>
                  <a:gd name="connsiteY23" fmla="*/ 9543 h 162453"/>
                  <a:gd name="connsiteX24" fmla="*/ 83829 w 150504"/>
                  <a:gd name="connsiteY24" fmla="*/ 11924 h 162453"/>
                  <a:gd name="connsiteX25" fmla="*/ 76686 w 150504"/>
                  <a:gd name="connsiteY25" fmla="*/ 14306 h 162453"/>
                  <a:gd name="connsiteX26" fmla="*/ 62398 w 150504"/>
                  <a:gd name="connsiteY26" fmla="*/ 11924 h 162453"/>
                  <a:gd name="connsiteX27" fmla="*/ 60017 w 150504"/>
                  <a:gd name="connsiteY27" fmla="*/ 2399 h 162453"/>
                  <a:gd name="connsiteX28" fmla="*/ 52873 w 150504"/>
                  <a:gd name="connsiteY28" fmla="*/ 18 h 162453"/>
                  <a:gd name="connsiteX29" fmla="*/ 48111 w 150504"/>
                  <a:gd name="connsiteY29" fmla="*/ 14306 h 162453"/>
                  <a:gd name="connsiteX30" fmla="*/ 40967 w 150504"/>
                  <a:gd name="connsiteY30" fmla="*/ 57168 h 162453"/>
                  <a:gd name="connsiteX31" fmla="*/ 38586 w 150504"/>
                  <a:gd name="connsiteY31" fmla="*/ 64312 h 162453"/>
                  <a:gd name="connsiteX32" fmla="*/ 29061 w 150504"/>
                  <a:gd name="connsiteY32" fmla="*/ 78599 h 162453"/>
                  <a:gd name="connsiteX33" fmla="*/ 26679 w 150504"/>
                  <a:gd name="connsiteY33" fmla="*/ 85743 h 162453"/>
                  <a:gd name="connsiteX34" fmla="*/ 17154 w 150504"/>
                  <a:gd name="connsiteY34" fmla="*/ 100031 h 162453"/>
                  <a:gd name="connsiteX35" fmla="*/ 10011 w 150504"/>
                  <a:gd name="connsiteY35" fmla="*/ 126224 h 162453"/>
                  <a:gd name="connsiteX36" fmla="*/ 5248 w 150504"/>
                  <a:gd name="connsiteY36" fmla="*/ 140512 h 162453"/>
                  <a:gd name="connsiteX37" fmla="*/ 2867 w 150504"/>
                  <a:gd name="connsiteY37" fmla="*/ 154799 h 162453"/>
                  <a:gd name="connsiteX38" fmla="*/ 486 w 150504"/>
                  <a:gd name="connsiteY38" fmla="*/ 161943 h 162453"/>
                  <a:gd name="connsiteX39" fmla="*/ 7629 w 150504"/>
                  <a:gd name="connsiteY39" fmla="*/ 159562 h 162453"/>
                  <a:gd name="connsiteX40" fmla="*/ 7629 w 150504"/>
                  <a:gd name="connsiteY40" fmla="*/ 157181 h 16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0504" h="162453">
                    <a:moveTo>
                      <a:pt x="7629" y="157181"/>
                    </a:moveTo>
                    <a:cubicBezTo>
                      <a:pt x="10594" y="154809"/>
                      <a:pt x="23609" y="145117"/>
                      <a:pt x="26679" y="140512"/>
                    </a:cubicBezTo>
                    <a:cubicBezTo>
                      <a:pt x="35879" y="126711"/>
                      <a:pt x="20232" y="139254"/>
                      <a:pt x="36204" y="128606"/>
                    </a:cubicBezTo>
                    <a:lnTo>
                      <a:pt x="57636" y="130987"/>
                    </a:lnTo>
                    <a:cubicBezTo>
                      <a:pt x="87145" y="133938"/>
                      <a:pt x="76383" y="128403"/>
                      <a:pt x="90973" y="138131"/>
                    </a:cubicBezTo>
                    <a:cubicBezTo>
                      <a:pt x="91292" y="139406"/>
                      <a:pt x="94367" y="152746"/>
                      <a:pt x="95736" y="154799"/>
                    </a:cubicBezTo>
                    <a:cubicBezTo>
                      <a:pt x="97604" y="157601"/>
                      <a:pt x="100498" y="159562"/>
                      <a:pt x="102879" y="161943"/>
                    </a:cubicBezTo>
                    <a:cubicBezTo>
                      <a:pt x="112404" y="161149"/>
                      <a:pt x="122905" y="163836"/>
                      <a:pt x="131454" y="159562"/>
                    </a:cubicBezTo>
                    <a:cubicBezTo>
                      <a:pt x="135944" y="157317"/>
                      <a:pt x="136217" y="145274"/>
                      <a:pt x="136217" y="145274"/>
                    </a:cubicBezTo>
                    <a:cubicBezTo>
                      <a:pt x="135423" y="140512"/>
                      <a:pt x="133836" y="135815"/>
                      <a:pt x="133836" y="130987"/>
                    </a:cubicBezTo>
                    <a:cubicBezTo>
                      <a:pt x="133836" y="128477"/>
                      <a:pt x="133972" y="124966"/>
                      <a:pt x="136217" y="123843"/>
                    </a:cubicBezTo>
                    <a:cubicBezTo>
                      <a:pt x="138462" y="122720"/>
                      <a:pt x="140980" y="125430"/>
                      <a:pt x="143361" y="126224"/>
                    </a:cubicBezTo>
                    <a:cubicBezTo>
                      <a:pt x="144948" y="123843"/>
                      <a:pt x="148123" y="121943"/>
                      <a:pt x="148123" y="119081"/>
                    </a:cubicBezTo>
                    <a:cubicBezTo>
                      <a:pt x="148123" y="116219"/>
                      <a:pt x="144523" y="114552"/>
                      <a:pt x="143361" y="111937"/>
                    </a:cubicBezTo>
                    <a:cubicBezTo>
                      <a:pt x="141322" y="107349"/>
                      <a:pt x="140186" y="102412"/>
                      <a:pt x="138598" y="97649"/>
                    </a:cubicBezTo>
                    <a:lnTo>
                      <a:pt x="136217" y="90506"/>
                    </a:lnTo>
                    <a:cubicBezTo>
                      <a:pt x="141579" y="58330"/>
                      <a:pt x="134431" y="89165"/>
                      <a:pt x="143361" y="69074"/>
                    </a:cubicBezTo>
                    <a:cubicBezTo>
                      <a:pt x="148392" y="57755"/>
                      <a:pt x="148508" y="52478"/>
                      <a:pt x="150504" y="40499"/>
                    </a:cubicBezTo>
                    <a:cubicBezTo>
                      <a:pt x="149710" y="34149"/>
                      <a:pt x="149268" y="27745"/>
                      <a:pt x="148123" y="21449"/>
                    </a:cubicBezTo>
                    <a:cubicBezTo>
                      <a:pt x="147674" y="18980"/>
                      <a:pt x="147310" y="16266"/>
                      <a:pt x="145742" y="14306"/>
                    </a:cubicBezTo>
                    <a:cubicBezTo>
                      <a:pt x="143954" y="12071"/>
                      <a:pt x="140979" y="11131"/>
                      <a:pt x="138598" y="9543"/>
                    </a:cubicBezTo>
                    <a:cubicBezTo>
                      <a:pt x="137804" y="7162"/>
                      <a:pt x="138177" y="3967"/>
                      <a:pt x="136217" y="2399"/>
                    </a:cubicBezTo>
                    <a:cubicBezTo>
                      <a:pt x="130093" y="-2500"/>
                      <a:pt x="117992" y="1468"/>
                      <a:pt x="112404" y="2399"/>
                    </a:cubicBezTo>
                    <a:lnTo>
                      <a:pt x="90973" y="9543"/>
                    </a:lnTo>
                    <a:lnTo>
                      <a:pt x="83829" y="11924"/>
                    </a:lnTo>
                    <a:lnTo>
                      <a:pt x="76686" y="14306"/>
                    </a:lnTo>
                    <a:cubicBezTo>
                      <a:pt x="71923" y="13512"/>
                      <a:pt x="66327" y="14731"/>
                      <a:pt x="62398" y="11924"/>
                    </a:cubicBezTo>
                    <a:cubicBezTo>
                      <a:pt x="59735" y="10022"/>
                      <a:pt x="62061" y="4955"/>
                      <a:pt x="60017" y="2399"/>
                    </a:cubicBezTo>
                    <a:cubicBezTo>
                      <a:pt x="58449" y="439"/>
                      <a:pt x="55254" y="812"/>
                      <a:pt x="52873" y="18"/>
                    </a:cubicBezTo>
                    <a:cubicBezTo>
                      <a:pt x="51286" y="4781"/>
                      <a:pt x="48528" y="9303"/>
                      <a:pt x="48111" y="14306"/>
                    </a:cubicBezTo>
                    <a:cubicBezTo>
                      <a:pt x="45312" y="47885"/>
                      <a:pt x="48751" y="33813"/>
                      <a:pt x="40967" y="57168"/>
                    </a:cubicBezTo>
                    <a:cubicBezTo>
                      <a:pt x="40173" y="59549"/>
                      <a:pt x="39978" y="62223"/>
                      <a:pt x="38586" y="64312"/>
                    </a:cubicBezTo>
                    <a:cubicBezTo>
                      <a:pt x="35411" y="69074"/>
                      <a:pt x="30871" y="73169"/>
                      <a:pt x="29061" y="78599"/>
                    </a:cubicBezTo>
                    <a:cubicBezTo>
                      <a:pt x="28267" y="80980"/>
                      <a:pt x="27898" y="83549"/>
                      <a:pt x="26679" y="85743"/>
                    </a:cubicBezTo>
                    <a:cubicBezTo>
                      <a:pt x="23899" y="90747"/>
                      <a:pt x="17154" y="100031"/>
                      <a:pt x="17154" y="100031"/>
                    </a:cubicBezTo>
                    <a:cubicBezTo>
                      <a:pt x="12703" y="113384"/>
                      <a:pt x="15382" y="104739"/>
                      <a:pt x="10011" y="126224"/>
                    </a:cubicBezTo>
                    <a:cubicBezTo>
                      <a:pt x="8794" y="131094"/>
                      <a:pt x="6073" y="135560"/>
                      <a:pt x="5248" y="140512"/>
                    </a:cubicBezTo>
                    <a:cubicBezTo>
                      <a:pt x="4454" y="145274"/>
                      <a:pt x="3914" y="150086"/>
                      <a:pt x="2867" y="154799"/>
                    </a:cubicBezTo>
                    <a:cubicBezTo>
                      <a:pt x="2323" y="157249"/>
                      <a:pt x="-1289" y="160168"/>
                      <a:pt x="486" y="161943"/>
                    </a:cubicBezTo>
                    <a:cubicBezTo>
                      <a:pt x="2261" y="163718"/>
                      <a:pt x="5248" y="160356"/>
                      <a:pt x="7629" y="159562"/>
                    </a:cubicBezTo>
                    <a:lnTo>
                      <a:pt x="7629" y="157181"/>
                    </a:ln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30" name="Freeform 929"/>
              <p:cNvSpPr/>
              <p:nvPr/>
            </p:nvSpPr>
            <p:spPr bwMode="auto">
              <a:xfrm>
                <a:off x="10201393" y="1134994"/>
                <a:ext cx="246474" cy="104775"/>
              </a:xfrm>
              <a:custGeom>
                <a:avLst/>
                <a:gdLst>
                  <a:gd name="connsiteX0" fmla="*/ 7143 w 492949"/>
                  <a:gd name="connsiteY0" fmla="*/ 95250 h 209550"/>
                  <a:gd name="connsiteX1" fmla="*/ 9525 w 492949"/>
                  <a:gd name="connsiteY1" fmla="*/ 83344 h 209550"/>
                  <a:gd name="connsiteX2" fmla="*/ 11906 w 492949"/>
                  <a:gd name="connsiteY2" fmla="*/ 76200 h 209550"/>
                  <a:gd name="connsiteX3" fmla="*/ 9525 w 492949"/>
                  <a:gd name="connsiteY3" fmla="*/ 40482 h 209550"/>
                  <a:gd name="connsiteX4" fmla="*/ 7143 w 492949"/>
                  <a:gd name="connsiteY4" fmla="*/ 33338 h 209550"/>
                  <a:gd name="connsiteX5" fmla="*/ 4762 w 492949"/>
                  <a:gd name="connsiteY5" fmla="*/ 23813 h 209550"/>
                  <a:gd name="connsiteX6" fmla="*/ 0 w 492949"/>
                  <a:gd name="connsiteY6" fmla="*/ 9525 h 209550"/>
                  <a:gd name="connsiteX7" fmla="*/ 38100 w 492949"/>
                  <a:gd name="connsiteY7" fmla="*/ 4763 h 209550"/>
                  <a:gd name="connsiteX8" fmla="*/ 45243 w 492949"/>
                  <a:gd name="connsiteY8" fmla="*/ 2382 h 209550"/>
                  <a:gd name="connsiteX9" fmla="*/ 59531 w 492949"/>
                  <a:gd name="connsiteY9" fmla="*/ 0 h 209550"/>
                  <a:gd name="connsiteX10" fmla="*/ 66675 w 492949"/>
                  <a:gd name="connsiteY10" fmla="*/ 2382 h 209550"/>
                  <a:gd name="connsiteX11" fmla="*/ 83343 w 492949"/>
                  <a:gd name="connsiteY11" fmla="*/ 21432 h 209550"/>
                  <a:gd name="connsiteX12" fmla="*/ 88106 w 492949"/>
                  <a:gd name="connsiteY12" fmla="*/ 28575 h 209550"/>
                  <a:gd name="connsiteX13" fmla="*/ 95250 w 492949"/>
                  <a:gd name="connsiteY13" fmla="*/ 33338 h 209550"/>
                  <a:gd name="connsiteX14" fmla="*/ 188118 w 492949"/>
                  <a:gd name="connsiteY14" fmla="*/ 40482 h 209550"/>
                  <a:gd name="connsiteX15" fmla="*/ 202406 w 492949"/>
                  <a:gd name="connsiteY15" fmla="*/ 45244 h 209550"/>
                  <a:gd name="connsiteX16" fmla="*/ 216693 w 492949"/>
                  <a:gd name="connsiteY16" fmla="*/ 54769 h 209550"/>
                  <a:gd name="connsiteX17" fmla="*/ 228600 w 492949"/>
                  <a:gd name="connsiteY17" fmla="*/ 66675 h 209550"/>
                  <a:gd name="connsiteX18" fmla="*/ 233362 w 492949"/>
                  <a:gd name="connsiteY18" fmla="*/ 73819 h 209550"/>
                  <a:gd name="connsiteX19" fmla="*/ 240506 w 492949"/>
                  <a:gd name="connsiteY19" fmla="*/ 80963 h 209550"/>
                  <a:gd name="connsiteX20" fmla="*/ 307181 w 492949"/>
                  <a:gd name="connsiteY20" fmla="*/ 73819 h 209550"/>
                  <a:gd name="connsiteX21" fmla="*/ 328612 w 492949"/>
                  <a:gd name="connsiteY21" fmla="*/ 88107 h 209550"/>
                  <a:gd name="connsiteX22" fmla="*/ 335756 w 492949"/>
                  <a:gd name="connsiteY22" fmla="*/ 92869 h 209550"/>
                  <a:gd name="connsiteX23" fmla="*/ 352425 w 492949"/>
                  <a:gd name="connsiteY23" fmla="*/ 83344 h 209550"/>
                  <a:gd name="connsiteX24" fmla="*/ 366712 w 492949"/>
                  <a:gd name="connsiteY24" fmla="*/ 69057 h 209550"/>
                  <a:gd name="connsiteX25" fmla="*/ 400050 w 492949"/>
                  <a:gd name="connsiteY25" fmla="*/ 85725 h 209550"/>
                  <a:gd name="connsiteX26" fmla="*/ 407193 w 492949"/>
                  <a:gd name="connsiteY26" fmla="*/ 88107 h 209550"/>
                  <a:gd name="connsiteX27" fmla="*/ 442912 w 492949"/>
                  <a:gd name="connsiteY27" fmla="*/ 92869 h 209550"/>
                  <a:gd name="connsiteX28" fmla="*/ 459581 w 492949"/>
                  <a:gd name="connsiteY28" fmla="*/ 97632 h 209550"/>
                  <a:gd name="connsiteX29" fmla="*/ 483393 w 492949"/>
                  <a:gd name="connsiteY29" fmla="*/ 100013 h 209550"/>
                  <a:gd name="connsiteX30" fmla="*/ 490537 w 492949"/>
                  <a:gd name="connsiteY30" fmla="*/ 104775 h 209550"/>
                  <a:gd name="connsiteX31" fmla="*/ 492918 w 492949"/>
                  <a:gd name="connsiteY31" fmla="*/ 111919 h 209550"/>
                  <a:gd name="connsiteX32" fmla="*/ 473868 w 492949"/>
                  <a:gd name="connsiteY32" fmla="*/ 145257 h 209550"/>
                  <a:gd name="connsiteX33" fmla="*/ 469106 w 492949"/>
                  <a:gd name="connsiteY33" fmla="*/ 152400 h 209550"/>
                  <a:gd name="connsiteX34" fmla="*/ 459581 w 492949"/>
                  <a:gd name="connsiteY34" fmla="*/ 157163 h 209550"/>
                  <a:gd name="connsiteX35" fmla="*/ 452437 w 492949"/>
                  <a:gd name="connsiteY35" fmla="*/ 161925 h 209550"/>
                  <a:gd name="connsiteX36" fmla="*/ 445293 w 492949"/>
                  <a:gd name="connsiteY36" fmla="*/ 164307 h 209550"/>
                  <a:gd name="connsiteX37" fmla="*/ 438150 w 492949"/>
                  <a:gd name="connsiteY37" fmla="*/ 169069 h 209550"/>
                  <a:gd name="connsiteX38" fmla="*/ 397668 w 492949"/>
                  <a:gd name="connsiteY38" fmla="*/ 176213 h 209550"/>
                  <a:gd name="connsiteX39" fmla="*/ 373856 w 492949"/>
                  <a:gd name="connsiteY39" fmla="*/ 183357 h 209550"/>
                  <a:gd name="connsiteX40" fmla="*/ 366712 w 492949"/>
                  <a:gd name="connsiteY40" fmla="*/ 185738 h 209550"/>
                  <a:gd name="connsiteX41" fmla="*/ 357187 w 492949"/>
                  <a:gd name="connsiteY41" fmla="*/ 188119 h 209550"/>
                  <a:gd name="connsiteX42" fmla="*/ 342900 w 492949"/>
                  <a:gd name="connsiteY42" fmla="*/ 192882 h 209550"/>
                  <a:gd name="connsiteX43" fmla="*/ 335756 w 492949"/>
                  <a:gd name="connsiteY43" fmla="*/ 197644 h 209550"/>
                  <a:gd name="connsiteX44" fmla="*/ 326231 w 492949"/>
                  <a:gd name="connsiteY44" fmla="*/ 202407 h 209550"/>
                  <a:gd name="connsiteX45" fmla="*/ 309562 w 492949"/>
                  <a:gd name="connsiteY45" fmla="*/ 207169 h 209550"/>
                  <a:gd name="connsiteX46" fmla="*/ 302418 w 492949"/>
                  <a:gd name="connsiteY46" fmla="*/ 209550 h 209550"/>
                  <a:gd name="connsiteX47" fmla="*/ 264318 w 492949"/>
                  <a:gd name="connsiteY47" fmla="*/ 204788 h 209550"/>
                  <a:gd name="connsiteX48" fmla="*/ 250031 w 492949"/>
                  <a:gd name="connsiteY48" fmla="*/ 200025 h 209550"/>
                  <a:gd name="connsiteX49" fmla="*/ 233362 w 492949"/>
                  <a:gd name="connsiteY49" fmla="*/ 197644 h 209550"/>
                  <a:gd name="connsiteX50" fmla="*/ 216693 w 492949"/>
                  <a:gd name="connsiteY50" fmla="*/ 192882 h 209550"/>
                  <a:gd name="connsiteX51" fmla="*/ 197643 w 492949"/>
                  <a:gd name="connsiteY51" fmla="*/ 188119 h 209550"/>
                  <a:gd name="connsiteX52" fmla="*/ 190500 w 492949"/>
                  <a:gd name="connsiteY52" fmla="*/ 185738 h 209550"/>
                  <a:gd name="connsiteX53" fmla="*/ 178593 w 492949"/>
                  <a:gd name="connsiteY53" fmla="*/ 183357 h 209550"/>
                  <a:gd name="connsiteX54" fmla="*/ 164306 w 492949"/>
                  <a:gd name="connsiteY54" fmla="*/ 178594 h 209550"/>
                  <a:gd name="connsiteX55" fmla="*/ 142875 w 492949"/>
                  <a:gd name="connsiteY55" fmla="*/ 171450 h 209550"/>
                  <a:gd name="connsiteX56" fmla="*/ 130968 w 492949"/>
                  <a:gd name="connsiteY56" fmla="*/ 169069 h 209550"/>
                  <a:gd name="connsiteX57" fmla="*/ 123825 w 492949"/>
                  <a:gd name="connsiteY57" fmla="*/ 166688 h 209550"/>
                  <a:gd name="connsiteX58" fmla="*/ 107156 w 492949"/>
                  <a:gd name="connsiteY58" fmla="*/ 164307 h 209550"/>
                  <a:gd name="connsiteX59" fmla="*/ 97631 w 492949"/>
                  <a:gd name="connsiteY59" fmla="*/ 161925 h 209550"/>
                  <a:gd name="connsiteX60" fmla="*/ 80962 w 492949"/>
                  <a:gd name="connsiteY60" fmla="*/ 159544 h 209550"/>
                  <a:gd name="connsiteX61" fmla="*/ 73818 w 492949"/>
                  <a:gd name="connsiteY61" fmla="*/ 157163 h 209550"/>
                  <a:gd name="connsiteX62" fmla="*/ 59531 w 492949"/>
                  <a:gd name="connsiteY62" fmla="*/ 147638 h 209550"/>
                  <a:gd name="connsiteX63" fmla="*/ 52387 w 492949"/>
                  <a:gd name="connsiteY63" fmla="*/ 145257 h 209550"/>
                  <a:gd name="connsiteX64" fmla="*/ 40481 w 492949"/>
                  <a:gd name="connsiteY64" fmla="*/ 128588 h 209550"/>
                  <a:gd name="connsiteX65" fmla="*/ 35718 w 492949"/>
                  <a:gd name="connsiteY65" fmla="*/ 121444 h 209550"/>
                  <a:gd name="connsiteX66" fmla="*/ 21431 w 492949"/>
                  <a:gd name="connsiteY66" fmla="*/ 111919 h 209550"/>
                  <a:gd name="connsiteX67" fmla="*/ 14287 w 492949"/>
                  <a:gd name="connsiteY67" fmla="*/ 104775 h 209550"/>
                  <a:gd name="connsiteX68" fmla="*/ 7143 w 492949"/>
                  <a:gd name="connsiteY68" fmla="*/ 952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92949" h="209550">
                    <a:moveTo>
                      <a:pt x="7143" y="95250"/>
                    </a:moveTo>
                    <a:cubicBezTo>
                      <a:pt x="7937" y="91281"/>
                      <a:pt x="8543" y="87270"/>
                      <a:pt x="9525" y="83344"/>
                    </a:cubicBezTo>
                    <a:cubicBezTo>
                      <a:pt x="10134" y="80909"/>
                      <a:pt x="11906" y="78710"/>
                      <a:pt x="11906" y="76200"/>
                    </a:cubicBezTo>
                    <a:cubicBezTo>
                      <a:pt x="11906" y="64268"/>
                      <a:pt x="10843" y="52341"/>
                      <a:pt x="9525" y="40482"/>
                    </a:cubicBezTo>
                    <a:cubicBezTo>
                      <a:pt x="9248" y="37987"/>
                      <a:pt x="7833" y="35752"/>
                      <a:pt x="7143" y="33338"/>
                    </a:cubicBezTo>
                    <a:cubicBezTo>
                      <a:pt x="6244" y="30191"/>
                      <a:pt x="5702" y="26948"/>
                      <a:pt x="4762" y="23813"/>
                    </a:cubicBezTo>
                    <a:cubicBezTo>
                      <a:pt x="3320" y="19004"/>
                      <a:pt x="0" y="9525"/>
                      <a:pt x="0" y="9525"/>
                    </a:cubicBezTo>
                    <a:cubicBezTo>
                      <a:pt x="18834" y="3247"/>
                      <a:pt x="-3080" y="9910"/>
                      <a:pt x="38100" y="4763"/>
                    </a:cubicBezTo>
                    <a:cubicBezTo>
                      <a:pt x="40590" y="4452"/>
                      <a:pt x="42793" y="2927"/>
                      <a:pt x="45243" y="2382"/>
                    </a:cubicBezTo>
                    <a:cubicBezTo>
                      <a:pt x="49956" y="1334"/>
                      <a:pt x="54768" y="794"/>
                      <a:pt x="59531" y="0"/>
                    </a:cubicBezTo>
                    <a:cubicBezTo>
                      <a:pt x="61912" y="794"/>
                      <a:pt x="64900" y="607"/>
                      <a:pt x="66675" y="2382"/>
                    </a:cubicBezTo>
                    <a:cubicBezTo>
                      <a:pt x="94461" y="30168"/>
                      <a:pt x="63101" y="7935"/>
                      <a:pt x="83343" y="21432"/>
                    </a:cubicBezTo>
                    <a:cubicBezTo>
                      <a:pt x="84931" y="23813"/>
                      <a:pt x="86082" y="26551"/>
                      <a:pt x="88106" y="28575"/>
                    </a:cubicBezTo>
                    <a:cubicBezTo>
                      <a:pt x="90130" y="30599"/>
                      <a:pt x="92765" y="31918"/>
                      <a:pt x="95250" y="33338"/>
                    </a:cubicBezTo>
                    <a:cubicBezTo>
                      <a:pt x="125107" y="50399"/>
                      <a:pt x="136672" y="39012"/>
                      <a:pt x="188118" y="40482"/>
                    </a:cubicBezTo>
                    <a:cubicBezTo>
                      <a:pt x="192881" y="42069"/>
                      <a:pt x="198856" y="41694"/>
                      <a:pt x="202406" y="45244"/>
                    </a:cubicBezTo>
                    <a:cubicBezTo>
                      <a:pt x="211325" y="54163"/>
                      <a:pt x="206355" y="51323"/>
                      <a:pt x="216693" y="54769"/>
                    </a:cubicBezTo>
                    <a:cubicBezTo>
                      <a:pt x="229397" y="73824"/>
                      <a:pt x="212721" y="50796"/>
                      <a:pt x="228600" y="66675"/>
                    </a:cubicBezTo>
                    <a:cubicBezTo>
                      <a:pt x="230624" y="68699"/>
                      <a:pt x="231530" y="71620"/>
                      <a:pt x="233362" y="73819"/>
                    </a:cubicBezTo>
                    <a:cubicBezTo>
                      <a:pt x="235518" y="76406"/>
                      <a:pt x="238125" y="78582"/>
                      <a:pt x="240506" y="80963"/>
                    </a:cubicBezTo>
                    <a:cubicBezTo>
                      <a:pt x="269338" y="61741"/>
                      <a:pt x="249075" y="71178"/>
                      <a:pt x="307181" y="73819"/>
                    </a:cubicBezTo>
                    <a:lnTo>
                      <a:pt x="328612" y="88107"/>
                    </a:lnTo>
                    <a:lnTo>
                      <a:pt x="335756" y="92869"/>
                    </a:lnTo>
                    <a:cubicBezTo>
                      <a:pt x="354485" y="89123"/>
                      <a:pt x="342576" y="94423"/>
                      <a:pt x="352425" y="83344"/>
                    </a:cubicBezTo>
                    <a:cubicBezTo>
                      <a:pt x="356899" y="78310"/>
                      <a:pt x="366712" y="69057"/>
                      <a:pt x="366712" y="69057"/>
                    </a:cubicBezTo>
                    <a:cubicBezTo>
                      <a:pt x="392445" y="72273"/>
                      <a:pt x="381237" y="66913"/>
                      <a:pt x="400050" y="85725"/>
                    </a:cubicBezTo>
                    <a:cubicBezTo>
                      <a:pt x="401825" y="87500"/>
                      <a:pt x="404780" y="87417"/>
                      <a:pt x="407193" y="88107"/>
                    </a:cubicBezTo>
                    <a:cubicBezTo>
                      <a:pt x="421913" y="92313"/>
                      <a:pt x="422329" y="90998"/>
                      <a:pt x="442912" y="92869"/>
                    </a:cubicBezTo>
                    <a:cubicBezTo>
                      <a:pt x="447996" y="94564"/>
                      <a:pt x="454355" y="96885"/>
                      <a:pt x="459581" y="97632"/>
                    </a:cubicBezTo>
                    <a:cubicBezTo>
                      <a:pt x="467478" y="98760"/>
                      <a:pt x="475456" y="99219"/>
                      <a:pt x="483393" y="100013"/>
                    </a:cubicBezTo>
                    <a:cubicBezTo>
                      <a:pt x="485774" y="101600"/>
                      <a:pt x="488749" y="102540"/>
                      <a:pt x="490537" y="104775"/>
                    </a:cubicBezTo>
                    <a:cubicBezTo>
                      <a:pt x="492105" y="106735"/>
                      <a:pt x="493145" y="109419"/>
                      <a:pt x="492918" y="111919"/>
                    </a:cubicBezTo>
                    <a:cubicBezTo>
                      <a:pt x="490999" y="133027"/>
                      <a:pt x="488178" y="130947"/>
                      <a:pt x="473868" y="145257"/>
                    </a:cubicBezTo>
                    <a:cubicBezTo>
                      <a:pt x="471845" y="147280"/>
                      <a:pt x="471304" y="150568"/>
                      <a:pt x="469106" y="152400"/>
                    </a:cubicBezTo>
                    <a:cubicBezTo>
                      <a:pt x="466379" y="154673"/>
                      <a:pt x="462663" y="155402"/>
                      <a:pt x="459581" y="157163"/>
                    </a:cubicBezTo>
                    <a:cubicBezTo>
                      <a:pt x="457096" y="158583"/>
                      <a:pt x="454997" y="160645"/>
                      <a:pt x="452437" y="161925"/>
                    </a:cubicBezTo>
                    <a:cubicBezTo>
                      <a:pt x="450192" y="163048"/>
                      <a:pt x="447538" y="163184"/>
                      <a:pt x="445293" y="164307"/>
                    </a:cubicBezTo>
                    <a:cubicBezTo>
                      <a:pt x="442734" y="165587"/>
                      <a:pt x="440765" y="167907"/>
                      <a:pt x="438150" y="169069"/>
                    </a:cubicBezTo>
                    <a:cubicBezTo>
                      <a:pt x="422648" y="175959"/>
                      <a:pt x="416457" y="174505"/>
                      <a:pt x="397668" y="176213"/>
                    </a:cubicBezTo>
                    <a:cubicBezTo>
                      <a:pt x="363724" y="187527"/>
                      <a:pt x="399042" y="176160"/>
                      <a:pt x="373856" y="183357"/>
                    </a:cubicBezTo>
                    <a:cubicBezTo>
                      <a:pt x="371442" y="184047"/>
                      <a:pt x="369126" y="185048"/>
                      <a:pt x="366712" y="185738"/>
                    </a:cubicBezTo>
                    <a:cubicBezTo>
                      <a:pt x="363565" y="186637"/>
                      <a:pt x="360322" y="187179"/>
                      <a:pt x="357187" y="188119"/>
                    </a:cubicBezTo>
                    <a:cubicBezTo>
                      <a:pt x="352379" y="189562"/>
                      <a:pt x="347662" y="191294"/>
                      <a:pt x="342900" y="192882"/>
                    </a:cubicBezTo>
                    <a:cubicBezTo>
                      <a:pt x="340185" y="193787"/>
                      <a:pt x="338241" y="196224"/>
                      <a:pt x="335756" y="197644"/>
                    </a:cubicBezTo>
                    <a:cubicBezTo>
                      <a:pt x="332674" y="199405"/>
                      <a:pt x="329494" y="201009"/>
                      <a:pt x="326231" y="202407"/>
                    </a:cubicBezTo>
                    <a:cubicBezTo>
                      <a:pt x="320525" y="204853"/>
                      <a:pt x="315600" y="205444"/>
                      <a:pt x="309562" y="207169"/>
                    </a:cubicBezTo>
                    <a:cubicBezTo>
                      <a:pt x="307148" y="207859"/>
                      <a:pt x="304799" y="208756"/>
                      <a:pt x="302418" y="209550"/>
                    </a:cubicBezTo>
                    <a:cubicBezTo>
                      <a:pt x="294143" y="208723"/>
                      <a:pt x="274162" y="207249"/>
                      <a:pt x="264318" y="204788"/>
                    </a:cubicBezTo>
                    <a:cubicBezTo>
                      <a:pt x="259448" y="203570"/>
                      <a:pt x="255001" y="200735"/>
                      <a:pt x="250031" y="200025"/>
                    </a:cubicBezTo>
                    <a:cubicBezTo>
                      <a:pt x="244475" y="199231"/>
                      <a:pt x="238884" y="198648"/>
                      <a:pt x="233362" y="197644"/>
                    </a:cubicBezTo>
                    <a:cubicBezTo>
                      <a:pt x="221471" y="195482"/>
                      <a:pt x="226889" y="195663"/>
                      <a:pt x="216693" y="192882"/>
                    </a:cubicBezTo>
                    <a:cubicBezTo>
                      <a:pt x="210378" y="191160"/>
                      <a:pt x="203853" y="190189"/>
                      <a:pt x="197643" y="188119"/>
                    </a:cubicBezTo>
                    <a:cubicBezTo>
                      <a:pt x="195262" y="187325"/>
                      <a:pt x="192935" y="186347"/>
                      <a:pt x="190500" y="185738"/>
                    </a:cubicBezTo>
                    <a:cubicBezTo>
                      <a:pt x="186573" y="184756"/>
                      <a:pt x="182498" y="184422"/>
                      <a:pt x="178593" y="183357"/>
                    </a:cubicBezTo>
                    <a:cubicBezTo>
                      <a:pt x="173750" y="182036"/>
                      <a:pt x="169068" y="180182"/>
                      <a:pt x="164306" y="178594"/>
                    </a:cubicBezTo>
                    <a:lnTo>
                      <a:pt x="142875" y="171450"/>
                    </a:lnTo>
                    <a:cubicBezTo>
                      <a:pt x="139035" y="170170"/>
                      <a:pt x="134895" y="170051"/>
                      <a:pt x="130968" y="169069"/>
                    </a:cubicBezTo>
                    <a:cubicBezTo>
                      <a:pt x="128533" y="168460"/>
                      <a:pt x="126286" y="167180"/>
                      <a:pt x="123825" y="166688"/>
                    </a:cubicBezTo>
                    <a:cubicBezTo>
                      <a:pt x="118321" y="165587"/>
                      <a:pt x="112678" y="165311"/>
                      <a:pt x="107156" y="164307"/>
                    </a:cubicBezTo>
                    <a:cubicBezTo>
                      <a:pt x="103936" y="163721"/>
                      <a:pt x="100851" y="162511"/>
                      <a:pt x="97631" y="161925"/>
                    </a:cubicBezTo>
                    <a:cubicBezTo>
                      <a:pt x="92109" y="160921"/>
                      <a:pt x="86518" y="160338"/>
                      <a:pt x="80962" y="159544"/>
                    </a:cubicBezTo>
                    <a:cubicBezTo>
                      <a:pt x="78581" y="158750"/>
                      <a:pt x="76012" y="158382"/>
                      <a:pt x="73818" y="157163"/>
                    </a:cubicBezTo>
                    <a:cubicBezTo>
                      <a:pt x="68815" y="154383"/>
                      <a:pt x="64961" y="149448"/>
                      <a:pt x="59531" y="147638"/>
                    </a:cubicBezTo>
                    <a:lnTo>
                      <a:pt x="52387" y="145257"/>
                    </a:lnTo>
                    <a:cubicBezTo>
                      <a:pt x="41177" y="128440"/>
                      <a:pt x="55231" y="149238"/>
                      <a:pt x="40481" y="128588"/>
                    </a:cubicBezTo>
                    <a:cubicBezTo>
                      <a:pt x="38817" y="126259"/>
                      <a:pt x="37872" y="123329"/>
                      <a:pt x="35718" y="121444"/>
                    </a:cubicBezTo>
                    <a:cubicBezTo>
                      <a:pt x="31411" y="117675"/>
                      <a:pt x="26193" y="115094"/>
                      <a:pt x="21431" y="111919"/>
                    </a:cubicBezTo>
                    <a:cubicBezTo>
                      <a:pt x="18629" y="110051"/>
                      <a:pt x="16668" y="107156"/>
                      <a:pt x="14287" y="104775"/>
                    </a:cubicBezTo>
                    <a:lnTo>
                      <a:pt x="7143" y="95250"/>
                    </a:ln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31" name="Freeform 930"/>
              <p:cNvSpPr/>
              <p:nvPr/>
            </p:nvSpPr>
            <p:spPr bwMode="auto">
              <a:xfrm>
                <a:off x="10357880" y="1199232"/>
                <a:ext cx="109934" cy="64779"/>
              </a:xfrm>
              <a:custGeom>
                <a:avLst/>
                <a:gdLst>
                  <a:gd name="connsiteX0" fmla="*/ 95250 w 269081"/>
                  <a:gd name="connsiteY0" fmla="*/ 42862 h 166687"/>
                  <a:gd name="connsiteX1" fmla="*/ 102393 w 269081"/>
                  <a:gd name="connsiteY1" fmla="*/ 30956 h 166687"/>
                  <a:gd name="connsiteX2" fmla="*/ 95250 w 269081"/>
                  <a:gd name="connsiteY2" fmla="*/ 26194 h 166687"/>
                  <a:gd name="connsiteX3" fmla="*/ 92868 w 269081"/>
                  <a:gd name="connsiteY3" fmla="*/ 19050 h 166687"/>
                  <a:gd name="connsiteX4" fmla="*/ 95250 w 269081"/>
                  <a:gd name="connsiteY4" fmla="*/ 11906 h 166687"/>
                  <a:gd name="connsiteX5" fmla="*/ 100012 w 269081"/>
                  <a:gd name="connsiteY5" fmla="*/ 4762 h 166687"/>
                  <a:gd name="connsiteX6" fmla="*/ 92868 w 269081"/>
                  <a:gd name="connsiteY6" fmla="*/ 0 h 166687"/>
                  <a:gd name="connsiteX7" fmla="*/ 78581 w 269081"/>
                  <a:gd name="connsiteY7" fmla="*/ 2381 h 166687"/>
                  <a:gd name="connsiteX8" fmla="*/ 71437 w 269081"/>
                  <a:gd name="connsiteY8" fmla="*/ 11906 h 166687"/>
                  <a:gd name="connsiteX9" fmla="*/ 54768 w 269081"/>
                  <a:gd name="connsiteY9" fmla="*/ 7144 h 166687"/>
                  <a:gd name="connsiteX10" fmla="*/ 47625 w 269081"/>
                  <a:gd name="connsiteY10" fmla="*/ 11906 h 166687"/>
                  <a:gd name="connsiteX11" fmla="*/ 42862 w 269081"/>
                  <a:gd name="connsiteY11" fmla="*/ 26194 h 166687"/>
                  <a:gd name="connsiteX12" fmla="*/ 35718 w 269081"/>
                  <a:gd name="connsiteY12" fmla="*/ 30956 h 166687"/>
                  <a:gd name="connsiteX13" fmla="*/ 30956 w 269081"/>
                  <a:gd name="connsiteY13" fmla="*/ 40481 h 166687"/>
                  <a:gd name="connsiteX14" fmla="*/ 28575 w 269081"/>
                  <a:gd name="connsiteY14" fmla="*/ 47625 h 166687"/>
                  <a:gd name="connsiteX15" fmla="*/ 21431 w 269081"/>
                  <a:gd name="connsiteY15" fmla="*/ 52387 h 166687"/>
                  <a:gd name="connsiteX16" fmla="*/ 2381 w 269081"/>
                  <a:gd name="connsiteY16" fmla="*/ 52387 h 166687"/>
                  <a:gd name="connsiteX17" fmla="*/ 0 w 269081"/>
                  <a:gd name="connsiteY17" fmla="*/ 59531 h 166687"/>
                  <a:gd name="connsiteX18" fmla="*/ 2381 w 269081"/>
                  <a:gd name="connsiteY18" fmla="*/ 73819 h 166687"/>
                  <a:gd name="connsiteX19" fmla="*/ 16668 w 269081"/>
                  <a:gd name="connsiteY19" fmla="*/ 80962 h 166687"/>
                  <a:gd name="connsiteX20" fmla="*/ 26193 w 269081"/>
                  <a:gd name="connsiteY20" fmla="*/ 104775 h 166687"/>
                  <a:gd name="connsiteX21" fmla="*/ 35718 w 269081"/>
                  <a:gd name="connsiteY21" fmla="*/ 119062 h 166687"/>
                  <a:gd name="connsiteX22" fmla="*/ 33337 w 269081"/>
                  <a:gd name="connsiteY22" fmla="*/ 135731 h 166687"/>
                  <a:gd name="connsiteX23" fmla="*/ 28575 w 269081"/>
                  <a:gd name="connsiteY23" fmla="*/ 142875 h 166687"/>
                  <a:gd name="connsiteX24" fmla="*/ 26193 w 269081"/>
                  <a:gd name="connsiteY24" fmla="*/ 150019 h 166687"/>
                  <a:gd name="connsiteX25" fmla="*/ 28575 w 269081"/>
                  <a:gd name="connsiteY25" fmla="*/ 161925 h 166687"/>
                  <a:gd name="connsiteX26" fmla="*/ 57150 w 269081"/>
                  <a:gd name="connsiteY26" fmla="*/ 154781 h 166687"/>
                  <a:gd name="connsiteX27" fmla="*/ 64293 w 269081"/>
                  <a:gd name="connsiteY27" fmla="*/ 147637 h 166687"/>
                  <a:gd name="connsiteX28" fmla="*/ 71437 w 269081"/>
                  <a:gd name="connsiteY28" fmla="*/ 145256 h 166687"/>
                  <a:gd name="connsiteX29" fmla="*/ 83343 w 269081"/>
                  <a:gd name="connsiteY29" fmla="*/ 147637 h 166687"/>
                  <a:gd name="connsiteX30" fmla="*/ 90487 w 269081"/>
                  <a:gd name="connsiteY30" fmla="*/ 152400 h 166687"/>
                  <a:gd name="connsiteX31" fmla="*/ 92868 w 269081"/>
                  <a:gd name="connsiteY31" fmla="*/ 145256 h 166687"/>
                  <a:gd name="connsiteX32" fmla="*/ 95250 w 269081"/>
                  <a:gd name="connsiteY32" fmla="*/ 133350 h 166687"/>
                  <a:gd name="connsiteX33" fmla="*/ 104775 w 269081"/>
                  <a:gd name="connsiteY33" fmla="*/ 135731 h 166687"/>
                  <a:gd name="connsiteX34" fmla="*/ 107156 w 269081"/>
                  <a:gd name="connsiteY34" fmla="*/ 119062 h 166687"/>
                  <a:gd name="connsiteX35" fmla="*/ 111918 w 269081"/>
                  <a:gd name="connsiteY35" fmla="*/ 111919 h 166687"/>
                  <a:gd name="connsiteX36" fmla="*/ 142875 w 269081"/>
                  <a:gd name="connsiteY36" fmla="*/ 121444 h 166687"/>
                  <a:gd name="connsiteX37" fmla="*/ 145256 w 269081"/>
                  <a:gd name="connsiteY37" fmla="*/ 142875 h 166687"/>
                  <a:gd name="connsiteX38" fmla="*/ 147637 w 269081"/>
                  <a:gd name="connsiteY38" fmla="*/ 150019 h 166687"/>
                  <a:gd name="connsiteX39" fmla="*/ 150018 w 269081"/>
                  <a:gd name="connsiteY39" fmla="*/ 164306 h 166687"/>
                  <a:gd name="connsiteX40" fmla="*/ 157162 w 269081"/>
                  <a:gd name="connsiteY40" fmla="*/ 166687 h 166687"/>
                  <a:gd name="connsiteX41" fmla="*/ 190500 w 269081"/>
                  <a:gd name="connsiteY41" fmla="*/ 164306 h 166687"/>
                  <a:gd name="connsiteX42" fmla="*/ 192881 w 269081"/>
                  <a:gd name="connsiteY42" fmla="*/ 157162 h 166687"/>
                  <a:gd name="connsiteX43" fmla="*/ 207168 w 269081"/>
                  <a:gd name="connsiteY43" fmla="*/ 147637 h 166687"/>
                  <a:gd name="connsiteX44" fmla="*/ 219075 w 269081"/>
                  <a:gd name="connsiteY44" fmla="*/ 150019 h 166687"/>
                  <a:gd name="connsiteX45" fmla="*/ 226218 w 269081"/>
                  <a:gd name="connsiteY45" fmla="*/ 152400 h 166687"/>
                  <a:gd name="connsiteX46" fmla="*/ 269081 w 269081"/>
                  <a:gd name="connsiteY46" fmla="*/ 147637 h 166687"/>
                  <a:gd name="connsiteX47" fmla="*/ 264318 w 269081"/>
                  <a:gd name="connsiteY47" fmla="*/ 135731 h 166687"/>
                  <a:gd name="connsiteX48" fmla="*/ 257175 w 269081"/>
                  <a:gd name="connsiteY48" fmla="*/ 128587 h 166687"/>
                  <a:gd name="connsiteX49" fmla="*/ 247650 w 269081"/>
                  <a:gd name="connsiteY49" fmla="*/ 88106 h 166687"/>
                  <a:gd name="connsiteX50" fmla="*/ 240506 w 269081"/>
                  <a:gd name="connsiteY50" fmla="*/ 85725 h 166687"/>
                  <a:gd name="connsiteX51" fmla="*/ 221456 w 269081"/>
                  <a:gd name="connsiteY51" fmla="*/ 92869 h 166687"/>
                  <a:gd name="connsiteX52" fmla="*/ 216693 w 269081"/>
                  <a:gd name="connsiteY52" fmla="*/ 100012 h 166687"/>
                  <a:gd name="connsiteX53" fmla="*/ 204787 w 269081"/>
                  <a:gd name="connsiteY53" fmla="*/ 90487 h 166687"/>
                  <a:gd name="connsiteX54" fmla="*/ 195262 w 269081"/>
                  <a:gd name="connsiteY54" fmla="*/ 54769 h 166687"/>
                  <a:gd name="connsiteX55" fmla="*/ 130968 w 269081"/>
                  <a:gd name="connsiteY55" fmla="*/ 52387 h 166687"/>
                  <a:gd name="connsiteX56" fmla="*/ 123825 w 269081"/>
                  <a:gd name="connsiteY56" fmla="*/ 50006 h 166687"/>
                  <a:gd name="connsiteX57" fmla="*/ 88106 w 269081"/>
                  <a:gd name="connsiteY57" fmla="*/ 47625 h 166687"/>
                  <a:gd name="connsiteX58" fmla="*/ 95250 w 269081"/>
                  <a:gd name="connsiteY58" fmla="*/ 42862 h 166687"/>
                  <a:gd name="connsiteX59" fmla="*/ 95250 w 269081"/>
                  <a:gd name="connsiteY59" fmla="*/ 42862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69081" h="166687">
                    <a:moveTo>
                      <a:pt x="95250" y="42862"/>
                    </a:moveTo>
                    <a:cubicBezTo>
                      <a:pt x="96441" y="40878"/>
                      <a:pt x="102393" y="35584"/>
                      <a:pt x="102393" y="30956"/>
                    </a:cubicBezTo>
                    <a:cubicBezTo>
                      <a:pt x="102393" y="28094"/>
                      <a:pt x="97038" y="28429"/>
                      <a:pt x="95250" y="26194"/>
                    </a:cubicBezTo>
                    <a:cubicBezTo>
                      <a:pt x="93682" y="24234"/>
                      <a:pt x="93662" y="21431"/>
                      <a:pt x="92868" y="19050"/>
                    </a:cubicBezTo>
                    <a:cubicBezTo>
                      <a:pt x="93662" y="16669"/>
                      <a:pt x="94127" y="14151"/>
                      <a:pt x="95250" y="11906"/>
                    </a:cubicBezTo>
                    <a:cubicBezTo>
                      <a:pt x="96530" y="9346"/>
                      <a:pt x="100573" y="7568"/>
                      <a:pt x="100012" y="4762"/>
                    </a:cubicBezTo>
                    <a:cubicBezTo>
                      <a:pt x="99451" y="1956"/>
                      <a:pt x="95249" y="1587"/>
                      <a:pt x="92868" y="0"/>
                    </a:cubicBezTo>
                    <a:cubicBezTo>
                      <a:pt x="88106" y="794"/>
                      <a:pt x="82801" y="36"/>
                      <a:pt x="78581" y="2381"/>
                    </a:cubicBezTo>
                    <a:cubicBezTo>
                      <a:pt x="75112" y="4308"/>
                      <a:pt x="75085" y="10343"/>
                      <a:pt x="71437" y="11906"/>
                    </a:cubicBezTo>
                    <a:cubicBezTo>
                      <a:pt x="70129" y="12467"/>
                      <a:pt x="56847" y="7837"/>
                      <a:pt x="54768" y="7144"/>
                    </a:cubicBezTo>
                    <a:cubicBezTo>
                      <a:pt x="52387" y="8731"/>
                      <a:pt x="49142" y="9479"/>
                      <a:pt x="47625" y="11906"/>
                    </a:cubicBezTo>
                    <a:cubicBezTo>
                      <a:pt x="44964" y="16163"/>
                      <a:pt x="47039" y="23409"/>
                      <a:pt x="42862" y="26194"/>
                    </a:cubicBezTo>
                    <a:lnTo>
                      <a:pt x="35718" y="30956"/>
                    </a:lnTo>
                    <a:cubicBezTo>
                      <a:pt x="34131" y="34131"/>
                      <a:pt x="32354" y="37218"/>
                      <a:pt x="30956" y="40481"/>
                    </a:cubicBezTo>
                    <a:cubicBezTo>
                      <a:pt x="29967" y="42788"/>
                      <a:pt x="30143" y="45665"/>
                      <a:pt x="28575" y="47625"/>
                    </a:cubicBezTo>
                    <a:cubicBezTo>
                      <a:pt x="26787" y="49860"/>
                      <a:pt x="23812" y="50800"/>
                      <a:pt x="21431" y="52387"/>
                    </a:cubicBezTo>
                    <a:cubicBezTo>
                      <a:pt x="16903" y="51482"/>
                      <a:pt x="7262" y="47506"/>
                      <a:pt x="2381" y="52387"/>
                    </a:cubicBezTo>
                    <a:cubicBezTo>
                      <a:pt x="606" y="54162"/>
                      <a:pt x="794" y="57150"/>
                      <a:pt x="0" y="59531"/>
                    </a:cubicBezTo>
                    <a:cubicBezTo>
                      <a:pt x="794" y="64294"/>
                      <a:pt x="222" y="69500"/>
                      <a:pt x="2381" y="73819"/>
                    </a:cubicBezTo>
                    <a:cubicBezTo>
                      <a:pt x="4227" y="77511"/>
                      <a:pt x="13288" y="79835"/>
                      <a:pt x="16668" y="80962"/>
                    </a:cubicBezTo>
                    <a:cubicBezTo>
                      <a:pt x="32496" y="96790"/>
                      <a:pt x="15477" y="76914"/>
                      <a:pt x="26193" y="104775"/>
                    </a:cubicBezTo>
                    <a:cubicBezTo>
                      <a:pt x="28248" y="110117"/>
                      <a:pt x="35718" y="119062"/>
                      <a:pt x="35718" y="119062"/>
                    </a:cubicBezTo>
                    <a:cubicBezTo>
                      <a:pt x="34924" y="124618"/>
                      <a:pt x="34950" y="130355"/>
                      <a:pt x="33337" y="135731"/>
                    </a:cubicBezTo>
                    <a:cubicBezTo>
                      <a:pt x="32515" y="138472"/>
                      <a:pt x="29855" y="140315"/>
                      <a:pt x="28575" y="142875"/>
                    </a:cubicBezTo>
                    <a:cubicBezTo>
                      <a:pt x="27452" y="145120"/>
                      <a:pt x="26987" y="147638"/>
                      <a:pt x="26193" y="150019"/>
                    </a:cubicBezTo>
                    <a:cubicBezTo>
                      <a:pt x="26987" y="153988"/>
                      <a:pt x="24817" y="160422"/>
                      <a:pt x="28575" y="161925"/>
                    </a:cubicBezTo>
                    <a:cubicBezTo>
                      <a:pt x="38337" y="165830"/>
                      <a:pt x="49805" y="160902"/>
                      <a:pt x="57150" y="154781"/>
                    </a:cubicBezTo>
                    <a:cubicBezTo>
                      <a:pt x="59737" y="152625"/>
                      <a:pt x="61491" y="149505"/>
                      <a:pt x="64293" y="147637"/>
                    </a:cubicBezTo>
                    <a:cubicBezTo>
                      <a:pt x="66382" y="146245"/>
                      <a:pt x="69056" y="146050"/>
                      <a:pt x="71437" y="145256"/>
                    </a:cubicBezTo>
                    <a:cubicBezTo>
                      <a:pt x="75406" y="146050"/>
                      <a:pt x="79553" y="146216"/>
                      <a:pt x="83343" y="147637"/>
                    </a:cubicBezTo>
                    <a:cubicBezTo>
                      <a:pt x="86023" y="148642"/>
                      <a:pt x="87710" y="153094"/>
                      <a:pt x="90487" y="152400"/>
                    </a:cubicBezTo>
                    <a:cubicBezTo>
                      <a:pt x="92922" y="151791"/>
                      <a:pt x="92259" y="147691"/>
                      <a:pt x="92868" y="145256"/>
                    </a:cubicBezTo>
                    <a:cubicBezTo>
                      <a:pt x="93850" y="141330"/>
                      <a:pt x="94456" y="137319"/>
                      <a:pt x="95250" y="133350"/>
                    </a:cubicBezTo>
                    <a:cubicBezTo>
                      <a:pt x="98425" y="134144"/>
                      <a:pt x="101848" y="137195"/>
                      <a:pt x="104775" y="135731"/>
                    </a:cubicBezTo>
                    <a:cubicBezTo>
                      <a:pt x="113181" y="131528"/>
                      <a:pt x="108876" y="124223"/>
                      <a:pt x="107156" y="119062"/>
                    </a:cubicBezTo>
                    <a:cubicBezTo>
                      <a:pt x="108743" y="116681"/>
                      <a:pt x="109090" y="112354"/>
                      <a:pt x="111918" y="111919"/>
                    </a:cubicBezTo>
                    <a:cubicBezTo>
                      <a:pt x="136664" y="108112"/>
                      <a:pt x="134652" y="109110"/>
                      <a:pt x="142875" y="121444"/>
                    </a:cubicBezTo>
                    <a:cubicBezTo>
                      <a:pt x="143669" y="128588"/>
                      <a:pt x="144074" y="135785"/>
                      <a:pt x="145256" y="142875"/>
                    </a:cubicBezTo>
                    <a:cubicBezTo>
                      <a:pt x="145669" y="145351"/>
                      <a:pt x="147093" y="147569"/>
                      <a:pt x="147637" y="150019"/>
                    </a:cubicBezTo>
                    <a:cubicBezTo>
                      <a:pt x="148684" y="154732"/>
                      <a:pt x="147623" y="160114"/>
                      <a:pt x="150018" y="164306"/>
                    </a:cubicBezTo>
                    <a:cubicBezTo>
                      <a:pt x="151263" y="166485"/>
                      <a:pt x="154781" y="165893"/>
                      <a:pt x="157162" y="166687"/>
                    </a:cubicBezTo>
                    <a:cubicBezTo>
                      <a:pt x="168275" y="165893"/>
                      <a:pt x="179735" y="167177"/>
                      <a:pt x="190500" y="164306"/>
                    </a:cubicBezTo>
                    <a:cubicBezTo>
                      <a:pt x="192925" y="163659"/>
                      <a:pt x="191106" y="158937"/>
                      <a:pt x="192881" y="157162"/>
                    </a:cubicBezTo>
                    <a:cubicBezTo>
                      <a:pt x="196928" y="153115"/>
                      <a:pt x="207168" y="147637"/>
                      <a:pt x="207168" y="147637"/>
                    </a:cubicBezTo>
                    <a:cubicBezTo>
                      <a:pt x="211137" y="148431"/>
                      <a:pt x="215148" y="149037"/>
                      <a:pt x="219075" y="150019"/>
                    </a:cubicBezTo>
                    <a:cubicBezTo>
                      <a:pt x="221510" y="150628"/>
                      <a:pt x="223711" y="152519"/>
                      <a:pt x="226218" y="152400"/>
                    </a:cubicBezTo>
                    <a:cubicBezTo>
                      <a:pt x="240577" y="151716"/>
                      <a:pt x="254793" y="149225"/>
                      <a:pt x="269081" y="147637"/>
                    </a:cubicBezTo>
                    <a:cubicBezTo>
                      <a:pt x="267493" y="143668"/>
                      <a:pt x="266583" y="139356"/>
                      <a:pt x="264318" y="135731"/>
                    </a:cubicBezTo>
                    <a:cubicBezTo>
                      <a:pt x="262533" y="132875"/>
                      <a:pt x="257906" y="131874"/>
                      <a:pt x="257175" y="128587"/>
                    </a:cubicBezTo>
                    <a:cubicBezTo>
                      <a:pt x="250821" y="99993"/>
                      <a:pt x="265628" y="97096"/>
                      <a:pt x="247650" y="88106"/>
                    </a:cubicBezTo>
                    <a:cubicBezTo>
                      <a:pt x="245405" y="86983"/>
                      <a:pt x="242887" y="86519"/>
                      <a:pt x="240506" y="85725"/>
                    </a:cubicBezTo>
                    <a:cubicBezTo>
                      <a:pt x="231985" y="87429"/>
                      <a:pt x="227589" y="86736"/>
                      <a:pt x="221456" y="92869"/>
                    </a:cubicBezTo>
                    <a:cubicBezTo>
                      <a:pt x="219432" y="94893"/>
                      <a:pt x="218281" y="97631"/>
                      <a:pt x="216693" y="100012"/>
                    </a:cubicBezTo>
                    <a:cubicBezTo>
                      <a:pt x="210973" y="98105"/>
                      <a:pt x="206223" y="98146"/>
                      <a:pt x="204787" y="90487"/>
                    </a:cubicBezTo>
                    <a:cubicBezTo>
                      <a:pt x="204544" y="89193"/>
                      <a:pt x="210365" y="56279"/>
                      <a:pt x="195262" y="54769"/>
                    </a:cubicBezTo>
                    <a:cubicBezTo>
                      <a:pt x="173922" y="52635"/>
                      <a:pt x="152399" y="53181"/>
                      <a:pt x="130968" y="52387"/>
                    </a:cubicBezTo>
                    <a:cubicBezTo>
                      <a:pt x="128587" y="51593"/>
                      <a:pt x="126319" y="50283"/>
                      <a:pt x="123825" y="50006"/>
                    </a:cubicBezTo>
                    <a:cubicBezTo>
                      <a:pt x="111965" y="48688"/>
                      <a:pt x="99682" y="50519"/>
                      <a:pt x="88106" y="47625"/>
                    </a:cubicBezTo>
                    <a:cubicBezTo>
                      <a:pt x="85329" y="46931"/>
                      <a:pt x="92690" y="44142"/>
                      <a:pt x="95250" y="42862"/>
                    </a:cubicBezTo>
                    <a:lnTo>
                      <a:pt x="95250" y="42862"/>
                    </a:ln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32" name="Freeform 931"/>
              <p:cNvSpPr/>
              <p:nvPr/>
            </p:nvSpPr>
            <p:spPr bwMode="auto">
              <a:xfrm>
                <a:off x="10390305" y="1156639"/>
                <a:ext cx="147875" cy="65688"/>
              </a:xfrm>
              <a:custGeom>
                <a:avLst/>
                <a:gdLst>
                  <a:gd name="connsiteX0" fmla="*/ 98051 w 295751"/>
                  <a:gd name="connsiteY0" fmla="*/ 21757 h 131376"/>
                  <a:gd name="connsiteX1" fmla="*/ 105195 w 295751"/>
                  <a:gd name="connsiteY1" fmla="*/ 326 h 131376"/>
                  <a:gd name="connsiteX2" fmla="*/ 126626 w 295751"/>
                  <a:gd name="connsiteY2" fmla="*/ 2707 h 131376"/>
                  <a:gd name="connsiteX3" fmla="*/ 133770 w 295751"/>
                  <a:gd name="connsiteY3" fmla="*/ 7469 h 131376"/>
                  <a:gd name="connsiteX4" fmla="*/ 148058 w 295751"/>
                  <a:gd name="connsiteY4" fmla="*/ 12232 h 131376"/>
                  <a:gd name="connsiteX5" fmla="*/ 233783 w 295751"/>
                  <a:gd name="connsiteY5" fmla="*/ 12232 h 131376"/>
                  <a:gd name="connsiteX6" fmla="*/ 257595 w 295751"/>
                  <a:gd name="connsiteY6" fmla="*/ 19376 h 131376"/>
                  <a:gd name="connsiteX7" fmla="*/ 283789 w 295751"/>
                  <a:gd name="connsiteY7" fmla="*/ 24138 h 131376"/>
                  <a:gd name="connsiteX8" fmla="*/ 290933 w 295751"/>
                  <a:gd name="connsiteY8" fmla="*/ 26519 h 131376"/>
                  <a:gd name="connsiteX9" fmla="*/ 295695 w 295751"/>
                  <a:gd name="connsiteY9" fmla="*/ 33663 h 131376"/>
                  <a:gd name="connsiteX10" fmla="*/ 288551 w 295751"/>
                  <a:gd name="connsiteY10" fmla="*/ 38426 h 131376"/>
                  <a:gd name="connsiteX11" fmla="*/ 271883 w 295751"/>
                  <a:gd name="connsiteY11" fmla="*/ 43188 h 131376"/>
                  <a:gd name="connsiteX12" fmla="*/ 257595 w 295751"/>
                  <a:gd name="connsiteY12" fmla="*/ 47951 h 131376"/>
                  <a:gd name="connsiteX13" fmla="*/ 250451 w 295751"/>
                  <a:gd name="connsiteY13" fmla="*/ 50332 h 131376"/>
                  <a:gd name="connsiteX14" fmla="*/ 243308 w 295751"/>
                  <a:gd name="connsiteY14" fmla="*/ 55094 h 131376"/>
                  <a:gd name="connsiteX15" fmla="*/ 217114 w 295751"/>
                  <a:gd name="connsiteY15" fmla="*/ 71763 h 131376"/>
                  <a:gd name="connsiteX16" fmla="*/ 207589 w 295751"/>
                  <a:gd name="connsiteY16" fmla="*/ 86051 h 131376"/>
                  <a:gd name="connsiteX17" fmla="*/ 205208 w 295751"/>
                  <a:gd name="connsiteY17" fmla="*/ 93194 h 131376"/>
                  <a:gd name="connsiteX18" fmla="*/ 198064 w 295751"/>
                  <a:gd name="connsiteY18" fmla="*/ 95576 h 131376"/>
                  <a:gd name="connsiteX19" fmla="*/ 171870 w 295751"/>
                  <a:gd name="connsiteY19" fmla="*/ 93194 h 131376"/>
                  <a:gd name="connsiteX20" fmla="*/ 157583 w 295751"/>
                  <a:gd name="connsiteY20" fmla="*/ 90813 h 131376"/>
                  <a:gd name="connsiteX21" fmla="*/ 150439 w 295751"/>
                  <a:gd name="connsiteY21" fmla="*/ 97957 h 131376"/>
                  <a:gd name="connsiteX22" fmla="*/ 143295 w 295751"/>
                  <a:gd name="connsiteY22" fmla="*/ 100338 h 131376"/>
                  <a:gd name="connsiteX23" fmla="*/ 140914 w 295751"/>
                  <a:gd name="connsiteY23" fmla="*/ 107482 h 131376"/>
                  <a:gd name="connsiteX24" fmla="*/ 138533 w 295751"/>
                  <a:gd name="connsiteY24" fmla="*/ 124151 h 131376"/>
                  <a:gd name="connsiteX25" fmla="*/ 119483 w 295751"/>
                  <a:gd name="connsiteY25" fmla="*/ 128913 h 131376"/>
                  <a:gd name="connsiteX26" fmla="*/ 112339 w 295751"/>
                  <a:gd name="connsiteY26" fmla="*/ 131294 h 131376"/>
                  <a:gd name="connsiteX27" fmla="*/ 81383 w 295751"/>
                  <a:gd name="connsiteY27" fmla="*/ 128913 h 131376"/>
                  <a:gd name="connsiteX28" fmla="*/ 74239 w 295751"/>
                  <a:gd name="connsiteY28" fmla="*/ 126532 h 131376"/>
                  <a:gd name="connsiteX29" fmla="*/ 64714 w 295751"/>
                  <a:gd name="connsiteY29" fmla="*/ 124151 h 131376"/>
                  <a:gd name="connsiteX30" fmla="*/ 38520 w 295751"/>
                  <a:gd name="connsiteY30" fmla="*/ 126532 h 131376"/>
                  <a:gd name="connsiteX31" fmla="*/ 31376 w 295751"/>
                  <a:gd name="connsiteY31" fmla="*/ 131294 h 131376"/>
                  <a:gd name="connsiteX32" fmla="*/ 19470 w 295751"/>
                  <a:gd name="connsiteY32" fmla="*/ 128913 h 131376"/>
                  <a:gd name="connsiteX33" fmla="*/ 12326 w 295751"/>
                  <a:gd name="connsiteY33" fmla="*/ 126532 h 131376"/>
                  <a:gd name="connsiteX34" fmla="*/ 2801 w 295751"/>
                  <a:gd name="connsiteY34" fmla="*/ 124151 h 131376"/>
                  <a:gd name="connsiteX35" fmla="*/ 2801 w 295751"/>
                  <a:gd name="connsiteY35" fmla="*/ 107482 h 131376"/>
                  <a:gd name="connsiteX36" fmla="*/ 14708 w 295751"/>
                  <a:gd name="connsiteY36" fmla="*/ 105101 h 131376"/>
                  <a:gd name="connsiteX37" fmla="*/ 57570 w 295751"/>
                  <a:gd name="connsiteY37" fmla="*/ 97957 h 131376"/>
                  <a:gd name="connsiteX38" fmla="*/ 86145 w 295751"/>
                  <a:gd name="connsiteY38" fmla="*/ 90813 h 131376"/>
                  <a:gd name="connsiteX39" fmla="*/ 95670 w 295751"/>
                  <a:gd name="connsiteY39" fmla="*/ 86051 h 131376"/>
                  <a:gd name="connsiteX40" fmla="*/ 79001 w 295751"/>
                  <a:gd name="connsiteY40" fmla="*/ 69382 h 131376"/>
                  <a:gd name="connsiteX41" fmla="*/ 67095 w 295751"/>
                  <a:gd name="connsiteY41" fmla="*/ 67001 h 131376"/>
                  <a:gd name="connsiteX42" fmla="*/ 52808 w 295751"/>
                  <a:gd name="connsiteY42" fmla="*/ 62238 h 131376"/>
                  <a:gd name="connsiteX43" fmla="*/ 31376 w 295751"/>
                  <a:gd name="connsiteY43" fmla="*/ 69382 h 131376"/>
                  <a:gd name="connsiteX44" fmla="*/ 19470 w 295751"/>
                  <a:gd name="connsiteY44" fmla="*/ 50332 h 131376"/>
                  <a:gd name="connsiteX45" fmla="*/ 19470 w 295751"/>
                  <a:gd name="connsiteY45" fmla="*/ 31282 h 131376"/>
                  <a:gd name="connsiteX46" fmla="*/ 33758 w 295751"/>
                  <a:gd name="connsiteY46" fmla="*/ 26519 h 131376"/>
                  <a:gd name="connsiteX47" fmla="*/ 33758 w 295751"/>
                  <a:gd name="connsiteY47" fmla="*/ 9851 h 131376"/>
                  <a:gd name="connsiteX48" fmla="*/ 43283 w 295751"/>
                  <a:gd name="connsiteY48" fmla="*/ 7469 h 131376"/>
                  <a:gd name="connsiteX49" fmla="*/ 71858 w 295751"/>
                  <a:gd name="connsiteY49" fmla="*/ 9851 h 131376"/>
                  <a:gd name="connsiteX50" fmla="*/ 79001 w 295751"/>
                  <a:gd name="connsiteY50" fmla="*/ 12232 h 131376"/>
                  <a:gd name="connsiteX51" fmla="*/ 83764 w 295751"/>
                  <a:gd name="connsiteY51" fmla="*/ 19376 h 131376"/>
                  <a:gd name="connsiteX52" fmla="*/ 90908 w 295751"/>
                  <a:gd name="connsiteY52" fmla="*/ 24138 h 131376"/>
                  <a:gd name="connsiteX53" fmla="*/ 95670 w 295751"/>
                  <a:gd name="connsiteY53" fmla="*/ 16994 h 131376"/>
                  <a:gd name="connsiteX54" fmla="*/ 95670 w 295751"/>
                  <a:gd name="connsiteY54" fmla="*/ 2707 h 131376"/>
                  <a:gd name="connsiteX55" fmla="*/ 98051 w 295751"/>
                  <a:gd name="connsiteY55" fmla="*/ 21757 h 131376"/>
                  <a:gd name="connsiteX0" fmla="*/ 98051 w 295751"/>
                  <a:gd name="connsiteY0" fmla="*/ 21757 h 131376"/>
                  <a:gd name="connsiteX1" fmla="*/ 105195 w 295751"/>
                  <a:gd name="connsiteY1" fmla="*/ 326 h 131376"/>
                  <a:gd name="connsiteX2" fmla="*/ 126626 w 295751"/>
                  <a:gd name="connsiteY2" fmla="*/ 2707 h 131376"/>
                  <a:gd name="connsiteX3" fmla="*/ 133770 w 295751"/>
                  <a:gd name="connsiteY3" fmla="*/ 7469 h 131376"/>
                  <a:gd name="connsiteX4" fmla="*/ 148058 w 295751"/>
                  <a:gd name="connsiteY4" fmla="*/ 12232 h 131376"/>
                  <a:gd name="connsiteX5" fmla="*/ 233783 w 295751"/>
                  <a:gd name="connsiteY5" fmla="*/ 12232 h 131376"/>
                  <a:gd name="connsiteX6" fmla="*/ 257595 w 295751"/>
                  <a:gd name="connsiteY6" fmla="*/ 19376 h 131376"/>
                  <a:gd name="connsiteX7" fmla="*/ 283789 w 295751"/>
                  <a:gd name="connsiteY7" fmla="*/ 24138 h 131376"/>
                  <a:gd name="connsiteX8" fmla="*/ 290933 w 295751"/>
                  <a:gd name="connsiteY8" fmla="*/ 26519 h 131376"/>
                  <a:gd name="connsiteX9" fmla="*/ 295695 w 295751"/>
                  <a:gd name="connsiteY9" fmla="*/ 33663 h 131376"/>
                  <a:gd name="connsiteX10" fmla="*/ 288551 w 295751"/>
                  <a:gd name="connsiteY10" fmla="*/ 38426 h 131376"/>
                  <a:gd name="connsiteX11" fmla="*/ 271883 w 295751"/>
                  <a:gd name="connsiteY11" fmla="*/ 43188 h 131376"/>
                  <a:gd name="connsiteX12" fmla="*/ 257595 w 295751"/>
                  <a:gd name="connsiteY12" fmla="*/ 47951 h 131376"/>
                  <a:gd name="connsiteX13" fmla="*/ 250451 w 295751"/>
                  <a:gd name="connsiteY13" fmla="*/ 50332 h 131376"/>
                  <a:gd name="connsiteX14" fmla="*/ 243308 w 295751"/>
                  <a:gd name="connsiteY14" fmla="*/ 55094 h 131376"/>
                  <a:gd name="connsiteX15" fmla="*/ 217114 w 295751"/>
                  <a:gd name="connsiteY15" fmla="*/ 71763 h 131376"/>
                  <a:gd name="connsiteX16" fmla="*/ 207589 w 295751"/>
                  <a:gd name="connsiteY16" fmla="*/ 86051 h 131376"/>
                  <a:gd name="connsiteX17" fmla="*/ 205208 w 295751"/>
                  <a:gd name="connsiteY17" fmla="*/ 93194 h 131376"/>
                  <a:gd name="connsiteX18" fmla="*/ 198064 w 295751"/>
                  <a:gd name="connsiteY18" fmla="*/ 95576 h 131376"/>
                  <a:gd name="connsiteX19" fmla="*/ 171870 w 295751"/>
                  <a:gd name="connsiteY19" fmla="*/ 93194 h 131376"/>
                  <a:gd name="connsiteX20" fmla="*/ 157583 w 295751"/>
                  <a:gd name="connsiteY20" fmla="*/ 90813 h 131376"/>
                  <a:gd name="connsiteX21" fmla="*/ 150439 w 295751"/>
                  <a:gd name="connsiteY21" fmla="*/ 97957 h 131376"/>
                  <a:gd name="connsiteX22" fmla="*/ 143295 w 295751"/>
                  <a:gd name="connsiteY22" fmla="*/ 100338 h 131376"/>
                  <a:gd name="connsiteX23" fmla="*/ 140914 w 295751"/>
                  <a:gd name="connsiteY23" fmla="*/ 107482 h 131376"/>
                  <a:gd name="connsiteX24" fmla="*/ 138533 w 295751"/>
                  <a:gd name="connsiteY24" fmla="*/ 124151 h 131376"/>
                  <a:gd name="connsiteX25" fmla="*/ 119483 w 295751"/>
                  <a:gd name="connsiteY25" fmla="*/ 128913 h 131376"/>
                  <a:gd name="connsiteX26" fmla="*/ 112339 w 295751"/>
                  <a:gd name="connsiteY26" fmla="*/ 131294 h 131376"/>
                  <a:gd name="connsiteX27" fmla="*/ 81383 w 295751"/>
                  <a:gd name="connsiteY27" fmla="*/ 128913 h 131376"/>
                  <a:gd name="connsiteX28" fmla="*/ 74239 w 295751"/>
                  <a:gd name="connsiteY28" fmla="*/ 126532 h 131376"/>
                  <a:gd name="connsiteX29" fmla="*/ 64714 w 295751"/>
                  <a:gd name="connsiteY29" fmla="*/ 124151 h 131376"/>
                  <a:gd name="connsiteX30" fmla="*/ 38520 w 295751"/>
                  <a:gd name="connsiteY30" fmla="*/ 126532 h 131376"/>
                  <a:gd name="connsiteX31" fmla="*/ 31376 w 295751"/>
                  <a:gd name="connsiteY31" fmla="*/ 131294 h 131376"/>
                  <a:gd name="connsiteX32" fmla="*/ 19470 w 295751"/>
                  <a:gd name="connsiteY32" fmla="*/ 128913 h 131376"/>
                  <a:gd name="connsiteX33" fmla="*/ 12326 w 295751"/>
                  <a:gd name="connsiteY33" fmla="*/ 126532 h 131376"/>
                  <a:gd name="connsiteX34" fmla="*/ 2801 w 295751"/>
                  <a:gd name="connsiteY34" fmla="*/ 124151 h 131376"/>
                  <a:gd name="connsiteX35" fmla="*/ 2801 w 295751"/>
                  <a:gd name="connsiteY35" fmla="*/ 107482 h 131376"/>
                  <a:gd name="connsiteX36" fmla="*/ 14708 w 295751"/>
                  <a:gd name="connsiteY36" fmla="*/ 105101 h 131376"/>
                  <a:gd name="connsiteX37" fmla="*/ 57570 w 295751"/>
                  <a:gd name="connsiteY37" fmla="*/ 97957 h 131376"/>
                  <a:gd name="connsiteX38" fmla="*/ 86145 w 295751"/>
                  <a:gd name="connsiteY38" fmla="*/ 90813 h 131376"/>
                  <a:gd name="connsiteX39" fmla="*/ 95670 w 295751"/>
                  <a:gd name="connsiteY39" fmla="*/ 86051 h 131376"/>
                  <a:gd name="connsiteX40" fmla="*/ 79001 w 295751"/>
                  <a:gd name="connsiteY40" fmla="*/ 69382 h 131376"/>
                  <a:gd name="connsiteX41" fmla="*/ 67095 w 295751"/>
                  <a:gd name="connsiteY41" fmla="*/ 67001 h 131376"/>
                  <a:gd name="connsiteX42" fmla="*/ 52808 w 295751"/>
                  <a:gd name="connsiteY42" fmla="*/ 62238 h 131376"/>
                  <a:gd name="connsiteX43" fmla="*/ 31376 w 295751"/>
                  <a:gd name="connsiteY43" fmla="*/ 69382 h 131376"/>
                  <a:gd name="connsiteX44" fmla="*/ 19470 w 295751"/>
                  <a:gd name="connsiteY44" fmla="*/ 50332 h 131376"/>
                  <a:gd name="connsiteX45" fmla="*/ 19470 w 295751"/>
                  <a:gd name="connsiteY45" fmla="*/ 31282 h 131376"/>
                  <a:gd name="connsiteX46" fmla="*/ 33758 w 295751"/>
                  <a:gd name="connsiteY46" fmla="*/ 26519 h 131376"/>
                  <a:gd name="connsiteX47" fmla="*/ 33758 w 295751"/>
                  <a:gd name="connsiteY47" fmla="*/ 9851 h 131376"/>
                  <a:gd name="connsiteX48" fmla="*/ 43283 w 295751"/>
                  <a:gd name="connsiteY48" fmla="*/ 7469 h 131376"/>
                  <a:gd name="connsiteX49" fmla="*/ 71858 w 295751"/>
                  <a:gd name="connsiteY49" fmla="*/ 9851 h 131376"/>
                  <a:gd name="connsiteX50" fmla="*/ 79001 w 295751"/>
                  <a:gd name="connsiteY50" fmla="*/ 12232 h 131376"/>
                  <a:gd name="connsiteX51" fmla="*/ 83764 w 295751"/>
                  <a:gd name="connsiteY51" fmla="*/ 19376 h 131376"/>
                  <a:gd name="connsiteX52" fmla="*/ 90908 w 295751"/>
                  <a:gd name="connsiteY52" fmla="*/ 24138 h 131376"/>
                  <a:gd name="connsiteX53" fmla="*/ 95670 w 295751"/>
                  <a:gd name="connsiteY53" fmla="*/ 16994 h 131376"/>
                  <a:gd name="connsiteX54" fmla="*/ 105195 w 295751"/>
                  <a:gd name="connsiteY54" fmla="*/ 14613 h 131376"/>
                  <a:gd name="connsiteX55" fmla="*/ 98051 w 295751"/>
                  <a:gd name="connsiteY55" fmla="*/ 21757 h 13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5751" h="131376">
                    <a:moveTo>
                      <a:pt x="98051" y="21757"/>
                    </a:moveTo>
                    <a:cubicBezTo>
                      <a:pt x="98051" y="19376"/>
                      <a:pt x="99441" y="1372"/>
                      <a:pt x="105195" y="326"/>
                    </a:cubicBezTo>
                    <a:cubicBezTo>
                      <a:pt x="112267" y="-960"/>
                      <a:pt x="119482" y="1913"/>
                      <a:pt x="126626" y="2707"/>
                    </a:cubicBezTo>
                    <a:cubicBezTo>
                      <a:pt x="129007" y="4294"/>
                      <a:pt x="131155" y="6307"/>
                      <a:pt x="133770" y="7469"/>
                    </a:cubicBezTo>
                    <a:cubicBezTo>
                      <a:pt x="138358" y="9508"/>
                      <a:pt x="148058" y="12232"/>
                      <a:pt x="148058" y="12232"/>
                    </a:cubicBezTo>
                    <a:cubicBezTo>
                      <a:pt x="188567" y="8550"/>
                      <a:pt x="177864" y="8376"/>
                      <a:pt x="233783" y="12232"/>
                    </a:cubicBezTo>
                    <a:cubicBezTo>
                      <a:pt x="238324" y="12545"/>
                      <a:pt x="255319" y="18617"/>
                      <a:pt x="257595" y="19376"/>
                    </a:cubicBezTo>
                    <a:cubicBezTo>
                      <a:pt x="266014" y="22183"/>
                      <a:pt x="275111" y="22279"/>
                      <a:pt x="283789" y="24138"/>
                    </a:cubicBezTo>
                    <a:cubicBezTo>
                      <a:pt x="286243" y="24664"/>
                      <a:pt x="288552" y="25725"/>
                      <a:pt x="290933" y="26519"/>
                    </a:cubicBezTo>
                    <a:cubicBezTo>
                      <a:pt x="292520" y="28900"/>
                      <a:pt x="296256" y="30857"/>
                      <a:pt x="295695" y="33663"/>
                    </a:cubicBezTo>
                    <a:cubicBezTo>
                      <a:pt x="295134" y="36469"/>
                      <a:pt x="291111" y="37146"/>
                      <a:pt x="288551" y="38426"/>
                    </a:cubicBezTo>
                    <a:cubicBezTo>
                      <a:pt x="284550" y="40427"/>
                      <a:pt x="275698" y="42043"/>
                      <a:pt x="271883" y="43188"/>
                    </a:cubicBezTo>
                    <a:cubicBezTo>
                      <a:pt x="267074" y="44631"/>
                      <a:pt x="262358" y="46363"/>
                      <a:pt x="257595" y="47951"/>
                    </a:cubicBezTo>
                    <a:lnTo>
                      <a:pt x="250451" y="50332"/>
                    </a:lnTo>
                    <a:cubicBezTo>
                      <a:pt x="248070" y="51919"/>
                      <a:pt x="244825" y="52667"/>
                      <a:pt x="243308" y="55094"/>
                    </a:cubicBezTo>
                    <a:cubicBezTo>
                      <a:pt x="229657" y="76936"/>
                      <a:pt x="253005" y="67775"/>
                      <a:pt x="217114" y="71763"/>
                    </a:cubicBezTo>
                    <a:lnTo>
                      <a:pt x="207589" y="86051"/>
                    </a:lnTo>
                    <a:cubicBezTo>
                      <a:pt x="206197" y="88139"/>
                      <a:pt x="206983" y="91419"/>
                      <a:pt x="205208" y="93194"/>
                    </a:cubicBezTo>
                    <a:cubicBezTo>
                      <a:pt x="203433" y="94969"/>
                      <a:pt x="200445" y="94782"/>
                      <a:pt x="198064" y="95576"/>
                    </a:cubicBezTo>
                    <a:cubicBezTo>
                      <a:pt x="189333" y="94782"/>
                      <a:pt x="180443" y="95031"/>
                      <a:pt x="171870" y="93194"/>
                    </a:cubicBezTo>
                    <a:cubicBezTo>
                      <a:pt x="155013" y="89582"/>
                      <a:pt x="174128" y="85298"/>
                      <a:pt x="157583" y="90813"/>
                    </a:cubicBezTo>
                    <a:cubicBezTo>
                      <a:pt x="155202" y="93194"/>
                      <a:pt x="153241" y="96089"/>
                      <a:pt x="150439" y="97957"/>
                    </a:cubicBezTo>
                    <a:cubicBezTo>
                      <a:pt x="148350" y="99349"/>
                      <a:pt x="145070" y="98563"/>
                      <a:pt x="143295" y="100338"/>
                    </a:cubicBezTo>
                    <a:cubicBezTo>
                      <a:pt x="141520" y="102113"/>
                      <a:pt x="141708" y="105101"/>
                      <a:pt x="140914" y="107482"/>
                    </a:cubicBezTo>
                    <a:cubicBezTo>
                      <a:pt x="140120" y="113038"/>
                      <a:pt x="142502" y="120182"/>
                      <a:pt x="138533" y="124151"/>
                    </a:cubicBezTo>
                    <a:cubicBezTo>
                      <a:pt x="133905" y="128779"/>
                      <a:pt x="125833" y="127326"/>
                      <a:pt x="119483" y="128913"/>
                    </a:cubicBezTo>
                    <a:cubicBezTo>
                      <a:pt x="117048" y="129522"/>
                      <a:pt x="114720" y="130500"/>
                      <a:pt x="112339" y="131294"/>
                    </a:cubicBezTo>
                    <a:cubicBezTo>
                      <a:pt x="102020" y="130500"/>
                      <a:pt x="91652" y="130197"/>
                      <a:pt x="81383" y="128913"/>
                    </a:cubicBezTo>
                    <a:cubicBezTo>
                      <a:pt x="78892" y="128602"/>
                      <a:pt x="76653" y="127222"/>
                      <a:pt x="74239" y="126532"/>
                    </a:cubicBezTo>
                    <a:cubicBezTo>
                      <a:pt x="71092" y="125633"/>
                      <a:pt x="67889" y="124945"/>
                      <a:pt x="64714" y="124151"/>
                    </a:cubicBezTo>
                    <a:cubicBezTo>
                      <a:pt x="55983" y="124945"/>
                      <a:pt x="47093" y="124695"/>
                      <a:pt x="38520" y="126532"/>
                    </a:cubicBezTo>
                    <a:cubicBezTo>
                      <a:pt x="35722" y="127132"/>
                      <a:pt x="34216" y="130939"/>
                      <a:pt x="31376" y="131294"/>
                    </a:cubicBezTo>
                    <a:cubicBezTo>
                      <a:pt x="27360" y="131796"/>
                      <a:pt x="23396" y="129895"/>
                      <a:pt x="19470" y="128913"/>
                    </a:cubicBezTo>
                    <a:cubicBezTo>
                      <a:pt x="17035" y="128304"/>
                      <a:pt x="14740" y="127222"/>
                      <a:pt x="12326" y="126532"/>
                    </a:cubicBezTo>
                    <a:cubicBezTo>
                      <a:pt x="9179" y="125633"/>
                      <a:pt x="5976" y="124945"/>
                      <a:pt x="2801" y="124151"/>
                    </a:cubicBezTo>
                    <a:cubicBezTo>
                      <a:pt x="1280" y="119586"/>
                      <a:pt x="-2659" y="112031"/>
                      <a:pt x="2801" y="107482"/>
                    </a:cubicBezTo>
                    <a:cubicBezTo>
                      <a:pt x="5911" y="104891"/>
                      <a:pt x="10757" y="105979"/>
                      <a:pt x="14708" y="105101"/>
                    </a:cubicBezTo>
                    <a:cubicBezTo>
                      <a:pt x="42282" y="98973"/>
                      <a:pt x="-3561" y="106689"/>
                      <a:pt x="57570" y="97957"/>
                    </a:cubicBezTo>
                    <a:cubicBezTo>
                      <a:pt x="73347" y="87438"/>
                      <a:pt x="55207" y="97952"/>
                      <a:pt x="86145" y="90813"/>
                    </a:cubicBezTo>
                    <a:cubicBezTo>
                      <a:pt x="89604" y="90015"/>
                      <a:pt x="92495" y="87638"/>
                      <a:pt x="95670" y="86051"/>
                    </a:cubicBezTo>
                    <a:cubicBezTo>
                      <a:pt x="110058" y="64468"/>
                      <a:pt x="110895" y="72281"/>
                      <a:pt x="79001" y="69382"/>
                    </a:cubicBezTo>
                    <a:cubicBezTo>
                      <a:pt x="75032" y="68588"/>
                      <a:pt x="71000" y="68066"/>
                      <a:pt x="67095" y="67001"/>
                    </a:cubicBezTo>
                    <a:cubicBezTo>
                      <a:pt x="62252" y="65680"/>
                      <a:pt x="52808" y="62238"/>
                      <a:pt x="52808" y="62238"/>
                    </a:cubicBezTo>
                    <a:cubicBezTo>
                      <a:pt x="36431" y="73155"/>
                      <a:pt x="43950" y="73573"/>
                      <a:pt x="31376" y="69382"/>
                    </a:cubicBezTo>
                    <a:cubicBezTo>
                      <a:pt x="25709" y="52379"/>
                      <a:pt x="30791" y="57878"/>
                      <a:pt x="19470" y="50332"/>
                    </a:cubicBezTo>
                    <a:cubicBezTo>
                      <a:pt x="17591" y="44695"/>
                      <a:pt x="13724" y="37028"/>
                      <a:pt x="19470" y="31282"/>
                    </a:cubicBezTo>
                    <a:cubicBezTo>
                      <a:pt x="23020" y="27732"/>
                      <a:pt x="33758" y="26519"/>
                      <a:pt x="33758" y="26519"/>
                    </a:cubicBezTo>
                    <a:cubicBezTo>
                      <a:pt x="32809" y="22724"/>
                      <a:pt x="28775" y="13837"/>
                      <a:pt x="33758" y="9851"/>
                    </a:cubicBezTo>
                    <a:cubicBezTo>
                      <a:pt x="36314" y="7807"/>
                      <a:pt x="40108" y="8263"/>
                      <a:pt x="43283" y="7469"/>
                    </a:cubicBezTo>
                    <a:cubicBezTo>
                      <a:pt x="52808" y="8263"/>
                      <a:pt x="62384" y="8588"/>
                      <a:pt x="71858" y="9851"/>
                    </a:cubicBezTo>
                    <a:cubicBezTo>
                      <a:pt x="74346" y="10183"/>
                      <a:pt x="77041" y="10664"/>
                      <a:pt x="79001" y="12232"/>
                    </a:cubicBezTo>
                    <a:cubicBezTo>
                      <a:pt x="81236" y="14020"/>
                      <a:pt x="81740" y="17352"/>
                      <a:pt x="83764" y="19376"/>
                    </a:cubicBezTo>
                    <a:cubicBezTo>
                      <a:pt x="85788" y="21400"/>
                      <a:pt x="88527" y="22551"/>
                      <a:pt x="90908" y="24138"/>
                    </a:cubicBezTo>
                    <a:cubicBezTo>
                      <a:pt x="92495" y="21757"/>
                      <a:pt x="95200" y="19817"/>
                      <a:pt x="95670" y="16994"/>
                    </a:cubicBezTo>
                    <a:cubicBezTo>
                      <a:pt x="96044" y="14753"/>
                      <a:pt x="98472" y="16854"/>
                      <a:pt x="105195" y="14613"/>
                    </a:cubicBezTo>
                    <a:cubicBezTo>
                      <a:pt x="111219" y="12605"/>
                      <a:pt x="98051" y="24138"/>
                      <a:pt x="98051" y="21757"/>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33" name="Freeform 932"/>
              <p:cNvSpPr/>
              <p:nvPr/>
            </p:nvSpPr>
            <p:spPr bwMode="auto">
              <a:xfrm>
                <a:off x="10171390" y="1170348"/>
                <a:ext cx="200263" cy="111918"/>
              </a:xfrm>
              <a:custGeom>
                <a:avLst/>
                <a:gdLst>
                  <a:gd name="connsiteX0" fmla="*/ 43338 w 400526"/>
                  <a:gd name="connsiteY0" fmla="*/ 142875 h 223837"/>
                  <a:gd name="connsiteX1" fmla="*/ 40957 w 400526"/>
                  <a:gd name="connsiteY1" fmla="*/ 95250 h 223837"/>
                  <a:gd name="connsiteX2" fmla="*/ 31432 w 400526"/>
                  <a:gd name="connsiteY2" fmla="*/ 80962 h 223837"/>
                  <a:gd name="connsiteX3" fmla="*/ 17144 w 400526"/>
                  <a:gd name="connsiteY3" fmla="*/ 71437 h 223837"/>
                  <a:gd name="connsiteX4" fmla="*/ 12382 w 400526"/>
                  <a:gd name="connsiteY4" fmla="*/ 64294 h 223837"/>
                  <a:gd name="connsiteX5" fmla="*/ 10001 w 400526"/>
                  <a:gd name="connsiteY5" fmla="*/ 57150 h 223837"/>
                  <a:gd name="connsiteX6" fmla="*/ 2857 w 400526"/>
                  <a:gd name="connsiteY6" fmla="*/ 52387 h 223837"/>
                  <a:gd name="connsiteX7" fmla="*/ 476 w 400526"/>
                  <a:gd name="connsiteY7" fmla="*/ 45244 h 223837"/>
                  <a:gd name="connsiteX8" fmla="*/ 10001 w 400526"/>
                  <a:gd name="connsiteY8" fmla="*/ 30956 h 223837"/>
                  <a:gd name="connsiteX9" fmla="*/ 7619 w 400526"/>
                  <a:gd name="connsiteY9" fmla="*/ 21431 h 223837"/>
                  <a:gd name="connsiteX10" fmla="*/ 476 w 400526"/>
                  <a:gd name="connsiteY10" fmla="*/ 14287 h 223837"/>
                  <a:gd name="connsiteX11" fmla="*/ 10001 w 400526"/>
                  <a:gd name="connsiteY11" fmla="*/ 4762 h 223837"/>
                  <a:gd name="connsiteX12" fmla="*/ 24288 w 400526"/>
                  <a:gd name="connsiteY12" fmla="*/ 14287 h 223837"/>
                  <a:gd name="connsiteX13" fmla="*/ 29051 w 400526"/>
                  <a:gd name="connsiteY13" fmla="*/ 21431 h 223837"/>
                  <a:gd name="connsiteX14" fmla="*/ 43338 w 400526"/>
                  <a:gd name="connsiteY14" fmla="*/ 26194 h 223837"/>
                  <a:gd name="connsiteX15" fmla="*/ 50482 w 400526"/>
                  <a:gd name="connsiteY15" fmla="*/ 30956 h 223837"/>
                  <a:gd name="connsiteX16" fmla="*/ 69532 w 400526"/>
                  <a:gd name="connsiteY16" fmla="*/ 26194 h 223837"/>
                  <a:gd name="connsiteX17" fmla="*/ 86201 w 400526"/>
                  <a:gd name="connsiteY17" fmla="*/ 21431 h 223837"/>
                  <a:gd name="connsiteX18" fmla="*/ 93344 w 400526"/>
                  <a:gd name="connsiteY18" fmla="*/ 16669 h 223837"/>
                  <a:gd name="connsiteX19" fmla="*/ 105251 w 400526"/>
                  <a:gd name="connsiteY19" fmla="*/ 2381 h 223837"/>
                  <a:gd name="connsiteX20" fmla="*/ 112394 w 400526"/>
                  <a:gd name="connsiteY20" fmla="*/ 0 h 223837"/>
                  <a:gd name="connsiteX21" fmla="*/ 124301 w 400526"/>
                  <a:gd name="connsiteY21" fmla="*/ 2381 h 223837"/>
                  <a:gd name="connsiteX22" fmla="*/ 131444 w 400526"/>
                  <a:gd name="connsiteY22" fmla="*/ 16669 h 223837"/>
                  <a:gd name="connsiteX23" fmla="*/ 138588 w 400526"/>
                  <a:gd name="connsiteY23" fmla="*/ 21431 h 223837"/>
                  <a:gd name="connsiteX24" fmla="*/ 140969 w 400526"/>
                  <a:gd name="connsiteY24" fmla="*/ 28575 h 223837"/>
                  <a:gd name="connsiteX25" fmla="*/ 150494 w 400526"/>
                  <a:gd name="connsiteY25" fmla="*/ 42862 h 223837"/>
                  <a:gd name="connsiteX26" fmla="*/ 200501 w 400526"/>
                  <a:gd name="connsiteY26" fmla="*/ 52387 h 223837"/>
                  <a:gd name="connsiteX27" fmla="*/ 214788 w 400526"/>
                  <a:gd name="connsiteY27" fmla="*/ 59531 h 223837"/>
                  <a:gd name="connsiteX28" fmla="*/ 221932 w 400526"/>
                  <a:gd name="connsiteY28" fmla="*/ 61912 h 223837"/>
                  <a:gd name="connsiteX29" fmla="*/ 248126 w 400526"/>
                  <a:gd name="connsiteY29" fmla="*/ 71437 h 223837"/>
                  <a:gd name="connsiteX30" fmla="*/ 262413 w 400526"/>
                  <a:gd name="connsiteY30" fmla="*/ 73819 h 223837"/>
                  <a:gd name="connsiteX31" fmla="*/ 312419 w 400526"/>
                  <a:gd name="connsiteY31" fmla="*/ 78581 h 223837"/>
                  <a:gd name="connsiteX32" fmla="*/ 326707 w 400526"/>
                  <a:gd name="connsiteY32" fmla="*/ 83344 h 223837"/>
                  <a:gd name="connsiteX33" fmla="*/ 333851 w 400526"/>
                  <a:gd name="connsiteY33" fmla="*/ 85725 h 223837"/>
                  <a:gd name="connsiteX34" fmla="*/ 355282 w 400526"/>
                  <a:gd name="connsiteY34" fmla="*/ 97631 h 223837"/>
                  <a:gd name="connsiteX35" fmla="*/ 369569 w 400526"/>
                  <a:gd name="connsiteY35" fmla="*/ 107156 h 223837"/>
                  <a:gd name="connsiteX36" fmla="*/ 383857 w 400526"/>
                  <a:gd name="connsiteY36" fmla="*/ 119062 h 223837"/>
                  <a:gd name="connsiteX37" fmla="*/ 391001 w 400526"/>
                  <a:gd name="connsiteY37" fmla="*/ 121444 h 223837"/>
                  <a:gd name="connsiteX38" fmla="*/ 393382 w 400526"/>
                  <a:gd name="connsiteY38" fmla="*/ 142875 h 223837"/>
                  <a:gd name="connsiteX39" fmla="*/ 398144 w 400526"/>
                  <a:gd name="connsiteY39" fmla="*/ 150019 h 223837"/>
                  <a:gd name="connsiteX40" fmla="*/ 400526 w 400526"/>
                  <a:gd name="connsiteY40" fmla="*/ 157162 h 223837"/>
                  <a:gd name="connsiteX41" fmla="*/ 393382 w 400526"/>
                  <a:gd name="connsiteY41" fmla="*/ 176212 h 223837"/>
                  <a:gd name="connsiteX42" fmla="*/ 383857 w 400526"/>
                  <a:gd name="connsiteY42" fmla="*/ 173831 h 223837"/>
                  <a:gd name="connsiteX43" fmla="*/ 376713 w 400526"/>
                  <a:gd name="connsiteY43" fmla="*/ 169069 h 223837"/>
                  <a:gd name="connsiteX44" fmla="*/ 371951 w 400526"/>
                  <a:gd name="connsiteY44" fmla="*/ 161925 h 223837"/>
                  <a:gd name="connsiteX45" fmla="*/ 340994 w 400526"/>
                  <a:gd name="connsiteY45" fmla="*/ 159544 h 223837"/>
                  <a:gd name="connsiteX46" fmla="*/ 319563 w 400526"/>
                  <a:gd name="connsiteY46" fmla="*/ 152400 h 223837"/>
                  <a:gd name="connsiteX47" fmla="*/ 312419 w 400526"/>
                  <a:gd name="connsiteY47" fmla="*/ 192881 h 223837"/>
                  <a:gd name="connsiteX48" fmla="*/ 305276 w 400526"/>
                  <a:gd name="connsiteY48" fmla="*/ 195262 h 223837"/>
                  <a:gd name="connsiteX49" fmla="*/ 298132 w 400526"/>
                  <a:gd name="connsiteY49" fmla="*/ 200025 h 223837"/>
                  <a:gd name="connsiteX50" fmla="*/ 293369 w 400526"/>
                  <a:gd name="connsiteY50" fmla="*/ 207169 h 223837"/>
                  <a:gd name="connsiteX51" fmla="*/ 286226 w 400526"/>
                  <a:gd name="connsiteY51" fmla="*/ 209550 h 223837"/>
                  <a:gd name="connsiteX52" fmla="*/ 281463 w 400526"/>
                  <a:gd name="connsiteY52" fmla="*/ 216694 h 223837"/>
                  <a:gd name="connsiteX53" fmla="*/ 274319 w 400526"/>
                  <a:gd name="connsiteY53" fmla="*/ 219075 h 223837"/>
                  <a:gd name="connsiteX54" fmla="*/ 267176 w 400526"/>
                  <a:gd name="connsiteY54" fmla="*/ 223837 h 223837"/>
                  <a:gd name="connsiteX55" fmla="*/ 255269 w 400526"/>
                  <a:gd name="connsiteY55" fmla="*/ 221456 h 223837"/>
                  <a:gd name="connsiteX56" fmla="*/ 240982 w 400526"/>
                  <a:gd name="connsiteY56" fmla="*/ 211931 h 223837"/>
                  <a:gd name="connsiteX57" fmla="*/ 217169 w 400526"/>
                  <a:gd name="connsiteY57" fmla="*/ 207169 h 223837"/>
                  <a:gd name="connsiteX58" fmla="*/ 210026 w 400526"/>
                  <a:gd name="connsiteY58" fmla="*/ 202406 h 223837"/>
                  <a:gd name="connsiteX59" fmla="*/ 207644 w 400526"/>
                  <a:gd name="connsiteY59" fmla="*/ 178594 h 223837"/>
                  <a:gd name="connsiteX60" fmla="*/ 171926 w 400526"/>
                  <a:gd name="connsiteY60" fmla="*/ 176212 h 223837"/>
                  <a:gd name="connsiteX61" fmla="*/ 162401 w 400526"/>
                  <a:gd name="connsiteY61" fmla="*/ 161925 h 223837"/>
                  <a:gd name="connsiteX62" fmla="*/ 148113 w 400526"/>
                  <a:gd name="connsiteY62" fmla="*/ 154781 h 223837"/>
                  <a:gd name="connsiteX63" fmla="*/ 140969 w 400526"/>
                  <a:gd name="connsiteY63" fmla="*/ 150019 h 223837"/>
                  <a:gd name="connsiteX64" fmla="*/ 126682 w 400526"/>
                  <a:gd name="connsiteY64" fmla="*/ 142875 h 223837"/>
                  <a:gd name="connsiteX65" fmla="*/ 81438 w 400526"/>
                  <a:gd name="connsiteY65" fmla="*/ 145256 h 223837"/>
                  <a:gd name="connsiteX66" fmla="*/ 74294 w 400526"/>
                  <a:gd name="connsiteY66" fmla="*/ 147637 h 223837"/>
                  <a:gd name="connsiteX67" fmla="*/ 50482 w 400526"/>
                  <a:gd name="connsiteY67" fmla="*/ 145256 h 223837"/>
                  <a:gd name="connsiteX68" fmla="*/ 43338 w 400526"/>
                  <a:gd name="connsiteY68" fmla="*/ 142875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00526" h="223837">
                    <a:moveTo>
                      <a:pt x="43338" y="142875"/>
                    </a:moveTo>
                    <a:cubicBezTo>
                      <a:pt x="41751" y="134541"/>
                      <a:pt x="43959" y="110859"/>
                      <a:pt x="40957" y="95250"/>
                    </a:cubicBezTo>
                    <a:cubicBezTo>
                      <a:pt x="39876" y="89629"/>
                      <a:pt x="34607" y="85725"/>
                      <a:pt x="31432" y="80962"/>
                    </a:cubicBezTo>
                    <a:cubicBezTo>
                      <a:pt x="28257" y="76199"/>
                      <a:pt x="17144" y="71437"/>
                      <a:pt x="17144" y="71437"/>
                    </a:cubicBezTo>
                    <a:cubicBezTo>
                      <a:pt x="15557" y="69056"/>
                      <a:pt x="13662" y="66854"/>
                      <a:pt x="12382" y="64294"/>
                    </a:cubicBezTo>
                    <a:cubicBezTo>
                      <a:pt x="11260" y="62049"/>
                      <a:pt x="11569" y="59110"/>
                      <a:pt x="10001" y="57150"/>
                    </a:cubicBezTo>
                    <a:cubicBezTo>
                      <a:pt x="8213" y="54915"/>
                      <a:pt x="5238" y="53975"/>
                      <a:pt x="2857" y="52387"/>
                    </a:cubicBezTo>
                    <a:cubicBezTo>
                      <a:pt x="2063" y="50006"/>
                      <a:pt x="-318" y="47625"/>
                      <a:pt x="476" y="45244"/>
                    </a:cubicBezTo>
                    <a:cubicBezTo>
                      <a:pt x="2286" y="39814"/>
                      <a:pt x="10001" y="30956"/>
                      <a:pt x="10001" y="30956"/>
                    </a:cubicBezTo>
                    <a:cubicBezTo>
                      <a:pt x="9207" y="27781"/>
                      <a:pt x="9243" y="24273"/>
                      <a:pt x="7619" y="21431"/>
                    </a:cubicBezTo>
                    <a:cubicBezTo>
                      <a:pt x="5948" y="18507"/>
                      <a:pt x="1541" y="17482"/>
                      <a:pt x="476" y="14287"/>
                    </a:cubicBezTo>
                    <a:cubicBezTo>
                      <a:pt x="-2064" y="6668"/>
                      <a:pt x="6191" y="6032"/>
                      <a:pt x="10001" y="4762"/>
                    </a:cubicBezTo>
                    <a:cubicBezTo>
                      <a:pt x="18804" y="7698"/>
                      <a:pt x="17428" y="6056"/>
                      <a:pt x="24288" y="14287"/>
                    </a:cubicBezTo>
                    <a:cubicBezTo>
                      <a:pt x="26120" y="16486"/>
                      <a:pt x="26624" y="19914"/>
                      <a:pt x="29051" y="21431"/>
                    </a:cubicBezTo>
                    <a:cubicBezTo>
                      <a:pt x="33308" y="24092"/>
                      <a:pt x="39161" y="23410"/>
                      <a:pt x="43338" y="26194"/>
                    </a:cubicBezTo>
                    <a:lnTo>
                      <a:pt x="50482" y="30956"/>
                    </a:lnTo>
                    <a:cubicBezTo>
                      <a:pt x="63252" y="26700"/>
                      <a:pt x="52284" y="30027"/>
                      <a:pt x="69532" y="26194"/>
                    </a:cubicBezTo>
                    <a:cubicBezTo>
                      <a:pt x="78494" y="24202"/>
                      <a:pt x="78251" y="24081"/>
                      <a:pt x="86201" y="21431"/>
                    </a:cubicBezTo>
                    <a:cubicBezTo>
                      <a:pt x="88582" y="19844"/>
                      <a:pt x="91321" y="18692"/>
                      <a:pt x="93344" y="16669"/>
                    </a:cubicBezTo>
                    <a:cubicBezTo>
                      <a:pt x="102129" y="7884"/>
                      <a:pt x="93549" y="10183"/>
                      <a:pt x="105251" y="2381"/>
                    </a:cubicBezTo>
                    <a:cubicBezTo>
                      <a:pt x="107339" y="989"/>
                      <a:pt x="110013" y="794"/>
                      <a:pt x="112394" y="0"/>
                    </a:cubicBezTo>
                    <a:cubicBezTo>
                      <a:pt x="116363" y="794"/>
                      <a:pt x="120787" y="373"/>
                      <a:pt x="124301" y="2381"/>
                    </a:cubicBezTo>
                    <a:cubicBezTo>
                      <a:pt x="131696" y="6607"/>
                      <a:pt x="127070" y="11202"/>
                      <a:pt x="131444" y="16669"/>
                    </a:cubicBezTo>
                    <a:cubicBezTo>
                      <a:pt x="133232" y="18904"/>
                      <a:pt x="136207" y="19844"/>
                      <a:pt x="138588" y="21431"/>
                    </a:cubicBezTo>
                    <a:cubicBezTo>
                      <a:pt x="139382" y="23812"/>
                      <a:pt x="139750" y="26381"/>
                      <a:pt x="140969" y="28575"/>
                    </a:cubicBezTo>
                    <a:cubicBezTo>
                      <a:pt x="143749" y="33578"/>
                      <a:pt x="147319" y="38100"/>
                      <a:pt x="150494" y="42862"/>
                    </a:cubicBezTo>
                    <a:cubicBezTo>
                      <a:pt x="163634" y="62572"/>
                      <a:pt x="152401" y="49856"/>
                      <a:pt x="200501" y="52387"/>
                    </a:cubicBezTo>
                    <a:cubicBezTo>
                      <a:pt x="218465" y="58377"/>
                      <a:pt x="196313" y="50295"/>
                      <a:pt x="214788" y="59531"/>
                    </a:cubicBezTo>
                    <a:cubicBezTo>
                      <a:pt x="217033" y="60653"/>
                      <a:pt x="219551" y="61118"/>
                      <a:pt x="221932" y="61912"/>
                    </a:cubicBezTo>
                    <a:cubicBezTo>
                      <a:pt x="234522" y="70306"/>
                      <a:pt x="226299" y="65981"/>
                      <a:pt x="248126" y="71437"/>
                    </a:cubicBezTo>
                    <a:cubicBezTo>
                      <a:pt x="252810" y="72608"/>
                      <a:pt x="257633" y="73136"/>
                      <a:pt x="262413" y="73819"/>
                    </a:cubicBezTo>
                    <a:cubicBezTo>
                      <a:pt x="283781" y="76872"/>
                      <a:pt x="287941" y="76698"/>
                      <a:pt x="312419" y="78581"/>
                    </a:cubicBezTo>
                    <a:lnTo>
                      <a:pt x="326707" y="83344"/>
                    </a:lnTo>
                    <a:lnTo>
                      <a:pt x="333851" y="85725"/>
                    </a:lnTo>
                    <a:cubicBezTo>
                      <a:pt x="350227" y="96642"/>
                      <a:pt x="342708" y="93440"/>
                      <a:pt x="355282" y="97631"/>
                    </a:cubicBezTo>
                    <a:cubicBezTo>
                      <a:pt x="360044" y="100806"/>
                      <a:pt x="365522" y="103109"/>
                      <a:pt x="369569" y="107156"/>
                    </a:cubicBezTo>
                    <a:cubicBezTo>
                      <a:pt x="374837" y="112424"/>
                      <a:pt x="377224" y="115746"/>
                      <a:pt x="383857" y="119062"/>
                    </a:cubicBezTo>
                    <a:cubicBezTo>
                      <a:pt x="386102" y="120185"/>
                      <a:pt x="388620" y="120650"/>
                      <a:pt x="391001" y="121444"/>
                    </a:cubicBezTo>
                    <a:cubicBezTo>
                      <a:pt x="391795" y="128588"/>
                      <a:pt x="391639" y="135902"/>
                      <a:pt x="393382" y="142875"/>
                    </a:cubicBezTo>
                    <a:cubicBezTo>
                      <a:pt x="394076" y="145651"/>
                      <a:pt x="396864" y="147459"/>
                      <a:pt x="398144" y="150019"/>
                    </a:cubicBezTo>
                    <a:cubicBezTo>
                      <a:pt x="399267" y="152264"/>
                      <a:pt x="399732" y="154781"/>
                      <a:pt x="400526" y="157162"/>
                    </a:cubicBezTo>
                    <a:cubicBezTo>
                      <a:pt x="400061" y="159485"/>
                      <a:pt x="398637" y="174460"/>
                      <a:pt x="393382" y="176212"/>
                    </a:cubicBezTo>
                    <a:cubicBezTo>
                      <a:pt x="390277" y="177247"/>
                      <a:pt x="387032" y="174625"/>
                      <a:pt x="383857" y="173831"/>
                    </a:cubicBezTo>
                    <a:cubicBezTo>
                      <a:pt x="381476" y="172244"/>
                      <a:pt x="378737" y="171093"/>
                      <a:pt x="376713" y="169069"/>
                    </a:cubicBezTo>
                    <a:cubicBezTo>
                      <a:pt x="374689" y="167045"/>
                      <a:pt x="374716" y="162662"/>
                      <a:pt x="371951" y="161925"/>
                    </a:cubicBezTo>
                    <a:cubicBezTo>
                      <a:pt x="361951" y="159258"/>
                      <a:pt x="351313" y="160338"/>
                      <a:pt x="340994" y="159544"/>
                    </a:cubicBezTo>
                    <a:cubicBezTo>
                      <a:pt x="324618" y="148627"/>
                      <a:pt x="332137" y="148209"/>
                      <a:pt x="319563" y="152400"/>
                    </a:cubicBezTo>
                    <a:cubicBezTo>
                      <a:pt x="319236" y="156973"/>
                      <a:pt x="322782" y="184591"/>
                      <a:pt x="312419" y="192881"/>
                    </a:cubicBezTo>
                    <a:cubicBezTo>
                      <a:pt x="310459" y="194449"/>
                      <a:pt x="307657" y="194468"/>
                      <a:pt x="305276" y="195262"/>
                    </a:cubicBezTo>
                    <a:cubicBezTo>
                      <a:pt x="302895" y="196850"/>
                      <a:pt x="300156" y="198001"/>
                      <a:pt x="298132" y="200025"/>
                    </a:cubicBezTo>
                    <a:cubicBezTo>
                      <a:pt x="296108" y="202049"/>
                      <a:pt x="295604" y="205381"/>
                      <a:pt x="293369" y="207169"/>
                    </a:cubicBezTo>
                    <a:cubicBezTo>
                      <a:pt x="291409" y="208737"/>
                      <a:pt x="288607" y="208756"/>
                      <a:pt x="286226" y="209550"/>
                    </a:cubicBezTo>
                    <a:cubicBezTo>
                      <a:pt x="284638" y="211931"/>
                      <a:pt x="283698" y="214906"/>
                      <a:pt x="281463" y="216694"/>
                    </a:cubicBezTo>
                    <a:cubicBezTo>
                      <a:pt x="279503" y="218262"/>
                      <a:pt x="276564" y="217953"/>
                      <a:pt x="274319" y="219075"/>
                    </a:cubicBezTo>
                    <a:cubicBezTo>
                      <a:pt x="271759" y="220355"/>
                      <a:pt x="269557" y="222250"/>
                      <a:pt x="267176" y="223837"/>
                    </a:cubicBezTo>
                    <a:cubicBezTo>
                      <a:pt x="263207" y="223043"/>
                      <a:pt x="258954" y="223131"/>
                      <a:pt x="255269" y="221456"/>
                    </a:cubicBezTo>
                    <a:cubicBezTo>
                      <a:pt x="250058" y="219088"/>
                      <a:pt x="246595" y="213053"/>
                      <a:pt x="240982" y="211931"/>
                    </a:cubicBezTo>
                    <a:lnTo>
                      <a:pt x="217169" y="207169"/>
                    </a:lnTo>
                    <a:cubicBezTo>
                      <a:pt x="214788" y="205581"/>
                      <a:pt x="210931" y="205121"/>
                      <a:pt x="210026" y="202406"/>
                    </a:cubicBezTo>
                    <a:cubicBezTo>
                      <a:pt x="207503" y="194838"/>
                      <a:pt x="214217" y="183113"/>
                      <a:pt x="207644" y="178594"/>
                    </a:cubicBezTo>
                    <a:cubicBezTo>
                      <a:pt x="197811" y="171834"/>
                      <a:pt x="183832" y="177006"/>
                      <a:pt x="171926" y="176212"/>
                    </a:cubicBezTo>
                    <a:cubicBezTo>
                      <a:pt x="168751" y="171450"/>
                      <a:pt x="167163" y="165100"/>
                      <a:pt x="162401" y="161925"/>
                    </a:cubicBezTo>
                    <a:cubicBezTo>
                      <a:pt x="141936" y="148281"/>
                      <a:pt x="167823" y="164635"/>
                      <a:pt x="148113" y="154781"/>
                    </a:cubicBezTo>
                    <a:cubicBezTo>
                      <a:pt x="145553" y="153501"/>
                      <a:pt x="143529" y="151299"/>
                      <a:pt x="140969" y="150019"/>
                    </a:cubicBezTo>
                    <a:cubicBezTo>
                      <a:pt x="121252" y="140160"/>
                      <a:pt x="147156" y="156523"/>
                      <a:pt x="126682" y="142875"/>
                    </a:cubicBezTo>
                    <a:cubicBezTo>
                      <a:pt x="111601" y="143669"/>
                      <a:pt x="96478" y="143889"/>
                      <a:pt x="81438" y="145256"/>
                    </a:cubicBezTo>
                    <a:cubicBezTo>
                      <a:pt x="78938" y="145483"/>
                      <a:pt x="76804" y="147637"/>
                      <a:pt x="74294" y="147637"/>
                    </a:cubicBezTo>
                    <a:cubicBezTo>
                      <a:pt x="66317" y="147637"/>
                      <a:pt x="58419" y="146050"/>
                      <a:pt x="50482" y="145256"/>
                    </a:cubicBezTo>
                    <a:cubicBezTo>
                      <a:pt x="41079" y="142122"/>
                      <a:pt x="44925" y="151209"/>
                      <a:pt x="43338" y="142875"/>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34" name="Freeform 774"/>
              <p:cNvSpPr>
                <a:spLocks/>
              </p:cNvSpPr>
              <p:nvPr/>
            </p:nvSpPr>
            <p:spPr bwMode="auto">
              <a:xfrm>
                <a:off x="9673549" y="1948223"/>
                <a:ext cx="163513" cy="162718"/>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2147483647 h 168"/>
                  <a:gd name="T36" fmla="*/ 2147483647 w 168"/>
                  <a:gd name="T37" fmla="*/ 2147483647 h 168"/>
                  <a:gd name="T38" fmla="*/ 2147483647 w 168"/>
                  <a:gd name="T39" fmla="*/ 0 h 168"/>
                  <a:gd name="T40" fmla="*/ 2147483647 w 168"/>
                  <a:gd name="T41" fmla="*/ 2147483647 h 168"/>
                  <a:gd name="T42" fmla="*/ 0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2147483647 w 168"/>
                  <a:gd name="T53" fmla="*/ 2147483647 h 168"/>
                  <a:gd name="T54" fmla="*/ 2147483647 w 168"/>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8"/>
                  <a:gd name="T86" fmla="*/ 168 w 168"/>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35" name="Freeform 934"/>
              <p:cNvSpPr/>
              <p:nvPr/>
            </p:nvSpPr>
            <p:spPr bwMode="auto">
              <a:xfrm>
                <a:off x="9643331" y="1713273"/>
                <a:ext cx="12756" cy="11086"/>
              </a:xfrm>
              <a:custGeom>
                <a:avLst/>
                <a:gdLst>
                  <a:gd name="connsiteX0" fmla="*/ 1700 w 25512"/>
                  <a:gd name="connsiteY0" fmla="*/ 19050 h 22171"/>
                  <a:gd name="connsiteX1" fmla="*/ 20750 w 25512"/>
                  <a:gd name="connsiteY1" fmla="*/ 21431 h 22171"/>
                  <a:gd name="connsiteX2" fmla="*/ 23131 w 25512"/>
                  <a:gd name="connsiteY2" fmla="*/ 4762 h 22171"/>
                  <a:gd name="connsiteX3" fmla="*/ 15987 w 25512"/>
                  <a:gd name="connsiteY3" fmla="*/ 0 h 22171"/>
                  <a:gd name="connsiteX4" fmla="*/ 1700 w 25512"/>
                  <a:gd name="connsiteY4" fmla="*/ 19050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2" h="22171">
                    <a:moveTo>
                      <a:pt x="1700" y="19050"/>
                    </a:moveTo>
                    <a:cubicBezTo>
                      <a:pt x="2494" y="22622"/>
                      <a:pt x="14475" y="22686"/>
                      <a:pt x="20750" y="21431"/>
                    </a:cubicBezTo>
                    <a:cubicBezTo>
                      <a:pt x="28402" y="19900"/>
                      <a:pt x="24977" y="7530"/>
                      <a:pt x="23131" y="4762"/>
                    </a:cubicBezTo>
                    <a:cubicBezTo>
                      <a:pt x="21543" y="2381"/>
                      <a:pt x="18368" y="1587"/>
                      <a:pt x="15987" y="0"/>
                    </a:cubicBezTo>
                    <a:cubicBezTo>
                      <a:pt x="-6181" y="3167"/>
                      <a:pt x="906" y="15478"/>
                      <a:pt x="1700" y="19050"/>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36" name="Freeform 935"/>
              <p:cNvSpPr/>
              <p:nvPr/>
            </p:nvSpPr>
            <p:spPr bwMode="auto">
              <a:xfrm>
                <a:off x="9628460" y="1699280"/>
                <a:ext cx="3968" cy="9467"/>
              </a:xfrm>
              <a:custGeom>
                <a:avLst/>
                <a:gdLst>
                  <a:gd name="connsiteX0" fmla="*/ 485 w 7936"/>
                  <a:gd name="connsiteY0" fmla="*/ 1792 h 18935"/>
                  <a:gd name="connsiteX1" fmla="*/ 2866 w 7936"/>
                  <a:gd name="connsiteY1" fmla="*/ 18461 h 18935"/>
                  <a:gd name="connsiteX2" fmla="*/ 7628 w 7936"/>
                  <a:gd name="connsiteY2" fmla="*/ 11317 h 18935"/>
                  <a:gd name="connsiteX3" fmla="*/ 485 w 7936"/>
                  <a:gd name="connsiteY3" fmla="*/ 1792 h 18935"/>
                </a:gdLst>
                <a:ahLst/>
                <a:cxnLst>
                  <a:cxn ang="0">
                    <a:pos x="connsiteX0" y="connsiteY0"/>
                  </a:cxn>
                  <a:cxn ang="0">
                    <a:pos x="connsiteX1" y="connsiteY1"/>
                  </a:cxn>
                  <a:cxn ang="0">
                    <a:pos x="connsiteX2" y="connsiteY2"/>
                  </a:cxn>
                  <a:cxn ang="0">
                    <a:pos x="connsiteX3" y="connsiteY3"/>
                  </a:cxn>
                </a:cxnLst>
                <a:rect l="l" t="t" r="r" b="b"/>
                <a:pathLst>
                  <a:path w="7936" h="18935">
                    <a:moveTo>
                      <a:pt x="485" y="1792"/>
                    </a:moveTo>
                    <a:cubicBezTo>
                      <a:pt x="-309" y="2982"/>
                      <a:pt x="-501" y="13971"/>
                      <a:pt x="2866" y="18461"/>
                    </a:cubicBezTo>
                    <a:cubicBezTo>
                      <a:pt x="4583" y="20751"/>
                      <a:pt x="7273" y="14157"/>
                      <a:pt x="7628" y="11317"/>
                    </a:cubicBezTo>
                    <a:cubicBezTo>
                      <a:pt x="9629" y="-4694"/>
                      <a:pt x="1279" y="602"/>
                      <a:pt x="485" y="1792"/>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37" name="Freeform 614"/>
              <p:cNvSpPr>
                <a:spLocks/>
              </p:cNvSpPr>
              <p:nvPr/>
            </p:nvSpPr>
            <p:spPr bwMode="auto">
              <a:xfrm>
                <a:off x="10171230" y="1435461"/>
                <a:ext cx="92869" cy="108743"/>
              </a:xfrm>
              <a:custGeom>
                <a:avLst/>
                <a:gdLst>
                  <a:gd name="T0" fmla="*/ 2147483647 w 96"/>
                  <a:gd name="T1" fmla="*/ 2147483647 h 112"/>
                  <a:gd name="T2" fmla="*/ 2147483647 w 96"/>
                  <a:gd name="T3" fmla="*/ 2147483647 h 112"/>
                  <a:gd name="T4" fmla="*/ 2147483647 w 96"/>
                  <a:gd name="T5" fmla="*/ 2147483647 h 112"/>
                  <a:gd name="T6" fmla="*/ 0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2147483647 h 112"/>
                  <a:gd name="T16" fmla="*/ 2147483647 w 96"/>
                  <a:gd name="T17" fmla="*/ 2147483647 h 112"/>
                  <a:gd name="T18" fmla="*/ 2147483647 w 96"/>
                  <a:gd name="T19" fmla="*/ 2147483647 h 112"/>
                  <a:gd name="T20" fmla="*/ 2147483647 w 96"/>
                  <a:gd name="T21" fmla="*/ 0 h 112"/>
                  <a:gd name="T22" fmla="*/ 2147483647 w 96"/>
                  <a:gd name="T23" fmla="*/ 0 h 112"/>
                  <a:gd name="T24" fmla="*/ 2147483647 w 96"/>
                  <a:gd name="T25" fmla="*/ 0 h 112"/>
                  <a:gd name="T26" fmla="*/ 2147483647 w 96"/>
                  <a:gd name="T27" fmla="*/ 2147483647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12"/>
                  <a:gd name="T44" fmla="*/ 96 w 96"/>
                  <a:gd name="T45" fmla="*/ 112 h 112"/>
                  <a:gd name="connsiteX0" fmla="*/ 4167 w 10000"/>
                  <a:gd name="connsiteY0" fmla="*/ 2143 h 10000"/>
                  <a:gd name="connsiteX1" fmla="*/ 2757 w 10000"/>
                  <a:gd name="connsiteY1" fmla="*/ 3629 h 10000"/>
                  <a:gd name="connsiteX2" fmla="*/ 1667 w 10000"/>
                  <a:gd name="connsiteY2" fmla="*/ 5714 h 10000"/>
                  <a:gd name="connsiteX3" fmla="*/ 0 w 10000"/>
                  <a:gd name="connsiteY3" fmla="*/ 6429 h 10000"/>
                  <a:gd name="connsiteX4" fmla="*/ 833 w 10000"/>
                  <a:gd name="connsiteY4" fmla="*/ 7143 h 10000"/>
                  <a:gd name="connsiteX5" fmla="*/ 1667 w 10000"/>
                  <a:gd name="connsiteY5" fmla="*/ 10000 h 10000"/>
                  <a:gd name="connsiteX6" fmla="*/ 5000 w 10000"/>
                  <a:gd name="connsiteY6" fmla="*/ 7857 h 10000"/>
                  <a:gd name="connsiteX7" fmla="*/ 7500 w 10000"/>
                  <a:gd name="connsiteY7" fmla="*/ 5000 h 10000"/>
                  <a:gd name="connsiteX8" fmla="*/ 8333 w 10000"/>
                  <a:gd name="connsiteY8" fmla="*/ 3571 h 10000"/>
                  <a:gd name="connsiteX9" fmla="*/ 10000 w 10000"/>
                  <a:gd name="connsiteY9" fmla="*/ 2143 h 10000"/>
                  <a:gd name="connsiteX10" fmla="*/ 6667 w 10000"/>
                  <a:gd name="connsiteY10" fmla="*/ 0 h 10000"/>
                  <a:gd name="connsiteX11" fmla="*/ 5833 w 10000"/>
                  <a:gd name="connsiteY11" fmla="*/ 0 h 10000"/>
                  <a:gd name="connsiteX12" fmla="*/ 5000 w 10000"/>
                  <a:gd name="connsiteY12" fmla="*/ 0 h 10000"/>
                  <a:gd name="connsiteX13" fmla="*/ 4167 w 10000"/>
                  <a:gd name="connsiteY13" fmla="*/ 2143 h 10000"/>
                  <a:gd name="connsiteX0" fmla="*/ 4167 w 10000"/>
                  <a:gd name="connsiteY0" fmla="*/ 2143 h 10000"/>
                  <a:gd name="connsiteX1" fmla="*/ 2757 w 10000"/>
                  <a:gd name="connsiteY1" fmla="*/ 3629 h 10000"/>
                  <a:gd name="connsiteX2" fmla="*/ 898 w 10000"/>
                  <a:gd name="connsiteY2" fmla="*/ 5276 h 10000"/>
                  <a:gd name="connsiteX3" fmla="*/ 0 w 10000"/>
                  <a:gd name="connsiteY3" fmla="*/ 6429 h 10000"/>
                  <a:gd name="connsiteX4" fmla="*/ 833 w 10000"/>
                  <a:gd name="connsiteY4" fmla="*/ 7143 h 10000"/>
                  <a:gd name="connsiteX5" fmla="*/ 1667 w 10000"/>
                  <a:gd name="connsiteY5" fmla="*/ 10000 h 10000"/>
                  <a:gd name="connsiteX6" fmla="*/ 5000 w 10000"/>
                  <a:gd name="connsiteY6" fmla="*/ 7857 h 10000"/>
                  <a:gd name="connsiteX7" fmla="*/ 7500 w 10000"/>
                  <a:gd name="connsiteY7" fmla="*/ 5000 h 10000"/>
                  <a:gd name="connsiteX8" fmla="*/ 8333 w 10000"/>
                  <a:gd name="connsiteY8" fmla="*/ 3571 h 10000"/>
                  <a:gd name="connsiteX9" fmla="*/ 10000 w 10000"/>
                  <a:gd name="connsiteY9" fmla="*/ 2143 h 10000"/>
                  <a:gd name="connsiteX10" fmla="*/ 6667 w 10000"/>
                  <a:gd name="connsiteY10" fmla="*/ 0 h 10000"/>
                  <a:gd name="connsiteX11" fmla="*/ 5833 w 10000"/>
                  <a:gd name="connsiteY11" fmla="*/ 0 h 10000"/>
                  <a:gd name="connsiteX12" fmla="*/ 5000 w 10000"/>
                  <a:gd name="connsiteY12" fmla="*/ 0 h 10000"/>
                  <a:gd name="connsiteX13" fmla="*/ 4167 w 10000"/>
                  <a:gd name="connsiteY13" fmla="*/ 214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167" y="2143"/>
                    </a:moveTo>
                    <a:lnTo>
                      <a:pt x="2757" y="3629"/>
                    </a:lnTo>
                    <a:lnTo>
                      <a:pt x="898" y="5276"/>
                    </a:lnTo>
                    <a:lnTo>
                      <a:pt x="0" y="6429"/>
                    </a:lnTo>
                    <a:lnTo>
                      <a:pt x="833" y="7143"/>
                    </a:lnTo>
                    <a:lnTo>
                      <a:pt x="1667" y="10000"/>
                    </a:lnTo>
                    <a:lnTo>
                      <a:pt x="5000" y="7857"/>
                    </a:lnTo>
                    <a:lnTo>
                      <a:pt x="7500" y="5000"/>
                    </a:lnTo>
                    <a:lnTo>
                      <a:pt x="8333" y="3571"/>
                    </a:lnTo>
                    <a:lnTo>
                      <a:pt x="10000" y="2143"/>
                    </a:lnTo>
                    <a:lnTo>
                      <a:pt x="6667" y="0"/>
                    </a:lnTo>
                    <a:lnTo>
                      <a:pt x="5833" y="0"/>
                    </a:lnTo>
                    <a:lnTo>
                      <a:pt x="5000" y="0"/>
                    </a:lnTo>
                    <a:lnTo>
                      <a:pt x="4167" y="2143"/>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38" name="Freeform 937"/>
              <p:cNvSpPr/>
              <p:nvPr/>
            </p:nvSpPr>
            <p:spPr bwMode="auto">
              <a:xfrm>
                <a:off x="9590159" y="1024822"/>
                <a:ext cx="15126" cy="16939"/>
              </a:xfrm>
              <a:custGeom>
                <a:avLst/>
                <a:gdLst>
                  <a:gd name="connsiteX0" fmla="*/ 22318 w 30252"/>
                  <a:gd name="connsiteY0" fmla="*/ 2922 h 33878"/>
                  <a:gd name="connsiteX1" fmla="*/ 12793 w 30252"/>
                  <a:gd name="connsiteY1" fmla="*/ 14828 h 33878"/>
                  <a:gd name="connsiteX2" fmla="*/ 3268 w 30252"/>
                  <a:gd name="connsiteY2" fmla="*/ 33878 h 33878"/>
                  <a:gd name="connsiteX3" fmla="*/ 10412 w 30252"/>
                  <a:gd name="connsiteY3" fmla="*/ 29115 h 33878"/>
                  <a:gd name="connsiteX4" fmla="*/ 17555 w 30252"/>
                  <a:gd name="connsiteY4" fmla="*/ 21972 h 33878"/>
                  <a:gd name="connsiteX5" fmla="*/ 24699 w 30252"/>
                  <a:gd name="connsiteY5" fmla="*/ 19590 h 33878"/>
                  <a:gd name="connsiteX6" fmla="*/ 27080 w 30252"/>
                  <a:gd name="connsiteY6" fmla="*/ 540 h 33878"/>
                  <a:gd name="connsiteX7" fmla="*/ 22318 w 30252"/>
                  <a:gd name="connsiteY7" fmla="*/ 2922 h 3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52" h="33878">
                    <a:moveTo>
                      <a:pt x="22318" y="2922"/>
                    </a:moveTo>
                    <a:cubicBezTo>
                      <a:pt x="19937" y="5303"/>
                      <a:pt x="17022" y="12009"/>
                      <a:pt x="12793" y="14828"/>
                    </a:cubicBezTo>
                    <a:cubicBezTo>
                      <a:pt x="-3557" y="25728"/>
                      <a:pt x="-1155" y="2915"/>
                      <a:pt x="3268" y="33878"/>
                    </a:cubicBezTo>
                    <a:cubicBezTo>
                      <a:pt x="5649" y="32290"/>
                      <a:pt x="8213" y="30947"/>
                      <a:pt x="10412" y="29115"/>
                    </a:cubicBezTo>
                    <a:cubicBezTo>
                      <a:pt x="12999" y="26959"/>
                      <a:pt x="14753" y="23840"/>
                      <a:pt x="17555" y="21972"/>
                    </a:cubicBezTo>
                    <a:cubicBezTo>
                      <a:pt x="19644" y="20580"/>
                      <a:pt x="22318" y="20384"/>
                      <a:pt x="24699" y="19590"/>
                    </a:cubicBezTo>
                    <a:cubicBezTo>
                      <a:pt x="29518" y="12364"/>
                      <a:pt x="33121" y="10608"/>
                      <a:pt x="27080" y="540"/>
                    </a:cubicBezTo>
                    <a:cubicBezTo>
                      <a:pt x="26263" y="-821"/>
                      <a:pt x="24699" y="541"/>
                      <a:pt x="22318" y="2922"/>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39" name="Freeform 938"/>
              <p:cNvSpPr/>
              <p:nvPr/>
            </p:nvSpPr>
            <p:spPr bwMode="auto">
              <a:xfrm>
                <a:off x="9780905" y="1187323"/>
                <a:ext cx="19444" cy="14775"/>
              </a:xfrm>
              <a:custGeom>
                <a:avLst/>
                <a:gdLst>
                  <a:gd name="connsiteX0" fmla="*/ 0 w 38887"/>
                  <a:gd name="connsiteY0" fmla="*/ 16669 h 29550"/>
                  <a:gd name="connsiteX1" fmla="*/ 11907 w 38887"/>
                  <a:gd name="connsiteY1" fmla="*/ 7144 h 29550"/>
                  <a:gd name="connsiteX2" fmla="*/ 19050 w 38887"/>
                  <a:gd name="connsiteY2" fmla="*/ 4763 h 29550"/>
                  <a:gd name="connsiteX3" fmla="*/ 26194 w 38887"/>
                  <a:gd name="connsiteY3" fmla="*/ 0 h 29550"/>
                  <a:gd name="connsiteX4" fmla="*/ 35719 w 38887"/>
                  <a:gd name="connsiteY4" fmla="*/ 21431 h 29550"/>
                  <a:gd name="connsiteX5" fmla="*/ 38100 w 38887"/>
                  <a:gd name="connsiteY5" fmla="*/ 28575 h 29550"/>
                  <a:gd name="connsiteX6" fmla="*/ 2382 w 38887"/>
                  <a:gd name="connsiteY6" fmla="*/ 23813 h 29550"/>
                  <a:gd name="connsiteX7" fmla="*/ 0 w 38887"/>
                  <a:gd name="connsiteY7" fmla="*/ 16669 h 2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87" h="29550">
                    <a:moveTo>
                      <a:pt x="0" y="16669"/>
                    </a:moveTo>
                    <a:cubicBezTo>
                      <a:pt x="3969" y="13494"/>
                      <a:pt x="7597" y="9838"/>
                      <a:pt x="11907" y="7144"/>
                    </a:cubicBezTo>
                    <a:cubicBezTo>
                      <a:pt x="14035" y="5814"/>
                      <a:pt x="16805" y="5885"/>
                      <a:pt x="19050" y="4763"/>
                    </a:cubicBezTo>
                    <a:cubicBezTo>
                      <a:pt x="21610" y="3483"/>
                      <a:pt x="23813" y="1588"/>
                      <a:pt x="26194" y="0"/>
                    </a:cubicBezTo>
                    <a:cubicBezTo>
                      <a:pt x="31862" y="17003"/>
                      <a:pt x="28172" y="10111"/>
                      <a:pt x="35719" y="21431"/>
                    </a:cubicBezTo>
                    <a:cubicBezTo>
                      <a:pt x="36513" y="23812"/>
                      <a:pt x="40570" y="28126"/>
                      <a:pt x="38100" y="28575"/>
                    </a:cubicBezTo>
                    <a:cubicBezTo>
                      <a:pt x="23019" y="31317"/>
                      <a:pt x="14392" y="27816"/>
                      <a:pt x="2382" y="23813"/>
                    </a:cubicBezTo>
                    <a:lnTo>
                      <a:pt x="0" y="16669"/>
                    </a:ln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40" name="Freeform 939"/>
              <p:cNvSpPr/>
              <p:nvPr/>
            </p:nvSpPr>
            <p:spPr bwMode="auto">
              <a:xfrm>
                <a:off x="9726308" y="1258244"/>
                <a:ext cx="7171" cy="12117"/>
              </a:xfrm>
              <a:custGeom>
                <a:avLst/>
                <a:gdLst>
                  <a:gd name="connsiteX0" fmla="*/ 4817 w 14342"/>
                  <a:gd name="connsiteY0" fmla="*/ 2802 h 24233"/>
                  <a:gd name="connsiteX1" fmla="*/ 2435 w 14342"/>
                  <a:gd name="connsiteY1" fmla="*/ 21852 h 24233"/>
                  <a:gd name="connsiteX2" fmla="*/ 14342 w 14342"/>
                  <a:gd name="connsiteY2" fmla="*/ 24233 h 24233"/>
                  <a:gd name="connsiteX3" fmla="*/ 4817 w 14342"/>
                  <a:gd name="connsiteY3" fmla="*/ 2802 h 24233"/>
                  <a:gd name="connsiteX4" fmla="*/ 4817 w 14342"/>
                  <a:gd name="connsiteY4" fmla="*/ 2802 h 24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42" h="24233">
                    <a:moveTo>
                      <a:pt x="4817" y="2802"/>
                    </a:moveTo>
                    <a:cubicBezTo>
                      <a:pt x="4420" y="5977"/>
                      <a:pt x="-4049" y="17530"/>
                      <a:pt x="2435" y="21852"/>
                    </a:cubicBezTo>
                    <a:cubicBezTo>
                      <a:pt x="5803" y="24097"/>
                      <a:pt x="10373" y="23439"/>
                      <a:pt x="14342" y="24233"/>
                    </a:cubicBezTo>
                    <a:cubicBezTo>
                      <a:pt x="11330" y="-5881"/>
                      <a:pt x="19647" y="-907"/>
                      <a:pt x="4817" y="2802"/>
                    </a:cubicBezTo>
                    <a:lnTo>
                      <a:pt x="4817" y="2802"/>
                    </a:ln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41" name="Freeform 666"/>
              <p:cNvSpPr>
                <a:spLocks/>
              </p:cNvSpPr>
              <p:nvPr/>
            </p:nvSpPr>
            <p:spPr bwMode="auto">
              <a:xfrm>
                <a:off x="9416374" y="1171142"/>
                <a:ext cx="39446" cy="7778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2147483647 h 80"/>
                  <a:gd name="T20" fmla="*/ 2147483647 w 40"/>
                  <a:gd name="T21" fmla="*/ 2147483647 h 80"/>
                  <a:gd name="T22" fmla="*/ 2147483647 w 40"/>
                  <a:gd name="T23" fmla="*/ 0 h 80"/>
                  <a:gd name="T24" fmla="*/ 2147483647 w 40"/>
                  <a:gd name="T25" fmla="*/ 0 h 80"/>
                  <a:gd name="T26" fmla="*/ 2147483647 w 40"/>
                  <a:gd name="T27" fmla="*/ 0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0 w 40"/>
                  <a:gd name="T39" fmla="*/ 2147483647 h 80"/>
                  <a:gd name="T40" fmla="*/ 2147483647 w 40"/>
                  <a:gd name="T41" fmla="*/ 2147483647 h 80"/>
                  <a:gd name="T42" fmla="*/ 2147483647 w 40"/>
                  <a:gd name="T43" fmla="*/ 2147483647 h 80"/>
                  <a:gd name="T44" fmla="*/ 2147483647 w 40"/>
                  <a:gd name="T45" fmla="*/ 2147483647 h 80"/>
                  <a:gd name="T46" fmla="*/ 2147483647 w 40"/>
                  <a:gd name="T47" fmla="*/ 2147483647 h 80"/>
                  <a:gd name="T48" fmla="*/ 2147483647 w 40"/>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0"/>
                  <a:gd name="T77" fmla="*/ 40 w 40"/>
                  <a:gd name="T78" fmla="*/ 80 h 80"/>
                  <a:gd name="connsiteX0" fmla="*/ 6000 w 10000"/>
                  <a:gd name="connsiteY0" fmla="*/ 8000 h 10000"/>
                  <a:gd name="connsiteX1" fmla="*/ 6000 w 10000"/>
                  <a:gd name="connsiteY1" fmla="*/ 8000 h 10000"/>
                  <a:gd name="connsiteX2" fmla="*/ 6000 w 10000"/>
                  <a:gd name="connsiteY2" fmla="*/ 7000 h 10000"/>
                  <a:gd name="connsiteX3" fmla="*/ 8000 w 10000"/>
                  <a:gd name="connsiteY3" fmla="*/ 6000 h 10000"/>
                  <a:gd name="connsiteX4" fmla="*/ 8000 w 10000"/>
                  <a:gd name="connsiteY4" fmla="*/ 5000 h 10000"/>
                  <a:gd name="connsiteX5" fmla="*/ 8000 w 10000"/>
                  <a:gd name="connsiteY5" fmla="*/ 4000 h 10000"/>
                  <a:gd name="connsiteX6" fmla="*/ 8000 w 10000"/>
                  <a:gd name="connsiteY6" fmla="*/ 3000 h 10000"/>
                  <a:gd name="connsiteX7" fmla="*/ 8918 w 10000"/>
                  <a:gd name="connsiteY7" fmla="*/ 2612 h 10000"/>
                  <a:gd name="connsiteX8" fmla="*/ 10000 w 10000"/>
                  <a:gd name="connsiteY8" fmla="*/ 1000 h 10000"/>
                  <a:gd name="connsiteX9" fmla="*/ 8000 w 10000"/>
                  <a:gd name="connsiteY9" fmla="*/ 1000 h 10000"/>
                  <a:gd name="connsiteX10" fmla="*/ 8000 w 10000"/>
                  <a:gd name="connsiteY10" fmla="*/ 0 h 10000"/>
                  <a:gd name="connsiteX11" fmla="*/ 4000 w 10000"/>
                  <a:gd name="connsiteY11" fmla="*/ 0 h 10000"/>
                  <a:gd name="connsiteX12" fmla="*/ 2000 w 10000"/>
                  <a:gd name="connsiteY12" fmla="*/ 0 h 10000"/>
                  <a:gd name="connsiteX13" fmla="*/ 2000 w 10000"/>
                  <a:gd name="connsiteY13" fmla="*/ 1000 h 10000"/>
                  <a:gd name="connsiteX14" fmla="*/ 0 w 10000"/>
                  <a:gd name="connsiteY14" fmla="*/ 1000 h 10000"/>
                  <a:gd name="connsiteX15" fmla="*/ 2000 w 10000"/>
                  <a:gd name="connsiteY15" fmla="*/ 3000 h 10000"/>
                  <a:gd name="connsiteX16" fmla="*/ 2000 w 10000"/>
                  <a:gd name="connsiteY16" fmla="*/ 5000 h 10000"/>
                  <a:gd name="connsiteX17" fmla="*/ 0 w 10000"/>
                  <a:gd name="connsiteY17" fmla="*/ 7000 h 10000"/>
                  <a:gd name="connsiteX18" fmla="*/ 2000 w 10000"/>
                  <a:gd name="connsiteY18" fmla="*/ 8000 h 10000"/>
                  <a:gd name="connsiteX19" fmla="*/ 2000 w 10000"/>
                  <a:gd name="connsiteY19" fmla="*/ 10000 h 10000"/>
                  <a:gd name="connsiteX20" fmla="*/ 6000 w 10000"/>
                  <a:gd name="connsiteY20" fmla="*/ 10000 h 10000"/>
                  <a:gd name="connsiteX21" fmla="*/ 6000 w 10000"/>
                  <a:gd name="connsiteY21" fmla="*/ 9000 h 10000"/>
                  <a:gd name="connsiteX22" fmla="*/ 6000 w 10000"/>
                  <a:gd name="connsiteY22" fmla="*/ 8000 h 10000"/>
                  <a:gd name="connsiteX0" fmla="*/ 6000 w 10000"/>
                  <a:gd name="connsiteY0" fmla="*/ 8000 h 10000"/>
                  <a:gd name="connsiteX1" fmla="*/ 6000 w 10000"/>
                  <a:gd name="connsiteY1" fmla="*/ 8000 h 10000"/>
                  <a:gd name="connsiteX2" fmla="*/ 6000 w 10000"/>
                  <a:gd name="connsiteY2" fmla="*/ 7000 h 10000"/>
                  <a:gd name="connsiteX3" fmla="*/ 8000 w 10000"/>
                  <a:gd name="connsiteY3" fmla="*/ 6000 h 10000"/>
                  <a:gd name="connsiteX4" fmla="*/ 8000 w 10000"/>
                  <a:gd name="connsiteY4" fmla="*/ 5000 h 10000"/>
                  <a:gd name="connsiteX5" fmla="*/ 8000 w 10000"/>
                  <a:gd name="connsiteY5" fmla="*/ 4000 h 10000"/>
                  <a:gd name="connsiteX6" fmla="*/ 8000 w 10000"/>
                  <a:gd name="connsiteY6" fmla="*/ 3000 h 10000"/>
                  <a:gd name="connsiteX7" fmla="*/ 8918 w 10000"/>
                  <a:gd name="connsiteY7" fmla="*/ 2612 h 10000"/>
                  <a:gd name="connsiteX8" fmla="*/ 10000 w 10000"/>
                  <a:gd name="connsiteY8" fmla="*/ 1000 h 10000"/>
                  <a:gd name="connsiteX9" fmla="*/ 9224 w 10000"/>
                  <a:gd name="connsiteY9" fmla="*/ 1765 h 10000"/>
                  <a:gd name="connsiteX10" fmla="*/ 8000 w 10000"/>
                  <a:gd name="connsiteY10" fmla="*/ 0 h 10000"/>
                  <a:gd name="connsiteX11" fmla="*/ 4000 w 10000"/>
                  <a:gd name="connsiteY11" fmla="*/ 0 h 10000"/>
                  <a:gd name="connsiteX12" fmla="*/ 2000 w 10000"/>
                  <a:gd name="connsiteY12" fmla="*/ 0 h 10000"/>
                  <a:gd name="connsiteX13" fmla="*/ 2000 w 10000"/>
                  <a:gd name="connsiteY13" fmla="*/ 1000 h 10000"/>
                  <a:gd name="connsiteX14" fmla="*/ 0 w 10000"/>
                  <a:gd name="connsiteY14" fmla="*/ 1000 h 10000"/>
                  <a:gd name="connsiteX15" fmla="*/ 2000 w 10000"/>
                  <a:gd name="connsiteY15" fmla="*/ 3000 h 10000"/>
                  <a:gd name="connsiteX16" fmla="*/ 2000 w 10000"/>
                  <a:gd name="connsiteY16" fmla="*/ 5000 h 10000"/>
                  <a:gd name="connsiteX17" fmla="*/ 0 w 10000"/>
                  <a:gd name="connsiteY17" fmla="*/ 7000 h 10000"/>
                  <a:gd name="connsiteX18" fmla="*/ 2000 w 10000"/>
                  <a:gd name="connsiteY18" fmla="*/ 8000 h 10000"/>
                  <a:gd name="connsiteX19" fmla="*/ 2000 w 10000"/>
                  <a:gd name="connsiteY19" fmla="*/ 10000 h 10000"/>
                  <a:gd name="connsiteX20" fmla="*/ 6000 w 10000"/>
                  <a:gd name="connsiteY20" fmla="*/ 10000 h 10000"/>
                  <a:gd name="connsiteX21" fmla="*/ 6000 w 10000"/>
                  <a:gd name="connsiteY21" fmla="*/ 9000 h 10000"/>
                  <a:gd name="connsiteX22" fmla="*/ 6000 w 10000"/>
                  <a:gd name="connsiteY22" fmla="*/ 8000 h 10000"/>
                  <a:gd name="connsiteX0" fmla="*/ 6000 w 10142"/>
                  <a:gd name="connsiteY0" fmla="*/ 8000 h 10000"/>
                  <a:gd name="connsiteX1" fmla="*/ 6000 w 10142"/>
                  <a:gd name="connsiteY1" fmla="*/ 8000 h 10000"/>
                  <a:gd name="connsiteX2" fmla="*/ 6000 w 10142"/>
                  <a:gd name="connsiteY2" fmla="*/ 7000 h 10000"/>
                  <a:gd name="connsiteX3" fmla="*/ 8000 w 10142"/>
                  <a:gd name="connsiteY3" fmla="*/ 6000 h 10000"/>
                  <a:gd name="connsiteX4" fmla="*/ 8000 w 10142"/>
                  <a:gd name="connsiteY4" fmla="*/ 5000 h 10000"/>
                  <a:gd name="connsiteX5" fmla="*/ 8000 w 10142"/>
                  <a:gd name="connsiteY5" fmla="*/ 4000 h 10000"/>
                  <a:gd name="connsiteX6" fmla="*/ 8000 w 10142"/>
                  <a:gd name="connsiteY6" fmla="*/ 3000 h 10000"/>
                  <a:gd name="connsiteX7" fmla="*/ 8918 w 10142"/>
                  <a:gd name="connsiteY7" fmla="*/ 2612 h 10000"/>
                  <a:gd name="connsiteX8" fmla="*/ 10000 w 10142"/>
                  <a:gd name="connsiteY8" fmla="*/ 1000 h 10000"/>
                  <a:gd name="connsiteX9" fmla="*/ 10142 w 10142"/>
                  <a:gd name="connsiteY9" fmla="*/ 2224 h 10000"/>
                  <a:gd name="connsiteX10" fmla="*/ 8000 w 10142"/>
                  <a:gd name="connsiteY10" fmla="*/ 0 h 10000"/>
                  <a:gd name="connsiteX11" fmla="*/ 4000 w 10142"/>
                  <a:gd name="connsiteY11" fmla="*/ 0 h 10000"/>
                  <a:gd name="connsiteX12" fmla="*/ 2000 w 10142"/>
                  <a:gd name="connsiteY12" fmla="*/ 0 h 10000"/>
                  <a:gd name="connsiteX13" fmla="*/ 2000 w 10142"/>
                  <a:gd name="connsiteY13" fmla="*/ 1000 h 10000"/>
                  <a:gd name="connsiteX14" fmla="*/ 0 w 10142"/>
                  <a:gd name="connsiteY14" fmla="*/ 1000 h 10000"/>
                  <a:gd name="connsiteX15" fmla="*/ 2000 w 10142"/>
                  <a:gd name="connsiteY15" fmla="*/ 3000 h 10000"/>
                  <a:gd name="connsiteX16" fmla="*/ 2000 w 10142"/>
                  <a:gd name="connsiteY16" fmla="*/ 5000 h 10000"/>
                  <a:gd name="connsiteX17" fmla="*/ 0 w 10142"/>
                  <a:gd name="connsiteY17" fmla="*/ 7000 h 10000"/>
                  <a:gd name="connsiteX18" fmla="*/ 2000 w 10142"/>
                  <a:gd name="connsiteY18" fmla="*/ 8000 h 10000"/>
                  <a:gd name="connsiteX19" fmla="*/ 2000 w 10142"/>
                  <a:gd name="connsiteY19" fmla="*/ 10000 h 10000"/>
                  <a:gd name="connsiteX20" fmla="*/ 6000 w 10142"/>
                  <a:gd name="connsiteY20" fmla="*/ 10000 h 10000"/>
                  <a:gd name="connsiteX21" fmla="*/ 6000 w 10142"/>
                  <a:gd name="connsiteY21" fmla="*/ 9000 h 10000"/>
                  <a:gd name="connsiteX22" fmla="*/ 6000 w 10142"/>
                  <a:gd name="connsiteY22" fmla="*/ 8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42" h="10000">
                    <a:moveTo>
                      <a:pt x="6000" y="8000"/>
                    </a:moveTo>
                    <a:lnTo>
                      <a:pt x="6000" y="8000"/>
                    </a:lnTo>
                    <a:lnTo>
                      <a:pt x="6000" y="7000"/>
                    </a:lnTo>
                    <a:lnTo>
                      <a:pt x="8000" y="6000"/>
                    </a:lnTo>
                    <a:lnTo>
                      <a:pt x="8000" y="5000"/>
                    </a:lnTo>
                    <a:lnTo>
                      <a:pt x="8000" y="4000"/>
                    </a:lnTo>
                    <a:lnTo>
                      <a:pt x="8000" y="3000"/>
                    </a:lnTo>
                    <a:lnTo>
                      <a:pt x="8918" y="2612"/>
                    </a:lnTo>
                    <a:lnTo>
                      <a:pt x="10000" y="1000"/>
                    </a:lnTo>
                    <a:cubicBezTo>
                      <a:pt x="10047" y="1408"/>
                      <a:pt x="10095" y="1816"/>
                      <a:pt x="10142" y="2224"/>
                    </a:cubicBezTo>
                    <a:lnTo>
                      <a:pt x="8000" y="0"/>
                    </a:lnTo>
                    <a:lnTo>
                      <a:pt x="4000" y="0"/>
                    </a:lnTo>
                    <a:lnTo>
                      <a:pt x="2000" y="0"/>
                    </a:lnTo>
                    <a:lnTo>
                      <a:pt x="2000" y="1000"/>
                    </a:lnTo>
                    <a:lnTo>
                      <a:pt x="0" y="1000"/>
                    </a:lnTo>
                    <a:lnTo>
                      <a:pt x="2000" y="3000"/>
                    </a:lnTo>
                    <a:lnTo>
                      <a:pt x="2000" y="5000"/>
                    </a:lnTo>
                    <a:lnTo>
                      <a:pt x="0" y="7000"/>
                    </a:lnTo>
                    <a:lnTo>
                      <a:pt x="2000" y="8000"/>
                    </a:lnTo>
                    <a:lnTo>
                      <a:pt x="2000" y="10000"/>
                    </a:lnTo>
                    <a:lnTo>
                      <a:pt x="6000" y="10000"/>
                    </a:lnTo>
                    <a:lnTo>
                      <a:pt x="6000" y="9000"/>
                    </a:lnTo>
                    <a:lnTo>
                      <a:pt x="6000" y="800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42" name="Freeform 709"/>
              <p:cNvSpPr>
                <a:spLocks/>
              </p:cNvSpPr>
              <p:nvPr/>
            </p:nvSpPr>
            <p:spPr bwMode="auto">
              <a:xfrm>
                <a:off x="9768003" y="1062398"/>
                <a:ext cx="130970" cy="89118"/>
              </a:xfrm>
              <a:custGeom>
                <a:avLst/>
                <a:gdLst>
                  <a:gd name="T0" fmla="*/ 2147483647 w 128"/>
                  <a:gd name="T1" fmla="*/ 2147483647 h 88"/>
                  <a:gd name="T2" fmla="*/ 2147483647 w 128"/>
                  <a:gd name="T3" fmla="*/ 2147483647 h 88"/>
                  <a:gd name="T4" fmla="*/ 2147483647 w 128"/>
                  <a:gd name="T5" fmla="*/ 2147483647 h 88"/>
                  <a:gd name="T6" fmla="*/ 2147483647 w 128"/>
                  <a:gd name="T7" fmla="*/ 0 h 88"/>
                  <a:gd name="T8" fmla="*/ 2147483647 w 128"/>
                  <a:gd name="T9" fmla="*/ 0 h 88"/>
                  <a:gd name="T10" fmla="*/ 2147483647 w 128"/>
                  <a:gd name="T11" fmla="*/ 2147483647 h 88"/>
                  <a:gd name="T12" fmla="*/ 2147483647 w 128"/>
                  <a:gd name="T13" fmla="*/ 0 h 88"/>
                  <a:gd name="T14" fmla="*/ 2147483647 w 128"/>
                  <a:gd name="T15" fmla="*/ 2147483647 h 88"/>
                  <a:gd name="T16" fmla="*/ 2147483647 w 128"/>
                  <a:gd name="T17" fmla="*/ 2147483647 h 88"/>
                  <a:gd name="T18" fmla="*/ 0 w 128"/>
                  <a:gd name="T19" fmla="*/ 2147483647 h 88"/>
                  <a:gd name="T20" fmla="*/ 2147483647 w 128"/>
                  <a:gd name="T21" fmla="*/ 2147483647 h 88"/>
                  <a:gd name="T22" fmla="*/ 2147483647 w 128"/>
                  <a:gd name="T23" fmla="*/ 2147483647 h 88"/>
                  <a:gd name="T24" fmla="*/ 2147483647 w 128"/>
                  <a:gd name="T25" fmla="*/ 2147483647 h 88"/>
                  <a:gd name="T26" fmla="*/ 2147483647 w 128"/>
                  <a:gd name="T27" fmla="*/ 2147483647 h 88"/>
                  <a:gd name="T28" fmla="*/ 2147483647 w 128"/>
                  <a:gd name="T29" fmla="*/ 2147483647 h 88"/>
                  <a:gd name="T30" fmla="*/ 2147483647 w 128"/>
                  <a:gd name="T31" fmla="*/ 2147483647 h 88"/>
                  <a:gd name="T32" fmla="*/ 2147483647 w 128"/>
                  <a:gd name="T33" fmla="*/ 2147483647 h 88"/>
                  <a:gd name="T34" fmla="*/ 2147483647 w 128"/>
                  <a:gd name="T35" fmla="*/ 2147483647 h 88"/>
                  <a:gd name="T36" fmla="*/ 2147483647 w 128"/>
                  <a:gd name="T37" fmla="*/ 214748364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88"/>
                  <a:gd name="T59" fmla="*/ 128 w 128"/>
                  <a:gd name="T60" fmla="*/ 88 h 88"/>
                  <a:gd name="connsiteX0" fmla="*/ 9135 w 10385"/>
                  <a:gd name="connsiteY0" fmla="*/ 4545 h 10000"/>
                  <a:gd name="connsiteX1" fmla="*/ 10385 w 10385"/>
                  <a:gd name="connsiteY1" fmla="*/ 3636 h 10000"/>
                  <a:gd name="connsiteX2" fmla="*/ 9760 w 10385"/>
                  <a:gd name="connsiteY2" fmla="*/ 1818 h 10000"/>
                  <a:gd name="connsiteX3" fmla="*/ 7885 w 10385"/>
                  <a:gd name="connsiteY3" fmla="*/ 0 h 10000"/>
                  <a:gd name="connsiteX4" fmla="*/ 6010 w 10385"/>
                  <a:gd name="connsiteY4" fmla="*/ 0 h 10000"/>
                  <a:gd name="connsiteX5" fmla="*/ 3510 w 10385"/>
                  <a:gd name="connsiteY5" fmla="*/ 909 h 10000"/>
                  <a:gd name="connsiteX6" fmla="*/ 2885 w 10385"/>
                  <a:gd name="connsiteY6" fmla="*/ 0 h 10000"/>
                  <a:gd name="connsiteX7" fmla="*/ 2260 w 10385"/>
                  <a:gd name="connsiteY7" fmla="*/ 2727 h 10000"/>
                  <a:gd name="connsiteX8" fmla="*/ 1635 w 10385"/>
                  <a:gd name="connsiteY8" fmla="*/ 4545 h 10000"/>
                  <a:gd name="connsiteX9" fmla="*/ 0 w 10385"/>
                  <a:gd name="connsiteY9" fmla="*/ 5106 h 10000"/>
                  <a:gd name="connsiteX10" fmla="*/ 2885 w 10385"/>
                  <a:gd name="connsiteY10" fmla="*/ 9091 h 10000"/>
                  <a:gd name="connsiteX11" fmla="*/ 3510 w 10385"/>
                  <a:gd name="connsiteY11" fmla="*/ 9091 h 10000"/>
                  <a:gd name="connsiteX12" fmla="*/ 5385 w 10385"/>
                  <a:gd name="connsiteY12" fmla="*/ 9091 h 10000"/>
                  <a:gd name="connsiteX13" fmla="*/ 7260 w 10385"/>
                  <a:gd name="connsiteY13" fmla="*/ 9091 h 10000"/>
                  <a:gd name="connsiteX14" fmla="*/ 9135 w 10385"/>
                  <a:gd name="connsiteY14" fmla="*/ 10000 h 10000"/>
                  <a:gd name="connsiteX15" fmla="*/ 9135 w 10385"/>
                  <a:gd name="connsiteY15" fmla="*/ 7273 h 10000"/>
                  <a:gd name="connsiteX16" fmla="*/ 9760 w 10385"/>
                  <a:gd name="connsiteY16" fmla="*/ 6364 h 10000"/>
                  <a:gd name="connsiteX17" fmla="*/ 9135 w 10385"/>
                  <a:gd name="connsiteY17" fmla="*/ 6364 h 10000"/>
                  <a:gd name="connsiteX18" fmla="*/ 9135 w 10385"/>
                  <a:gd name="connsiteY18" fmla="*/ 4545 h 10000"/>
                  <a:gd name="connsiteX0" fmla="*/ 9135 w 10385"/>
                  <a:gd name="connsiteY0" fmla="*/ 4545 h 10000"/>
                  <a:gd name="connsiteX1" fmla="*/ 10385 w 10385"/>
                  <a:gd name="connsiteY1" fmla="*/ 3636 h 10000"/>
                  <a:gd name="connsiteX2" fmla="*/ 9760 w 10385"/>
                  <a:gd name="connsiteY2" fmla="*/ 1818 h 10000"/>
                  <a:gd name="connsiteX3" fmla="*/ 7885 w 10385"/>
                  <a:gd name="connsiteY3" fmla="*/ 0 h 10000"/>
                  <a:gd name="connsiteX4" fmla="*/ 6010 w 10385"/>
                  <a:gd name="connsiteY4" fmla="*/ 0 h 10000"/>
                  <a:gd name="connsiteX5" fmla="*/ 3510 w 10385"/>
                  <a:gd name="connsiteY5" fmla="*/ 909 h 10000"/>
                  <a:gd name="connsiteX6" fmla="*/ 2885 w 10385"/>
                  <a:gd name="connsiteY6" fmla="*/ 0 h 10000"/>
                  <a:gd name="connsiteX7" fmla="*/ 2260 w 10385"/>
                  <a:gd name="connsiteY7" fmla="*/ 2727 h 10000"/>
                  <a:gd name="connsiteX8" fmla="*/ 1635 w 10385"/>
                  <a:gd name="connsiteY8" fmla="*/ 4545 h 10000"/>
                  <a:gd name="connsiteX9" fmla="*/ 0 w 10385"/>
                  <a:gd name="connsiteY9" fmla="*/ 5106 h 10000"/>
                  <a:gd name="connsiteX10" fmla="*/ 2500 w 10385"/>
                  <a:gd name="connsiteY10" fmla="*/ 9231 h 10000"/>
                  <a:gd name="connsiteX11" fmla="*/ 3510 w 10385"/>
                  <a:gd name="connsiteY11" fmla="*/ 9091 h 10000"/>
                  <a:gd name="connsiteX12" fmla="*/ 5385 w 10385"/>
                  <a:gd name="connsiteY12" fmla="*/ 9091 h 10000"/>
                  <a:gd name="connsiteX13" fmla="*/ 7260 w 10385"/>
                  <a:gd name="connsiteY13" fmla="*/ 9091 h 10000"/>
                  <a:gd name="connsiteX14" fmla="*/ 9135 w 10385"/>
                  <a:gd name="connsiteY14" fmla="*/ 10000 h 10000"/>
                  <a:gd name="connsiteX15" fmla="*/ 9135 w 10385"/>
                  <a:gd name="connsiteY15" fmla="*/ 7273 h 10000"/>
                  <a:gd name="connsiteX16" fmla="*/ 9760 w 10385"/>
                  <a:gd name="connsiteY16" fmla="*/ 6364 h 10000"/>
                  <a:gd name="connsiteX17" fmla="*/ 9135 w 10385"/>
                  <a:gd name="connsiteY17" fmla="*/ 6364 h 10000"/>
                  <a:gd name="connsiteX18" fmla="*/ 9135 w 10385"/>
                  <a:gd name="connsiteY18" fmla="*/ 4545 h 10000"/>
                  <a:gd name="connsiteX0" fmla="*/ 9327 w 10577"/>
                  <a:gd name="connsiteY0" fmla="*/ 4545 h 10000"/>
                  <a:gd name="connsiteX1" fmla="*/ 10577 w 10577"/>
                  <a:gd name="connsiteY1" fmla="*/ 3636 h 10000"/>
                  <a:gd name="connsiteX2" fmla="*/ 9952 w 10577"/>
                  <a:gd name="connsiteY2" fmla="*/ 1818 h 10000"/>
                  <a:gd name="connsiteX3" fmla="*/ 8077 w 10577"/>
                  <a:gd name="connsiteY3" fmla="*/ 0 h 10000"/>
                  <a:gd name="connsiteX4" fmla="*/ 6202 w 10577"/>
                  <a:gd name="connsiteY4" fmla="*/ 0 h 10000"/>
                  <a:gd name="connsiteX5" fmla="*/ 3702 w 10577"/>
                  <a:gd name="connsiteY5" fmla="*/ 909 h 10000"/>
                  <a:gd name="connsiteX6" fmla="*/ 3077 w 10577"/>
                  <a:gd name="connsiteY6" fmla="*/ 0 h 10000"/>
                  <a:gd name="connsiteX7" fmla="*/ 2452 w 10577"/>
                  <a:gd name="connsiteY7" fmla="*/ 2727 h 10000"/>
                  <a:gd name="connsiteX8" fmla="*/ 1827 w 10577"/>
                  <a:gd name="connsiteY8" fmla="*/ 4545 h 10000"/>
                  <a:gd name="connsiteX9" fmla="*/ 0 w 10577"/>
                  <a:gd name="connsiteY9" fmla="*/ 4685 h 10000"/>
                  <a:gd name="connsiteX10" fmla="*/ 2692 w 10577"/>
                  <a:gd name="connsiteY10" fmla="*/ 9231 h 10000"/>
                  <a:gd name="connsiteX11" fmla="*/ 3702 w 10577"/>
                  <a:gd name="connsiteY11" fmla="*/ 9091 h 10000"/>
                  <a:gd name="connsiteX12" fmla="*/ 5577 w 10577"/>
                  <a:gd name="connsiteY12" fmla="*/ 9091 h 10000"/>
                  <a:gd name="connsiteX13" fmla="*/ 7452 w 10577"/>
                  <a:gd name="connsiteY13" fmla="*/ 9091 h 10000"/>
                  <a:gd name="connsiteX14" fmla="*/ 9327 w 10577"/>
                  <a:gd name="connsiteY14" fmla="*/ 10000 h 10000"/>
                  <a:gd name="connsiteX15" fmla="*/ 9327 w 10577"/>
                  <a:gd name="connsiteY15" fmla="*/ 7273 h 10000"/>
                  <a:gd name="connsiteX16" fmla="*/ 9952 w 10577"/>
                  <a:gd name="connsiteY16" fmla="*/ 6364 h 10000"/>
                  <a:gd name="connsiteX17" fmla="*/ 9327 w 10577"/>
                  <a:gd name="connsiteY17" fmla="*/ 6364 h 10000"/>
                  <a:gd name="connsiteX18" fmla="*/ 9327 w 10577"/>
                  <a:gd name="connsiteY18" fmla="*/ 4545 h 10000"/>
                  <a:gd name="connsiteX0" fmla="*/ 9327 w 10577"/>
                  <a:gd name="connsiteY0" fmla="*/ 4545 h 10493"/>
                  <a:gd name="connsiteX1" fmla="*/ 10577 w 10577"/>
                  <a:gd name="connsiteY1" fmla="*/ 3636 h 10493"/>
                  <a:gd name="connsiteX2" fmla="*/ 9952 w 10577"/>
                  <a:gd name="connsiteY2" fmla="*/ 1818 h 10493"/>
                  <a:gd name="connsiteX3" fmla="*/ 8077 w 10577"/>
                  <a:gd name="connsiteY3" fmla="*/ 0 h 10493"/>
                  <a:gd name="connsiteX4" fmla="*/ 6202 w 10577"/>
                  <a:gd name="connsiteY4" fmla="*/ 0 h 10493"/>
                  <a:gd name="connsiteX5" fmla="*/ 3702 w 10577"/>
                  <a:gd name="connsiteY5" fmla="*/ 909 h 10493"/>
                  <a:gd name="connsiteX6" fmla="*/ 3077 w 10577"/>
                  <a:gd name="connsiteY6" fmla="*/ 0 h 10493"/>
                  <a:gd name="connsiteX7" fmla="*/ 2452 w 10577"/>
                  <a:gd name="connsiteY7" fmla="*/ 2727 h 10493"/>
                  <a:gd name="connsiteX8" fmla="*/ 1827 w 10577"/>
                  <a:gd name="connsiteY8" fmla="*/ 4545 h 10493"/>
                  <a:gd name="connsiteX9" fmla="*/ 0 w 10577"/>
                  <a:gd name="connsiteY9" fmla="*/ 4685 h 10493"/>
                  <a:gd name="connsiteX10" fmla="*/ 2692 w 10577"/>
                  <a:gd name="connsiteY10" fmla="*/ 9231 h 10493"/>
                  <a:gd name="connsiteX11" fmla="*/ 3702 w 10577"/>
                  <a:gd name="connsiteY11" fmla="*/ 9091 h 10493"/>
                  <a:gd name="connsiteX12" fmla="*/ 5962 w 10577"/>
                  <a:gd name="connsiteY12" fmla="*/ 10493 h 10493"/>
                  <a:gd name="connsiteX13" fmla="*/ 7452 w 10577"/>
                  <a:gd name="connsiteY13" fmla="*/ 9091 h 10493"/>
                  <a:gd name="connsiteX14" fmla="*/ 9327 w 10577"/>
                  <a:gd name="connsiteY14" fmla="*/ 10000 h 10493"/>
                  <a:gd name="connsiteX15" fmla="*/ 9327 w 10577"/>
                  <a:gd name="connsiteY15" fmla="*/ 7273 h 10493"/>
                  <a:gd name="connsiteX16" fmla="*/ 9952 w 10577"/>
                  <a:gd name="connsiteY16" fmla="*/ 6364 h 10493"/>
                  <a:gd name="connsiteX17" fmla="*/ 9327 w 10577"/>
                  <a:gd name="connsiteY17" fmla="*/ 6364 h 10493"/>
                  <a:gd name="connsiteX18" fmla="*/ 9327 w 10577"/>
                  <a:gd name="connsiteY18" fmla="*/ 4545 h 1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77" h="10493">
                    <a:moveTo>
                      <a:pt x="9327" y="4545"/>
                    </a:moveTo>
                    <a:lnTo>
                      <a:pt x="10577" y="3636"/>
                    </a:lnTo>
                    <a:lnTo>
                      <a:pt x="9952" y="1818"/>
                    </a:lnTo>
                    <a:lnTo>
                      <a:pt x="8077" y="0"/>
                    </a:lnTo>
                    <a:lnTo>
                      <a:pt x="6202" y="0"/>
                    </a:lnTo>
                    <a:lnTo>
                      <a:pt x="3702" y="909"/>
                    </a:lnTo>
                    <a:lnTo>
                      <a:pt x="3077" y="0"/>
                    </a:lnTo>
                    <a:lnTo>
                      <a:pt x="2452" y="2727"/>
                    </a:lnTo>
                    <a:lnTo>
                      <a:pt x="1827" y="4545"/>
                    </a:lnTo>
                    <a:lnTo>
                      <a:pt x="0" y="4685"/>
                    </a:lnTo>
                    <a:lnTo>
                      <a:pt x="2692" y="9231"/>
                    </a:lnTo>
                    <a:lnTo>
                      <a:pt x="3702" y="9091"/>
                    </a:lnTo>
                    <a:lnTo>
                      <a:pt x="5962" y="10493"/>
                    </a:lnTo>
                    <a:lnTo>
                      <a:pt x="7452" y="9091"/>
                    </a:lnTo>
                    <a:lnTo>
                      <a:pt x="9327" y="10000"/>
                    </a:lnTo>
                    <a:lnTo>
                      <a:pt x="9327" y="7273"/>
                    </a:lnTo>
                    <a:lnTo>
                      <a:pt x="9952" y="6364"/>
                    </a:lnTo>
                    <a:lnTo>
                      <a:pt x="9327" y="6364"/>
                    </a:lnTo>
                    <a:lnTo>
                      <a:pt x="9327" y="4545"/>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43" name="Freeform 942"/>
              <p:cNvSpPr/>
              <p:nvPr/>
            </p:nvSpPr>
            <p:spPr bwMode="auto">
              <a:xfrm>
                <a:off x="9751144" y="1102483"/>
                <a:ext cx="56169" cy="104775"/>
              </a:xfrm>
              <a:custGeom>
                <a:avLst/>
                <a:gdLst>
                  <a:gd name="connsiteX0" fmla="*/ 55155 w 112338"/>
                  <a:gd name="connsiteY0" fmla="*/ 207168 h 209550"/>
                  <a:gd name="connsiteX1" fmla="*/ 52774 w 112338"/>
                  <a:gd name="connsiteY1" fmla="*/ 183356 h 209550"/>
                  <a:gd name="connsiteX2" fmla="*/ 48011 w 112338"/>
                  <a:gd name="connsiteY2" fmla="*/ 169068 h 209550"/>
                  <a:gd name="connsiteX3" fmla="*/ 40868 w 112338"/>
                  <a:gd name="connsiteY3" fmla="*/ 128587 h 209550"/>
                  <a:gd name="connsiteX4" fmla="*/ 38486 w 112338"/>
                  <a:gd name="connsiteY4" fmla="*/ 119062 h 209550"/>
                  <a:gd name="connsiteX5" fmla="*/ 36105 w 112338"/>
                  <a:gd name="connsiteY5" fmla="*/ 109537 h 209550"/>
                  <a:gd name="connsiteX6" fmla="*/ 38486 w 112338"/>
                  <a:gd name="connsiteY6" fmla="*/ 97631 h 209550"/>
                  <a:gd name="connsiteX7" fmla="*/ 59918 w 112338"/>
                  <a:gd name="connsiteY7" fmla="*/ 90487 h 209550"/>
                  <a:gd name="connsiteX8" fmla="*/ 83730 w 112338"/>
                  <a:gd name="connsiteY8" fmla="*/ 92868 h 209550"/>
                  <a:gd name="connsiteX9" fmla="*/ 98018 w 112338"/>
                  <a:gd name="connsiteY9" fmla="*/ 97631 h 209550"/>
                  <a:gd name="connsiteX10" fmla="*/ 109924 w 112338"/>
                  <a:gd name="connsiteY10" fmla="*/ 100012 h 209550"/>
                  <a:gd name="connsiteX11" fmla="*/ 109924 w 112338"/>
                  <a:gd name="connsiteY11" fmla="*/ 80962 h 209550"/>
                  <a:gd name="connsiteX12" fmla="*/ 107543 w 112338"/>
                  <a:gd name="connsiteY12" fmla="*/ 59531 h 209550"/>
                  <a:gd name="connsiteX13" fmla="*/ 102780 w 112338"/>
                  <a:gd name="connsiteY13" fmla="*/ 52387 h 209550"/>
                  <a:gd name="connsiteX14" fmla="*/ 81349 w 112338"/>
                  <a:gd name="connsiteY14" fmla="*/ 40481 h 209550"/>
                  <a:gd name="connsiteX15" fmla="*/ 64680 w 112338"/>
                  <a:gd name="connsiteY15" fmla="*/ 30956 h 209550"/>
                  <a:gd name="connsiteX16" fmla="*/ 62299 w 112338"/>
                  <a:gd name="connsiteY16" fmla="*/ 23812 h 209550"/>
                  <a:gd name="connsiteX17" fmla="*/ 57536 w 112338"/>
                  <a:gd name="connsiteY17" fmla="*/ 16668 h 209550"/>
                  <a:gd name="connsiteX18" fmla="*/ 48011 w 112338"/>
                  <a:gd name="connsiteY18" fmla="*/ 0 h 209550"/>
                  <a:gd name="connsiteX19" fmla="*/ 26580 w 112338"/>
                  <a:gd name="connsiteY19" fmla="*/ 7143 h 209550"/>
                  <a:gd name="connsiteX20" fmla="*/ 19436 w 112338"/>
                  <a:gd name="connsiteY20" fmla="*/ 9525 h 209550"/>
                  <a:gd name="connsiteX21" fmla="*/ 14674 w 112338"/>
                  <a:gd name="connsiteY21" fmla="*/ 16668 h 209550"/>
                  <a:gd name="connsiteX22" fmla="*/ 24199 w 112338"/>
                  <a:gd name="connsiteY22" fmla="*/ 28575 h 209550"/>
                  <a:gd name="connsiteX23" fmla="*/ 31343 w 112338"/>
                  <a:gd name="connsiteY23" fmla="*/ 42862 h 209550"/>
                  <a:gd name="connsiteX24" fmla="*/ 33724 w 112338"/>
                  <a:gd name="connsiteY24" fmla="*/ 50006 h 209550"/>
                  <a:gd name="connsiteX25" fmla="*/ 26580 w 112338"/>
                  <a:gd name="connsiteY25" fmla="*/ 78581 h 209550"/>
                  <a:gd name="connsiteX26" fmla="*/ 21818 w 112338"/>
                  <a:gd name="connsiteY26" fmla="*/ 92868 h 209550"/>
                  <a:gd name="connsiteX27" fmla="*/ 12293 w 112338"/>
                  <a:gd name="connsiteY27" fmla="*/ 107156 h 209550"/>
                  <a:gd name="connsiteX28" fmla="*/ 5149 w 112338"/>
                  <a:gd name="connsiteY28" fmla="*/ 121443 h 209550"/>
                  <a:gd name="connsiteX29" fmla="*/ 2768 w 112338"/>
                  <a:gd name="connsiteY29" fmla="*/ 130968 h 209550"/>
                  <a:gd name="connsiteX30" fmla="*/ 2768 w 112338"/>
                  <a:gd name="connsiteY30" fmla="*/ 147637 h 209550"/>
                  <a:gd name="connsiteX31" fmla="*/ 17055 w 112338"/>
                  <a:gd name="connsiteY31" fmla="*/ 157162 h 209550"/>
                  <a:gd name="connsiteX32" fmla="*/ 21818 w 112338"/>
                  <a:gd name="connsiteY32" fmla="*/ 164306 h 209550"/>
                  <a:gd name="connsiteX33" fmla="*/ 28961 w 112338"/>
                  <a:gd name="connsiteY33" fmla="*/ 166687 h 209550"/>
                  <a:gd name="connsiteX34" fmla="*/ 36105 w 112338"/>
                  <a:gd name="connsiteY34" fmla="*/ 195262 h 209550"/>
                  <a:gd name="connsiteX35" fmla="*/ 43249 w 112338"/>
                  <a:gd name="connsiteY35" fmla="*/ 209550 h 209550"/>
                  <a:gd name="connsiteX36" fmla="*/ 55155 w 112338"/>
                  <a:gd name="connsiteY36" fmla="*/ 20716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338" h="209550">
                    <a:moveTo>
                      <a:pt x="55155" y="207168"/>
                    </a:moveTo>
                    <a:cubicBezTo>
                      <a:pt x="56742" y="202802"/>
                      <a:pt x="54244" y="191196"/>
                      <a:pt x="52774" y="183356"/>
                    </a:cubicBezTo>
                    <a:cubicBezTo>
                      <a:pt x="51849" y="178422"/>
                      <a:pt x="48011" y="169068"/>
                      <a:pt x="48011" y="169068"/>
                    </a:cubicBezTo>
                    <a:cubicBezTo>
                      <a:pt x="44908" y="141139"/>
                      <a:pt x="47372" y="154604"/>
                      <a:pt x="40868" y="128587"/>
                    </a:cubicBezTo>
                    <a:lnTo>
                      <a:pt x="38486" y="119062"/>
                    </a:lnTo>
                    <a:lnTo>
                      <a:pt x="36105" y="109537"/>
                    </a:lnTo>
                    <a:cubicBezTo>
                      <a:pt x="36899" y="105568"/>
                      <a:pt x="36478" y="101145"/>
                      <a:pt x="38486" y="97631"/>
                    </a:cubicBezTo>
                    <a:cubicBezTo>
                      <a:pt x="42011" y="91462"/>
                      <a:pt x="55689" y="91192"/>
                      <a:pt x="59918" y="90487"/>
                    </a:cubicBezTo>
                    <a:cubicBezTo>
                      <a:pt x="67855" y="91281"/>
                      <a:pt x="75890" y="91398"/>
                      <a:pt x="83730" y="92868"/>
                    </a:cubicBezTo>
                    <a:cubicBezTo>
                      <a:pt x="88664" y="93793"/>
                      <a:pt x="93095" y="96647"/>
                      <a:pt x="98018" y="97631"/>
                    </a:cubicBezTo>
                    <a:lnTo>
                      <a:pt x="109924" y="100012"/>
                    </a:lnTo>
                    <a:cubicBezTo>
                      <a:pt x="113855" y="84288"/>
                      <a:pt x="112343" y="96686"/>
                      <a:pt x="109924" y="80962"/>
                    </a:cubicBezTo>
                    <a:cubicBezTo>
                      <a:pt x="108831" y="73858"/>
                      <a:pt x="109286" y="66504"/>
                      <a:pt x="107543" y="59531"/>
                    </a:cubicBezTo>
                    <a:cubicBezTo>
                      <a:pt x="106849" y="56754"/>
                      <a:pt x="104934" y="54272"/>
                      <a:pt x="102780" y="52387"/>
                    </a:cubicBezTo>
                    <a:cubicBezTo>
                      <a:pt x="87926" y="39389"/>
                      <a:pt x="93256" y="45584"/>
                      <a:pt x="81349" y="40481"/>
                    </a:cubicBezTo>
                    <a:cubicBezTo>
                      <a:pt x="72893" y="36857"/>
                      <a:pt x="71852" y="35737"/>
                      <a:pt x="64680" y="30956"/>
                    </a:cubicBezTo>
                    <a:cubicBezTo>
                      <a:pt x="63886" y="28575"/>
                      <a:pt x="63422" y="26057"/>
                      <a:pt x="62299" y="23812"/>
                    </a:cubicBezTo>
                    <a:cubicBezTo>
                      <a:pt x="61019" y="21252"/>
                      <a:pt x="58541" y="19348"/>
                      <a:pt x="57536" y="16668"/>
                    </a:cubicBezTo>
                    <a:cubicBezTo>
                      <a:pt x="51160" y="-333"/>
                      <a:pt x="60950" y="8625"/>
                      <a:pt x="48011" y="0"/>
                    </a:cubicBezTo>
                    <a:lnTo>
                      <a:pt x="26580" y="7143"/>
                    </a:lnTo>
                    <a:lnTo>
                      <a:pt x="19436" y="9525"/>
                    </a:lnTo>
                    <a:cubicBezTo>
                      <a:pt x="17849" y="11906"/>
                      <a:pt x="15144" y="13845"/>
                      <a:pt x="14674" y="16668"/>
                    </a:cubicBezTo>
                    <a:cubicBezTo>
                      <a:pt x="13524" y="23570"/>
                      <a:pt x="20025" y="25792"/>
                      <a:pt x="24199" y="28575"/>
                    </a:cubicBezTo>
                    <a:cubicBezTo>
                      <a:pt x="30184" y="46531"/>
                      <a:pt x="22109" y="24395"/>
                      <a:pt x="31343" y="42862"/>
                    </a:cubicBezTo>
                    <a:cubicBezTo>
                      <a:pt x="32466" y="45107"/>
                      <a:pt x="32930" y="47625"/>
                      <a:pt x="33724" y="50006"/>
                    </a:cubicBezTo>
                    <a:cubicBezTo>
                      <a:pt x="30517" y="69248"/>
                      <a:pt x="32870" y="59710"/>
                      <a:pt x="26580" y="78581"/>
                    </a:cubicBezTo>
                    <a:cubicBezTo>
                      <a:pt x="26580" y="78582"/>
                      <a:pt x="21819" y="92867"/>
                      <a:pt x="21818" y="92868"/>
                    </a:cubicBezTo>
                    <a:cubicBezTo>
                      <a:pt x="18643" y="97631"/>
                      <a:pt x="14104" y="101726"/>
                      <a:pt x="12293" y="107156"/>
                    </a:cubicBezTo>
                    <a:cubicBezTo>
                      <a:pt x="9006" y="117015"/>
                      <a:pt x="11303" y="112211"/>
                      <a:pt x="5149" y="121443"/>
                    </a:cubicBezTo>
                    <a:cubicBezTo>
                      <a:pt x="4355" y="124618"/>
                      <a:pt x="3667" y="127821"/>
                      <a:pt x="2768" y="130968"/>
                    </a:cubicBezTo>
                    <a:cubicBezTo>
                      <a:pt x="1130" y="136699"/>
                      <a:pt x="-2543" y="141567"/>
                      <a:pt x="2768" y="147637"/>
                    </a:cubicBezTo>
                    <a:cubicBezTo>
                      <a:pt x="6537" y="151944"/>
                      <a:pt x="17055" y="157162"/>
                      <a:pt x="17055" y="157162"/>
                    </a:cubicBezTo>
                    <a:cubicBezTo>
                      <a:pt x="18643" y="159543"/>
                      <a:pt x="19583" y="162518"/>
                      <a:pt x="21818" y="164306"/>
                    </a:cubicBezTo>
                    <a:cubicBezTo>
                      <a:pt x="23778" y="165874"/>
                      <a:pt x="27502" y="164645"/>
                      <a:pt x="28961" y="166687"/>
                    </a:cubicBezTo>
                    <a:cubicBezTo>
                      <a:pt x="33618" y="173208"/>
                      <a:pt x="34469" y="187898"/>
                      <a:pt x="36105" y="195262"/>
                    </a:cubicBezTo>
                    <a:cubicBezTo>
                      <a:pt x="37748" y="202657"/>
                      <a:pt x="38967" y="203127"/>
                      <a:pt x="43249" y="209550"/>
                    </a:cubicBezTo>
                    <a:cubicBezTo>
                      <a:pt x="51870" y="203803"/>
                      <a:pt x="53568" y="211534"/>
                      <a:pt x="55155" y="207168"/>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44" name="Freeform 943"/>
              <p:cNvSpPr/>
              <p:nvPr/>
            </p:nvSpPr>
            <p:spPr bwMode="auto">
              <a:xfrm>
                <a:off x="8818432" y="1575315"/>
                <a:ext cx="4928" cy="8401"/>
              </a:xfrm>
              <a:custGeom>
                <a:avLst/>
                <a:gdLst>
                  <a:gd name="connsiteX0" fmla="*/ 2713 w 9857"/>
                  <a:gd name="connsiteY0" fmla="*/ 23 h 16801"/>
                  <a:gd name="connsiteX1" fmla="*/ 332 w 9857"/>
                  <a:gd name="connsiteY1" fmla="*/ 11929 h 16801"/>
                  <a:gd name="connsiteX2" fmla="*/ 7476 w 9857"/>
                  <a:gd name="connsiteY2" fmla="*/ 16691 h 16801"/>
                  <a:gd name="connsiteX3" fmla="*/ 9857 w 9857"/>
                  <a:gd name="connsiteY3" fmla="*/ 9548 h 16801"/>
                  <a:gd name="connsiteX4" fmla="*/ 2713 w 9857"/>
                  <a:gd name="connsiteY4" fmla="*/ 23 h 1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 h="16801">
                    <a:moveTo>
                      <a:pt x="2713" y="23"/>
                    </a:moveTo>
                    <a:cubicBezTo>
                      <a:pt x="1126" y="420"/>
                      <a:pt x="-780" y="8038"/>
                      <a:pt x="332" y="11929"/>
                    </a:cubicBezTo>
                    <a:cubicBezTo>
                      <a:pt x="1118" y="14681"/>
                      <a:pt x="4700" y="17385"/>
                      <a:pt x="7476" y="16691"/>
                    </a:cubicBezTo>
                    <a:cubicBezTo>
                      <a:pt x="9911" y="16082"/>
                      <a:pt x="9063" y="11929"/>
                      <a:pt x="9857" y="9548"/>
                    </a:cubicBezTo>
                    <a:cubicBezTo>
                      <a:pt x="2053" y="4345"/>
                      <a:pt x="4300" y="-374"/>
                      <a:pt x="2713" y="23"/>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45" name="Freeform 944"/>
              <p:cNvSpPr/>
              <p:nvPr/>
            </p:nvSpPr>
            <p:spPr bwMode="auto">
              <a:xfrm>
                <a:off x="8804283" y="1565759"/>
                <a:ext cx="10025" cy="6256"/>
              </a:xfrm>
              <a:custGeom>
                <a:avLst/>
                <a:gdLst>
                  <a:gd name="connsiteX0" fmla="*/ 7200 w 20049"/>
                  <a:gd name="connsiteY0" fmla="*/ 84 h 12513"/>
                  <a:gd name="connsiteX1" fmla="*/ 19106 w 20049"/>
                  <a:gd name="connsiteY1" fmla="*/ 2465 h 12513"/>
                  <a:gd name="connsiteX2" fmla="*/ 16725 w 20049"/>
                  <a:gd name="connsiteY2" fmla="*/ 11990 h 12513"/>
                  <a:gd name="connsiteX3" fmla="*/ 4819 w 20049"/>
                  <a:gd name="connsiteY3" fmla="*/ 9609 h 12513"/>
                  <a:gd name="connsiteX4" fmla="*/ 56 w 20049"/>
                  <a:gd name="connsiteY4" fmla="*/ 2465 h 12513"/>
                  <a:gd name="connsiteX5" fmla="*/ 7200 w 20049"/>
                  <a:gd name="connsiteY5" fmla="*/ 84 h 1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49" h="12513">
                    <a:moveTo>
                      <a:pt x="7200" y="84"/>
                    </a:moveTo>
                    <a:cubicBezTo>
                      <a:pt x="10375" y="84"/>
                      <a:pt x="16578" y="-695"/>
                      <a:pt x="19106" y="2465"/>
                    </a:cubicBezTo>
                    <a:cubicBezTo>
                      <a:pt x="21150" y="5021"/>
                      <a:pt x="19652" y="10526"/>
                      <a:pt x="16725" y="11990"/>
                    </a:cubicBezTo>
                    <a:cubicBezTo>
                      <a:pt x="13105" y="13800"/>
                      <a:pt x="8788" y="10403"/>
                      <a:pt x="4819" y="9609"/>
                    </a:cubicBezTo>
                    <a:cubicBezTo>
                      <a:pt x="3231" y="7228"/>
                      <a:pt x="-505" y="5272"/>
                      <a:pt x="56" y="2465"/>
                    </a:cubicBezTo>
                    <a:cubicBezTo>
                      <a:pt x="617" y="-342"/>
                      <a:pt x="4025" y="84"/>
                      <a:pt x="7200" y="84"/>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46" name="Freeform 945"/>
              <p:cNvSpPr/>
              <p:nvPr/>
            </p:nvSpPr>
            <p:spPr bwMode="auto">
              <a:xfrm>
                <a:off x="8800657" y="1546562"/>
                <a:ext cx="6865" cy="7725"/>
              </a:xfrm>
              <a:custGeom>
                <a:avLst/>
                <a:gdLst>
                  <a:gd name="connsiteX0" fmla="*/ 165 w 13731"/>
                  <a:gd name="connsiteY0" fmla="*/ 9904 h 15451"/>
                  <a:gd name="connsiteX1" fmla="*/ 12072 w 13731"/>
                  <a:gd name="connsiteY1" fmla="*/ 14666 h 15451"/>
                  <a:gd name="connsiteX2" fmla="*/ 9690 w 13731"/>
                  <a:gd name="connsiteY2" fmla="*/ 379 h 15451"/>
                  <a:gd name="connsiteX3" fmla="*/ 4928 w 13731"/>
                  <a:gd name="connsiteY3" fmla="*/ 7522 h 15451"/>
                  <a:gd name="connsiteX4" fmla="*/ 165 w 13731"/>
                  <a:gd name="connsiteY4" fmla="*/ 9904 h 1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1" h="15451">
                    <a:moveTo>
                      <a:pt x="165" y="9904"/>
                    </a:moveTo>
                    <a:cubicBezTo>
                      <a:pt x="1356" y="11095"/>
                      <a:pt x="9049" y="17689"/>
                      <a:pt x="12072" y="14666"/>
                    </a:cubicBezTo>
                    <a:cubicBezTo>
                      <a:pt x="15486" y="11252"/>
                      <a:pt x="13104" y="3793"/>
                      <a:pt x="9690" y="379"/>
                    </a:cubicBezTo>
                    <a:cubicBezTo>
                      <a:pt x="7667" y="-1644"/>
                      <a:pt x="6208" y="4962"/>
                      <a:pt x="4928" y="7522"/>
                    </a:cubicBezTo>
                    <a:cubicBezTo>
                      <a:pt x="4573" y="8232"/>
                      <a:pt x="-1026" y="8713"/>
                      <a:pt x="165" y="9904"/>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47" name="Freeform 946"/>
              <p:cNvSpPr/>
              <p:nvPr/>
            </p:nvSpPr>
            <p:spPr bwMode="auto">
              <a:xfrm>
                <a:off x="8830818" y="1596526"/>
                <a:ext cx="4928" cy="8401"/>
              </a:xfrm>
              <a:custGeom>
                <a:avLst/>
                <a:gdLst>
                  <a:gd name="connsiteX0" fmla="*/ 2713 w 9857"/>
                  <a:gd name="connsiteY0" fmla="*/ 23 h 16801"/>
                  <a:gd name="connsiteX1" fmla="*/ 332 w 9857"/>
                  <a:gd name="connsiteY1" fmla="*/ 11929 h 16801"/>
                  <a:gd name="connsiteX2" fmla="*/ 7476 w 9857"/>
                  <a:gd name="connsiteY2" fmla="*/ 16691 h 16801"/>
                  <a:gd name="connsiteX3" fmla="*/ 9857 w 9857"/>
                  <a:gd name="connsiteY3" fmla="*/ 9548 h 16801"/>
                  <a:gd name="connsiteX4" fmla="*/ 2713 w 9857"/>
                  <a:gd name="connsiteY4" fmla="*/ 23 h 1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 h="16801">
                    <a:moveTo>
                      <a:pt x="2713" y="23"/>
                    </a:moveTo>
                    <a:cubicBezTo>
                      <a:pt x="1126" y="420"/>
                      <a:pt x="-780" y="8038"/>
                      <a:pt x="332" y="11929"/>
                    </a:cubicBezTo>
                    <a:cubicBezTo>
                      <a:pt x="1118" y="14681"/>
                      <a:pt x="4700" y="17385"/>
                      <a:pt x="7476" y="16691"/>
                    </a:cubicBezTo>
                    <a:cubicBezTo>
                      <a:pt x="9911" y="16082"/>
                      <a:pt x="9063" y="11929"/>
                      <a:pt x="9857" y="9548"/>
                    </a:cubicBezTo>
                    <a:cubicBezTo>
                      <a:pt x="2053" y="4345"/>
                      <a:pt x="4300" y="-374"/>
                      <a:pt x="2713" y="23"/>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48" name="Freeform 947"/>
              <p:cNvSpPr/>
              <p:nvPr/>
            </p:nvSpPr>
            <p:spPr bwMode="auto">
              <a:xfrm>
                <a:off x="8811898" y="1586041"/>
                <a:ext cx="10025" cy="6256"/>
              </a:xfrm>
              <a:custGeom>
                <a:avLst/>
                <a:gdLst>
                  <a:gd name="connsiteX0" fmla="*/ 7200 w 20049"/>
                  <a:gd name="connsiteY0" fmla="*/ 84 h 12513"/>
                  <a:gd name="connsiteX1" fmla="*/ 19106 w 20049"/>
                  <a:gd name="connsiteY1" fmla="*/ 2465 h 12513"/>
                  <a:gd name="connsiteX2" fmla="*/ 16725 w 20049"/>
                  <a:gd name="connsiteY2" fmla="*/ 11990 h 12513"/>
                  <a:gd name="connsiteX3" fmla="*/ 4819 w 20049"/>
                  <a:gd name="connsiteY3" fmla="*/ 9609 h 12513"/>
                  <a:gd name="connsiteX4" fmla="*/ 56 w 20049"/>
                  <a:gd name="connsiteY4" fmla="*/ 2465 h 12513"/>
                  <a:gd name="connsiteX5" fmla="*/ 7200 w 20049"/>
                  <a:gd name="connsiteY5" fmla="*/ 84 h 1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49" h="12513">
                    <a:moveTo>
                      <a:pt x="7200" y="84"/>
                    </a:moveTo>
                    <a:cubicBezTo>
                      <a:pt x="10375" y="84"/>
                      <a:pt x="16578" y="-695"/>
                      <a:pt x="19106" y="2465"/>
                    </a:cubicBezTo>
                    <a:cubicBezTo>
                      <a:pt x="21150" y="5021"/>
                      <a:pt x="19652" y="10526"/>
                      <a:pt x="16725" y="11990"/>
                    </a:cubicBezTo>
                    <a:cubicBezTo>
                      <a:pt x="13105" y="13800"/>
                      <a:pt x="8788" y="10403"/>
                      <a:pt x="4819" y="9609"/>
                    </a:cubicBezTo>
                    <a:cubicBezTo>
                      <a:pt x="3231" y="7228"/>
                      <a:pt x="-505" y="5272"/>
                      <a:pt x="56" y="2465"/>
                    </a:cubicBezTo>
                    <a:cubicBezTo>
                      <a:pt x="617" y="-342"/>
                      <a:pt x="4025" y="84"/>
                      <a:pt x="7200" y="84"/>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49" name="Freeform 948"/>
              <p:cNvSpPr/>
              <p:nvPr/>
            </p:nvSpPr>
            <p:spPr bwMode="auto">
              <a:xfrm>
                <a:off x="8786451" y="1540798"/>
                <a:ext cx="6865" cy="7725"/>
              </a:xfrm>
              <a:custGeom>
                <a:avLst/>
                <a:gdLst>
                  <a:gd name="connsiteX0" fmla="*/ 165 w 13731"/>
                  <a:gd name="connsiteY0" fmla="*/ 9904 h 15451"/>
                  <a:gd name="connsiteX1" fmla="*/ 12072 w 13731"/>
                  <a:gd name="connsiteY1" fmla="*/ 14666 h 15451"/>
                  <a:gd name="connsiteX2" fmla="*/ 9690 w 13731"/>
                  <a:gd name="connsiteY2" fmla="*/ 379 h 15451"/>
                  <a:gd name="connsiteX3" fmla="*/ 4928 w 13731"/>
                  <a:gd name="connsiteY3" fmla="*/ 7522 h 15451"/>
                  <a:gd name="connsiteX4" fmla="*/ 165 w 13731"/>
                  <a:gd name="connsiteY4" fmla="*/ 9904 h 1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1" h="15451">
                    <a:moveTo>
                      <a:pt x="165" y="9904"/>
                    </a:moveTo>
                    <a:cubicBezTo>
                      <a:pt x="1356" y="11095"/>
                      <a:pt x="9049" y="17689"/>
                      <a:pt x="12072" y="14666"/>
                    </a:cubicBezTo>
                    <a:cubicBezTo>
                      <a:pt x="15486" y="11252"/>
                      <a:pt x="13104" y="3793"/>
                      <a:pt x="9690" y="379"/>
                    </a:cubicBezTo>
                    <a:cubicBezTo>
                      <a:pt x="7667" y="-1644"/>
                      <a:pt x="6208" y="4962"/>
                      <a:pt x="4928" y="7522"/>
                    </a:cubicBezTo>
                    <a:cubicBezTo>
                      <a:pt x="4573" y="8232"/>
                      <a:pt x="-1026" y="8713"/>
                      <a:pt x="165" y="9904"/>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50" name="Freeform 949"/>
              <p:cNvSpPr/>
              <p:nvPr/>
            </p:nvSpPr>
            <p:spPr bwMode="auto">
              <a:xfrm>
                <a:off x="8734522" y="1337884"/>
                <a:ext cx="4572" cy="4572"/>
              </a:xfrm>
              <a:custGeom>
                <a:avLst/>
                <a:gdLst>
                  <a:gd name="connsiteX0" fmla="*/ 9569 w 21475"/>
                  <a:gd name="connsiteY0" fmla="*/ 684 h 26878"/>
                  <a:gd name="connsiteX1" fmla="*/ 44 w 21475"/>
                  <a:gd name="connsiteY1" fmla="*/ 19734 h 26878"/>
                  <a:gd name="connsiteX2" fmla="*/ 4806 w 21475"/>
                  <a:gd name="connsiteY2" fmla="*/ 26878 h 26878"/>
                  <a:gd name="connsiteX3" fmla="*/ 19094 w 21475"/>
                  <a:gd name="connsiteY3" fmla="*/ 24497 h 26878"/>
                  <a:gd name="connsiteX4" fmla="*/ 19094 w 21475"/>
                  <a:gd name="connsiteY4" fmla="*/ 5447 h 26878"/>
                  <a:gd name="connsiteX5" fmla="*/ 9569 w 21475"/>
                  <a:gd name="connsiteY5" fmla="*/ 684 h 2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5" h="26878">
                    <a:moveTo>
                      <a:pt x="9569" y="684"/>
                    </a:moveTo>
                    <a:cubicBezTo>
                      <a:pt x="6394" y="3065"/>
                      <a:pt x="-625" y="15721"/>
                      <a:pt x="44" y="19734"/>
                    </a:cubicBezTo>
                    <a:cubicBezTo>
                      <a:pt x="514" y="22557"/>
                      <a:pt x="3219" y="24497"/>
                      <a:pt x="4806" y="26878"/>
                    </a:cubicBezTo>
                    <a:cubicBezTo>
                      <a:pt x="9569" y="26084"/>
                      <a:pt x="14902" y="26893"/>
                      <a:pt x="19094" y="24497"/>
                    </a:cubicBezTo>
                    <a:cubicBezTo>
                      <a:pt x="23730" y="21848"/>
                      <a:pt x="20395" y="6376"/>
                      <a:pt x="19094" y="5447"/>
                    </a:cubicBezTo>
                    <a:cubicBezTo>
                      <a:pt x="15218" y="2679"/>
                      <a:pt x="12744" y="-1697"/>
                      <a:pt x="9569" y="684"/>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51" name="Freeform 950"/>
              <p:cNvSpPr/>
              <p:nvPr/>
            </p:nvSpPr>
            <p:spPr bwMode="auto">
              <a:xfrm>
                <a:off x="8725539" y="1509582"/>
                <a:ext cx="18529" cy="8709"/>
              </a:xfrm>
              <a:custGeom>
                <a:avLst/>
                <a:gdLst>
                  <a:gd name="connsiteX0" fmla="*/ 3721 w 37059"/>
                  <a:gd name="connsiteY0" fmla="*/ 2569 h 17418"/>
                  <a:gd name="connsiteX1" fmla="*/ 32296 w 37059"/>
                  <a:gd name="connsiteY1" fmla="*/ 2569 h 17418"/>
                  <a:gd name="connsiteX2" fmla="*/ 37059 w 37059"/>
                  <a:gd name="connsiteY2" fmla="*/ 9713 h 17418"/>
                  <a:gd name="connsiteX3" fmla="*/ 34678 w 37059"/>
                  <a:gd name="connsiteY3" fmla="*/ 16857 h 17418"/>
                  <a:gd name="connsiteX4" fmla="*/ 6103 w 37059"/>
                  <a:gd name="connsiteY4" fmla="*/ 12094 h 17418"/>
                  <a:gd name="connsiteX5" fmla="*/ 3721 w 37059"/>
                  <a:gd name="connsiteY5" fmla="*/ 2569 h 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59" h="17418">
                    <a:moveTo>
                      <a:pt x="3721" y="2569"/>
                    </a:moveTo>
                    <a:cubicBezTo>
                      <a:pt x="8086" y="982"/>
                      <a:pt x="21297" y="-2319"/>
                      <a:pt x="32296" y="2569"/>
                    </a:cubicBezTo>
                    <a:cubicBezTo>
                      <a:pt x="34911" y="3731"/>
                      <a:pt x="35471" y="7332"/>
                      <a:pt x="37059" y="9713"/>
                    </a:cubicBezTo>
                    <a:cubicBezTo>
                      <a:pt x="36265" y="12094"/>
                      <a:pt x="37139" y="16365"/>
                      <a:pt x="34678" y="16857"/>
                    </a:cubicBezTo>
                    <a:cubicBezTo>
                      <a:pt x="24705" y="18852"/>
                      <a:pt x="15193" y="15125"/>
                      <a:pt x="6103" y="12094"/>
                    </a:cubicBezTo>
                    <a:cubicBezTo>
                      <a:pt x="-2629" y="3364"/>
                      <a:pt x="-644" y="4156"/>
                      <a:pt x="3721" y="2569"/>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52" name="Freeform 951"/>
              <p:cNvSpPr/>
              <p:nvPr/>
            </p:nvSpPr>
            <p:spPr bwMode="auto">
              <a:xfrm>
                <a:off x="8501997" y="1511594"/>
                <a:ext cx="4572" cy="4572"/>
              </a:xfrm>
              <a:custGeom>
                <a:avLst/>
                <a:gdLst>
                  <a:gd name="connsiteX0" fmla="*/ 10274 w 21185"/>
                  <a:gd name="connsiteY0" fmla="*/ 3307 h 17547"/>
                  <a:gd name="connsiteX1" fmla="*/ 749 w 21185"/>
                  <a:gd name="connsiteY1" fmla="*/ 15213 h 17547"/>
                  <a:gd name="connsiteX2" fmla="*/ 19799 w 21185"/>
                  <a:gd name="connsiteY2" fmla="*/ 12832 h 17547"/>
                  <a:gd name="connsiteX3" fmla="*/ 17418 w 21185"/>
                  <a:gd name="connsiteY3" fmla="*/ 926 h 17547"/>
                  <a:gd name="connsiteX4" fmla="*/ 10274 w 21185"/>
                  <a:gd name="connsiteY4" fmla="*/ 3307 h 1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5" h="17547">
                    <a:moveTo>
                      <a:pt x="10274" y="3307"/>
                    </a:moveTo>
                    <a:cubicBezTo>
                      <a:pt x="7496" y="5688"/>
                      <a:pt x="-2845" y="11619"/>
                      <a:pt x="749" y="15213"/>
                    </a:cubicBezTo>
                    <a:cubicBezTo>
                      <a:pt x="5274" y="19738"/>
                      <a:pt x="14940" y="16997"/>
                      <a:pt x="19799" y="12832"/>
                    </a:cubicBezTo>
                    <a:cubicBezTo>
                      <a:pt x="22872" y="10198"/>
                      <a:pt x="20280" y="3788"/>
                      <a:pt x="17418" y="926"/>
                    </a:cubicBezTo>
                    <a:cubicBezTo>
                      <a:pt x="15173" y="-1319"/>
                      <a:pt x="13052" y="926"/>
                      <a:pt x="10274" y="3307"/>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53" name="Freeform 952"/>
              <p:cNvSpPr/>
              <p:nvPr/>
            </p:nvSpPr>
            <p:spPr bwMode="auto">
              <a:xfrm>
                <a:off x="8814252" y="1615642"/>
                <a:ext cx="4144" cy="10711"/>
              </a:xfrm>
              <a:custGeom>
                <a:avLst/>
                <a:gdLst>
                  <a:gd name="connsiteX0" fmla="*/ 497 w 8288"/>
                  <a:gd name="connsiteY0" fmla="*/ 6742 h 21421"/>
                  <a:gd name="connsiteX1" fmla="*/ 2878 w 8288"/>
                  <a:gd name="connsiteY1" fmla="*/ 21029 h 21421"/>
                  <a:gd name="connsiteX2" fmla="*/ 7640 w 8288"/>
                  <a:gd name="connsiteY2" fmla="*/ 13886 h 21421"/>
                  <a:gd name="connsiteX3" fmla="*/ 497 w 8288"/>
                  <a:gd name="connsiteY3" fmla="*/ 6742 h 21421"/>
                </a:gdLst>
                <a:ahLst/>
                <a:cxnLst>
                  <a:cxn ang="0">
                    <a:pos x="connsiteX0" y="connsiteY0"/>
                  </a:cxn>
                  <a:cxn ang="0">
                    <a:pos x="connsiteX1" y="connsiteY1"/>
                  </a:cxn>
                  <a:cxn ang="0">
                    <a:pos x="connsiteX2" y="connsiteY2"/>
                  </a:cxn>
                  <a:cxn ang="0">
                    <a:pos x="connsiteX3" y="connsiteY3"/>
                  </a:cxn>
                </a:cxnLst>
                <a:rect l="l" t="t" r="r" b="b"/>
                <a:pathLst>
                  <a:path w="8288" h="21421">
                    <a:moveTo>
                      <a:pt x="497" y="6742"/>
                    </a:moveTo>
                    <a:cubicBezTo>
                      <a:pt x="-297" y="7932"/>
                      <a:pt x="-536" y="17615"/>
                      <a:pt x="2878" y="21029"/>
                    </a:cubicBezTo>
                    <a:cubicBezTo>
                      <a:pt x="4901" y="23053"/>
                      <a:pt x="7285" y="16726"/>
                      <a:pt x="7640" y="13886"/>
                    </a:cubicBezTo>
                    <a:cubicBezTo>
                      <a:pt x="10824" y="-11591"/>
                      <a:pt x="1291" y="5552"/>
                      <a:pt x="497" y="6742"/>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54" name="Freeform 792"/>
              <p:cNvSpPr>
                <a:spLocks/>
              </p:cNvSpPr>
              <p:nvPr/>
            </p:nvSpPr>
            <p:spPr bwMode="auto">
              <a:xfrm>
                <a:off x="8755974" y="1987117"/>
                <a:ext cx="108744" cy="100806"/>
              </a:xfrm>
              <a:custGeom>
                <a:avLst/>
                <a:gdLst>
                  <a:gd name="T0" fmla="*/ 2147483647 w 112"/>
                  <a:gd name="T1" fmla="*/ 0 h 104"/>
                  <a:gd name="T2" fmla="*/ 0 w 112"/>
                  <a:gd name="T3" fmla="*/ 2147483647 h 104"/>
                  <a:gd name="T4" fmla="*/ 0 w 112"/>
                  <a:gd name="T5" fmla="*/ 2147483647 h 104"/>
                  <a:gd name="T6" fmla="*/ 2147483647 w 112"/>
                  <a:gd name="T7" fmla="*/ 2147483647 h 104"/>
                  <a:gd name="T8" fmla="*/ 2147483647 w 112"/>
                  <a:gd name="T9" fmla="*/ 2147483647 h 104"/>
                  <a:gd name="T10" fmla="*/ 2147483647 w 112"/>
                  <a:gd name="T11" fmla="*/ 2147483647 h 104"/>
                  <a:gd name="T12" fmla="*/ 2147483647 w 112"/>
                  <a:gd name="T13" fmla="*/ 2147483647 h 104"/>
                  <a:gd name="T14" fmla="*/ 2147483647 w 112"/>
                  <a:gd name="T15" fmla="*/ 2147483647 h 104"/>
                  <a:gd name="T16" fmla="*/ 2147483647 w 112"/>
                  <a:gd name="T17" fmla="*/ 2147483647 h 104"/>
                  <a:gd name="T18" fmla="*/ 2147483647 w 112"/>
                  <a:gd name="T19" fmla="*/ 2147483647 h 104"/>
                  <a:gd name="T20" fmla="*/ 2147483647 w 112"/>
                  <a:gd name="T21" fmla="*/ 2147483647 h 104"/>
                  <a:gd name="T22" fmla="*/ 2147483647 w 112"/>
                  <a:gd name="T23" fmla="*/ 2147483647 h 104"/>
                  <a:gd name="T24" fmla="*/ 2147483647 w 112"/>
                  <a:gd name="T25" fmla="*/ 2147483647 h 104"/>
                  <a:gd name="T26" fmla="*/ 2147483647 w 112"/>
                  <a:gd name="T27" fmla="*/ 2147483647 h 104"/>
                  <a:gd name="T28" fmla="*/ 2147483647 w 112"/>
                  <a:gd name="T29" fmla="*/ 2147483647 h 104"/>
                  <a:gd name="T30" fmla="*/ 2147483647 w 112"/>
                  <a:gd name="T31" fmla="*/ 2147483647 h 104"/>
                  <a:gd name="T32" fmla="*/ 2147483647 w 112"/>
                  <a:gd name="T33" fmla="*/ 2147483647 h 104"/>
                  <a:gd name="T34" fmla="*/ 2147483647 w 112"/>
                  <a:gd name="T35" fmla="*/ 0 h 104"/>
                  <a:gd name="T36" fmla="*/ 2147483647 w 112"/>
                  <a:gd name="T37" fmla="*/ 0 h 104"/>
                  <a:gd name="T38" fmla="*/ 2147483647 w 112"/>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04"/>
                  <a:gd name="T62" fmla="*/ 112 w 112"/>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04">
                    <a:moveTo>
                      <a:pt x="32" y="0"/>
                    </a:moveTo>
                    <a:lnTo>
                      <a:pt x="0" y="24"/>
                    </a:lnTo>
                    <a:lnTo>
                      <a:pt x="0" y="32"/>
                    </a:lnTo>
                    <a:lnTo>
                      <a:pt x="8" y="48"/>
                    </a:lnTo>
                    <a:lnTo>
                      <a:pt x="24" y="56"/>
                    </a:lnTo>
                    <a:lnTo>
                      <a:pt x="48" y="64"/>
                    </a:lnTo>
                    <a:lnTo>
                      <a:pt x="56" y="72"/>
                    </a:lnTo>
                    <a:lnTo>
                      <a:pt x="56" y="96"/>
                    </a:lnTo>
                    <a:lnTo>
                      <a:pt x="72" y="104"/>
                    </a:lnTo>
                    <a:lnTo>
                      <a:pt x="96" y="88"/>
                    </a:lnTo>
                    <a:lnTo>
                      <a:pt x="112" y="80"/>
                    </a:lnTo>
                    <a:lnTo>
                      <a:pt x="104" y="72"/>
                    </a:lnTo>
                    <a:lnTo>
                      <a:pt x="104" y="56"/>
                    </a:lnTo>
                    <a:lnTo>
                      <a:pt x="96" y="56"/>
                    </a:lnTo>
                    <a:lnTo>
                      <a:pt x="80" y="32"/>
                    </a:lnTo>
                    <a:lnTo>
                      <a:pt x="72" y="24"/>
                    </a:lnTo>
                    <a:lnTo>
                      <a:pt x="56" y="8"/>
                    </a:lnTo>
                    <a:lnTo>
                      <a:pt x="56" y="0"/>
                    </a:lnTo>
                    <a:lnTo>
                      <a:pt x="48" y="0"/>
                    </a:lnTo>
                    <a:lnTo>
                      <a:pt x="32" y="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55" name="Freeform 783"/>
              <p:cNvSpPr>
                <a:spLocks/>
              </p:cNvSpPr>
              <p:nvPr/>
            </p:nvSpPr>
            <p:spPr bwMode="auto">
              <a:xfrm>
                <a:off x="8553568" y="1590242"/>
                <a:ext cx="147638" cy="227482"/>
              </a:xfrm>
              <a:custGeom>
                <a:avLst/>
                <a:gdLst>
                  <a:gd name="T0" fmla="*/ 2147483647 w 152"/>
                  <a:gd name="T1" fmla="*/ 2147483647 h 160"/>
                  <a:gd name="T2" fmla="*/ 2147483647 w 152"/>
                  <a:gd name="T3" fmla="*/ 2147483647 h 160"/>
                  <a:gd name="T4" fmla="*/ 2147483647 w 152"/>
                  <a:gd name="T5" fmla="*/ 2147483647 h 160"/>
                  <a:gd name="T6" fmla="*/ 2147483647 w 152"/>
                  <a:gd name="T7" fmla="*/ 2147483647 h 160"/>
                  <a:gd name="T8" fmla="*/ 2147483647 w 152"/>
                  <a:gd name="T9" fmla="*/ 2147483647 h 160"/>
                  <a:gd name="T10" fmla="*/ 2147483647 w 152"/>
                  <a:gd name="T11" fmla="*/ 2147483647 h 160"/>
                  <a:gd name="T12" fmla="*/ 2147483647 w 152"/>
                  <a:gd name="T13" fmla="*/ 2147483647 h 160"/>
                  <a:gd name="T14" fmla="*/ 2147483647 w 152"/>
                  <a:gd name="T15" fmla="*/ 2147483647 h 160"/>
                  <a:gd name="T16" fmla="*/ 2147483647 w 152"/>
                  <a:gd name="T17" fmla="*/ 0 h 160"/>
                  <a:gd name="T18" fmla="*/ 2147483647 w 152"/>
                  <a:gd name="T19" fmla="*/ 2147483647 h 160"/>
                  <a:gd name="T20" fmla="*/ 2147483647 w 152"/>
                  <a:gd name="T21" fmla="*/ 2147483647 h 160"/>
                  <a:gd name="T22" fmla="*/ 2147483647 w 152"/>
                  <a:gd name="T23" fmla="*/ 2147483647 h 160"/>
                  <a:gd name="T24" fmla="*/ 2147483647 w 152"/>
                  <a:gd name="T25" fmla="*/ 2147483647 h 160"/>
                  <a:gd name="T26" fmla="*/ 2147483647 w 152"/>
                  <a:gd name="T27" fmla="*/ 2147483647 h 160"/>
                  <a:gd name="T28" fmla="*/ 2147483647 w 152"/>
                  <a:gd name="T29" fmla="*/ 2147483647 h 160"/>
                  <a:gd name="T30" fmla="*/ 2147483647 w 152"/>
                  <a:gd name="T31" fmla="*/ 2147483647 h 160"/>
                  <a:gd name="T32" fmla="*/ 2147483647 w 152"/>
                  <a:gd name="T33" fmla="*/ 2147483647 h 160"/>
                  <a:gd name="T34" fmla="*/ 2147483647 w 152"/>
                  <a:gd name="T35" fmla="*/ 2147483647 h 160"/>
                  <a:gd name="T36" fmla="*/ 2147483647 w 152"/>
                  <a:gd name="T37" fmla="*/ 2147483647 h 160"/>
                  <a:gd name="T38" fmla="*/ 2147483647 w 152"/>
                  <a:gd name="T39" fmla="*/ 2147483647 h 160"/>
                  <a:gd name="T40" fmla="*/ 0 w 152"/>
                  <a:gd name="T41" fmla="*/ 2147483647 h 160"/>
                  <a:gd name="T42" fmla="*/ 2147483647 w 152"/>
                  <a:gd name="T43" fmla="*/ 2147483647 h 160"/>
                  <a:gd name="T44" fmla="*/ 2147483647 w 152"/>
                  <a:gd name="T45" fmla="*/ 2147483647 h 160"/>
                  <a:gd name="T46" fmla="*/ 2147483647 w 152"/>
                  <a:gd name="T47" fmla="*/ 2147483647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160"/>
                  <a:gd name="T74" fmla="*/ 152 w 152"/>
                  <a:gd name="T75" fmla="*/ 160 h 160"/>
                  <a:gd name="connsiteX0" fmla="*/ 9194 w 10000"/>
                  <a:gd name="connsiteY0" fmla="*/ 14622 h 14622"/>
                  <a:gd name="connsiteX1" fmla="*/ 10000 w 10000"/>
                  <a:gd name="connsiteY1" fmla="*/ 6500 h 14622"/>
                  <a:gd name="connsiteX2" fmla="*/ 9474 w 10000"/>
                  <a:gd name="connsiteY2" fmla="*/ 5500 h 14622"/>
                  <a:gd name="connsiteX3" fmla="*/ 9474 w 10000"/>
                  <a:gd name="connsiteY3" fmla="*/ 5000 h 14622"/>
                  <a:gd name="connsiteX4" fmla="*/ 8421 w 10000"/>
                  <a:gd name="connsiteY4" fmla="*/ 5000 h 14622"/>
                  <a:gd name="connsiteX5" fmla="*/ 5789 w 10000"/>
                  <a:gd name="connsiteY5" fmla="*/ 4000 h 14622"/>
                  <a:gd name="connsiteX6" fmla="*/ 5263 w 10000"/>
                  <a:gd name="connsiteY6" fmla="*/ 2500 h 14622"/>
                  <a:gd name="connsiteX7" fmla="*/ 5263 w 10000"/>
                  <a:gd name="connsiteY7" fmla="*/ 500 h 14622"/>
                  <a:gd name="connsiteX8" fmla="*/ 6316 w 10000"/>
                  <a:gd name="connsiteY8" fmla="*/ 0 h 14622"/>
                  <a:gd name="connsiteX9" fmla="*/ 4737 w 10000"/>
                  <a:gd name="connsiteY9" fmla="*/ 500 h 14622"/>
                  <a:gd name="connsiteX10" fmla="*/ 3684 w 10000"/>
                  <a:gd name="connsiteY10" fmla="*/ 1000 h 14622"/>
                  <a:gd name="connsiteX11" fmla="*/ 3158 w 10000"/>
                  <a:gd name="connsiteY11" fmla="*/ 2000 h 14622"/>
                  <a:gd name="connsiteX12" fmla="*/ 2632 w 10000"/>
                  <a:gd name="connsiteY12" fmla="*/ 2500 h 14622"/>
                  <a:gd name="connsiteX13" fmla="*/ 1579 w 10000"/>
                  <a:gd name="connsiteY13" fmla="*/ 3000 h 14622"/>
                  <a:gd name="connsiteX14" fmla="*/ 1053 w 10000"/>
                  <a:gd name="connsiteY14" fmla="*/ 4000 h 14622"/>
                  <a:gd name="connsiteX15" fmla="*/ 1053 w 10000"/>
                  <a:gd name="connsiteY15" fmla="*/ 4500 h 14622"/>
                  <a:gd name="connsiteX16" fmla="*/ 1579 w 10000"/>
                  <a:gd name="connsiteY16" fmla="*/ 5500 h 14622"/>
                  <a:gd name="connsiteX17" fmla="*/ 1579 w 10000"/>
                  <a:gd name="connsiteY17" fmla="*/ 6500 h 14622"/>
                  <a:gd name="connsiteX18" fmla="*/ 1579 w 10000"/>
                  <a:gd name="connsiteY18" fmla="*/ 7500 h 14622"/>
                  <a:gd name="connsiteX19" fmla="*/ 526 w 10000"/>
                  <a:gd name="connsiteY19" fmla="*/ 8000 h 14622"/>
                  <a:gd name="connsiteX20" fmla="*/ 0 w 10000"/>
                  <a:gd name="connsiteY20" fmla="*/ 8500 h 14622"/>
                  <a:gd name="connsiteX21" fmla="*/ 2105 w 10000"/>
                  <a:gd name="connsiteY21" fmla="*/ 9500 h 14622"/>
                  <a:gd name="connsiteX22" fmla="*/ 3158 w 10000"/>
                  <a:gd name="connsiteY22" fmla="*/ 10000 h 14622"/>
                  <a:gd name="connsiteX23" fmla="*/ 9194 w 10000"/>
                  <a:gd name="connsiteY23" fmla="*/ 14622 h 1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4622">
                    <a:moveTo>
                      <a:pt x="9194" y="14622"/>
                    </a:moveTo>
                    <a:cubicBezTo>
                      <a:pt x="9463" y="11915"/>
                      <a:pt x="9731" y="9207"/>
                      <a:pt x="10000" y="6500"/>
                    </a:cubicBezTo>
                    <a:lnTo>
                      <a:pt x="9474" y="5500"/>
                    </a:lnTo>
                    <a:lnTo>
                      <a:pt x="9474" y="5000"/>
                    </a:lnTo>
                    <a:lnTo>
                      <a:pt x="8421" y="5000"/>
                    </a:lnTo>
                    <a:lnTo>
                      <a:pt x="5789" y="4000"/>
                    </a:lnTo>
                    <a:lnTo>
                      <a:pt x="5263" y="2500"/>
                    </a:lnTo>
                    <a:lnTo>
                      <a:pt x="5263" y="500"/>
                    </a:lnTo>
                    <a:lnTo>
                      <a:pt x="6316" y="0"/>
                    </a:lnTo>
                    <a:lnTo>
                      <a:pt x="4737" y="500"/>
                    </a:lnTo>
                    <a:lnTo>
                      <a:pt x="3684" y="1000"/>
                    </a:lnTo>
                    <a:lnTo>
                      <a:pt x="3158" y="2000"/>
                    </a:lnTo>
                    <a:lnTo>
                      <a:pt x="2632" y="2500"/>
                    </a:lnTo>
                    <a:lnTo>
                      <a:pt x="1579" y="3000"/>
                    </a:lnTo>
                    <a:lnTo>
                      <a:pt x="1053" y="4000"/>
                    </a:lnTo>
                    <a:lnTo>
                      <a:pt x="1053" y="4500"/>
                    </a:lnTo>
                    <a:lnTo>
                      <a:pt x="1579" y="5500"/>
                    </a:lnTo>
                    <a:lnTo>
                      <a:pt x="1579" y="6500"/>
                    </a:lnTo>
                    <a:lnTo>
                      <a:pt x="1579" y="7500"/>
                    </a:lnTo>
                    <a:lnTo>
                      <a:pt x="526" y="8000"/>
                    </a:lnTo>
                    <a:lnTo>
                      <a:pt x="0" y="8500"/>
                    </a:lnTo>
                    <a:lnTo>
                      <a:pt x="2105" y="9500"/>
                    </a:lnTo>
                    <a:lnTo>
                      <a:pt x="3158" y="10000"/>
                    </a:lnTo>
                    <a:lnTo>
                      <a:pt x="9194" y="1462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56" name="Freeform 802"/>
              <p:cNvSpPr>
                <a:spLocks/>
              </p:cNvSpPr>
              <p:nvPr/>
            </p:nvSpPr>
            <p:spPr bwMode="auto">
              <a:xfrm>
                <a:off x="8522612" y="1745817"/>
                <a:ext cx="155575" cy="217488"/>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0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0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224"/>
                  <a:gd name="T92" fmla="*/ 160 w 160"/>
                  <a:gd name="T93" fmla="*/ 224 h 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224">
                    <a:moveTo>
                      <a:pt x="152" y="136"/>
                    </a:move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57" name="Freeform 795"/>
              <p:cNvSpPr>
                <a:spLocks/>
              </p:cNvSpPr>
              <p:nvPr/>
            </p:nvSpPr>
            <p:spPr bwMode="auto">
              <a:xfrm>
                <a:off x="8624212" y="1675967"/>
                <a:ext cx="473869" cy="504825"/>
              </a:xfrm>
              <a:custGeom>
                <a:avLst/>
                <a:gdLst>
                  <a:gd name="T0" fmla="*/ 2147483647 w 488"/>
                  <a:gd name="T1" fmla="*/ 2147483647 h 520"/>
                  <a:gd name="T2" fmla="*/ 2147483647 w 488"/>
                  <a:gd name="T3" fmla="*/ 2147483647 h 520"/>
                  <a:gd name="T4" fmla="*/ 2147483647 w 488"/>
                  <a:gd name="T5" fmla="*/ 2147483647 h 520"/>
                  <a:gd name="T6" fmla="*/ 2147483647 w 488"/>
                  <a:gd name="T7" fmla="*/ 2147483647 h 520"/>
                  <a:gd name="T8" fmla="*/ 2147483647 w 488"/>
                  <a:gd name="T9" fmla="*/ 2147483647 h 520"/>
                  <a:gd name="T10" fmla="*/ 2147483647 w 488"/>
                  <a:gd name="T11" fmla="*/ 2147483647 h 520"/>
                  <a:gd name="T12" fmla="*/ 2147483647 w 488"/>
                  <a:gd name="T13" fmla="*/ 2147483647 h 520"/>
                  <a:gd name="T14" fmla="*/ 2147483647 w 488"/>
                  <a:gd name="T15" fmla="*/ 2147483647 h 520"/>
                  <a:gd name="T16" fmla="*/ 2147483647 w 488"/>
                  <a:gd name="T17" fmla="*/ 2147483647 h 520"/>
                  <a:gd name="T18" fmla="*/ 2147483647 w 488"/>
                  <a:gd name="T19" fmla="*/ 2147483647 h 520"/>
                  <a:gd name="T20" fmla="*/ 2147483647 w 488"/>
                  <a:gd name="T21" fmla="*/ 2147483647 h 520"/>
                  <a:gd name="T22" fmla="*/ 2147483647 w 488"/>
                  <a:gd name="T23" fmla="*/ 2147483647 h 520"/>
                  <a:gd name="T24" fmla="*/ 2147483647 w 488"/>
                  <a:gd name="T25" fmla="*/ 2147483647 h 520"/>
                  <a:gd name="T26" fmla="*/ 2147483647 w 488"/>
                  <a:gd name="T27" fmla="*/ 2147483647 h 520"/>
                  <a:gd name="T28" fmla="*/ 2147483647 w 488"/>
                  <a:gd name="T29" fmla="*/ 2147483647 h 520"/>
                  <a:gd name="T30" fmla="*/ 2147483647 w 488"/>
                  <a:gd name="T31" fmla="*/ 2147483647 h 520"/>
                  <a:gd name="T32" fmla="*/ 2147483647 w 488"/>
                  <a:gd name="T33" fmla="*/ 2147483647 h 520"/>
                  <a:gd name="T34" fmla="*/ 2147483647 w 488"/>
                  <a:gd name="T35" fmla="*/ 2147483647 h 520"/>
                  <a:gd name="T36" fmla="*/ 2147483647 w 488"/>
                  <a:gd name="T37" fmla="*/ 2147483647 h 520"/>
                  <a:gd name="T38" fmla="*/ 2147483647 w 488"/>
                  <a:gd name="T39" fmla="*/ 2147483647 h 520"/>
                  <a:gd name="T40" fmla="*/ 2147483647 w 488"/>
                  <a:gd name="T41" fmla="*/ 2147483647 h 520"/>
                  <a:gd name="T42" fmla="*/ 2147483647 w 488"/>
                  <a:gd name="T43" fmla="*/ 2147483647 h 520"/>
                  <a:gd name="T44" fmla="*/ 2147483647 w 488"/>
                  <a:gd name="T45" fmla="*/ 2147483647 h 520"/>
                  <a:gd name="T46" fmla="*/ 2147483647 w 488"/>
                  <a:gd name="T47" fmla="*/ 0 h 520"/>
                  <a:gd name="T48" fmla="*/ 2147483647 w 488"/>
                  <a:gd name="T49" fmla="*/ 2147483647 h 520"/>
                  <a:gd name="T50" fmla="*/ 2147483647 w 488"/>
                  <a:gd name="T51" fmla="*/ 2147483647 h 520"/>
                  <a:gd name="T52" fmla="*/ 2147483647 w 488"/>
                  <a:gd name="T53" fmla="*/ 2147483647 h 520"/>
                  <a:gd name="T54" fmla="*/ 2147483647 w 488"/>
                  <a:gd name="T55" fmla="*/ 2147483647 h 520"/>
                  <a:gd name="T56" fmla="*/ 2147483647 w 488"/>
                  <a:gd name="T57" fmla="*/ 2147483647 h 520"/>
                  <a:gd name="T58" fmla="*/ 2147483647 w 488"/>
                  <a:gd name="T59" fmla="*/ 2147483647 h 520"/>
                  <a:gd name="T60" fmla="*/ 0 w 488"/>
                  <a:gd name="T61" fmla="*/ 2147483647 h 520"/>
                  <a:gd name="T62" fmla="*/ 2147483647 w 488"/>
                  <a:gd name="T63" fmla="*/ 2147483647 h 520"/>
                  <a:gd name="T64" fmla="*/ 2147483647 w 488"/>
                  <a:gd name="T65" fmla="*/ 2147483647 h 520"/>
                  <a:gd name="T66" fmla="*/ 2147483647 w 488"/>
                  <a:gd name="T67" fmla="*/ 2147483647 h 520"/>
                  <a:gd name="T68" fmla="*/ 2147483647 w 488"/>
                  <a:gd name="T69" fmla="*/ 2147483647 h 520"/>
                  <a:gd name="T70" fmla="*/ 2147483647 w 488"/>
                  <a:gd name="T71" fmla="*/ 2147483647 h 520"/>
                  <a:gd name="T72" fmla="*/ 2147483647 w 488"/>
                  <a:gd name="T73" fmla="*/ 2147483647 h 520"/>
                  <a:gd name="T74" fmla="*/ 2147483647 w 488"/>
                  <a:gd name="T75" fmla="*/ 2147483647 h 520"/>
                  <a:gd name="T76" fmla="*/ 2147483647 w 488"/>
                  <a:gd name="T77" fmla="*/ 2147483647 h 5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8"/>
                  <a:gd name="T118" fmla="*/ 0 h 520"/>
                  <a:gd name="T119" fmla="*/ 488 w 488"/>
                  <a:gd name="T120" fmla="*/ 520 h 520"/>
                  <a:gd name="connsiteX0" fmla="*/ 4906 w 10000"/>
                  <a:gd name="connsiteY0" fmla="*/ 7668 h 10000"/>
                  <a:gd name="connsiteX1" fmla="*/ 5082 w 10000"/>
                  <a:gd name="connsiteY1" fmla="*/ 7846 h 10000"/>
                  <a:gd name="connsiteX2" fmla="*/ 4918 w 10000"/>
                  <a:gd name="connsiteY2" fmla="*/ 8308 h 10000"/>
                  <a:gd name="connsiteX3" fmla="*/ 4754 w 10000"/>
                  <a:gd name="connsiteY3" fmla="*/ 8462 h 10000"/>
                  <a:gd name="connsiteX4" fmla="*/ 4098 w 10000"/>
                  <a:gd name="connsiteY4" fmla="*/ 8923 h 10000"/>
                  <a:gd name="connsiteX5" fmla="*/ 4262 w 10000"/>
                  <a:gd name="connsiteY5" fmla="*/ 8923 h 10000"/>
                  <a:gd name="connsiteX6" fmla="*/ 4098 w 10000"/>
                  <a:gd name="connsiteY6" fmla="*/ 8923 h 10000"/>
                  <a:gd name="connsiteX7" fmla="*/ 4426 w 10000"/>
                  <a:gd name="connsiteY7" fmla="*/ 9077 h 10000"/>
                  <a:gd name="connsiteX8" fmla="*/ 4754 w 10000"/>
                  <a:gd name="connsiteY8" fmla="*/ 9231 h 10000"/>
                  <a:gd name="connsiteX9" fmla="*/ 5082 w 10000"/>
                  <a:gd name="connsiteY9" fmla="*/ 9538 h 10000"/>
                  <a:gd name="connsiteX10" fmla="*/ 5246 w 10000"/>
                  <a:gd name="connsiteY10" fmla="*/ 10000 h 10000"/>
                  <a:gd name="connsiteX11" fmla="*/ 5410 w 10000"/>
                  <a:gd name="connsiteY11" fmla="*/ 9692 h 10000"/>
                  <a:gd name="connsiteX12" fmla="*/ 5738 w 10000"/>
                  <a:gd name="connsiteY12" fmla="*/ 9385 h 10000"/>
                  <a:gd name="connsiteX13" fmla="*/ 6066 w 10000"/>
                  <a:gd name="connsiteY13" fmla="*/ 9077 h 10000"/>
                  <a:gd name="connsiteX14" fmla="*/ 6393 w 10000"/>
                  <a:gd name="connsiteY14" fmla="*/ 8000 h 10000"/>
                  <a:gd name="connsiteX15" fmla="*/ 6721 w 10000"/>
                  <a:gd name="connsiteY15" fmla="*/ 7538 h 10000"/>
                  <a:gd name="connsiteX16" fmla="*/ 7541 w 10000"/>
                  <a:gd name="connsiteY16" fmla="*/ 7077 h 10000"/>
                  <a:gd name="connsiteX17" fmla="*/ 8197 w 10000"/>
                  <a:gd name="connsiteY17" fmla="*/ 6923 h 10000"/>
                  <a:gd name="connsiteX18" fmla="*/ 8361 w 10000"/>
                  <a:gd name="connsiteY18" fmla="*/ 6923 h 10000"/>
                  <a:gd name="connsiteX19" fmla="*/ 8525 w 10000"/>
                  <a:gd name="connsiteY19" fmla="*/ 6615 h 10000"/>
                  <a:gd name="connsiteX20" fmla="*/ 8525 w 10000"/>
                  <a:gd name="connsiteY20" fmla="*/ 6308 h 10000"/>
                  <a:gd name="connsiteX21" fmla="*/ 8852 w 10000"/>
                  <a:gd name="connsiteY21" fmla="*/ 5846 h 10000"/>
                  <a:gd name="connsiteX22" fmla="*/ 8852 w 10000"/>
                  <a:gd name="connsiteY22" fmla="*/ 5692 h 10000"/>
                  <a:gd name="connsiteX23" fmla="*/ 9016 w 10000"/>
                  <a:gd name="connsiteY23" fmla="*/ 4462 h 10000"/>
                  <a:gd name="connsiteX24" fmla="*/ 9180 w 10000"/>
                  <a:gd name="connsiteY24" fmla="*/ 4308 h 10000"/>
                  <a:gd name="connsiteX25" fmla="*/ 10000 w 10000"/>
                  <a:gd name="connsiteY25" fmla="*/ 3385 h 10000"/>
                  <a:gd name="connsiteX26" fmla="*/ 10000 w 10000"/>
                  <a:gd name="connsiteY26" fmla="*/ 3077 h 10000"/>
                  <a:gd name="connsiteX27" fmla="*/ 9836 w 10000"/>
                  <a:gd name="connsiteY27" fmla="*/ 2615 h 10000"/>
                  <a:gd name="connsiteX28" fmla="*/ 9344 w 10000"/>
                  <a:gd name="connsiteY28" fmla="*/ 2462 h 10000"/>
                  <a:gd name="connsiteX29" fmla="*/ 8689 w 10000"/>
                  <a:gd name="connsiteY29" fmla="*/ 2000 h 10000"/>
                  <a:gd name="connsiteX30" fmla="*/ 7869 w 10000"/>
                  <a:gd name="connsiteY30" fmla="*/ 2000 h 10000"/>
                  <a:gd name="connsiteX31" fmla="*/ 7541 w 10000"/>
                  <a:gd name="connsiteY31" fmla="*/ 1846 h 10000"/>
                  <a:gd name="connsiteX32" fmla="*/ 7377 w 10000"/>
                  <a:gd name="connsiteY32" fmla="*/ 1692 h 10000"/>
                  <a:gd name="connsiteX33" fmla="*/ 6721 w 10000"/>
                  <a:gd name="connsiteY33" fmla="*/ 1385 h 10000"/>
                  <a:gd name="connsiteX34" fmla="*/ 6230 w 10000"/>
                  <a:gd name="connsiteY34" fmla="*/ 1077 h 10000"/>
                  <a:gd name="connsiteX35" fmla="*/ 6066 w 10000"/>
                  <a:gd name="connsiteY35" fmla="*/ 769 h 10000"/>
                  <a:gd name="connsiteX36" fmla="*/ 5902 w 10000"/>
                  <a:gd name="connsiteY36" fmla="*/ 154 h 10000"/>
                  <a:gd name="connsiteX37" fmla="*/ 5738 w 10000"/>
                  <a:gd name="connsiteY37" fmla="*/ 154 h 10000"/>
                  <a:gd name="connsiteX38" fmla="*/ 5410 w 10000"/>
                  <a:gd name="connsiteY38" fmla="*/ 615 h 10000"/>
                  <a:gd name="connsiteX39" fmla="*/ 5082 w 10000"/>
                  <a:gd name="connsiteY39" fmla="*/ 769 h 10000"/>
                  <a:gd name="connsiteX40" fmla="*/ 4590 w 10000"/>
                  <a:gd name="connsiteY40" fmla="*/ 769 h 10000"/>
                  <a:gd name="connsiteX41" fmla="*/ 4426 w 10000"/>
                  <a:gd name="connsiteY41" fmla="*/ 769 h 10000"/>
                  <a:gd name="connsiteX42" fmla="*/ 3934 w 10000"/>
                  <a:gd name="connsiteY42" fmla="*/ 923 h 10000"/>
                  <a:gd name="connsiteX43" fmla="*/ 3770 w 10000"/>
                  <a:gd name="connsiteY43" fmla="*/ 923 h 10000"/>
                  <a:gd name="connsiteX44" fmla="*/ 3443 w 10000"/>
                  <a:gd name="connsiteY44" fmla="*/ 769 h 10000"/>
                  <a:gd name="connsiteX45" fmla="*/ 3607 w 10000"/>
                  <a:gd name="connsiteY45" fmla="*/ 308 h 10000"/>
                  <a:gd name="connsiteX46" fmla="*/ 3443 w 10000"/>
                  <a:gd name="connsiteY46" fmla="*/ 0 h 10000"/>
                  <a:gd name="connsiteX47" fmla="*/ 3279 w 10000"/>
                  <a:gd name="connsiteY47" fmla="*/ 0 h 10000"/>
                  <a:gd name="connsiteX48" fmla="*/ 3279 w 10000"/>
                  <a:gd name="connsiteY48" fmla="*/ 154 h 10000"/>
                  <a:gd name="connsiteX49" fmla="*/ 2951 w 10000"/>
                  <a:gd name="connsiteY49" fmla="*/ 308 h 10000"/>
                  <a:gd name="connsiteX50" fmla="*/ 2295 w 10000"/>
                  <a:gd name="connsiteY50" fmla="*/ 308 h 10000"/>
                  <a:gd name="connsiteX51" fmla="*/ 2459 w 10000"/>
                  <a:gd name="connsiteY51" fmla="*/ 615 h 10000"/>
                  <a:gd name="connsiteX52" fmla="*/ 2623 w 10000"/>
                  <a:gd name="connsiteY52" fmla="*/ 923 h 10000"/>
                  <a:gd name="connsiteX53" fmla="*/ 1803 w 10000"/>
                  <a:gd name="connsiteY53" fmla="*/ 1077 h 10000"/>
                  <a:gd name="connsiteX54" fmla="*/ 1639 w 10000"/>
                  <a:gd name="connsiteY54" fmla="*/ 923 h 10000"/>
                  <a:gd name="connsiteX55" fmla="*/ 984 w 10000"/>
                  <a:gd name="connsiteY55" fmla="*/ 1077 h 10000"/>
                  <a:gd name="connsiteX56" fmla="*/ 984 w 10000"/>
                  <a:gd name="connsiteY56" fmla="*/ 1385 h 10000"/>
                  <a:gd name="connsiteX57" fmla="*/ 820 w 10000"/>
                  <a:gd name="connsiteY57" fmla="*/ 2308 h 10000"/>
                  <a:gd name="connsiteX58" fmla="*/ 656 w 10000"/>
                  <a:gd name="connsiteY58" fmla="*/ 2154 h 10000"/>
                  <a:gd name="connsiteX59" fmla="*/ 656 w 10000"/>
                  <a:gd name="connsiteY59" fmla="*/ 2308 h 10000"/>
                  <a:gd name="connsiteX60" fmla="*/ 328 w 10000"/>
                  <a:gd name="connsiteY60" fmla="*/ 2462 h 10000"/>
                  <a:gd name="connsiteX61" fmla="*/ 0 w 10000"/>
                  <a:gd name="connsiteY61" fmla="*/ 2923 h 10000"/>
                  <a:gd name="connsiteX62" fmla="*/ 0 w 10000"/>
                  <a:gd name="connsiteY62" fmla="*/ 3385 h 10000"/>
                  <a:gd name="connsiteX63" fmla="*/ 328 w 10000"/>
                  <a:gd name="connsiteY63" fmla="*/ 3692 h 10000"/>
                  <a:gd name="connsiteX64" fmla="*/ 820 w 10000"/>
                  <a:gd name="connsiteY64" fmla="*/ 3538 h 10000"/>
                  <a:gd name="connsiteX65" fmla="*/ 820 w 10000"/>
                  <a:gd name="connsiteY65" fmla="*/ 4000 h 10000"/>
                  <a:gd name="connsiteX66" fmla="*/ 984 w 10000"/>
                  <a:gd name="connsiteY66" fmla="*/ 4000 h 10000"/>
                  <a:gd name="connsiteX67" fmla="*/ 1311 w 10000"/>
                  <a:gd name="connsiteY67" fmla="*/ 4000 h 10000"/>
                  <a:gd name="connsiteX68" fmla="*/ 1639 w 10000"/>
                  <a:gd name="connsiteY68" fmla="*/ 3692 h 10000"/>
                  <a:gd name="connsiteX69" fmla="*/ 2131 w 10000"/>
                  <a:gd name="connsiteY69" fmla="*/ 3846 h 10000"/>
                  <a:gd name="connsiteX70" fmla="*/ 2295 w 10000"/>
                  <a:gd name="connsiteY70" fmla="*/ 4308 h 10000"/>
                  <a:gd name="connsiteX71" fmla="*/ 2787 w 10000"/>
                  <a:gd name="connsiteY71" fmla="*/ 4462 h 10000"/>
                  <a:gd name="connsiteX72" fmla="*/ 3279 w 10000"/>
                  <a:gd name="connsiteY72" fmla="*/ 4769 h 10000"/>
                  <a:gd name="connsiteX73" fmla="*/ 3279 w 10000"/>
                  <a:gd name="connsiteY73" fmla="*/ 5077 h 10000"/>
                  <a:gd name="connsiteX74" fmla="*/ 3443 w 10000"/>
                  <a:gd name="connsiteY74" fmla="*/ 5231 h 10000"/>
                  <a:gd name="connsiteX75" fmla="*/ 3934 w 10000"/>
                  <a:gd name="connsiteY75" fmla="*/ 5385 h 10000"/>
                  <a:gd name="connsiteX76" fmla="*/ 3934 w 10000"/>
                  <a:gd name="connsiteY76" fmla="*/ 5692 h 10000"/>
                  <a:gd name="connsiteX77" fmla="*/ 3934 w 10000"/>
                  <a:gd name="connsiteY77" fmla="*/ 6154 h 10000"/>
                  <a:gd name="connsiteX78" fmla="*/ 4906 w 10000"/>
                  <a:gd name="connsiteY78" fmla="*/ 7668 h 10000"/>
                  <a:gd name="connsiteX0" fmla="*/ 4906 w 10000"/>
                  <a:gd name="connsiteY0" fmla="*/ 7668 h 10000"/>
                  <a:gd name="connsiteX1" fmla="*/ 5082 w 10000"/>
                  <a:gd name="connsiteY1" fmla="*/ 7846 h 10000"/>
                  <a:gd name="connsiteX2" fmla="*/ 4918 w 10000"/>
                  <a:gd name="connsiteY2" fmla="*/ 8308 h 10000"/>
                  <a:gd name="connsiteX3" fmla="*/ 4754 w 10000"/>
                  <a:gd name="connsiteY3" fmla="*/ 8462 h 10000"/>
                  <a:gd name="connsiteX4" fmla="*/ 4098 w 10000"/>
                  <a:gd name="connsiteY4" fmla="*/ 8923 h 10000"/>
                  <a:gd name="connsiteX5" fmla="*/ 4262 w 10000"/>
                  <a:gd name="connsiteY5" fmla="*/ 8923 h 10000"/>
                  <a:gd name="connsiteX6" fmla="*/ 4098 w 10000"/>
                  <a:gd name="connsiteY6" fmla="*/ 8923 h 10000"/>
                  <a:gd name="connsiteX7" fmla="*/ 4426 w 10000"/>
                  <a:gd name="connsiteY7" fmla="*/ 9077 h 10000"/>
                  <a:gd name="connsiteX8" fmla="*/ 4754 w 10000"/>
                  <a:gd name="connsiteY8" fmla="*/ 9231 h 10000"/>
                  <a:gd name="connsiteX9" fmla="*/ 5082 w 10000"/>
                  <a:gd name="connsiteY9" fmla="*/ 9538 h 10000"/>
                  <a:gd name="connsiteX10" fmla="*/ 5246 w 10000"/>
                  <a:gd name="connsiteY10" fmla="*/ 10000 h 10000"/>
                  <a:gd name="connsiteX11" fmla="*/ 5410 w 10000"/>
                  <a:gd name="connsiteY11" fmla="*/ 9692 h 10000"/>
                  <a:gd name="connsiteX12" fmla="*/ 5738 w 10000"/>
                  <a:gd name="connsiteY12" fmla="*/ 9385 h 10000"/>
                  <a:gd name="connsiteX13" fmla="*/ 6066 w 10000"/>
                  <a:gd name="connsiteY13" fmla="*/ 9077 h 10000"/>
                  <a:gd name="connsiteX14" fmla="*/ 6393 w 10000"/>
                  <a:gd name="connsiteY14" fmla="*/ 8000 h 10000"/>
                  <a:gd name="connsiteX15" fmla="*/ 6721 w 10000"/>
                  <a:gd name="connsiteY15" fmla="*/ 7538 h 10000"/>
                  <a:gd name="connsiteX16" fmla="*/ 7541 w 10000"/>
                  <a:gd name="connsiteY16" fmla="*/ 7077 h 10000"/>
                  <a:gd name="connsiteX17" fmla="*/ 8197 w 10000"/>
                  <a:gd name="connsiteY17" fmla="*/ 6923 h 10000"/>
                  <a:gd name="connsiteX18" fmla="*/ 8361 w 10000"/>
                  <a:gd name="connsiteY18" fmla="*/ 6923 h 10000"/>
                  <a:gd name="connsiteX19" fmla="*/ 8525 w 10000"/>
                  <a:gd name="connsiteY19" fmla="*/ 6615 h 10000"/>
                  <a:gd name="connsiteX20" fmla="*/ 8525 w 10000"/>
                  <a:gd name="connsiteY20" fmla="*/ 6308 h 10000"/>
                  <a:gd name="connsiteX21" fmla="*/ 8852 w 10000"/>
                  <a:gd name="connsiteY21" fmla="*/ 5846 h 10000"/>
                  <a:gd name="connsiteX22" fmla="*/ 8852 w 10000"/>
                  <a:gd name="connsiteY22" fmla="*/ 5692 h 10000"/>
                  <a:gd name="connsiteX23" fmla="*/ 9016 w 10000"/>
                  <a:gd name="connsiteY23" fmla="*/ 4462 h 10000"/>
                  <a:gd name="connsiteX24" fmla="*/ 9180 w 10000"/>
                  <a:gd name="connsiteY24" fmla="*/ 4308 h 10000"/>
                  <a:gd name="connsiteX25" fmla="*/ 10000 w 10000"/>
                  <a:gd name="connsiteY25" fmla="*/ 3385 h 10000"/>
                  <a:gd name="connsiteX26" fmla="*/ 10000 w 10000"/>
                  <a:gd name="connsiteY26" fmla="*/ 3077 h 10000"/>
                  <a:gd name="connsiteX27" fmla="*/ 9836 w 10000"/>
                  <a:gd name="connsiteY27" fmla="*/ 2615 h 10000"/>
                  <a:gd name="connsiteX28" fmla="*/ 9344 w 10000"/>
                  <a:gd name="connsiteY28" fmla="*/ 2462 h 10000"/>
                  <a:gd name="connsiteX29" fmla="*/ 8689 w 10000"/>
                  <a:gd name="connsiteY29" fmla="*/ 2000 h 10000"/>
                  <a:gd name="connsiteX30" fmla="*/ 7869 w 10000"/>
                  <a:gd name="connsiteY30" fmla="*/ 2000 h 10000"/>
                  <a:gd name="connsiteX31" fmla="*/ 7541 w 10000"/>
                  <a:gd name="connsiteY31" fmla="*/ 1846 h 10000"/>
                  <a:gd name="connsiteX32" fmla="*/ 7377 w 10000"/>
                  <a:gd name="connsiteY32" fmla="*/ 1692 h 10000"/>
                  <a:gd name="connsiteX33" fmla="*/ 6721 w 10000"/>
                  <a:gd name="connsiteY33" fmla="*/ 1385 h 10000"/>
                  <a:gd name="connsiteX34" fmla="*/ 6230 w 10000"/>
                  <a:gd name="connsiteY34" fmla="*/ 1077 h 10000"/>
                  <a:gd name="connsiteX35" fmla="*/ 6066 w 10000"/>
                  <a:gd name="connsiteY35" fmla="*/ 769 h 10000"/>
                  <a:gd name="connsiteX36" fmla="*/ 5902 w 10000"/>
                  <a:gd name="connsiteY36" fmla="*/ 154 h 10000"/>
                  <a:gd name="connsiteX37" fmla="*/ 5738 w 10000"/>
                  <a:gd name="connsiteY37" fmla="*/ 154 h 10000"/>
                  <a:gd name="connsiteX38" fmla="*/ 5410 w 10000"/>
                  <a:gd name="connsiteY38" fmla="*/ 615 h 10000"/>
                  <a:gd name="connsiteX39" fmla="*/ 5082 w 10000"/>
                  <a:gd name="connsiteY39" fmla="*/ 769 h 10000"/>
                  <a:gd name="connsiteX40" fmla="*/ 4590 w 10000"/>
                  <a:gd name="connsiteY40" fmla="*/ 769 h 10000"/>
                  <a:gd name="connsiteX41" fmla="*/ 4426 w 10000"/>
                  <a:gd name="connsiteY41" fmla="*/ 769 h 10000"/>
                  <a:gd name="connsiteX42" fmla="*/ 3934 w 10000"/>
                  <a:gd name="connsiteY42" fmla="*/ 923 h 10000"/>
                  <a:gd name="connsiteX43" fmla="*/ 3770 w 10000"/>
                  <a:gd name="connsiteY43" fmla="*/ 923 h 10000"/>
                  <a:gd name="connsiteX44" fmla="*/ 3443 w 10000"/>
                  <a:gd name="connsiteY44" fmla="*/ 769 h 10000"/>
                  <a:gd name="connsiteX45" fmla="*/ 3607 w 10000"/>
                  <a:gd name="connsiteY45" fmla="*/ 308 h 10000"/>
                  <a:gd name="connsiteX46" fmla="*/ 3443 w 10000"/>
                  <a:gd name="connsiteY46" fmla="*/ 0 h 10000"/>
                  <a:gd name="connsiteX47" fmla="*/ 3279 w 10000"/>
                  <a:gd name="connsiteY47" fmla="*/ 0 h 10000"/>
                  <a:gd name="connsiteX48" fmla="*/ 3279 w 10000"/>
                  <a:gd name="connsiteY48" fmla="*/ 154 h 10000"/>
                  <a:gd name="connsiteX49" fmla="*/ 2951 w 10000"/>
                  <a:gd name="connsiteY49" fmla="*/ 308 h 10000"/>
                  <a:gd name="connsiteX50" fmla="*/ 2295 w 10000"/>
                  <a:gd name="connsiteY50" fmla="*/ 308 h 10000"/>
                  <a:gd name="connsiteX51" fmla="*/ 2459 w 10000"/>
                  <a:gd name="connsiteY51" fmla="*/ 615 h 10000"/>
                  <a:gd name="connsiteX52" fmla="*/ 2623 w 10000"/>
                  <a:gd name="connsiteY52" fmla="*/ 923 h 10000"/>
                  <a:gd name="connsiteX53" fmla="*/ 1803 w 10000"/>
                  <a:gd name="connsiteY53" fmla="*/ 1077 h 10000"/>
                  <a:gd name="connsiteX54" fmla="*/ 1639 w 10000"/>
                  <a:gd name="connsiteY54" fmla="*/ 923 h 10000"/>
                  <a:gd name="connsiteX55" fmla="*/ 984 w 10000"/>
                  <a:gd name="connsiteY55" fmla="*/ 1077 h 10000"/>
                  <a:gd name="connsiteX56" fmla="*/ 984 w 10000"/>
                  <a:gd name="connsiteY56" fmla="*/ 1385 h 10000"/>
                  <a:gd name="connsiteX57" fmla="*/ 820 w 10000"/>
                  <a:gd name="connsiteY57" fmla="*/ 2308 h 10000"/>
                  <a:gd name="connsiteX58" fmla="*/ 656 w 10000"/>
                  <a:gd name="connsiteY58" fmla="*/ 2154 h 10000"/>
                  <a:gd name="connsiteX59" fmla="*/ 656 w 10000"/>
                  <a:gd name="connsiteY59" fmla="*/ 2308 h 10000"/>
                  <a:gd name="connsiteX60" fmla="*/ 328 w 10000"/>
                  <a:gd name="connsiteY60" fmla="*/ 2462 h 10000"/>
                  <a:gd name="connsiteX61" fmla="*/ 0 w 10000"/>
                  <a:gd name="connsiteY61" fmla="*/ 2923 h 10000"/>
                  <a:gd name="connsiteX62" fmla="*/ 0 w 10000"/>
                  <a:gd name="connsiteY62" fmla="*/ 3385 h 10000"/>
                  <a:gd name="connsiteX63" fmla="*/ 328 w 10000"/>
                  <a:gd name="connsiteY63" fmla="*/ 3692 h 10000"/>
                  <a:gd name="connsiteX64" fmla="*/ 820 w 10000"/>
                  <a:gd name="connsiteY64" fmla="*/ 3538 h 10000"/>
                  <a:gd name="connsiteX65" fmla="*/ 820 w 10000"/>
                  <a:gd name="connsiteY65" fmla="*/ 4000 h 10000"/>
                  <a:gd name="connsiteX66" fmla="*/ 984 w 10000"/>
                  <a:gd name="connsiteY66" fmla="*/ 4000 h 10000"/>
                  <a:gd name="connsiteX67" fmla="*/ 1311 w 10000"/>
                  <a:gd name="connsiteY67" fmla="*/ 4000 h 10000"/>
                  <a:gd name="connsiteX68" fmla="*/ 1639 w 10000"/>
                  <a:gd name="connsiteY68" fmla="*/ 3692 h 10000"/>
                  <a:gd name="connsiteX69" fmla="*/ 2131 w 10000"/>
                  <a:gd name="connsiteY69" fmla="*/ 3846 h 10000"/>
                  <a:gd name="connsiteX70" fmla="*/ 2295 w 10000"/>
                  <a:gd name="connsiteY70" fmla="*/ 4308 h 10000"/>
                  <a:gd name="connsiteX71" fmla="*/ 2787 w 10000"/>
                  <a:gd name="connsiteY71" fmla="*/ 4462 h 10000"/>
                  <a:gd name="connsiteX72" fmla="*/ 3279 w 10000"/>
                  <a:gd name="connsiteY72" fmla="*/ 4769 h 10000"/>
                  <a:gd name="connsiteX73" fmla="*/ 3279 w 10000"/>
                  <a:gd name="connsiteY73" fmla="*/ 5077 h 10000"/>
                  <a:gd name="connsiteX74" fmla="*/ 3443 w 10000"/>
                  <a:gd name="connsiteY74" fmla="*/ 5231 h 10000"/>
                  <a:gd name="connsiteX75" fmla="*/ 3934 w 10000"/>
                  <a:gd name="connsiteY75" fmla="*/ 5385 h 10000"/>
                  <a:gd name="connsiteX76" fmla="*/ 3934 w 10000"/>
                  <a:gd name="connsiteY76" fmla="*/ 5692 h 10000"/>
                  <a:gd name="connsiteX77" fmla="*/ 3884 w 10000"/>
                  <a:gd name="connsiteY77" fmla="*/ 6343 h 10000"/>
                  <a:gd name="connsiteX78" fmla="*/ 4906 w 10000"/>
                  <a:gd name="connsiteY78" fmla="*/ 76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000" h="10000">
                    <a:moveTo>
                      <a:pt x="4906" y="7668"/>
                    </a:moveTo>
                    <a:cubicBezTo>
                      <a:pt x="4965" y="7727"/>
                      <a:pt x="5023" y="7787"/>
                      <a:pt x="5082" y="7846"/>
                    </a:cubicBezTo>
                    <a:cubicBezTo>
                      <a:pt x="5027" y="8000"/>
                      <a:pt x="4973" y="8154"/>
                      <a:pt x="4918" y="8308"/>
                    </a:cubicBezTo>
                    <a:cubicBezTo>
                      <a:pt x="4863" y="8359"/>
                      <a:pt x="4809" y="8411"/>
                      <a:pt x="4754" y="8462"/>
                    </a:cubicBezTo>
                    <a:lnTo>
                      <a:pt x="4098" y="8923"/>
                    </a:lnTo>
                    <a:lnTo>
                      <a:pt x="4262" y="8923"/>
                    </a:lnTo>
                    <a:lnTo>
                      <a:pt x="4098" y="8923"/>
                    </a:lnTo>
                    <a:lnTo>
                      <a:pt x="4426" y="9077"/>
                    </a:lnTo>
                    <a:lnTo>
                      <a:pt x="4754" y="9231"/>
                    </a:lnTo>
                    <a:lnTo>
                      <a:pt x="5082" y="9538"/>
                    </a:lnTo>
                    <a:cubicBezTo>
                      <a:pt x="5137" y="9692"/>
                      <a:pt x="5191" y="9846"/>
                      <a:pt x="5246" y="10000"/>
                    </a:cubicBezTo>
                    <a:lnTo>
                      <a:pt x="5410" y="9692"/>
                    </a:lnTo>
                    <a:lnTo>
                      <a:pt x="5738" y="9385"/>
                    </a:lnTo>
                    <a:lnTo>
                      <a:pt x="6066" y="9077"/>
                    </a:lnTo>
                    <a:lnTo>
                      <a:pt x="6393" y="8000"/>
                    </a:lnTo>
                    <a:lnTo>
                      <a:pt x="6721" y="7538"/>
                    </a:lnTo>
                    <a:lnTo>
                      <a:pt x="7541" y="7077"/>
                    </a:lnTo>
                    <a:lnTo>
                      <a:pt x="8197" y="6923"/>
                    </a:lnTo>
                    <a:lnTo>
                      <a:pt x="8361" y="6923"/>
                    </a:lnTo>
                    <a:lnTo>
                      <a:pt x="8525" y="6615"/>
                    </a:lnTo>
                    <a:lnTo>
                      <a:pt x="8525" y="6308"/>
                    </a:lnTo>
                    <a:lnTo>
                      <a:pt x="8852" y="5846"/>
                    </a:lnTo>
                    <a:lnTo>
                      <a:pt x="8852" y="5692"/>
                    </a:lnTo>
                    <a:cubicBezTo>
                      <a:pt x="8907" y="5282"/>
                      <a:pt x="8961" y="4872"/>
                      <a:pt x="9016" y="4462"/>
                    </a:cubicBezTo>
                    <a:cubicBezTo>
                      <a:pt x="9071" y="4411"/>
                      <a:pt x="9125" y="4359"/>
                      <a:pt x="9180" y="4308"/>
                    </a:cubicBezTo>
                    <a:lnTo>
                      <a:pt x="10000" y="3385"/>
                    </a:lnTo>
                    <a:lnTo>
                      <a:pt x="10000" y="3077"/>
                    </a:lnTo>
                    <a:cubicBezTo>
                      <a:pt x="9945" y="2923"/>
                      <a:pt x="9891" y="2769"/>
                      <a:pt x="9836" y="2615"/>
                    </a:cubicBezTo>
                    <a:lnTo>
                      <a:pt x="9344" y="2462"/>
                    </a:lnTo>
                    <a:lnTo>
                      <a:pt x="8689" y="2000"/>
                    </a:lnTo>
                    <a:lnTo>
                      <a:pt x="7869" y="2000"/>
                    </a:lnTo>
                    <a:lnTo>
                      <a:pt x="7541" y="1846"/>
                    </a:lnTo>
                    <a:cubicBezTo>
                      <a:pt x="7486" y="1795"/>
                      <a:pt x="7432" y="1743"/>
                      <a:pt x="7377" y="1692"/>
                    </a:cubicBezTo>
                    <a:lnTo>
                      <a:pt x="6721" y="1385"/>
                    </a:lnTo>
                    <a:lnTo>
                      <a:pt x="6230" y="1077"/>
                    </a:lnTo>
                    <a:lnTo>
                      <a:pt x="6066" y="769"/>
                    </a:lnTo>
                    <a:cubicBezTo>
                      <a:pt x="6011" y="564"/>
                      <a:pt x="5957" y="359"/>
                      <a:pt x="5902" y="154"/>
                    </a:cubicBezTo>
                    <a:lnTo>
                      <a:pt x="5738" y="154"/>
                    </a:lnTo>
                    <a:lnTo>
                      <a:pt x="5410" y="615"/>
                    </a:lnTo>
                    <a:lnTo>
                      <a:pt x="5082" y="769"/>
                    </a:lnTo>
                    <a:lnTo>
                      <a:pt x="4590" y="769"/>
                    </a:lnTo>
                    <a:lnTo>
                      <a:pt x="4426" y="769"/>
                    </a:lnTo>
                    <a:lnTo>
                      <a:pt x="3934" y="923"/>
                    </a:lnTo>
                    <a:lnTo>
                      <a:pt x="3770" y="923"/>
                    </a:lnTo>
                    <a:lnTo>
                      <a:pt x="3443" y="769"/>
                    </a:lnTo>
                    <a:cubicBezTo>
                      <a:pt x="3498" y="615"/>
                      <a:pt x="3552" y="462"/>
                      <a:pt x="3607" y="308"/>
                    </a:cubicBezTo>
                    <a:lnTo>
                      <a:pt x="3443" y="0"/>
                    </a:lnTo>
                    <a:lnTo>
                      <a:pt x="3279" y="0"/>
                    </a:lnTo>
                    <a:lnTo>
                      <a:pt x="3279" y="154"/>
                    </a:lnTo>
                    <a:lnTo>
                      <a:pt x="2951" y="308"/>
                    </a:lnTo>
                    <a:lnTo>
                      <a:pt x="2295" y="308"/>
                    </a:lnTo>
                    <a:cubicBezTo>
                      <a:pt x="2350" y="410"/>
                      <a:pt x="2404" y="513"/>
                      <a:pt x="2459" y="615"/>
                    </a:cubicBezTo>
                    <a:lnTo>
                      <a:pt x="2623" y="923"/>
                    </a:lnTo>
                    <a:lnTo>
                      <a:pt x="1803" y="1077"/>
                    </a:lnTo>
                    <a:cubicBezTo>
                      <a:pt x="1748" y="1026"/>
                      <a:pt x="1694" y="974"/>
                      <a:pt x="1639" y="923"/>
                    </a:cubicBezTo>
                    <a:lnTo>
                      <a:pt x="984" y="1077"/>
                    </a:lnTo>
                    <a:lnTo>
                      <a:pt x="984" y="1385"/>
                    </a:lnTo>
                    <a:cubicBezTo>
                      <a:pt x="929" y="1693"/>
                      <a:pt x="875" y="2000"/>
                      <a:pt x="820" y="2308"/>
                    </a:cubicBezTo>
                    <a:cubicBezTo>
                      <a:pt x="765" y="2257"/>
                      <a:pt x="711" y="2205"/>
                      <a:pt x="656" y="2154"/>
                    </a:cubicBezTo>
                    <a:lnTo>
                      <a:pt x="656" y="2308"/>
                    </a:lnTo>
                    <a:lnTo>
                      <a:pt x="328" y="2462"/>
                    </a:lnTo>
                    <a:lnTo>
                      <a:pt x="0" y="2923"/>
                    </a:lnTo>
                    <a:lnTo>
                      <a:pt x="0" y="3385"/>
                    </a:lnTo>
                    <a:lnTo>
                      <a:pt x="328" y="3692"/>
                    </a:lnTo>
                    <a:lnTo>
                      <a:pt x="820" y="3538"/>
                    </a:lnTo>
                    <a:lnTo>
                      <a:pt x="820" y="4000"/>
                    </a:lnTo>
                    <a:lnTo>
                      <a:pt x="984" y="4000"/>
                    </a:lnTo>
                    <a:lnTo>
                      <a:pt x="1311" y="4000"/>
                    </a:lnTo>
                    <a:lnTo>
                      <a:pt x="1639" y="3692"/>
                    </a:lnTo>
                    <a:lnTo>
                      <a:pt x="2131" y="3846"/>
                    </a:lnTo>
                    <a:cubicBezTo>
                      <a:pt x="2186" y="4000"/>
                      <a:pt x="2240" y="4154"/>
                      <a:pt x="2295" y="4308"/>
                    </a:cubicBezTo>
                    <a:lnTo>
                      <a:pt x="2787" y="4462"/>
                    </a:lnTo>
                    <a:lnTo>
                      <a:pt x="3279" y="4769"/>
                    </a:lnTo>
                    <a:lnTo>
                      <a:pt x="3279" y="5077"/>
                    </a:lnTo>
                    <a:cubicBezTo>
                      <a:pt x="3334" y="5128"/>
                      <a:pt x="3388" y="5180"/>
                      <a:pt x="3443" y="5231"/>
                    </a:cubicBezTo>
                    <a:lnTo>
                      <a:pt x="3934" y="5385"/>
                    </a:lnTo>
                    <a:lnTo>
                      <a:pt x="3934" y="5692"/>
                    </a:lnTo>
                    <a:cubicBezTo>
                      <a:pt x="3917" y="5909"/>
                      <a:pt x="3901" y="6126"/>
                      <a:pt x="3884" y="6343"/>
                    </a:cubicBezTo>
                    <a:lnTo>
                      <a:pt x="4906" y="7668"/>
                    </a:lnTo>
                    <a:close/>
                  </a:path>
                </a:pathLst>
              </a:custGeom>
              <a:solidFill>
                <a:schemeClr val="bg2"/>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prstClr val="white">
                      <a:lumMod val="85000"/>
                      <a:lumOff val="15000"/>
                    </a:prstClr>
                  </a:solidFill>
                </a:endParaRPr>
              </a:p>
            </p:txBody>
          </p:sp>
          <p:sp>
            <p:nvSpPr>
              <p:cNvPr id="958" name="Freeform 957"/>
              <p:cNvSpPr/>
              <p:nvPr/>
            </p:nvSpPr>
            <p:spPr bwMode="auto">
              <a:xfrm>
                <a:off x="8647369" y="1454616"/>
                <a:ext cx="6865" cy="7725"/>
              </a:xfrm>
              <a:custGeom>
                <a:avLst/>
                <a:gdLst>
                  <a:gd name="connsiteX0" fmla="*/ 165 w 13731"/>
                  <a:gd name="connsiteY0" fmla="*/ 9904 h 15451"/>
                  <a:gd name="connsiteX1" fmla="*/ 12072 w 13731"/>
                  <a:gd name="connsiteY1" fmla="*/ 14666 h 15451"/>
                  <a:gd name="connsiteX2" fmla="*/ 9690 w 13731"/>
                  <a:gd name="connsiteY2" fmla="*/ 379 h 15451"/>
                  <a:gd name="connsiteX3" fmla="*/ 4928 w 13731"/>
                  <a:gd name="connsiteY3" fmla="*/ 7522 h 15451"/>
                  <a:gd name="connsiteX4" fmla="*/ 165 w 13731"/>
                  <a:gd name="connsiteY4" fmla="*/ 9904 h 1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1" h="15451">
                    <a:moveTo>
                      <a:pt x="165" y="9904"/>
                    </a:moveTo>
                    <a:cubicBezTo>
                      <a:pt x="1356" y="11095"/>
                      <a:pt x="9049" y="17689"/>
                      <a:pt x="12072" y="14666"/>
                    </a:cubicBezTo>
                    <a:cubicBezTo>
                      <a:pt x="15486" y="11252"/>
                      <a:pt x="13104" y="3793"/>
                      <a:pt x="9690" y="379"/>
                    </a:cubicBezTo>
                    <a:cubicBezTo>
                      <a:pt x="7667" y="-1644"/>
                      <a:pt x="6208" y="4962"/>
                      <a:pt x="4928" y="7522"/>
                    </a:cubicBezTo>
                    <a:cubicBezTo>
                      <a:pt x="4573" y="8232"/>
                      <a:pt x="-1026" y="8713"/>
                      <a:pt x="165" y="9904"/>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59" name="Freeform 958"/>
              <p:cNvSpPr/>
              <p:nvPr/>
            </p:nvSpPr>
            <p:spPr bwMode="auto">
              <a:xfrm>
                <a:off x="9828898" y="1131912"/>
                <a:ext cx="58538" cy="37085"/>
              </a:xfrm>
              <a:custGeom>
                <a:avLst/>
                <a:gdLst>
                  <a:gd name="connsiteX0" fmla="*/ 13947 w 117077"/>
                  <a:gd name="connsiteY0" fmla="*/ 671 h 74169"/>
                  <a:gd name="connsiteX1" fmla="*/ 11566 w 117077"/>
                  <a:gd name="connsiteY1" fmla="*/ 19721 h 74169"/>
                  <a:gd name="connsiteX2" fmla="*/ 18710 w 117077"/>
                  <a:gd name="connsiteY2" fmla="*/ 24483 h 74169"/>
                  <a:gd name="connsiteX3" fmla="*/ 16328 w 117077"/>
                  <a:gd name="connsiteY3" fmla="*/ 31627 h 74169"/>
                  <a:gd name="connsiteX4" fmla="*/ 11566 w 117077"/>
                  <a:gd name="connsiteY4" fmla="*/ 38771 h 74169"/>
                  <a:gd name="connsiteX5" fmla="*/ 9185 w 117077"/>
                  <a:gd name="connsiteY5" fmla="*/ 48296 h 74169"/>
                  <a:gd name="connsiteX6" fmla="*/ 25853 w 117077"/>
                  <a:gd name="connsiteY6" fmla="*/ 67346 h 74169"/>
                  <a:gd name="connsiteX7" fmla="*/ 44903 w 117077"/>
                  <a:gd name="connsiteY7" fmla="*/ 64965 h 74169"/>
                  <a:gd name="connsiteX8" fmla="*/ 52047 w 117077"/>
                  <a:gd name="connsiteY8" fmla="*/ 62583 h 74169"/>
                  <a:gd name="connsiteX9" fmla="*/ 63953 w 117077"/>
                  <a:gd name="connsiteY9" fmla="*/ 64965 h 74169"/>
                  <a:gd name="connsiteX10" fmla="*/ 80622 w 117077"/>
                  <a:gd name="connsiteY10" fmla="*/ 69727 h 74169"/>
                  <a:gd name="connsiteX11" fmla="*/ 85385 w 117077"/>
                  <a:gd name="connsiteY11" fmla="*/ 55440 h 74169"/>
                  <a:gd name="connsiteX12" fmla="*/ 92528 w 117077"/>
                  <a:gd name="connsiteY12" fmla="*/ 50677 h 74169"/>
                  <a:gd name="connsiteX13" fmla="*/ 111578 w 117077"/>
                  <a:gd name="connsiteY13" fmla="*/ 53058 h 74169"/>
                  <a:gd name="connsiteX14" fmla="*/ 109197 w 117077"/>
                  <a:gd name="connsiteY14" fmla="*/ 43533 h 74169"/>
                  <a:gd name="connsiteX15" fmla="*/ 104435 w 117077"/>
                  <a:gd name="connsiteY15" fmla="*/ 36390 h 74169"/>
                  <a:gd name="connsiteX16" fmla="*/ 102053 w 117077"/>
                  <a:gd name="connsiteY16" fmla="*/ 29246 h 74169"/>
                  <a:gd name="connsiteX17" fmla="*/ 113960 w 117077"/>
                  <a:gd name="connsiteY17" fmla="*/ 14958 h 74169"/>
                  <a:gd name="connsiteX18" fmla="*/ 106816 w 117077"/>
                  <a:gd name="connsiteY18" fmla="*/ 10196 h 74169"/>
                  <a:gd name="connsiteX19" fmla="*/ 92528 w 117077"/>
                  <a:gd name="connsiteY19" fmla="*/ 5433 h 74169"/>
                  <a:gd name="connsiteX20" fmla="*/ 13947 w 117077"/>
                  <a:gd name="connsiteY20" fmla="*/ 5433 h 74169"/>
                  <a:gd name="connsiteX21" fmla="*/ 13947 w 117077"/>
                  <a:gd name="connsiteY21" fmla="*/ 671 h 7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7077" h="74169">
                    <a:moveTo>
                      <a:pt x="13947" y="671"/>
                    </a:moveTo>
                    <a:cubicBezTo>
                      <a:pt x="13550" y="3052"/>
                      <a:pt x="6091" y="12878"/>
                      <a:pt x="11566" y="19721"/>
                    </a:cubicBezTo>
                    <a:cubicBezTo>
                      <a:pt x="13354" y="21956"/>
                      <a:pt x="16329" y="22896"/>
                      <a:pt x="18710" y="24483"/>
                    </a:cubicBezTo>
                    <a:cubicBezTo>
                      <a:pt x="17916" y="26864"/>
                      <a:pt x="17451" y="29382"/>
                      <a:pt x="16328" y="31627"/>
                    </a:cubicBezTo>
                    <a:cubicBezTo>
                      <a:pt x="15048" y="34187"/>
                      <a:pt x="12693" y="36140"/>
                      <a:pt x="11566" y="38771"/>
                    </a:cubicBezTo>
                    <a:cubicBezTo>
                      <a:pt x="10277" y="41779"/>
                      <a:pt x="9979" y="45121"/>
                      <a:pt x="9185" y="48296"/>
                    </a:cubicBezTo>
                    <a:cubicBezTo>
                      <a:pt x="20297" y="64964"/>
                      <a:pt x="13948" y="59408"/>
                      <a:pt x="25853" y="67346"/>
                    </a:cubicBezTo>
                    <a:cubicBezTo>
                      <a:pt x="32203" y="66552"/>
                      <a:pt x="38607" y="66110"/>
                      <a:pt x="44903" y="64965"/>
                    </a:cubicBezTo>
                    <a:cubicBezTo>
                      <a:pt x="47373" y="64516"/>
                      <a:pt x="49537" y="62583"/>
                      <a:pt x="52047" y="62583"/>
                    </a:cubicBezTo>
                    <a:cubicBezTo>
                      <a:pt x="56094" y="62583"/>
                      <a:pt x="59984" y="64171"/>
                      <a:pt x="63953" y="64965"/>
                    </a:cubicBezTo>
                    <a:cubicBezTo>
                      <a:pt x="67632" y="70482"/>
                      <a:pt x="70618" y="79730"/>
                      <a:pt x="80622" y="69727"/>
                    </a:cubicBezTo>
                    <a:cubicBezTo>
                      <a:pt x="84172" y="66177"/>
                      <a:pt x="81208" y="58225"/>
                      <a:pt x="85385" y="55440"/>
                    </a:cubicBezTo>
                    <a:lnTo>
                      <a:pt x="92528" y="50677"/>
                    </a:lnTo>
                    <a:cubicBezTo>
                      <a:pt x="98878" y="51471"/>
                      <a:pt x="105696" y="55579"/>
                      <a:pt x="111578" y="53058"/>
                    </a:cubicBezTo>
                    <a:cubicBezTo>
                      <a:pt x="114586" y="51769"/>
                      <a:pt x="110486" y="46541"/>
                      <a:pt x="109197" y="43533"/>
                    </a:cubicBezTo>
                    <a:cubicBezTo>
                      <a:pt x="108070" y="40903"/>
                      <a:pt x="105715" y="38949"/>
                      <a:pt x="104435" y="36390"/>
                    </a:cubicBezTo>
                    <a:cubicBezTo>
                      <a:pt x="103312" y="34145"/>
                      <a:pt x="102847" y="31627"/>
                      <a:pt x="102053" y="29246"/>
                    </a:cubicBezTo>
                    <a:cubicBezTo>
                      <a:pt x="111917" y="25958"/>
                      <a:pt x="122467" y="27717"/>
                      <a:pt x="113960" y="14958"/>
                    </a:cubicBezTo>
                    <a:cubicBezTo>
                      <a:pt x="112372" y="12577"/>
                      <a:pt x="109431" y="11358"/>
                      <a:pt x="106816" y="10196"/>
                    </a:cubicBezTo>
                    <a:cubicBezTo>
                      <a:pt x="102228" y="8157"/>
                      <a:pt x="92528" y="5433"/>
                      <a:pt x="92528" y="5433"/>
                    </a:cubicBezTo>
                    <a:cubicBezTo>
                      <a:pt x="54630" y="8592"/>
                      <a:pt x="60744" y="9333"/>
                      <a:pt x="13947" y="5433"/>
                    </a:cubicBezTo>
                    <a:cubicBezTo>
                      <a:pt x="-17633" y="2801"/>
                      <a:pt x="14344" y="-1710"/>
                      <a:pt x="13947" y="671"/>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960" name="Freeform 559"/>
              <p:cNvSpPr>
                <a:spLocks/>
              </p:cNvSpPr>
              <p:nvPr/>
            </p:nvSpPr>
            <p:spPr bwMode="auto">
              <a:xfrm>
                <a:off x="9407614" y="922302"/>
                <a:ext cx="54769" cy="84931"/>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61" name="Freeform 560"/>
              <p:cNvSpPr>
                <a:spLocks/>
              </p:cNvSpPr>
              <p:nvPr/>
            </p:nvSpPr>
            <p:spPr bwMode="auto">
              <a:xfrm>
                <a:off x="9454445" y="851657"/>
                <a:ext cx="92869" cy="179388"/>
              </a:xfrm>
              <a:custGeom>
                <a:avLst/>
                <a:gdLst>
                  <a:gd name="T0" fmla="*/ 2147483647 w 96"/>
                  <a:gd name="T1" fmla="*/ 2147483647 h 184"/>
                  <a:gd name="T2" fmla="*/ 2147483647 w 96"/>
                  <a:gd name="T3" fmla="*/ 2147483647 h 184"/>
                  <a:gd name="T4" fmla="*/ 2147483647 w 96"/>
                  <a:gd name="T5" fmla="*/ 2147483647 h 184"/>
                  <a:gd name="T6" fmla="*/ 2147483647 w 96"/>
                  <a:gd name="T7" fmla="*/ 2147483647 h 184"/>
                  <a:gd name="T8" fmla="*/ 2147483647 w 96"/>
                  <a:gd name="T9" fmla="*/ 2147483647 h 184"/>
                  <a:gd name="T10" fmla="*/ 2147483647 w 96"/>
                  <a:gd name="T11" fmla="*/ 2147483647 h 184"/>
                  <a:gd name="T12" fmla="*/ 2147483647 w 96"/>
                  <a:gd name="T13" fmla="*/ 2147483647 h 184"/>
                  <a:gd name="T14" fmla="*/ 2147483647 w 96"/>
                  <a:gd name="T15" fmla="*/ 2147483647 h 184"/>
                  <a:gd name="T16" fmla="*/ 2147483647 w 96"/>
                  <a:gd name="T17" fmla="*/ 2147483647 h 184"/>
                  <a:gd name="T18" fmla="*/ 2147483647 w 96"/>
                  <a:gd name="T19" fmla="*/ 2147483647 h 184"/>
                  <a:gd name="T20" fmla="*/ 2147483647 w 96"/>
                  <a:gd name="T21" fmla="*/ 2147483647 h 184"/>
                  <a:gd name="T22" fmla="*/ 2147483647 w 96"/>
                  <a:gd name="T23" fmla="*/ 2147483647 h 184"/>
                  <a:gd name="T24" fmla="*/ 2147483647 w 96"/>
                  <a:gd name="T25" fmla="*/ 2147483647 h 184"/>
                  <a:gd name="T26" fmla="*/ 2147483647 w 96"/>
                  <a:gd name="T27" fmla="*/ 2147483647 h 184"/>
                  <a:gd name="T28" fmla="*/ 2147483647 w 96"/>
                  <a:gd name="T29" fmla="*/ 2147483647 h 184"/>
                  <a:gd name="T30" fmla="*/ 0 w 96"/>
                  <a:gd name="T31" fmla="*/ 2147483647 h 184"/>
                  <a:gd name="T32" fmla="*/ 0 w 96"/>
                  <a:gd name="T33" fmla="*/ 2147483647 h 184"/>
                  <a:gd name="T34" fmla="*/ 0 w 96"/>
                  <a:gd name="T35" fmla="*/ 2147483647 h 184"/>
                  <a:gd name="T36" fmla="*/ 0 w 96"/>
                  <a:gd name="T37" fmla="*/ 2147483647 h 184"/>
                  <a:gd name="T38" fmla="*/ 0 w 96"/>
                  <a:gd name="T39" fmla="*/ 2147483647 h 184"/>
                  <a:gd name="T40" fmla="*/ 2147483647 w 96"/>
                  <a:gd name="T41" fmla="*/ 2147483647 h 184"/>
                  <a:gd name="T42" fmla="*/ 2147483647 w 96"/>
                  <a:gd name="T43" fmla="*/ 0 h 184"/>
                  <a:gd name="T44" fmla="*/ 2147483647 w 96"/>
                  <a:gd name="T45" fmla="*/ 0 h 184"/>
                  <a:gd name="T46" fmla="*/ 2147483647 w 96"/>
                  <a:gd name="T47" fmla="*/ 0 h 184"/>
                  <a:gd name="T48" fmla="*/ 2147483647 w 96"/>
                  <a:gd name="T49" fmla="*/ 2147483647 h 184"/>
                  <a:gd name="T50" fmla="*/ 2147483647 w 96"/>
                  <a:gd name="T51" fmla="*/ 2147483647 h 184"/>
                  <a:gd name="T52" fmla="*/ 2147483647 w 96"/>
                  <a:gd name="T53" fmla="*/ 2147483647 h 184"/>
                  <a:gd name="T54" fmla="*/ 2147483647 w 96"/>
                  <a:gd name="T55" fmla="*/ 2147483647 h 184"/>
                  <a:gd name="T56" fmla="*/ 2147483647 w 96"/>
                  <a:gd name="T57" fmla="*/ 2147483647 h 184"/>
                  <a:gd name="T58" fmla="*/ 2147483647 w 96"/>
                  <a:gd name="T59" fmla="*/ 2147483647 h 184"/>
                  <a:gd name="T60" fmla="*/ 2147483647 w 96"/>
                  <a:gd name="T61" fmla="*/ 2147483647 h 184"/>
                  <a:gd name="T62" fmla="*/ 2147483647 w 96"/>
                  <a:gd name="T63" fmla="*/ 2147483647 h 184"/>
                  <a:gd name="T64" fmla="*/ 2147483647 w 96"/>
                  <a:gd name="T65" fmla="*/ 2147483647 h 184"/>
                  <a:gd name="T66" fmla="*/ 2147483647 w 96"/>
                  <a:gd name="T67" fmla="*/ 2147483647 h 184"/>
                  <a:gd name="T68" fmla="*/ 2147483647 w 96"/>
                  <a:gd name="T69" fmla="*/ 2147483647 h 184"/>
                  <a:gd name="T70" fmla="*/ 2147483647 w 96"/>
                  <a:gd name="T71" fmla="*/ 2147483647 h 184"/>
                  <a:gd name="T72" fmla="*/ 2147483647 w 96"/>
                  <a:gd name="T73" fmla="*/ 2147483647 h 184"/>
                  <a:gd name="T74" fmla="*/ 2147483647 w 96"/>
                  <a:gd name="T75" fmla="*/ 2147483647 h 184"/>
                  <a:gd name="T76" fmla="*/ 2147483647 w 96"/>
                  <a:gd name="T77" fmla="*/ 2147483647 h 184"/>
                  <a:gd name="T78" fmla="*/ 2147483647 w 96"/>
                  <a:gd name="T79" fmla="*/ 2147483647 h 184"/>
                  <a:gd name="T80" fmla="*/ 2147483647 w 96"/>
                  <a:gd name="T81" fmla="*/ 2147483647 h 184"/>
                  <a:gd name="T82" fmla="*/ 2147483647 w 96"/>
                  <a:gd name="T83" fmla="*/ 2147483647 h 184"/>
                  <a:gd name="T84" fmla="*/ 2147483647 w 96"/>
                  <a:gd name="T85" fmla="*/ 2147483647 h 184"/>
                  <a:gd name="T86" fmla="*/ 2147483647 w 96"/>
                  <a:gd name="T87" fmla="*/ 2147483647 h 184"/>
                  <a:gd name="T88" fmla="*/ 2147483647 w 96"/>
                  <a:gd name="T89" fmla="*/ 2147483647 h 184"/>
                  <a:gd name="T90" fmla="*/ 2147483647 w 96"/>
                  <a:gd name="T91" fmla="*/ 2147483647 h 184"/>
                  <a:gd name="T92" fmla="*/ 2147483647 w 96"/>
                  <a:gd name="T93" fmla="*/ 2147483647 h 184"/>
                  <a:gd name="T94" fmla="*/ 2147483647 w 96"/>
                  <a:gd name="T95" fmla="*/ 2147483647 h 184"/>
                  <a:gd name="T96" fmla="*/ 2147483647 w 96"/>
                  <a:gd name="T97" fmla="*/ 2147483647 h 184"/>
                  <a:gd name="T98" fmla="*/ 2147483647 w 96"/>
                  <a:gd name="T99" fmla="*/ 2147483647 h 184"/>
                  <a:gd name="T100" fmla="*/ 2147483647 w 96"/>
                  <a:gd name="T101" fmla="*/ 2147483647 h 184"/>
                  <a:gd name="T102" fmla="*/ 2147483647 w 96"/>
                  <a:gd name="T103" fmla="*/ 2147483647 h 184"/>
                  <a:gd name="T104" fmla="*/ 2147483647 w 96"/>
                  <a:gd name="T105" fmla="*/ 2147483647 h 184"/>
                  <a:gd name="T106" fmla="*/ 2147483647 w 96"/>
                  <a:gd name="T107" fmla="*/ 2147483647 h 184"/>
                  <a:gd name="T108" fmla="*/ 2147483647 w 96"/>
                  <a:gd name="T109" fmla="*/ 2147483647 h 184"/>
                  <a:gd name="T110" fmla="*/ 2147483647 w 96"/>
                  <a:gd name="T111" fmla="*/ 2147483647 h 184"/>
                  <a:gd name="T112" fmla="*/ 2147483647 w 96"/>
                  <a:gd name="T113" fmla="*/ 2147483647 h 184"/>
                  <a:gd name="T114" fmla="*/ 2147483647 w 96"/>
                  <a:gd name="T115" fmla="*/ 2147483647 h 184"/>
                  <a:gd name="T116" fmla="*/ 2147483647 w 96"/>
                  <a:gd name="T117" fmla="*/ 2147483647 h 184"/>
                  <a:gd name="T118" fmla="*/ 2147483647 w 96"/>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84"/>
                  <a:gd name="T182" fmla="*/ 96 w 96"/>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84">
                    <a:moveTo>
                      <a:pt x="16" y="144"/>
                    </a:moveTo>
                    <a:lnTo>
                      <a:pt x="24" y="136"/>
                    </a:lnTo>
                    <a:lnTo>
                      <a:pt x="24" y="128"/>
                    </a:lnTo>
                    <a:lnTo>
                      <a:pt x="16" y="128"/>
                    </a:lnTo>
                    <a:lnTo>
                      <a:pt x="24" y="120"/>
                    </a:lnTo>
                    <a:lnTo>
                      <a:pt x="40" y="112"/>
                    </a:lnTo>
                    <a:lnTo>
                      <a:pt x="40" y="104"/>
                    </a:lnTo>
                    <a:lnTo>
                      <a:pt x="40" y="96"/>
                    </a:lnTo>
                    <a:lnTo>
                      <a:pt x="32" y="88"/>
                    </a:lnTo>
                    <a:lnTo>
                      <a:pt x="24" y="88"/>
                    </a:lnTo>
                    <a:lnTo>
                      <a:pt x="16" y="88"/>
                    </a:lnTo>
                    <a:lnTo>
                      <a:pt x="16" y="80"/>
                    </a:lnTo>
                    <a:lnTo>
                      <a:pt x="16" y="64"/>
                    </a:lnTo>
                    <a:lnTo>
                      <a:pt x="8" y="64"/>
                    </a:lnTo>
                    <a:lnTo>
                      <a:pt x="8" y="72"/>
                    </a:lnTo>
                    <a:lnTo>
                      <a:pt x="0" y="64"/>
                    </a:lnTo>
                    <a:lnTo>
                      <a:pt x="0" y="48"/>
                    </a:lnTo>
                    <a:lnTo>
                      <a:pt x="0" y="40"/>
                    </a:lnTo>
                    <a:lnTo>
                      <a:pt x="0" y="32"/>
                    </a:lnTo>
                    <a:lnTo>
                      <a:pt x="0" y="24"/>
                    </a:lnTo>
                    <a:lnTo>
                      <a:pt x="8" y="16"/>
                    </a:lnTo>
                    <a:lnTo>
                      <a:pt x="16" y="0"/>
                    </a:lnTo>
                    <a:lnTo>
                      <a:pt x="24" y="0"/>
                    </a:lnTo>
                    <a:lnTo>
                      <a:pt x="32" y="0"/>
                    </a:lnTo>
                    <a:lnTo>
                      <a:pt x="24" y="16"/>
                    </a:lnTo>
                    <a:lnTo>
                      <a:pt x="32" y="24"/>
                    </a:lnTo>
                    <a:lnTo>
                      <a:pt x="40" y="16"/>
                    </a:lnTo>
                    <a:lnTo>
                      <a:pt x="56" y="24"/>
                    </a:lnTo>
                    <a:lnTo>
                      <a:pt x="48" y="32"/>
                    </a:lnTo>
                    <a:lnTo>
                      <a:pt x="48" y="40"/>
                    </a:lnTo>
                    <a:lnTo>
                      <a:pt x="40" y="56"/>
                    </a:lnTo>
                    <a:lnTo>
                      <a:pt x="48" y="64"/>
                    </a:lnTo>
                    <a:lnTo>
                      <a:pt x="56" y="64"/>
                    </a:lnTo>
                    <a:lnTo>
                      <a:pt x="64" y="88"/>
                    </a:lnTo>
                    <a:lnTo>
                      <a:pt x="72" y="96"/>
                    </a:lnTo>
                    <a:lnTo>
                      <a:pt x="80" y="112"/>
                    </a:lnTo>
                    <a:lnTo>
                      <a:pt x="80" y="120"/>
                    </a:lnTo>
                    <a:lnTo>
                      <a:pt x="80" y="128"/>
                    </a:lnTo>
                    <a:lnTo>
                      <a:pt x="88" y="128"/>
                    </a:lnTo>
                    <a:lnTo>
                      <a:pt x="96" y="128"/>
                    </a:lnTo>
                    <a:lnTo>
                      <a:pt x="96" y="144"/>
                    </a:lnTo>
                    <a:lnTo>
                      <a:pt x="88" y="152"/>
                    </a:lnTo>
                    <a:lnTo>
                      <a:pt x="88" y="160"/>
                    </a:lnTo>
                    <a:lnTo>
                      <a:pt x="96" y="160"/>
                    </a:lnTo>
                    <a:lnTo>
                      <a:pt x="88" y="160"/>
                    </a:lnTo>
                    <a:lnTo>
                      <a:pt x="72" y="168"/>
                    </a:lnTo>
                    <a:lnTo>
                      <a:pt x="56" y="168"/>
                    </a:lnTo>
                    <a:lnTo>
                      <a:pt x="48" y="176"/>
                    </a:lnTo>
                    <a:lnTo>
                      <a:pt x="40" y="168"/>
                    </a:lnTo>
                    <a:lnTo>
                      <a:pt x="32" y="176"/>
                    </a:lnTo>
                    <a:lnTo>
                      <a:pt x="24" y="176"/>
                    </a:lnTo>
                    <a:lnTo>
                      <a:pt x="16" y="176"/>
                    </a:lnTo>
                    <a:lnTo>
                      <a:pt x="16" y="184"/>
                    </a:lnTo>
                    <a:lnTo>
                      <a:pt x="8" y="184"/>
                    </a:lnTo>
                    <a:lnTo>
                      <a:pt x="8" y="176"/>
                    </a:lnTo>
                    <a:lnTo>
                      <a:pt x="24" y="168"/>
                    </a:lnTo>
                    <a:lnTo>
                      <a:pt x="32" y="152"/>
                    </a:lnTo>
                    <a:lnTo>
                      <a:pt x="24" y="152"/>
                    </a:lnTo>
                    <a:lnTo>
                      <a:pt x="16" y="152"/>
                    </a:lnTo>
                    <a:lnTo>
                      <a:pt x="16" y="144"/>
                    </a:lnTo>
                    <a:close/>
                  </a:path>
                </a:pathLst>
              </a:custGeom>
              <a:solidFill>
                <a:srgbClr val="00AEEF"/>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prstClr val="white">
                      <a:lumMod val="85000"/>
                      <a:lumOff val="15000"/>
                    </a:prstClr>
                  </a:solidFill>
                </a:endParaRPr>
              </a:p>
            </p:txBody>
          </p:sp>
          <p:sp>
            <p:nvSpPr>
              <p:cNvPr id="962" name="Freeform 561"/>
              <p:cNvSpPr>
                <a:spLocks/>
              </p:cNvSpPr>
              <p:nvPr/>
            </p:nvSpPr>
            <p:spPr bwMode="auto">
              <a:xfrm>
                <a:off x="10162470" y="223007"/>
                <a:ext cx="217488" cy="27146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63" name="Freeform 562"/>
              <p:cNvSpPr>
                <a:spLocks/>
              </p:cNvSpPr>
              <p:nvPr/>
            </p:nvSpPr>
            <p:spPr bwMode="auto">
              <a:xfrm>
                <a:off x="9407614" y="922302"/>
                <a:ext cx="54769" cy="84931"/>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rgbClr val="00AEEF"/>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prstClr val="white">
                      <a:lumMod val="85000"/>
                      <a:lumOff val="15000"/>
                    </a:prstClr>
                  </a:solidFill>
                </a:endParaRPr>
              </a:p>
            </p:txBody>
          </p:sp>
          <p:sp>
            <p:nvSpPr>
              <p:cNvPr id="964" name="Freeform 563"/>
              <p:cNvSpPr>
                <a:spLocks/>
              </p:cNvSpPr>
              <p:nvPr/>
            </p:nvSpPr>
            <p:spPr bwMode="auto">
              <a:xfrm>
                <a:off x="10162470" y="223007"/>
                <a:ext cx="217488" cy="271463"/>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65" name="Freeform 564"/>
              <p:cNvSpPr>
                <a:spLocks/>
              </p:cNvSpPr>
              <p:nvPr/>
            </p:nvSpPr>
            <p:spPr bwMode="auto">
              <a:xfrm>
                <a:off x="10061664" y="1893057"/>
                <a:ext cx="77788" cy="171450"/>
              </a:xfrm>
              <a:custGeom>
                <a:avLst/>
                <a:gdLst>
                  <a:gd name="T0" fmla="*/ 0 w 80"/>
                  <a:gd name="T1" fmla="*/ 2147483647 h 176"/>
                  <a:gd name="T2" fmla="*/ 0 w 80"/>
                  <a:gd name="T3" fmla="*/ 2147483647 h 176"/>
                  <a:gd name="T4" fmla="*/ 2147483647 w 80"/>
                  <a:gd name="T5" fmla="*/ 2147483647 h 176"/>
                  <a:gd name="T6" fmla="*/ 2147483647 w 80"/>
                  <a:gd name="T7" fmla="*/ 2147483647 h 176"/>
                  <a:gd name="T8" fmla="*/ 2147483647 w 80"/>
                  <a:gd name="T9" fmla="*/ 2147483647 h 176"/>
                  <a:gd name="T10" fmla="*/ 2147483647 w 80"/>
                  <a:gd name="T11" fmla="*/ 2147483647 h 176"/>
                  <a:gd name="T12" fmla="*/ 2147483647 w 80"/>
                  <a:gd name="T13" fmla="*/ 2147483647 h 176"/>
                  <a:gd name="T14" fmla="*/ 2147483647 w 80"/>
                  <a:gd name="T15" fmla="*/ 2147483647 h 176"/>
                  <a:gd name="T16" fmla="*/ 2147483647 w 80"/>
                  <a:gd name="T17" fmla="*/ 0 h 176"/>
                  <a:gd name="T18" fmla="*/ 2147483647 w 80"/>
                  <a:gd name="T19" fmla="*/ 2147483647 h 176"/>
                  <a:gd name="T20" fmla="*/ 2147483647 w 80"/>
                  <a:gd name="T21" fmla="*/ 2147483647 h 176"/>
                  <a:gd name="T22" fmla="*/ 2147483647 w 80"/>
                  <a:gd name="T23" fmla="*/ 2147483647 h 176"/>
                  <a:gd name="T24" fmla="*/ 2147483647 w 80"/>
                  <a:gd name="T25" fmla="*/ 2147483647 h 176"/>
                  <a:gd name="T26" fmla="*/ 2147483647 w 80"/>
                  <a:gd name="T27" fmla="*/ 2147483647 h 176"/>
                  <a:gd name="T28" fmla="*/ 2147483647 w 80"/>
                  <a:gd name="T29" fmla="*/ 2147483647 h 176"/>
                  <a:gd name="T30" fmla="*/ 0 w 80"/>
                  <a:gd name="T31" fmla="*/ 2147483647 h 176"/>
                  <a:gd name="T32" fmla="*/ 0 w 80"/>
                  <a:gd name="T33" fmla="*/ 2147483647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76"/>
                  <a:gd name="T53" fmla="*/ 80 w 80"/>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76">
                    <a:moveTo>
                      <a:pt x="0" y="144"/>
                    </a:moveTo>
                    <a:lnTo>
                      <a:pt x="0" y="128"/>
                    </a:lnTo>
                    <a:lnTo>
                      <a:pt x="8" y="112"/>
                    </a:lnTo>
                    <a:lnTo>
                      <a:pt x="16" y="88"/>
                    </a:lnTo>
                    <a:lnTo>
                      <a:pt x="8" y="56"/>
                    </a:lnTo>
                    <a:lnTo>
                      <a:pt x="16" y="48"/>
                    </a:lnTo>
                    <a:lnTo>
                      <a:pt x="32" y="40"/>
                    </a:lnTo>
                    <a:lnTo>
                      <a:pt x="48" y="16"/>
                    </a:lnTo>
                    <a:lnTo>
                      <a:pt x="72" y="0"/>
                    </a:lnTo>
                    <a:lnTo>
                      <a:pt x="80" y="16"/>
                    </a:lnTo>
                    <a:lnTo>
                      <a:pt x="80" y="40"/>
                    </a:lnTo>
                    <a:lnTo>
                      <a:pt x="80" y="56"/>
                    </a:lnTo>
                    <a:lnTo>
                      <a:pt x="48" y="168"/>
                    </a:lnTo>
                    <a:lnTo>
                      <a:pt x="32" y="168"/>
                    </a:lnTo>
                    <a:lnTo>
                      <a:pt x="16" y="176"/>
                    </a:lnTo>
                    <a:lnTo>
                      <a:pt x="0" y="160"/>
                    </a:lnTo>
                    <a:lnTo>
                      <a:pt x="0" y="14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66" name="Freeform 565"/>
              <p:cNvSpPr>
                <a:spLocks/>
              </p:cNvSpPr>
              <p:nvPr/>
            </p:nvSpPr>
            <p:spPr bwMode="auto">
              <a:xfrm>
                <a:off x="10512514" y="1628738"/>
                <a:ext cx="23019" cy="31750"/>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67" name="Freeform 566"/>
              <p:cNvSpPr>
                <a:spLocks/>
              </p:cNvSpPr>
              <p:nvPr/>
            </p:nvSpPr>
            <p:spPr bwMode="auto">
              <a:xfrm>
                <a:off x="10869702" y="1489038"/>
                <a:ext cx="23019" cy="23813"/>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68" name="Freeform 567"/>
              <p:cNvSpPr>
                <a:spLocks/>
              </p:cNvSpPr>
              <p:nvPr/>
            </p:nvSpPr>
            <p:spPr bwMode="auto">
              <a:xfrm>
                <a:off x="10512514" y="1628738"/>
                <a:ext cx="23019" cy="31750"/>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69" name="Freeform 568"/>
              <p:cNvSpPr>
                <a:spLocks/>
              </p:cNvSpPr>
              <p:nvPr/>
            </p:nvSpPr>
            <p:spPr bwMode="auto">
              <a:xfrm>
                <a:off x="10869702" y="1489038"/>
                <a:ext cx="23019" cy="23813"/>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70" name="Freeform 569"/>
              <p:cNvSpPr>
                <a:spLocks/>
              </p:cNvSpPr>
              <p:nvPr/>
            </p:nvSpPr>
            <p:spPr bwMode="auto">
              <a:xfrm>
                <a:off x="11009402" y="1419189"/>
                <a:ext cx="15875" cy="46831"/>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71" name="Freeform 570"/>
              <p:cNvSpPr>
                <a:spLocks/>
              </p:cNvSpPr>
              <p:nvPr/>
            </p:nvSpPr>
            <p:spPr bwMode="auto">
              <a:xfrm>
                <a:off x="11126083" y="1302507"/>
                <a:ext cx="23019" cy="30957"/>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72" name="Freeform 571"/>
              <p:cNvSpPr>
                <a:spLocks/>
              </p:cNvSpPr>
              <p:nvPr/>
            </p:nvSpPr>
            <p:spPr bwMode="auto">
              <a:xfrm>
                <a:off x="11009402" y="1419189"/>
                <a:ext cx="15875" cy="46831"/>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73" name="Freeform 572"/>
              <p:cNvSpPr>
                <a:spLocks/>
              </p:cNvSpPr>
              <p:nvPr/>
            </p:nvSpPr>
            <p:spPr bwMode="auto">
              <a:xfrm>
                <a:off x="11126083" y="1302507"/>
                <a:ext cx="23019" cy="30957"/>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74" name="Freeform 573"/>
              <p:cNvSpPr>
                <a:spLocks/>
              </p:cNvSpPr>
              <p:nvPr/>
            </p:nvSpPr>
            <p:spPr bwMode="auto">
              <a:xfrm>
                <a:off x="11157039" y="1123914"/>
                <a:ext cx="170657" cy="186531"/>
              </a:xfrm>
              <a:custGeom>
                <a:avLst/>
                <a:gdLst>
                  <a:gd name="T0" fmla="*/ 0 w 176"/>
                  <a:gd name="T1" fmla="*/ 2147483647 h 192"/>
                  <a:gd name="T2" fmla="*/ 2147483647 w 176"/>
                  <a:gd name="T3" fmla="*/ 2147483647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2147483647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0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2147483647 w 176"/>
                  <a:gd name="T65" fmla="*/ 2147483647 h 192"/>
                  <a:gd name="T66" fmla="*/ 0 w 176"/>
                  <a:gd name="T67" fmla="*/ 2147483647 h 192"/>
                  <a:gd name="T68" fmla="*/ 0 w 17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92"/>
                  <a:gd name="T107" fmla="*/ 176 w 176"/>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92">
                    <a:moveTo>
                      <a:pt x="0" y="160"/>
                    </a:moveTo>
                    <a:lnTo>
                      <a:pt x="24" y="152"/>
                    </a:lnTo>
                    <a:lnTo>
                      <a:pt x="40" y="152"/>
                    </a:lnTo>
                    <a:lnTo>
                      <a:pt x="72" y="128"/>
                    </a:lnTo>
                    <a:lnTo>
                      <a:pt x="88" y="120"/>
                    </a:lnTo>
                    <a:lnTo>
                      <a:pt x="96" y="104"/>
                    </a:lnTo>
                    <a:lnTo>
                      <a:pt x="104" y="72"/>
                    </a:lnTo>
                    <a:lnTo>
                      <a:pt x="104" y="48"/>
                    </a:lnTo>
                    <a:lnTo>
                      <a:pt x="112" y="32"/>
                    </a:lnTo>
                    <a:lnTo>
                      <a:pt x="112" y="8"/>
                    </a:lnTo>
                    <a:lnTo>
                      <a:pt x="120" y="0"/>
                    </a:lnTo>
                    <a:lnTo>
                      <a:pt x="136" y="8"/>
                    </a:lnTo>
                    <a:lnTo>
                      <a:pt x="160" y="16"/>
                    </a:lnTo>
                    <a:lnTo>
                      <a:pt x="176" y="16"/>
                    </a:lnTo>
                    <a:lnTo>
                      <a:pt x="160" y="32"/>
                    </a:lnTo>
                    <a:lnTo>
                      <a:pt x="144" y="40"/>
                    </a:lnTo>
                    <a:lnTo>
                      <a:pt x="136" y="56"/>
                    </a:lnTo>
                    <a:lnTo>
                      <a:pt x="120" y="40"/>
                    </a:lnTo>
                    <a:lnTo>
                      <a:pt x="104" y="64"/>
                    </a:lnTo>
                    <a:lnTo>
                      <a:pt x="120" y="88"/>
                    </a:lnTo>
                    <a:lnTo>
                      <a:pt x="112" y="112"/>
                    </a:lnTo>
                    <a:lnTo>
                      <a:pt x="104" y="128"/>
                    </a:lnTo>
                    <a:lnTo>
                      <a:pt x="104" y="152"/>
                    </a:lnTo>
                    <a:lnTo>
                      <a:pt x="96" y="160"/>
                    </a:lnTo>
                    <a:lnTo>
                      <a:pt x="88" y="160"/>
                    </a:lnTo>
                    <a:lnTo>
                      <a:pt x="80" y="160"/>
                    </a:lnTo>
                    <a:lnTo>
                      <a:pt x="64" y="160"/>
                    </a:lnTo>
                    <a:lnTo>
                      <a:pt x="56" y="160"/>
                    </a:lnTo>
                    <a:lnTo>
                      <a:pt x="40" y="176"/>
                    </a:lnTo>
                    <a:lnTo>
                      <a:pt x="40" y="168"/>
                    </a:lnTo>
                    <a:lnTo>
                      <a:pt x="32" y="176"/>
                    </a:lnTo>
                    <a:lnTo>
                      <a:pt x="24" y="176"/>
                    </a:lnTo>
                    <a:lnTo>
                      <a:pt x="8" y="192"/>
                    </a:lnTo>
                    <a:lnTo>
                      <a:pt x="0" y="168"/>
                    </a:lnTo>
                    <a:lnTo>
                      <a:pt x="0" y="16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75" name="Freeform 574"/>
              <p:cNvSpPr>
                <a:spLocks/>
              </p:cNvSpPr>
              <p:nvPr/>
            </p:nvSpPr>
            <p:spPr bwMode="auto">
              <a:xfrm>
                <a:off x="11273720" y="953257"/>
                <a:ext cx="30956" cy="147638"/>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76" name="Freeform 575"/>
              <p:cNvSpPr>
                <a:spLocks/>
              </p:cNvSpPr>
              <p:nvPr/>
            </p:nvSpPr>
            <p:spPr bwMode="auto">
              <a:xfrm>
                <a:off x="11584077" y="2289139"/>
                <a:ext cx="85725" cy="101600"/>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77" name="Freeform 576"/>
              <p:cNvSpPr>
                <a:spLocks/>
              </p:cNvSpPr>
              <p:nvPr/>
            </p:nvSpPr>
            <p:spPr bwMode="auto">
              <a:xfrm>
                <a:off x="11273720" y="953257"/>
                <a:ext cx="30956" cy="147638"/>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78" name="Freeform 577"/>
              <p:cNvSpPr>
                <a:spLocks/>
              </p:cNvSpPr>
              <p:nvPr/>
            </p:nvSpPr>
            <p:spPr bwMode="auto">
              <a:xfrm>
                <a:off x="11584077" y="2289139"/>
                <a:ext cx="85725" cy="101600"/>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79" name="Freeform 578"/>
              <p:cNvSpPr>
                <a:spLocks/>
              </p:cNvSpPr>
              <p:nvPr/>
            </p:nvSpPr>
            <p:spPr bwMode="auto">
              <a:xfrm>
                <a:off x="11661864" y="2196269"/>
                <a:ext cx="62706" cy="100806"/>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80" name="Freeform 579"/>
              <p:cNvSpPr>
                <a:spLocks/>
              </p:cNvSpPr>
              <p:nvPr/>
            </p:nvSpPr>
            <p:spPr bwMode="auto">
              <a:xfrm>
                <a:off x="10923676" y="1885119"/>
                <a:ext cx="489744" cy="373063"/>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81" name="Freeform 580"/>
              <p:cNvSpPr>
                <a:spLocks/>
              </p:cNvSpPr>
              <p:nvPr/>
            </p:nvSpPr>
            <p:spPr bwMode="auto">
              <a:xfrm>
                <a:off x="11661864" y="2196269"/>
                <a:ext cx="62706" cy="100806"/>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82" name="Freeform 581"/>
              <p:cNvSpPr>
                <a:spLocks/>
              </p:cNvSpPr>
              <p:nvPr/>
            </p:nvSpPr>
            <p:spPr bwMode="auto">
              <a:xfrm>
                <a:off x="10923676" y="1885119"/>
                <a:ext cx="489744" cy="373063"/>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83" name="Freeform 582"/>
              <p:cNvSpPr>
                <a:spLocks/>
              </p:cNvSpPr>
              <p:nvPr/>
            </p:nvSpPr>
            <p:spPr bwMode="auto">
              <a:xfrm>
                <a:off x="11312614" y="2281995"/>
                <a:ext cx="38894" cy="53975"/>
              </a:xfrm>
              <a:custGeom>
                <a:avLst/>
                <a:gdLst>
                  <a:gd name="T0" fmla="*/ 0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2147483647 w 40"/>
                  <a:gd name="T13" fmla="*/ 0 h 56"/>
                  <a:gd name="T14" fmla="*/ 2147483647 w 40"/>
                  <a:gd name="T15" fmla="*/ 2147483647 h 56"/>
                  <a:gd name="T16" fmla="*/ 0 w 40"/>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6"/>
                  <a:gd name="T29" fmla="*/ 40 w 4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6">
                    <a:moveTo>
                      <a:pt x="0" y="8"/>
                    </a:moveTo>
                    <a:lnTo>
                      <a:pt x="8" y="32"/>
                    </a:lnTo>
                    <a:lnTo>
                      <a:pt x="8" y="48"/>
                    </a:lnTo>
                    <a:lnTo>
                      <a:pt x="24" y="56"/>
                    </a:lnTo>
                    <a:lnTo>
                      <a:pt x="32" y="40"/>
                    </a:lnTo>
                    <a:lnTo>
                      <a:pt x="40" y="16"/>
                    </a:lnTo>
                    <a:lnTo>
                      <a:pt x="40" y="0"/>
                    </a:lnTo>
                    <a:lnTo>
                      <a:pt x="24" y="8"/>
                    </a:lnTo>
                    <a:lnTo>
                      <a:pt x="0"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84" name="Freeform 583"/>
              <p:cNvSpPr>
                <a:spLocks/>
              </p:cNvSpPr>
              <p:nvPr/>
            </p:nvSpPr>
            <p:spPr bwMode="auto">
              <a:xfrm>
                <a:off x="10714127" y="1675570"/>
                <a:ext cx="124619" cy="132557"/>
              </a:xfrm>
              <a:custGeom>
                <a:avLst/>
                <a:gdLst>
                  <a:gd name="T0" fmla="*/ 0 w 128"/>
                  <a:gd name="T1" fmla="*/ 0 h 136"/>
                  <a:gd name="T2" fmla="*/ 2147483647 w 128"/>
                  <a:gd name="T3" fmla="*/ 0 h 136"/>
                  <a:gd name="T4" fmla="*/ 2147483647 w 128"/>
                  <a:gd name="T5" fmla="*/ 2147483647 h 136"/>
                  <a:gd name="T6" fmla="*/ 2147483647 w 128"/>
                  <a:gd name="T7" fmla="*/ 2147483647 h 136"/>
                  <a:gd name="T8" fmla="*/ 2147483647 w 128"/>
                  <a:gd name="T9" fmla="*/ 2147483647 h 136"/>
                  <a:gd name="T10" fmla="*/ 2147483647 w 128"/>
                  <a:gd name="T11" fmla="*/ 2147483647 h 136"/>
                  <a:gd name="T12" fmla="*/ 2147483647 w 128"/>
                  <a:gd name="T13" fmla="*/ 2147483647 h 136"/>
                  <a:gd name="T14" fmla="*/ 2147483647 w 128"/>
                  <a:gd name="T15" fmla="*/ 2147483647 h 136"/>
                  <a:gd name="T16" fmla="*/ 2147483647 w 128"/>
                  <a:gd name="T17" fmla="*/ 2147483647 h 136"/>
                  <a:gd name="T18" fmla="*/ 2147483647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0 w 128"/>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36"/>
                  <a:gd name="T53" fmla="*/ 128 w 128"/>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36">
                    <a:moveTo>
                      <a:pt x="0" y="0"/>
                    </a:moveTo>
                    <a:lnTo>
                      <a:pt x="16" y="0"/>
                    </a:lnTo>
                    <a:lnTo>
                      <a:pt x="32" y="24"/>
                    </a:lnTo>
                    <a:lnTo>
                      <a:pt x="48" y="32"/>
                    </a:lnTo>
                    <a:lnTo>
                      <a:pt x="64" y="40"/>
                    </a:lnTo>
                    <a:lnTo>
                      <a:pt x="96" y="72"/>
                    </a:lnTo>
                    <a:lnTo>
                      <a:pt x="104" y="80"/>
                    </a:lnTo>
                    <a:lnTo>
                      <a:pt x="120" y="104"/>
                    </a:lnTo>
                    <a:lnTo>
                      <a:pt x="128" y="128"/>
                    </a:lnTo>
                    <a:lnTo>
                      <a:pt x="112" y="136"/>
                    </a:lnTo>
                    <a:lnTo>
                      <a:pt x="88" y="120"/>
                    </a:lnTo>
                    <a:lnTo>
                      <a:pt x="64" y="104"/>
                    </a:lnTo>
                    <a:lnTo>
                      <a:pt x="48" y="72"/>
                    </a:lnTo>
                    <a:lnTo>
                      <a:pt x="40" y="64"/>
                    </a:lnTo>
                    <a:lnTo>
                      <a:pt x="24" y="48"/>
                    </a:lnTo>
                    <a:lnTo>
                      <a:pt x="8" y="32"/>
                    </a:lnTo>
                    <a:lnTo>
                      <a:pt x="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85" name="Freeform 584"/>
              <p:cNvSpPr>
                <a:spLocks/>
              </p:cNvSpPr>
              <p:nvPr/>
            </p:nvSpPr>
            <p:spPr bwMode="auto">
              <a:xfrm>
                <a:off x="10877639" y="1652551"/>
                <a:ext cx="115888" cy="131763"/>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86" name="Freeform 585"/>
              <p:cNvSpPr>
                <a:spLocks/>
              </p:cNvSpPr>
              <p:nvPr/>
            </p:nvSpPr>
            <p:spPr bwMode="auto">
              <a:xfrm>
                <a:off x="11141165" y="1745420"/>
                <a:ext cx="225425" cy="12461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87" name="Freeform 586"/>
              <p:cNvSpPr>
                <a:spLocks/>
              </p:cNvSpPr>
              <p:nvPr/>
            </p:nvSpPr>
            <p:spPr bwMode="auto">
              <a:xfrm>
                <a:off x="10877639" y="1652551"/>
                <a:ext cx="115888" cy="131763"/>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88" name="Freeform 587"/>
              <p:cNvSpPr>
                <a:spLocks/>
              </p:cNvSpPr>
              <p:nvPr/>
            </p:nvSpPr>
            <p:spPr bwMode="auto">
              <a:xfrm>
                <a:off x="11141165" y="1745420"/>
                <a:ext cx="225425" cy="124619"/>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89" name="Freeform 588"/>
              <p:cNvSpPr>
                <a:spLocks/>
              </p:cNvSpPr>
              <p:nvPr/>
            </p:nvSpPr>
            <p:spPr bwMode="auto">
              <a:xfrm>
                <a:off x="11001464" y="1512851"/>
                <a:ext cx="69850" cy="92869"/>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90" name="Freeform 589"/>
              <p:cNvSpPr>
                <a:spLocks/>
              </p:cNvSpPr>
              <p:nvPr/>
            </p:nvSpPr>
            <p:spPr bwMode="auto">
              <a:xfrm>
                <a:off x="11032420" y="1621595"/>
                <a:ext cx="54769" cy="46038"/>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91" name="Freeform 590"/>
              <p:cNvSpPr>
                <a:spLocks/>
              </p:cNvSpPr>
              <p:nvPr/>
            </p:nvSpPr>
            <p:spPr bwMode="auto">
              <a:xfrm>
                <a:off x="11001464" y="1512851"/>
                <a:ext cx="69850" cy="92869"/>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92" name="Freeform 591"/>
              <p:cNvSpPr>
                <a:spLocks/>
              </p:cNvSpPr>
              <p:nvPr/>
            </p:nvSpPr>
            <p:spPr bwMode="auto">
              <a:xfrm>
                <a:off x="11032420" y="1621595"/>
                <a:ext cx="54769" cy="46038"/>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93" name="Freeform 592"/>
              <p:cNvSpPr>
                <a:spLocks/>
              </p:cNvSpPr>
              <p:nvPr/>
            </p:nvSpPr>
            <p:spPr bwMode="auto">
              <a:xfrm>
                <a:off x="10993526" y="1722401"/>
                <a:ext cx="70644" cy="85725"/>
              </a:xfrm>
              <a:custGeom>
                <a:avLst/>
                <a:gdLst>
                  <a:gd name="T0" fmla="*/ 2147483647 w 72"/>
                  <a:gd name="T1" fmla="*/ 2147483647 h 88"/>
                  <a:gd name="T2" fmla="*/ 2147483647 w 72"/>
                  <a:gd name="T3" fmla="*/ 2147483647 h 88"/>
                  <a:gd name="T4" fmla="*/ 0 w 72"/>
                  <a:gd name="T5" fmla="*/ 2147483647 h 88"/>
                  <a:gd name="T6" fmla="*/ 0 w 72"/>
                  <a:gd name="T7" fmla="*/ 2147483647 h 88"/>
                  <a:gd name="T8" fmla="*/ 2147483647 w 72"/>
                  <a:gd name="T9" fmla="*/ 2147483647 h 88"/>
                  <a:gd name="T10" fmla="*/ 2147483647 w 72"/>
                  <a:gd name="T11" fmla="*/ 2147483647 h 88"/>
                  <a:gd name="T12" fmla="*/ 2147483647 w 72"/>
                  <a:gd name="T13" fmla="*/ 2147483647 h 88"/>
                  <a:gd name="T14" fmla="*/ 2147483647 w 72"/>
                  <a:gd name="T15" fmla="*/ 0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88"/>
                  <a:gd name="T74" fmla="*/ 72 w 72"/>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88">
                    <a:moveTo>
                      <a:pt x="8" y="88"/>
                    </a:moveTo>
                    <a:lnTo>
                      <a:pt x="8" y="72"/>
                    </a:lnTo>
                    <a:lnTo>
                      <a:pt x="0" y="56"/>
                    </a:lnTo>
                    <a:lnTo>
                      <a:pt x="0" y="48"/>
                    </a:lnTo>
                    <a:lnTo>
                      <a:pt x="16" y="16"/>
                    </a:lnTo>
                    <a:lnTo>
                      <a:pt x="24" y="8"/>
                    </a:lnTo>
                    <a:lnTo>
                      <a:pt x="40" y="8"/>
                    </a:lnTo>
                    <a:lnTo>
                      <a:pt x="72" y="0"/>
                    </a:lnTo>
                    <a:lnTo>
                      <a:pt x="72" y="8"/>
                    </a:lnTo>
                    <a:lnTo>
                      <a:pt x="56" y="8"/>
                    </a:lnTo>
                    <a:lnTo>
                      <a:pt x="32" y="16"/>
                    </a:lnTo>
                    <a:lnTo>
                      <a:pt x="24" y="32"/>
                    </a:lnTo>
                    <a:lnTo>
                      <a:pt x="56" y="32"/>
                    </a:lnTo>
                    <a:lnTo>
                      <a:pt x="56" y="40"/>
                    </a:lnTo>
                    <a:lnTo>
                      <a:pt x="48" y="48"/>
                    </a:lnTo>
                    <a:lnTo>
                      <a:pt x="40" y="56"/>
                    </a:lnTo>
                    <a:lnTo>
                      <a:pt x="56" y="72"/>
                    </a:lnTo>
                    <a:lnTo>
                      <a:pt x="64" y="88"/>
                    </a:lnTo>
                    <a:lnTo>
                      <a:pt x="48" y="88"/>
                    </a:lnTo>
                    <a:lnTo>
                      <a:pt x="32" y="72"/>
                    </a:lnTo>
                    <a:lnTo>
                      <a:pt x="24" y="56"/>
                    </a:lnTo>
                    <a:lnTo>
                      <a:pt x="24" y="80"/>
                    </a:lnTo>
                    <a:lnTo>
                      <a:pt x="24" y="88"/>
                    </a:lnTo>
                    <a:lnTo>
                      <a:pt x="8" y="8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94" name="Freeform 593"/>
              <p:cNvSpPr>
                <a:spLocks/>
              </p:cNvSpPr>
              <p:nvPr/>
            </p:nvSpPr>
            <p:spPr bwMode="auto">
              <a:xfrm>
                <a:off x="10830808" y="1823207"/>
                <a:ext cx="131763" cy="30957"/>
              </a:xfrm>
              <a:custGeom>
                <a:avLst/>
                <a:gdLst>
                  <a:gd name="T0" fmla="*/ 0 w 136"/>
                  <a:gd name="T1" fmla="*/ 0 h 32"/>
                  <a:gd name="T2" fmla="*/ 2147483647 w 136"/>
                  <a:gd name="T3" fmla="*/ 0 h 32"/>
                  <a:gd name="T4" fmla="*/ 2147483647 w 136"/>
                  <a:gd name="T5" fmla="*/ 0 h 32"/>
                  <a:gd name="T6" fmla="*/ 2147483647 w 136"/>
                  <a:gd name="T7" fmla="*/ 0 h 32"/>
                  <a:gd name="T8" fmla="*/ 2147483647 w 136"/>
                  <a:gd name="T9" fmla="*/ 2147483647 h 32"/>
                  <a:gd name="T10" fmla="*/ 2147483647 w 136"/>
                  <a:gd name="T11" fmla="*/ 2147483647 h 32"/>
                  <a:gd name="T12" fmla="*/ 2147483647 w 136"/>
                  <a:gd name="T13" fmla="*/ 2147483647 h 32"/>
                  <a:gd name="T14" fmla="*/ 2147483647 w 136"/>
                  <a:gd name="T15" fmla="*/ 2147483647 h 32"/>
                  <a:gd name="T16" fmla="*/ 2147483647 w 136"/>
                  <a:gd name="T17" fmla="*/ 2147483647 h 32"/>
                  <a:gd name="T18" fmla="*/ 2147483647 w 136"/>
                  <a:gd name="T19" fmla="*/ 2147483647 h 32"/>
                  <a:gd name="T20" fmla="*/ 0 w 136"/>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2"/>
                  <a:gd name="T35" fmla="*/ 136 w 13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2">
                    <a:moveTo>
                      <a:pt x="0" y="0"/>
                    </a:moveTo>
                    <a:lnTo>
                      <a:pt x="40" y="0"/>
                    </a:lnTo>
                    <a:lnTo>
                      <a:pt x="64" y="0"/>
                    </a:lnTo>
                    <a:lnTo>
                      <a:pt x="80" y="0"/>
                    </a:lnTo>
                    <a:lnTo>
                      <a:pt x="96" y="8"/>
                    </a:lnTo>
                    <a:lnTo>
                      <a:pt x="128" y="16"/>
                    </a:lnTo>
                    <a:lnTo>
                      <a:pt x="136" y="32"/>
                    </a:lnTo>
                    <a:lnTo>
                      <a:pt x="104" y="24"/>
                    </a:lnTo>
                    <a:lnTo>
                      <a:pt x="80" y="24"/>
                    </a:lnTo>
                    <a:lnTo>
                      <a:pt x="32" y="16"/>
                    </a:lnTo>
                    <a:lnTo>
                      <a:pt x="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95" name="Freeform 594"/>
              <p:cNvSpPr>
                <a:spLocks/>
              </p:cNvSpPr>
              <p:nvPr/>
            </p:nvSpPr>
            <p:spPr bwMode="auto">
              <a:xfrm>
                <a:off x="8801983" y="999295"/>
                <a:ext cx="77788" cy="93663"/>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96" name="Freeform 595"/>
              <p:cNvSpPr>
                <a:spLocks/>
              </p:cNvSpPr>
              <p:nvPr/>
            </p:nvSpPr>
            <p:spPr bwMode="auto">
              <a:xfrm>
                <a:off x="8475752" y="1450145"/>
                <a:ext cx="139700" cy="38894"/>
              </a:xfrm>
              <a:custGeom>
                <a:avLst/>
                <a:gdLst>
                  <a:gd name="T0" fmla="*/ 2147483647 w 144"/>
                  <a:gd name="T1" fmla="*/ 2147483647 h 40"/>
                  <a:gd name="T2" fmla="*/ 2147483647 w 144"/>
                  <a:gd name="T3" fmla="*/ 0 h 40"/>
                  <a:gd name="T4" fmla="*/ 2147483647 w 144"/>
                  <a:gd name="T5" fmla="*/ 0 h 40"/>
                  <a:gd name="T6" fmla="*/ 2147483647 w 144"/>
                  <a:gd name="T7" fmla="*/ 2147483647 h 40"/>
                  <a:gd name="T8" fmla="*/ 2147483647 w 144"/>
                  <a:gd name="T9" fmla="*/ 2147483647 h 40"/>
                  <a:gd name="T10" fmla="*/ 2147483647 w 144"/>
                  <a:gd name="T11" fmla="*/ 2147483647 h 40"/>
                  <a:gd name="T12" fmla="*/ 2147483647 w 144"/>
                  <a:gd name="T13" fmla="*/ 2147483647 h 40"/>
                  <a:gd name="T14" fmla="*/ 2147483647 w 144"/>
                  <a:gd name="T15" fmla="*/ 2147483647 h 40"/>
                  <a:gd name="T16" fmla="*/ 2147483647 w 144"/>
                  <a:gd name="T17" fmla="*/ 2147483647 h 40"/>
                  <a:gd name="T18" fmla="*/ 2147483647 w 144"/>
                  <a:gd name="T19" fmla="*/ 2147483647 h 40"/>
                  <a:gd name="T20" fmla="*/ 2147483647 w 144"/>
                  <a:gd name="T21" fmla="*/ 2147483647 h 40"/>
                  <a:gd name="T22" fmla="*/ 2147483647 w 144"/>
                  <a:gd name="T23" fmla="*/ 2147483647 h 40"/>
                  <a:gd name="T24" fmla="*/ 2147483647 w 144"/>
                  <a:gd name="T25" fmla="*/ 2147483647 h 40"/>
                  <a:gd name="T26" fmla="*/ 2147483647 w 144"/>
                  <a:gd name="T27" fmla="*/ 2147483647 h 40"/>
                  <a:gd name="T28" fmla="*/ 0 w 144"/>
                  <a:gd name="T29" fmla="*/ 2147483647 h 40"/>
                  <a:gd name="T30" fmla="*/ 2147483647 w 1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40"/>
                  <a:gd name="T50" fmla="*/ 144 w 14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40">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2040" dirty="0">
                  <a:solidFill>
                    <a:srgbClr val="4D4D4D"/>
                  </a:solidFill>
                  <a:latin typeface="Segoe"/>
                </a:endParaRPr>
              </a:p>
            </p:txBody>
          </p:sp>
          <p:sp>
            <p:nvSpPr>
              <p:cNvPr id="997" name="Freeform 596"/>
              <p:cNvSpPr>
                <a:spLocks/>
              </p:cNvSpPr>
              <p:nvPr/>
            </p:nvSpPr>
            <p:spPr bwMode="auto">
              <a:xfrm>
                <a:off x="8615452" y="1496976"/>
                <a:ext cx="84931" cy="23019"/>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98" name="Freeform 597"/>
              <p:cNvSpPr>
                <a:spLocks/>
              </p:cNvSpPr>
              <p:nvPr/>
            </p:nvSpPr>
            <p:spPr bwMode="auto">
              <a:xfrm>
                <a:off x="8801983" y="999295"/>
                <a:ext cx="77788" cy="93663"/>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999" name="Freeform 598"/>
              <p:cNvSpPr>
                <a:spLocks/>
              </p:cNvSpPr>
              <p:nvPr/>
            </p:nvSpPr>
            <p:spPr bwMode="auto">
              <a:xfrm>
                <a:off x="8615452" y="1496976"/>
                <a:ext cx="84931" cy="23019"/>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00" name="Freeform 599"/>
              <p:cNvSpPr>
                <a:spLocks/>
              </p:cNvSpPr>
              <p:nvPr/>
            </p:nvSpPr>
            <p:spPr bwMode="auto">
              <a:xfrm>
                <a:off x="9672727" y="1232657"/>
                <a:ext cx="38894" cy="23813"/>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01" name="Freeform 600"/>
              <p:cNvSpPr>
                <a:spLocks/>
              </p:cNvSpPr>
              <p:nvPr/>
            </p:nvSpPr>
            <p:spPr bwMode="auto">
              <a:xfrm>
                <a:off x="9633834" y="1185826"/>
                <a:ext cx="15875" cy="31750"/>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02" name="Freeform 601"/>
              <p:cNvSpPr>
                <a:spLocks/>
              </p:cNvSpPr>
              <p:nvPr/>
            </p:nvSpPr>
            <p:spPr bwMode="auto">
              <a:xfrm>
                <a:off x="9672727" y="1232657"/>
                <a:ext cx="38894" cy="23813"/>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03" name="Freeform 602"/>
              <p:cNvSpPr>
                <a:spLocks/>
              </p:cNvSpPr>
              <p:nvPr/>
            </p:nvSpPr>
            <p:spPr bwMode="auto">
              <a:xfrm>
                <a:off x="9633834" y="1185826"/>
                <a:ext cx="15875" cy="31750"/>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04" name="Freeform 603"/>
              <p:cNvSpPr>
                <a:spLocks/>
              </p:cNvSpPr>
              <p:nvPr/>
            </p:nvSpPr>
            <p:spPr bwMode="auto">
              <a:xfrm>
                <a:off x="9626689" y="1154870"/>
                <a:ext cx="23019" cy="23813"/>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05" name="Freeform 604"/>
              <p:cNvSpPr>
                <a:spLocks/>
              </p:cNvSpPr>
              <p:nvPr/>
            </p:nvSpPr>
            <p:spPr bwMode="auto">
              <a:xfrm>
                <a:off x="10030708" y="1248532"/>
                <a:ext cx="23019" cy="7938"/>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06" name="Freeform 605"/>
              <p:cNvSpPr>
                <a:spLocks/>
              </p:cNvSpPr>
              <p:nvPr/>
            </p:nvSpPr>
            <p:spPr bwMode="auto">
              <a:xfrm>
                <a:off x="9626689" y="1154870"/>
                <a:ext cx="23019" cy="23813"/>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07" name="Freeform 606"/>
              <p:cNvSpPr>
                <a:spLocks/>
              </p:cNvSpPr>
              <p:nvPr/>
            </p:nvSpPr>
            <p:spPr bwMode="auto">
              <a:xfrm>
                <a:off x="10030708" y="1248532"/>
                <a:ext cx="23019" cy="7938"/>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08" name="Rectangle 607"/>
              <p:cNvSpPr>
                <a:spLocks noChangeArrowheads="1"/>
              </p:cNvSpPr>
              <p:nvPr/>
            </p:nvSpPr>
            <p:spPr bwMode="auto">
              <a:xfrm>
                <a:off x="9960064" y="1365213"/>
                <a:ext cx="1588" cy="1588"/>
              </a:xfrm>
              <a:prstGeom prst="rect">
                <a:avLst/>
              </a:prstGeom>
              <a:solidFill>
                <a:srgbClr val="00AEEF"/>
              </a:solidFill>
              <a:ln w="28575">
                <a:solidFill>
                  <a:schemeClr val="tx1">
                    <a:lumMod val="65000"/>
                    <a:lumOff val="35000"/>
                  </a:schemeClr>
                </a:solidFill>
                <a:miter lim="800000"/>
                <a:headEnd/>
                <a:tailEnd/>
              </a:ln>
            </p:spPr>
            <p:txBody>
              <a:bodyPr/>
              <a:lstStyle/>
              <a:p>
                <a:pPr defTabSz="932559">
                  <a:spcBef>
                    <a:spcPct val="50000"/>
                  </a:spcBef>
                </a:pPr>
                <a:endParaRPr lang="en-US" sz="1836" dirty="0">
                  <a:solidFill>
                    <a:srgbClr val="4D4D4D"/>
                  </a:solidFill>
                  <a:latin typeface="Segoe"/>
                </a:endParaRPr>
              </a:p>
            </p:txBody>
          </p:sp>
          <p:sp>
            <p:nvSpPr>
              <p:cNvPr id="1009" name="Freeform 608"/>
              <p:cNvSpPr>
                <a:spLocks/>
              </p:cNvSpPr>
              <p:nvPr/>
            </p:nvSpPr>
            <p:spPr bwMode="auto">
              <a:xfrm>
                <a:off x="9851321" y="1178682"/>
                <a:ext cx="225425" cy="84931"/>
              </a:xfrm>
              <a:custGeom>
                <a:avLst/>
                <a:gdLst>
                  <a:gd name="T0" fmla="*/ 2147483647 w 232"/>
                  <a:gd name="T1" fmla="*/ 2147483647 h 88"/>
                  <a:gd name="T2" fmla="*/ 2147483647 w 232"/>
                  <a:gd name="T3" fmla="*/ 2147483647 h 88"/>
                  <a:gd name="T4" fmla="*/ 2147483647 w 232"/>
                  <a:gd name="T5" fmla="*/ 2147483647 h 88"/>
                  <a:gd name="T6" fmla="*/ 2147483647 w 232"/>
                  <a:gd name="T7" fmla="*/ 2147483647 h 88"/>
                  <a:gd name="T8" fmla="*/ 2147483647 w 232"/>
                  <a:gd name="T9" fmla="*/ 2147483647 h 88"/>
                  <a:gd name="T10" fmla="*/ 2147483647 w 232"/>
                  <a:gd name="T11" fmla="*/ 2147483647 h 88"/>
                  <a:gd name="T12" fmla="*/ 2147483647 w 232"/>
                  <a:gd name="T13" fmla="*/ 2147483647 h 88"/>
                  <a:gd name="T14" fmla="*/ 2147483647 w 232"/>
                  <a:gd name="T15" fmla="*/ 2147483647 h 88"/>
                  <a:gd name="T16" fmla="*/ 2147483647 w 232"/>
                  <a:gd name="T17" fmla="*/ 2147483647 h 88"/>
                  <a:gd name="T18" fmla="*/ 2147483647 w 232"/>
                  <a:gd name="T19" fmla="*/ 0 h 88"/>
                  <a:gd name="T20" fmla="*/ 2147483647 w 232"/>
                  <a:gd name="T21" fmla="*/ 0 h 88"/>
                  <a:gd name="T22" fmla="*/ 2147483647 w 232"/>
                  <a:gd name="T23" fmla="*/ 0 h 88"/>
                  <a:gd name="T24" fmla="*/ 2147483647 w 232"/>
                  <a:gd name="T25" fmla="*/ 2147483647 h 88"/>
                  <a:gd name="T26" fmla="*/ 2147483647 w 232"/>
                  <a:gd name="T27" fmla="*/ 2147483647 h 88"/>
                  <a:gd name="T28" fmla="*/ 2147483647 w 232"/>
                  <a:gd name="T29" fmla="*/ 2147483647 h 88"/>
                  <a:gd name="T30" fmla="*/ 2147483647 w 232"/>
                  <a:gd name="T31" fmla="*/ 0 h 88"/>
                  <a:gd name="T32" fmla="*/ 2147483647 w 232"/>
                  <a:gd name="T33" fmla="*/ 0 h 88"/>
                  <a:gd name="T34" fmla="*/ 2147483647 w 232"/>
                  <a:gd name="T35" fmla="*/ 0 h 88"/>
                  <a:gd name="T36" fmla="*/ 2147483647 w 232"/>
                  <a:gd name="T37" fmla="*/ 0 h 88"/>
                  <a:gd name="T38" fmla="*/ 2147483647 w 232"/>
                  <a:gd name="T39" fmla="*/ 0 h 88"/>
                  <a:gd name="T40" fmla="*/ 2147483647 w 232"/>
                  <a:gd name="T41" fmla="*/ 2147483647 h 88"/>
                  <a:gd name="T42" fmla="*/ 2147483647 w 232"/>
                  <a:gd name="T43" fmla="*/ 2147483647 h 88"/>
                  <a:gd name="T44" fmla="*/ 2147483647 w 232"/>
                  <a:gd name="T45" fmla="*/ 2147483647 h 88"/>
                  <a:gd name="T46" fmla="*/ 2147483647 w 232"/>
                  <a:gd name="T47" fmla="*/ 2147483647 h 88"/>
                  <a:gd name="T48" fmla="*/ 2147483647 w 232"/>
                  <a:gd name="T49" fmla="*/ 2147483647 h 88"/>
                  <a:gd name="T50" fmla="*/ 0 w 232"/>
                  <a:gd name="T51" fmla="*/ 2147483647 h 88"/>
                  <a:gd name="T52" fmla="*/ 2147483647 w 232"/>
                  <a:gd name="T53" fmla="*/ 2147483647 h 88"/>
                  <a:gd name="T54" fmla="*/ 2147483647 w 232"/>
                  <a:gd name="T55" fmla="*/ 2147483647 h 88"/>
                  <a:gd name="T56" fmla="*/ 2147483647 w 232"/>
                  <a:gd name="T57" fmla="*/ 2147483647 h 88"/>
                  <a:gd name="T58" fmla="*/ 2147483647 w 232"/>
                  <a:gd name="T59" fmla="*/ 2147483647 h 88"/>
                  <a:gd name="T60" fmla="*/ 2147483647 w 232"/>
                  <a:gd name="T61" fmla="*/ 2147483647 h 88"/>
                  <a:gd name="T62" fmla="*/ 2147483647 w 232"/>
                  <a:gd name="T63" fmla="*/ 2147483647 h 88"/>
                  <a:gd name="T64" fmla="*/ 2147483647 w 232"/>
                  <a:gd name="T65" fmla="*/ 2147483647 h 88"/>
                  <a:gd name="T66" fmla="*/ 2147483647 w 232"/>
                  <a:gd name="T67" fmla="*/ 2147483647 h 88"/>
                  <a:gd name="T68" fmla="*/ 2147483647 w 232"/>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88"/>
                  <a:gd name="T107" fmla="*/ 232 w 232"/>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88">
                    <a:moveTo>
                      <a:pt x="136" y="80"/>
                    </a:moveTo>
                    <a:lnTo>
                      <a:pt x="144" y="80"/>
                    </a:lnTo>
                    <a:lnTo>
                      <a:pt x="184" y="80"/>
                    </a:lnTo>
                    <a:lnTo>
                      <a:pt x="208" y="72"/>
                    </a:lnTo>
                    <a:lnTo>
                      <a:pt x="224" y="72"/>
                    </a:lnTo>
                    <a:lnTo>
                      <a:pt x="232" y="72"/>
                    </a:lnTo>
                    <a:lnTo>
                      <a:pt x="232" y="64"/>
                    </a:lnTo>
                    <a:lnTo>
                      <a:pt x="232" y="32"/>
                    </a:lnTo>
                    <a:lnTo>
                      <a:pt x="216" y="8"/>
                    </a:lnTo>
                    <a:lnTo>
                      <a:pt x="208" y="0"/>
                    </a:lnTo>
                    <a:lnTo>
                      <a:pt x="200" y="0"/>
                    </a:lnTo>
                    <a:lnTo>
                      <a:pt x="192" y="0"/>
                    </a:lnTo>
                    <a:lnTo>
                      <a:pt x="176" y="8"/>
                    </a:lnTo>
                    <a:lnTo>
                      <a:pt x="160" y="8"/>
                    </a:lnTo>
                    <a:lnTo>
                      <a:pt x="152" y="8"/>
                    </a:lnTo>
                    <a:lnTo>
                      <a:pt x="136" y="0"/>
                    </a:lnTo>
                    <a:lnTo>
                      <a:pt x="128" y="0"/>
                    </a:lnTo>
                    <a:lnTo>
                      <a:pt x="96" y="0"/>
                    </a:lnTo>
                    <a:lnTo>
                      <a:pt x="88" y="0"/>
                    </a:lnTo>
                    <a:lnTo>
                      <a:pt x="72" y="0"/>
                    </a:lnTo>
                    <a:lnTo>
                      <a:pt x="64" y="8"/>
                    </a:lnTo>
                    <a:lnTo>
                      <a:pt x="48" y="16"/>
                    </a:lnTo>
                    <a:lnTo>
                      <a:pt x="40" y="8"/>
                    </a:lnTo>
                    <a:lnTo>
                      <a:pt x="32" y="24"/>
                    </a:lnTo>
                    <a:lnTo>
                      <a:pt x="16" y="24"/>
                    </a:lnTo>
                    <a:lnTo>
                      <a:pt x="0" y="32"/>
                    </a:lnTo>
                    <a:lnTo>
                      <a:pt x="8" y="48"/>
                    </a:lnTo>
                    <a:lnTo>
                      <a:pt x="16" y="64"/>
                    </a:lnTo>
                    <a:lnTo>
                      <a:pt x="24" y="80"/>
                    </a:lnTo>
                    <a:lnTo>
                      <a:pt x="56" y="80"/>
                    </a:lnTo>
                    <a:lnTo>
                      <a:pt x="64" y="80"/>
                    </a:lnTo>
                    <a:lnTo>
                      <a:pt x="88" y="88"/>
                    </a:lnTo>
                    <a:lnTo>
                      <a:pt x="104" y="80"/>
                    </a:lnTo>
                    <a:lnTo>
                      <a:pt x="120" y="88"/>
                    </a:lnTo>
                    <a:lnTo>
                      <a:pt x="136" y="8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10" name="Freeform 609"/>
              <p:cNvSpPr>
                <a:spLocks/>
              </p:cNvSpPr>
              <p:nvPr/>
            </p:nvSpPr>
            <p:spPr bwMode="auto">
              <a:xfrm>
                <a:off x="9960064" y="1248532"/>
                <a:ext cx="85725" cy="7778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0 w 88"/>
                  <a:gd name="T25" fmla="*/ 2147483647 h 80"/>
                  <a:gd name="T26" fmla="*/ 2147483647 w 88"/>
                  <a:gd name="T27" fmla="*/ 2147483647 h 80"/>
                  <a:gd name="T28" fmla="*/ 2147483647 w 88"/>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80"/>
                  <a:gd name="T47" fmla="*/ 88 w 88"/>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11" name="Freeform 610"/>
              <p:cNvSpPr>
                <a:spLocks/>
              </p:cNvSpPr>
              <p:nvPr/>
            </p:nvSpPr>
            <p:spPr bwMode="auto">
              <a:xfrm>
                <a:off x="9944983" y="1310445"/>
                <a:ext cx="61913" cy="54769"/>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56"/>
                  <a:gd name="T50" fmla="*/ 64 w 64"/>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12" name="Freeform 612"/>
              <p:cNvSpPr>
                <a:spLocks/>
              </p:cNvSpPr>
              <p:nvPr/>
            </p:nvSpPr>
            <p:spPr bwMode="auto">
              <a:xfrm>
                <a:off x="9944983" y="1310445"/>
                <a:ext cx="61913" cy="54769"/>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0 h 56"/>
                  <a:gd name="T42" fmla="*/ 2147483647 w 64"/>
                  <a:gd name="T43" fmla="*/ 0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0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56"/>
                  <a:gd name="T119" fmla="*/ 64 w 64"/>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13" name="Freeform 613"/>
              <p:cNvSpPr>
                <a:spLocks/>
              </p:cNvSpPr>
              <p:nvPr/>
            </p:nvSpPr>
            <p:spPr bwMode="auto">
              <a:xfrm>
                <a:off x="10162470" y="1419188"/>
                <a:ext cx="61913" cy="38893"/>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14" name="Freeform 615"/>
              <p:cNvSpPr>
                <a:spLocks/>
              </p:cNvSpPr>
              <p:nvPr/>
            </p:nvSpPr>
            <p:spPr bwMode="auto">
              <a:xfrm>
                <a:off x="10053727" y="1504913"/>
                <a:ext cx="131763" cy="77788"/>
              </a:xfrm>
              <a:custGeom>
                <a:avLst/>
                <a:gdLst>
                  <a:gd name="T0" fmla="*/ 2147483647 w 136"/>
                  <a:gd name="T1" fmla="*/ 0 h 80"/>
                  <a:gd name="T2" fmla="*/ 2147483647 w 136"/>
                  <a:gd name="T3" fmla="*/ 2147483647 h 80"/>
                  <a:gd name="T4" fmla="*/ 2147483647 w 136"/>
                  <a:gd name="T5" fmla="*/ 2147483647 h 80"/>
                  <a:gd name="T6" fmla="*/ 2147483647 w 136"/>
                  <a:gd name="T7" fmla="*/ 2147483647 h 80"/>
                  <a:gd name="T8" fmla="*/ 0 w 136"/>
                  <a:gd name="T9" fmla="*/ 2147483647 h 80"/>
                  <a:gd name="T10" fmla="*/ 2147483647 w 136"/>
                  <a:gd name="T11" fmla="*/ 2147483647 h 80"/>
                  <a:gd name="T12" fmla="*/ 2147483647 w 136"/>
                  <a:gd name="T13" fmla="*/ 2147483647 h 80"/>
                  <a:gd name="T14" fmla="*/ 2147483647 w 136"/>
                  <a:gd name="T15" fmla="*/ 2147483647 h 80"/>
                  <a:gd name="T16" fmla="*/ 2147483647 w 136"/>
                  <a:gd name="T17" fmla="*/ 2147483647 h 80"/>
                  <a:gd name="T18" fmla="*/ 2147483647 w 136"/>
                  <a:gd name="T19" fmla="*/ 2147483647 h 80"/>
                  <a:gd name="T20" fmla="*/ 2147483647 w 136"/>
                  <a:gd name="T21" fmla="*/ 2147483647 h 80"/>
                  <a:gd name="T22" fmla="*/ 2147483647 w 136"/>
                  <a:gd name="T23" fmla="*/ 2147483647 h 80"/>
                  <a:gd name="T24" fmla="*/ 2147483647 w 136"/>
                  <a:gd name="T25" fmla="*/ 2147483647 h 80"/>
                  <a:gd name="T26" fmla="*/ 2147483647 w 13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80"/>
                  <a:gd name="T44" fmla="*/ 136 w 13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80">
                    <a:moveTo>
                      <a:pt x="120" y="0"/>
                    </a:moveTo>
                    <a:lnTo>
                      <a:pt x="72" y="16"/>
                    </a:lnTo>
                    <a:lnTo>
                      <a:pt x="56" y="24"/>
                    </a:lnTo>
                    <a:lnTo>
                      <a:pt x="16" y="24"/>
                    </a:lnTo>
                    <a:lnTo>
                      <a:pt x="0" y="32"/>
                    </a:lnTo>
                    <a:lnTo>
                      <a:pt x="8" y="48"/>
                    </a:lnTo>
                    <a:lnTo>
                      <a:pt x="24" y="80"/>
                    </a:lnTo>
                    <a:lnTo>
                      <a:pt x="48" y="72"/>
                    </a:lnTo>
                    <a:lnTo>
                      <a:pt x="64" y="72"/>
                    </a:lnTo>
                    <a:lnTo>
                      <a:pt x="80" y="56"/>
                    </a:lnTo>
                    <a:lnTo>
                      <a:pt x="104" y="48"/>
                    </a:lnTo>
                    <a:lnTo>
                      <a:pt x="136" y="40"/>
                    </a:lnTo>
                    <a:lnTo>
                      <a:pt x="128" y="8"/>
                    </a:lnTo>
                    <a:lnTo>
                      <a:pt x="12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15" name="Freeform 616"/>
              <p:cNvSpPr>
                <a:spLocks/>
              </p:cNvSpPr>
              <p:nvPr/>
            </p:nvSpPr>
            <p:spPr bwMode="auto">
              <a:xfrm>
                <a:off x="9960064" y="1326320"/>
                <a:ext cx="265912" cy="209550"/>
              </a:xfrm>
              <a:custGeom>
                <a:avLst/>
                <a:gdLst>
                  <a:gd name="T0" fmla="*/ 2147483647 w 256"/>
                  <a:gd name="T1" fmla="*/ 2147483647 h 216"/>
                  <a:gd name="T2" fmla="*/ 2147483647 w 256"/>
                  <a:gd name="T3" fmla="*/ 2147483647 h 216"/>
                  <a:gd name="T4" fmla="*/ 2147483647 w 256"/>
                  <a:gd name="T5" fmla="*/ 2147483647 h 216"/>
                  <a:gd name="T6" fmla="*/ 2147483647 w 256"/>
                  <a:gd name="T7" fmla="*/ 2147483647 h 216"/>
                  <a:gd name="T8" fmla="*/ 2147483647 w 256"/>
                  <a:gd name="T9" fmla="*/ 2147483647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0 h 216"/>
                  <a:gd name="T26" fmla="*/ 2147483647 w 256"/>
                  <a:gd name="T27" fmla="*/ 0 h 216"/>
                  <a:gd name="T28" fmla="*/ 2147483647 w 256"/>
                  <a:gd name="T29" fmla="*/ 0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0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16"/>
                  <a:gd name="T101" fmla="*/ 256 w 256"/>
                  <a:gd name="T102" fmla="*/ 216 h 216"/>
                  <a:gd name="connsiteX0" fmla="*/ 10669 w 10669"/>
                  <a:gd name="connsiteY0" fmla="*/ 6466 h 10000"/>
                  <a:gd name="connsiteX1" fmla="*/ 8750 w 10669"/>
                  <a:gd name="connsiteY1" fmla="*/ 5926 h 10000"/>
                  <a:gd name="connsiteX2" fmla="*/ 8125 w 10669"/>
                  <a:gd name="connsiteY2" fmla="*/ 5185 h 10000"/>
                  <a:gd name="connsiteX3" fmla="*/ 8438 w 10669"/>
                  <a:gd name="connsiteY3" fmla="*/ 4444 h 10000"/>
                  <a:gd name="connsiteX4" fmla="*/ 8125 w 10669"/>
                  <a:gd name="connsiteY4" fmla="*/ 4444 h 10000"/>
                  <a:gd name="connsiteX5" fmla="*/ 7500 w 10669"/>
                  <a:gd name="connsiteY5" fmla="*/ 4074 h 10000"/>
                  <a:gd name="connsiteX6" fmla="*/ 7188 w 10669"/>
                  <a:gd name="connsiteY6" fmla="*/ 2963 h 10000"/>
                  <a:gd name="connsiteX7" fmla="*/ 6563 w 10669"/>
                  <a:gd name="connsiteY7" fmla="*/ 2222 h 10000"/>
                  <a:gd name="connsiteX8" fmla="*/ 6250 w 10669"/>
                  <a:gd name="connsiteY8" fmla="*/ 2222 h 10000"/>
                  <a:gd name="connsiteX9" fmla="*/ 5625 w 10669"/>
                  <a:gd name="connsiteY9" fmla="*/ 1852 h 10000"/>
                  <a:gd name="connsiteX10" fmla="*/ 4375 w 10669"/>
                  <a:gd name="connsiteY10" fmla="*/ 1481 h 10000"/>
                  <a:gd name="connsiteX11" fmla="*/ 4063 w 10669"/>
                  <a:gd name="connsiteY11" fmla="*/ 1111 h 10000"/>
                  <a:gd name="connsiteX12" fmla="*/ 2500 w 10669"/>
                  <a:gd name="connsiteY12" fmla="*/ 0 h 10000"/>
                  <a:gd name="connsiteX13" fmla="*/ 1875 w 10669"/>
                  <a:gd name="connsiteY13" fmla="*/ 0 h 10000"/>
                  <a:gd name="connsiteX14" fmla="*/ 1563 w 10669"/>
                  <a:gd name="connsiteY14" fmla="*/ 0 h 10000"/>
                  <a:gd name="connsiteX15" fmla="*/ 938 w 10669"/>
                  <a:gd name="connsiteY15" fmla="*/ 370 h 10000"/>
                  <a:gd name="connsiteX16" fmla="*/ 1250 w 10669"/>
                  <a:gd name="connsiteY16" fmla="*/ 1111 h 10000"/>
                  <a:gd name="connsiteX17" fmla="*/ 1250 w 10669"/>
                  <a:gd name="connsiteY17" fmla="*/ 1481 h 10000"/>
                  <a:gd name="connsiteX18" fmla="*/ 625 w 10669"/>
                  <a:gd name="connsiteY18" fmla="*/ 1481 h 10000"/>
                  <a:gd name="connsiteX19" fmla="*/ 313 w 10669"/>
                  <a:gd name="connsiteY19" fmla="*/ 1852 h 10000"/>
                  <a:gd name="connsiteX20" fmla="*/ 0 w 10669"/>
                  <a:gd name="connsiteY20" fmla="*/ 1852 h 10000"/>
                  <a:gd name="connsiteX21" fmla="*/ 313 w 10669"/>
                  <a:gd name="connsiteY21" fmla="*/ 2593 h 10000"/>
                  <a:gd name="connsiteX22" fmla="*/ 1563 w 10669"/>
                  <a:gd name="connsiteY22" fmla="*/ 5185 h 10000"/>
                  <a:gd name="connsiteX23" fmla="*/ 2188 w 10669"/>
                  <a:gd name="connsiteY23" fmla="*/ 5926 h 10000"/>
                  <a:gd name="connsiteX24" fmla="*/ 2500 w 10669"/>
                  <a:gd name="connsiteY24" fmla="*/ 7037 h 10000"/>
                  <a:gd name="connsiteX25" fmla="*/ 2813 w 10669"/>
                  <a:gd name="connsiteY25" fmla="*/ 8519 h 10000"/>
                  <a:gd name="connsiteX26" fmla="*/ 3750 w 10669"/>
                  <a:gd name="connsiteY26" fmla="*/ 9630 h 10000"/>
                  <a:gd name="connsiteX27" fmla="*/ 3750 w 10669"/>
                  <a:gd name="connsiteY27" fmla="*/ 10000 h 10000"/>
                  <a:gd name="connsiteX28" fmla="*/ 4375 w 10669"/>
                  <a:gd name="connsiteY28" fmla="*/ 9630 h 10000"/>
                  <a:gd name="connsiteX29" fmla="*/ 5938 w 10669"/>
                  <a:gd name="connsiteY29" fmla="*/ 9630 h 10000"/>
                  <a:gd name="connsiteX30" fmla="*/ 6563 w 10669"/>
                  <a:gd name="connsiteY30" fmla="*/ 9259 h 10000"/>
                  <a:gd name="connsiteX31" fmla="*/ 8438 w 10669"/>
                  <a:gd name="connsiteY31" fmla="*/ 8519 h 10000"/>
                  <a:gd name="connsiteX32" fmla="*/ 10669 w 10669"/>
                  <a:gd name="connsiteY32" fmla="*/ 6466 h 10000"/>
                  <a:gd name="connsiteX0" fmla="*/ 10669 w 10669"/>
                  <a:gd name="connsiteY0" fmla="*/ 6466 h 10000"/>
                  <a:gd name="connsiteX1" fmla="*/ 8750 w 10669"/>
                  <a:gd name="connsiteY1" fmla="*/ 5926 h 10000"/>
                  <a:gd name="connsiteX2" fmla="*/ 8125 w 10669"/>
                  <a:gd name="connsiteY2" fmla="*/ 5185 h 10000"/>
                  <a:gd name="connsiteX3" fmla="*/ 8438 w 10669"/>
                  <a:gd name="connsiteY3" fmla="*/ 4444 h 10000"/>
                  <a:gd name="connsiteX4" fmla="*/ 8125 w 10669"/>
                  <a:gd name="connsiteY4" fmla="*/ 4444 h 10000"/>
                  <a:gd name="connsiteX5" fmla="*/ 7500 w 10669"/>
                  <a:gd name="connsiteY5" fmla="*/ 4074 h 10000"/>
                  <a:gd name="connsiteX6" fmla="*/ 7188 w 10669"/>
                  <a:gd name="connsiteY6" fmla="*/ 2963 h 10000"/>
                  <a:gd name="connsiteX7" fmla="*/ 6563 w 10669"/>
                  <a:gd name="connsiteY7" fmla="*/ 2222 h 10000"/>
                  <a:gd name="connsiteX8" fmla="*/ 6250 w 10669"/>
                  <a:gd name="connsiteY8" fmla="*/ 2222 h 10000"/>
                  <a:gd name="connsiteX9" fmla="*/ 5625 w 10669"/>
                  <a:gd name="connsiteY9" fmla="*/ 1852 h 10000"/>
                  <a:gd name="connsiteX10" fmla="*/ 4375 w 10669"/>
                  <a:gd name="connsiteY10" fmla="*/ 1481 h 10000"/>
                  <a:gd name="connsiteX11" fmla="*/ 4063 w 10669"/>
                  <a:gd name="connsiteY11" fmla="*/ 1111 h 10000"/>
                  <a:gd name="connsiteX12" fmla="*/ 2500 w 10669"/>
                  <a:gd name="connsiteY12" fmla="*/ 0 h 10000"/>
                  <a:gd name="connsiteX13" fmla="*/ 1875 w 10669"/>
                  <a:gd name="connsiteY13" fmla="*/ 0 h 10000"/>
                  <a:gd name="connsiteX14" fmla="*/ 1563 w 10669"/>
                  <a:gd name="connsiteY14" fmla="*/ 0 h 10000"/>
                  <a:gd name="connsiteX15" fmla="*/ 938 w 10669"/>
                  <a:gd name="connsiteY15" fmla="*/ 370 h 10000"/>
                  <a:gd name="connsiteX16" fmla="*/ 1250 w 10669"/>
                  <a:gd name="connsiteY16" fmla="*/ 1111 h 10000"/>
                  <a:gd name="connsiteX17" fmla="*/ 1250 w 10669"/>
                  <a:gd name="connsiteY17" fmla="*/ 1481 h 10000"/>
                  <a:gd name="connsiteX18" fmla="*/ 625 w 10669"/>
                  <a:gd name="connsiteY18" fmla="*/ 1481 h 10000"/>
                  <a:gd name="connsiteX19" fmla="*/ 313 w 10669"/>
                  <a:gd name="connsiteY19" fmla="*/ 1852 h 10000"/>
                  <a:gd name="connsiteX20" fmla="*/ 0 w 10669"/>
                  <a:gd name="connsiteY20" fmla="*/ 1852 h 10000"/>
                  <a:gd name="connsiteX21" fmla="*/ 313 w 10669"/>
                  <a:gd name="connsiteY21" fmla="*/ 2593 h 10000"/>
                  <a:gd name="connsiteX22" fmla="*/ 1563 w 10669"/>
                  <a:gd name="connsiteY22" fmla="*/ 5185 h 10000"/>
                  <a:gd name="connsiteX23" fmla="*/ 2188 w 10669"/>
                  <a:gd name="connsiteY23" fmla="*/ 5926 h 10000"/>
                  <a:gd name="connsiteX24" fmla="*/ 2500 w 10669"/>
                  <a:gd name="connsiteY24" fmla="*/ 7037 h 10000"/>
                  <a:gd name="connsiteX25" fmla="*/ 2813 w 10669"/>
                  <a:gd name="connsiteY25" fmla="*/ 8519 h 10000"/>
                  <a:gd name="connsiteX26" fmla="*/ 3750 w 10669"/>
                  <a:gd name="connsiteY26" fmla="*/ 9630 h 10000"/>
                  <a:gd name="connsiteX27" fmla="*/ 3750 w 10669"/>
                  <a:gd name="connsiteY27" fmla="*/ 10000 h 10000"/>
                  <a:gd name="connsiteX28" fmla="*/ 4375 w 10669"/>
                  <a:gd name="connsiteY28" fmla="*/ 9630 h 10000"/>
                  <a:gd name="connsiteX29" fmla="*/ 5938 w 10669"/>
                  <a:gd name="connsiteY29" fmla="*/ 9630 h 10000"/>
                  <a:gd name="connsiteX30" fmla="*/ 6563 w 10669"/>
                  <a:gd name="connsiteY30" fmla="*/ 9259 h 10000"/>
                  <a:gd name="connsiteX31" fmla="*/ 8438 w 10669"/>
                  <a:gd name="connsiteY31" fmla="*/ 8519 h 10000"/>
                  <a:gd name="connsiteX32" fmla="*/ 9889 w 10669"/>
                  <a:gd name="connsiteY32" fmla="*/ 8561 h 10000"/>
                  <a:gd name="connsiteX33" fmla="*/ 10669 w 10669"/>
                  <a:gd name="connsiteY33" fmla="*/ 64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669" h="10000">
                    <a:moveTo>
                      <a:pt x="10669" y="6466"/>
                    </a:moveTo>
                    <a:lnTo>
                      <a:pt x="8750" y="5926"/>
                    </a:lnTo>
                    <a:lnTo>
                      <a:pt x="8125" y="5185"/>
                    </a:lnTo>
                    <a:lnTo>
                      <a:pt x="8438" y="4444"/>
                    </a:lnTo>
                    <a:lnTo>
                      <a:pt x="8125" y="4444"/>
                    </a:lnTo>
                    <a:lnTo>
                      <a:pt x="7500" y="4074"/>
                    </a:lnTo>
                    <a:lnTo>
                      <a:pt x="7188" y="2963"/>
                    </a:lnTo>
                    <a:lnTo>
                      <a:pt x="6563" y="2222"/>
                    </a:lnTo>
                    <a:lnTo>
                      <a:pt x="6250" y="2222"/>
                    </a:lnTo>
                    <a:lnTo>
                      <a:pt x="5625" y="1852"/>
                    </a:lnTo>
                    <a:lnTo>
                      <a:pt x="4375" y="1481"/>
                    </a:lnTo>
                    <a:lnTo>
                      <a:pt x="4063" y="1111"/>
                    </a:lnTo>
                    <a:lnTo>
                      <a:pt x="2500" y="0"/>
                    </a:lnTo>
                    <a:lnTo>
                      <a:pt x="1875" y="0"/>
                    </a:lnTo>
                    <a:lnTo>
                      <a:pt x="1563" y="0"/>
                    </a:lnTo>
                    <a:lnTo>
                      <a:pt x="938" y="370"/>
                    </a:lnTo>
                    <a:lnTo>
                      <a:pt x="1250" y="1111"/>
                    </a:lnTo>
                    <a:lnTo>
                      <a:pt x="1250" y="1481"/>
                    </a:lnTo>
                    <a:lnTo>
                      <a:pt x="625" y="1481"/>
                    </a:lnTo>
                    <a:lnTo>
                      <a:pt x="313" y="1852"/>
                    </a:lnTo>
                    <a:lnTo>
                      <a:pt x="0" y="1852"/>
                    </a:lnTo>
                    <a:lnTo>
                      <a:pt x="313" y="2593"/>
                    </a:lnTo>
                    <a:lnTo>
                      <a:pt x="1563" y="5185"/>
                    </a:lnTo>
                    <a:lnTo>
                      <a:pt x="2188" y="5926"/>
                    </a:lnTo>
                    <a:lnTo>
                      <a:pt x="2500" y="7037"/>
                    </a:lnTo>
                    <a:cubicBezTo>
                      <a:pt x="2604" y="7531"/>
                      <a:pt x="2709" y="8025"/>
                      <a:pt x="2813" y="8519"/>
                    </a:cubicBezTo>
                    <a:lnTo>
                      <a:pt x="3750" y="9630"/>
                    </a:lnTo>
                    <a:lnTo>
                      <a:pt x="3750" y="10000"/>
                    </a:lnTo>
                    <a:lnTo>
                      <a:pt x="4375" y="9630"/>
                    </a:lnTo>
                    <a:lnTo>
                      <a:pt x="5938" y="9630"/>
                    </a:lnTo>
                    <a:lnTo>
                      <a:pt x="6563" y="9259"/>
                    </a:lnTo>
                    <a:lnTo>
                      <a:pt x="8438" y="8519"/>
                    </a:lnTo>
                    <a:cubicBezTo>
                      <a:pt x="8508" y="8476"/>
                      <a:pt x="9819" y="8604"/>
                      <a:pt x="9889" y="8561"/>
                    </a:cubicBezTo>
                    <a:lnTo>
                      <a:pt x="10669" y="646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16" name="Freeform 617"/>
              <p:cNvSpPr>
                <a:spLocks/>
              </p:cNvSpPr>
              <p:nvPr/>
            </p:nvSpPr>
            <p:spPr bwMode="auto">
              <a:xfrm>
                <a:off x="10170408" y="1458082"/>
                <a:ext cx="38893" cy="46832"/>
              </a:xfrm>
              <a:custGeom>
                <a:avLst/>
                <a:gdLst>
                  <a:gd name="T0" fmla="*/ 0 w 40"/>
                  <a:gd name="T1" fmla="*/ 2147483647 h 48"/>
                  <a:gd name="T2" fmla="*/ 2147483647 w 40"/>
                  <a:gd name="T3" fmla="*/ 2147483647 h 48"/>
                  <a:gd name="T4" fmla="*/ 2147483647 w 40"/>
                  <a:gd name="T5" fmla="*/ 2147483647 h 48"/>
                  <a:gd name="T6" fmla="*/ 2147483647 w 40"/>
                  <a:gd name="T7" fmla="*/ 0 h 48"/>
                  <a:gd name="T8" fmla="*/ 0 w 40"/>
                  <a:gd name="T9" fmla="*/ 2147483647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0" y="48"/>
                    </a:moveTo>
                    <a:lnTo>
                      <a:pt x="16" y="40"/>
                    </a:lnTo>
                    <a:lnTo>
                      <a:pt x="40" y="24"/>
                    </a:lnTo>
                    <a:lnTo>
                      <a:pt x="40" y="0"/>
                    </a:lnTo>
                    <a:lnTo>
                      <a:pt x="0" y="4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17" name="Freeform 618"/>
              <p:cNvSpPr>
                <a:spLocks/>
              </p:cNvSpPr>
              <p:nvPr/>
            </p:nvSpPr>
            <p:spPr bwMode="auto">
              <a:xfrm>
                <a:off x="10006895" y="1248533"/>
                <a:ext cx="124618" cy="123825"/>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18" name="Freeform 619"/>
              <p:cNvSpPr>
                <a:spLocks/>
              </p:cNvSpPr>
              <p:nvPr/>
            </p:nvSpPr>
            <p:spPr bwMode="auto">
              <a:xfrm>
                <a:off x="10162470" y="1419188"/>
                <a:ext cx="61913" cy="38893"/>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19" name="Freeform 620"/>
              <p:cNvSpPr>
                <a:spLocks/>
              </p:cNvSpPr>
              <p:nvPr/>
            </p:nvSpPr>
            <p:spPr bwMode="auto">
              <a:xfrm>
                <a:off x="10006895" y="1248533"/>
                <a:ext cx="124618" cy="123825"/>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20" name="Freeform 622"/>
              <p:cNvSpPr>
                <a:spLocks/>
              </p:cNvSpPr>
              <p:nvPr/>
            </p:nvSpPr>
            <p:spPr bwMode="auto">
              <a:xfrm>
                <a:off x="10279152" y="1256470"/>
                <a:ext cx="201613" cy="185738"/>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2147483647 h 192"/>
                  <a:gd name="T24" fmla="*/ 2147483647 w 208"/>
                  <a:gd name="T25" fmla="*/ 0 h 192"/>
                  <a:gd name="T26" fmla="*/ 2147483647 w 208"/>
                  <a:gd name="T27" fmla="*/ 0 h 192"/>
                  <a:gd name="T28" fmla="*/ 2147483647 w 208"/>
                  <a:gd name="T29" fmla="*/ 0 h 192"/>
                  <a:gd name="T30" fmla="*/ 2147483647 w 208"/>
                  <a:gd name="T31" fmla="*/ 2147483647 h 192"/>
                  <a:gd name="T32" fmla="*/ 2147483647 w 208"/>
                  <a:gd name="T33" fmla="*/ 2147483647 h 192"/>
                  <a:gd name="T34" fmla="*/ 2147483647 w 208"/>
                  <a:gd name="T35" fmla="*/ 2147483647 h 192"/>
                  <a:gd name="T36" fmla="*/ 2147483647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0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2147483647 w 208"/>
                  <a:gd name="T67" fmla="*/ 2147483647 h 192"/>
                  <a:gd name="T68" fmla="*/ 2147483647 w 208"/>
                  <a:gd name="T69" fmla="*/ 2147483647 h 192"/>
                  <a:gd name="T70" fmla="*/ 2147483647 w 208"/>
                  <a:gd name="T71" fmla="*/ 2147483647 h 192"/>
                  <a:gd name="T72" fmla="*/ 2147483647 w 208"/>
                  <a:gd name="T73" fmla="*/ 2147483647 h 192"/>
                  <a:gd name="T74" fmla="*/ 2147483647 w 208"/>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192"/>
                  <a:gd name="T116" fmla="*/ 208 w 208"/>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192">
                    <a:moveTo>
                      <a:pt x="112" y="184"/>
                    </a:moveTo>
                    <a:lnTo>
                      <a:pt x="128" y="176"/>
                    </a:lnTo>
                    <a:lnTo>
                      <a:pt x="120" y="160"/>
                    </a:lnTo>
                    <a:lnTo>
                      <a:pt x="112" y="144"/>
                    </a:lnTo>
                    <a:lnTo>
                      <a:pt x="120" y="136"/>
                    </a:lnTo>
                    <a:lnTo>
                      <a:pt x="136" y="136"/>
                    </a:lnTo>
                    <a:lnTo>
                      <a:pt x="160" y="96"/>
                    </a:lnTo>
                    <a:lnTo>
                      <a:pt x="168" y="80"/>
                    </a:lnTo>
                    <a:lnTo>
                      <a:pt x="176" y="64"/>
                    </a:lnTo>
                    <a:lnTo>
                      <a:pt x="168" y="56"/>
                    </a:lnTo>
                    <a:lnTo>
                      <a:pt x="168" y="32"/>
                    </a:lnTo>
                    <a:lnTo>
                      <a:pt x="208" y="24"/>
                    </a:lnTo>
                    <a:lnTo>
                      <a:pt x="192" y="0"/>
                    </a:lnTo>
                    <a:lnTo>
                      <a:pt x="176" y="0"/>
                    </a:lnTo>
                    <a:lnTo>
                      <a:pt x="152" y="0"/>
                    </a:lnTo>
                    <a:lnTo>
                      <a:pt x="128" y="8"/>
                    </a:lnTo>
                    <a:lnTo>
                      <a:pt x="128" y="24"/>
                    </a:lnTo>
                    <a:lnTo>
                      <a:pt x="120" y="40"/>
                    </a:lnTo>
                    <a:lnTo>
                      <a:pt x="112" y="48"/>
                    </a:lnTo>
                    <a:lnTo>
                      <a:pt x="112" y="56"/>
                    </a:lnTo>
                    <a:lnTo>
                      <a:pt x="104" y="72"/>
                    </a:lnTo>
                    <a:lnTo>
                      <a:pt x="80" y="80"/>
                    </a:lnTo>
                    <a:lnTo>
                      <a:pt x="72" y="88"/>
                    </a:lnTo>
                    <a:lnTo>
                      <a:pt x="56" y="112"/>
                    </a:lnTo>
                    <a:lnTo>
                      <a:pt x="32" y="112"/>
                    </a:lnTo>
                    <a:lnTo>
                      <a:pt x="16" y="104"/>
                    </a:lnTo>
                    <a:lnTo>
                      <a:pt x="0" y="104"/>
                    </a:lnTo>
                    <a:lnTo>
                      <a:pt x="8" y="112"/>
                    </a:lnTo>
                    <a:lnTo>
                      <a:pt x="24" y="128"/>
                    </a:lnTo>
                    <a:lnTo>
                      <a:pt x="24" y="136"/>
                    </a:lnTo>
                    <a:lnTo>
                      <a:pt x="32" y="152"/>
                    </a:lnTo>
                    <a:lnTo>
                      <a:pt x="8" y="160"/>
                    </a:lnTo>
                    <a:lnTo>
                      <a:pt x="8" y="176"/>
                    </a:lnTo>
                    <a:lnTo>
                      <a:pt x="32" y="168"/>
                    </a:lnTo>
                    <a:lnTo>
                      <a:pt x="72" y="168"/>
                    </a:lnTo>
                    <a:lnTo>
                      <a:pt x="88" y="192"/>
                    </a:lnTo>
                    <a:lnTo>
                      <a:pt x="96" y="192"/>
                    </a:lnTo>
                    <a:lnTo>
                      <a:pt x="112" y="18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21" name="Freeform 623"/>
              <p:cNvSpPr>
                <a:spLocks/>
              </p:cNvSpPr>
              <p:nvPr/>
            </p:nvSpPr>
            <p:spPr bwMode="auto">
              <a:xfrm>
                <a:off x="10364877" y="1271551"/>
                <a:ext cx="357188" cy="373063"/>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2147483647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2147483647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
                  <a:gd name="T109" fmla="*/ 0 h 384"/>
                  <a:gd name="T110" fmla="*/ 368 w 368"/>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22" name="Freeform 624"/>
              <p:cNvSpPr>
                <a:spLocks/>
              </p:cNvSpPr>
              <p:nvPr/>
            </p:nvSpPr>
            <p:spPr bwMode="auto">
              <a:xfrm>
                <a:off x="10271214" y="1232657"/>
                <a:ext cx="178594" cy="132557"/>
              </a:xfrm>
              <a:custGeom>
                <a:avLst/>
                <a:gdLst>
                  <a:gd name="T0" fmla="*/ 2147483647 w 184"/>
                  <a:gd name="T1" fmla="*/ 2147483647 h 136"/>
                  <a:gd name="T2" fmla="*/ 2147483647 w 184"/>
                  <a:gd name="T3" fmla="*/ 2147483647 h 136"/>
                  <a:gd name="T4" fmla="*/ 2147483647 w 184"/>
                  <a:gd name="T5" fmla="*/ 2147483647 h 136"/>
                  <a:gd name="T6" fmla="*/ 2147483647 w 184"/>
                  <a:gd name="T7" fmla="*/ 0 h 136"/>
                  <a:gd name="T8" fmla="*/ 2147483647 w 184"/>
                  <a:gd name="T9" fmla="*/ 2147483647 h 136"/>
                  <a:gd name="T10" fmla="*/ 2147483647 w 184"/>
                  <a:gd name="T11" fmla="*/ 2147483647 h 136"/>
                  <a:gd name="T12" fmla="*/ 2147483647 w 184"/>
                  <a:gd name="T13" fmla="*/ 2147483647 h 136"/>
                  <a:gd name="T14" fmla="*/ 2147483647 w 184"/>
                  <a:gd name="T15" fmla="*/ 2147483647 h 136"/>
                  <a:gd name="T16" fmla="*/ 2147483647 w 184"/>
                  <a:gd name="T17" fmla="*/ 2147483647 h 136"/>
                  <a:gd name="T18" fmla="*/ 2147483647 w 184"/>
                  <a:gd name="T19" fmla="*/ 2147483647 h 136"/>
                  <a:gd name="T20" fmla="*/ 2147483647 w 184"/>
                  <a:gd name="T21" fmla="*/ 2147483647 h 136"/>
                  <a:gd name="T22" fmla="*/ 2147483647 w 184"/>
                  <a:gd name="T23" fmla="*/ 2147483647 h 136"/>
                  <a:gd name="T24" fmla="*/ 2147483647 w 184"/>
                  <a:gd name="T25" fmla="*/ 2147483647 h 136"/>
                  <a:gd name="T26" fmla="*/ 2147483647 w 184"/>
                  <a:gd name="T27" fmla="*/ 2147483647 h 136"/>
                  <a:gd name="T28" fmla="*/ 2147483647 w 184"/>
                  <a:gd name="T29" fmla="*/ 2147483647 h 136"/>
                  <a:gd name="T30" fmla="*/ 2147483647 w 184"/>
                  <a:gd name="T31" fmla="*/ 2147483647 h 136"/>
                  <a:gd name="T32" fmla="*/ 0 w 184"/>
                  <a:gd name="T33" fmla="*/ 2147483647 h 136"/>
                  <a:gd name="T34" fmla="*/ 0 w 184"/>
                  <a:gd name="T35" fmla="*/ 2147483647 h 136"/>
                  <a:gd name="T36" fmla="*/ 2147483647 w 184"/>
                  <a:gd name="T37" fmla="*/ 2147483647 h 136"/>
                  <a:gd name="T38" fmla="*/ 2147483647 w 184"/>
                  <a:gd name="T39" fmla="*/ 2147483647 h 136"/>
                  <a:gd name="T40" fmla="*/ 2147483647 w 184"/>
                  <a:gd name="T41" fmla="*/ 2147483647 h 136"/>
                  <a:gd name="T42" fmla="*/ 2147483647 w 184"/>
                  <a:gd name="T43" fmla="*/ 2147483647 h 136"/>
                  <a:gd name="T44" fmla="*/ 2147483647 w 184"/>
                  <a:gd name="T45" fmla="*/ 2147483647 h 136"/>
                  <a:gd name="T46" fmla="*/ 2147483647 w 184"/>
                  <a:gd name="T47" fmla="*/ 2147483647 h 136"/>
                  <a:gd name="T48" fmla="*/ 2147483647 w 184"/>
                  <a:gd name="T49" fmla="*/ 2147483647 h 136"/>
                  <a:gd name="T50" fmla="*/ 2147483647 w 184"/>
                  <a:gd name="T51" fmla="*/ 2147483647 h 136"/>
                  <a:gd name="T52" fmla="*/ 2147483647 w 184"/>
                  <a:gd name="T53" fmla="*/ 2147483647 h 136"/>
                  <a:gd name="T54" fmla="*/ 2147483647 w 184"/>
                  <a:gd name="T55" fmla="*/ 2147483647 h 136"/>
                  <a:gd name="T56" fmla="*/ 2147483647 w 184"/>
                  <a:gd name="T57" fmla="*/ 2147483647 h 136"/>
                  <a:gd name="T58" fmla="*/ 2147483647 w 184"/>
                  <a:gd name="T59" fmla="*/ 2147483647 h 136"/>
                  <a:gd name="T60" fmla="*/ 2147483647 w 184"/>
                  <a:gd name="T61" fmla="*/ 2147483647 h 136"/>
                  <a:gd name="T62" fmla="*/ 2147483647 w 184"/>
                  <a:gd name="T63" fmla="*/ 2147483647 h 136"/>
                  <a:gd name="T64" fmla="*/ 2147483647 w 184"/>
                  <a:gd name="T65" fmla="*/ 2147483647 h 136"/>
                  <a:gd name="T66" fmla="*/ 2147483647 w 184"/>
                  <a:gd name="T67" fmla="*/ 2147483647 h 136"/>
                  <a:gd name="T68" fmla="*/ 2147483647 w 184"/>
                  <a:gd name="T69" fmla="*/ 2147483647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6"/>
                  <a:gd name="T107" fmla="*/ 184 w 184"/>
                  <a:gd name="T108" fmla="*/ 136 h 136"/>
                  <a:gd name="connsiteX0" fmla="*/ 9130 w 10000"/>
                  <a:gd name="connsiteY0" fmla="*/ 588 h 10000"/>
                  <a:gd name="connsiteX1" fmla="*/ 8261 w 10000"/>
                  <a:gd name="connsiteY1" fmla="*/ 1176 h 10000"/>
                  <a:gd name="connsiteX2" fmla="*/ 8026 w 10000"/>
                  <a:gd name="connsiteY2" fmla="*/ 188 h 10000"/>
                  <a:gd name="connsiteX3" fmla="*/ 7391 w 10000"/>
                  <a:gd name="connsiteY3" fmla="*/ 0 h 10000"/>
                  <a:gd name="connsiteX4" fmla="*/ 6522 w 10000"/>
                  <a:gd name="connsiteY4" fmla="*/ 588 h 10000"/>
                  <a:gd name="connsiteX5" fmla="*/ 6087 w 10000"/>
                  <a:gd name="connsiteY5" fmla="*/ 1176 h 10000"/>
                  <a:gd name="connsiteX6" fmla="*/ 5217 w 10000"/>
                  <a:gd name="connsiteY6" fmla="*/ 1765 h 10000"/>
                  <a:gd name="connsiteX7" fmla="*/ 4783 w 10000"/>
                  <a:gd name="connsiteY7" fmla="*/ 1176 h 10000"/>
                  <a:gd name="connsiteX8" fmla="*/ 4348 w 10000"/>
                  <a:gd name="connsiteY8" fmla="*/ 1176 h 10000"/>
                  <a:gd name="connsiteX9" fmla="*/ 3478 w 10000"/>
                  <a:gd name="connsiteY9" fmla="*/ 588 h 10000"/>
                  <a:gd name="connsiteX10" fmla="*/ 3043 w 10000"/>
                  <a:gd name="connsiteY10" fmla="*/ 2353 h 10000"/>
                  <a:gd name="connsiteX11" fmla="*/ 2174 w 10000"/>
                  <a:gd name="connsiteY11" fmla="*/ 2941 h 10000"/>
                  <a:gd name="connsiteX12" fmla="*/ 1739 w 10000"/>
                  <a:gd name="connsiteY12" fmla="*/ 3529 h 10000"/>
                  <a:gd name="connsiteX13" fmla="*/ 870 w 10000"/>
                  <a:gd name="connsiteY13" fmla="*/ 2941 h 10000"/>
                  <a:gd name="connsiteX14" fmla="*/ 435 w 10000"/>
                  <a:gd name="connsiteY14" fmla="*/ 2941 h 10000"/>
                  <a:gd name="connsiteX15" fmla="*/ 435 w 10000"/>
                  <a:gd name="connsiteY15" fmla="*/ 4706 h 10000"/>
                  <a:gd name="connsiteX16" fmla="*/ 0 w 10000"/>
                  <a:gd name="connsiteY16" fmla="*/ 5882 h 10000"/>
                  <a:gd name="connsiteX17" fmla="*/ 0 w 10000"/>
                  <a:gd name="connsiteY17" fmla="*/ 7059 h 10000"/>
                  <a:gd name="connsiteX18" fmla="*/ 870 w 10000"/>
                  <a:gd name="connsiteY18" fmla="*/ 7647 h 10000"/>
                  <a:gd name="connsiteX19" fmla="*/ 435 w 10000"/>
                  <a:gd name="connsiteY19" fmla="*/ 9412 h 10000"/>
                  <a:gd name="connsiteX20" fmla="*/ 1304 w 10000"/>
                  <a:gd name="connsiteY20" fmla="*/ 9412 h 10000"/>
                  <a:gd name="connsiteX21" fmla="*/ 2174 w 10000"/>
                  <a:gd name="connsiteY21" fmla="*/ 10000 h 10000"/>
                  <a:gd name="connsiteX22" fmla="*/ 3478 w 10000"/>
                  <a:gd name="connsiteY22" fmla="*/ 10000 h 10000"/>
                  <a:gd name="connsiteX23" fmla="*/ 4348 w 10000"/>
                  <a:gd name="connsiteY23" fmla="*/ 8235 h 10000"/>
                  <a:gd name="connsiteX24" fmla="*/ 4783 w 10000"/>
                  <a:gd name="connsiteY24" fmla="*/ 7647 h 10000"/>
                  <a:gd name="connsiteX25" fmla="*/ 6087 w 10000"/>
                  <a:gd name="connsiteY25" fmla="*/ 7059 h 10000"/>
                  <a:gd name="connsiteX26" fmla="*/ 6522 w 10000"/>
                  <a:gd name="connsiteY26" fmla="*/ 5882 h 10000"/>
                  <a:gd name="connsiteX27" fmla="*/ 6522 w 10000"/>
                  <a:gd name="connsiteY27" fmla="*/ 5294 h 10000"/>
                  <a:gd name="connsiteX28" fmla="*/ 6957 w 10000"/>
                  <a:gd name="connsiteY28" fmla="*/ 4706 h 10000"/>
                  <a:gd name="connsiteX29" fmla="*/ 7391 w 10000"/>
                  <a:gd name="connsiteY29" fmla="*/ 3529 h 10000"/>
                  <a:gd name="connsiteX30" fmla="*/ 7391 w 10000"/>
                  <a:gd name="connsiteY30" fmla="*/ 2353 h 10000"/>
                  <a:gd name="connsiteX31" fmla="*/ 8696 w 10000"/>
                  <a:gd name="connsiteY31" fmla="*/ 1765 h 10000"/>
                  <a:gd name="connsiteX32" fmla="*/ 10000 w 10000"/>
                  <a:gd name="connsiteY32" fmla="*/ 1765 h 10000"/>
                  <a:gd name="connsiteX33" fmla="*/ 9565 w 10000"/>
                  <a:gd name="connsiteY33" fmla="*/ 588 h 10000"/>
                  <a:gd name="connsiteX34" fmla="*/ 9130 w 10000"/>
                  <a:gd name="connsiteY34" fmla="*/ 588 h 10000"/>
                  <a:gd name="connsiteX0" fmla="*/ 9130 w 10000"/>
                  <a:gd name="connsiteY0" fmla="*/ 588 h 10000"/>
                  <a:gd name="connsiteX1" fmla="*/ 8594 w 10000"/>
                  <a:gd name="connsiteY1" fmla="*/ 547 h 10000"/>
                  <a:gd name="connsiteX2" fmla="*/ 8026 w 10000"/>
                  <a:gd name="connsiteY2" fmla="*/ 188 h 10000"/>
                  <a:gd name="connsiteX3" fmla="*/ 7391 w 10000"/>
                  <a:gd name="connsiteY3" fmla="*/ 0 h 10000"/>
                  <a:gd name="connsiteX4" fmla="*/ 6522 w 10000"/>
                  <a:gd name="connsiteY4" fmla="*/ 588 h 10000"/>
                  <a:gd name="connsiteX5" fmla="*/ 6087 w 10000"/>
                  <a:gd name="connsiteY5" fmla="*/ 1176 h 10000"/>
                  <a:gd name="connsiteX6" fmla="*/ 5217 w 10000"/>
                  <a:gd name="connsiteY6" fmla="*/ 1765 h 10000"/>
                  <a:gd name="connsiteX7" fmla="*/ 4783 w 10000"/>
                  <a:gd name="connsiteY7" fmla="*/ 1176 h 10000"/>
                  <a:gd name="connsiteX8" fmla="*/ 4348 w 10000"/>
                  <a:gd name="connsiteY8" fmla="*/ 1176 h 10000"/>
                  <a:gd name="connsiteX9" fmla="*/ 3478 w 10000"/>
                  <a:gd name="connsiteY9" fmla="*/ 588 h 10000"/>
                  <a:gd name="connsiteX10" fmla="*/ 3043 w 10000"/>
                  <a:gd name="connsiteY10" fmla="*/ 2353 h 10000"/>
                  <a:gd name="connsiteX11" fmla="*/ 2174 w 10000"/>
                  <a:gd name="connsiteY11" fmla="*/ 2941 h 10000"/>
                  <a:gd name="connsiteX12" fmla="*/ 1739 w 10000"/>
                  <a:gd name="connsiteY12" fmla="*/ 3529 h 10000"/>
                  <a:gd name="connsiteX13" fmla="*/ 870 w 10000"/>
                  <a:gd name="connsiteY13" fmla="*/ 2941 h 10000"/>
                  <a:gd name="connsiteX14" fmla="*/ 435 w 10000"/>
                  <a:gd name="connsiteY14" fmla="*/ 2941 h 10000"/>
                  <a:gd name="connsiteX15" fmla="*/ 435 w 10000"/>
                  <a:gd name="connsiteY15" fmla="*/ 4706 h 10000"/>
                  <a:gd name="connsiteX16" fmla="*/ 0 w 10000"/>
                  <a:gd name="connsiteY16" fmla="*/ 5882 h 10000"/>
                  <a:gd name="connsiteX17" fmla="*/ 0 w 10000"/>
                  <a:gd name="connsiteY17" fmla="*/ 7059 h 10000"/>
                  <a:gd name="connsiteX18" fmla="*/ 870 w 10000"/>
                  <a:gd name="connsiteY18" fmla="*/ 7647 h 10000"/>
                  <a:gd name="connsiteX19" fmla="*/ 435 w 10000"/>
                  <a:gd name="connsiteY19" fmla="*/ 9412 h 10000"/>
                  <a:gd name="connsiteX20" fmla="*/ 1304 w 10000"/>
                  <a:gd name="connsiteY20" fmla="*/ 9412 h 10000"/>
                  <a:gd name="connsiteX21" fmla="*/ 2174 w 10000"/>
                  <a:gd name="connsiteY21" fmla="*/ 10000 h 10000"/>
                  <a:gd name="connsiteX22" fmla="*/ 3478 w 10000"/>
                  <a:gd name="connsiteY22" fmla="*/ 10000 h 10000"/>
                  <a:gd name="connsiteX23" fmla="*/ 4348 w 10000"/>
                  <a:gd name="connsiteY23" fmla="*/ 8235 h 10000"/>
                  <a:gd name="connsiteX24" fmla="*/ 4783 w 10000"/>
                  <a:gd name="connsiteY24" fmla="*/ 7647 h 10000"/>
                  <a:gd name="connsiteX25" fmla="*/ 6087 w 10000"/>
                  <a:gd name="connsiteY25" fmla="*/ 7059 h 10000"/>
                  <a:gd name="connsiteX26" fmla="*/ 6522 w 10000"/>
                  <a:gd name="connsiteY26" fmla="*/ 5882 h 10000"/>
                  <a:gd name="connsiteX27" fmla="*/ 6522 w 10000"/>
                  <a:gd name="connsiteY27" fmla="*/ 5294 h 10000"/>
                  <a:gd name="connsiteX28" fmla="*/ 6957 w 10000"/>
                  <a:gd name="connsiteY28" fmla="*/ 4706 h 10000"/>
                  <a:gd name="connsiteX29" fmla="*/ 7391 w 10000"/>
                  <a:gd name="connsiteY29" fmla="*/ 3529 h 10000"/>
                  <a:gd name="connsiteX30" fmla="*/ 7391 w 10000"/>
                  <a:gd name="connsiteY30" fmla="*/ 2353 h 10000"/>
                  <a:gd name="connsiteX31" fmla="*/ 8696 w 10000"/>
                  <a:gd name="connsiteY31" fmla="*/ 1765 h 10000"/>
                  <a:gd name="connsiteX32" fmla="*/ 10000 w 10000"/>
                  <a:gd name="connsiteY32" fmla="*/ 1765 h 10000"/>
                  <a:gd name="connsiteX33" fmla="*/ 9565 w 10000"/>
                  <a:gd name="connsiteY33" fmla="*/ 588 h 10000"/>
                  <a:gd name="connsiteX34" fmla="*/ 9130 w 10000"/>
                  <a:gd name="connsiteY34" fmla="*/ 5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00" h="10000">
                    <a:moveTo>
                      <a:pt x="9130" y="588"/>
                    </a:moveTo>
                    <a:lnTo>
                      <a:pt x="8594" y="547"/>
                    </a:lnTo>
                    <a:cubicBezTo>
                      <a:pt x="8516" y="218"/>
                      <a:pt x="8104" y="517"/>
                      <a:pt x="8026" y="188"/>
                    </a:cubicBezTo>
                    <a:lnTo>
                      <a:pt x="7391" y="0"/>
                    </a:lnTo>
                    <a:lnTo>
                      <a:pt x="6522" y="588"/>
                    </a:lnTo>
                    <a:lnTo>
                      <a:pt x="6087" y="1176"/>
                    </a:lnTo>
                    <a:lnTo>
                      <a:pt x="5217" y="1765"/>
                    </a:lnTo>
                    <a:lnTo>
                      <a:pt x="4783" y="1176"/>
                    </a:lnTo>
                    <a:lnTo>
                      <a:pt x="4348" y="1176"/>
                    </a:lnTo>
                    <a:lnTo>
                      <a:pt x="3478" y="588"/>
                    </a:lnTo>
                    <a:lnTo>
                      <a:pt x="3043" y="2353"/>
                    </a:lnTo>
                    <a:lnTo>
                      <a:pt x="2174" y="2941"/>
                    </a:lnTo>
                    <a:lnTo>
                      <a:pt x="1739" y="3529"/>
                    </a:lnTo>
                    <a:lnTo>
                      <a:pt x="870" y="2941"/>
                    </a:lnTo>
                    <a:lnTo>
                      <a:pt x="435" y="2941"/>
                    </a:lnTo>
                    <a:lnTo>
                      <a:pt x="435" y="4706"/>
                    </a:lnTo>
                    <a:lnTo>
                      <a:pt x="0" y="5882"/>
                    </a:lnTo>
                    <a:lnTo>
                      <a:pt x="0" y="7059"/>
                    </a:lnTo>
                    <a:lnTo>
                      <a:pt x="870" y="7647"/>
                    </a:lnTo>
                    <a:lnTo>
                      <a:pt x="435" y="9412"/>
                    </a:lnTo>
                    <a:lnTo>
                      <a:pt x="1304" y="9412"/>
                    </a:lnTo>
                    <a:lnTo>
                      <a:pt x="2174" y="10000"/>
                    </a:lnTo>
                    <a:lnTo>
                      <a:pt x="3478" y="10000"/>
                    </a:lnTo>
                    <a:lnTo>
                      <a:pt x="4348" y="8235"/>
                    </a:lnTo>
                    <a:lnTo>
                      <a:pt x="4783" y="7647"/>
                    </a:lnTo>
                    <a:lnTo>
                      <a:pt x="6087" y="7059"/>
                    </a:lnTo>
                    <a:lnTo>
                      <a:pt x="6522" y="5882"/>
                    </a:lnTo>
                    <a:lnTo>
                      <a:pt x="6522" y="5294"/>
                    </a:lnTo>
                    <a:lnTo>
                      <a:pt x="6957" y="4706"/>
                    </a:lnTo>
                    <a:lnTo>
                      <a:pt x="7391" y="3529"/>
                    </a:lnTo>
                    <a:lnTo>
                      <a:pt x="7391" y="2353"/>
                    </a:lnTo>
                    <a:lnTo>
                      <a:pt x="8696" y="1765"/>
                    </a:lnTo>
                    <a:lnTo>
                      <a:pt x="10000" y="1765"/>
                    </a:lnTo>
                    <a:lnTo>
                      <a:pt x="9565" y="588"/>
                    </a:lnTo>
                    <a:lnTo>
                      <a:pt x="9130" y="58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23" name="Freeform 625"/>
              <p:cNvSpPr>
                <a:spLocks/>
              </p:cNvSpPr>
              <p:nvPr/>
            </p:nvSpPr>
            <p:spPr bwMode="auto">
              <a:xfrm>
                <a:off x="10667295" y="1380295"/>
                <a:ext cx="147638" cy="342106"/>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2147483647 h 352"/>
                  <a:gd name="T12" fmla="*/ 2147483647 w 152"/>
                  <a:gd name="T13" fmla="*/ 2147483647 h 352"/>
                  <a:gd name="T14" fmla="*/ 2147483647 w 152"/>
                  <a:gd name="T15" fmla="*/ 2147483647 h 352"/>
                  <a:gd name="T16" fmla="*/ 2147483647 w 152"/>
                  <a:gd name="T17" fmla="*/ 2147483647 h 352"/>
                  <a:gd name="T18" fmla="*/ 2147483647 w 152"/>
                  <a:gd name="T19" fmla="*/ 0 h 352"/>
                  <a:gd name="T20" fmla="*/ 2147483647 w 152"/>
                  <a:gd name="T21" fmla="*/ 0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0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2147483647 h 352"/>
                  <a:gd name="T58" fmla="*/ 2147483647 w 152"/>
                  <a:gd name="T59" fmla="*/ 2147483647 h 352"/>
                  <a:gd name="T60" fmla="*/ 2147483647 w 152"/>
                  <a:gd name="T61" fmla="*/ 2147483647 h 352"/>
                  <a:gd name="T62" fmla="*/ 2147483647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24" name="Freeform 626"/>
              <p:cNvSpPr>
                <a:spLocks/>
              </p:cNvSpPr>
              <p:nvPr/>
            </p:nvSpPr>
            <p:spPr bwMode="auto">
              <a:xfrm>
                <a:off x="10364877" y="1271551"/>
                <a:ext cx="357188" cy="373063"/>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0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0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2147483647 w 368"/>
                  <a:gd name="T73" fmla="*/ 2147483647 h 384"/>
                  <a:gd name="T74" fmla="*/ 2147483647 w 368"/>
                  <a:gd name="T75" fmla="*/ 2147483647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384"/>
                  <a:gd name="T116" fmla="*/ 368 w 368"/>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25" name="Freeform 627"/>
              <p:cNvSpPr>
                <a:spLocks/>
              </p:cNvSpPr>
              <p:nvPr/>
            </p:nvSpPr>
            <p:spPr bwMode="auto">
              <a:xfrm>
                <a:off x="10667295" y="1380295"/>
                <a:ext cx="147638" cy="342106"/>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0 h 352"/>
                  <a:gd name="T12" fmla="*/ 2147483647 w 152"/>
                  <a:gd name="T13" fmla="*/ 2147483647 h 352"/>
                  <a:gd name="T14" fmla="*/ 2147483647 w 152"/>
                  <a:gd name="T15" fmla="*/ 2147483647 h 352"/>
                  <a:gd name="T16" fmla="*/ 0 w 152"/>
                  <a:gd name="T17" fmla="*/ 2147483647 h 352"/>
                  <a:gd name="T18" fmla="*/ 2147483647 w 152"/>
                  <a:gd name="T19" fmla="*/ 2147483647 h 352"/>
                  <a:gd name="T20" fmla="*/ 2147483647 w 152"/>
                  <a:gd name="T21" fmla="*/ 2147483647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2147483647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0 h 352"/>
                  <a:gd name="T58" fmla="*/ 2147483647 w 152"/>
                  <a:gd name="T59" fmla="*/ 2147483647 h 352"/>
                  <a:gd name="T60" fmla="*/ 2147483647 w 152"/>
                  <a:gd name="T61" fmla="*/ 2147483647 h 352"/>
                  <a:gd name="T62" fmla="*/ 0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26" name="Freeform 628"/>
              <p:cNvSpPr>
                <a:spLocks/>
              </p:cNvSpPr>
              <p:nvPr/>
            </p:nvSpPr>
            <p:spPr bwMode="auto">
              <a:xfrm>
                <a:off x="10737145" y="1481101"/>
                <a:ext cx="93663" cy="108743"/>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27" name="Freeform 629"/>
              <p:cNvSpPr>
                <a:spLocks/>
              </p:cNvSpPr>
              <p:nvPr/>
            </p:nvSpPr>
            <p:spPr bwMode="auto">
              <a:xfrm>
                <a:off x="10605383" y="1411251"/>
                <a:ext cx="61913" cy="54769"/>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6"/>
                  <a:gd name="T44" fmla="*/ 64 w 6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28" name="Freeform 631"/>
              <p:cNvSpPr>
                <a:spLocks/>
              </p:cNvSpPr>
              <p:nvPr/>
            </p:nvSpPr>
            <p:spPr bwMode="auto">
              <a:xfrm>
                <a:off x="10605383" y="1411251"/>
                <a:ext cx="61913" cy="54769"/>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56"/>
                  <a:gd name="T47" fmla="*/ 64 w 6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29" name="Freeform 632"/>
              <p:cNvSpPr>
                <a:spLocks/>
              </p:cNvSpPr>
              <p:nvPr/>
            </p:nvSpPr>
            <p:spPr bwMode="auto">
              <a:xfrm>
                <a:off x="9781470" y="898489"/>
                <a:ext cx="77788" cy="54769"/>
              </a:xfrm>
              <a:custGeom>
                <a:avLst/>
                <a:gdLst>
                  <a:gd name="T0" fmla="*/ 2147483647 w 80"/>
                  <a:gd name="T1" fmla="*/ 2147483647 h 56"/>
                  <a:gd name="T2" fmla="*/ 2147483647 w 80"/>
                  <a:gd name="T3" fmla="*/ 2147483647 h 56"/>
                  <a:gd name="T4" fmla="*/ 2147483647 w 80"/>
                  <a:gd name="T5" fmla="*/ 0 h 56"/>
                  <a:gd name="T6" fmla="*/ 2147483647 w 80"/>
                  <a:gd name="T7" fmla="*/ 2147483647 h 56"/>
                  <a:gd name="T8" fmla="*/ 2147483647 w 80"/>
                  <a:gd name="T9" fmla="*/ 0 h 56"/>
                  <a:gd name="T10" fmla="*/ 2147483647 w 80"/>
                  <a:gd name="T11" fmla="*/ 0 h 56"/>
                  <a:gd name="T12" fmla="*/ 2147483647 w 80"/>
                  <a:gd name="T13" fmla="*/ 2147483647 h 56"/>
                  <a:gd name="T14" fmla="*/ 2147483647 w 80"/>
                  <a:gd name="T15" fmla="*/ 2147483647 h 56"/>
                  <a:gd name="T16" fmla="*/ 0 w 80"/>
                  <a:gd name="T17" fmla="*/ 2147483647 h 56"/>
                  <a:gd name="T18" fmla="*/ 2147483647 w 80"/>
                  <a:gd name="T19" fmla="*/ 2147483647 h 56"/>
                  <a:gd name="T20" fmla="*/ 2147483647 w 80"/>
                  <a:gd name="T21" fmla="*/ 2147483647 h 56"/>
                  <a:gd name="T22" fmla="*/ 2147483647 w 80"/>
                  <a:gd name="T23" fmla="*/ 2147483647 h 56"/>
                  <a:gd name="T24" fmla="*/ 2147483647 w 80"/>
                  <a:gd name="T25" fmla="*/ 2147483647 h 56"/>
                  <a:gd name="T26" fmla="*/ 2147483647 w 80"/>
                  <a:gd name="T27" fmla="*/ 2147483647 h 56"/>
                  <a:gd name="T28" fmla="*/ 2147483647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2147483647 w 80"/>
                  <a:gd name="T39" fmla="*/ 2147483647 h 56"/>
                  <a:gd name="T40" fmla="*/ 2147483647 w 80"/>
                  <a:gd name="T41" fmla="*/ 2147483647 h 56"/>
                  <a:gd name="T42" fmla="*/ 2147483647 w 8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56"/>
                  <a:gd name="T68" fmla="*/ 80 w 8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56">
                    <a:moveTo>
                      <a:pt x="80" y="16"/>
                    </a:moveTo>
                    <a:lnTo>
                      <a:pt x="72" y="8"/>
                    </a:lnTo>
                    <a:lnTo>
                      <a:pt x="64" y="0"/>
                    </a:lnTo>
                    <a:lnTo>
                      <a:pt x="56" y="8"/>
                    </a:lnTo>
                    <a:lnTo>
                      <a:pt x="40" y="0"/>
                    </a:lnTo>
                    <a:lnTo>
                      <a:pt x="24" y="0"/>
                    </a:lnTo>
                    <a:lnTo>
                      <a:pt x="8" y="8"/>
                    </a:lnTo>
                    <a:lnTo>
                      <a:pt x="8" y="24"/>
                    </a:lnTo>
                    <a:lnTo>
                      <a:pt x="0" y="24"/>
                    </a:lnTo>
                    <a:lnTo>
                      <a:pt x="8" y="24"/>
                    </a:lnTo>
                    <a:lnTo>
                      <a:pt x="16" y="32"/>
                    </a:lnTo>
                    <a:lnTo>
                      <a:pt x="24" y="32"/>
                    </a:lnTo>
                    <a:lnTo>
                      <a:pt x="32" y="40"/>
                    </a:lnTo>
                    <a:lnTo>
                      <a:pt x="24" y="48"/>
                    </a:lnTo>
                    <a:lnTo>
                      <a:pt x="32" y="48"/>
                    </a:lnTo>
                    <a:lnTo>
                      <a:pt x="40" y="56"/>
                    </a:lnTo>
                    <a:lnTo>
                      <a:pt x="48" y="56"/>
                    </a:lnTo>
                    <a:lnTo>
                      <a:pt x="56" y="48"/>
                    </a:lnTo>
                    <a:lnTo>
                      <a:pt x="64" y="48"/>
                    </a:lnTo>
                    <a:lnTo>
                      <a:pt x="64" y="40"/>
                    </a:lnTo>
                    <a:lnTo>
                      <a:pt x="72" y="32"/>
                    </a:lnTo>
                    <a:lnTo>
                      <a:pt x="80"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30" name="Freeform 633"/>
              <p:cNvSpPr>
                <a:spLocks/>
              </p:cNvSpPr>
              <p:nvPr/>
            </p:nvSpPr>
            <p:spPr bwMode="auto">
              <a:xfrm>
                <a:off x="9820364" y="828639"/>
                <a:ext cx="54769" cy="46831"/>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31" name="Freeform 634"/>
              <p:cNvSpPr>
                <a:spLocks/>
              </p:cNvSpPr>
              <p:nvPr/>
            </p:nvSpPr>
            <p:spPr bwMode="auto">
              <a:xfrm>
                <a:off x="9812427" y="906426"/>
                <a:ext cx="116682" cy="100806"/>
              </a:xfrm>
              <a:custGeom>
                <a:avLst/>
                <a:gdLst>
                  <a:gd name="T0" fmla="*/ 2147483647 w 120"/>
                  <a:gd name="T1" fmla="*/ 2147483647 h 104"/>
                  <a:gd name="T2" fmla="*/ 2147483647 w 120"/>
                  <a:gd name="T3" fmla="*/ 2147483647 h 104"/>
                  <a:gd name="T4" fmla="*/ 2147483647 w 120"/>
                  <a:gd name="T5" fmla="*/ 2147483647 h 104"/>
                  <a:gd name="T6" fmla="*/ 2147483647 w 120"/>
                  <a:gd name="T7" fmla="*/ 2147483647 h 104"/>
                  <a:gd name="T8" fmla="*/ 2147483647 w 120"/>
                  <a:gd name="T9" fmla="*/ 0 h 104"/>
                  <a:gd name="T10" fmla="*/ 2147483647 w 120"/>
                  <a:gd name="T11" fmla="*/ 2147483647 h 104"/>
                  <a:gd name="T12" fmla="*/ 2147483647 w 120"/>
                  <a:gd name="T13" fmla="*/ 2147483647 h 104"/>
                  <a:gd name="T14" fmla="*/ 2147483647 w 120"/>
                  <a:gd name="T15" fmla="*/ 2147483647 h 104"/>
                  <a:gd name="T16" fmla="*/ 2147483647 w 120"/>
                  <a:gd name="T17" fmla="*/ 2147483647 h 104"/>
                  <a:gd name="T18" fmla="*/ 2147483647 w 120"/>
                  <a:gd name="T19" fmla="*/ 2147483647 h 104"/>
                  <a:gd name="T20" fmla="*/ 2147483647 w 120"/>
                  <a:gd name="T21" fmla="*/ 2147483647 h 104"/>
                  <a:gd name="T22" fmla="*/ 2147483647 w 120"/>
                  <a:gd name="T23" fmla="*/ 2147483647 h 104"/>
                  <a:gd name="T24" fmla="*/ 2147483647 w 120"/>
                  <a:gd name="T25" fmla="*/ 2147483647 h 104"/>
                  <a:gd name="T26" fmla="*/ 2147483647 w 120"/>
                  <a:gd name="T27" fmla="*/ 2147483647 h 104"/>
                  <a:gd name="T28" fmla="*/ 2147483647 w 120"/>
                  <a:gd name="T29" fmla="*/ 2147483647 h 104"/>
                  <a:gd name="T30" fmla="*/ 0 w 120"/>
                  <a:gd name="T31" fmla="*/ 2147483647 h 104"/>
                  <a:gd name="T32" fmla="*/ 2147483647 w 120"/>
                  <a:gd name="T33" fmla="*/ 2147483647 h 104"/>
                  <a:gd name="T34" fmla="*/ 2147483647 w 120"/>
                  <a:gd name="T35" fmla="*/ 2147483647 h 104"/>
                  <a:gd name="T36" fmla="*/ 2147483647 w 120"/>
                  <a:gd name="T37" fmla="*/ 2147483647 h 104"/>
                  <a:gd name="T38" fmla="*/ 2147483647 w 120"/>
                  <a:gd name="T39" fmla="*/ 2147483647 h 104"/>
                  <a:gd name="T40" fmla="*/ 2147483647 w 120"/>
                  <a:gd name="T41" fmla="*/ 2147483647 h 104"/>
                  <a:gd name="T42" fmla="*/ 2147483647 w 120"/>
                  <a:gd name="T43" fmla="*/ 2147483647 h 104"/>
                  <a:gd name="T44" fmla="*/ 2147483647 w 120"/>
                  <a:gd name="T45" fmla="*/ 2147483647 h 104"/>
                  <a:gd name="T46" fmla="*/ 2147483647 w 120"/>
                  <a:gd name="T47" fmla="*/ 2147483647 h 104"/>
                  <a:gd name="T48" fmla="*/ 2147483647 w 120"/>
                  <a:gd name="T49" fmla="*/ 2147483647 h 104"/>
                  <a:gd name="T50" fmla="*/ 2147483647 w 120"/>
                  <a:gd name="T51" fmla="*/ 2147483647 h 104"/>
                  <a:gd name="T52" fmla="*/ 2147483647 w 120"/>
                  <a:gd name="T53" fmla="*/ 2147483647 h 104"/>
                  <a:gd name="T54" fmla="*/ 2147483647 w 120"/>
                  <a:gd name="T55" fmla="*/ 214748364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04"/>
                  <a:gd name="T86" fmla="*/ 120 w 120"/>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04">
                    <a:moveTo>
                      <a:pt x="120" y="56"/>
                    </a:moveTo>
                    <a:lnTo>
                      <a:pt x="112" y="40"/>
                    </a:lnTo>
                    <a:lnTo>
                      <a:pt x="96" y="8"/>
                    </a:lnTo>
                    <a:lnTo>
                      <a:pt x="80" y="8"/>
                    </a:lnTo>
                    <a:lnTo>
                      <a:pt x="72" y="0"/>
                    </a:lnTo>
                    <a:lnTo>
                      <a:pt x="56" y="8"/>
                    </a:lnTo>
                    <a:lnTo>
                      <a:pt x="48" y="8"/>
                    </a:lnTo>
                    <a:lnTo>
                      <a:pt x="40" y="24"/>
                    </a:lnTo>
                    <a:lnTo>
                      <a:pt x="32" y="32"/>
                    </a:lnTo>
                    <a:lnTo>
                      <a:pt x="32" y="40"/>
                    </a:lnTo>
                    <a:lnTo>
                      <a:pt x="24" y="40"/>
                    </a:lnTo>
                    <a:lnTo>
                      <a:pt x="16" y="48"/>
                    </a:lnTo>
                    <a:lnTo>
                      <a:pt x="8" y="48"/>
                    </a:lnTo>
                    <a:lnTo>
                      <a:pt x="8" y="56"/>
                    </a:lnTo>
                    <a:lnTo>
                      <a:pt x="8" y="72"/>
                    </a:lnTo>
                    <a:lnTo>
                      <a:pt x="0" y="80"/>
                    </a:lnTo>
                    <a:lnTo>
                      <a:pt x="8" y="88"/>
                    </a:lnTo>
                    <a:lnTo>
                      <a:pt x="8" y="96"/>
                    </a:lnTo>
                    <a:lnTo>
                      <a:pt x="16" y="96"/>
                    </a:lnTo>
                    <a:lnTo>
                      <a:pt x="32" y="96"/>
                    </a:lnTo>
                    <a:lnTo>
                      <a:pt x="56" y="104"/>
                    </a:lnTo>
                    <a:lnTo>
                      <a:pt x="80" y="104"/>
                    </a:lnTo>
                    <a:lnTo>
                      <a:pt x="96" y="104"/>
                    </a:lnTo>
                    <a:lnTo>
                      <a:pt x="104" y="80"/>
                    </a:lnTo>
                    <a:lnTo>
                      <a:pt x="112" y="80"/>
                    </a:lnTo>
                    <a:lnTo>
                      <a:pt x="104" y="64"/>
                    </a:lnTo>
                    <a:lnTo>
                      <a:pt x="120" y="64"/>
                    </a:lnTo>
                    <a:lnTo>
                      <a:pt x="120" y="5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32" name="Freeform 635"/>
              <p:cNvSpPr>
                <a:spLocks/>
              </p:cNvSpPr>
              <p:nvPr/>
            </p:nvSpPr>
            <p:spPr bwMode="auto">
              <a:xfrm>
                <a:off x="9789408" y="859595"/>
                <a:ext cx="93663" cy="54769"/>
              </a:xfrm>
              <a:custGeom>
                <a:avLst/>
                <a:gdLst>
                  <a:gd name="T0" fmla="*/ 2147483647 w 96"/>
                  <a:gd name="T1" fmla="*/ 2147483647 h 56"/>
                  <a:gd name="T2" fmla="*/ 2147483647 w 96"/>
                  <a:gd name="T3" fmla="*/ 2147483647 h 56"/>
                  <a:gd name="T4" fmla="*/ 2147483647 w 96"/>
                  <a:gd name="T5" fmla="*/ 2147483647 h 56"/>
                  <a:gd name="T6" fmla="*/ 2147483647 w 96"/>
                  <a:gd name="T7" fmla="*/ 2147483647 h 56"/>
                  <a:gd name="T8" fmla="*/ 2147483647 w 96"/>
                  <a:gd name="T9" fmla="*/ 2147483647 h 56"/>
                  <a:gd name="T10" fmla="*/ 2147483647 w 96"/>
                  <a:gd name="T11" fmla="*/ 2147483647 h 56"/>
                  <a:gd name="T12" fmla="*/ 2147483647 w 96"/>
                  <a:gd name="T13" fmla="*/ 2147483647 h 56"/>
                  <a:gd name="T14" fmla="*/ 2147483647 w 96"/>
                  <a:gd name="T15" fmla="*/ 2147483647 h 56"/>
                  <a:gd name="T16" fmla="*/ 2147483647 w 96"/>
                  <a:gd name="T17" fmla="*/ 2147483647 h 56"/>
                  <a:gd name="T18" fmla="*/ 2147483647 w 96"/>
                  <a:gd name="T19" fmla="*/ 2147483647 h 56"/>
                  <a:gd name="T20" fmla="*/ 2147483647 w 96"/>
                  <a:gd name="T21" fmla="*/ 2147483647 h 56"/>
                  <a:gd name="T22" fmla="*/ 2147483647 w 96"/>
                  <a:gd name="T23" fmla="*/ 0 h 56"/>
                  <a:gd name="T24" fmla="*/ 2147483647 w 96"/>
                  <a:gd name="T25" fmla="*/ 2147483647 h 56"/>
                  <a:gd name="T26" fmla="*/ 2147483647 w 96"/>
                  <a:gd name="T27" fmla="*/ 2147483647 h 56"/>
                  <a:gd name="T28" fmla="*/ 2147483647 w 96"/>
                  <a:gd name="T29" fmla="*/ 2147483647 h 56"/>
                  <a:gd name="T30" fmla="*/ 2147483647 w 96"/>
                  <a:gd name="T31" fmla="*/ 2147483647 h 56"/>
                  <a:gd name="T32" fmla="*/ 0 w 96"/>
                  <a:gd name="T33" fmla="*/ 2147483647 h 56"/>
                  <a:gd name="T34" fmla="*/ 0 w 96"/>
                  <a:gd name="T35" fmla="*/ 2147483647 h 56"/>
                  <a:gd name="T36" fmla="*/ 2147483647 w 96"/>
                  <a:gd name="T37" fmla="*/ 2147483647 h 56"/>
                  <a:gd name="T38" fmla="*/ 2147483647 w 96"/>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56"/>
                  <a:gd name="T62" fmla="*/ 96 w 9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56">
                    <a:moveTo>
                      <a:pt x="32" y="40"/>
                    </a:moveTo>
                    <a:lnTo>
                      <a:pt x="48" y="48"/>
                    </a:lnTo>
                    <a:lnTo>
                      <a:pt x="56" y="40"/>
                    </a:lnTo>
                    <a:lnTo>
                      <a:pt x="64" y="48"/>
                    </a:lnTo>
                    <a:lnTo>
                      <a:pt x="72" y="56"/>
                    </a:lnTo>
                    <a:lnTo>
                      <a:pt x="80" y="56"/>
                    </a:lnTo>
                    <a:lnTo>
                      <a:pt x="96" y="48"/>
                    </a:lnTo>
                    <a:lnTo>
                      <a:pt x="88" y="40"/>
                    </a:lnTo>
                    <a:lnTo>
                      <a:pt x="80" y="24"/>
                    </a:lnTo>
                    <a:lnTo>
                      <a:pt x="80" y="16"/>
                    </a:lnTo>
                    <a:lnTo>
                      <a:pt x="64" y="8"/>
                    </a:lnTo>
                    <a:lnTo>
                      <a:pt x="56" y="0"/>
                    </a:lnTo>
                    <a:lnTo>
                      <a:pt x="40" y="8"/>
                    </a:lnTo>
                    <a:lnTo>
                      <a:pt x="32" y="24"/>
                    </a:lnTo>
                    <a:lnTo>
                      <a:pt x="16" y="16"/>
                    </a:lnTo>
                    <a:lnTo>
                      <a:pt x="8" y="16"/>
                    </a:lnTo>
                    <a:lnTo>
                      <a:pt x="0" y="32"/>
                    </a:lnTo>
                    <a:lnTo>
                      <a:pt x="0" y="48"/>
                    </a:lnTo>
                    <a:lnTo>
                      <a:pt x="16" y="40"/>
                    </a:lnTo>
                    <a:lnTo>
                      <a:pt x="32" y="4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33" name="Freeform 636"/>
              <p:cNvSpPr>
                <a:spLocks/>
              </p:cNvSpPr>
              <p:nvPr/>
            </p:nvSpPr>
            <p:spPr bwMode="auto">
              <a:xfrm>
                <a:off x="9337764" y="1582701"/>
                <a:ext cx="93663" cy="69850"/>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2147483647 h 72"/>
                  <a:gd name="T14" fmla="*/ 2147483647 w 96"/>
                  <a:gd name="T15" fmla="*/ 2147483647 h 72"/>
                  <a:gd name="T16" fmla="*/ 2147483647 w 96"/>
                  <a:gd name="T17" fmla="*/ 2147483647 h 72"/>
                  <a:gd name="T18" fmla="*/ 2147483647 w 96"/>
                  <a:gd name="T19" fmla="*/ 2147483647 h 72"/>
                  <a:gd name="T20" fmla="*/ 2147483647 w 96"/>
                  <a:gd name="T21" fmla="*/ 2147483647 h 72"/>
                  <a:gd name="T22" fmla="*/ 2147483647 w 96"/>
                  <a:gd name="T23" fmla="*/ 2147483647 h 72"/>
                  <a:gd name="T24" fmla="*/ 2147483647 w 96"/>
                  <a:gd name="T25" fmla="*/ 2147483647 h 72"/>
                  <a:gd name="T26" fmla="*/ 2147483647 w 96"/>
                  <a:gd name="T27" fmla="*/ 0 h 72"/>
                  <a:gd name="T28" fmla="*/ 2147483647 w 96"/>
                  <a:gd name="T29" fmla="*/ 0 h 72"/>
                  <a:gd name="T30" fmla="*/ 2147483647 w 96"/>
                  <a:gd name="T31" fmla="*/ 2147483647 h 72"/>
                  <a:gd name="T32" fmla="*/ 2147483647 w 96"/>
                  <a:gd name="T33" fmla="*/ 2147483647 h 72"/>
                  <a:gd name="T34" fmla="*/ 2147483647 w 96"/>
                  <a:gd name="T35" fmla="*/ 2147483647 h 72"/>
                  <a:gd name="T36" fmla="*/ 0 w 96"/>
                  <a:gd name="T37" fmla="*/ 2147483647 h 72"/>
                  <a:gd name="T38" fmla="*/ 2147483647 w 96"/>
                  <a:gd name="T39" fmla="*/ 2147483647 h 72"/>
                  <a:gd name="T40" fmla="*/ 2147483647 w 96"/>
                  <a:gd name="T41" fmla="*/ 2147483647 h 72"/>
                  <a:gd name="T42" fmla="*/ 2147483647 w 96"/>
                  <a:gd name="T43" fmla="*/ 2147483647 h 72"/>
                  <a:gd name="T44" fmla="*/ 2147483647 w 96"/>
                  <a:gd name="T45" fmla="*/ 2147483647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2"/>
                  <a:gd name="T71" fmla="*/ 96 w 9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2">
                    <a:moveTo>
                      <a:pt x="40" y="40"/>
                    </a:moveTo>
                    <a:lnTo>
                      <a:pt x="56" y="40"/>
                    </a:lnTo>
                    <a:lnTo>
                      <a:pt x="64" y="56"/>
                    </a:lnTo>
                    <a:lnTo>
                      <a:pt x="72" y="64"/>
                    </a:lnTo>
                    <a:lnTo>
                      <a:pt x="80" y="72"/>
                    </a:lnTo>
                    <a:lnTo>
                      <a:pt x="88" y="72"/>
                    </a:lnTo>
                    <a:lnTo>
                      <a:pt x="96" y="64"/>
                    </a:lnTo>
                    <a:lnTo>
                      <a:pt x="96" y="48"/>
                    </a:lnTo>
                    <a:lnTo>
                      <a:pt x="96" y="32"/>
                    </a:lnTo>
                    <a:lnTo>
                      <a:pt x="88" y="16"/>
                    </a:lnTo>
                    <a:lnTo>
                      <a:pt x="80" y="8"/>
                    </a:lnTo>
                    <a:lnTo>
                      <a:pt x="64" y="8"/>
                    </a:lnTo>
                    <a:lnTo>
                      <a:pt x="48" y="8"/>
                    </a:lnTo>
                    <a:lnTo>
                      <a:pt x="32" y="0"/>
                    </a:lnTo>
                    <a:lnTo>
                      <a:pt x="24" y="0"/>
                    </a:lnTo>
                    <a:lnTo>
                      <a:pt x="24" y="8"/>
                    </a:lnTo>
                    <a:lnTo>
                      <a:pt x="24" y="16"/>
                    </a:lnTo>
                    <a:lnTo>
                      <a:pt x="16" y="16"/>
                    </a:lnTo>
                    <a:lnTo>
                      <a:pt x="0" y="24"/>
                    </a:lnTo>
                    <a:lnTo>
                      <a:pt x="8" y="24"/>
                    </a:lnTo>
                    <a:lnTo>
                      <a:pt x="24" y="56"/>
                    </a:lnTo>
                    <a:lnTo>
                      <a:pt x="32" y="48"/>
                    </a:lnTo>
                    <a:lnTo>
                      <a:pt x="40" y="4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34" name="Freeform 637"/>
              <p:cNvSpPr>
                <a:spLocks/>
              </p:cNvSpPr>
              <p:nvPr/>
            </p:nvSpPr>
            <p:spPr bwMode="auto">
              <a:xfrm>
                <a:off x="9314745" y="1535870"/>
                <a:ext cx="77788" cy="53975"/>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0 h 56"/>
                  <a:gd name="T20" fmla="*/ 2147483647 w 80"/>
                  <a:gd name="T21" fmla="*/ 0 h 56"/>
                  <a:gd name="T22" fmla="*/ 2147483647 w 80"/>
                  <a:gd name="T23" fmla="*/ 0 h 56"/>
                  <a:gd name="T24" fmla="*/ 0 w 80"/>
                  <a:gd name="T25" fmla="*/ 2147483647 h 56"/>
                  <a:gd name="T26" fmla="*/ 2147483647 w 80"/>
                  <a:gd name="T27" fmla="*/ 2147483647 h 56"/>
                  <a:gd name="T28" fmla="*/ 2147483647 w 80"/>
                  <a:gd name="T29" fmla="*/ 2147483647 h 56"/>
                  <a:gd name="T30" fmla="*/ 2147483647 w 80"/>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56"/>
                  <a:gd name="T50" fmla="*/ 80 w 8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35" name="Freeform 638"/>
              <p:cNvSpPr>
                <a:spLocks/>
              </p:cNvSpPr>
              <p:nvPr/>
            </p:nvSpPr>
            <p:spPr bwMode="auto">
              <a:xfrm>
                <a:off x="9820364" y="828639"/>
                <a:ext cx="54769" cy="46831"/>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2147483647 w 56"/>
                  <a:gd name="T15" fmla="*/ 0 h 48"/>
                  <a:gd name="T16" fmla="*/ 0 w 56"/>
                  <a:gd name="T17" fmla="*/ 2147483647 h 48"/>
                  <a:gd name="T18" fmla="*/ 0 w 56"/>
                  <a:gd name="T19" fmla="*/ 2147483647 h 48"/>
                  <a:gd name="T20" fmla="*/ 0 w 56"/>
                  <a:gd name="T21" fmla="*/ 2147483647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48"/>
                  <a:gd name="T50" fmla="*/ 56 w 5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36" name="Freeform 639"/>
              <p:cNvSpPr>
                <a:spLocks/>
              </p:cNvSpPr>
              <p:nvPr/>
            </p:nvSpPr>
            <p:spPr bwMode="auto">
              <a:xfrm>
                <a:off x="9314745" y="1535870"/>
                <a:ext cx="77788" cy="53975"/>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2147483647 h 56"/>
                  <a:gd name="T20" fmla="*/ 2147483647 w 80"/>
                  <a:gd name="T21" fmla="*/ 2147483647 h 56"/>
                  <a:gd name="T22" fmla="*/ 2147483647 w 80"/>
                  <a:gd name="T23" fmla="*/ 0 h 56"/>
                  <a:gd name="T24" fmla="*/ 2147483647 w 80"/>
                  <a:gd name="T25" fmla="*/ 0 h 56"/>
                  <a:gd name="T26" fmla="*/ 2147483647 w 80"/>
                  <a:gd name="T27" fmla="*/ 0 h 56"/>
                  <a:gd name="T28" fmla="*/ 0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56"/>
                  <a:gd name="T59" fmla="*/ 80 w 8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37" name="Freeform 640"/>
              <p:cNvSpPr>
                <a:spLocks/>
              </p:cNvSpPr>
              <p:nvPr/>
            </p:nvSpPr>
            <p:spPr bwMode="auto">
              <a:xfrm>
                <a:off x="9322683" y="1396170"/>
                <a:ext cx="147638" cy="162719"/>
              </a:xfrm>
              <a:custGeom>
                <a:avLst/>
                <a:gdLst>
                  <a:gd name="T0" fmla="*/ 2147483647 w 152"/>
                  <a:gd name="T1" fmla="*/ 2147483647 h 168"/>
                  <a:gd name="T2" fmla="*/ 2147483647 w 152"/>
                  <a:gd name="T3" fmla="*/ 2147483647 h 168"/>
                  <a:gd name="T4" fmla="*/ 2147483647 w 152"/>
                  <a:gd name="T5" fmla="*/ 2147483647 h 168"/>
                  <a:gd name="T6" fmla="*/ 2147483647 w 152"/>
                  <a:gd name="T7" fmla="*/ 2147483647 h 168"/>
                  <a:gd name="T8" fmla="*/ 2147483647 w 152"/>
                  <a:gd name="T9" fmla="*/ 2147483647 h 168"/>
                  <a:gd name="T10" fmla="*/ 2147483647 w 152"/>
                  <a:gd name="T11" fmla="*/ 2147483647 h 168"/>
                  <a:gd name="T12" fmla="*/ 2147483647 w 152"/>
                  <a:gd name="T13" fmla="*/ 2147483647 h 168"/>
                  <a:gd name="T14" fmla="*/ 2147483647 w 152"/>
                  <a:gd name="T15" fmla="*/ 2147483647 h 168"/>
                  <a:gd name="T16" fmla="*/ 2147483647 w 152"/>
                  <a:gd name="T17" fmla="*/ 2147483647 h 168"/>
                  <a:gd name="T18" fmla="*/ 2147483647 w 152"/>
                  <a:gd name="T19" fmla="*/ 2147483647 h 168"/>
                  <a:gd name="T20" fmla="*/ 2147483647 w 152"/>
                  <a:gd name="T21" fmla="*/ 2147483647 h 168"/>
                  <a:gd name="T22" fmla="*/ 2147483647 w 152"/>
                  <a:gd name="T23" fmla="*/ 0 h 168"/>
                  <a:gd name="T24" fmla="*/ 2147483647 w 152"/>
                  <a:gd name="T25" fmla="*/ 2147483647 h 168"/>
                  <a:gd name="T26" fmla="*/ 2147483647 w 152"/>
                  <a:gd name="T27" fmla="*/ 2147483647 h 168"/>
                  <a:gd name="T28" fmla="*/ 2147483647 w 152"/>
                  <a:gd name="T29" fmla="*/ 2147483647 h 168"/>
                  <a:gd name="T30" fmla="*/ 2147483647 w 152"/>
                  <a:gd name="T31" fmla="*/ 2147483647 h 168"/>
                  <a:gd name="T32" fmla="*/ 2147483647 w 152"/>
                  <a:gd name="T33" fmla="*/ 2147483647 h 168"/>
                  <a:gd name="T34" fmla="*/ 0 w 152"/>
                  <a:gd name="T35" fmla="*/ 2147483647 h 168"/>
                  <a:gd name="T36" fmla="*/ 2147483647 w 152"/>
                  <a:gd name="T37" fmla="*/ 2147483647 h 168"/>
                  <a:gd name="T38" fmla="*/ 2147483647 w 152"/>
                  <a:gd name="T39" fmla="*/ 2147483647 h 168"/>
                  <a:gd name="T40" fmla="*/ 0 w 152"/>
                  <a:gd name="T41" fmla="*/ 2147483647 h 168"/>
                  <a:gd name="T42" fmla="*/ 2147483647 w 152"/>
                  <a:gd name="T43" fmla="*/ 2147483647 h 168"/>
                  <a:gd name="T44" fmla="*/ 2147483647 w 152"/>
                  <a:gd name="T45" fmla="*/ 214748364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24" y="144"/>
                    </a:moveTo>
                    <a:lnTo>
                      <a:pt x="40" y="152"/>
                    </a:lnTo>
                    <a:lnTo>
                      <a:pt x="48" y="160"/>
                    </a:lnTo>
                    <a:lnTo>
                      <a:pt x="56" y="168"/>
                    </a:lnTo>
                    <a:lnTo>
                      <a:pt x="72" y="152"/>
                    </a:lnTo>
                    <a:lnTo>
                      <a:pt x="80" y="160"/>
                    </a:lnTo>
                    <a:lnTo>
                      <a:pt x="136" y="160"/>
                    </a:lnTo>
                    <a:lnTo>
                      <a:pt x="152" y="152"/>
                    </a:lnTo>
                    <a:lnTo>
                      <a:pt x="144" y="144"/>
                    </a:lnTo>
                    <a:lnTo>
                      <a:pt x="128" y="32"/>
                    </a:lnTo>
                    <a:lnTo>
                      <a:pt x="144" y="32"/>
                    </a:lnTo>
                    <a:lnTo>
                      <a:pt x="104" y="0"/>
                    </a:lnTo>
                    <a:lnTo>
                      <a:pt x="104" y="16"/>
                    </a:lnTo>
                    <a:lnTo>
                      <a:pt x="64" y="16"/>
                    </a:lnTo>
                    <a:lnTo>
                      <a:pt x="64" y="48"/>
                    </a:lnTo>
                    <a:lnTo>
                      <a:pt x="56" y="56"/>
                    </a:lnTo>
                    <a:lnTo>
                      <a:pt x="48" y="80"/>
                    </a:lnTo>
                    <a:lnTo>
                      <a:pt x="0" y="80"/>
                    </a:lnTo>
                    <a:lnTo>
                      <a:pt x="8" y="104"/>
                    </a:lnTo>
                    <a:lnTo>
                      <a:pt x="8" y="136"/>
                    </a:lnTo>
                    <a:lnTo>
                      <a:pt x="0" y="144"/>
                    </a:lnTo>
                    <a:lnTo>
                      <a:pt x="16" y="144"/>
                    </a:lnTo>
                    <a:lnTo>
                      <a:pt x="24" y="14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38" name="Freeform 641"/>
              <p:cNvSpPr>
                <a:spLocks/>
              </p:cNvSpPr>
              <p:nvPr/>
            </p:nvSpPr>
            <p:spPr bwMode="auto">
              <a:xfrm>
                <a:off x="9828302" y="1333463"/>
                <a:ext cx="139700" cy="132556"/>
              </a:xfrm>
              <a:custGeom>
                <a:avLst/>
                <a:gdLst>
                  <a:gd name="T0" fmla="*/ 0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0 h 136"/>
                  <a:gd name="T28" fmla="*/ 2147483647 w 144"/>
                  <a:gd name="T29" fmla="*/ 2147483647 h 136"/>
                  <a:gd name="T30" fmla="*/ 2147483647 w 144"/>
                  <a:gd name="T31" fmla="*/ 2147483647 h 136"/>
                  <a:gd name="T32" fmla="*/ 2147483647 w 144"/>
                  <a:gd name="T33" fmla="*/ 0 h 136"/>
                  <a:gd name="T34" fmla="*/ 2147483647 w 144"/>
                  <a:gd name="T35" fmla="*/ 2147483647 h 136"/>
                  <a:gd name="T36" fmla="*/ 2147483647 w 144"/>
                  <a:gd name="T37" fmla="*/ 0 h 136"/>
                  <a:gd name="T38" fmla="*/ 2147483647 w 144"/>
                  <a:gd name="T39" fmla="*/ 0 h 136"/>
                  <a:gd name="T40" fmla="*/ 2147483647 w 144"/>
                  <a:gd name="T41" fmla="*/ 2147483647 h 136"/>
                  <a:gd name="T42" fmla="*/ 0 w 144"/>
                  <a:gd name="T43" fmla="*/ 2147483647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36"/>
                  <a:gd name="T68" fmla="*/ 144 w 14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36">
                    <a:moveTo>
                      <a:pt x="0" y="16"/>
                    </a:moveTo>
                    <a:lnTo>
                      <a:pt x="8" y="32"/>
                    </a:lnTo>
                    <a:lnTo>
                      <a:pt x="8" y="40"/>
                    </a:lnTo>
                    <a:lnTo>
                      <a:pt x="8" y="136"/>
                    </a:lnTo>
                    <a:lnTo>
                      <a:pt x="16" y="136"/>
                    </a:lnTo>
                    <a:lnTo>
                      <a:pt x="120" y="136"/>
                    </a:lnTo>
                    <a:lnTo>
                      <a:pt x="136" y="128"/>
                    </a:lnTo>
                    <a:lnTo>
                      <a:pt x="144" y="120"/>
                    </a:lnTo>
                    <a:lnTo>
                      <a:pt x="136" y="88"/>
                    </a:lnTo>
                    <a:lnTo>
                      <a:pt x="120" y="56"/>
                    </a:lnTo>
                    <a:lnTo>
                      <a:pt x="96" y="32"/>
                    </a:lnTo>
                    <a:lnTo>
                      <a:pt x="128" y="48"/>
                    </a:lnTo>
                    <a:lnTo>
                      <a:pt x="136" y="32"/>
                    </a:lnTo>
                    <a:lnTo>
                      <a:pt x="120" y="0"/>
                    </a:lnTo>
                    <a:lnTo>
                      <a:pt x="112" y="8"/>
                    </a:lnTo>
                    <a:lnTo>
                      <a:pt x="88" y="8"/>
                    </a:lnTo>
                    <a:lnTo>
                      <a:pt x="80" y="0"/>
                    </a:lnTo>
                    <a:lnTo>
                      <a:pt x="48" y="8"/>
                    </a:lnTo>
                    <a:lnTo>
                      <a:pt x="24" y="0"/>
                    </a:lnTo>
                    <a:lnTo>
                      <a:pt x="8" y="0"/>
                    </a:lnTo>
                    <a:lnTo>
                      <a:pt x="8" y="8"/>
                    </a:lnTo>
                    <a:lnTo>
                      <a:pt x="0"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39" name="Freeform 642"/>
              <p:cNvSpPr>
                <a:spLocks/>
              </p:cNvSpPr>
              <p:nvPr/>
            </p:nvSpPr>
            <p:spPr bwMode="auto">
              <a:xfrm>
                <a:off x="9641770" y="1310445"/>
                <a:ext cx="202406" cy="194469"/>
              </a:xfrm>
              <a:custGeom>
                <a:avLst/>
                <a:gdLst>
                  <a:gd name="T0" fmla="*/ 2147483647 w 208"/>
                  <a:gd name="T1" fmla="*/ 2147483647 h 200"/>
                  <a:gd name="T2" fmla="*/ 2147483647 w 208"/>
                  <a:gd name="T3" fmla="*/ 2147483647 h 200"/>
                  <a:gd name="T4" fmla="*/ 2147483647 w 208"/>
                  <a:gd name="T5" fmla="*/ 2147483647 h 200"/>
                  <a:gd name="T6" fmla="*/ 0 w 208"/>
                  <a:gd name="T7" fmla="*/ 2147483647 h 200"/>
                  <a:gd name="T8" fmla="*/ 0 w 208"/>
                  <a:gd name="T9" fmla="*/ 2147483647 h 200"/>
                  <a:gd name="T10" fmla="*/ 2147483647 w 208"/>
                  <a:gd name="T11" fmla="*/ 2147483647 h 200"/>
                  <a:gd name="T12" fmla="*/ 2147483647 w 208"/>
                  <a:gd name="T13" fmla="*/ 2147483647 h 200"/>
                  <a:gd name="T14" fmla="*/ 2147483647 w 208"/>
                  <a:gd name="T15" fmla="*/ 2147483647 h 200"/>
                  <a:gd name="T16" fmla="*/ 2147483647 w 208"/>
                  <a:gd name="T17" fmla="*/ 2147483647 h 200"/>
                  <a:gd name="T18" fmla="*/ 2147483647 w 208"/>
                  <a:gd name="T19" fmla="*/ 2147483647 h 200"/>
                  <a:gd name="T20" fmla="*/ 2147483647 w 208"/>
                  <a:gd name="T21" fmla="*/ 2147483647 h 200"/>
                  <a:gd name="T22" fmla="*/ 2147483647 w 208"/>
                  <a:gd name="T23" fmla="*/ 2147483647 h 200"/>
                  <a:gd name="T24" fmla="*/ 2147483647 w 208"/>
                  <a:gd name="T25" fmla="*/ 2147483647 h 200"/>
                  <a:gd name="T26" fmla="*/ 2147483647 w 208"/>
                  <a:gd name="T27" fmla="*/ 2147483647 h 200"/>
                  <a:gd name="T28" fmla="*/ 2147483647 w 208"/>
                  <a:gd name="T29" fmla="*/ 2147483647 h 200"/>
                  <a:gd name="T30" fmla="*/ 2147483647 w 208"/>
                  <a:gd name="T31" fmla="*/ 2147483647 h 200"/>
                  <a:gd name="T32" fmla="*/ 2147483647 w 208"/>
                  <a:gd name="T33" fmla="*/ 2147483647 h 200"/>
                  <a:gd name="T34" fmla="*/ 2147483647 w 208"/>
                  <a:gd name="T35" fmla="*/ 2147483647 h 200"/>
                  <a:gd name="T36" fmla="*/ 2147483647 w 208"/>
                  <a:gd name="T37" fmla="*/ 2147483647 h 200"/>
                  <a:gd name="T38" fmla="*/ 2147483647 w 208"/>
                  <a:gd name="T39" fmla="*/ 2147483647 h 200"/>
                  <a:gd name="T40" fmla="*/ 2147483647 w 208"/>
                  <a:gd name="T41" fmla="*/ 2147483647 h 200"/>
                  <a:gd name="T42" fmla="*/ 2147483647 w 208"/>
                  <a:gd name="T43" fmla="*/ 2147483647 h 200"/>
                  <a:gd name="T44" fmla="*/ 2147483647 w 208"/>
                  <a:gd name="T45" fmla="*/ 2147483647 h 200"/>
                  <a:gd name="T46" fmla="*/ 2147483647 w 208"/>
                  <a:gd name="T47" fmla="*/ 2147483647 h 200"/>
                  <a:gd name="T48" fmla="*/ 2147483647 w 208"/>
                  <a:gd name="T49" fmla="*/ 2147483647 h 200"/>
                  <a:gd name="T50" fmla="*/ 2147483647 w 208"/>
                  <a:gd name="T51" fmla="*/ 2147483647 h 200"/>
                  <a:gd name="T52" fmla="*/ 2147483647 w 208"/>
                  <a:gd name="T53" fmla="*/ 2147483647 h 200"/>
                  <a:gd name="T54" fmla="*/ 2147483647 w 208"/>
                  <a:gd name="T55" fmla="*/ 2147483647 h 200"/>
                  <a:gd name="T56" fmla="*/ 2147483647 w 208"/>
                  <a:gd name="T57" fmla="*/ 2147483647 h 200"/>
                  <a:gd name="T58" fmla="*/ 2147483647 w 208"/>
                  <a:gd name="T59" fmla="*/ 2147483647 h 200"/>
                  <a:gd name="T60" fmla="*/ 2147483647 w 208"/>
                  <a:gd name="T61" fmla="*/ 2147483647 h 200"/>
                  <a:gd name="T62" fmla="*/ 2147483647 w 208"/>
                  <a:gd name="T63" fmla="*/ 0 h 200"/>
                  <a:gd name="T64" fmla="*/ 2147483647 w 208"/>
                  <a:gd name="T65" fmla="*/ 2147483647 h 200"/>
                  <a:gd name="T66" fmla="*/ 2147483647 w 208"/>
                  <a:gd name="T67" fmla="*/ 2147483647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00"/>
                  <a:gd name="T104" fmla="*/ 208 w 208"/>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00">
                    <a:moveTo>
                      <a:pt x="16" y="24"/>
                    </a:moveTo>
                    <a:lnTo>
                      <a:pt x="8" y="32"/>
                    </a:lnTo>
                    <a:lnTo>
                      <a:pt x="8" y="40"/>
                    </a:lnTo>
                    <a:lnTo>
                      <a:pt x="0" y="48"/>
                    </a:lnTo>
                    <a:lnTo>
                      <a:pt x="0" y="112"/>
                    </a:lnTo>
                    <a:lnTo>
                      <a:pt x="24" y="136"/>
                    </a:lnTo>
                    <a:lnTo>
                      <a:pt x="32" y="136"/>
                    </a:lnTo>
                    <a:lnTo>
                      <a:pt x="64" y="144"/>
                    </a:lnTo>
                    <a:lnTo>
                      <a:pt x="72" y="152"/>
                    </a:lnTo>
                    <a:lnTo>
                      <a:pt x="88" y="144"/>
                    </a:lnTo>
                    <a:lnTo>
                      <a:pt x="184" y="192"/>
                    </a:lnTo>
                    <a:lnTo>
                      <a:pt x="192" y="200"/>
                    </a:lnTo>
                    <a:lnTo>
                      <a:pt x="192" y="184"/>
                    </a:lnTo>
                    <a:lnTo>
                      <a:pt x="200" y="184"/>
                    </a:lnTo>
                    <a:lnTo>
                      <a:pt x="208" y="160"/>
                    </a:lnTo>
                    <a:lnTo>
                      <a:pt x="200" y="160"/>
                    </a:lnTo>
                    <a:lnTo>
                      <a:pt x="200" y="64"/>
                    </a:lnTo>
                    <a:lnTo>
                      <a:pt x="200" y="56"/>
                    </a:lnTo>
                    <a:lnTo>
                      <a:pt x="192" y="40"/>
                    </a:lnTo>
                    <a:lnTo>
                      <a:pt x="200" y="32"/>
                    </a:lnTo>
                    <a:lnTo>
                      <a:pt x="200" y="24"/>
                    </a:lnTo>
                    <a:lnTo>
                      <a:pt x="192" y="16"/>
                    </a:lnTo>
                    <a:lnTo>
                      <a:pt x="176" y="8"/>
                    </a:lnTo>
                    <a:lnTo>
                      <a:pt x="160" y="8"/>
                    </a:lnTo>
                    <a:lnTo>
                      <a:pt x="136" y="16"/>
                    </a:lnTo>
                    <a:lnTo>
                      <a:pt x="136" y="32"/>
                    </a:lnTo>
                    <a:lnTo>
                      <a:pt x="112" y="40"/>
                    </a:lnTo>
                    <a:lnTo>
                      <a:pt x="96" y="24"/>
                    </a:lnTo>
                    <a:lnTo>
                      <a:pt x="88" y="16"/>
                    </a:lnTo>
                    <a:lnTo>
                      <a:pt x="80" y="8"/>
                    </a:lnTo>
                    <a:lnTo>
                      <a:pt x="48" y="8"/>
                    </a:lnTo>
                    <a:lnTo>
                      <a:pt x="32" y="0"/>
                    </a:lnTo>
                    <a:lnTo>
                      <a:pt x="32" y="8"/>
                    </a:lnTo>
                    <a:lnTo>
                      <a:pt x="16"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40" name="Freeform 643"/>
              <p:cNvSpPr>
                <a:spLocks/>
              </p:cNvSpPr>
              <p:nvPr/>
            </p:nvSpPr>
            <p:spPr bwMode="auto">
              <a:xfrm>
                <a:off x="9618752" y="1248532"/>
                <a:ext cx="53975" cy="100806"/>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4"/>
                  <a:gd name="T65" fmla="*/ 56 w 56"/>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41" name="Freeform 644"/>
              <p:cNvSpPr>
                <a:spLocks/>
              </p:cNvSpPr>
              <p:nvPr/>
            </p:nvSpPr>
            <p:spPr bwMode="auto">
              <a:xfrm>
                <a:off x="9368720" y="1271551"/>
                <a:ext cx="147638" cy="116681"/>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42" name="Freeform 645"/>
              <p:cNvSpPr>
                <a:spLocks/>
              </p:cNvSpPr>
              <p:nvPr/>
            </p:nvSpPr>
            <p:spPr bwMode="auto">
              <a:xfrm>
                <a:off x="9618752" y="1248532"/>
                <a:ext cx="53975" cy="100806"/>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2147483647 w 5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104"/>
                  <a:gd name="T68" fmla="*/ 56 w 5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43" name="Freeform 646"/>
              <p:cNvSpPr>
                <a:spLocks/>
              </p:cNvSpPr>
              <p:nvPr/>
            </p:nvSpPr>
            <p:spPr bwMode="auto">
              <a:xfrm>
                <a:off x="9368720" y="1271551"/>
                <a:ext cx="147638" cy="116681"/>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44" name="Freeform 647"/>
              <p:cNvSpPr>
                <a:spLocks/>
              </p:cNvSpPr>
              <p:nvPr/>
            </p:nvSpPr>
            <p:spPr bwMode="auto">
              <a:xfrm>
                <a:off x="9322683" y="1388233"/>
                <a:ext cx="100806" cy="85725"/>
              </a:xfrm>
              <a:custGeom>
                <a:avLst/>
                <a:gdLst>
                  <a:gd name="T0" fmla="*/ 2147483647 w 104"/>
                  <a:gd name="T1" fmla="*/ 2147483647 h 88"/>
                  <a:gd name="T2" fmla="*/ 2147483647 w 104"/>
                  <a:gd name="T3" fmla="*/ 2147483647 h 88"/>
                  <a:gd name="T4" fmla="*/ 2147483647 w 104"/>
                  <a:gd name="T5" fmla="*/ 2147483647 h 88"/>
                  <a:gd name="T6" fmla="*/ 2147483647 w 104"/>
                  <a:gd name="T7" fmla="*/ 2147483647 h 88"/>
                  <a:gd name="T8" fmla="*/ 2147483647 w 104"/>
                  <a:gd name="T9" fmla="*/ 2147483647 h 88"/>
                  <a:gd name="T10" fmla="*/ 2147483647 w 104"/>
                  <a:gd name="T11" fmla="*/ 0 h 88"/>
                  <a:gd name="T12" fmla="*/ 2147483647 w 104"/>
                  <a:gd name="T13" fmla="*/ 0 h 88"/>
                  <a:gd name="T14" fmla="*/ 2147483647 w 104"/>
                  <a:gd name="T15" fmla="*/ 2147483647 h 88"/>
                  <a:gd name="T16" fmla="*/ 2147483647 w 104"/>
                  <a:gd name="T17" fmla="*/ 2147483647 h 88"/>
                  <a:gd name="T18" fmla="*/ 0 w 104"/>
                  <a:gd name="T19" fmla="*/ 2147483647 h 88"/>
                  <a:gd name="T20" fmla="*/ 2147483647 w 104"/>
                  <a:gd name="T21" fmla="*/ 2147483647 h 88"/>
                  <a:gd name="T22" fmla="*/ 2147483647 w 104"/>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88"/>
                  <a:gd name="T38" fmla="*/ 104 w 10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88">
                    <a:moveTo>
                      <a:pt x="56" y="64"/>
                    </a:moveTo>
                    <a:lnTo>
                      <a:pt x="64" y="56"/>
                    </a:lnTo>
                    <a:lnTo>
                      <a:pt x="64" y="24"/>
                    </a:lnTo>
                    <a:lnTo>
                      <a:pt x="104" y="24"/>
                    </a:lnTo>
                    <a:lnTo>
                      <a:pt x="104" y="8"/>
                    </a:lnTo>
                    <a:lnTo>
                      <a:pt x="104" y="0"/>
                    </a:lnTo>
                    <a:lnTo>
                      <a:pt x="48" y="0"/>
                    </a:lnTo>
                    <a:lnTo>
                      <a:pt x="40" y="8"/>
                    </a:lnTo>
                    <a:lnTo>
                      <a:pt x="16" y="48"/>
                    </a:lnTo>
                    <a:lnTo>
                      <a:pt x="0" y="88"/>
                    </a:lnTo>
                    <a:lnTo>
                      <a:pt x="48" y="88"/>
                    </a:lnTo>
                    <a:lnTo>
                      <a:pt x="56" y="6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45" name="Freeform 648"/>
              <p:cNvSpPr>
                <a:spLocks/>
              </p:cNvSpPr>
              <p:nvPr/>
            </p:nvSpPr>
            <p:spPr bwMode="auto">
              <a:xfrm>
                <a:off x="9329827" y="1582701"/>
                <a:ext cx="30957" cy="23019"/>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2147483647 w 32"/>
                  <a:gd name="T11" fmla="*/ 2147483647 h 24"/>
                  <a:gd name="T12" fmla="*/ 2147483647 w 32"/>
                  <a:gd name="T13" fmla="*/ 2147483647 h 24"/>
                  <a:gd name="T14" fmla="*/ 2147483647 w 32"/>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4"/>
                  <a:gd name="T26" fmla="*/ 32 w 3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4">
                    <a:moveTo>
                      <a:pt x="32" y="16"/>
                    </a:moveTo>
                    <a:lnTo>
                      <a:pt x="32" y="8"/>
                    </a:lnTo>
                    <a:lnTo>
                      <a:pt x="32" y="0"/>
                    </a:lnTo>
                    <a:lnTo>
                      <a:pt x="24" y="0"/>
                    </a:lnTo>
                    <a:lnTo>
                      <a:pt x="0" y="8"/>
                    </a:lnTo>
                    <a:lnTo>
                      <a:pt x="8" y="24"/>
                    </a:lnTo>
                    <a:lnTo>
                      <a:pt x="24" y="16"/>
                    </a:lnTo>
                    <a:lnTo>
                      <a:pt x="32"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46" name="Freeform 649"/>
              <p:cNvSpPr>
                <a:spLocks/>
              </p:cNvSpPr>
              <p:nvPr/>
            </p:nvSpPr>
            <p:spPr bwMode="auto">
              <a:xfrm>
                <a:off x="9797345" y="1450145"/>
                <a:ext cx="201613" cy="249238"/>
              </a:xfrm>
              <a:custGeom>
                <a:avLst/>
                <a:gdLst>
                  <a:gd name="T0" fmla="*/ 2147483647 w 208"/>
                  <a:gd name="T1" fmla="*/ 2147483647 h 256"/>
                  <a:gd name="T2" fmla="*/ 2147483647 w 208"/>
                  <a:gd name="T3" fmla="*/ 2147483647 h 256"/>
                  <a:gd name="T4" fmla="*/ 2147483647 w 208"/>
                  <a:gd name="T5" fmla="*/ 2147483647 h 256"/>
                  <a:gd name="T6" fmla="*/ 2147483647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2147483647 h 256"/>
                  <a:gd name="T16" fmla="*/ 2147483647 w 208"/>
                  <a:gd name="T17" fmla="*/ 2147483647 h 256"/>
                  <a:gd name="T18" fmla="*/ 0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2147483647 w 208"/>
                  <a:gd name="T59" fmla="*/ 2147483647 h 256"/>
                  <a:gd name="T60" fmla="*/ 2147483647 w 208"/>
                  <a:gd name="T61" fmla="*/ 2147483647 h 256"/>
                  <a:gd name="T62" fmla="*/ 2147483647 w 208"/>
                  <a:gd name="T63" fmla="*/ 2147483647 h 256"/>
                  <a:gd name="T64" fmla="*/ 2147483647 w 208"/>
                  <a:gd name="T65" fmla="*/ 2147483647 h 256"/>
                  <a:gd name="T66" fmla="*/ 2147483647 w 208"/>
                  <a:gd name="T67" fmla="*/ 2147483647 h 256"/>
                  <a:gd name="T68" fmla="*/ 2147483647 w 208"/>
                  <a:gd name="T69" fmla="*/ 2147483647 h 256"/>
                  <a:gd name="T70" fmla="*/ 2147483647 w 208"/>
                  <a:gd name="T71" fmla="*/ 0 h 256"/>
                  <a:gd name="T72" fmla="*/ 2147483647 w 208"/>
                  <a:gd name="T73" fmla="*/ 2147483647 h 256"/>
                  <a:gd name="T74" fmla="*/ 2147483647 w 20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256"/>
                  <a:gd name="T116" fmla="*/ 208 w 20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256">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47" name="Freeform 650"/>
              <p:cNvSpPr>
                <a:spLocks/>
              </p:cNvSpPr>
              <p:nvPr/>
            </p:nvSpPr>
            <p:spPr bwMode="auto">
              <a:xfrm>
                <a:off x="9423489" y="1613657"/>
                <a:ext cx="77788" cy="69850"/>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0 h 72"/>
                  <a:gd name="T10" fmla="*/ 2147483647 w 80"/>
                  <a:gd name="T11" fmla="*/ 0 h 72"/>
                  <a:gd name="T12" fmla="*/ 2147483647 w 80"/>
                  <a:gd name="T13" fmla="*/ 0 h 72"/>
                  <a:gd name="T14" fmla="*/ 2147483647 w 80"/>
                  <a:gd name="T15" fmla="*/ 0 h 72"/>
                  <a:gd name="T16" fmla="*/ 2147483647 w 80"/>
                  <a:gd name="T17" fmla="*/ 0 h 72"/>
                  <a:gd name="T18" fmla="*/ 2147483647 w 80"/>
                  <a:gd name="T19" fmla="*/ 2147483647 h 72"/>
                  <a:gd name="T20" fmla="*/ 2147483647 w 80"/>
                  <a:gd name="T21" fmla="*/ 2147483647 h 72"/>
                  <a:gd name="T22" fmla="*/ 0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2147483647 h 72"/>
                  <a:gd name="T32" fmla="*/ 2147483647 w 80"/>
                  <a:gd name="T33" fmla="*/ 2147483647 h 72"/>
                  <a:gd name="T34" fmla="*/ 2147483647 w 80"/>
                  <a:gd name="T35" fmla="*/ 2147483647 h 72"/>
                  <a:gd name="T36" fmla="*/ 2147483647 w 80"/>
                  <a:gd name="T37" fmla="*/ 2147483647 h 72"/>
                  <a:gd name="T38" fmla="*/ 2147483647 w 80"/>
                  <a:gd name="T39" fmla="*/ 2147483647 h 72"/>
                  <a:gd name="T40" fmla="*/ 2147483647 w 80"/>
                  <a:gd name="T41" fmla="*/ 2147483647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2"/>
                  <a:gd name="T65" fmla="*/ 80 w 8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2">
                    <a:moveTo>
                      <a:pt x="72" y="40"/>
                    </a:moveTo>
                    <a:lnTo>
                      <a:pt x="80" y="24"/>
                    </a:lnTo>
                    <a:lnTo>
                      <a:pt x="72" y="8"/>
                    </a:lnTo>
                    <a:lnTo>
                      <a:pt x="48" y="8"/>
                    </a:lnTo>
                    <a:lnTo>
                      <a:pt x="40" y="0"/>
                    </a:lnTo>
                    <a:lnTo>
                      <a:pt x="32" y="0"/>
                    </a:lnTo>
                    <a:lnTo>
                      <a:pt x="24" y="0"/>
                    </a:lnTo>
                    <a:lnTo>
                      <a:pt x="16" y="0"/>
                    </a:lnTo>
                    <a:lnTo>
                      <a:pt x="8" y="0"/>
                    </a:lnTo>
                    <a:lnTo>
                      <a:pt x="8" y="16"/>
                    </a:lnTo>
                    <a:lnTo>
                      <a:pt x="8" y="32"/>
                    </a:lnTo>
                    <a:lnTo>
                      <a:pt x="0" y="40"/>
                    </a:lnTo>
                    <a:lnTo>
                      <a:pt x="8" y="40"/>
                    </a:lnTo>
                    <a:lnTo>
                      <a:pt x="8" y="56"/>
                    </a:lnTo>
                    <a:lnTo>
                      <a:pt x="16" y="64"/>
                    </a:lnTo>
                    <a:lnTo>
                      <a:pt x="16" y="72"/>
                    </a:lnTo>
                    <a:lnTo>
                      <a:pt x="32" y="72"/>
                    </a:lnTo>
                    <a:lnTo>
                      <a:pt x="64" y="64"/>
                    </a:lnTo>
                    <a:lnTo>
                      <a:pt x="72" y="64"/>
                    </a:lnTo>
                    <a:lnTo>
                      <a:pt x="72" y="48"/>
                    </a:lnTo>
                    <a:lnTo>
                      <a:pt x="72" y="4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48" name="Freeform 651"/>
              <p:cNvSpPr>
                <a:spLocks/>
              </p:cNvSpPr>
              <p:nvPr/>
            </p:nvSpPr>
            <p:spPr bwMode="auto">
              <a:xfrm>
                <a:off x="9384596" y="1636676"/>
                <a:ext cx="53975" cy="46831"/>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2147483647 h 48"/>
                  <a:gd name="T10" fmla="*/ 2147483647 w 56"/>
                  <a:gd name="T11" fmla="*/ 0 h 48"/>
                  <a:gd name="T12" fmla="*/ 2147483647 w 56"/>
                  <a:gd name="T13" fmla="*/ 2147483647 h 48"/>
                  <a:gd name="T14" fmla="*/ 2147483647 w 56"/>
                  <a:gd name="T15" fmla="*/ 2147483647 h 48"/>
                  <a:gd name="T16" fmla="*/ 0 w 56"/>
                  <a:gd name="T17" fmla="*/ 2147483647 h 48"/>
                  <a:gd name="T18" fmla="*/ 2147483647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48" y="32"/>
                    </a:moveTo>
                    <a:lnTo>
                      <a:pt x="48" y="16"/>
                    </a:lnTo>
                    <a:lnTo>
                      <a:pt x="40" y="16"/>
                    </a:lnTo>
                    <a:lnTo>
                      <a:pt x="32" y="16"/>
                    </a:lnTo>
                    <a:lnTo>
                      <a:pt x="24" y="8"/>
                    </a:lnTo>
                    <a:lnTo>
                      <a:pt x="16" y="0"/>
                    </a:lnTo>
                    <a:lnTo>
                      <a:pt x="16" y="8"/>
                    </a:lnTo>
                    <a:lnTo>
                      <a:pt x="8" y="16"/>
                    </a:lnTo>
                    <a:lnTo>
                      <a:pt x="0" y="24"/>
                    </a:lnTo>
                    <a:lnTo>
                      <a:pt x="8" y="24"/>
                    </a:lnTo>
                    <a:lnTo>
                      <a:pt x="40" y="48"/>
                    </a:lnTo>
                    <a:lnTo>
                      <a:pt x="56" y="48"/>
                    </a:lnTo>
                    <a:lnTo>
                      <a:pt x="56" y="40"/>
                    </a:lnTo>
                    <a:lnTo>
                      <a:pt x="48"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49" name="Freeform 652"/>
              <p:cNvSpPr>
                <a:spLocks/>
              </p:cNvSpPr>
              <p:nvPr/>
            </p:nvSpPr>
            <p:spPr bwMode="auto">
              <a:xfrm>
                <a:off x="9360783" y="1621595"/>
                <a:ext cx="38893" cy="38894"/>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0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50" name="Freeform 653"/>
              <p:cNvSpPr>
                <a:spLocks/>
              </p:cNvSpPr>
              <p:nvPr/>
            </p:nvSpPr>
            <p:spPr bwMode="auto">
              <a:xfrm>
                <a:off x="9329827" y="1582701"/>
                <a:ext cx="30957" cy="23019"/>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0 w 32"/>
                  <a:gd name="T11" fmla="*/ 2147483647 h 24"/>
                  <a:gd name="T12" fmla="*/ 2147483647 w 32"/>
                  <a:gd name="T13" fmla="*/ 2147483647 h 24"/>
                  <a:gd name="T14" fmla="*/ 2147483647 w 32"/>
                  <a:gd name="T15" fmla="*/ 2147483647 h 24"/>
                  <a:gd name="T16" fmla="*/ 2147483647 w 3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32" y="16"/>
                    </a:moveTo>
                    <a:lnTo>
                      <a:pt x="32" y="8"/>
                    </a:lnTo>
                    <a:lnTo>
                      <a:pt x="32" y="0"/>
                    </a:lnTo>
                    <a:lnTo>
                      <a:pt x="24" y="0"/>
                    </a:lnTo>
                    <a:lnTo>
                      <a:pt x="0" y="8"/>
                    </a:lnTo>
                    <a:lnTo>
                      <a:pt x="8" y="24"/>
                    </a:lnTo>
                    <a:lnTo>
                      <a:pt x="24" y="16"/>
                    </a:lnTo>
                    <a:lnTo>
                      <a:pt x="32"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51" name="Freeform 654"/>
              <p:cNvSpPr>
                <a:spLocks/>
              </p:cNvSpPr>
              <p:nvPr/>
            </p:nvSpPr>
            <p:spPr bwMode="auto">
              <a:xfrm>
                <a:off x="9360783" y="1621595"/>
                <a:ext cx="38893" cy="38894"/>
              </a:xfrm>
              <a:custGeom>
                <a:avLst/>
                <a:gdLst>
                  <a:gd name="T0" fmla="*/ 2147483647 w 40"/>
                  <a:gd name="T1" fmla="*/ 2147483647 h 40"/>
                  <a:gd name="T2" fmla="*/ 2147483647 w 40"/>
                  <a:gd name="T3" fmla="*/ 2147483647 h 40"/>
                  <a:gd name="T4" fmla="*/ 2147483647 w 40"/>
                  <a:gd name="T5" fmla="*/ 2147483647 h 40"/>
                  <a:gd name="T6" fmla="*/ 2147483647 w 40"/>
                  <a:gd name="T7" fmla="*/ 0 h 40"/>
                  <a:gd name="T8" fmla="*/ 2147483647 w 40"/>
                  <a:gd name="T9" fmla="*/ 0 h 40"/>
                  <a:gd name="T10" fmla="*/ 2147483647 w 40"/>
                  <a:gd name="T11" fmla="*/ 2147483647 h 40"/>
                  <a:gd name="T12" fmla="*/ 0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52" name="Freeform 655"/>
              <p:cNvSpPr>
                <a:spLocks/>
              </p:cNvSpPr>
              <p:nvPr/>
            </p:nvSpPr>
            <p:spPr bwMode="auto">
              <a:xfrm>
                <a:off x="9423489" y="1388232"/>
                <a:ext cx="1588" cy="7938"/>
              </a:xfrm>
              <a:custGeom>
                <a:avLst/>
                <a:gdLst>
                  <a:gd name="T0" fmla="*/ 0 w 1942"/>
                  <a:gd name="T1" fmla="*/ 0 h 8"/>
                  <a:gd name="T2" fmla="*/ 0 w 1942"/>
                  <a:gd name="T3" fmla="*/ 2147483647 h 8"/>
                  <a:gd name="T4" fmla="*/ 0 w 1942"/>
                  <a:gd name="T5" fmla="*/ 0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0"/>
                    </a:moveTo>
                    <a:lnTo>
                      <a:pt x="0" y="8"/>
                    </a:lnTo>
                    <a:lnTo>
                      <a:pt x="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53" name="Freeform 656"/>
              <p:cNvSpPr>
                <a:spLocks/>
              </p:cNvSpPr>
              <p:nvPr/>
            </p:nvSpPr>
            <p:spPr bwMode="auto">
              <a:xfrm>
                <a:off x="9423489" y="1248532"/>
                <a:ext cx="249238" cy="256381"/>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2147483647 w 257"/>
                  <a:gd name="T39" fmla="*/ 2147483647 h 264"/>
                  <a:gd name="T40" fmla="*/ 2147483647 w 257"/>
                  <a:gd name="T41" fmla="*/ 2147483647 h 264"/>
                  <a:gd name="T42" fmla="*/ 2147483647 w 257"/>
                  <a:gd name="T43" fmla="*/ 2147483647 h 264"/>
                  <a:gd name="T44" fmla="*/ 2147483647 w 257"/>
                  <a:gd name="T45" fmla="*/ 0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0 w 257"/>
                  <a:gd name="T73" fmla="*/ 2147483647 h 264"/>
                  <a:gd name="T74" fmla="*/ 0 w 257"/>
                  <a:gd name="T75" fmla="*/ 2147483647 h 264"/>
                  <a:gd name="T76" fmla="*/ 0 w 257"/>
                  <a:gd name="T77" fmla="*/ 2147483647 h 264"/>
                  <a:gd name="T78" fmla="*/ 2147483647 w 257"/>
                  <a:gd name="T79" fmla="*/ 2147483647 h 2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264"/>
                  <a:gd name="T122" fmla="*/ 257 w 257"/>
                  <a:gd name="T123" fmla="*/ 264 h 2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54" name="Rectangle 657"/>
              <p:cNvSpPr>
                <a:spLocks noChangeArrowheads="1"/>
              </p:cNvSpPr>
              <p:nvPr/>
            </p:nvSpPr>
            <p:spPr bwMode="auto">
              <a:xfrm>
                <a:off x="9423489" y="1388232"/>
                <a:ext cx="1588" cy="7938"/>
              </a:xfrm>
              <a:prstGeom prst="rect">
                <a:avLst/>
              </a:prstGeom>
              <a:solidFill>
                <a:srgbClr val="00AEEF"/>
              </a:solidFill>
              <a:ln w="28575">
                <a:solidFill>
                  <a:schemeClr val="tx1">
                    <a:lumMod val="65000"/>
                    <a:lumOff val="35000"/>
                  </a:schemeClr>
                </a:solidFill>
                <a:miter lim="800000"/>
                <a:headEnd/>
                <a:tailEnd/>
              </a:ln>
            </p:spPr>
            <p:txBody>
              <a:bodyPr/>
              <a:lstStyle/>
              <a:p>
                <a:pPr defTabSz="932559">
                  <a:spcBef>
                    <a:spcPct val="50000"/>
                  </a:spcBef>
                </a:pPr>
                <a:endParaRPr lang="en-US" sz="1836" dirty="0">
                  <a:solidFill>
                    <a:srgbClr val="4D4D4D"/>
                  </a:solidFill>
                  <a:latin typeface="Segoe"/>
                </a:endParaRPr>
              </a:p>
            </p:txBody>
          </p:sp>
          <p:sp>
            <p:nvSpPr>
              <p:cNvPr id="1055" name="Freeform 658"/>
              <p:cNvSpPr>
                <a:spLocks/>
              </p:cNvSpPr>
              <p:nvPr/>
            </p:nvSpPr>
            <p:spPr bwMode="auto">
              <a:xfrm>
                <a:off x="9423489" y="1248532"/>
                <a:ext cx="249238" cy="256381"/>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0 w 257"/>
                  <a:gd name="T39" fmla="*/ 2147483647 h 264"/>
                  <a:gd name="T40" fmla="*/ 0 w 257"/>
                  <a:gd name="T41" fmla="*/ 2147483647 h 264"/>
                  <a:gd name="T42" fmla="*/ 2147483647 w 257"/>
                  <a:gd name="T43" fmla="*/ 2147483647 h 264"/>
                  <a:gd name="T44" fmla="*/ 2147483647 w 257"/>
                  <a:gd name="T45" fmla="*/ 2147483647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2147483647 w 257"/>
                  <a:gd name="T73" fmla="*/ 2147483647 h 264"/>
                  <a:gd name="T74" fmla="*/ 2147483647 w 257"/>
                  <a:gd name="T75" fmla="*/ 2147483647 h 264"/>
                  <a:gd name="T76" fmla="*/ 2147483647 w 257"/>
                  <a:gd name="T77" fmla="*/ 2147483647 h 264"/>
                  <a:gd name="T78" fmla="*/ 2147483647 w 257"/>
                  <a:gd name="T79" fmla="*/ 2147483647 h 264"/>
                  <a:gd name="T80" fmla="*/ 0 w 257"/>
                  <a:gd name="T81" fmla="*/ 2147483647 h 264"/>
                  <a:gd name="T82" fmla="*/ 0 w 257"/>
                  <a:gd name="T83" fmla="*/ 214748364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264"/>
                  <a:gd name="T128" fmla="*/ 257 w 257"/>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56" name="Freeform 659"/>
              <p:cNvSpPr>
                <a:spLocks/>
              </p:cNvSpPr>
              <p:nvPr/>
            </p:nvSpPr>
            <p:spPr bwMode="auto">
              <a:xfrm>
                <a:off x="9438570" y="1232657"/>
                <a:ext cx="7938" cy="1588"/>
              </a:xfrm>
              <a:custGeom>
                <a:avLst/>
                <a:gdLst>
                  <a:gd name="T0" fmla="*/ 2147483647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8" y="0"/>
                    </a:moveTo>
                    <a:lnTo>
                      <a:pt x="0" y="0"/>
                    </a:lnTo>
                    <a:lnTo>
                      <a:pt x="8"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57" name="Freeform 660"/>
              <p:cNvSpPr>
                <a:spLocks/>
              </p:cNvSpPr>
              <p:nvPr/>
            </p:nvSpPr>
            <p:spPr bwMode="auto">
              <a:xfrm>
                <a:off x="9446508" y="1178682"/>
                <a:ext cx="7938" cy="1588"/>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58" name="Rectangle 661"/>
              <p:cNvSpPr>
                <a:spLocks noChangeArrowheads="1"/>
              </p:cNvSpPr>
              <p:nvPr/>
            </p:nvSpPr>
            <p:spPr bwMode="auto">
              <a:xfrm>
                <a:off x="9438570" y="1232657"/>
                <a:ext cx="7938" cy="1588"/>
              </a:xfrm>
              <a:prstGeom prst="rect">
                <a:avLst/>
              </a:prstGeom>
              <a:solidFill>
                <a:srgbClr val="00AEEF"/>
              </a:solidFill>
              <a:ln w="28575">
                <a:solidFill>
                  <a:schemeClr val="tx1">
                    <a:lumMod val="65000"/>
                    <a:lumOff val="35000"/>
                  </a:schemeClr>
                </a:solidFill>
                <a:miter lim="800000"/>
                <a:headEnd/>
                <a:tailEnd/>
              </a:ln>
            </p:spPr>
            <p:txBody>
              <a:bodyPr/>
              <a:lstStyle/>
              <a:p>
                <a:pPr defTabSz="932559">
                  <a:spcBef>
                    <a:spcPct val="50000"/>
                  </a:spcBef>
                </a:pPr>
                <a:endParaRPr lang="en-US" sz="1836" dirty="0">
                  <a:solidFill>
                    <a:srgbClr val="4D4D4D"/>
                  </a:solidFill>
                  <a:latin typeface="Segoe"/>
                </a:endParaRPr>
              </a:p>
            </p:txBody>
          </p:sp>
          <p:sp>
            <p:nvSpPr>
              <p:cNvPr id="1059" name="Freeform 662"/>
              <p:cNvSpPr>
                <a:spLocks/>
              </p:cNvSpPr>
              <p:nvPr/>
            </p:nvSpPr>
            <p:spPr bwMode="auto">
              <a:xfrm>
                <a:off x="9446508" y="1178682"/>
                <a:ext cx="7938" cy="1588"/>
              </a:xfrm>
              <a:custGeom>
                <a:avLst/>
                <a:gdLst>
                  <a:gd name="T0" fmla="*/ 0 w 8"/>
                  <a:gd name="T1" fmla="*/ 0 h 1943"/>
                  <a:gd name="T2" fmla="*/ 0 w 8"/>
                  <a:gd name="T3" fmla="*/ 0 h 1943"/>
                  <a:gd name="T4" fmla="*/ 2147483647 w 8"/>
                  <a:gd name="T5" fmla="*/ 0 h 1943"/>
                  <a:gd name="T6" fmla="*/ 0 w 8"/>
                  <a:gd name="T7" fmla="*/ 0 h 1943"/>
                  <a:gd name="T8" fmla="*/ 0 60000 65536"/>
                  <a:gd name="T9" fmla="*/ 0 60000 65536"/>
                  <a:gd name="T10" fmla="*/ 0 60000 65536"/>
                  <a:gd name="T11" fmla="*/ 0 60000 65536"/>
                  <a:gd name="T12" fmla="*/ 0 w 8"/>
                  <a:gd name="T13" fmla="*/ 0 h 1943"/>
                  <a:gd name="T14" fmla="*/ 8 w 8"/>
                  <a:gd name="T15" fmla="*/ 1943 h 1943"/>
                </a:gdLst>
                <a:ahLst/>
                <a:cxnLst>
                  <a:cxn ang="T8">
                    <a:pos x="T0" y="T1"/>
                  </a:cxn>
                  <a:cxn ang="T9">
                    <a:pos x="T2" y="T3"/>
                  </a:cxn>
                  <a:cxn ang="T10">
                    <a:pos x="T4" y="T5"/>
                  </a:cxn>
                  <a:cxn ang="T11">
                    <a:pos x="T6" y="T7"/>
                  </a:cxn>
                </a:cxnLst>
                <a:rect l="T12" t="T13" r="T14" b="T15"/>
                <a:pathLst>
                  <a:path w="8" h="1943">
                    <a:moveTo>
                      <a:pt x="0" y="0"/>
                    </a:moveTo>
                    <a:lnTo>
                      <a:pt x="0" y="0"/>
                    </a:lnTo>
                    <a:lnTo>
                      <a:pt x="8" y="0"/>
                    </a:lnTo>
                    <a:lnTo>
                      <a:pt x="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60" name="Freeform 663"/>
              <p:cNvSpPr>
                <a:spLocks/>
              </p:cNvSpPr>
              <p:nvPr/>
            </p:nvSpPr>
            <p:spPr bwMode="auto">
              <a:xfrm>
                <a:off x="9415552" y="1146932"/>
                <a:ext cx="147638" cy="11668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0 h 120"/>
                  <a:gd name="T12" fmla="*/ 2147483647 w 152"/>
                  <a:gd name="T13" fmla="*/ 0 h 120"/>
                  <a:gd name="T14" fmla="*/ 2147483647 w 152"/>
                  <a:gd name="T15" fmla="*/ 0 h 120"/>
                  <a:gd name="T16" fmla="*/ 2147483647 w 152"/>
                  <a:gd name="T17" fmla="*/ 0 h 120"/>
                  <a:gd name="T18" fmla="*/ 0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2147483647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2147483647 w 152"/>
                  <a:gd name="T39" fmla="*/ 2147483647 h 120"/>
                  <a:gd name="T40" fmla="*/ 2147483647 w 152"/>
                  <a:gd name="T41" fmla="*/ 2147483647 h 120"/>
                  <a:gd name="T42" fmla="*/ 2147483647 w 152"/>
                  <a:gd name="T43" fmla="*/ 2147483647 h 120"/>
                  <a:gd name="T44" fmla="*/ 2147483647 w 152"/>
                  <a:gd name="T45" fmla="*/ 2147483647 h 120"/>
                  <a:gd name="T46" fmla="*/ 2147483647 w 152"/>
                  <a:gd name="T47" fmla="*/ 2147483647 h 120"/>
                  <a:gd name="T48" fmla="*/ 2147483647 w 152"/>
                  <a:gd name="T49" fmla="*/ 2147483647 h 120"/>
                  <a:gd name="T50" fmla="*/ 2147483647 w 152"/>
                  <a:gd name="T51" fmla="*/ 2147483647 h 120"/>
                  <a:gd name="T52" fmla="*/ 2147483647 w 152"/>
                  <a:gd name="T53" fmla="*/ 2147483647 h 120"/>
                  <a:gd name="T54" fmla="*/ 2147483647 w 152"/>
                  <a:gd name="T55" fmla="*/ 2147483647 h 120"/>
                  <a:gd name="T56" fmla="*/ 2147483647 w 152"/>
                  <a:gd name="T57" fmla="*/ 2147483647 h 120"/>
                  <a:gd name="T58" fmla="*/ 2147483647 w 152"/>
                  <a:gd name="T59" fmla="*/ 2147483647 h 120"/>
                  <a:gd name="T60" fmla="*/ 2147483647 w 152"/>
                  <a:gd name="T61" fmla="*/ 2147483647 h 120"/>
                  <a:gd name="T62" fmla="*/ 2147483647 w 152"/>
                  <a:gd name="T63" fmla="*/ 2147483647 h 120"/>
                  <a:gd name="T64" fmla="*/ 2147483647 w 152"/>
                  <a:gd name="T65" fmla="*/ 2147483647 h 120"/>
                  <a:gd name="T66" fmla="*/ 2147483647 w 152"/>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 name="connsiteX0" fmla="*/ 8947 w 10000"/>
                  <a:gd name="connsiteY0" fmla="*/ 1333 h 10000"/>
                  <a:gd name="connsiteX1" fmla="*/ 8421 w 10000"/>
                  <a:gd name="connsiteY1" fmla="*/ 1333 h 10000"/>
                  <a:gd name="connsiteX2" fmla="*/ 7368 w 10000"/>
                  <a:gd name="connsiteY2" fmla="*/ 1333 h 10000"/>
                  <a:gd name="connsiteX3" fmla="*/ 6842 w 10000"/>
                  <a:gd name="connsiteY3" fmla="*/ 1333 h 10000"/>
                  <a:gd name="connsiteX4" fmla="*/ 6316 w 10000"/>
                  <a:gd name="connsiteY4" fmla="*/ 667 h 10000"/>
                  <a:gd name="connsiteX5" fmla="*/ 3158 w 10000"/>
                  <a:gd name="connsiteY5" fmla="*/ 0 h 10000"/>
                  <a:gd name="connsiteX6" fmla="*/ 1579 w 10000"/>
                  <a:gd name="connsiteY6" fmla="*/ 0 h 10000"/>
                  <a:gd name="connsiteX7" fmla="*/ 1053 w 10000"/>
                  <a:gd name="connsiteY7" fmla="*/ 0 h 10000"/>
                  <a:gd name="connsiteX8" fmla="*/ 526 w 10000"/>
                  <a:gd name="connsiteY8" fmla="*/ 0 h 10000"/>
                  <a:gd name="connsiteX9" fmla="*/ 0 w 10000"/>
                  <a:gd name="connsiteY9" fmla="*/ 667 h 10000"/>
                  <a:gd name="connsiteX10" fmla="*/ 526 w 10000"/>
                  <a:gd name="connsiteY10" fmla="*/ 2667 h 10000"/>
                  <a:gd name="connsiteX11" fmla="*/ 1053 w 10000"/>
                  <a:gd name="connsiteY11" fmla="*/ 2000 h 10000"/>
                  <a:gd name="connsiteX12" fmla="*/ 2105 w 10000"/>
                  <a:gd name="connsiteY12" fmla="*/ 2000 h 10000"/>
                  <a:gd name="connsiteX13" fmla="*/ 2105 w 10000"/>
                  <a:gd name="connsiteY13" fmla="*/ 2667 h 10000"/>
                  <a:gd name="connsiteX14" fmla="*/ 1987 w 10000"/>
                  <a:gd name="connsiteY14" fmla="*/ 3075 h 10000"/>
                  <a:gd name="connsiteX15" fmla="*/ 2105 w 10000"/>
                  <a:gd name="connsiteY15" fmla="*/ 4000 h 10000"/>
                  <a:gd name="connsiteX16" fmla="*/ 2105 w 10000"/>
                  <a:gd name="connsiteY16" fmla="*/ 5333 h 10000"/>
                  <a:gd name="connsiteX17" fmla="*/ 1579 w 10000"/>
                  <a:gd name="connsiteY17" fmla="*/ 6667 h 10000"/>
                  <a:gd name="connsiteX18" fmla="*/ 1579 w 10000"/>
                  <a:gd name="connsiteY18" fmla="*/ 7333 h 10000"/>
                  <a:gd name="connsiteX19" fmla="*/ 2105 w 10000"/>
                  <a:gd name="connsiteY19" fmla="*/ 7333 h 10000"/>
                  <a:gd name="connsiteX20" fmla="*/ 1579 w 10000"/>
                  <a:gd name="connsiteY20" fmla="*/ 7333 h 10000"/>
                  <a:gd name="connsiteX21" fmla="*/ 1579 w 10000"/>
                  <a:gd name="connsiteY21" fmla="*/ 8000 h 10000"/>
                  <a:gd name="connsiteX22" fmla="*/ 1579 w 10000"/>
                  <a:gd name="connsiteY22" fmla="*/ 8667 h 10000"/>
                  <a:gd name="connsiteX23" fmla="*/ 2105 w 10000"/>
                  <a:gd name="connsiteY23" fmla="*/ 8667 h 10000"/>
                  <a:gd name="connsiteX24" fmla="*/ 3158 w 10000"/>
                  <a:gd name="connsiteY24" fmla="*/ 10000 h 10000"/>
                  <a:gd name="connsiteX25" fmla="*/ 4737 w 10000"/>
                  <a:gd name="connsiteY25" fmla="*/ 9333 h 10000"/>
                  <a:gd name="connsiteX26" fmla="*/ 6316 w 10000"/>
                  <a:gd name="connsiteY26" fmla="*/ 8667 h 10000"/>
                  <a:gd name="connsiteX27" fmla="*/ 6842 w 10000"/>
                  <a:gd name="connsiteY27" fmla="*/ 7333 h 10000"/>
                  <a:gd name="connsiteX28" fmla="*/ 7895 w 10000"/>
                  <a:gd name="connsiteY28" fmla="*/ 6000 h 10000"/>
                  <a:gd name="connsiteX29" fmla="*/ 7895 w 10000"/>
                  <a:gd name="connsiteY29" fmla="*/ 5333 h 10000"/>
                  <a:gd name="connsiteX30" fmla="*/ 8421 w 10000"/>
                  <a:gd name="connsiteY30" fmla="*/ 3333 h 10000"/>
                  <a:gd name="connsiteX31" fmla="*/ 10000 w 10000"/>
                  <a:gd name="connsiteY31" fmla="*/ 2000 h 10000"/>
                  <a:gd name="connsiteX32" fmla="*/ 9474 w 10000"/>
                  <a:gd name="connsiteY32" fmla="*/ 2000 h 10000"/>
                  <a:gd name="connsiteX33" fmla="*/ 8947 w 10000"/>
                  <a:gd name="connsiteY33" fmla="*/ 1333 h 10000"/>
                  <a:gd name="connsiteX0" fmla="*/ 8947 w 10000"/>
                  <a:gd name="connsiteY0" fmla="*/ 1333 h 10000"/>
                  <a:gd name="connsiteX1" fmla="*/ 8421 w 10000"/>
                  <a:gd name="connsiteY1" fmla="*/ 1333 h 10000"/>
                  <a:gd name="connsiteX2" fmla="*/ 7368 w 10000"/>
                  <a:gd name="connsiteY2" fmla="*/ 1333 h 10000"/>
                  <a:gd name="connsiteX3" fmla="*/ 6842 w 10000"/>
                  <a:gd name="connsiteY3" fmla="*/ 1333 h 10000"/>
                  <a:gd name="connsiteX4" fmla="*/ 6316 w 10000"/>
                  <a:gd name="connsiteY4" fmla="*/ 667 h 10000"/>
                  <a:gd name="connsiteX5" fmla="*/ 3158 w 10000"/>
                  <a:gd name="connsiteY5" fmla="*/ 0 h 10000"/>
                  <a:gd name="connsiteX6" fmla="*/ 1579 w 10000"/>
                  <a:gd name="connsiteY6" fmla="*/ 0 h 10000"/>
                  <a:gd name="connsiteX7" fmla="*/ 1053 w 10000"/>
                  <a:gd name="connsiteY7" fmla="*/ 0 h 10000"/>
                  <a:gd name="connsiteX8" fmla="*/ 526 w 10000"/>
                  <a:gd name="connsiteY8" fmla="*/ 0 h 10000"/>
                  <a:gd name="connsiteX9" fmla="*/ 0 w 10000"/>
                  <a:gd name="connsiteY9" fmla="*/ 667 h 10000"/>
                  <a:gd name="connsiteX10" fmla="*/ 526 w 10000"/>
                  <a:gd name="connsiteY10" fmla="*/ 2667 h 10000"/>
                  <a:gd name="connsiteX11" fmla="*/ 1053 w 10000"/>
                  <a:gd name="connsiteY11" fmla="*/ 2000 h 10000"/>
                  <a:gd name="connsiteX12" fmla="*/ 2105 w 10000"/>
                  <a:gd name="connsiteY12" fmla="*/ 2000 h 10000"/>
                  <a:gd name="connsiteX13" fmla="*/ 2105 w 10000"/>
                  <a:gd name="connsiteY13" fmla="*/ 2667 h 10000"/>
                  <a:gd name="connsiteX14" fmla="*/ 1987 w 10000"/>
                  <a:gd name="connsiteY14" fmla="*/ 3075 h 10000"/>
                  <a:gd name="connsiteX15" fmla="*/ 1702 w 10000"/>
                  <a:gd name="connsiteY15" fmla="*/ 4204 h 10000"/>
                  <a:gd name="connsiteX16" fmla="*/ 2105 w 10000"/>
                  <a:gd name="connsiteY16" fmla="*/ 5333 h 10000"/>
                  <a:gd name="connsiteX17" fmla="*/ 1579 w 10000"/>
                  <a:gd name="connsiteY17" fmla="*/ 6667 h 10000"/>
                  <a:gd name="connsiteX18" fmla="*/ 1579 w 10000"/>
                  <a:gd name="connsiteY18" fmla="*/ 7333 h 10000"/>
                  <a:gd name="connsiteX19" fmla="*/ 2105 w 10000"/>
                  <a:gd name="connsiteY19" fmla="*/ 7333 h 10000"/>
                  <a:gd name="connsiteX20" fmla="*/ 1579 w 10000"/>
                  <a:gd name="connsiteY20" fmla="*/ 7333 h 10000"/>
                  <a:gd name="connsiteX21" fmla="*/ 1579 w 10000"/>
                  <a:gd name="connsiteY21" fmla="*/ 8000 h 10000"/>
                  <a:gd name="connsiteX22" fmla="*/ 1579 w 10000"/>
                  <a:gd name="connsiteY22" fmla="*/ 8667 h 10000"/>
                  <a:gd name="connsiteX23" fmla="*/ 2105 w 10000"/>
                  <a:gd name="connsiteY23" fmla="*/ 8667 h 10000"/>
                  <a:gd name="connsiteX24" fmla="*/ 3158 w 10000"/>
                  <a:gd name="connsiteY24" fmla="*/ 10000 h 10000"/>
                  <a:gd name="connsiteX25" fmla="*/ 4737 w 10000"/>
                  <a:gd name="connsiteY25" fmla="*/ 9333 h 10000"/>
                  <a:gd name="connsiteX26" fmla="*/ 6316 w 10000"/>
                  <a:gd name="connsiteY26" fmla="*/ 8667 h 10000"/>
                  <a:gd name="connsiteX27" fmla="*/ 6842 w 10000"/>
                  <a:gd name="connsiteY27" fmla="*/ 7333 h 10000"/>
                  <a:gd name="connsiteX28" fmla="*/ 7895 w 10000"/>
                  <a:gd name="connsiteY28" fmla="*/ 6000 h 10000"/>
                  <a:gd name="connsiteX29" fmla="*/ 7895 w 10000"/>
                  <a:gd name="connsiteY29" fmla="*/ 5333 h 10000"/>
                  <a:gd name="connsiteX30" fmla="*/ 8421 w 10000"/>
                  <a:gd name="connsiteY30" fmla="*/ 3333 h 10000"/>
                  <a:gd name="connsiteX31" fmla="*/ 10000 w 10000"/>
                  <a:gd name="connsiteY31" fmla="*/ 2000 h 10000"/>
                  <a:gd name="connsiteX32" fmla="*/ 9474 w 10000"/>
                  <a:gd name="connsiteY32" fmla="*/ 2000 h 10000"/>
                  <a:gd name="connsiteX33" fmla="*/ 8947 w 10000"/>
                  <a:gd name="connsiteY33" fmla="*/ 1333 h 10000"/>
                  <a:gd name="connsiteX0" fmla="*/ 8947 w 10000"/>
                  <a:gd name="connsiteY0" fmla="*/ 1333 h 10000"/>
                  <a:gd name="connsiteX1" fmla="*/ 8421 w 10000"/>
                  <a:gd name="connsiteY1" fmla="*/ 1333 h 10000"/>
                  <a:gd name="connsiteX2" fmla="*/ 7368 w 10000"/>
                  <a:gd name="connsiteY2" fmla="*/ 1333 h 10000"/>
                  <a:gd name="connsiteX3" fmla="*/ 6842 w 10000"/>
                  <a:gd name="connsiteY3" fmla="*/ 1333 h 10000"/>
                  <a:gd name="connsiteX4" fmla="*/ 6316 w 10000"/>
                  <a:gd name="connsiteY4" fmla="*/ 667 h 10000"/>
                  <a:gd name="connsiteX5" fmla="*/ 3158 w 10000"/>
                  <a:gd name="connsiteY5" fmla="*/ 0 h 10000"/>
                  <a:gd name="connsiteX6" fmla="*/ 1579 w 10000"/>
                  <a:gd name="connsiteY6" fmla="*/ 0 h 10000"/>
                  <a:gd name="connsiteX7" fmla="*/ 1053 w 10000"/>
                  <a:gd name="connsiteY7" fmla="*/ 0 h 10000"/>
                  <a:gd name="connsiteX8" fmla="*/ 526 w 10000"/>
                  <a:gd name="connsiteY8" fmla="*/ 0 h 10000"/>
                  <a:gd name="connsiteX9" fmla="*/ 0 w 10000"/>
                  <a:gd name="connsiteY9" fmla="*/ 667 h 10000"/>
                  <a:gd name="connsiteX10" fmla="*/ 526 w 10000"/>
                  <a:gd name="connsiteY10" fmla="*/ 2667 h 10000"/>
                  <a:gd name="connsiteX11" fmla="*/ 1053 w 10000"/>
                  <a:gd name="connsiteY11" fmla="*/ 2000 h 10000"/>
                  <a:gd name="connsiteX12" fmla="*/ 2105 w 10000"/>
                  <a:gd name="connsiteY12" fmla="*/ 2000 h 10000"/>
                  <a:gd name="connsiteX13" fmla="*/ 2105 w 10000"/>
                  <a:gd name="connsiteY13" fmla="*/ 2667 h 10000"/>
                  <a:gd name="connsiteX14" fmla="*/ 1987 w 10000"/>
                  <a:gd name="connsiteY14" fmla="*/ 3075 h 10000"/>
                  <a:gd name="connsiteX15" fmla="*/ 1702 w 10000"/>
                  <a:gd name="connsiteY15" fmla="*/ 4204 h 10000"/>
                  <a:gd name="connsiteX16" fmla="*/ 1702 w 10000"/>
                  <a:gd name="connsiteY16" fmla="*/ 5537 h 10000"/>
                  <a:gd name="connsiteX17" fmla="*/ 1579 w 10000"/>
                  <a:gd name="connsiteY17" fmla="*/ 6667 h 10000"/>
                  <a:gd name="connsiteX18" fmla="*/ 1579 w 10000"/>
                  <a:gd name="connsiteY18" fmla="*/ 7333 h 10000"/>
                  <a:gd name="connsiteX19" fmla="*/ 2105 w 10000"/>
                  <a:gd name="connsiteY19" fmla="*/ 7333 h 10000"/>
                  <a:gd name="connsiteX20" fmla="*/ 1579 w 10000"/>
                  <a:gd name="connsiteY20" fmla="*/ 7333 h 10000"/>
                  <a:gd name="connsiteX21" fmla="*/ 1579 w 10000"/>
                  <a:gd name="connsiteY21" fmla="*/ 8000 h 10000"/>
                  <a:gd name="connsiteX22" fmla="*/ 1579 w 10000"/>
                  <a:gd name="connsiteY22" fmla="*/ 8667 h 10000"/>
                  <a:gd name="connsiteX23" fmla="*/ 2105 w 10000"/>
                  <a:gd name="connsiteY23" fmla="*/ 8667 h 10000"/>
                  <a:gd name="connsiteX24" fmla="*/ 3158 w 10000"/>
                  <a:gd name="connsiteY24" fmla="*/ 10000 h 10000"/>
                  <a:gd name="connsiteX25" fmla="*/ 4737 w 10000"/>
                  <a:gd name="connsiteY25" fmla="*/ 9333 h 10000"/>
                  <a:gd name="connsiteX26" fmla="*/ 6316 w 10000"/>
                  <a:gd name="connsiteY26" fmla="*/ 8667 h 10000"/>
                  <a:gd name="connsiteX27" fmla="*/ 6842 w 10000"/>
                  <a:gd name="connsiteY27" fmla="*/ 7333 h 10000"/>
                  <a:gd name="connsiteX28" fmla="*/ 7895 w 10000"/>
                  <a:gd name="connsiteY28" fmla="*/ 6000 h 10000"/>
                  <a:gd name="connsiteX29" fmla="*/ 7895 w 10000"/>
                  <a:gd name="connsiteY29" fmla="*/ 5333 h 10000"/>
                  <a:gd name="connsiteX30" fmla="*/ 8421 w 10000"/>
                  <a:gd name="connsiteY30" fmla="*/ 3333 h 10000"/>
                  <a:gd name="connsiteX31" fmla="*/ 10000 w 10000"/>
                  <a:gd name="connsiteY31" fmla="*/ 2000 h 10000"/>
                  <a:gd name="connsiteX32" fmla="*/ 9474 w 10000"/>
                  <a:gd name="connsiteY32" fmla="*/ 2000 h 10000"/>
                  <a:gd name="connsiteX33" fmla="*/ 8947 w 10000"/>
                  <a:gd name="connsiteY33" fmla="*/ 1333 h 10000"/>
                  <a:gd name="connsiteX0" fmla="*/ 8947 w 10000"/>
                  <a:gd name="connsiteY0" fmla="*/ 1333 h 10000"/>
                  <a:gd name="connsiteX1" fmla="*/ 8421 w 10000"/>
                  <a:gd name="connsiteY1" fmla="*/ 1333 h 10000"/>
                  <a:gd name="connsiteX2" fmla="*/ 7368 w 10000"/>
                  <a:gd name="connsiteY2" fmla="*/ 1333 h 10000"/>
                  <a:gd name="connsiteX3" fmla="*/ 6842 w 10000"/>
                  <a:gd name="connsiteY3" fmla="*/ 1333 h 10000"/>
                  <a:gd name="connsiteX4" fmla="*/ 6316 w 10000"/>
                  <a:gd name="connsiteY4" fmla="*/ 667 h 10000"/>
                  <a:gd name="connsiteX5" fmla="*/ 3158 w 10000"/>
                  <a:gd name="connsiteY5" fmla="*/ 0 h 10000"/>
                  <a:gd name="connsiteX6" fmla="*/ 1579 w 10000"/>
                  <a:gd name="connsiteY6" fmla="*/ 0 h 10000"/>
                  <a:gd name="connsiteX7" fmla="*/ 1053 w 10000"/>
                  <a:gd name="connsiteY7" fmla="*/ 0 h 10000"/>
                  <a:gd name="connsiteX8" fmla="*/ 526 w 10000"/>
                  <a:gd name="connsiteY8" fmla="*/ 0 h 10000"/>
                  <a:gd name="connsiteX9" fmla="*/ 0 w 10000"/>
                  <a:gd name="connsiteY9" fmla="*/ 667 h 10000"/>
                  <a:gd name="connsiteX10" fmla="*/ 526 w 10000"/>
                  <a:gd name="connsiteY10" fmla="*/ 2667 h 10000"/>
                  <a:gd name="connsiteX11" fmla="*/ 1053 w 10000"/>
                  <a:gd name="connsiteY11" fmla="*/ 2000 h 10000"/>
                  <a:gd name="connsiteX12" fmla="*/ 2105 w 10000"/>
                  <a:gd name="connsiteY12" fmla="*/ 2000 h 10000"/>
                  <a:gd name="connsiteX13" fmla="*/ 2105 w 10000"/>
                  <a:gd name="connsiteY13" fmla="*/ 2667 h 10000"/>
                  <a:gd name="connsiteX14" fmla="*/ 1987 w 10000"/>
                  <a:gd name="connsiteY14" fmla="*/ 3075 h 10000"/>
                  <a:gd name="connsiteX15" fmla="*/ 1702 w 10000"/>
                  <a:gd name="connsiteY15" fmla="*/ 4204 h 10000"/>
                  <a:gd name="connsiteX16" fmla="*/ 1702 w 10000"/>
                  <a:gd name="connsiteY16" fmla="*/ 5537 h 10000"/>
                  <a:gd name="connsiteX17" fmla="*/ 1014 w 10000"/>
                  <a:gd name="connsiteY17" fmla="*/ 6667 h 10000"/>
                  <a:gd name="connsiteX18" fmla="*/ 1579 w 10000"/>
                  <a:gd name="connsiteY18" fmla="*/ 7333 h 10000"/>
                  <a:gd name="connsiteX19" fmla="*/ 2105 w 10000"/>
                  <a:gd name="connsiteY19" fmla="*/ 7333 h 10000"/>
                  <a:gd name="connsiteX20" fmla="*/ 1579 w 10000"/>
                  <a:gd name="connsiteY20" fmla="*/ 7333 h 10000"/>
                  <a:gd name="connsiteX21" fmla="*/ 1579 w 10000"/>
                  <a:gd name="connsiteY21" fmla="*/ 8000 h 10000"/>
                  <a:gd name="connsiteX22" fmla="*/ 1579 w 10000"/>
                  <a:gd name="connsiteY22" fmla="*/ 8667 h 10000"/>
                  <a:gd name="connsiteX23" fmla="*/ 2105 w 10000"/>
                  <a:gd name="connsiteY23" fmla="*/ 8667 h 10000"/>
                  <a:gd name="connsiteX24" fmla="*/ 3158 w 10000"/>
                  <a:gd name="connsiteY24" fmla="*/ 10000 h 10000"/>
                  <a:gd name="connsiteX25" fmla="*/ 4737 w 10000"/>
                  <a:gd name="connsiteY25" fmla="*/ 9333 h 10000"/>
                  <a:gd name="connsiteX26" fmla="*/ 6316 w 10000"/>
                  <a:gd name="connsiteY26" fmla="*/ 8667 h 10000"/>
                  <a:gd name="connsiteX27" fmla="*/ 6842 w 10000"/>
                  <a:gd name="connsiteY27" fmla="*/ 7333 h 10000"/>
                  <a:gd name="connsiteX28" fmla="*/ 7895 w 10000"/>
                  <a:gd name="connsiteY28" fmla="*/ 6000 h 10000"/>
                  <a:gd name="connsiteX29" fmla="*/ 7895 w 10000"/>
                  <a:gd name="connsiteY29" fmla="*/ 5333 h 10000"/>
                  <a:gd name="connsiteX30" fmla="*/ 8421 w 10000"/>
                  <a:gd name="connsiteY30" fmla="*/ 3333 h 10000"/>
                  <a:gd name="connsiteX31" fmla="*/ 10000 w 10000"/>
                  <a:gd name="connsiteY31" fmla="*/ 2000 h 10000"/>
                  <a:gd name="connsiteX32" fmla="*/ 9474 w 10000"/>
                  <a:gd name="connsiteY32" fmla="*/ 2000 h 10000"/>
                  <a:gd name="connsiteX33" fmla="*/ 8947 w 10000"/>
                  <a:gd name="connsiteY33" fmla="*/ 1333 h 10000"/>
                  <a:gd name="connsiteX0" fmla="*/ 8947 w 10000"/>
                  <a:gd name="connsiteY0" fmla="*/ 1333 h 10000"/>
                  <a:gd name="connsiteX1" fmla="*/ 8421 w 10000"/>
                  <a:gd name="connsiteY1" fmla="*/ 1333 h 10000"/>
                  <a:gd name="connsiteX2" fmla="*/ 7368 w 10000"/>
                  <a:gd name="connsiteY2" fmla="*/ 1333 h 10000"/>
                  <a:gd name="connsiteX3" fmla="*/ 6842 w 10000"/>
                  <a:gd name="connsiteY3" fmla="*/ 1333 h 10000"/>
                  <a:gd name="connsiteX4" fmla="*/ 6316 w 10000"/>
                  <a:gd name="connsiteY4" fmla="*/ 667 h 10000"/>
                  <a:gd name="connsiteX5" fmla="*/ 3158 w 10000"/>
                  <a:gd name="connsiteY5" fmla="*/ 0 h 10000"/>
                  <a:gd name="connsiteX6" fmla="*/ 1579 w 10000"/>
                  <a:gd name="connsiteY6" fmla="*/ 0 h 10000"/>
                  <a:gd name="connsiteX7" fmla="*/ 1053 w 10000"/>
                  <a:gd name="connsiteY7" fmla="*/ 0 h 10000"/>
                  <a:gd name="connsiteX8" fmla="*/ 526 w 10000"/>
                  <a:gd name="connsiteY8" fmla="*/ 0 h 10000"/>
                  <a:gd name="connsiteX9" fmla="*/ 0 w 10000"/>
                  <a:gd name="connsiteY9" fmla="*/ 667 h 10000"/>
                  <a:gd name="connsiteX10" fmla="*/ 526 w 10000"/>
                  <a:gd name="connsiteY10" fmla="*/ 2667 h 10000"/>
                  <a:gd name="connsiteX11" fmla="*/ 1053 w 10000"/>
                  <a:gd name="connsiteY11" fmla="*/ 2000 h 10000"/>
                  <a:gd name="connsiteX12" fmla="*/ 2105 w 10000"/>
                  <a:gd name="connsiteY12" fmla="*/ 2000 h 10000"/>
                  <a:gd name="connsiteX13" fmla="*/ 2105 w 10000"/>
                  <a:gd name="connsiteY13" fmla="*/ 2667 h 10000"/>
                  <a:gd name="connsiteX14" fmla="*/ 1987 w 10000"/>
                  <a:gd name="connsiteY14" fmla="*/ 3075 h 10000"/>
                  <a:gd name="connsiteX15" fmla="*/ 1702 w 10000"/>
                  <a:gd name="connsiteY15" fmla="*/ 4204 h 10000"/>
                  <a:gd name="connsiteX16" fmla="*/ 1702 w 10000"/>
                  <a:gd name="connsiteY16" fmla="*/ 5537 h 10000"/>
                  <a:gd name="connsiteX17" fmla="*/ 1014 w 10000"/>
                  <a:gd name="connsiteY17" fmla="*/ 6667 h 10000"/>
                  <a:gd name="connsiteX18" fmla="*/ 1579 w 10000"/>
                  <a:gd name="connsiteY18" fmla="*/ 7333 h 10000"/>
                  <a:gd name="connsiteX19" fmla="*/ 2105 w 10000"/>
                  <a:gd name="connsiteY19" fmla="*/ 7333 h 10000"/>
                  <a:gd name="connsiteX20" fmla="*/ 1256 w 10000"/>
                  <a:gd name="connsiteY20" fmla="*/ 7741 h 10000"/>
                  <a:gd name="connsiteX21" fmla="*/ 1579 w 10000"/>
                  <a:gd name="connsiteY21" fmla="*/ 8000 h 10000"/>
                  <a:gd name="connsiteX22" fmla="*/ 1579 w 10000"/>
                  <a:gd name="connsiteY22" fmla="*/ 8667 h 10000"/>
                  <a:gd name="connsiteX23" fmla="*/ 2105 w 10000"/>
                  <a:gd name="connsiteY23" fmla="*/ 8667 h 10000"/>
                  <a:gd name="connsiteX24" fmla="*/ 3158 w 10000"/>
                  <a:gd name="connsiteY24" fmla="*/ 10000 h 10000"/>
                  <a:gd name="connsiteX25" fmla="*/ 4737 w 10000"/>
                  <a:gd name="connsiteY25" fmla="*/ 9333 h 10000"/>
                  <a:gd name="connsiteX26" fmla="*/ 6316 w 10000"/>
                  <a:gd name="connsiteY26" fmla="*/ 8667 h 10000"/>
                  <a:gd name="connsiteX27" fmla="*/ 6842 w 10000"/>
                  <a:gd name="connsiteY27" fmla="*/ 7333 h 10000"/>
                  <a:gd name="connsiteX28" fmla="*/ 7895 w 10000"/>
                  <a:gd name="connsiteY28" fmla="*/ 6000 h 10000"/>
                  <a:gd name="connsiteX29" fmla="*/ 7895 w 10000"/>
                  <a:gd name="connsiteY29" fmla="*/ 5333 h 10000"/>
                  <a:gd name="connsiteX30" fmla="*/ 8421 w 10000"/>
                  <a:gd name="connsiteY30" fmla="*/ 3333 h 10000"/>
                  <a:gd name="connsiteX31" fmla="*/ 10000 w 10000"/>
                  <a:gd name="connsiteY31" fmla="*/ 2000 h 10000"/>
                  <a:gd name="connsiteX32" fmla="*/ 9474 w 10000"/>
                  <a:gd name="connsiteY32" fmla="*/ 2000 h 10000"/>
                  <a:gd name="connsiteX33" fmla="*/ 8947 w 10000"/>
                  <a:gd name="connsiteY33" fmla="*/ 1333 h 10000"/>
                  <a:gd name="connsiteX0" fmla="*/ 8947 w 10000"/>
                  <a:gd name="connsiteY0" fmla="*/ 1333 h 10000"/>
                  <a:gd name="connsiteX1" fmla="*/ 8421 w 10000"/>
                  <a:gd name="connsiteY1" fmla="*/ 1333 h 10000"/>
                  <a:gd name="connsiteX2" fmla="*/ 7368 w 10000"/>
                  <a:gd name="connsiteY2" fmla="*/ 1333 h 10000"/>
                  <a:gd name="connsiteX3" fmla="*/ 6842 w 10000"/>
                  <a:gd name="connsiteY3" fmla="*/ 1333 h 10000"/>
                  <a:gd name="connsiteX4" fmla="*/ 6316 w 10000"/>
                  <a:gd name="connsiteY4" fmla="*/ 667 h 10000"/>
                  <a:gd name="connsiteX5" fmla="*/ 3158 w 10000"/>
                  <a:gd name="connsiteY5" fmla="*/ 0 h 10000"/>
                  <a:gd name="connsiteX6" fmla="*/ 1579 w 10000"/>
                  <a:gd name="connsiteY6" fmla="*/ 0 h 10000"/>
                  <a:gd name="connsiteX7" fmla="*/ 1053 w 10000"/>
                  <a:gd name="connsiteY7" fmla="*/ 0 h 10000"/>
                  <a:gd name="connsiteX8" fmla="*/ 526 w 10000"/>
                  <a:gd name="connsiteY8" fmla="*/ 0 h 10000"/>
                  <a:gd name="connsiteX9" fmla="*/ 0 w 10000"/>
                  <a:gd name="connsiteY9" fmla="*/ 667 h 10000"/>
                  <a:gd name="connsiteX10" fmla="*/ 526 w 10000"/>
                  <a:gd name="connsiteY10" fmla="*/ 2667 h 10000"/>
                  <a:gd name="connsiteX11" fmla="*/ 1053 w 10000"/>
                  <a:gd name="connsiteY11" fmla="*/ 2000 h 10000"/>
                  <a:gd name="connsiteX12" fmla="*/ 2105 w 10000"/>
                  <a:gd name="connsiteY12" fmla="*/ 2000 h 10000"/>
                  <a:gd name="connsiteX13" fmla="*/ 2105 w 10000"/>
                  <a:gd name="connsiteY13" fmla="*/ 2667 h 10000"/>
                  <a:gd name="connsiteX14" fmla="*/ 1987 w 10000"/>
                  <a:gd name="connsiteY14" fmla="*/ 3075 h 10000"/>
                  <a:gd name="connsiteX15" fmla="*/ 1702 w 10000"/>
                  <a:gd name="connsiteY15" fmla="*/ 4204 h 10000"/>
                  <a:gd name="connsiteX16" fmla="*/ 1702 w 10000"/>
                  <a:gd name="connsiteY16" fmla="*/ 5537 h 10000"/>
                  <a:gd name="connsiteX17" fmla="*/ 1014 w 10000"/>
                  <a:gd name="connsiteY17" fmla="*/ 6667 h 10000"/>
                  <a:gd name="connsiteX18" fmla="*/ 1176 w 10000"/>
                  <a:gd name="connsiteY18" fmla="*/ 7435 h 10000"/>
                  <a:gd name="connsiteX19" fmla="*/ 2105 w 10000"/>
                  <a:gd name="connsiteY19" fmla="*/ 7333 h 10000"/>
                  <a:gd name="connsiteX20" fmla="*/ 1256 w 10000"/>
                  <a:gd name="connsiteY20" fmla="*/ 7741 h 10000"/>
                  <a:gd name="connsiteX21" fmla="*/ 1579 w 10000"/>
                  <a:gd name="connsiteY21" fmla="*/ 8000 h 10000"/>
                  <a:gd name="connsiteX22" fmla="*/ 1579 w 10000"/>
                  <a:gd name="connsiteY22" fmla="*/ 8667 h 10000"/>
                  <a:gd name="connsiteX23" fmla="*/ 2105 w 10000"/>
                  <a:gd name="connsiteY23" fmla="*/ 8667 h 10000"/>
                  <a:gd name="connsiteX24" fmla="*/ 3158 w 10000"/>
                  <a:gd name="connsiteY24" fmla="*/ 10000 h 10000"/>
                  <a:gd name="connsiteX25" fmla="*/ 4737 w 10000"/>
                  <a:gd name="connsiteY25" fmla="*/ 9333 h 10000"/>
                  <a:gd name="connsiteX26" fmla="*/ 6316 w 10000"/>
                  <a:gd name="connsiteY26" fmla="*/ 8667 h 10000"/>
                  <a:gd name="connsiteX27" fmla="*/ 6842 w 10000"/>
                  <a:gd name="connsiteY27" fmla="*/ 7333 h 10000"/>
                  <a:gd name="connsiteX28" fmla="*/ 7895 w 10000"/>
                  <a:gd name="connsiteY28" fmla="*/ 6000 h 10000"/>
                  <a:gd name="connsiteX29" fmla="*/ 7895 w 10000"/>
                  <a:gd name="connsiteY29" fmla="*/ 5333 h 10000"/>
                  <a:gd name="connsiteX30" fmla="*/ 8421 w 10000"/>
                  <a:gd name="connsiteY30" fmla="*/ 3333 h 10000"/>
                  <a:gd name="connsiteX31" fmla="*/ 10000 w 10000"/>
                  <a:gd name="connsiteY31" fmla="*/ 2000 h 10000"/>
                  <a:gd name="connsiteX32" fmla="*/ 9474 w 10000"/>
                  <a:gd name="connsiteY32" fmla="*/ 2000 h 10000"/>
                  <a:gd name="connsiteX33" fmla="*/ 8947 w 10000"/>
                  <a:gd name="connsiteY33" fmla="*/ 1333 h 10000"/>
                  <a:gd name="connsiteX0" fmla="*/ 8947 w 10000"/>
                  <a:gd name="connsiteY0" fmla="*/ 1333 h 10000"/>
                  <a:gd name="connsiteX1" fmla="*/ 8421 w 10000"/>
                  <a:gd name="connsiteY1" fmla="*/ 1333 h 10000"/>
                  <a:gd name="connsiteX2" fmla="*/ 7368 w 10000"/>
                  <a:gd name="connsiteY2" fmla="*/ 1333 h 10000"/>
                  <a:gd name="connsiteX3" fmla="*/ 6842 w 10000"/>
                  <a:gd name="connsiteY3" fmla="*/ 1333 h 10000"/>
                  <a:gd name="connsiteX4" fmla="*/ 6316 w 10000"/>
                  <a:gd name="connsiteY4" fmla="*/ 667 h 10000"/>
                  <a:gd name="connsiteX5" fmla="*/ 3158 w 10000"/>
                  <a:gd name="connsiteY5" fmla="*/ 0 h 10000"/>
                  <a:gd name="connsiteX6" fmla="*/ 1579 w 10000"/>
                  <a:gd name="connsiteY6" fmla="*/ 0 h 10000"/>
                  <a:gd name="connsiteX7" fmla="*/ 1053 w 10000"/>
                  <a:gd name="connsiteY7" fmla="*/ 0 h 10000"/>
                  <a:gd name="connsiteX8" fmla="*/ 526 w 10000"/>
                  <a:gd name="connsiteY8" fmla="*/ 0 h 10000"/>
                  <a:gd name="connsiteX9" fmla="*/ 0 w 10000"/>
                  <a:gd name="connsiteY9" fmla="*/ 667 h 10000"/>
                  <a:gd name="connsiteX10" fmla="*/ 526 w 10000"/>
                  <a:gd name="connsiteY10" fmla="*/ 2667 h 10000"/>
                  <a:gd name="connsiteX11" fmla="*/ 1053 w 10000"/>
                  <a:gd name="connsiteY11" fmla="*/ 2000 h 10000"/>
                  <a:gd name="connsiteX12" fmla="*/ 2105 w 10000"/>
                  <a:gd name="connsiteY12" fmla="*/ 2000 h 10000"/>
                  <a:gd name="connsiteX13" fmla="*/ 2105 w 10000"/>
                  <a:gd name="connsiteY13" fmla="*/ 2667 h 10000"/>
                  <a:gd name="connsiteX14" fmla="*/ 1987 w 10000"/>
                  <a:gd name="connsiteY14" fmla="*/ 3075 h 10000"/>
                  <a:gd name="connsiteX15" fmla="*/ 1702 w 10000"/>
                  <a:gd name="connsiteY15" fmla="*/ 4204 h 10000"/>
                  <a:gd name="connsiteX16" fmla="*/ 1702 w 10000"/>
                  <a:gd name="connsiteY16" fmla="*/ 5537 h 10000"/>
                  <a:gd name="connsiteX17" fmla="*/ 1014 w 10000"/>
                  <a:gd name="connsiteY17" fmla="*/ 6667 h 10000"/>
                  <a:gd name="connsiteX18" fmla="*/ 1176 w 10000"/>
                  <a:gd name="connsiteY18" fmla="*/ 7435 h 10000"/>
                  <a:gd name="connsiteX19" fmla="*/ 1057 w 10000"/>
                  <a:gd name="connsiteY19" fmla="*/ 6823 h 10000"/>
                  <a:gd name="connsiteX20" fmla="*/ 1256 w 10000"/>
                  <a:gd name="connsiteY20" fmla="*/ 7741 h 10000"/>
                  <a:gd name="connsiteX21" fmla="*/ 1579 w 10000"/>
                  <a:gd name="connsiteY21" fmla="*/ 8000 h 10000"/>
                  <a:gd name="connsiteX22" fmla="*/ 1579 w 10000"/>
                  <a:gd name="connsiteY22" fmla="*/ 8667 h 10000"/>
                  <a:gd name="connsiteX23" fmla="*/ 2105 w 10000"/>
                  <a:gd name="connsiteY23" fmla="*/ 8667 h 10000"/>
                  <a:gd name="connsiteX24" fmla="*/ 3158 w 10000"/>
                  <a:gd name="connsiteY24" fmla="*/ 10000 h 10000"/>
                  <a:gd name="connsiteX25" fmla="*/ 4737 w 10000"/>
                  <a:gd name="connsiteY25" fmla="*/ 9333 h 10000"/>
                  <a:gd name="connsiteX26" fmla="*/ 6316 w 10000"/>
                  <a:gd name="connsiteY26" fmla="*/ 8667 h 10000"/>
                  <a:gd name="connsiteX27" fmla="*/ 6842 w 10000"/>
                  <a:gd name="connsiteY27" fmla="*/ 7333 h 10000"/>
                  <a:gd name="connsiteX28" fmla="*/ 7895 w 10000"/>
                  <a:gd name="connsiteY28" fmla="*/ 6000 h 10000"/>
                  <a:gd name="connsiteX29" fmla="*/ 7895 w 10000"/>
                  <a:gd name="connsiteY29" fmla="*/ 5333 h 10000"/>
                  <a:gd name="connsiteX30" fmla="*/ 8421 w 10000"/>
                  <a:gd name="connsiteY30" fmla="*/ 3333 h 10000"/>
                  <a:gd name="connsiteX31" fmla="*/ 10000 w 10000"/>
                  <a:gd name="connsiteY31" fmla="*/ 2000 h 10000"/>
                  <a:gd name="connsiteX32" fmla="*/ 9474 w 10000"/>
                  <a:gd name="connsiteY32" fmla="*/ 2000 h 10000"/>
                  <a:gd name="connsiteX33" fmla="*/ 8947 w 10000"/>
                  <a:gd name="connsiteY33" fmla="*/ 1333 h 10000"/>
                  <a:gd name="connsiteX0" fmla="*/ 8947 w 10000"/>
                  <a:gd name="connsiteY0" fmla="*/ 1333 h 10000"/>
                  <a:gd name="connsiteX1" fmla="*/ 8421 w 10000"/>
                  <a:gd name="connsiteY1" fmla="*/ 1333 h 10000"/>
                  <a:gd name="connsiteX2" fmla="*/ 7368 w 10000"/>
                  <a:gd name="connsiteY2" fmla="*/ 1333 h 10000"/>
                  <a:gd name="connsiteX3" fmla="*/ 6842 w 10000"/>
                  <a:gd name="connsiteY3" fmla="*/ 1333 h 10000"/>
                  <a:gd name="connsiteX4" fmla="*/ 6316 w 10000"/>
                  <a:gd name="connsiteY4" fmla="*/ 667 h 10000"/>
                  <a:gd name="connsiteX5" fmla="*/ 3158 w 10000"/>
                  <a:gd name="connsiteY5" fmla="*/ 0 h 10000"/>
                  <a:gd name="connsiteX6" fmla="*/ 1579 w 10000"/>
                  <a:gd name="connsiteY6" fmla="*/ 0 h 10000"/>
                  <a:gd name="connsiteX7" fmla="*/ 1053 w 10000"/>
                  <a:gd name="connsiteY7" fmla="*/ 0 h 10000"/>
                  <a:gd name="connsiteX8" fmla="*/ 526 w 10000"/>
                  <a:gd name="connsiteY8" fmla="*/ 0 h 10000"/>
                  <a:gd name="connsiteX9" fmla="*/ 0 w 10000"/>
                  <a:gd name="connsiteY9" fmla="*/ 667 h 10000"/>
                  <a:gd name="connsiteX10" fmla="*/ 526 w 10000"/>
                  <a:gd name="connsiteY10" fmla="*/ 2667 h 10000"/>
                  <a:gd name="connsiteX11" fmla="*/ 1053 w 10000"/>
                  <a:gd name="connsiteY11" fmla="*/ 2000 h 10000"/>
                  <a:gd name="connsiteX12" fmla="*/ 1782 w 10000"/>
                  <a:gd name="connsiteY12" fmla="*/ 2510 h 10000"/>
                  <a:gd name="connsiteX13" fmla="*/ 2105 w 10000"/>
                  <a:gd name="connsiteY13" fmla="*/ 2667 h 10000"/>
                  <a:gd name="connsiteX14" fmla="*/ 1987 w 10000"/>
                  <a:gd name="connsiteY14" fmla="*/ 3075 h 10000"/>
                  <a:gd name="connsiteX15" fmla="*/ 1702 w 10000"/>
                  <a:gd name="connsiteY15" fmla="*/ 4204 h 10000"/>
                  <a:gd name="connsiteX16" fmla="*/ 1702 w 10000"/>
                  <a:gd name="connsiteY16" fmla="*/ 5537 h 10000"/>
                  <a:gd name="connsiteX17" fmla="*/ 1014 w 10000"/>
                  <a:gd name="connsiteY17" fmla="*/ 6667 h 10000"/>
                  <a:gd name="connsiteX18" fmla="*/ 1176 w 10000"/>
                  <a:gd name="connsiteY18" fmla="*/ 7435 h 10000"/>
                  <a:gd name="connsiteX19" fmla="*/ 1057 w 10000"/>
                  <a:gd name="connsiteY19" fmla="*/ 6823 h 10000"/>
                  <a:gd name="connsiteX20" fmla="*/ 1256 w 10000"/>
                  <a:gd name="connsiteY20" fmla="*/ 7741 h 10000"/>
                  <a:gd name="connsiteX21" fmla="*/ 1579 w 10000"/>
                  <a:gd name="connsiteY21" fmla="*/ 8000 h 10000"/>
                  <a:gd name="connsiteX22" fmla="*/ 1579 w 10000"/>
                  <a:gd name="connsiteY22" fmla="*/ 8667 h 10000"/>
                  <a:gd name="connsiteX23" fmla="*/ 2105 w 10000"/>
                  <a:gd name="connsiteY23" fmla="*/ 8667 h 10000"/>
                  <a:gd name="connsiteX24" fmla="*/ 3158 w 10000"/>
                  <a:gd name="connsiteY24" fmla="*/ 10000 h 10000"/>
                  <a:gd name="connsiteX25" fmla="*/ 4737 w 10000"/>
                  <a:gd name="connsiteY25" fmla="*/ 9333 h 10000"/>
                  <a:gd name="connsiteX26" fmla="*/ 6316 w 10000"/>
                  <a:gd name="connsiteY26" fmla="*/ 8667 h 10000"/>
                  <a:gd name="connsiteX27" fmla="*/ 6842 w 10000"/>
                  <a:gd name="connsiteY27" fmla="*/ 7333 h 10000"/>
                  <a:gd name="connsiteX28" fmla="*/ 7895 w 10000"/>
                  <a:gd name="connsiteY28" fmla="*/ 6000 h 10000"/>
                  <a:gd name="connsiteX29" fmla="*/ 7895 w 10000"/>
                  <a:gd name="connsiteY29" fmla="*/ 5333 h 10000"/>
                  <a:gd name="connsiteX30" fmla="*/ 8421 w 10000"/>
                  <a:gd name="connsiteY30" fmla="*/ 3333 h 10000"/>
                  <a:gd name="connsiteX31" fmla="*/ 10000 w 10000"/>
                  <a:gd name="connsiteY31" fmla="*/ 2000 h 10000"/>
                  <a:gd name="connsiteX32" fmla="*/ 9474 w 10000"/>
                  <a:gd name="connsiteY32" fmla="*/ 2000 h 10000"/>
                  <a:gd name="connsiteX33" fmla="*/ 8947 w 10000"/>
                  <a:gd name="connsiteY33" fmla="*/ 133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8947" y="1333"/>
                    </a:moveTo>
                    <a:lnTo>
                      <a:pt x="8421" y="1333"/>
                    </a:lnTo>
                    <a:lnTo>
                      <a:pt x="7368" y="1333"/>
                    </a:lnTo>
                    <a:lnTo>
                      <a:pt x="6842" y="1333"/>
                    </a:lnTo>
                    <a:lnTo>
                      <a:pt x="6316" y="667"/>
                    </a:lnTo>
                    <a:lnTo>
                      <a:pt x="3158" y="0"/>
                    </a:lnTo>
                    <a:lnTo>
                      <a:pt x="1579" y="0"/>
                    </a:lnTo>
                    <a:lnTo>
                      <a:pt x="1053" y="0"/>
                    </a:lnTo>
                    <a:lnTo>
                      <a:pt x="526" y="0"/>
                    </a:lnTo>
                    <a:lnTo>
                      <a:pt x="0" y="667"/>
                    </a:lnTo>
                    <a:lnTo>
                      <a:pt x="526" y="2667"/>
                    </a:lnTo>
                    <a:lnTo>
                      <a:pt x="1053" y="2000"/>
                    </a:lnTo>
                    <a:lnTo>
                      <a:pt x="1782" y="2510"/>
                    </a:lnTo>
                    <a:lnTo>
                      <a:pt x="2105" y="2667"/>
                    </a:lnTo>
                    <a:cubicBezTo>
                      <a:pt x="2066" y="2803"/>
                      <a:pt x="2026" y="2939"/>
                      <a:pt x="1987" y="3075"/>
                    </a:cubicBezTo>
                    <a:cubicBezTo>
                      <a:pt x="2026" y="3383"/>
                      <a:pt x="1663" y="3896"/>
                      <a:pt x="1702" y="4204"/>
                    </a:cubicBezTo>
                    <a:lnTo>
                      <a:pt x="1702" y="5537"/>
                    </a:lnTo>
                    <a:lnTo>
                      <a:pt x="1014" y="6667"/>
                    </a:lnTo>
                    <a:lnTo>
                      <a:pt x="1176" y="7435"/>
                    </a:lnTo>
                    <a:cubicBezTo>
                      <a:pt x="1136" y="7231"/>
                      <a:pt x="1097" y="7027"/>
                      <a:pt x="1057" y="6823"/>
                    </a:cubicBezTo>
                    <a:cubicBezTo>
                      <a:pt x="1123" y="7129"/>
                      <a:pt x="1190" y="7435"/>
                      <a:pt x="1256" y="7741"/>
                    </a:cubicBezTo>
                    <a:lnTo>
                      <a:pt x="1579" y="8000"/>
                    </a:lnTo>
                    <a:lnTo>
                      <a:pt x="1579" y="8667"/>
                    </a:lnTo>
                    <a:lnTo>
                      <a:pt x="2105" y="8667"/>
                    </a:lnTo>
                    <a:lnTo>
                      <a:pt x="3158" y="10000"/>
                    </a:lnTo>
                    <a:lnTo>
                      <a:pt x="4737" y="9333"/>
                    </a:lnTo>
                    <a:lnTo>
                      <a:pt x="6316" y="8667"/>
                    </a:lnTo>
                    <a:lnTo>
                      <a:pt x="6842" y="7333"/>
                    </a:lnTo>
                    <a:lnTo>
                      <a:pt x="7895" y="6000"/>
                    </a:lnTo>
                    <a:lnTo>
                      <a:pt x="7895" y="5333"/>
                    </a:lnTo>
                    <a:lnTo>
                      <a:pt x="8421" y="3333"/>
                    </a:lnTo>
                    <a:lnTo>
                      <a:pt x="10000" y="2000"/>
                    </a:lnTo>
                    <a:lnTo>
                      <a:pt x="9474" y="2000"/>
                    </a:lnTo>
                    <a:lnTo>
                      <a:pt x="8947" y="1333"/>
                    </a:lnTo>
                    <a:close/>
                  </a:path>
                </a:pathLst>
              </a:custGeom>
              <a:solidFill>
                <a:srgbClr val="00AEEF"/>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srgbClr val="4D4D4D"/>
                  </a:solidFill>
                  <a:latin typeface="Segoe"/>
                </a:endParaRPr>
              </a:p>
            </p:txBody>
          </p:sp>
          <p:sp>
            <p:nvSpPr>
              <p:cNvPr id="1061" name="Freeform 664"/>
              <p:cNvSpPr>
                <a:spLocks/>
              </p:cNvSpPr>
              <p:nvPr/>
            </p:nvSpPr>
            <p:spPr bwMode="auto">
              <a:xfrm>
                <a:off x="9415552" y="1170745"/>
                <a:ext cx="38894" cy="7778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0 h 80"/>
                  <a:gd name="T20" fmla="*/ 2147483647 w 40"/>
                  <a:gd name="T21" fmla="*/ 0 h 80"/>
                  <a:gd name="T22" fmla="*/ 2147483647 w 40"/>
                  <a:gd name="T23" fmla="*/ 0 h 80"/>
                  <a:gd name="T24" fmla="*/ 2147483647 w 40"/>
                  <a:gd name="T25" fmla="*/ 2147483647 h 80"/>
                  <a:gd name="T26" fmla="*/ 0 w 40"/>
                  <a:gd name="T27" fmla="*/ 2147483647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2147483647 w 40"/>
                  <a:gd name="T39" fmla="*/ 2147483647 h 80"/>
                  <a:gd name="T40" fmla="*/ 2147483647 w 40"/>
                  <a:gd name="T41" fmla="*/ 2147483647 h 80"/>
                  <a:gd name="T42" fmla="*/ 2147483647 w 40"/>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80"/>
                  <a:gd name="T68" fmla="*/ 40 w 4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80">
                    <a:moveTo>
                      <a:pt x="24" y="64"/>
                    </a:move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62" name="Freeform 665"/>
              <p:cNvSpPr>
                <a:spLocks/>
              </p:cNvSpPr>
              <p:nvPr/>
            </p:nvSpPr>
            <p:spPr bwMode="auto">
              <a:xfrm>
                <a:off x="9446508" y="1178682"/>
                <a:ext cx="7938" cy="30957"/>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63" name="Freeform 667"/>
              <p:cNvSpPr>
                <a:spLocks/>
              </p:cNvSpPr>
              <p:nvPr/>
            </p:nvSpPr>
            <p:spPr bwMode="auto">
              <a:xfrm>
                <a:off x="9446508" y="1178682"/>
                <a:ext cx="7938" cy="30957"/>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solidFill>
                <a:srgbClr val="00AEEF"/>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srgbClr val="4D4D4D"/>
                  </a:solidFill>
                  <a:latin typeface="Segoe"/>
                </a:endParaRPr>
              </a:p>
            </p:txBody>
          </p:sp>
          <p:sp>
            <p:nvSpPr>
              <p:cNvPr id="1064" name="Freeform 668"/>
              <p:cNvSpPr>
                <a:spLocks/>
              </p:cNvSpPr>
              <p:nvPr/>
            </p:nvSpPr>
            <p:spPr bwMode="auto">
              <a:xfrm>
                <a:off x="9438570" y="1232658"/>
                <a:ext cx="1588" cy="15875"/>
              </a:xfrm>
              <a:custGeom>
                <a:avLst/>
                <a:gdLst>
                  <a:gd name="T0" fmla="*/ 0 w 1942"/>
                  <a:gd name="T1" fmla="*/ 0 h 16"/>
                  <a:gd name="T2" fmla="*/ 0 w 1942"/>
                  <a:gd name="T3" fmla="*/ 2147483647 h 16"/>
                  <a:gd name="T4" fmla="*/ 0 w 1942"/>
                  <a:gd name="T5" fmla="*/ 2147483647 h 16"/>
                  <a:gd name="T6" fmla="*/ 0 w 1942"/>
                  <a:gd name="T7" fmla="*/ 2147483647 h 16"/>
                  <a:gd name="T8" fmla="*/ 0 w 1942"/>
                  <a:gd name="T9" fmla="*/ 0 h 16"/>
                  <a:gd name="T10" fmla="*/ 0 60000 65536"/>
                  <a:gd name="T11" fmla="*/ 0 60000 65536"/>
                  <a:gd name="T12" fmla="*/ 0 60000 65536"/>
                  <a:gd name="T13" fmla="*/ 0 60000 65536"/>
                  <a:gd name="T14" fmla="*/ 0 60000 65536"/>
                  <a:gd name="T15" fmla="*/ 0 w 1942"/>
                  <a:gd name="T16" fmla="*/ 0 h 16"/>
                  <a:gd name="T17" fmla="*/ 1942 w 1942"/>
                  <a:gd name="T18" fmla="*/ 16 h 16"/>
                </a:gdLst>
                <a:ahLst/>
                <a:cxnLst>
                  <a:cxn ang="T10">
                    <a:pos x="T0" y="T1"/>
                  </a:cxn>
                  <a:cxn ang="T11">
                    <a:pos x="T2" y="T3"/>
                  </a:cxn>
                  <a:cxn ang="T12">
                    <a:pos x="T4" y="T5"/>
                  </a:cxn>
                  <a:cxn ang="T13">
                    <a:pos x="T6" y="T7"/>
                  </a:cxn>
                  <a:cxn ang="T14">
                    <a:pos x="T8" y="T9"/>
                  </a:cxn>
                </a:cxnLst>
                <a:rect l="T15" t="T16" r="T17" b="T18"/>
                <a:pathLst>
                  <a:path w="1942" h="16">
                    <a:moveTo>
                      <a:pt x="0" y="0"/>
                    </a:moveTo>
                    <a:lnTo>
                      <a:pt x="0" y="8"/>
                    </a:lnTo>
                    <a:lnTo>
                      <a:pt x="0" y="16"/>
                    </a:lnTo>
                    <a:lnTo>
                      <a:pt x="0" y="8"/>
                    </a:lnTo>
                    <a:lnTo>
                      <a:pt x="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65" name="Freeform 669"/>
              <p:cNvSpPr>
                <a:spLocks/>
              </p:cNvSpPr>
              <p:nvPr/>
            </p:nvSpPr>
            <p:spPr bwMode="auto">
              <a:xfrm>
                <a:off x="9438570" y="1209639"/>
                <a:ext cx="7938" cy="15081"/>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66" name="Freeform 670"/>
              <p:cNvSpPr>
                <a:spLocks/>
              </p:cNvSpPr>
              <p:nvPr/>
            </p:nvSpPr>
            <p:spPr bwMode="auto">
              <a:xfrm>
                <a:off x="9438570" y="1224720"/>
                <a:ext cx="1588" cy="7938"/>
              </a:xfrm>
              <a:custGeom>
                <a:avLst/>
                <a:gdLst>
                  <a:gd name="T0" fmla="*/ 0 w 1942"/>
                  <a:gd name="T1" fmla="*/ 2147483647 h 8"/>
                  <a:gd name="T2" fmla="*/ 0 w 1942"/>
                  <a:gd name="T3" fmla="*/ 0 h 8"/>
                  <a:gd name="T4" fmla="*/ 0 w 1942"/>
                  <a:gd name="T5" fmla="*/ 2147483647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8"/>
                    </a:moveTo>
                    <a:lnTo>
                      <a:pt x="0" y="0"/>
                    </a:lnTo>
                    <a:lnTo>
                      <a:pt x="0"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67" name="Freeform 671"/>
              <p:cNvSpPr>
                <a:spLocks/>
              </p:cNvSpPr>
              <p:nvPr/>
            </p:nvSpPr>
            <p:spPr bwMode="auto">
              <a:xfrm>
                <a:off x="9438570" y="1209639"/>
                <a:ext cx="7938" cy="15081"/>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68" name="Freeform 672"/>
              <p:cNvSpPr>
                <a:spLocks/>
              </p:cNvSpPr>
              <p:nvPr/>
            </p:nvSpPr>
            <p:spPr bwMode="auto">
              <a:xfrm>
                <a:off x="9438570" y="1224720"/>
                <a:ext cx="1588" cy="7938"/>
              </a:xfrm>
              <a:custGeom>
                <a:avLst/>
                <a:gdLst>
                  <a:gd name="T0" fmla="*/ 0 w 1942"/>
                  <a:gd name="T1" fmla="*/ 2147483647 h 8"/>
                  <a:gd name="T2" fmla="*/ 0 w 1942"/>
                  <a:gd name="T3" fmla="*/ 0 h 8"/>
                  <a:gd name="T4" fmla="*/ 0 w 1942"/>
                  <a:gd name="T5" fmla="*/ 2147483647 h 8"/>
                  <a:gd name="T6" fmla="*/ 0 w 1942"/>
                  <a:gd name="T7" fmla="*/ 2147483647 h 8"/>
                  <a:gd name="T8" fmla="*/ 0 60000 65536"/>
                  <a:gd name="T9" fmla="*/ 0 60000 65536"/>
                  <a:gd name="T10" fmla="*/ 0 60000 65536"/>
                  <a:gd name="T11" fmla="*/ 0 60000 65536"/>
                  <a:gd name="T12" fmla="*/ 0 w 1942"/>
                  <a:gd name="T13" fmla="*/ 0 h 8"/>
                  <a:gd name="T14" fmla="*/ 1942 w 1942"/>
                  <a:gd name="T15" fmla="*/ 8 h 8"/>
                </a:gdLst>
                <a:ahLst/>
                <a:cxnLst>
                  <a:cxn ang="T8">
                    <a:pos x="T0" y="T1"/>
                  </a:cxn>
                  <a:cxn ang="T9">
                    <a:pos x="T2" y="T3"/>
                  </a:cxn>
                  <a:cxn ang="T10">
                    <a:pos x="T4" y="T5"/>
                  </a:cxn>
                  <a:cxn ang="T11">
                    <a:pos x="T6" y="T7"/>
                  </a:cxn>
                </a:cxnLst>
                <a:rect l="T12" t="T13" r="T14" b="T15"/>
                <a:pathLst>
                  <a:path w="1942" h="8">
                    <a:moveTo>
                      <a:pt x="0" y="8"/>
                    </a:moveTo>
                    <a:lnTo>
                      <a:pt x="0" y="0"/>
                    </a:lnTo>
                    <a:lnTo>
                      <a:pt x="0"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69" name="Freeform 673"/>
              <p:cNvSpPr>
                <a:spLocks/>
              </p:cNvSpPr>
              <p:nvPr/>
            </p:nvSpPr>
            <p:spPr bwMode="auto">
              <a:xfrm>
                <a:off x="10146595" y="1248532"/>
                <a:ext cx="7938" cy="7938"/>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70" name="Freeform 674"/>
              <p:cNvSpPr>
                <a:spLocks/>
              </p:cNvSpPr>
              <p:nvPr/>
            </p:nvSpPr>
            <p:spPr bwMode="auto">
              <a:xfrm>
                <a:off x="10123577" y="1224720"/>
                <a:ext cx="7938" cy="15875"/>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71" name="Freeform 675"/>
              <p:cNvSpPr>
                <a:spLocks/>
              </p:cNvSpPr>
              <p:nvPr/>
            </p:nvSpPr>
            <p:spPr bwMode="auto">
              <a:xfrm>
                <a:off x="10146595" y="1248532"/>
                <a:ext cx="7938" cy="7938"/>
              </a:xfrm>
              <a:custGeom>
                <a:avLst/>
                <a:gdLst>
                  <a:gd name="T0" fmla="*/ 0 w 8"/>
                  <a:gd name="T1" fmla="*/ 0 h 8"/>
                  <a:gd name="T2" fmla="*/ 2147483647 w 8"/>
                  <a:gd name="T3" fmla="*/ 2147483647 h 8"/>
                  <a:gd name="T4" fmla="*/ 2147483647 w 8"/>
                  <a:gd name="T5" fmla="*/ 2147483647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8"/>
                    </a:lnTo>
                    <a:lnTo>
                      <a:pt x="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72" name="Freeform 676"/>
              <p:cNvSpPr>
                <a:spLocks/>
              </p:cNvSpPr>
              <p:nvPr/>
            </p:nvSpPr>
            <p:spPr bwMode="auto">
              <a:xfrm>
                <a:off x="10123577" y="1224720"/>
                <a:ext cx="7938" cy="15875"/>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73" name="Freeform 677"/>
              <p:cNvSpPr>
                <a:spLocks/>
              </p:cNvSpPr>
              <p:nvPr/>
            </p:nvSpPr>
            <p:spPr bwMode="auto">
              <a:xfrm>
                <a:off x="10760958" y="1466020"/>
                <a:ext cx="92869" cy="147638"/>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2147483647 h 152"/>
                  <a:gd name="T26" fmla="*/ 0 w 96"/>
                  <a:gd name="T27" fmla="*/ 2147483647 h 152"/>
                  <a:gd name="T28" fmla="*/ 2147483647 w 96"/>
                  <a:gd name="T29" fmla="*/ 2147483647 h 152"/>
                  <a:gd name="T30" fmla="*/ 2147483647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52"/>
                  <a:gd name="T83" fmla="*/ 96 w 9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74" name="Freeform 678"/>
              <p:cNvSpPr>
                <a:spLocks/>
              </p:cNvSpPr>
              <p:nvPr/>
            </p:nvSpPr>
            <p:spPr bwMode="auto">
              <a:xfrm>
                <a:off x="10791915" y="1450145"/>
                <a:ext cx="85725" cy="178594"/>
              </a:xfrm>
              <a:custGeom>
                <a:avLst/>
                <a:gdLst>
                  <a:gd name="T0" fmla="*/ 2147483647 w 88"/>
                  <a:gd name="T1" fmla="*/ 0 h 184"/>
                  <a:gd name="T2" fmla="*/ 0 w 88"/>
                  <a:gd name="T3" fmla="*/ 0 h 184"/>
                  <a:gd name="T4" fmla="*/ 0 w 88"/>
                  <a:gd name="T5" fmla="*/ 2147483647 h 184"/>
                  <a:gd name="T6" fmla="*/ 2147483647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0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184"/>
                  <a:gd name="T86" fmla="*/ 88 w 88"/>
                  <a:gd name="T87" fmla="*/ 184 h 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75" name="Freeform 679"/>
              <p:cNvSpPr>
                <a:spLocks/>
              </p:cNvSpPr>
              <p:nvPr/>
            </p:nvSpPr>
            <p:spPr bwMode="auto">
              <a:xfrm>
                <a:off x="10760958" y="1466020"/>
                <a:ext cx="92869" cy="147638"/>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0 h 152"/>
                  <a:gd name="T26" fmla="*/ 2147483647 w 96"/>
                  <a:gd name="T27" fmla="*/ 2147483647 h 152"/>
                  <a:gd name="T28" fmla="*/ 0 w 96"/>
                  <a:gd name="T29" fmla="*/ 2147483647 h 152"/>
                  <a:gd name="T30" fmla="*/ 0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2147483647 w 96"/>
                  <a:gd name="T55" fmla="*/ 2147483647 h 152"/>
                  <a:gd name="T56" fmla="*/ 2147483647 w 96"/>
                  <a:gd name="T57" fmla="*/ 2147483647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52"/>
                  <a:gd name="T89" fmla="*/ 96 w 96"/>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76" name="Freeform 680"/>
              <p:cNvSpPr>
                <a:spLocks/>
              </p:cNvSpPr>
              <p:nvPr/>
            </p:nvSpPr>
            <p:spPr bwMode="auto">
              <a:xfrm>
                <a:off x="10791915" y="1450145"/>
                <a:ext cx="85725" cy="178594"/>
              </a:xfrm>
              <a:custGeom>
                <a:avLst/>
                <a:gdLst>
                  <a:gd name="T0" fmla="*/ 2147483647 w 88"/>
                  <a:gd name="T1" fmla="*/ 0 h 184"/>
                  <a:gd name="T2" fmla="*/ 0 w 88"/>
                  <a:gd name="T3" fmla="*/ 0 h 184"/>
                  <a:gd name="T4" fmla="*/ 0 w 88"/>
                  <a:gd name="T5" fmla="*/ 2147483647 h 184"/>
                  <a:gd name="T6" fmla="*/ 0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2147483647 h 184"/>
                  <a:gd name="T56" fmla="*/ 2147483647 w 88"/>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84"/>
                  <a:gd name="T89" fmla="*/ 88 w 88"/>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77" name="Freeform 681"/>
              <p:cNvSpPr>
                <a:spLocks/>
              </p:cNvSpPr>
              <p:nvPr/>
            </p:nvSpPr>
            <p:spPr bwMode="auto">
              <a:xfrm>
                <a:off x="10512514" y="1357276"/>
                <a:ext cx="100806" cy="46831"/>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48"/>
                  <a:gd name="T38" fmla="*/ 104 w 10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78" name="Freeform 682"/>
              <p:cNvSpPr>
                <a:spLocks/>
              </p:cNvSpPr>
              <p:nvPr/>
            </p:nvSpPr>
            <p:spPr bwMode="auto">
              <a:xfrm>
                <a:off x="10437096" y="968339"/>
                <a:ext cx="750900" cy="520700"/>
              </a:xfrm>
              <a:custGeom>
                <a:avLst/>
                <a:gdLst>
                  <a:gd name="T0" fmla="*/ 2147483647 w 768"/>
                  <a:gd name="T1" fmla="*/ 2147483647 h 536"/>
                  <a:gd name="T2" fmla="*/ 2147483647 w 768"/>
                  <a:gd name="T3" fmla="*/ 0 h 536"/>
                  <a:gd name="T4" fmla="*/ 2147483647 w 768"/>
                  <a:gd name="T5" fmla="*/ 2147483647 h 536"/>
                  <a:gd name="T6" fmla="*/ 2147483647 w 768"/>
                  <a:gd name="T7" fmla="*/ 2147483647 h 536"/>
                  <a:gd name="T8" fmla="*/ 2147483647 w 768"/>
                  <a:gd name="T9" fmla="*/ 2147483647 h 536"/>
                  <a:gd name="T10" fmla="*/ 2147483647 w 768"/>
                  <a:gd name="T11" fmla="*/ 2147483647 h 536"/>
                  <a:gd name="T12" fmla="*/ 2147483647 w 768"/>
                  <a:gd name="T13" fmla="*/ 2147483647 h 536"/>
                  <a:gd name="T14" fmla="*/ 2147483647 w 768"/>
                  <a:gd name="T15" fmla="*/ 2147483647 h 536"/>
                  <a:gd name="T16" fmla="*/ 2147483647 w 768"/>
                  <a:gd name="T17" fmla="*/ 2147483647 h 536"/>
                  <a:gd name="T18" fmla="*/ 2147483647 w 768"/>
                  <a:gd name="T19" fmla="*/ 2147483647 h 536"/>
                  <a:gd name="T20" fmla="*/ 2147483647 w 768"/>
                  <a:gd name="T21" fmla="*/ 2147483647 h 536"/>
                  <a:gd name="T22" fmla="*/ 2147483647 w 768"/>
                  <a:gd name="T23" fmla="*/ 2147483647 h 536"/>
                  <a:gd name="T24" fmla="*/ 2147483647 w 768"/>
                  <a:gd name="T25" fmla="*/ 2147483647 h 536"/>
                  <a:gd name="T26" fmla="*/ 2147483647 w 768"/>
                  <a:gd name="T27" fmla="*/ 2147483647 h 536"/>
                  <a:gd name="T28" fmla="*/ 0 w 768"/>
                  <a:gd name="T29" fmla="*/ 2147483647 h 536"/>
                  <a:gd name="T30" fmla="*/ 0 w 768"/>
                  <a:gd name="T31" fmla="*/ 2147483647 h 536"/>
                  <a:gd name="T32" fmla="*/ 2147483647 w 768"/>
                  <a:gd name="T33" fmla="*/ 2147483647 h 536"/>
                  <a:gd name="T34" fmla="*/ 2147483647 w 768"/>
                  <a:gd name="T35" fmla="*/ 2147483647 h 536"/>
                  <a:gd name="T36" fmla="*/ 2147483647 w 768"/>
                  <a:gd name="T37" fmla="*/ 2147483647 h 536"/>
                  <a:gd name="T38" fmla="*/ 2147483647 w 768"/>
                  <a:gd name="T39" fmla="*/ 2147483647 h 536"/>
                  <a:gd name="T40" fmla="*/ 2147483647 w 768"/>
                  <a:gd name="T41" fmla="*/ 2147483647 h 536"/>
                  <a:gd name="T42" fmla="*/ 2147483647 w 768"/>
                  <a:gd name="T43" fmla="*/ 2147483647 h 536"/>
                  <a:gd name="T44" fmla="*/ 2147483647 w 768"/>
                  <a:gd name="T45" fmla="*/ 2147483647 h 536"/>
                  <a:gd name="T46" fmla="*/ 2147483647 w 768"/>
                  <a:gd name="T47" fmla="*/ 2147483647 h 536"/>
                  <a:gd name="T48" fmla="*/ 2147483647 w 768"/>
                  <a:gd name="T49" fmla="*/ 2147483647 h 536"/>
                  <a:gd name="T50" fmla="*/ 2147483647 w 768"/>
                  <a:gd name="T51" fmla="*/ 2147483647 h 536"/>
                  <a:gd name="T52" fmla="*/ 2147483647 w 768"/>
                  <a:gd name="T53" fmla="*/ 2147483647 h 536"/>
                  <a:gd name="T54" fmla="*/ 2147483647 w 768"/>
                  <a:gd name="T55" fmla="*/ 2147483647 h 536"/>
                  <a:gd name="T56" fmla="*/ 2147483647 w 768"/>
                  <a:gd name="T57" fmla="*/ 2147483647 h 536"/>
                  <a:gd name="T58" fmla="*/ 2147483647 w 768"/>
                  <a:gd name="T59" fmla="*/ 2147483647 h 536"/>
                  <a:gd name="T60" fmla="*/ 2147483647 w 768"/>
                  <a:gd name="T61" fmla="*/ 2147483647 h 536"/>
                  <a:gd name="T62" fmla="*/ 2147483647 w 768"/>
                  <a:gd name="T63" fmla="*/ 2147483647 h 536"/>
                  <a:gd name="T64" fmla="*/ 2147483647 w 768"/>
                  <a:gd name="T65" fmla="*/ 2147483647 h 536"/>
                  <a:gd name="T66" fmla="*/ 2147483647 w 768"/>
                  <a:gd name="T67" fmla="*/ 2147483647 h 536"/>
                  <a:gd name="T68" fmla="*/ 2147483647 w 768"/>
                  <a:gd name="T69" fmla="*/ 2147483647 h 536"/>
                  <a:gd name="T70" fmla="*/ 2147483647 w 768"/>
                  <a:gd name="T71" fmla="*/ 2147483647 h 536"/>
                  <a:gd name="T72" fmla="*/ 2147483647 w 768"/>
                  <a:gd name="T73" fmla="*/ 2147483647 h 536"/>
                  <a:gd name="T74" fmla="*/ 2147483647 w 768"/>
                  <a:gd name="T75" fmla="*/ 2147483647 h 536"/>
                  <a:gd name="T76" fmla="*/ 2147483647 w 768"/>
                  <a:gd name="T77" fmla="*/ 2147483647 h 536"/>
                  <a:gd name="T78" fmla="*/ 2147483647 w 768"/>
                  <a:gd name="T79" fmla="*/ 2147483647 h 536"/>
                  <a:gd name="T80" fmla="*/ 2147483647 w 768"/>
                  <a:gd name="T81" fmla="*/ 2147483647 h 536"/>
                  <a:gd name="T82" fmla="*/ 2147483647 w 768"/>
                  <a:gd name="T83" fmla="*/ 2147483647 h 536"/>
                  <a:gd name="T84" fmla="*/ 2147483647 w 768"/>
                  <a:gd name="T85" fmla="*/ 2147483647 h 536"/>
                  <a:gd name="T86" fmla="*/ 2147483647 w 768"/>
                  <a:gd name="T87" fmla="*/ 2147483647 h 536"/>
                  <a:gd name="T88" fmla="*/ 2147483647 w 768"/>
                  <a:gd name="T89" fmla="*/ 2147483647 h 536"/>
                  <a:gd name="T90" fmla="*/ 2147483647 w 768"/>
                  <a:gd name="T91" fmla="*/ 2147483647 h 536"/>
                  <a:gd name="T92" fmla="*/ 2147483647 w 768"/>
                  <a:gd name="T93" fmla="*/ 2147483647 h 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8"/>
                  <a:gd name="T142" fmla="*/ 0 h 536"/>
                  <a:gd name="T143" fmla="*/ 768 w 768"/>
                  <a:gd name="T144" fmla="*/ 536 h 536"/>
                  <a:gd name="connsiteX0" fmla="*/ 9688 w 10000"/>
                  <a:gd name="connsiteY0" fmla="*/ 2836 h 10000"/>
                  <a:gd name="connsiteX1" fmla="*/ 10000 w 10000"/>
                  <a:gd name="connsiteY1" fmla="*/ 1791 h 10000"/>
                  <a:gd name="connsiteX2" fmla="*/ 9375 w 10000"/>
                  <a:gd name="connsiteY2" fmla="*/ 1791 h 10000"/>
                  <a:gd name="connsiteX3" fmla="*/ 9271 w 10000"/>
                  <a:gd name="connsiteY3" fmla="*/ 1493 h 10000"/>
                  <a:gd name="connsiteX4" fmla="*/ 8854 w 10000"/>
                  <a:gd name="connsiteY4" fmla="*/ 1343 h 10000"/>
                  <a:gd name="connsiteX5" fmla="*/ 8333 w 10000"/>
                  <a:gd name="connsiteY5" fmla="*/ 0 h 10000"/>
                  <a:gd name="connsiteX6" fmla="*/ 7813 w 10000"/>
                  <a:gd name="connsiteY6" fmla="*/ 0 h 10000"/>
                  <a:gd name="connsiteX7" fmla="*/ 7708 w 10000"/>
                  <a:gd name="connsiteY7" fmla="*/ 299 h 10000"/>
                  <a:gd name="connsiteX8" fmla="*/ 7396 w 10000"/>
                  <a:gd name="connsiteY8" fmla="*/ 1194 h 10000"/>
                  <a:gd name="connsiteX9" fmla="*/ 7083 w 10000"/>
                  <a:gd name="connsiteY9" fmla="*/ 1194 h 10000"/>
                  <a:gd name="connsiteX10" fmla="*/ 6979 w 10000"/>
                  <a:gd name="connsiteY10" fmla="*/ 1343 h 10000"/>
                  <a:gd name="connsiteX11" fmla="*/ 7083 w 10000"/>
                  <a:gd name="connsiteY11" fmla="*/ 1343 h 10000"/>
                  <a:gd name="connsiteX12" fmla="*/ 6979 w 10000"/>
                  <a:gd name="connsiteY12" fmla="*/ 1343 h 10000"/>
                  <a:gd name="connsiteX13" fmla="*/ 6875 w 10000"/>
                  <a:gd name="connsiteY13" fmla="*/ 1642 h 10000"/>
                  <a:gd name="connsiteX14" fmla="*/ 6875 w 10000"/>
                  <a:gd name="connsiteY14" fmla="*/ 1940 h 10000"/>
                  <a:gd name="connsiteX15" fmla="*/ 7396 w 10000"/>
                  <a:gd name="connsiteY15" fmla="*/ 2090 h 10000"/>
                  <a:gd name="connsiteX16" fmla="*/ 7500 w 10000"/>
                  <a:gd name="connsiteY16" fmla="*/ 2388 h 10000"/>
                  <a:gd name="connsiteX17" fmla="*/ 6979 w 10000"/>
                  <a:gd name="connsiteY17" fmla="*/ 2537 h 10000"/>
                  <a:gd name="connsiteX18" fmla="*/ 6667 w 10000"/>
                  <a:gd name="connsiteY18" fmla="*/ 2836 h 10000"/>
                  <a:gd name="connsiteX19" fmla="*/ 6250 w 10000"/>
                  <a:gd name="connsiteY19" fmla="*/ 2985 h 10000"/>
                  <a:gd name="connsiteX20" fmla="*/ 6146 w 10000"/>
                  <a:gd name="connsiteY20" fmla="*/ 3582 h 10000"/>
                  <a:gd name="connsiteX21" fmla="*/ 5625 w 10000"/>
                  <a:gd name="connsiteY21" fmla="*/ 3582 h 10000"/>
                  <a:gd name="connsiteX22" fmla="*/ 5000 w 10000"/>
                  <a:gd name="connsiteY22" fmla="*/ 4179 h 10000"/>
                  <a:gd name="connsiteX23" fmla="*/ 4479 w 10000"/>
                  <a:gd name="connsiteY23" fmla="*/ 3731 h 10000"/>
                  <a:gd name="connsiteX24" fmla="*/ 3854 w 10000"/>
                  <a:gd name="connsiteY24" fmla="*/ 3731 h 10000"/>
                  <a:gd name="connsiteX25" fmla="*/ 3438 w 10000"/>
                  <a:gd name="connsiteY25" fmla="*/ 2985 h 10000"/>
                  <a:gd name="connsiteX26" fmla="*/ 2708 w 10000"/>
                  <a:gd name="connsiteY26" fmla="*/ 2687 h 10000"/>
                  <a:gd name="connsiteX27" fmla="*/ 2708 w 10000"/>
                  <a:gd name="connsiteY27" fmla="*/ 1940 h 10000"/>
                  <a:gd name="connsiteX28" fmla="*/ 2396 w 10000"/>
                  <a:gd name="connsiteY28" fmla="*/ 1791 h 10000"/>
                  <a:gd name="connsiteX29" fmla="*/ 2292 w 10000"/>
                  <a:gd name="connsiteY29" fmla="*/ 1642 h 10000"/>
                  <a:gd name="connsiteX30" fmla="*/ 2292 w 10000"/>
                  <a:gd name="connsiteY30" fmla="*/ 1791 h 10000"/>
                  <a:gd name="connsiteX31" fmla="*/ 2292 w 10000"/>
                  <a:gd name="connsiteY31" fmla="*/ 1642 h 10000"/>
                  <a:gd name="connsiteX32" fmla="*/ 2188 w 10000"/>
                  <a:gd name="connsiteY32" fmla="*/ 1642 h 10000"/>
                  <a:gd name="connsiteX33" fmla="*/ 2188 w 10000"/>
                  <a:gd name="connsiteY33" fmla="*/ 1791 h 10000"/>
                  <a:gd name="connsiteX34" fmla="*/ 2188 w 10000"/>
                  <a:gd name="connsiteY34" fmla="*/ 1642 h 10000"/>
                  <a:gd name="connsiteX35" fmla="*/ 1979 w 10000"/>
                  <a:gd name="connsiteY35" fmla="*/ 1791 h 10000"/>
                  <a:gd name="connsiteX36" fmla="*/ 1875 w 10000"/>
                  <a:gd name="connsiteY36" fmla="*/ 2239 h 10000"/>
                  <a:gd name="connsiteX37" fmla="*/ 1458 w 10000"/>
                  <a:gd name="connsiteY37" fmla="*/ 2090 h 10000"/>
                  <a:gd name="connsiteX38" fmla="*/ 1354 w 10000"/>
                  <a:gd name="connsiteY38" fmla="*/ 2836 h 10000"/>
                  <a:gd name="connsiteX39" fmla="*/ 1042 w 10000"/>
                  <a:gd name="connsiteY39" fmla="*/ 2985 h 10000"/>
                  <a:gd name="connsiteX40" fmla="*/ 938 w 10000"/>
                  <a:gd name="connsiteY40" fmla="*/ 3881 h 10000"/>
                  <a:gd name="connsiteX41" fmla="*/ 729 w 10000"/>
                  <a:gd name="connsiteY41" fmla="*/ 4179 h 10000"/>
                  <a:gd name="connsiteX42" fmla="*/ 417 w 10000"/>
                  <a:gd name="connsiteY42" fmla="*/ 4478 h 10000"/>
                  <a:gd name="connsiteX43" fmla="*/ 0 w 10000"/>
                  <a:gd name="connsiteY43" fmla="*/ 4627 h 10000"/>
                  <a:gd name="connsiteX44" fmla="*/ 0 w 10000"/>
                  <a:gd name="connsiteY44" fmla="*/ 4925 h 10000"/>
                  <a:gd name="connsiteX45" fmla="*/ 8 w 10000"/>
                  <a:gd name="connsiteY45" fmla="*/ 5212 h 10000"/>
                  <a:gd name="connsiteX46" fmla="*/ 104 w 10000"/>
                  <a:gd name="connsiteY46" fmla="*/ 5224 h 10000"/>
                  <a:gd name="connsiteX47" fmla="*/ 0 w 10000"/>
                  <a:gd name="connsiteY47" fmla="*/ 5373 h 10000"/>
                  <a:gd name="connsiteX48" fmla="*/ 104 w 10000"/>
                  <a:gd name="connsiteY48" fmla="*/ 5522 h 10000"/>
                  <a:gd name="connsiteX49" fmla="*/ 313 w 10000"/>
                  <a:gd name="connsiteY49" fmla="*/ 5522 h 10000"/>
                  <a:gd name="connsiteX50" fmla="*/ 417 w 10000"/>
                  <a:gd name="connsiteY50" fmla="*/ 5821 h 10000"/>
                  <a:gd name="connsiteX51" fmla="*/ 625 w 10000"/>
                  <a:gd name="connsiteY51" fmla="*/ 5821 h 10000"/>
                  <a:gd name="connsiteX52" fmla="*/ 938 w 10000"/>
                  <a:gd name="connsiteY52" fmla="*/ 5821 h 10000"/>
                  <a:gd name="connsiteX53" fmla="*/ 1042 w 10000"/>
                  <a:gd name="connsiteY53" fmla="*/ 5970 h 10000"/>
                  <a:gd name="connsiteX54" fmla="*/ 833 w 10000"/>
                  <a:gd name="connsiteY54" fmla="*/ 6418 h 10000"/>
                  <a:gd name="connsiteX55" fmla="*/ 833 w 10000"/>
                  <a:gd name="connsiteY55" fmla="*/ 6716 h 10000"/>
                  <a:gd name="connsiteX56" fmla="*/ 729 w 10000"/>
                  <a:gd name="connsiteY56" fmla="*/ 6866 h 10000"/>
                  <a:gd name="connsiteX57" fmla="*/ 833 w 10000"/>
                  <a:gd name="connsiteY57" fmla="*/ 7164 h 10000"/>
                  <a:gd name="connsiteX58" fmla="*/ 1146 w 10000"/>
                  <a:gd name="connsiteY58" fmla="*/ 7313 h 10000"/>
                  <a:gd name="connsiteX59" fmla="*/ 1042 w 10000"/>
                  <a:gd name="connsiteY59" fmla="*/ 7463 h 10000"/>
                  <a:gd name="connsiteX60" fmla="*/ 1146 w 10000"/>
                  <a:gd name="connsiteY60" fmla="*/ 7463 h 10000"/>
                  <a:gd name="connsiteX61" fmla="*/ 1563 w 10000"/>
                  <a:gd name="connsiteY61" fmla="*/ 7612 h 10000"/>
                  <a:gd name="connsiteX62" fmla="*/ 1875 w 10000"/>
                  <a:gd name="connsiteY62" fmla="*/ 7910 h 10000"/>
                  <a:gd name="connsiteX63" fmla="*/ 2188 w 10000"/>
                  <a:gd name="connsiteY63" fmla="*/ 7910 h 10000"/>
                  <a:gd name="connsiteX64" fmla="*/ 2292 w 10000"/>
                  <a:gd name="connsiteY64" fmla="*/ 8060 h 10000"/>
                  <a:gd name="connsiteX65" fmla="*/ 2396 w 10000"/>
                  <a:gd name="connsiteY65" fmla="*/ 8060 h 10000"/>
                  <a:gd name="connsiteX66" fmla="*/ 2500 w 10000"/>
                  <a:gd name="connsiteY66" fmla="*/ 8209 h 10000"/>
                  <a:gd name="connsiteX67" fmla="*/ 2708 w 10000"/>
                  <a:gd name="connsiteY67" fmla="*/ 8209 h 10000"/>
                  <a:gd name="connsiteX68" fmla="*/ 2917 w 10000"/>
                  <a:gd name="connsiteY68" fmla="*/ 8209 h 10000"/>
                  <a:gd name="connsiteX69" fmla="*/ 3125 w 10000"/>
                  <a:gd name="connsiteY69" fmla="*/ 7910 h 10000"/>
                  <a:gd name="connsiteX70" fmla="*/ 3333 w 10000"/>
                  <a:gd name="connsiteY70" fmla="*/ 7761 h 10000"/>
                  <a:gd name="connsiteX71" fmla="*/ 3542 w 10000"/>
                  <a:gd name="connsiteY71" fmla="*/ 7761 h 10000"/>
                  <a:gd name="connsiteX72" fmla="*/ 3750 w 10000"/>
                  <a:gd name="connsiteY72" fmla="*/ 7910 h 10000"/>
                  <a:gd name="connsiteX73" fmla="*/ 3854 w 10000"/>
                  <a:gd name="connsiteY73" fmla="*/ 7910 h 10000"/>
                  <a:gd name="connsiteX74" fmla="*/ 3958 w 10000"/>
                  <a:gd name="connsiteY74" fmla="*/ 8060 h 10000"/>
                  <a:gd name="connsiteX75" fmla="*/ 4063 w 10000"/>
                  <a:gd name="connsiteY75" fmla="*/ 8358 h 10000"/>
                  <a:gd name="connsiteX76" fmla="*/ 3958 w 10000"/>
                  <a:gd name="connsiteY76" fmla="*/ 8806 h 10000"/>
                  <a:gd name="connsiteX77" fmla="*/ 3958 w 10000"/>
                  <a:gd name="connsiteY77" fmla="*/ 8955 h 10000"/>
                  <a:gd name="connsiteX78" fmla="*/ 4063 w 10000"/>
                  <a:gd name="connsiteY78" fmla="*/ 9104 h 10000"/>
                  <a:gd name="connsiteX79" fmla="*/ 4167 w 10000"/>
                  <a:gd name="connsiteY79" fmla="*/ 9254 h 10000"/>
                  <a:gd name="connsiteX80" fmla="*/ 4167 w 10000"/>
                  <a:gd name="connsiteY80" fmla="*/ 9403 h 10000"/>
                  <a:gd name="connsiteX81" fmla="*/ 4479 w 10000"/>
                  <a:gd name="connsiteY81" fmla="*/ 9552 h 10000"/>
                  <a:gd name="connsiteX82" fmla="*/ 4375 w 10000"/>
                  <a:gd name="connsiteY82" fmla="*/ 9701 h 10000"/>
                  <a:gd name="connsiteX83" fmla="*/ 4688 w 10000"/>
                  <a:gd name="connsiteY83" fmla="*/ 9552 h 10000"/>
                  <a:gd name="connsiteX84" fmla="*/ 4688 w 10000"/>
                  <a:gd name="connsiteY84" fmla="*/ 9254 h 10000"/>
                  <a:gd name="connsiteX85" fmla="*/ 5208 w 10000"/>
                  <a:gd name="connsiteY85" fmla="*/ 9254 h 10000"/>
                  <a:gd name="connsiteX86" fmla="*/ 5417 w 10000"/>
                  <a:gd name="connsiteY86" fmla="*/ 9552 h 10000"/>
                  <a:gd name="connsiteX87" fmla="*/ 5521 w 10000"/>
                  <a:gd name="connsiteY87" fmla="*/ 9701 h 10000"/>
                  <a:gd name="connsiteX88" fmla="*/ 5625 w 10000"/>
                  <a:gd name="connsiteY88" fmla="*/ 9701 h 10000"/>
                  <a:gd name="connsiteX89" fmla="*/ 5938 w 10000"/>
                  <a:gd name="connsiteY89" fmla="*/ 10000 h 10000"/>
                  <a:gd name="connsiteX90" fmla="*/ 5938 w 10000"/>
                  <a:gd name="connsiteY90" fmla="*/ 9701 h 10000"/>
                  <a:gd name="connsiteX91" fmla="*/ 6354 w 10000"/>
                  <a:gd name="connsiteY91" fmla="*/ 9552 h 10000"/>
                  <a:gd name="connsiteX92" fmla="*/ 6458 w 10000"/>
                  <a:gd name="connsiteY92" fmla="*/ 9403 h 10000"/>
                  <a:gd name="connsiteX93" fmla="*/ 6563 w 10000"/>
                  <a:gd name="connsiteY93" fmla="*/ 9403 h 10000"/>
                  <a:gd name="connsiteX94" fmla="*/ 6667 w 10000"/>
                  <a:gd name="connsiteY94" fmla="*/ 9403 h 10000"/>
                  <a:gd name="connsiteX95" fmla="*/ 6875 w 10000"/>
                  <a:gd name="connsiteY95" fmla="*/ 9254 h 10000"/>
                  <a:gd name="connsiteX96" fmla="*/ 7083 w 10000"/>
                  <a:gd name="connsiteY96" fmla="*/ 9104 h 10000"/>
                  <a:gd name="connsiteX97" fmla="*/ 7396 w 10000"/>
                  <a:gd name="connsiteY97" fmla="*/ 8806 h 10000"/>
                  <a:gd name="connsiteX98" fmla="*/ 7500 w 10000"/>
                  <a:gd name="connsiteY98" fmla="*/ 8507 h 10000"/>
                  <a:gd name="connsiteX99" fmla="*/ 7604 w 10000"/>
                  <a:gd name="connsiteY99" fmla="*/ 8209 h 10000"/>
                  <a:gd name="connsiteX100" fmla="*/ 7813 w 10000"/>
                  <a:gd name="connsiteY100" fmla="*/ 7761 h 10000"/>
                  <a:gd name="connsiteX101" fmla="*/ 7813 w 10000"/>
                  <a:gd name="connsiteY101" fmla="*/ 7463 h 10000"/>
                  <a:gd name="connsiteX102" fmla="*/ 7708 w 10000"/>
                  <a:gd name="connsiteY102" fmla="*/ 7313 h 10000"/>
                  <a:gd name="connsiteX103" fmla="*/ 7813 w 10000"/>
                  <a:gd name="connsiteY103" fmla="*/ 7164 h 10000"/>
                  <a:gd name="connsiteX104" fmla="*/ 7708 w 10000"/>
                  <a:gd name="connsiteY104" fmla="*/ 6866 h 10000"/>
                  <a:gd name="connsiteX105" fmla="*/ 7500 w 10000"/>
                  <a:gd name="connsiteY105" fmla="*/ 6119 h 10000"/>
                  <a:gd name="connsiteX106" fmla="*/ 7500 w 10000"/>
                  <a:gd name="connsiteY106" fmla="*/ 5970 h 10000"/>
                  <a:gd name="connsiteX107" fmla="*/ 7708 w 10000"/>
                  <a:gd name="connsiteY107" fmla="*/ 5672 h 10000"/>
                  <a:gd name="connsiteX108" fmla="*/ 7917 w 10000"/>
                  <a:gd name="connsiteY108" fmla="*/ 5522 h 10000"/>
                  <a:gd name="connsiteX109" fmla="*/ 7917 w 10000"/>
                  <a:gd name="connsiteY109" fmla="*/ 5373 h 10000"/>
                  <a:gd name="connsiteX110" fmla="*/ 7604 w 10000"/>
                  <a:gd name="connsiteY110" fmla="*/ 5373 h 10000"/>
                  <a:gd name="connsiteX111" fmla="*/ 7500 w 10000"/>
                  <a:gd name="connsiteY111" fmla="*/ 5373 h 10000"/>
                  <a:gd name="connsiteX112" fmla="*/ 7396 w 10000"/>
                  <a:gd name="connsiteY112" fmla="*/ 5373 h 10000"/>
                  <a:gd name="connsiteX113" fmla="*/ 7292 w 10000"/>
                  <a:gd name="connsiteY113" fmla="*/ 5075 h 10000"/>
                  <a:gd name="connsiteX114" fmla="*/ 7188 w 10000"/>
                  <a:gd name="connsiteY114" fmla="*/ 4925 h 10000"/>
                  <a:gd name="connsiteX115" fmla="*/ 7396 w 10000"/>
                  <a:gd name="connsiteY115" fmla="*/ 4776 h 10000"/>
                  <a:gd name="connsiteX116" fmla="*/ 7604 w 10000"/>
                  <a:gd name="connsiteY116" fmla="*/ 4627 h 10000"/>
                  <a:gd name="connsiteX117" fmla="*/ 7813 w 10000"/>
                  <a:gd name="connsiteY117" fmla="*/ 4328 h 10000"/>
                  <a:gd name="connsiteX118" fmla="*/ 7917 w 10000"/>
                  <a:gd name="connsiteY118" fmla="*/ 4328 h 10000"/>
                  <a:gd name="connsiteX119" fmla="*/ 7813 w 10000"/>
                  <a:gd name="connsiteY119" fmla="*/ 4627 h 10000"/>
                  <a:gd name="connsiteX120" fmla="*/ 7917 w 10000"/>
                  <a:gd name="connsiteY120" fmla="*/ 4776 h 10000"/>
                  <a:gd name="connsiteX121" fmla="*/ 8021 w 10000"/>
                  <a:gd name="connsiteY121" fmla="*/ 4776 h 10000"/>
                  <a:gd name="connsiteX122" fmla="*/ 8333 w 10000"/>
                  <a:gd name="connsiteY122" fmla="*/ 4627 h 10000"/>
                  <a:gd name="connsiteX123" fmla="*/ 8542 w 10000"/>
                  <a:gd name="connsiteY123" fmla="*/ 4776 h 10000"/>
                  <a:gd name="connsiteX124" fmla="*/ 8646 w 10000"/>
                  <a:gd name="connsiteY124" fmla="*/ 5075 h 10000"/>
                  <a:gd name="connsiteX125" fmla="*/ 8646 w 10000"/>
                  <a:gd name="connsiteY125" fmla="*/ 5224 h 10000"/>
                  <a:gd name="connsiteX126" fmla="*/ 8646 w 10000"/>
                  <a:gd name="connsiteY126" fmla="*/ 5672 h 10000"/>
                  <a:gd name="connsiteX127" fmla="*/ 8542 w 10000"/>
                  <a:gd name="connsiteY127" fmla="*/ 6119 h 10000"/>
                  <a:gd name="connsiteX128" fmla="*/ 8750 w 10000"/>
                  <a:gd name="connsiteY128" fmla="*/ 6119 h 10000"/>
                  <a:gd name="connsiteX129" fmla="*/ 8958 w 10000"/>
                  <a:gd name="connsiteY129" fmla="*/ 5970 h 10000"/>
                  <a:gd name="connsiteX130" fmla="*/ 9063 w 10000"/>
                  <a:gd name="connsiteY130" fmla="*/ 5821 h 10000"/>
                  <a:gd name="connsiteX131" fmla="*/ 9167 w 10000"/>
                  <a:gd name="connsiteY131" fmla="*/ 5672 h 10000"/>
                  <a:gd name="connsiteX132" fmla="*/ 8958 w 10000"/>
                  <a:gd name="connsiteY132" fmla="*/ 5075 h 10000"/>
                  <a:gd name="connsiteX133" fmla="*/ 8958 w 10000"/>
                  <a:gd name="connsiteY133" fmla="*/ 4925 h 10000"/>
                  <a:gd name="connsiteX134" fmla="*/ 8958 w 10000"/>
                  <a:gd name="connsiteY134" fmla="*/ 4627 h 10000"/>
                  <a:gd name="connsiteX135" fmla="*/ 8958 w 10000"/>
                  <a:gd name="connsiteY135" fmla="*/ 4478 h 10000"/>
                  <a:gd name="connsiteX136" fmla="*/ 8854 w 10000"/>
                  <a:gd name="connsiteY136" fmla="*/ 4179 h 10000"/>
                  <a:gd name="connsiteX137" fmla="*/ 8958 w 10000"/>
                  <a:gd name="connsiteY137" fmla="*/ 4030 h 10000"/>
                  <a:gd name="connsiteX138" fmla="*/ 9167 w 10000"/>
                  <a:gd name="connsiteY138" fmla="*/ 3731 h 10000"/>
                  <a:gd name="connsiteX139" fmla="*/ 9375 w 10000"/>
                  <a:gd name="connsiteY139" fmla="*/ 3731 h 10000"/>
                  <a:gd name="connsiteX140" fmla="*/ 9479 w 10000"/>
                  <a:gd name="connsiteY140" fmla="*/ 2985 h 10000"/>
                  <a:gd name="connsiteX141" fmla="*/ 9688 w 10000"/>
                  <a:gd name="connsiteY141" fmla="*/ 2836 h 10000"/>
                  <a:gd name="connsiteX0" fmla="*/ 9752 w 10064"/>
                  <a:gd name="connsiteY0" fmla="*/ 2836 h 10000"/>
                  <a:gd name="connsiteX1" fmla="*/ 10064 w 10064"/>
                  <a:gd name="connsiteY1" fmla="*/ 1791 h 10000"/>
                  <a:gd name="connsiteX2" fmla="*/ 9439 w 10064"/>
                  <a:gd name="connsiteY2" fmla="*/ 1791 h 10000"/>
                  <a:gd name="connsiteX3" fmla="*/ 9335 w 10064"/>
                  <a:gd name="connsiteY3" fmla="*/ 1493 h 10000"/>
                  <a:gd name="connsiteX4" fmla="*/ 8918 w 10064"/>
                  <a:gd name="connsiteY4" fmla="*/ 1343 h 10000"/>
                  <a:gd name="connsiteX5" fmla="*/ 8397 w 10064"/>
                  <a:gd name="connsiteY5" fmla="*/ 0 h 10000"/>
                  <a:gd name="connsiteX6" fmla="*/ 7877 w 10064"/>
                  <a:gd name="connsiteY6" fmla="*/ 0 h 10000"/>
                  <a:gd name="connsiteX7" fmla="*/ 7772 w 10064"/>
                  <a:gd name="connsiteY7" fmla="*/ 299 h 10000"/>
                  <a:gd name="connsiteX8" fmla="*/ 7460 w 10064"/>
                  <a:gd name="connsiteY8" fmla="*/ 1194 h 10000"/>
                  <a:gd name="connsiteX9" fmla="*/ 7147 w 10064"/>
                  <a:gd name="connsiteY9" fmla="*/ 1194 h 10000"/>
                  <a:gd name="connsiteX10" fmla="*/ 7043 w 10064"/>
                  <a:gd name="connsiteY10" fmla="*/ 1343 h 10000"/>
                  <a:gd name="connsiteX11" fmla="*/ 7147 w 10064"/>
                  <a:gd name="connsiteY11" fmla="*/ 1343 h 10000"/>
                  <a:gd name="connsiteX12" fmla="*/ 7043 w 10064"/>
                  <a:gd name="connsiteY12" fmla="*/ 1343 h 10000"/>
                  <a:gd name="connsiteX13" fmla="*/ 6939 w 10064"/>
                  <a:gd name="connsiteY13" fmla="*/ 1642 h 10000"/>
                  <a:gd name="connsiteX14" fmla="*/ 6939 w 10064"/>
                  <a:gd name="connsiteY14" fmla="*/ 1940 h 10000"/>
                  <a:gd name="connsiteX15" fmla="*/ 7460 w 10064"/>
                  <a:gd name="connsiteY15" fmla="*/ 2090 h 10000"/>
                  <a:gd name="connsiteX16" fmla="*/ 7564 w 10064"/>
                  <a:gd name="connsiteY16" fmla="*/ 2388 h 10000"/>
                  <a:gd name="connsiteX17" fmla="*/ 7043 w 10064"/>
                  <a:gd name="connsiteY17" fmla="*/ 2537 h 10000"/>
                  <a:gd name="connsiteX18" fmla="*/ 6731 w 10064"/>
                  <a:gd name="connsiteY18" fmla="*/ 2836 h 10000"/>
                  <a:gd name="connsiteX19" fmla="*/ 6314 w 10064"/>
                  <a:gd name="connsiteY19" fmla="*/ 2985 h 10000"/>
                  <a:gd name="connsiteX20" fmla="*/ 6210 w 10064"/>
                  <a:gd name="connsiteY20" fmla="*/ 3582 h 10000"/>
                  <a:gd name="connsiteX21" fmla="*/ 5689 w 10064"/>
                  <a:gd name="connsiteY21" fmla="*/ 3582 h 10000"/>
                  <a:gd name="connsiteX22" fmla="*/ 5064 w 10064"/>
                  <a:gd name="connsiteY22" fmla="*/ 4179 h 10000"/>
                  <a:gd name="connsiteX23" fmla="*/ 4543 w 10064"/>
                  <a:gd name="connsiteY23" fmla="*/ 3731 h 10000"/>
                  <a:gd name="connsiteX24" fmla="*/ 3918 w 10064"/>
                  <a:gd name="connsiteY24" fmla="*/ 3731 h 10000"/>
                  <a:gd name="connsiteX25" fmla="*/ 3502 w 10064"/>
                  <a:gd name="connsiteY25" fmla="*/ 2985 h 10000"/>
                  <a:gd name="connsiteX26" fmla="*/ 2772 w 10064"/>
                  <a:gd name="connsiteY26" fmla="*/ 2687 h 10000"/>
                  <a:gd name="connsiteX27" fmla="*/ 2772 w 10064"/>
                  <a:gd name="connsiteY27" fmla="*/ 1940 h 10000"/>
                  <a:gd name="connsiteX28" fmla="*/ 2460 w 10064"/>
                  <a:gd name="connsiteY28" fmla="*/ 1791 h 10000"/>
                  <a:gd name="connsiteX29" fmla="*/ 2356 w 10064"/>
                  <a:gd name="connsiteY29" fmla="*/ 1642 h 10000"/>
                  <a:gd name="connsiteX30" fmla="*/ 2356 w 10064"/>
                  <a:gd name="connsiteY30" fmla="*/ 1791 h 10000"/>
                  <a:gd name="connsiteX31" fmla="*/ 2356 w 10064"/>
                  <a:gd name="connsiteY31" fmla="*/ 1642 h 10000"/>
                  <a:gd name="connsiteX32" fmla="*/ 2252 w 10064"/>
                  <a:gd name="connsiteY32" fmla="*/ 1642 h 10000"/>
                  <a:gd name="connsiteX33" fmla="*/ 2252 w 10064"/>
                  <a:gd name="connsiteY33" fmla="*/ 1791 h 10000"/>
                  <a:gd name="connsiteX34" fmla="*/ 2252 w 10064"/>
                  <a:gd name="connsiteY34" fmla="*/ 1642 h 10000"/>
                  <a:gd name="connsiteX35" fmla="*/ 2043 w 10064"/>
                  <a:gd name="connsiteY35" fmla="*/ 1791 h 10000"/>
                  <a:gd name="connsiteX36" fmla="*/ 1939 w 10064"/>
                  <a:gd name="connsiteY36" fmla="*/ 2239 h 10000"/>
                  <a:gd name="connsiteX37" fmla="*/ 1522 w 10064"/>
                  <a:gd name="connsiteY37" fmla="*/ 2090 h 10000"/>
                  <a:gd name="connsiteX38" fmla="*/ 1418 w 10064"/>
                  <a:gd name="connsiteY38" fmla="*/ 2836 h 10000"/>
                  <a:gd name="connsiteX39" fmla="*/ 1106 w 10064"/>
                  <a:gd name="connsiteY39" fmla="*/ 2985 h 10000"/>
                  <a:gd name="connsiteX40" fmla="*/ 1002 w 10064"/>
                  <a:gd name="connsiteY40" fmla="*/ 3881 h 10000"/>
                  <a:gd name="connsiteX41" fmla="*/ 793 w 10064"/>
                  <a:gd name="connsiteY41" fmla="*/ 4179 h 10000"/>
                  <a:gd name="connsiteX42" fmla="*/ 481 w 10064"/>
                  <a:gd name="connsiteY42" fmla="*/ 4478 h 10000"/>
                  <a:gd name="connsiteX43" fmla="*/ 64 w 10064"/>
                  <a:gd name="connsiteY43" fmla="*/ 4627 h 10000"/>
                  <a:gd name="connsiteX44" fmla="*/ 0 w 10064"/>
                  <a:gd name="connsiteY44" fmla="*/ 4925 h 10000"/>
                  <a:gd name="connsiteX45" fmla="*/ 72 w 10064"/>
                  <a:gd name="connsiteY45" fmla="*/ 5212 h 10000"/>
                  <a:gd name="connsiteX46" fmla="*/ 168 w 10064"/>
                  <a:gd name="connsiteY46" fmla="*/ 5224 h 10000"/>
                  <a:gd name="connsiteX47" fmla="*/ 64 w 10064"/>
                  <a:gd name="connsiteY47" fmla="*/ 5373 h 10000"/>
                  <a:gd name="connsiteX48" fmla="*/ 168 w 10064"/>
                  <a:gd name="connsiteY48" fmla="*/ 5522 h 10000"/>
                  <a:gd name="connsiteX49" fmla="*/ 377 w 10064"/>
                  <a:gd name="connsiteY49" fmla="*/ 5522 h 10000"/>
                  <a:gd name="connsiteX50" fmla="*/ 481 w 10064"/>
                  <a:gd name="connsiteY50" fmla="*/ 5821 h 10000"/>
                  <a:gd name="connsiteX51" fmla="*/ 689 w 10064"/>
                  <a:gd name="connsiteY51" fmla="*/ 5821 h 10000"/>
                  <a:gd name="connsiteX52" fmla="*/ 1002 w 10064"/>
                  <a:gd name="connsiteY52" fmla="*/ 5821 h 10000"/>
                  <a:gd name="connsiteX53" fmla="*/ 1106 w 10064"/>
                  <a:gd name="connsiteY53" fmla="*/ 5970 h 10000"/>
                  <a:gd name="connsiteX54" fmla="*/ 897 w 10064"/>
                  <a:gd name="connsiteY54" fmla="*/ 6418 h 10000"/>
                  <a:gd name="connsiteX55" fmla="*/ 897 w 10064"/>
                  <a:gd name="connsiteY55" fmla="*/ 6716 h 10000"/>
                  <a:gd name="connsiteX56" fmla="*/ 793 w 10064"/>
                  <a:gd name="connsiteY56" fmla="*/ 6866 h 10000"/>
                  <a:gd name="connsiteX57" fmla="*/ 897 w 10064"/>
                  <a:gd name="connsiteY57" fmla="*/ 7164 h 10000"/>
                  <a:gd name="connsiteX58" fmla="*/ 1210 w 10064"/>
                  <a:gd name="connsiteY58" fmla="*/ 7313 h 10000"/>
                  <a:gd name="connsiteX59" fmla="*/ 1106 w 10064"/>
                  <a:gd name="connsiteY59" fmla="*/ 7463 h 10000"/>
                  <a:gd name="connsiteX60" fmla="*/ 1210 w 10064"/>
                  <a:gd name="connsiteY60" fmla="*/ 7463 h 10000"/>
                  <a:gd name="connsiteX61" fmla="*/ 1627 w 10064"/>
                  <a:gd name="connsiteY61" fmla="*/ 7612 h 10000"/>
                  <a:gd name="connsiteX62" fmla="*/ 1939 w 10064"/>
                  <a:gd name="connsiteY62" fmla="*/ 7910 h 10000"/>
                  <a:gd name="connsiteX63" fmla="*/ 2252 w 10064"/>
                  <a:gd name="connsiteY63" fmla="*/ 7910 h 10000"/>
                  <a:gd name="connsiteX64" fmla="*/ 2356 w 10064"/>
                  <a:gd name="connsiteY64" fmla="*/ 8060 h 10000"/>
                  <a:gd name="connsiteX65" fmla="*/ 2460 w 10064"/>
                  <a:gd name="connsiteY65" fmla="*/ 8060 h 10000"/>
                  <a:gd name="connsiteX66" fmla="*/ 2564 w 10064"/>
                  <a:gd name="connsiteY66" fmla="*/ 8209 h 10000"/>
                  <a:gd name="connsiteX67" fmla="*/ 2772 w 10064"/>
                  <a:gd name="connsiteY67" fmla="*/ 8209 h 10000"/>
                  <a:gd name="connsiteX68" fmla="*/ 2981 w 10064"/>
                  <a:gd name="connsiteY68" fmla="*/ 8209 h 10000"/>
                  <a:gd name="connsiteX69" fmla="*/ 3189 w 10064"/>
                  <a:gd name="connsiteY69" fmla="*/ 7910 h 10000"/>
                  <a:gd name="connsiteX70" fmla="*/ 3397 w 10064"/>
                  <a:gd name="connsiteY70" fmla="*/ 7761 h 10000"/>
                  <a:gd name="connsiteX71" fmla="*/ 3606 w 10064"/>
                  <a:gd name="connsiteY71" fmla="*/ 7761 h 10000"/>
                  <a:gd name="connsiteX72" fmla="*/ 3814 w 10064"/>
                  <a:gd name="connsiteY72" fmla="*/ 7910 h 10000"/>
                  <a:gd name="connsiteX73" fmla="*/ 3918 w 10064"/>
                  <a:gd name="connsiteY73" fmla="*/ 7910 h 10000"/>
                  <a:gd name="connsiteX74" fmla="*/ 4022 w 10064"/>
                  <a:gd name="connsiteY74" fmla="*/ 8060 h 10000"/>
                  <a:gd name="connsiteX75" fmla="*/ 4127 w 10064"/>
                  <a:gd name="connsiteY75" fmla="*/ 8358 h 10000"/>
                  <a:gd name="connsiteX76" fmla="*/ 4022 w 10064"/>
                  <a:gd name="connsiteY76" fmla="*/ 8806 h 10000"/>
                  <a:gd name="connsiteX77" fmla="*/ 4022 w 10064"/>
                  <a:gd name="connsiteY77" fmla="*/ 8955 h 10000"/>
                  <a:gd name="connsiteX78" fmla="*/ 4127 w 10064"/>
                  <a:gd name="connsiteY78" fmla="*/ 9104 h 10000"/>
                  <a:gd name="connsiteX79" fmla="*/ 4231 w 10064"/>
                  <a:gd name="connsiteY79" fmla="*/ 9254 h 10000"/>
                  <a:gd name="connsiteX80" fmla="*/ 4231 w 10064"/>
                  <a:gd name="connsiteY80" fmla="*/ 9403 h 10000"/>
                  <a:gd name="connsiteX81" fmla="*/ 4543 w 10064"/>
                  <a:gd name="connsiteY81" fmla="*/ 9552 h 10000"/>
                  <a:gd name="connsiteX82" fmla="*/ 4439 w 10064"/>
                  <a:gd name="connsiteY82" fmla="*/ 9701 h 10000"/>
                  <a:gd name="connsiteX83" fmla="*/ 4752 w 10064"/>
                  <a:gd name="connsiteY83" fmla="*/ 9552 h 10000"/>
                  <a:gd name="connsiteX84" fmla="*/ 4752 w 10064"/>
                  <a:gd name="connsiteY84" fmla="*/ 9254 h 10000"/>
                  <a:gd name="connsiteX85" fmla="*/ 5272 w 10064"/>
                  <a:gd name="connsiteY85" fmla="*/ 9254 h 10000"/>
                  <a:gd name="connsiteX86" fmla="*/ 5481 w 10064"/>
                  <a:gd name="connsiteY86" fmla="*/ 9552 h 10000"/>
                  <a:gd name="connsiteX87" fmla="*/ 5585 w 10064"/>
                  <a:gd name="connsiteY87" fmla="*/ 9701 h 10000"/>
                  <a:gd name="connsiteX88" fmla="*/ 5689 w 10064"/>
                  <a:gd name="connsiteY88" fmla="*/ 9701 h 10000"/>
                  <a:gd name="connsiteX89" fmla="*/ 6002 w 10064"/>
                  <a:gd name="connsiteY89" fmla="*/ 10000 h 10000"/>
                  <a:gd name="connsiteX90" fmla="*/ 6002 w 10064"/>
                  <a:gd name="connsiteY90" fmla="*/ 9701 h 10000"/>
                  <a:gd name="connsiteX91" fmla="*/ 6418 w 10064"/>
                  <a:gd name="connsiteY91" fmla="*/ 9552 h 10000"/>
                  <a:gd name="connsiteX92" fmla="*/ 6522 w 10064"/>
                  <a:gd name="connsiteY92" fmla="*/ 9403 h 10000"/>
                  <a:gd name="connsiteX93" fmla="*/ 6627 w 10064"/>
                  <a:gd name="connsiteY93" fmla="*/ 9403 h 10000"/>
                  <a:gd name="connsiteX94" fmla="*/ 6731 w 10064"/>
                  <a:gd name="connsiteY94" fmla="*/ 9403 h 10000"/>
                  <a:gd name="connsiteX95" fmla="*/ 6939 w 10064"/>
                  <a:gd name="connsiteY95" fmla="*/ 9254 h 10000"/>
                  <a:gd name="connsiteX96" fmla="*/ 7147 w 10064"/>
                  <a:gd name="connsiteY96" fmla="*/ 9104 h 10000"/>
                  <a:gd name="connsiteX97" fmla="*/ 7460 w 10064"/>
                  <a:gd name="connsiteY97" fmla="*/ 8806 h 10000"/>
                  <a:gd name="connsiteX98" fmla="*/ 7564 w 10064"/>
                  <a:gd name="connsiteY98" fmla="*/ 8507 h 10000"/>
                  <a:gd name="connsiteX99" fmla="*/ 7668 w 10064"/>
                  <a:gd name="connsiteY99" fmla="*/ 8209 h 10000"/>
                  <a:gd name="connsiteX100" fmla="*/ 7877 w 10064"/>
                  <a:gd name="connsiteY100" fmla="*/ 7761 h 10000"/>
                  <a:gd name="connsiteX101" fmla="*/ 7877 w 10064"/>
                  <a:gd name="connsiteY101" fmla="*/ 7463 h 10000"/>
                  <a:gd name="connsiteX102" fmla="*/ 7772 w 10064"/>
                  <a:gd name="connsiteY102" fmla="*/ 7313 h 10000"/>
                  <a:gd name="connsiteX103" fmla="*/ 7877 w 10064"/>
                  <a:gd name="connsiteY103" fmla="*/ 7164 h 10000"/>
                  <a:gd name="connsiteX104" fmla="*/ 7772 w 10064"/>
                  <a:gd name="connsiteY104" fmla="*/ 6866 h 10000"/>
                  <a:gd name="connsiteX105" fmla="*/ 7564 w 10064"/>
                  <a:gd name="connsiteY105" fmla="*/ 6119 h 10000"/>
                  <a:gd name="connsiteX106" fmla="*/ 7564 w 10064"/>
                  <a:gd name="connsiteY106" fmla="*/ 5970 h 10000"/>
                  <a:gd name="connsiteX107" fmla="*/ 7772 w 10064"/>
                  <a:gd name="connsiteY107" fmla="*/ 5672 h 10000"/>
                  <a:gd name="connsiteX108" fmla="*/ 7981 w 10064"/>
                  <a:gd name="connsiteY108" fmla="*/ 5522 h 10000"/>
                  <a:gd name="connsiteX109" fmla="*/ 7981 w 10064"/>
                  <a:gd name="connsiteY109" fmla="*/ 5373 h 10000"/>
                  <a:gd name="connsiteX110" fmla="*/ 7668 w 10064"/>
                  <a:gd name="connsiteY110" fmla="*/ 5373 h 10000"/>
                  <a:gd name="connsiteX111" fmla="*/ 7564 w 10064"/>
                  <a:gd name="connsiteY111" fmla="*/ 5373 h 10000"/>
                  <a:gd name="connsiteX112" fmla="*/ 7460 w 10064"/>
                  <a:gd name="connsiteY112" fmla="*/ 5373 h 10000"/>
                  <a:gd name="connsiteX113" fmla="*/ 7356 w 10064"/>
                  <a:gd name="connsiteY113" fmla="*/ 5075 h 10000"/>
                  <a:gd name="connsiteX114" fmla="*/ 7252 w 10064"/>
                  <a:gd name="connsiteY114" fmla="*/ 4925 h 10000"/>
                  <a:gd name="connsiteX115" fmla="*/ 7460 w 10064"/>
                  <a:gd name="connsiteY115" fmla="*/ 4776 h 10000"/>
                  <a:gd name="connsiteX116" fmla="*/ 7668 w 10064"/>
                  <a:gd name="connsiteY116" fmla="*/ 4627 h 10000"/>
                  <a:gd name="connsiteX117" fmla="*/ 7877 w 10064"/>
                  <a:gd name="connsiteY117" fmla="*/ 4328 h 10000"/>
                  <a:gd name="connsiteX118" fmla="*/ 7981 w 10064"/>
                  <a:gd name="connsiteY118" fmla="*/ 4328 h 10000"/>
                  <a:gd name="connsiteX119" fmla="*/ 7877 w 10064"/>
                  <a:gd name="connsiteY119" fmla="*/ 4627 h 10000"/>
                  <a:gd name="connsiteX120" fmla="*/ 7981 w 10064"/>
                  <a:gd name="connsiteY120" fmla="*/ 4776 h 10000"/>
                  <a:gd name="connsiteX121" fmla="*/ 8085 w 10064"/>
                  <a:gd name="connsiteY121" fmla="*/ 4776 h 10000"/>
                  <a:gd name="connsiteX122" fmla="*/ 8397 w 10064"/>
                  <a:gd name="connsiteY122" fmla="*/ 4627 h 10000"/>
                  <a:gd name="connsiteX123" fmla="*/ 8606 w 10064"/>
                  <a:gd name="connsiteY123" fmla="*/ 4776 h 10000"/>
                  <a:gd name="connsiteX124" fmla="*/ 8710 w 10064"/>
                  <a:gd name="connsiteY124" fmla="*/ 5075 h 10000"/>
                  <a:gd name="connsiteX125" fmla="*/ 8710 w 10064"/>
                  <a:gd name="connsiteY125" fmla="*/ 5224 h 10000"/>
                  <a:gd name="connsiteX126" fmla="*/ 8710 w 10064"/>
                  <a:gd name="connsiteY126" fmla="*/ 5672 h 10000"/>
                  <a:gd name="connsiteX127" fmla="*/ 8606 w 10064"/>
                  <a:gd name="connsiteY127" fmla="*/ 6119 h 10000"/>
                  <a:gd name="connsiteX128" fmla="*/ 8814 w 10064"/>
                  <a:gd name="connsiteY128" fmla="*/ 6119 h 10000"/>
                  <a:gd name="connsiteX129" fmla="*/ 9022 w 10064"/>
                  <a:gd name="connsiteY129" fmla="*/ 5970 h 10000"/>
                  <a:gd name="connsiteX130" fmla="*/ 9127 w 10064"/>
                  <a:gd name="connsiteY130" fmla="*/ 5821 h 10000"/>
                  <a:gd name="connsiteX131" fmla="*/ 9231 w 10064"/>
                  <a:gd name="connsiteY131" fmla="*/ 5672 h 10000"/>
                  <a:gd name="connsiteX132" fmla="*/ 9022 w 10064"/>
                  <a:gd name="connsiteY132" fmla="*/ 5075 h 10000"/>
                  <a:gd name="connsiteX133" fmla="*/ 9022 w 10064"/>
                  <a:gd name="connsiteY133" fmla="*/ 4925 h 10000"/>
                  <a:gd name="connsiteX134" fmla="*/ 9022 w 10064"/>
                  <a:gd name="connsiteY134" fmla="*/ 4627 h 10000"/>
                  <a:gd name="connsiteX135" fmla="*/ 9022 w 10064"/>
                  <a:gd name="connsiteY135" fmla="*/ 4478 h 10000"/>
                  <a:gd name="connsiteX136" fmla="*/ 8918 w 10064"/>
                  <a:gd name="connsiteY136" fmla="*/ 4179 h 10000"/>
                  <a:gd name="connsiteX137" fmla="*/ 9022 w 10064"/>
                  <a:gd name="connsiteY137" fmla="*/ 4030 h 10000"/>
                  <a:gd name="connsiteX138" fmla="*/ 9231 w 10064"/>
                  <a:gd name="connsiteY138" fmla="*/ 3731 h 10000"/>
                  <a:gd name="connsiteX139" fmla="*/ 9439 w 10064"/>
                  <a:gd name="connsiteY139" fmla="*/ 3731 h 10000"/>
                  <a:gd name="connsiteX140" fmla="*/ 9543 w 10064"/>
                  <a:gd name="connsiteY140" fmla="*/ 2985 h 10000"/>
                  <a:gd name="connsiteX141" fmla="*/ 9752 w 10064"/>
                  <a:gd name="connsiteY141" fmla="*/ 283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0064" h="10000">
                    <a:moveTo>
                      <a:pt x="9752" y="2836"/>
                    </a:moveTo>
                    <a:lnTo>
                      <a:pt x="10064" y="1791"/>
                    </a:lnTo>
                    <a:lnTo>
                      <a:pt x="9439" y="1791"/>
                    </a:lnTo>
                    <a:cubicBezTo>
                      <a:pt x="9404" y="1692"/>
                      <a:pt x="9370" y="1592"/>
                      <a:pt x="9335" y="1493"/>
                    </a:cubicBezTo>
                    <a:lnTo>
                      <a:pt x="8918" y="1343"/>
                    </a:lnTo>
                    <a:lnTo>
                      <a:pt x="8397" y="0"/>
                    </a:lnTo>
                    <a:lnTo>
                      <a:pt x="7877" y="0"/>
                    </a:lnTo>
                    <a:lnTo>
                      <a:pt x="7772" y="299"/>
                    </a:lnTo>
                    <a:lnTo>
                      <a:pt x="7460" y="1194"/>
                    </a:lnTo>
                    <a:lnTo>
                      <a:pt x="7147" y="1194"/>
                    </a:lnTo>
                    <a:lnTo>
                      <a:pt x="7043" y="1343"/>
                    </a:lnTo>
                    <a:lnTo>
                      <a:pt x="7147" y="1343"/>
                    </a:lnTo>
                    <a:lnTo>
                      <a:pt x="7043" y="1343"/>
                    </a:lnTo>
                    <a:cubicBezTo>
                      <a:pt x="7008" y="1443"/>
                      <a:pt x="6974" y="1542"/>
                      <a:pt x="6939" y="1642"/>
                    </a:cubicBezTo>
                    <a:lnTo>
                      <a:pt x="6939" y="1940"/>
                    </a:lnTo>
                    <a:lnTo>
                      <a:pt x="7460" y="2090"/>
                    </a:lnTo>
                    <a:cubicBezTo>
                      <a:pt x="7495" y="2189"/>
                      <a:pt x="7529" y="2289"/>
                      <a:pt x="7564" y="2388"/>
                    </a:cubicBezTo>
                    <a:lnTo>
                      <a:pt x="7043" y="2537"/>
                    </a:lnTo>
                    <a:lnTo>
                      <a:pt x="6731" y="2836"/>
                    </a:lnTo>
                    <a:lnTo>
                      <a:pt x="6314" y="2985"/>
                    </a:lnTo>
                    <a:cubicBezTo>
                      <a:pt x="6279" y="3184"/>
                      <a:pt x="6245" y="3383"/>
                      <a:pt x="6210" y="3582"/>
                    </a:cubicBezTo>
                    <a:lnTo>
                      <a:pt x="5689" y="3582"/>
                    </a:lnTo>
                    <a:lnTo>
                      <a:pt x="5064" y="4179"/>
                    </a:lnTo>
                    <a:lnTo>
                      <a:pt x="4543" y="3731"/>
                    </a:lnTo>
                    <a:lnTo>
                      <a:pt x="3918" y="3731"/>
                    </a:lnTo>
                    <a:lnTo>
                      <a:pt x="3502" y="2985"/>
                    </a:lnTo>
                    <a:lnTo>
                      <a:pt x="2772" y="2687"/>
                    </a:lnTo>
                    <a:lnTo>
                      <a:pt x="2772" y="1940"/>
                    </a:lnTo>
                    <a:lnTo>
                      <a:pt x="2460" y="1791"/>
                    </a:lnTo>
                    <a:lnTo>
                      <a:pt x="2356" y="1642"/>
                    </a:lnTo>
                    <a:lnTo>
                      <a:pt x="2356" y="1791"/>
                    </a:lnTo>
                    <a:lnTo>
                      <a:pt x="2356" y="1642"/>
                    </a:lnTo>
                    <a:lnTo>
                      <a:pt x="2252" y="1642"/>
                    </a:lnTo>
                    <a:lnTo>
                      <a:pt x="2252" y="1791"/>
                    </a:lnTo>
                    <a:lnTo>
                      <a:pt x="2252" y="1642"/>
                    </a:lnTo>
                    <a:lnTo>
                      <a:pt x="2043" y="1791"/>
                    </a:lnTo>
                    <a:cubicBezTo>
                      <a:pt x="2008" y="1940"/>
                      <a:pt x="1974" y="2090"/>
                      <a:pt x="1939" y="2239"/>
                    </a:cubicBezTo>
                    <a:lnTo>
                      <a:pt x="1522" y="2090"/>
                    </a:lnTo>
                    <a:cubicBezTo>
                      <a:pt x="1487" y="2339"/>
                      <a:pt x="1453" y="2587"/>
                      <a:pt x="1418" y="2836"/>
                    </a:cubicBezTo>
                    <a:lnTo>
                      <a:pt x="1106" y="2985"/>
                    </a:lnTo>
                    <a:cubicBezTo>
                      <a:pt x="1071" y="3284"/>
                      <a:pt x="1037" y="3582"/>
                      <a:pt x="1002" y="3881"/>
                    </a:cubicBezTo>
                    <a:cubicBezTo>
                      <a:pt x="932" y="3980"/>
                      <a:pt x="863" y="4080"/>
                      <a:pt x="793" y="4179"/>
                    </a:cubicBezTo>
                    <a:lnTo>
                      <a:pt x="481" y="4478"/>
                    </a:lnTo>
                    <a:lnTo>
                      <a:pt x="64" y="4627"/>
                    </a:lnTo>
                    <a:cubicBezTo>
                      <a:pt x="43" y="4726"/>
                      <a:pt x="21" y="4826"/>
                      <a:pt x="0" y="4925"/>
                    </a:cubicBezTo>
                    <a:cubicBezTo>
                      <a:pt x="3" y="5021"/>
                      <a:pt x="69" y="5116"/>
                      <a:pt x="72" y="5212"/>
                    </a:cubicBezTo>
                    <a:lnTo>
                      <a:pt x="168" y="5224"/>
                    </a:lnTo>
                    <a:lnTo>
                      <a:pt x="64" y="5373"/>
                    </a:lnTo>
                    <a:lnTo>
                      <a:pt x="168" y="5522"/>
                    </a:lnTo>
                    <a:lnTo>
                      <a:pt x="377" y="5522"/>
                    </a:lnTo>
                    <a:cubicBezTo>
                      <a:pt x="412" y="5622"/>
                      <a:pt x="446" y="5721"/>
                      <a:pt x="481" y="5821"/>
                    </a:cubicBezTo>
                    <a:lnTo>
                      <a:pt x="689" y="5821"/>
                    </a:lnTo>
                    <a:lnTo>
                      <a:pt x="1002" y="5821"/>
                    </a:lnTo>
                    <a:lnTo>
                      <a:pt x="1106" y="5970"/>
                    </a:lnTo>
                    <a:cubicBezTo>
                      <a:pt x="1036" y="6119"/>
                      <a:pt x="967" y="6269"/>
                      <a:pt x="897" y="6418"/>
                    </a:cubicBezTo>
                    <a:lnTo>
                      <a:pt x="897" y="6716"/>
                    </a:lnTo>
                    <a:cubicBezTo>
                      <a:pt x="862" y="6766"/>
                      <a:pt x="828" y="6816"/>
                      <a:pt x="793" y="6866"/>
                    </a:cubicBezTo>
                    <a:cubicBezTo>
                      <a:pt x="828" y="6965"/>
                      <a:pt x="862" y="7065"/>
                      <a:pt x="897" y="7164"/>
                    </a:cubicBezTo>
                    <a:lnTo>
                      <a:pt x="1210" y="7313"/>
                    </a:lnTo>
                    <a:cubicBezTo>
                      <a:pt x="1175" y="7363"/>
                      <a:pt x="1141" y="7413"/>
                      <a:pt x="1106" y="7463"/>
                    </a:cubicBezTo>
                    <a:lnTo>
                      <a:pt x="1210" y="7463"/>
                    </a:lnTo>
                    <a:lnTo>
                      <a:pt x="1627" y="7612"/>
                    </a:lnTo>
                    <a:lnTo>
                      <a:pt x="1939" y="7910"/>
                    </a:lnTo>
                    <a:lnTo>
                      <a:pt x="2252" y="7910"/>
                    </a:lnTo>
                    <a:cubicBezTo>
                      <a:pt x="2287" y="7960"/>
                      <a:pt x="2321" y="8010"/>
                      <a:pt x="2356" y="8060"/>
                    </a:cubicBezTo>
                    <a:lnTo>
                      <a:pt x="2460" y="8060"/>
                    </a:lnTo>
                    <a:lnTo>
                      <a:pt x="2564" y="8209"/>
                    </a:lnTo>
                    <a:lnTo>
                      <a:pt x="2772" y="8209"/>
                    </a:lnTo>
                    <a:lnTo>
                      <a:pt x="2981" y="8209"/>
                    </a:lnTo>
                    <a:cubicBezTo>
                      <a:pt x="3050" y="8109"/>
                      <a:pt x="3120" y="8010"/>
                      <a:pt x="3189" y="7910"/>
                    </a:cubicBezTo>
                    <a:lnTo>
                      <a:pt x="3397" y="7761"/>
                    </a:lnTo>
                    <a:lnTo>
                      <a:pt x="3606" y="7761"/>
                    </a:lnTo>
                    <a:lnTo>
                      <a:pt x="3814" y="7910"/>
                    </a:lnTo>
                    <a:lnTo>
                      <a:pt x="3918" y="7910"/>
                    </a:lnTo>
                    <a:cubicBezTo>
                      <a:pt x="3953" y="7960"/>
                      <a:pt x="3987" y="8010"/>
                      <a:pt x="4022" y="8060"/>
                    </a:cubicBezTo>
                    <a:lnTo>
                      <a:pt x="4127" y="8358"/>
                    </a:lnTo>
                    <a:lnTo>
                      <a:pt x="4022" y="8806"/>
                    </a:lnTo>
                    <a:lnTo>
                      <a:pt x="4022" y="8955"/>
                    </a:lnTo>
                    <a:lnTo>
                      <a:pt x="4127" y="9104"/>
                    </a:lnTo>
                    <a:cubicBezTo>
                      <a:pt x="4162" y="9154"/>
                      <a:pt x="4196" y="9204"/>
                      <a:pt x="4231" y="9254"/>
                    </a:cubicBezTo>
                    <a:lnTo>
                      <a:pt x="4231" y="9403"/>
                    </a:lnTo>
                    <a:lnTo>
                      <a:pt x="4543" y="9552"/>
                    </a:lnTo>
                    <a:lnTo>
                      <a:pt x="4439" y="9701"/>
                    </a:lnTo>
                    <a:lnTo>
                      <a:pt x="4752" y="9552"/>
                    </a:lnTo>
                    <a:lnTo>
                      <a:pt x="4752" y="9254"/>
                    </a:lnTo>
                    <a:lnTo>
                      <a:pt x="5272" y="9254"/>
                    </a:lnTo>
                    <a:cubicBezTo>
                      <a:pt x="5342" y="9353"/>
                      <a:pt x="5411" y="9453"/>
                      <a:pt x="5481" y="9552"/>
                    </a:cubicBezTo>
                    <a:lnTo>
                      <a:pt x="5585" y="9701"/>
                    </a:lnTo>
                    <a:lnTo>
                      <a:pt x="5689" y="9701"/>
                    </a:lnTo>
                    <a:lnTo>
                      <a:pt x="6002" y="10000"/>
                    </a:lnTo>
                    <a:lnTo>
                      <a:pt x="6002" y="9701"/>
                    </a:lnTo>
                    <a:lnTo>
                      <a:pt x="6418" y="9552"/>
                    </a:lnTo>
                    <a:lnTo>
                      <a:pt x="6522" y="9403"/>
                    </a:lnTo>
                    <a:lnTo>
                      <a:pt x="6627" y="9403"/>
                    </a:lnTo>
                    <a:lnTo>
                      <a:pt x="6731" y="9403"/>
                    </a:lnTo>
                    <a:lnTo>
                      <a:pt x="6939" y="9254"/>
                    </a:lnTo>
                    <a:lnTo>
                      <a:pt x="7147" y="9104"/>
                    </a:lnTo>
                    <a:lnTo>
                      <a:pt x="7460" y="8806"/>
                    </a:lnTo>
                    <a:cubicBezTo>
                      <a:pt x="7495" y="8706"/>
                      <a:pt x="7529" y="8607"/>
                      <a:pt x="7564" y="8507"/>
                    </a:cubicBezTo>
                    <a:cubicBezTo>
                      <a:pt x="7599" y="8408"/>
                      <a:pt x="7633" y="8308"/>
                      <a:pt x="7668" y="8209"/>
                    </a:cubicBezTo>
                    <a:cubicBezTo>
                      <a:pt x="7738" y="8060"/>
                      <a:pt x="7807" y="7910"/>
                      <a:pt x="7877" y="7761"/>
                    </a:cubicBezTo>
                    <a:lnTo>
                      <a:pt x="7877" y="7463"/>
                    </a:lnTo>
                    <a:lnTo>
                      <a:pt x="7772" y="7313"/>
                    </a:lnTo>
                    <a:lnTo>
                      <a:pt x="7877" y="7164"/>
                    </a:lnTo>
                    <a:lnTo>
                      <a:pt x="7772" y="6866"/>
                    </a:lnTo>
                    <a:cubicBezTo>
                      <a:pt x="7703" y="6617"/>
                      <a:pt x="7633" y="6368"/>
                      <a:pt x="7564" y="6119"/>
                    </a:cubicBezTo>
                    <a:lnTo>
                      <a:pt x="7564" y="5970"/>
                    </a:lnTo>
                    <a:lnTo>
                      <a:pt x="7772" y="5672"/>
                    </a:lnTo>
                    <a:lnTo>
                      <a:pt x="7981" y="5522"/>
                    </a:lnTo>
                    <a:lnTo>
                      <a:pt x="7981" y="5373"/>
                    </a:lnTo>
                    <a:lnTo>
                      <a:pt x="7668" y="5373"/>
                    </a:lnTo>
                    <a:lnTo>
                      <a:pt x="7564" y="5373"/>
                    </a:lnTo>
                    <a:lnTo>
                      <a:pt x="7460" y="5373"/>
                    </a:lnTo>
                    <a:cubicBezTo>
                      <a:pt x="7425" y="5274"/>
                      <a:pt x="7391" y="5174"/>
                      <a:pt x="7356" y="5075"/>
                    </a:cubicBezTo>
                    <a:cubicBezTo>
                      <a:pt x="7321" y="5025"/>
                      <a:pt x="7287" y="4975"/>
                      <a:pt x="7252" y="4925"/>
                    </a:cubicBezTo>
                    <a:lnTo>
                      <a:pt x="7460" y="4776"/>
                    </a:lnTo>
                    <a:lnTo>
                      <a:pt x="7668" y="4627"/>
                    </a:lnTo>
                    <a:lnTo>
                      <a:pt x="7877" y="4328"/>
                    </a:lnTo>
                    <a:lnTo>
                      <a:pt x="7981" y="4328"/>
                    </a:lnTo>
                    <a:cubicBezTo>
                      <a:pt x="7946" y="4428"/>
                      <a:pt x="7912" y="4527"/>
                      <a:pt x="7877" y="4627"/>
                    </a:cubicBezTo>
                    <a:lnTo>
                      <a:pt x="7981" y="4776"/>
                    </a:lnTo>
                    <a:lnTo>
                      <a:pt x="8085" y="4776"/>
                    </a:lnTo>
                    <a:lnTo>
                      <a:pt x="8397" y="4627"/>
                    </a:lnTo>
                    <a:lnTo>
                      <a:pt x="8606" y="4776"/>
                    </a:lnTo>
                    <a:cubicBezTo>
                      <a:pt x="8641" y="4876"/>
                      <a:pt x="8675" y="4975"/>
                      <a:pt x="8710" y="5075"/>
                    </a:cubicBezTo>
                    <a:lnTo>
                      <a:pt x="8710" y="5224"/>
                    </a:lnTo>
                    <a:lnTo>
                      <a:pt x="8710" y="5672"/>
                    </a:lnTo>
                    <a:cubicBezTo>
                      <a:pt x="8675" y="5821"/>
                      <a:pt x="8641" y="5970"/>
                      <a:pt x="8606" y="6119"/>
                    </a:cubicBezTo>
                    <a:lnTo>
                      <a:pt x="8814" y="6119"/>
                    </a:lnTo>
                    <a:lnTo>
                      <a:pt x="9022" y="5970"/>
                    </a:lnTo>
                    <a:lnTo>
                      <a:pt x="9127" y="5821"/>
                    </a:lnTo>
                    <a:lnTo>
                      <a:pt x="9231" y="5672"/>
                    </a:lnTo>
                    <a:cubicBezTo>
                      <a:pt x="9161" y="5473"/>
                      <a:pt x="9092" y="5274"/>
                      <a:pt x="9022" y="5075"/>
                    </a:cubicBezTo>
                    <a:lnTo>
                      <a:pt x="9022" y="4925"/>
                    </a:lnTo>
                    <a:lnTo>
                      <a:pt x="9022" y="4627"/>
                    </a:lnTo>
                    <a:lnTo>
                      <a:pt x="9022" y="4478"/>
                    </a:lnTo>
                    <a:cubicBezTo>
                      <a:pt x="8987" y="4378"/>
                      <a:pt x="8953" y="4279"/>
                      <a:pt x="8918" y="4179"/>
                    </a:cubicBezTo>
                    <a:lnTo>
                      <a:pt x="9022" y="4030"/>
                    </a:lnTo>
                    <a:lnTo>
                      <a:pt x="9231" y="3731"/>
                    </a:lnTo>
                    <a:lnTo>
                      <a:pt x="9439" y="3731"/>
                    </a:lnTo>
                    <a:cubicBezTo>
                      <a:pt x="9474" y="3482"/>
                      <a:pt x="9508" y="3234"/>
                      <a:pt x="9543" y="2985"/>
                    </a:cubicBezTo>
                    <a:lnTo>
                      <a:pt x="9752" y="2836"/>
                    </a:lnTo>
                    <a:close/>
                  </a:path>
                </a:pathLst>
              </a:custGeom>
              <a:solidFill>
                <a:srgbClr val="00AEEF"/>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srgbClr val="4D4D4D"/>
                  </a:solidFill>
                  <a:latin typeface="Segoe"/>
                </a:endParaRPr>
              </a:p>
            </p:txBody>
          </p:sp>
          <p:sp>
            <p:nvSpPr>
              <p:cNvPr id="1079" name="Freeform 683"/>
              <p:cNvSpPr>
                <a:spLocks/>
              </p:cNvSpPr>
              <p:nvPr/>
            </p:nvSpPr>
            <p:spPr bwMode="auto">
              <a:xfrm>
                <a:off x="10613320" y="992151"/>
                <a:ext cx="388144" cy="193675"/>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80" name="Freeform 684"/>
              <p:cNvSpPr>
                <a:spLocks/>
              </p:cNvSpPr>
              <p:nvPr/>
            </p:nvSpPr>
            <p:spPr bwMode="auto">
              <a:xfrm>
                <a:off x="10512514" y="1357276"/>
                <a:ext cx="100806" cy="46831"/>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81" name="Freeform 685"/>
              <p:cNvSpPr>
                <a:spLocks/>
              </p:cNvSpPr>
              <p:nvPr/>
            </p:nvSpPr>
            <p:spPr bwMode="auto">
              <a:xfrm>
                <a:off x="10613320" y="992151"/>
                <a:ext cx="388144" cy="193675"/>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82" name="Freeform 686"/>
              <p:cNvSpPr>
                <a:spLocks/>
              </p:cNvSpPr>
              <p:nvPr/>
            </p:nvSpPr>
            <p:spPr bwMode="auto">
              <a:xfrm>
                <a:off x="9781470" y="525427"/>
                <a:ext cx="132556" cy="288131"/>
              </a:xfrm>
              <a:custGeom>
                <a:avLst/>
                <a:gdLst>
                  <a:gd name="T0" fmla="*/ 2147483647 w 136"/>
                  <a:gd name="T1" fmla="*/ 2147483647 h 296"/>
                  <a:gd name="T2" fmla="*/ 2147483647 w 136"/>
                  <a:gd name="T3" fmla="*/ 2147483647 h 296"/>
                  <a:gd name="T4" fmla="*/ 2147483647 w 136"/>
                  <a:gd name="T5" fmla="*/ 2147483647 h 296"/>
                  <a:gd name="T6" fmla="*/ 2147483647 w 136"/>
                  <a:gd name="T7" fmla="*/ 2147483647 h 296"/>
                  <a:gd name="T8" fmla="*/ 2147483647 w 136"/>
                  <a:gd name="T9" fmla="*/ 2147483647 h 296"/>
                  <a:gd name="T10" fmla="*/ 2147483647 w 136"/>
                  <a:gd name="T11" fmla="*/ 2147483647 h 296"/>
                  <a:gd name="T12" fmla="*/ 2147483647 w 136"/>
                  <a:gd name="T13" fmla="*/ 2147483647 h 296"/>
                  <a:gd name="T14" fmla="*/ 2147483647 w 136"/>
                  <a:gd name="T15" fmla="*/ 2147483647 h 296"/>
                  <a:gd name="T16" fmla="*/ 2147483647 w 136"/>
                  <a:gd name="T17" fmla="*/ 2147483647 h 296"/>
                  <a:gd name="T18" fmla="*/ 2147483647 w 136"/>
                  <a:gd name="T19" fmla="*/ 2147483647 h 296"/>
                  <a:gd name="T20" fmla="*/ 2147483647 w 136"/>
                  <a:gd name="T21" fmla="*/ 2147483647 h 296"/>
                  <a:gd name="T22" fmla="*/ 2147483647 w 136"/>
                  <a:gd name="T23" fmla="*/ 2147483647 h 296"/>
                  <a:gd name="T24" fmla="*/ 2147483647 w 136"/>
                  <a:gd name="T25" fmla="*/ 2147483647 h 296"/>
                  <a:gd name="T26" fmla="*/ 2147483647 w 136"/>
                  <a:gd name="T27" fmla="*/ 2147483647 h 296"/>
                  <a:gd name="T28" fmla="*/ 2147483647 w 136"/>
                  <a:gd name="T29" fmla="*/ 2147483647 h 296"/>
                  <a:gd name="T30" fmla="*/ 2147483647 w 136"/>
                  <a:gd name="T31" fmla="*/ 2147483647 h 296"/>
                  <a:gd name="T32" fmla="*/ 2147483647 w 136"/>
                  <a:gd name="T33" fmla="*/ 2147483647 h 296"/>
                  <a:gd name="T34" fmla="*/ 2147483647 w 136"/>
                  <a:gd name="T35" fmla="*/ 0 h 296"/>
                  <a:gd name="T36" fmla="*/ 2147483647 w 136"/>
                  <a:gd name="T37" fmla="*/ 0 h 296"/>
                  <a:gd name="T38" fmla="*/ 2147483647 w 136"/>
                  <a:gd name="T39" fmla="*/ 2147483647 h 296"/>
                  <a:gd name="T40" fmla="*/ 2147483647 w 136"/>
                  <a:gd name="T41" fmla="*/ 2147483647 h 296"/>
                  <a:gd name="T42" fmla="*/ 2147483647 w 136"/>
                  <a:gd name="T43" fmla="*/ 2147483647 h 296"/>
                  <a:gd name="T44" fmla="*/ 2147483647 w 136"/>
                  <a:gd name="T45" fmla="*/ 2147483647 h 296"/>
                  <a:gd name="T46" fmla="*/ 2147483647 w 136"/>
                  <a:gd name="T47" fmla="*/ 2147483647 h 296"/>
                  <a:gd name="T48" fmla="*/ 2147483647 w 136"/>
                  <a:gd name="T49" fmla="*/ 2147483647 h 296"/>
                  <a:gd name="T50" fmla="*/ 2147483647 w 136"/>
                  <a:gd name="T51" fmla="*/ 2147483647 h 296"/>
                  <a:gd name="T52" fmla="*/ 2147483647 w 136"/>
                  <a:gd name="T53" fmla="*/ 2147483647 h 296"/>
                  <a:gd name="T54" fmla="*/ 0 w 136"/>
                  <a:gd name="T55" fmla="*/ 2147483647 h 296"/>
                  <a:gd name="T56" fmla="*/ 2147483647 w 136"/>
                  <a:gd name="T57" fmla="*/ 2147483647 h 296"/>
                  <a:gd name="T58" fmla="*/ 2147483647 w 136"/>
                  <a:gd name="T59" fmla="*/ 2147483647 h 296"/>
                  <a:gd name="T60" fmla="*/ 2147483647 w 136"/>
                  <a:gd name="T61" fmla="*/ 2147483647 h 296"/>
                  <a:gd name="T62" fmla="*/ 2147483647 w 136"/>
                  <a:gd name="T63" fmla="*/ 2147483647 h 296"/>
                  <a:gd name="T64" fmla="*/ 2147483647 w 136"/>
                  <a:gd name="T65" fmla="*/ 2147483647 h 296"/>
                  <a:gd name="T66" fmla="*/ 2147483647 w 136"/>
                  <a:gd name="T67" fmla="*/ 2147483647 h 296"/>
                  <a:gd name="T68" fmla="*/ 2147483647 w 136"/>
                  <a:gd name="T69" fmla="*/ 2147483647 h 296"/>
                  <a:gd name="T70" fmla="*/ 2147483647 w 136"/>
                  <a:gd name="T71" fmla="*/ 2147483647 h 296"/>
                  <a:gd name="T72" fmla="*/ 2147483647 w 136"/>
                  <a:gd name="T73" fmla="*/ 2147483647 h 296"/>
                  <a:gd name="T74" fmla="*/ 2147483647 w 136"/>
                  <a:gd name="T75" fmla="*/ 2147483647 h 296"/>
                  <a:gd name="T76" fmla="*/ 2147483647 w 136"/>
                  <a:gd name="T77" fmla="*/ 2147483647 h 296"/>
                  <a:gd name="T78" fmla="*/ 2147483647 w 136"/>
                  <a:gd name="T79" fmla="*/ 2147483647 h 296"/>
                  <a:gd name="T80" fmla="*/ 2147483647 w 136"/>
                  <a:gd name="T81" fmla="*/ 2147483647 h 296"/>
                  <a:gd name="T82" fmla="*/ 2147483647 w 136"/>
                  <a:gd name="T83" fmla="*/ 2147483647 h 296"/>
                  <a:gd name="T84" fmla="*/ 2147483647 w 136"/>
                  <a:gd name="T85" fmla="*/ 2147483647 h 296"/>
                  <a:gd name="T86" fmla="*/ 2147483647 w 136"/>
                  <a:gd name="T87" fmla="*/ 2147483647 h 296"/>
                  <a:gd name="T88" fmla="*/ 2147483647 w 136"/>
                  <a:gd name="T89" fmla="*/ 2147483647 h 296"/>
                  <a:gd name="T90" fmla="*/ 2147483647 w 136"/>
                  <a:gd name="T91" fmla="*/ 2147483647 h 296"/>
                  <a:gd name="T92" fmla="*/ 2147483647 w 136"/>
                  <a:gd name="T93" fmla="*/ 2147483647 h 296"/>
                  <a:gd name="T94" fmla="*/ 2147483647 w 136"/>
                  <a:gd name="T95" fmla="*/ 2147483647 h 296"/>
                  <a:gd name="T96" fmla="*/ 2147483647 w 136"/>
                  <a:gd name="T97" fmla="*/ 2147483647 h 296"/>
                  <a:gd name="T98" fmla="*/ 2147483647 w 136"/>
                  <a:gd name="T99" fmla="*/ 2147483647 h 296"/>
                  <a:gd name="T100" fmla="*/ 2147483647 w 136"/>
                  <a:gd name="T101" fmla="*/ 2147483647 h 296"/>
                  <a:gd name="T102" fmla="*/ 2147483647 w 136"/>
                  <a:gd name="T103" fmla="*/ 2147483647 h 296"/>
                  <a:gd name="T104" fmla="*/ 2147483647 w 136"/>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296"/>
                  <a:gd name="T161" fmla="*/ 136 w 13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296">
                    <a:moveTo>
                      <a:pt x="136" y="216"/>
                    </a:moveTo>
                    <a:lnTo>
                      <a:pt x="128" y="216"/>
                    </a:lnTo>
                    <a:lnTo>
                      <a:pt x="120" y="208"/>
                    </a:lnTo>
                    <a:lnTo>
                      <a:pt x="128" y="184"/>
                    </a:lnTo>
                    <a:lnTo>
                      <a:pt x="120" y="176"/>
                    </a:lnTo>
                    <a:lnTo>
                      <a:pt x="120" y="168"/>
                    </a:lnTo>
                    <a:lnTo>
                      <a:pt x="120" y="160"/>
                    </a:lnTo>
                    <a:lnTo>
                      <a:pt x="112" y="152"/>
                    </a:lnTo>
                    <a:lnTo>
                      <a:pt x="120" y="144"/>
                    </a:lnTo>
                    <a:lnTo>
                      <a:pt x="112" y="104"/>
                    </a:lnTo>
                    <a:lnTo>
                      <a:pt x="120" y="80"/>
                    </a:lnTo>
                    <a:lnTo>
                      <a:pt x="112" y="64"/>
                    </a:lnTo>
                    <a:lnTo>
                      <a:pt x="104" y="56"/>
                    </a:lnTo>
                    <a:lnTo>
                      <a:pt x="104" y="40"/>
                    </a:lnTo>
                    <a:lnTo>
                      <a:pt x="104" y="32"/>
                    </a:lnTo>
                    <a:lnTo>
                      <a:pt x="112" y="24"/>
                    </a:lnTo>
                    <a:lnTo>
                      <a:pt x="112" y="8"/>
                    </a:lnTo>
                    <a:lnTo>
                      <a:pt x="96" y="0"/>
                    </a:lnTo>
                    <a:lnTo>
                      <a:pt x="80" y="0"/>
                    </a:lnTo>
                    <a:lnTo>
                      <a:pt x="72" y="8"/>
                    </a:lnTo>
                    <a:lnTo>
                      <a:pt x="64" y="32"/>
                    </a:lnTo>
                    <a:lnTo>
                      <a:pt x="48" y="40"/>
                    </a:lnTo>
                    <a:lnTo>
                      <a:pt x="32" y="40"/>
                    </a:lnTo>
                    <a:lnTo>
                      <a:pt x="24" y="40"/>
                    </a:lnTo>
                    <a:lnTo>
                      <a:pt x="16" y="32"/>
                    </a:lnTo>
                    <a:lnTo>
                      <a:pt x="8" y="24"/>
                    </a:lnTo>
                    <a:lnTo>
                      <a:pt x="8" y="32"/>
                    </a:lnTo>
                    <a:lnTo>
                      <a:pt x="0" y="32"/>
                    </a:lnTo>
                    <a:lnTo>
                      <a:pt x="8" y="40"/>
                    </a:lnTo>
                    <a:lnTo>
                      <a:pt x="16" y="48"/>
                    </a:lnTo>
                    <a:lnTo>
                      <a:pt x="24" y="56"/>
                    </a:lnTo>
                    <a:lnTo>
                      <a:pt x="32" y="56"/>
                    </a:lnTo>
                    <a:lnTo>
                      <a:pt x="40" y="72"/>
                    </a:lnTo>
                    <a:lnTo>
                      <a:pt x="40" y="88"/>
                    </a:lnTo>
                    <a:lnTo>
                      <a:pt x="40" y="104"/>
                    </a:lnTo>
                    <a:lnTo>
                      <a:pt x="40" y="112"/>
                    </a:lnTo>
                    <a:lnTo>
                      <a:pt x="40" y="120"/>
                    </a:lnTo>
                    <a:lnTo>
                      <a:pt x="40" y="136"/>
                    </a:lnTo>
                    <a:lnTo>
                      <a:pt x="40" y="144"/>
                    </a:lnTo>
                    <a:lnTo>
                      <a:pt x="48" y="144"/>
                    </a:lnTo>
                    <a:lnTo>
                      <a:pt x="56" y="160"/>
                    </a:lnTo>
                    <a:lnTo>
                      <a:pt x="40" y="192"/>
                    </a:lnTo>
                    <a:lnTo>
                      <a:pt x="16" y="208"/>
                    </a:lnTo>
                    <a:lnTo>
                      <a:pt x="8" y="232"/>
                    </a:lnTo>
                    <a:lnTo>
                      <a:pt x="8" y="264"/>
                    </a:lnTo>
                    <a:lnTo>
                      <a:pt x="16" y="280"/>
                    </a:lnTo>
                    <a:lnTo>
                      <a:pt x="24" y="288"/>
                    </a:lnTo>
                    <a:lnTo>
                      <a:pt x="32" y="296"/>
                    </a:lnTo>
                    <a:lnTo>
                      <a:pt x="48" y="296"/>
                    </a:lnTo>
                    <a:lnTo>
                      <a:pt x="80" y="288"/>
                    </a:lnTo>
                    <a:lnTo>
                      <a:pt x="88" y="288"/>
                    </a:lnTo>
                    <a:lnTo>
                      <a:pt x="136" y="232"/>
                    </a:lnTo>
                    <a:lnTo>
                      <a:pt x="136" y="2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83" name="Freeform 687"/>
              <p:cNvSpPr>
                <a:spLocks/>
              </p:cNvSpPr>
              <p:nvPr/>
            </p:nvSpPr>
            <p:spPr bwMode="auto">
              <a:xfrm>
                <a:off x="9921964" y="984213"/>
                <a:ext cx="7144" cy="7938"/>
              </a:xfrm>
              <a:custGeom>
                <a:avLst/>
                <a:gdLst>
                  <a:gd name="T0" fmla="*/ 2147483647 w 8"/>
                  <a:gd name="T1" fmla="*/ 2147483647 h 8"/>
                  <a:gd name="T2" fmla="*/ 0 w 8"/>
                  <a:gd name="T3" fmla="*/ 0 h 8"/>
                  <a:gd name="T4" fmla="*/ 0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0" y="0"/>
                    </a:lnTo>
                    <a:lnTo>
                      <a:pt x="0" y="8"/>
                    </a:lnTo>
                    <a:lnTo>
                      <a:pt x="8"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84" name="Freeform 688"/>
              <p:cNvSpPr>
                <a:spLocks/>
              </p:cNvSpPr>
              <p:nvPr/>
            </p:nvSpPr>
            <p:spPr bwMode="auto">
              <a:xfrm>
                <a:off x="9867195" y="199195"/>
                <a:ext cx="1880394" cy="1010444"/>
              </a:xfrm>
              <a:custGeom>
                <a:avLst/>
                <a:gdLst>
                  <a:gd name="T0" fmla="*/ 2147483647 w 1936"/>
                  <a:gd name="T1" fmla="*/ 2147483647 h 1040"/>
                  <a:gd name="T2" fmla="*/ 2147483647 w 1936"/>
                  <a:gd name="T3" fmla="*/ 2147483647 h 1040"/>
                  <a:gd name="T4" fmla="*/ 2147483647 w 1936"/>
                  <a:gd name="T5" fmla="*/ 2147483647 h 1040"/>
                  <a:gd name="T6" fmla="*/ 2147483647 w 1936"/>
                  <a:gd name="T7" fmla="*/ 2147483647 h 1040"/>
                  <a:gd name="T8" fmla="*/ 2147483647 w 1936"/>
                  <a:gd name="T9" fmla="*/ 2147483647 h 1040"/>
                  <a:gd name="T10" fmla="*/ 2147483647 w 1936"/>
                  <a:gd name="T11" fmla="*/ 2147483647 h 1040"/>
                  <a:gd name="T12" fmla="*/ 2147483647 w 1936"/>
                  <a:gd name="T13" fmla="*/ 2147483647 h 1040"/>
                  <a:gd name="T14" fmla="*/ 2147483647 w 1936"/>
                  <a:gd name="T15" fmla="*/ 2147483647 h 1040"/>
                  <a:gd name="T16" fmla="*/ 2147483647 w 1936"/>
                  <a:gd name="T17" fmla="*/ 2147483647 h 1040"/>
                  <a:gd name="T18" fmla="*/ 2147483647 w 1936"/>
                  <a:gd name="T19" fmla="*/ 2147483647 h 1040"/>
                  <a:gd name="T20" fmla="*/ 2147483647 w 1936"/>
                  <a:gd name="T21" fmla="*/ 2147483647 h 1040"/>
                  <a:gd name="T22" fmla="*/ 2147483647 w 1936"/>
                  <a:gd name="T23" fmla="*/ 2147483647 h 1040"/>
                  <a:gd name="T24" fmla="*/ 2147483647 w 1936"/>
                  <a:gd name="T25" fmla="*/ 2147483647 h 1040"/>
                  <a:gd name="T26" fmla="*/ 2147483647 w 1936"/>
                  <a:gd name="T27" fmla="*/ 2147483647 h 1040"/>
                  <a:gd name="T28" fmla="*/ 2147483647 w 1936"/>
                  <a:gd name="T29" fmla="*/ 2147483647 h 1040"/>
                  <a:gd name="T30" fmla="*/ 2147483647 w 1936"/>
                  <a:gd name="T31" fmla="*/ 2147483647 h 1040"/>
                  <a:gd name="T32" fmla="*/ 2147483647 w 1936"/>
                  <a:gd name="T33" fmla="*/ 2147483647 h 1040"/>
                  <a:gd name="T34" fmla="*/ 2147483647 w 1936"/>
                  <a:gd name="T35" fmla="*/ 2147483647 h 1040"/>
                  <a:gd name="T36" fmla="*/ 2147483647 w 1936"/>
                  <a:gd name="T37" fmla="*/ 2147483647 h 1040"/>
                  <a:gd name="T38" fmla="*/ 2147483647 w 1936"/>
                  <a:gd name="T39" fmla="*/ 2147483647 h 1040"/>
                  <a:gd name="T40" fmla="*/ 2147483647 w 1936"/>
                  <a:gd name="T41" fmla="*/ 2147483647 h 1040"/>
                  <a:gd name="T42" fmla="*/ 2147483647 w 1936"/>
                  <a:gd name="T43" fmla="*/ 2147483647 h 1040"/>
                  <a:gd name="T44" fmla="*/ 2147483647 w 1936"/>
                  <a:gd name="T45" fmla="*/ 2147483647 h 1040"/>
                  <a:gd name="T46" fmla="*/ 2147483647 w 1936"/>
                  <a:gd name="T47" fmla="*/ 2147483647 h 1040"/>
                  <a:gd name="T48" fmla="*/ 2147483647 w 1936"/>
                  <a:gd name="T49" fmla="*/ 2147483647 h 1040"/>
                  <a:gd name="T50" fmla="*/ 2147483647 w 1936"/>
                  <a:gd name="T51" fmla="*/ 2147483647 h 1040"/>
                  <a:gd name="T52" fmla="*/ 2147483647 w 1936"/>
                  <a:gd name="T53" fmla="*/ 2147483647 h 1040"/>
                  <a:gd name="T54" fmla="*/ 2147483647 w 1936"/>
                  <a:gd name="T55" fmla="*/ 2147483647 h 1040"/>
                  <a:gd name="T56" fmla="*/ 2147483647 w 1936"/>
                  <a:gd name="T57" fmla="*/ 2147483647 h 1040"/>
                  <a:gd name="T58" fmla="*/ 2147483647 w 1936"/>
                  <a:gd name="T59" fmla="*/ 2147483647 h 1040"/>
                  <a:gd name="T60" fmla="*/ 2147483647 w 1936"/>
                  <a:gd name="T61" fmla="*/ 2147483647 h 1040"/>
                  <a:gd name="T62" fmla="*/ 2147483647 w 1936"/>
                  <a:gd name="T63" fmla="*/ 2147483647 h 1040"/>
                  <a:gd name="T64" fmla="*/ 2147483647 w 1936"/>
                  <a:gd name="T65" fmla="*/ 2147483647 h 1040"/>
                  <a:gd name="T66" fmla="*/ 2147483647 w 1936"/>
                  <a:gd name="T67" fmla="*/ 2147483647 h 1040"/>
                  <a:gd name="T68" fmla="*/ 2147483647 w 1936"/>
                  <a:gd name="T69" fmla="*/ 2147483647 h 1040"/>
                  <a:gd name="T70" fmla="*/ 2147483647 w 1936"/>
                  <a:gd name="T71" fmla="*/ 2147483647 h 1040"/>
                  <a:gd name="T72" fmla="*/ 2147483647 w 1936"/>
                  <a:gd name="T73" fmla="*/ 2147483647 h 1040"/>
                  <a:gd name="T74" fmla="*/ 2147483647 w 1936"/>
                  <a:gd name="T75" fmla="*/ 2147483647 h 1040"/>
                  <a:gd name="T76" fmla="*/ 2147483647 w 1936"/>
                  <a:gd name="T77" fmla="*/ 2147483647 h 1040"/>
                  <a:gd name="T78" fmla="*/ 2147483647 w 1936"/>
                  <a:gd name="T79" fmla="*/ 2147483647 h 1040"/>
                  <a:gd name="T80" fmla="*/ 2147483647 w 1936"/>
                  <a:gd name="T81" fmla="*/ 2147483647 h 1040"/>
                  <a:gd name="T82" fmla="*/ 2147483647 w 1936"/>
                  <a:gd name="T83" fmla="*/ 2147483647 h 1040"/>
                  <a:gd name="T84" fmla="*/ 2147483647 w 1936"/>
                  <a:gd name="T85" fmla="*/ 2147483647 h 1040"/>
                  <a:gd name="T86" fmla="*/ 2147483647 w 1936"/>
                  <a:gd name="T87" fmla="*/ 2147483647 h 1040"/>
                  <a:gd name="T88" fmla="*/ 2147483647 w 1936"/>
                  <a:gd name="T89" fmla="*/ 2147483647 h 1040"/>
                  <a:gd name="T90" fmla="*/ 2147483647 w 1936"/>
                  <a:gd name="T91" fmla="*/ 2147483647 h 1040"/>
                  <a:gd name="T92" fmla="*/ 2147483647 w 1936"/>
                  <a:gd name="T93" fmla="*/ 2147483647 h 1040"/>
                  <a:gd name="T94" fmla="*/ 2147483647 w 1936"/>
                  <a:gd name="T95" fmla="*/ 2147483647 h 1040"/>
                  <a:gd name="T96" fmla="*/ 2147483647 w 1936"/>
                  <a:gd name="T97" fmla="*/ 2147483647 h 1040"/>
                  <a:gd name="T98" fmla="*/ 2147483647 w 1936"/>
                  <a:gd name="T99" fmla="*/ 2147483647 h 1040"/>
                  <a:gd name="T100" fmla="*/ 2147483647 w 1936"/>
                  <a:gd name="T101" fmla="*/ 2147483647 h 1040"/>
                  <a:gd name="T102" fmla="*/ 2147483647 w 1936"/>
                  <a:gd name="T103" fmla="*/ 2147483647 h 1040"/>
                  <a:gd name="T104" fmla="*/ 2147483647 w 1936"/>
                  <a:gd name="T105" fmla="*/ 2147483647 h 1040"/>
                  <a:gd name="T106" fmla="*/ 2147483647 w 1936"/>
                  <a:gd name="T107" fmla="*/ 2147483647 h 1040"/>
                  <a:gd name="T108" fmla="*/ 2147483647 w 1936"/>
                  <a:gd name="T109" fmla="*/ 2147483647 h 1040"/>
                  <a:gd name="T110" fmla="*/ 2147483647 w 1936"/>
                  <a:gd name="T111" fmla="*/ 2147483647 h 1040"/>
                  <a:gd name="T112" fmla="*/ 2147483647 w 1936"/>
                  <a:gd name="T113" fmla="*/ 2147483647 h 1040"/>
                  <a:gd name="T114" fmla="*/ 2147483647 w 1936"/>
                  <a:gd name="T115" fmla="*/ 2147483647 h 1040"/>
                  <a:gd name="T116" fmla="*/ 2147483647 w 1936"/>
                  <a:gd name="T117" fmla="*/ 2147483647 h 1040"/>
                  <a:gd name="T118" fmla="*/ 2147483647 w 1936"/>
                  <a:gd name="T119" fmla="*/ 2147483647 h 1040"/>
                  <a:gd name="T120" fmla="*/ 2147483647 w 1936"/>
                  <a:gd name="T121" fmla="*/ 2147483647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6"/>
                  <a:gd name="T184" fmla="*/ 0 h 1040"/>
                  <a:gd name="T185" fmla="*/ 1936 w 1936"/>
                  <a:gd name="T186" fmla="*/ 1040 h 1040"/>
                  <a:gd name="connsiteX0" fmla="*/ 9959 w 10000"/>
                  <a:gd name="connsiteY0" fmla="*/ 4846 h 10000"/>
                  <a:gd name="connsiteX1" fmla="*/ 10000 w 10000"/>
                  <a:gd name="connsiteY1" fmla="*/ 3692 h 10000"/>
                  <a:gd name="connsiteX2" fmla="*/ 9917 w 10000"/>
                  <a:gd name="connsiteY2" fmla="*/ 3615 h 10000"/>
                  <a:gd name="connsiteX3" fmla="*/ 9876 w 10000"/>
                  <a:gd name="connsiteY3" fmla="*/ 3615 h 10000"/>
                  <a:gd name="connsiteX4" fmla="*/ 9793 w 10000"/>
                  <a:gd name="connsiteY4" fmla="*/ 3462 h 10000"/>
                  <a:gd name="connsiteX5" fmla="*/ 9711 w 10000"/>
                  <a:gd name="connsiteY5" fmla="*/ 3385 h 10000"/>
                  <a:gd name="connsiteX6" fmla="*/ 9587 w 10000"/>
                  <a:gd name="connsiteY6" fmla="*/ 3385 h 10000"/>
                  <a:gd name="connsiteX7" fmla="*/ 9504 w 10000"/>
                  <a:gd name="connsiteY7" fmla="*/ 3308 h 10000"/>
                  <a:gd name="connsiteX8" fmla="*/ 9421 w 10000"/>
                  <a:gd name="connsiteY8" fmla="*/ 3308 h 10000"/>
                  <a:gd name="connsiteX9" fmla="*/ 9380 w 10000"/>
                  <a:gd name="connsiteY9" fmla="*/ 3308 h 10000"/>
                  <a:gd name="connsiteX10" fmla="*/ 9421 w 10000"/>
                  <a:gd name="connsiteY10" fmla="*/ 3615 h 10000"/>
                  <a:gd name="connsiteX11" fmla="*/ 9339 w 10000"/>
                  <a:gd name="connsiteY11" fmla="*/ 3692 h 10000"/>
                  <a:gd name="connsiteX12" fmla="*/ 9256 w 10000"/>
                  <a:gd name="connsiteY12" fmla="*/ 3615 h 10000"/>
                  <a:gd name="connsiteX13" fmla="*/ 9215 w 10000"/>
                  <a:gd name="connsiteY13" fmla="*/ 3462 h 10000"/>
                  <a:gd name="connsiteX14" fmla="*/ 9215 w 10000"/>
                  <a:gd name="connsiteY14" fmla="*/ 3385 h 10000"/>
                  <a:gd name="connsiteX15" fmla="*/ 9091 w 10000"/>
                  <a:gd name="connsiteY15" fmla="*/ 3385 h 10000"/>
                  <a:gd name="connsiteX16" fmla="*/ 9050 w 10000"/>
                  <a:gd name="connsiteY16" fmla="*/ 3462 h 10000"/>
                  <a:gd name="connsiteX17" fmla="*/ 8926 w 10000"/>
                  <a:gd name="connsiteY17" fmla="*/ 3385 h 10000"/>
                  <a:gd name="connsiteX18" fmla="*/ 8802 w 10000"/>
                  <a:gd name="connsiteY18" fmla="*/ 3385 h 10000"/>
                  <a:gd name="connsiteX19" fmla="*/ 8760 w 10000"/>
                  <a:gd name="connsiteY19" fmla="*/ 3462 h 10000"/>
                  <a:gd name="connsiteX20" fmla="*/ 8678 w 10000"/>
                  <a:gd name="connsiteY20" fmla="*/ 3308 h 10000"/>
                  <a:gd name="connsiteX21" fmla="*/ 8678 w 10000"/>
                  <a:gd name="connsiteY21" fmla="*/ 3077 h 10000"/>
                  <a:gd name="connsiteX22" fmla="*/ 8554 w 10000"/>
                  <a:gd name="connsiteY22" fmla="*/ 2923 h 10000"/>
                  <a:gd name="connsiteX23" fmla="*/ 8347 w 10000"/>
                  <a:gd name="connsiteY23" fmla="*/ 2923 h 10000"/>
                  <a:gd name="connsiteX24" fmla="*/ 8140 w 10000"/>
                  <a:gd name="connsiteY24" fmla="*/ 2923 h 10000"/>
                  <a:gd name="connsiteX25" fmla="*/ 8140 w 10000"/>
                  <a:gd name="connsiteY25" fmla="*/ 2846 h 10000"/>
                  <a:gd name="connsiteX26" fmla="*/ 8099 w 10000"/>
                  <a:gd name="connsiteY26" fmla="*/ 2769 h 10000"/>
                  <a:gd name="connsiteX27" fmla="*/ 7975 w 10000"/>
                  <a:gd name="connsiteY27" fmla="*/ 2615 h 10000"/>
                  <a:gd name="connsiteX28" fmla="*/ 7975 w 10000"/>
                  <a:gd name="connsiteY28" fmla="*/ 2462 h 10000"/>
                  <a:gd name="connsiteX29" fmla="*/ 7479 w 10000"/>
                  <a:gd name="connsiteY29" fmla="*/ 2231 h 10000"/>
                  <a:gd name="connsiteX30" fmla="*/ 7479 w 10000"/>
                  <a:gd name="connsiteY30" fmla="*/ 2308 h 10000"/>
                  <a:gd name="connsiteX31" fmla="*/ 7355 w 10000"/>
                  <a:gd name="connsiteY31" fmla="*/ 2462 h 10000"/>
                  <a:gd name="connsiteX32" fmla="*/ 7397 w 10000"/>
                  <a:gd name="connsiteY32" fmla="*/ 2692 h 10000"/>
                  <a:gd name="connsiteX33" fmla="*/ 7273 w 10000"/>
                  <a:gd name="connsiteY33" fmla="*/ 2769 h 10000"/>
                  <a:gd name="connsiteX34" fmla="*/ 7190 w 10000"/>
                  <a:gd name="connsiteY34" fmla="*/ 2769 h 10000"/>
                  <a:gd name="connsiteX35" fmla="*/ 7066 w 10000"/>
                  <a:gd name="connsiteY35" fmla="*/ 2692 h 10000"/>
                  <a:gd name="connsiteX36" fmla="*/ 7025 w 10000"/>
                  <a:gd name="connsiteY36" fmla="*/ 2769 h 10000"/>
                  <a:gd name="connsiteX37" fmla="*/ 6942 w 10000"/>
                  <a:gd name="connsiteY37" fmla="*/ 2692 h 10000"/>
                  <a:gd name="connsiteX38" fmla="*/ 6860 w 10000"/>
                  <a:gd name="connsiteY38" fmla="*/ 2615 h 10000"/>
                  <a:gd name="connsiteX39" fmla="*/ 6860 w 10000"/>
                  <a:gd name="connsiteY39" fmla="*/ 2846 h 10000"/>
                  <a:gd name="connsiteX40" fmla="*/ 6777 w 10000"/>
                  <a:gd name="connsiteY40" fmla="*/ 3000 h 10000"/>
                  <a:gd name="connsiteX41" fmla="*/ 6694 w 10000"/>
                  <a:gd name="connsiteY41" fmla="*/ 2769 h 10000"/>
                  <a:gd name="connsiteX42" fmla="*/ 6612 w 10000"/>
                  <a:gd name="connsiteY42" fmla="*/ 2538 h 10000"/>
                  <a:gd name="connsiteX43" fmla="*/ 6694 w 10000"/>
                  <a:gd name="connsiteY43" fmla="*/ 2308 h 10000"/>
                  <a:gd name="connsiteX44" fmla="*/ 6694 w 10000"/>
                  <a:gd name="connsiteY44" fmla="*/ 2154 h 10000"/>
                  <a:gd name="connsiteX45" fmla="*/ 6612 w 10000"/>
                  <a:gd name="connsiteY45" fmla="*/ 2000 h 10000"/>
                  <a:gd name="connsiteX46" fmla="*/ 6529 w 10000"/>
                  <a:gd name="connsiteY46" fmla="*/ 1923 h 10000"/>
                  <a:gd name="connsiteX47" fmla="*/ 6446 w 10000"/>
                  <a:gd name="connsiteY47" fmla="*/ 1923 h 10000"/>
                  <a:gd name="connsiteX48" fmla="*/ 6405 w 10000"/>
                  <a:gd name="connsiteY48" fmla="*/ 1846 h 10000"/>
                  <a:gd name="connsiteX49" fmla="*/ 6322 w 10000"/>
                  <a:gd name="connsiteY49" fmla="*/ 1769 h 10000"/>
                  <a:gd name="connsiteX50" fmla="*/ 6281 w 10000"/>
                  <a:gd name="connsiteY50" fmla="*/ 1923 h 10000"/>
                  <a:gd name="connsiteX51" fmla="*/ 6240 w 10000"/>
                  <a:gd name="connsiteY51" fmla="*/ 2077 h 10000"/>
                  <a:gd name="connsiteX52" fmla="*/ 6033 w 10000"/>
                  <a:gd name="connsiteY52" fmla="*/ 2077 h 10000"/>
                  <a:gd name="connsiteX53" fmla="*/ 5950 w 10000"/>
                  <a:gd name="connsiteY53" fmla="*/ 2000 h 10000"/>
                  <a:gd name="connsiteX54" fmla="*/ 5909 w 10000"/>
                  <a:gd name="connsiteY54" fmla="*/ 1846 h 10000"/>
                  <a:gd name="connsiteX55" fmla="*/ 5744 w 10000"/>
                  <a:gd name="connsiteY55" fmla="*/ 1846 h 10000"/>
                  <a:gd name="connsiteX56" fmla="*/ 5620 w 10000"/>
                  <a:gd name="connsiteY56" fmla="*/ 2000 h 10000"/>
                  <a:gd name="connsiteX57" fmla="*/ 5620 w 10000"/>
                  <a:gd name="connsiteY57" fmla="*/ 1846 h 10000"/>
                  <a:gd name="connsiteX58" fmla="*/ 5537 w 10000"/>
                  <a:gd name="connsiteY58" fmla="*/ 1692 h 10000"/>
                  <a:gd name="connsiteX59" fmla="*/ 5455 w 10000"/>
                  <a:gd name="connsiteY59" fmla="*/ 1692 h 10000"/>
                  <a:gd name="connsiteX60" fmla="*/ 5372 w 10000"/>
                  <a:gd name="connsiteY60" fmla="*/ 1846 h 10000"/>
                  <a:gd name="connsiteX61" fmla="*/ 5248 w 10000"/>
                  <a:gd name="connsiteY61" fmla="*/ 2000 h 10000"/>
                  <a:gd name="connsiteX62" fmla="*/ 5124 w 10000"/>
                  <a:gd name="connsiteY62" fmla="*/ 2154 h 10000"/>
                  <a:gd name="connsiteX63" fmla="*/ 5207 w 10000"/>
                  <a:gd name="connsiteY63" fmla="*/ 1923 h 10000"/>
                  <a:gd name="connsiteX64" fmla="*/ 5289 w 10000"/>
                  <a:gd name="connsiteY64" fmla="*/ 1846 h 10000"/>
                  <a:gd name="connsiteX65" fmla="*/ 5413 w 10000"/>
                  <a:gd name="connsiteY65" fmla="*/ 1462 h 10000"/>
                  <a:gd name="connsiteX66" fmla="*/ 5496 w 10000"/>
                  <a:gd name="connsiteY66" fmla="*/ 1308 h 10000"/>
                  <a:gd name="connsiteX67" fmla="*/ 5579 w 10000"/>
                  <a:gd name="connsiteY67" fmla="*/ 1077 h 10000"/>
                  <a:gd name="connsiteX68" fmla="*/ 5537 w 10000"/>
                  <a:gd name="connsiteY68" fmla="*/ 692 h 10000"/>
                  <a:gd name="connsiteX69" fmla="*/ 5372 w 10000"/>
                  <a:gd name="connsiteY69" fmla="*/ 462 h 10000"/>
                  <a:gd name="connsiteX70" fmla="*/ 5248 w 10000"/>
                  <a:gd name="connsiteY70" fmla="*/ 385 h 10000"/>
                  <a:gd name="connsiteX71" fmla="*/ 5248 w 10000"/>
                  <a:gd name="connsiteY71" fmla="*/ 308 h 10000"/>
                  <a:gd name="connsiteX72" fmla="*/ 5165 w 10000"/>
                  <a:gd name="connsiteY72" fmla="*/ 0 h 10000"/>
                  <a:gd name="connsiteX73" fmla="*/ 5000 w 10000"/>
                  <a:gd name="connsiteY73" fmla="*/ 0 h 10000"/>
                  <a:gd name="connsiteX74" fmla="*/ 4835 w 10000"/>
                  <a:gd name="connsiteY74" fmla="*/ 308 h 10000"/>
                  <a:gd name="connsiteX75" fmla="*/ 4793 w 10000"/>
                  <a:gd name="connsiteY75" fmla="*/ 615 h 10000"/>
                  <a:gd name="connsiteX76" fmla="*/ 4587 w 10000"/>
                  <a:gd name="connsiteY76" fmla="*/ 846 h 10000"/>
                  <a:gd name="connsiteX77" fmla="*/ 4463 w 10000"/>
                  <a:gd name="connsiteY77" fmla="*/ 692 h 10000"/>
                  <a:gd name="connsiteX78" fmla="*/ 4256 w 10000"/>
                  <a:gd name="connsiteY78" fmla="*/ 846 h 10000"/>
                  <a:gd name="connsiteX79" fmla="*/ 4050 w 10000"/>
                  <a:gd name="connsiteY79" fmla="*/ 1077 h 10000"/>
                  <a:gd name="connsiteX80" fmla="*/ 3926 w 10000"/>
                  <a:gd name="connsiteY80" fmla="*/ 1308 h 10000"/>
                  <a:gd name="connsiteX81" fmla="*/ 3884 w 10000"/>
                  <a:gd name="connsiteY81" fmla="*/ 1769 h 10000"/>
                  <a:gd name="connsiteX82" fmla="*/ 3554 w 10000"/>
                  <a:gd name="connsiteY82" fmla="*/ 1923 h 10000"/>
                  <a:gd name="connsiteX83" fmla="*/ 3512 w 10000"/>
                  <a:gd name="connsiteY83" fmla="*/ 2077 h 10000"/>
                  <a:gd name="connsiteX84" fmla="*/ 3512 w 10000"/>
                  <a:gd name="connsiteY84" fmla="*/ 2462 h 10000"/>
                  <a:gd name="connsiteX85" fmla="*/ 3471 w 10000"/>
                  <a:gd name="connsiteY85" fmla="*/ 2385 h 10000"/>
                  <a:gd name="connsiteX86" fmla="*/ 3347 w 10000"/>
                  <a:gd name="connsiteY86" fmla="*/ 2308 h 10000"/>
                  <a:gd name="connsiteX87" fmla="*/ 3264 w 10000"/>
                  <a:gd name="connsiteY87" fmla="*/ 2538 h 10000"/>
                  <a:gd name="connsiteX88" fmla="*/ 3223 w 10000"/>
                  <a:gd name="connsiteY88" fmla="*/ 2462 h 10000"/>
                  <a:gd name="connsiteX89" fmla="*/ 3223 w 10000"/>
                  <a:gd name="connsiteY89" fmla="*/ 2385 h 10000"/>
                  <a:gd name="connsiteX90" fmla="*/ 3140 w 10000"/>
                  <a:gd name="connsiteY90" fmla="*/ 2231 h 10000"/>
                  <a:gd name="connsiteX91" fmla="*/ 3099 w 10000"/>
                  <a:gd name="connsiteY91" fmla="*/ 2231 h 10000"/>
                  <a:gd name="connsiteX92" fmla="*/ 3058 w 10000"/>
                  <a:gd name="connsiteY92" fmla="*/ 2462 h 10000"/>
                  <a:gd name="connsiteX93" fmla="*/ 3058 w 10000"/>
                  <a:gd name="connsiteY93" fmla="*/ 2692 h 10000"/>
                  <a:gd name="connsiteX94" fmla="*/ 3058 w 10000"/>
                  <a:gd name="connsiteY94" fmla="*/ 3000 h 10000"/>
                  <a:gd name="connsiteX95" fmla="*/ 3017 w 10000"/>
                  <a:gd name="connsiteY95" fmla="*/ 3077 h 10000"/>
                  <a:gd name="connsiteX96" fmla="*/ 2975 w 10000"/>
                  <a:gd name="connsiteY96" fmla="*/ 2923 h 10000"/>
                  <a:gd name="connsiteX97" fmla="*/ 3017 w 10000"/>
                  <a:gd name="connsiteY97" fmla="*/ 2615 h 10000"/>
                  <a:gd name="connsiteX98" fmla="*/ 2975 w 10000"/>
                  <a:gd name="connsiteY98" fmla="*/ 2385 h 10000"/>
                  <a:gd name="connsiteX99" fmla="*/ 2975 w 10000"/>
                  <a:gd name="connsiteY99" fmla="*/ 2231 h 10000"/>
                  <a:gd name="connsiteX100" fmla="*/ 2851 w 10000"/>
                  <a:gd name="connsiteY100" fmla="*/ 2154 h 10000"/>
                  <a:gd name="connsiteX101" fmla="*/ 2727 w 10000"/>
                  <a:gd name="connsiteY101" fmla="*/ 2154 h 10000"/>
                  <a:gd name="connsiteX102" fmla="*/ 2645 w 10000"/>
                  <a:gd name="connsiteY102" fmla="*/ 2692 h 10000"/>
                  <a:gd name="connsiteX103" fmla="*/ 2603 w 10000"/>
                  <a:gd name="connsiteY103" fmla="*/ 2769 h 10000"/>
                  <a:gd name="connsiteX104" fmla="*/ 2562 w 10000"/>
                  <a:gd name="connsiteY104" fmla="*/ 2923 h 10000"/>
                  <a:gd name="connsiteX105" fmla="*/ 2603 w 10000"/>
                  <a:gd name="connsiteY105" fmla="*/ 3077 h 10000"/>
                  <a:gd name="connsiteX106" fmla="*/ 2603 w 10000"/>
                  <a:gd name="connsiteY106" fmla="*/ 3308 h 10000"/>
                  <a:gd name="connsiteX107" fmla="*/ 2603 w 10000"/>
                  <a:gd name="connsiteY107" fmla="*/ 3385 h 10000"/>
                  <a:gd name="connsiteX108" fmla="*/ 2727 w 10000"/>
                  <a:gd name="connsiteY108" fmla="*/ 3615 h 10000"/>
                  <a:gd name="connsiteX109" fmla="*/ 2645 w 10000"/>
                  <a:gd name="connsiteY109" fmla="*/ 3846 h 10000"/>
                  <a:gd name="connsiteX110" fmla="*/ 2521 w 10000"/>
                  <a:gd name="connsiteY110" fmla="*/ 3615 h 10000"/>
                  <a:gd name="connsiteX111" fmla="*/ 2355 w 10000"/>
                  <a:gd name="connsiteY111" fmla="*/ 3385 h 10000"/>
                  <a:gd name="connsiteX112" fmla="*/ 2231 w 10000"/>
                  <a:gd name="connsiteY112" fmla="*/ 3385 h 10000"/>
                  <a:gd name="connsiteX113" fmla="*/ 2149 w 10000"/>
                  <a:gd name="connsiteY113" fmla="*/ 3385 h 10000"/>
                  <a:gd name="connsiteX114" fmla="*/ 2149 w 10000"/>
                  <a:gd name="connsiteY114" fmla="*/ 3615 h 10000"/>
                  <a:gd name="connsiteX115" fmla="*/ 2107 w 10000"/>
                  <a:gd name="connsiteY115" fmla="*/ 3692 h 10000"/>
                  <a:gd name="connsiteX116" fmla="*/ 2025 w 10000"/>
                  <a:gd name="connsiteY116" fmla="*/ 3615 h 10000"/>
                  <a:gd name="connsiteX117" fmla="*/ 1942 w 10000"/>
                  <a:gd name="connsiteY117" fmla="*/ 3692 h 10000"/>
                  <a:gd name="connsiteX118" fmla="*/ 1860 w 10000"/>
                  <a:gd name="connsiteY118" fmla="*/ 3769 h 10000"/>
                  <a:gd name="connsiteX119" fmla="*/ 1777 w 10000"/>
                  <a:gd name="connsiteY119" fmla="*/ 3769 h 10000"/>
                  <a:gd name="connsiteX120" fmla="*/ 1736 w 10000"/>
                  <a:gd name="connsiteY120" fmla="*/ 3692 h 10000"/>
                  <a:gd name="connsiteX121" fmla="*/ 1653 w 10000"/>
                  <a:gd name="connsiteY121" fmla="*/ 3769 h 10000"/>
                  <a:gd name="connsiteX122" fmla="*/ 1529 w 10000"/>
                  <a:gd name="connsiteY122" fmla="*/ 3923 h 10000"/>
                  <a:gd name="connsiteX123" fmla="*/ 1364 w 10000"/>
                  <a:gd name="connsiteY123" fmla="*/ 4077 h 10000"/>
                  <a:gd name="connsiteX124" fmla="*/ 1322 w 10000"/>
                  <a:gd name="connsiteY124" fmla="*/ 4077 h 10000"/>
                  <a:gd name="connsiteX125" fmla="*/ 1281 w 10000"/>
                  <a:gd name="connsiteY125" fmla="*/ 4308 h 10000"/>
                  <a:gd name="connsiteX126" fmla="*/ 1240 w 10000"/>
                  <a:gd name="connsiteY126" fmla="*/ 4308 h 10000"/>
                  <a:gd name="connsiteX127" fmla="*/ 1157 w 10000"/>
                  <a:gd name="connsiteY127" fmla="*/ 4154 h 10000"/>
                  <a:gd name="connsiteX128" fmla="*/ 1198 w 10000"/>
                  <a:gd name="connsiteY128" fmla="*/ 4077 h 10000"/>
                  <a:gd name="connsiteX129" fmla="*/ 1240 w 10000"/>
                  <a:gd name="connsiteY129" fmla="*/ 4000 h 10000"/>
                  <a:gd name="connsiteX130" fmla="*/ 1240 w 10000"/>
                  <a:gd name="connsiteY130" fmla="*/ 3846 h 10000"/>
                  <a:gd name="connsiteX131" fmla="*/ 1157 w 10000"/>
                  <a:gd name="connsiteY131" fmla="*/ 3769 h 10000"/>
                  <a:gd name="connsiteX132" fmla="*/ 1116 w 10000"/>
                  <a:gd name="connsiteY132" fmla="*/ 3769 h 10000"/>
                  <a:gd name="connsiteX133" fmla="*/ 1033 w 10000"/>
                  <a:gd name="connsiteY133" fmla="*/ 3769 h 10000"/>
                  <a:gd name="connsiteX134" fmla="*/ 1074 w 10000"/>
                  <a:gd name="connsiteY134" fmla="*/ 3923 h 10000"/>
                  <a:gd name="connsiteX135" fmla="*/ 1074 w 10000"/>
                  <a:gd name="connsiteY135" fmla="*/ 4154 h 10000"/>
                  <a:gd name="connsiteX136" fmla="*/ 1116 w 10000"/>
                  <a:gd name="connsiteY136" fmla="*/ 4308 h 10000"/>
                  <a:gd name="connsiteX137" fmla="*/ 1074 w 10000"/>
                  <a:gd name="connsiteY137" fmla="*/ 4538 h 10000"/>
                  <a:gd name="connsiteX138" fmla="*/ 1033 w 10000"/>
                  <a:gd name="connsiteY138" fmla="*/ 4462 h 10000"/>
                  <a:gd name="connsiteX139" fmla="*/ 950 w 10000"/>
                  <a:gd name="connsiteY139" fmla="*/ 4462 h 10000"/>
                  <a:gd name="connsiteX140" fmla="*/ 909 w 10000"/>
                  <a:gd name="connsiteY140" fmla="*/ 4538 h 10000"/>
                  <a:gd name="connsiteX141" fmla="*/ 826 w 10000"/>
                  <a:gd name="connsiteY141" fmla="*/ 4615 h 10000"/>
                  <a:gd name="connsiteX142" fmla="*/ 785 w 10000"/>
                  <a:gd name="connsiteY142" fmla="*/ 4692 h 10000"/>
                  <a:gd name="connsiteX143" fmla="*/ 868 w 10000"/>
                  <a:gd name="connsiteY143" fmla="*/ 5000 h 10000"/>
                  <a:gd name="connsiteX144" fmla="*/ 826 w 10000"/>
                  <a:gd name="connsiteY144" fmla="*/ 4923 h 10000"/>
                  <a:gd name="connsiteX145" fmla="*/ 702 w 10000"/>
                  <a:gd name="connsiteY145" fmla="*/ 4923 h 10000"/>
                  <a:gd name="connsiteX146" fmla="*/ 620 w 10000"/>
                  <a:gd name="connsiteY146" fmla="*/ 4846 h 10000"/>
                  <a:gd name="connsiteX147" fmla="*/ 620 w 10000"/>
                  <a:gd name="connsiteY147" fmla="*/ 4923 h 10000"/>
                  <a:gd name="connsiteX148" fmla="*/ 661 w 10000"/>
                  <a:gd name="connsiteY148" fmla="*/ 5077 h 10000"/>
                  <a:gd name="connsiteX149" fmla="*/ 702 w 10000"/>
                  <a:gd name="connsiteY149" fmla="*/ 5154 h 10000"/>
                  <a:gd name="connsiteX150" fmla="*/ 661 w 10000"/>
                  <a:gd name="connsiteY150" fmla="*/ 5231 h 10000"/>
                  <a:gd name="connsiteX151" fmla="*/ 537 w 10000"/>
                  <a:gd name="connsiteY151" fmla="*/ 5077 h 10000"/>
                  <a:gd name="connsiteX152" fmla="*/ 496 w 10000"/>
                  <a:gd name="connsiteY152" fmla="*/ 5000 h 10000"/>
                  <a:gd name="connsiteX153" fmla="*/ 496 w 10000"/>
                  <a:gd name="connsiteY153" fmla="*/ 4923 h 10000"/>
                  <a:gd name="connsiteX154" fmla="*/ 455 w 10000"/>
                  <a:gd name="connsiteY154" fmla="*/ 4692 h 10000"/>
                  <a:gd name="connsiteX155" fmla="*/ 496 w 10000"/>
                  <a:gd name="connsiteY155" fmla="*/ 4615 h 10000"/>
                  <a:gd name="connsiteX156" fmla="*/ 496 w 10000"/>
                  <a:gd name="connsiteY156" fmla="*/ 4538 h 10000"/>
                  <a:gd name="connsiteX157" fmla="*/ 413 w 10000"/>
                  <a:gd name="connsiteY157" fmla="*/ 4462 h 10000"/>
                  <a:gd name="connsiteX158" fmla="*/ 331 w 10000"/>
                  <a:gd name="connsiteY158" fmla="*/ 4308 h 10000"/>
                  <a:gd name="connsiteX159" fmla="*/ 289 w 10000"/>
                  <a:gd name="connsiteY159" fmla="*/ 4231 h 10000"/>
                  <a:gd name="connsiteX160" fmla="*/ 331 w 10000"/>
                  <a:gd name="connsiteY160" fmla="*/ 4231 h 10000"/>
                  <a:gd name="connsiteX161" fmla="*/ 372 w 10000"/>
                  <a:gd name="connsiteY161" fmla="*/ 4308 h 10000"/>
                  <a:gd name="connsiteX162" fmla="*/ 455 w 10000"/>
                  <a:gd name="connsiteY162" fmla="*/ 4308 h 10000"/>
                  <a:gd name="connsiteX163" fmla="*/ 496 w 10000"/>
                  <a:gd name="connsiteY163" fmla="*/ 4462 h 10000"/>
                  <a:gd name="connsiteX164" fmla="*/ 661 w 10000"/>
                  <a:gd name="connsiteY164" fmla="*/ 4538 h 10000"/>
                  <a:gd name="connsiteX165" fmla="*/ 785 w 10000"/>
                  <a:gd name="connsiteY165" fmla="*/ 4462 h 10000"/>
                  <a:gd name="connsiteX166" fmla="*/ 868 w 10000"/>
                  <a:gd name="connsiteY166" fmla="*/ 4385 h 10000"/>
                  <a:gd name="connsiteX167" fmla="*/ 909 w 10000"/>
                  <a:gd name="connsiteY167" fmla="*/ 4154 h 10000"/>
                  <a:gd name="connsiteX168" fmla="*/ 744 w 10000"/>
                  <a:gd name="connsiteY168" fmla="*/ 3846 h 10000"/>
                  <a:gd name="connsiteX169" fmla="*/ 620 w 10000"/>
                  <a:gd name="connsiteY169" fmla="*/ 3692 h 10000"/>
                  <a:gd name="connsiteX170" fmla="*/ 537 w 10000"/>
                  <a:gd name="connsiteY170" fmla="*/ 3538 h 10000"/>
                  <a:gd name="connsiteX171" fmla="*/ 413 w 10000"/>
                  <a:gd name="connsiteY171" fmla="*/ 3462 h 10000"/>
                  <a:gd name="connsiteX172" fmla="*/ 372 w 10000"/>
                  <a:gd name="connsiteY172" fmla="*/ 3462 h 10000"/>
                  <a:gd name="connsiteX173" fmla="*/ 372 w 10000"/>
                  <a:gd name="connsiteY173" fmla="*/ 3308 h 10000"/>
                  <a:gd name="connsiteX174" fmla="*/ 289 w 10000"/>
                  <a:gd name="connsiteY174" fmla="*/ 3308 h 10000"/>
                  <a:gd name="connsiteX175" fmla="*/ 207 w 10000"/>
                  <a:gd name="connsiteY175" fmla="*/ 3308 h 10000"/>
                  <a:gd name="connsiteX176" fmla="*/ 165 w 10000"/>
                  <a:gd name="connsiteY176" fmla="*/ 3385 h 10000"/>
                  <a:gd name="connsiteX177" fmla="*/ 83 w 10000"/>
                  <a:gd name="connsiteY177" fmla="*/ 3538 h 10000"/>
                  <a:gd name="connsiteX178" fmla="*/ 83 w 10000"/>
                  <a:gd name="connsiteY178" fmla="*/ 3615 h 10000"/>
                  <a:gd name="connsiteX179" fmla="*/ 83 w 10000"/>
                  <a:gd name="connsiteY179" fmla="*/ 3692 h 10000"/>
                  <a:gd name="connsiteX180" fmla="*/ 41 w 10000"/>
                  <a:gd name="connsiteY180" fmla="*/ 3769 h 10000"/>
                  <a:gd name="connsiteX181" fmla="*/ 83 w 10000"/>
                  <a:gd name="connsiteY181" fmla="*/ 3846 h 10000"/>
                  <a:gd name="connsiteX182" fmla="*/ 124 w 10000"/>
                  <a:gd name="connsiteY182" fmla="*/ 3923 h 10000"/>
                  <a:gd name="connsiteX183" fmla="*/ 165 w 10000"/>
                  <a:gd name="connsiteY183" fmla="*/ 4077 h 10000"/>
                  <a:gd name="connsiteX184" fmla="*/ 83 w 10000"/>
                  <a:gd name="connsiteY184" fmla="*/ 4308 h 10000"/>
                  <a:gd name="connsiteX185" fmla="*/ 165 w 10000"/>
                  <a:gd name="connsiteY185" fmla="*/ 4692 h 10000"/>
                  <a:gd name="connsiteX186" fmla="*/ 124 w 10000"/>
                  <a:gd name="connsiteY186" fmla="*/ 4769 h 10000"/>
                  <a:gd name="connsiteX187" fmla="*/ 165 w 10000"/>
                  <a:gd name="connsiteY187" fmla="*/ 4846 h 10000"/>
                  <a:gd name="connsiteX188" fmla="*/ 124 w 10000"/>
                  <a:gd name="connsiteY188" fmla="*/ 4846 h 10000"/>
                  <a:gd name="connsiteX189" fmla="*/ 165 w 10000"/>
                  <a:gd name="connsiteY189" fmla="*/ 4923 h 10000"/>
                  <a:gd name="connsiteX190" fmla="*/ 165 w 10000"/>
                  <a:gd name="connsiteY190" fmla="*/ 5000 h 10000"/>
                  <a:gd name="connsiteX191" fmla="*/ 207 w 10000"/>
                  <a:gd name="connsiteY191" fmla="*/ 5077 h 10000"/>
                  <a:gd name="connsiteX192" fmla="*/ 165 w 10000"/>
                  <a:gd name="connsiteY192" fmla="*/ 5231 h 10000"/>
                  <a:gd name="connsiteX193" fmla="*/ 207 w 10000"/>
                  <a:gd name="connsiteY193" fmla="*/ 5385 h 10000"/>
                  <a:gd name="connsiteX194" fmla="*/ 248 w 10000"/>
                  <a:gd name="connsiteY194" fmla="*/ 5385 h 10000"/>
                  <a:gd name="connsiteX195" fmla="*/ 248 w 10000"/>
                  <a:gd name="connsiteY195" fmla="*/ 5462 h 10000"/>
                  <a:gd name="connsiteX196" fmla="*/ 0 w 10000"/>
                  <a:gd name="connsiteY196" fmla="*/ 6000 h 10000"/>
                  <a:gd name="connsiteX197" fmla="*/ 41 w 10000"/>
                  <a:gd name="connsiteY197" fmla="*/ 6000 h 10000"/>
                  <a:gd name="connsiteX198" fmla="*/ 83 w 10000"/>
                  <a:gd name="connsiteY198" fmla="*/ 6077 h 10000"/>
                  <a:gd name="connsiteX199" fmla="*/ 83 w 10000"/>
                  <a:gd name="connsiteY199" fmla="*/ 6231 h 10000"/>
                  <a:gd name="connsiteX200" fmla="*/ 41 w 10000"/>
                  <a:gd name="connsiteY200" fmla="*/ 6231 h 10000"/>
                  <a:gd name="connsiteX201" fmla="*/ 41 w 10000"/>
                  <a:gd name="connsiteY201" fmla="*/ 6308 h 10000"/>
                  <a:gd name="connsiteX202" fmla="*/ 41 w 10000"/>
                  <a:gd name="connsiteY202" fmla="*/ 6462 h 10000"/>
                  <a:gd name="connsiteX203" fmla="*/ 41 w 10000"/>
                  <a:gd name="connsiteY203" fmla="*/ 6538 h 10000"/>
                  <a:gd name="connsiteX204" fmla="*/ 0 w 10000"/>
                  <a:gd name="connsiteY204" fmla="*/ 6846 h 10000"/>
                  <a:gd name="connsiteX205" fmla="*/ 41 w 10000"/>
                  <a:gd name="connsiteY205" fmla="*/ 7000 h 10000"/>
                  <a:gd name="connsiteX206" fmla="*/ 124 w 10000"/>
                  <a:gd name="connsiteY206" fmla="*/ 7077 h 10000"/>
                  <a:gd name="connsiteX207" fmla="*/ 207 w 10000"/>
                  <a:gd name="connsiteY207" fmla="*/ 7154 h 10000"/>
                  <a:gd name="connsiteX208" fmla="*/ 289 w 10000"/>
                  <a:gd name="connsiteY208" fmla="*/ 7462 h 10000"/>
                  <a:gd name="connsiteX209" fmla="*/ 331 w 10000"/>
                  <a:gd name="connsiteY209" fmla="*/ 7538 h 10000"/>
                  <a:gd name="connsiteX210" fmla="*/ 331 w 10000"/>
                  <a:gd name="connsiteY210" fmla="*/ 7615 h 10000"/>
                  <a:gd name="connsiteX211" fmla="*/ 248 w 10000"/>
                  <a:gd name="connsiteY211" fmla="*/ 7692 h 10000"/>
                  <a:gd name="connsiteX212" fmla="*/ 289 w 10000"/>
                  <a:gd name="connsiteY212" fmla="*/ 7846 h 10000"/>
                  <a:gd name="connsiteX213" fmla="*/ 331 w 10000"/>
                  <a:gd name="connsiteY213" fmla="*/ 7846 h 10000"/>
                  <a:gd name="connsiteX214" fmla="*/ 372 w 10000"/>
                  <a:gd name="connsiteY214" fmla="*/ 7846 h 10000"/>
                  <a:gd name="connsiteX215" fmla="*/ 455 w 10000"/>
                  <a:gd name="connsiteY215" fmla="*/ 8000 h 10000"/>
                  <a:gd name="connsiteX216" fmla="*/ 702 w 10000"/>
                  <a:gd name="connsiteY216" fmla="*/ 8231 h 10000"/>
                  <a:gd name="connsiteX217" fmla="*/ 744 w 10000"/>
                  <a:gd name="connsiteY217" fmla="*/ 8231 h 10000"/>
                  <a:gd name="connsiteX218" fmla="*/ 702 w 10000"/>
                  <a:gd name="connsiteY218" fmla="*/ 8385 h 10000"/>
                  <a:gd name="connsiteX219" fmla="*/ 661 w 10000"/>
                  <a:gd name="connsiteY219" fmla="*/ 8462 h 10000"/>
                  <a:gd name="connsiteX220" fmla="*/ 620 w 10000"/>
                  <a:gd name="connsiteY220" fmla="*/ 8538 h 10000"/>
                  <a:gd name="connsiteX221" fmla="*/ 579 w 10000"/>
                  <a:gd name="connsiteY221" fmla="*/ 8615 h 10000"/>
                  <a:gd name="connsiteX222" fmla="*/ 661 w 10000"/>
                  <a:gd name="connsiteY222" fmla="*/ 8615 h 10000"/>
                  <a:gd name="connsiteX223" fmla="*/ 620 w 10000"/>
                  <a:gd name="connsiteY223" fmla="*/ 8769 h 10000"/>
                  <a:gd name="connsiteX224" fmla="*/ 537 w 10000"/>
                  <a:gd name="connsiteY224" fmla="*/ 8923 h 10000"/>
                  <a:gd name="connsiteX225" fmla="*/ 620 w 10000"/>
                  <a:gd name="connsiteY225" fmla="*/ 9077 h 10000"/>
                  <a:gd name="connsiteX226" fmla="*/ 744 w 10000"/>
                  <a:gd name="connsiteY226" fmla="*/ 9154 h 10000"/>
                  <a:gd name="connsiteX227" fmla="*/ 826 w 10000"/>
                  <a:gd name="connsiteY227" fmla="*/ 9385 h 10000"/>
                  <a:gd name="connsiteX228" fmla="*/ 826 w 10000"/>
                  <a:gd name="connsiteY228" fmla="*/ 9462 h 10000"/>
                  <a:gd name="connsiteX229" fmla="*/ 868 w 10000"/>
                  <a:gd name="connsiteY229" fmla="*/ 9538 h 10000"/>
                  <a:gd name="connsiteX230" fmla="*/ 950 w 10000"/>
                  <a:gd name="connsiteY230" fmla="*/ 9538 h 10000"/>
                  <a:gd name="connsiteX231" fmla="*/ 992 w 10000"/>
                  <a:gd name="connsiteY231" fmla="*/ 9615 h 10000"/>
                  <a:gd name="connsiteX232" fmla="*/ 1033 w 10000"/>
                  <a:gd name="connsiteY232" fmla="*/ 9769 h 10000"/>
                  <a:gd name="connsiteX233" fmla="*/ 1033 w 10000"/>
                  <a:gd name="connsiteY233" fmla="*/ 9846 h 10000"/>
                  <a:gd name="connsiteX234" fmla="*/ 1074 w 10000"/>
                  <a:gd name="connsiteY234" fmla="*/ 9923 h 10000"/>
                  <a:gd name="connsiteX235" fmla="*/ 1157 w 10000"/>
                  <a:gd name="connsiteY235" fmla="*/ 9923 h 10000"/>
                  <a:gd name="connsiteX236" fmla="*/ 1240 w 10000"/>
                  <a:gd name="connsiteY236" fmla="*/ 9846 h 10000"/>
                  <a:gd name="connsiteX237" fmla="*/ 1281 w 10000"/>
                  <a:gd name="connsiteY237" fmla="*/ 9923 h 10000"/>
                  <a:gd name="connsiteX238" fmla="*/ 1281 w 10000"/>
                  <a:gd name="connsiteY238" fmla="*/ 10000 h 10000"/>
                  <a:gd name="connsiteX239" fmla="*/ 1322 w 10000"/>
                  <a:gd name="connsiteY239" fmla="*/ 9846 h 10000"/>
                  <a:gd name="connsiteX240" fmla="*/ 1405 w 10000"/>
                  <a:gd name="connsiteY240" fmla="*/ 9692 h 10000"/>
                  <a:gd name="connsiteX241" fmla="*/ 1322 w 10000"/>
                  <a:gd name="connsiteY241" fmla="*/ 9385 h 10000"/>
                  <a:gd name="connsiteX242" fmla="*/ 1157 w 10000"/>
                  <a:gd name="connsiteY242" fmla="*/ 9000 h 10000"/>
                  <a:gd name="connsiteX243" fmla="*/ 1240 w 10000"/>
                  <a:gd name="connsiteY243" fmla="*/ 8769 h 10000"/>
                  <a:gd name="connsiteX244" fmla="*/ 1322 w 10000"/>
                  <a:gd name="connsiteY244" fmla="*/ 8692 h 10000"/>
                  <a:gd name="connsiteX245" fmla="*/ 1322 w 10000"/>
                  <a:gd name="connsiteY245" fmla="*/ 8615 h 10000"/>
                  <a:gd name="connsiteX246" fmla="*/ 1322 w 10000"/>
                  <a:gd name="connsiteY246" fmla="*/ 8692 h 10000"/>
                  <a:gd name="connsiteX247" fmla="*/ 1322 w 10000"/>
                  <a:gd name="connsiteY247" fmla="*/ 8615 h 10000"/>
                  <a:gd name="connsiteX248" fmla="*/ 1240 w 10000"/>
                  <a:gd name="connsiteY248" fmla="*/ 8538 h 10000"/>
                  <a:gd name="connsiteX249" fmla="*/ 1322 w 10000"/>
                  <a:gd name="connsiteY249" fmla="*/ 8231 h 10000"/>
                  <a:gd name="connsiteX250" fmla="*/ 1529 w 10000"/>
                  <a:gd name="connsiteY250" fmla="*/ 8077 h 10000"/>
                  <a:gd name="connsiteX251" fmla="*/ 1694 w 10000"/>
                  <a:gd name="connsiteY251" fmla="*/ 8000 h 10000"/>
                  <a:gd name="connsiteX252" fmla="*/ 1818 w 10000"/>
                  <a:gd name="connsiteY252" fmla="*/ 8154 h 10000"/>
                  <a:gd name="connsiteX253" fmla="*/ 1942 w 10000"/>
                  <a:gd name="connsiteY253" fmla="*/ 8077 h 10000"/>
                  <a:gd name="connsiteX254" fmla="*/ 2066 w 10000"/>
                  <a:gd name="connsiteY254" fmla="*/ 8154 h 10000"/>
                  <a:gd name="connsiteX255" fmla="*/ 2231 w 10000"/>
                  <a:gd name="connsiteY255" fmla="*/ 8077 h 10000"/>
                  <a:gd name="connsiteX256" fmla="*/ 2190 w 10000"/>
                  <a:gd name="connsiteY256" fmla="*/ 7846 h 10000"/>
                  <a:gd name="connsiteX257" fmla="*/ 2273 w 10000"/>
                  <a:gd name="connsiteY257" fmla="*/ 7538 h 10000"/>
                  <a:gd name="connsiteX258" fmla="*/ 2521 w 10000"/>
                  <a:gd name="connsiteY258" fmla="*/ 7308 h 10000"/>
                  <a:gd name="connsiteX259" fmla="*/ 2769 w 10000"/>
                  <a:gd name="connsiteY259" fmla="*/ 7231 h 10000"/>
                  <a:gd name="connsiteX260" fmla="*/ 2934 w 10000"/>
                  <a:gd name="connsiteY260" fmla="*/ 7615 h 10000"/>
                  <a:gd name="connsiteX261" fmla="*/ 3140 w 10000"/>
                  <a:gd name="connsiteY261" fmla="*/ 7462 h 10000"/>
                  <a:gd name="connsiteX262" fmla="*/ 3223 w 10000"/>
                  <a:gd name="connsiteY262" fmla="*/ 7462 h 10000"/>
                  <a:gd name="connsiteX263" fmla="*/ 3306 w 10000"/>
                  <a:gd name="connsiteY263" fmla="*/ 7769 h 10000"/>
                  <a:gd name="connsiteX264" fmla="*/ 3388 w 10000"/>
                  <a:gd name="connsiteY264" fmla="*/ 8154 h 10000"/>
                  <a:gd name="connsiteX265" fmla="*/ 3595 w 10000"/>
                  <a:gd name="connsiteY265" fmla="*/ 8154 h 10000"/>
                  <a:gd name="connsiteX266" fmla="*/ 3760 w 10000"/>
                  <a:gd name="connsiteY266" fmla="*/ 8308 h 10000"/>
                  <a:gd name="connsiteX267" fmla="*/ 3926 w 10000"/>
                  <a:gd name="connsiteY267" fmla="*/ 8308 h 10000"/>
                  <a:gd name="connsiteX268" fmla="*/ 3926 w 10000"/>
                  <a:gd name="connsiteY268" fmla="*/ 8538 h 10000"/>
                  <a:gd name="connsiteX269" fmla="*/ 3967 w 10000"/>
                  <a:gd name="connsiteY269" fmla="*/ 8538 h 10000"/>
                  <a:gd name="connsiteX270" fmla="*/ 4008 w 10000"/>
                  <a:gd name="connsiteY270" fmla="*/ 8385 h 10000"/>
                  <a:gd name="connsiteX271" fmla="*/ 4174 w 10000"/>
                  <a:gd name="connsiteY271" fmla="*/ 8231 h 10000"/>
                  <a:gd name="connsiteX272" fmla="*/ 4380 w 10000"/>
                  <a:gd name="connsiteY272" fmla="*/ 8154 h 10000"/>
                  <a:gd name="connsiteX273" fmla="*/ 4545 w 10000"/>
                  <a:gd name="connsiteY273" fmla="*/ 8308 h 10000"/>
                  <a:gd name="connsiteX274" fmla="*/ 4628 w 10000"/>
                  <a:gd name="connsiteY274" fmla="*/ 8077 h 10000"/>
                  <a:gd name="connsiteX275" fmla="*/ 4711 w 10000"/>
                  <a:gd name="connsiteY275" fmla="*/ 7923 h 10000"/>
                  <a:gd name="connsiteX276" fmla="*/ 4959 w 10000"/>
                  <a:gd name="connsiteY276" fmla="*/ 8077 h 10000"/>
                  <a:gd name="connsiteX277" fmla="*/ 5041 w 10000"/>
                  <a:gd name="connsiteY277" fmla="*/ 8231 h 10000"/>
                  <a:gd name="connsiteX278" fmla="*/ 5248 w 10000"/>
                  <a:gd name="connsiteY278" fmla="*/ 8231 h 10000"/>
                  <a:gd name="connsiteX279" fmla="*/ 5372 w 10000"/>
                  <a:gd name="connsiteY279" fmla="*/ 8462 h 10000"/>
                  <a:gd name="connsiteX280" fmla="*/ 5702 w 10000"/>
                  <a:gd name="connsiteY280" fmla="*/ 8308 h 10000"/>
                  <a:gd name="connsiteX281" fmla="*/ 5826 w 10000"/>
                  <a:gd name="connsiteY281" fmla="*/ 8385 h 10000"/>
                  <a:gd name="connsiteX282" fmla="*/ 5868 w 10000"/>
                  <a:gd name="connsiteY282" fmla="*/ 8308 h 10000"/>
                  <a:gd name="connsiteX283" fmla="*/ 5992 w 10000"/>
                  <a:gd name="connsiteY283" fmla="*/ 8308 h 10000"/>
                  <a:gd name="connsiteX284" fmla="*/ 6116 w 10000"/>
                  <a:gd name="connsiteY284" fmla="*/ 7846 h 10000"/>
                  <a:gd name="connsiteX285" fmla="*/ 6157 w 10000"/>
                  <a:gd name="connsiteY285" fmla="*/ 7692 h 10000"/>
                  <a:gd name="connsiteX286" fmla="*/ 6364 w 10000"/>
                  <a:gd name="connsiteY286" fmla="*/ 7692 h 10000"/>
                  <a:gd name="connsiteX287" fmla="*/ 6570 w 10000"/>
                  <a:gd name="connsiteY287" fmla="*/ 8385 h 10000"/>
                  <a:gd name="connsiteX288" fmla="*/ 6736 w 10000"/>
                  <a:gd name="connsiteY288" fmla="*/ 8462 h 10000"/>
                  <a:gd name="connsiteX289" fmla="*/ 6777 w 10000"/>
                  <a:gd name="connsiteY289" fmla="*/ 8615 h 10000"/>
                  <a:gd name="connsiteX290" fmla="*/ 7025 w 10000"/>
                  <a:gd name="connsiteY290" fmla="*/ 8538 h 10000"/>
                  <a:gd name="connsiteX291" fmla="*/ 6876 w 10000"/>
                  <a:gd name="connsiteY291" fmla="*/ 9013 h 10000"/>
                  <a:gd name="connsiteX292" fmla="*/ 6818 w 10000"/>
                  <a:gd name="connsiteY292" fmla="*/ 9154 h 10000"/>
                  <a:gd name="connsiteX293" fmla="*/ 6736 w 10000"/>
                  <a:gd name="connsiteY293" fmla="*/ 9615 h 10000"/>
                  <a:gd name="connsiteX294" fmla="*/ 6777 w 10000"/>
                  <a:gd name="connsiteY294" fmla="*/ 9615 h 10000"/>
                  <a:gd name="connsiteX295" fmla="*/ 6818 w 10000"/>
                  <a:gd name="connsiteY295" fmla="*/ 9615 h 10000"/>
                  <a:gd name="connsiteX296" fmla="*/ 6860 w 10000"/>
                  <a:gd name="connsiteY296" fmla="*/ 9538 h 10000"/>
                  <a:gd name="connsiteX297" fmla="*/ 6942 w 10000"/>
                  <a:gd name="connsiteY297" fmla="*/ 9615 h 10000"/>
                  <a:gd name="connsiteX298" fmla="*/ 7066 w 10000"/>
                  <a:gd name="connsiteY298" fmla="*/ 9385 h 10000"/>
                  <a:gd name="connsiteX299" fmla="*/ 7149 w 10000"/>
                  <a:gd name="connsiteY299" fmla="*/ 9231 h 10000"/>
                  <a:gd name="connsiteX300" fmla="*/ 7314 w 10000"/>
                  <a:gd name="connsiteY300" fmla="*/ 8846 h 10000"/>
                  <a:gd name="connsiteX301" fmla="*/ 7397 w 10000"/>
                  <a:gd name="connsiteY301" fmla="*/ 8538 h 10000"/>
                  <a:gd name="connsiteX302" fmla="*/ 7397 w 10000"/>
                  <a:gd name="connsiteY302" fmla="*/ 8231 h 10000"/>
                  <a:gd name="connsiteX303" fmla="*/ 7438 w 10000"/>
                  <a:gd name="connsiteY303" fmla="*/ 7769 h 10000"/>
                  <a:gd name="connsiteX304" fmla="*/ 7438 w 10000"/>
                  <a:gd name="connsiteY304" fmla="*/ 7615 h 10000"/>
                  <a:gd name="connsiteX305" fmla="*/ 7355 w 10000"/>
                  <a:gd name="connsiteY305" fmla="*/ 7462 h 10000"/>
                  <a:gd name="connsiteX306" fmla="*/ 7231 w 10000"/>
                  <a:gd name="connsiteY306" fmla="*/ 7615 h 10000"/>
                  <a:gd name="connsiteX307" fmla="*/ 7149 w 10000"/>
                  <a:gd name="connsiteY307" fmla="*/ 7538 h 10000"/>
                  <a:gd name="connsiteX308" fmla="*/ 7107 w 10000"/>
                  <a:gd name="connsiteY308" fmla="*/ 7385 h 10000"/>
                  <a:gd name="connsiteX309" fmla="*/ 7066 w 10000"/>
                  <a:gd name="connsiteY309" fmla="*/ 7385 h 10000"/>
                  <a:gd name="connsiteX310" fmla="*/ 7107 w 10000"/>
                  <a:gd name="connsiteY310" fmla="*/ 7308 h 10000"/>
                  <a:gd name="connsiteX311" fmla="*/ 7231 w 10000"/>
                  <a:gd name="connsiteY311" fmla="*/ 7077 h 10000"/>
                  <a:gd name="connsiteX312" fmla="*/ 7314 w 10000"/>
                  <a:gd name="connsiteY312" fmla="*/ 6923 h 10000"/>
                  <a:gd name="connsiteX313" fmla="*/ 7314 w 10000"/>
                  <a:gd name="connsiteY313" fmla="*/ 6846 h 10000"/>
                  <a:gd name="connsiteX314" fmla="*/ 7603 w 10000"/>
                  <a:gd name="connsiteY314" fmla="*/ 6308 h 10000"/>
                  <a:gd name="connsiteX315" fmla="*/ 7686 w 10000"/>
                  <a:gd name="connsiteY315" fmla="*/ 6308 h 10000"/>
                  <a:gd name="connsiteX316" fmla="*/ 7893 w 10000"/>
                  <a:gd name="connsiteY316" fmla="*/ 6308 h 10000"/>
                  <a:gd name="connsiteX317" fmla="*/ 7975 w 10000"/>
                  <a:gd name="connsiteY317" fmla="*/ 6231 h 10000"/>
                  <a:gd name="connsiteX318" fmla="*/ 8099 w 10000"/>
                  <a:gd name="connsiteY318" fmla="*/ 6308 h 10000"/>
                  <a:gd name="connsiteX319" fmla="*/ 8099 w 10000"/>
                  <a:gd name="connsiteY319" fmla="*/ 6462 h 10000"/>
                  <a:gd name="connsiteX320" fmla="*/ 8306 w 10000"/>
                  <a:gd name="connsiteY320" fmla="*/ 6385 h 10000"/>
                  <a:gd name="connsiteX321" fmla="*/ 8347 w 10000"/>
                  <a:gd name="connsiteY321" fmla="*/ 6385 h 10000"/>
                  <a:gd name="connsiteX322" fmla="*/ 8306 w 10000"/>
                  <a:gd name="connsiteY322" fmla="*/ 6308 h 10000"/>
                  <a:gd name="connsiteX323" fmla="*/ 8347 w 10000"/>
                  <a:gd name="connsiteY323" fmla="*/ 6077 h 10000"/>
                  <a:gd name="connsiteX324" fmla="*/ 8388 w 10000"/>
                  <a:gd name="connsiteY324" fmla="*/ 5846 h 10000"/>
                  <a:gd name="connsiteX325" fmla="*/ 8512 w 10000"/>
                  <a:gd name="connsiteY325" fmla="*/ 5692 h 10000"/>
                  <a:gd name="connsiteX326" fmla="*/ 8678 w 10000"/>
                  <a:gd name="connsiteY326" fmla="*/ 5769 h 10000"/>
                  <a:gd name="connsiteX327" fmla="*/ 8719 w 10000"/>
                  <a:gd name="connsiteY327" fmla="*/ 5923 h 10000"/>
                  <a:gd name="connsiteX328" fmla="*/ 8802 w 10000"/>
                  <a:gd name="connsiteY328" fmla="*/ 5769 h 10000"/>
                  <a:gd name="connsiteX329" fmla="*/ 8967 w 10000"/>
                  <a:gd name="connsiteY329" fmla="*/ 5538 h 10000"/>
                  <a:gd name="connsiteX330" fmla="*/ 8967 w 10000"/>
                  <a:gd name="connsiteY330" fmla="*/ 5846 h 10000"/>
                  <a:gd name="connsiteX331" fmla="*/ 8843 w 10000"/>
                  <a:gd name="connsiteY331" fmla="*/ 6077 h 10000"/>
                  <a:gd name="connsiteX332" fmla="*/ 8760 w 10000"/>
                  <a:gd name="connsiteY332" fmla="*/ 6154 h 10000"/>
                  <a:gd name="connsiteX333" fmla="*/ 8678 w 10000"/>
                  <a:gd name="connsiteY333" fmla="*/ 6385 h 10000"/>
                  <a:gd name="connsiteX334" fmla="*/ 8595 w 10000"/>
                  <a:gd name="connsiteY334" fmla="*/ 6538 h 10000"/>
                  <a:gd name="connsiteX335" fmla="*/ 8512 w 10000"/>
                  <a:gd name="connsiteY335" fmla="*/ 6692 h 10000"/>
                  <a:gd name="connsiteX336" fmla="*/ 8471 w 10000"/>
                  <a:gd name="connsiteY336" fmla="*/ 6692 h 10000"/>
                  <a:gd name="connsiteX337" fmla="*/ 8388 w 10000"/>
                  <a:gd name="connsiteY337" fmla="*/ 7154 h 10000"/>
                  <a:gd name="connsiteX338" fmla="*/ 8471 w 10000"/>
                  <a:gd name="connsiteY338" fmla="*/ 8077 h 10000"/>
                  <a:gd name="connsiteX339" fmla="*/ 8595 w 10000"/>
                  <a:gd name="connsiteY339" fmla="*/ 7769 h 10000"/>
                  <a:gd name="connsiteX340" fmla="*/ 8636 w 10000"/>
                  <a:gd name="connsiteY340" fmla="*/ 7692 h 10000"/>
                  <a:gd name="connsiteX341" fmla="*/ 8678 w 10000"/>
                  <a:gd name="connsiteY341" fmla="*/ 7538 h 10000"/>
                  <a:gd name="connsiteX342" fmla="*/ 8719 w 10000"/>
                  <a:gd name="connsiteY342" fmla="*/ 7385 h 10000"/>
                  <a:gd name="connsiteX343" fmla="*/ 8802 w 10000"/>
                  <a:gd name="connsiteY343" fmla="*/ 7308 h 10000"/>
                  <a:gd name="connsiteX344" fmla="*/ 8802 w 10000"/>
                  <a:gd name="connsiteY344" fmla="*/ 7154 h 10000"/>
                  <a:gd name="connsiteX345" fmla="*/ 8843 w 10000"/>
                  <a:gd name="connsiteY345" fmla="*/ 7077 h 10000"/>
                  <a:gd name="connsiteX346" fmla="*/ 8884 w 10000"/>
                  <a:gd name="connsiteY346" fmla="*/ 6769 h 10000"/>
                  <a:gd name="connsiteX347" fmla="*/ 8884 w 10000"/>
                  <a:gd name="connsiteY347" fmla="*/ 6692 h 10000"/>
                  <a:gd name="connsiteX348" fmla="*/ 8802 w 10000"/>
                  <a:gd name="connsiteY348" fmla="*/ 6692 h 10000"/>
                  <a:gd name="connsiteX349" fmla="*/ 8884 w 10000"/>
                  <a:gd name="connsiteY349" fmla="*/ 6308 h 10000"/>
                  <a:gd name="connsiteX350" fmla="*/ 8926 w 10000"/>
                  <a:gd name="connsiteY350" fmla="*/ 6231 h 10000"/>
                  <a:gd name="connsiteX351" fmla="*/ 9008 w 10000"/>
                  <a:gd name="connsiteY351" fmla="*/ 6154 h 10000"/>
                  <a:gd name="connsiteX352" fmla="*/ 9050 w 10000"/>
                  <a:gd name="connsiteY352" fmla="*/ 6154 h 10000"/>
                  <a:gd name="connsiteX353" fmla="*/ 9091 w 10000"/>
                  <a:gd name="connsiteY353" fmla="*/ 6231 h 10000"/>
                  <a:gd name="connsiteX354" fmla="*/ 9215 w 10000"/>
                  <a:gd name="connsiteY354" fmla="*/ 6000 h 10000"/>
                  <a:gd name="connsiteX355" fmla="*/ 9339 w 10000"/>
                  <a:gd name="connsiteY355" fmla="*/ 6231 h 10000"/>
                  <a:gd name="connsiteX356" fmla="*/ 9380 w 10000"/>
                  <a:gd name="connsiteY356" fmla="*/ 6000 h 10000"/>
                  <a:gd name="connsiteX357" fmla="*/ 9463 w 10000"/>
                  <a:gd name="connsiteY357" fmla="*/ 6000 h 10000"/>
                  <a:gd name="connsiteX358" fmla="*/ 9587 w 10000"/>
                  <a:gd name="connsiteY358" fmla="*/ 5692 h 10000"/>
                  <a:gd name="connsiteX359" fmla="*/ 9752 w 10000"/>
                  <a:gd name="connsiteY359" fmla="*/ 5538 h 10000"/>
                  <a:gd name="connsiteX360" fmla="*/ 9835 w 10000"/>
                  <a:gd name="connsiteY360" fmla="*/ 5538 h 10000"/>
                  <a:gd name="connsiteX361" fmla="*/ 9917 w 10000"/>
                  <a:gd name="connsiteY361" fmla="*/ 5615 h 10000"/>
                  <a:gd name="connsiteX362" fmla="*/ 9917 w 10000"/>
                  <a:gd name="connsiteY362" fmla="*/ 5538 h 10000"/>
                  <a:gd name="connsiteX363" fmla="*/ 9917 w 10000"/>
                  <a:gd name="connsiteY363" fmla="*/ 5385 h 10000"/>
                  <a:gd name="connsiteX364" fmla="*/ 9876 w 10000"/>
                  <a:gd name="connsiteY364" fmla="*/ 5154 h 10000"/>
                  <a:gd name="connsiteX365" fmla="*/ 9793 w 10000"/>
                  <a:gd name="connsiteY365" fmla="*/ 5000 h 10000"/>
                  <a:gd name="connsiteX366" fmla="*/ 9876 w 10000"/>
                  <a:gd name="connsiteY366" fmla="*/ 4923 h 10000"/>
                  <a:gd name="connsiteX367" fmla="*/ 9959 w 10000"/>
                  <a:gd name="connsiteY367" fmla="*/ 4846 h 10000"/>
                  <a:gd name="connsiteX0" fmla="*/ 9959 w 10000"/>
                  <a:gd name="connsiteY0" fmla="*/ 4846 h 10000"/>
                  <a:gd name="connsiteX1" fmla="*/ 10000 w 10000"/>
                  <a:gd name="connsiteY1" fmla="*/ 3692 h 10000"/>
                  <a:gd name="connsiteX2" fmla="*/ 9917 w 10000"/>
                  <a:gd name="connsiteY2" fmla="*/ 3615 h 10000"/>
                  <a:gd name="connsiteX3" fmla="*/ 9876 w 10000"/>
                  <a:gd name="connsiteY3" fmla="*/ 3615 h 10000"/>
                  <a:gd name="connsiteX4" fmla="*/ 9793 w 10000"/>
                  <a:gd name="connsiteY4" fmla="*/ 3462 h 10000"/>
                  <a:gd name="connsiteX5" fmla="*/ 9711 w 10000"/>
                  <a:gd name="connsiteY5" fmla="*/ 3385 h 10000"/>
                  <a:gd name="connsiteX6" fmla="*/ 9587 w 10000"/>
                  <a:gd name="connsiteY6" fmla="*/ 3385 h 10000"/>
                  <a:gd name="connsiteX7" fmla="*/ 9504 w 10000"/>
                  <a:gd name="connsiteY7" fmla="*/ 3308 h 10000"/>
                  <a:gd name="connsiteX8" fmla="*/ 9421 w 10000"/>
                  <a:gd name="connsiteY8" fmla="*/ 3308 h 10000"/>
                  <a:gd name="connsiteX9" fmla="*/ 9380 w 10000"/>
                  <a:gd name="connsiteY9" fmla="*/ 3308 h 10000"/>
                  <a:gd name="connsiteX10" fmla="*/ 9421 w 10000"/>
                  <a:gd name="connsiteY10" fmla="*/ 3615 h 10000"/>
                  <a:gd name="connsiteX11" fmla="*/ 9339 w 10000"/>
                  <a:gd name="connsiteY11" fmla="*/ 3692 h 10000"/>
                  <a:gd name="connsiteX12" fmla="*/ 9256 w 10000"/>
                  <a:gd name="connsiteY12" fmla="*/ 3615 h 10000"/>
                  <a:gd name="connsiteX13" fmla="*/ 9215 w 10000"/>
                  <a:gd name="connsiteY13" fmla="*/ 3462 h 10000"/>
                  <a:gd name="connsiteX14" fmla="*/ 9215 w 10000"/>
                  <a:gd name="connsiteY14" fmla="*/ 3385 h 10000"/>
                  <a:gd name="connsiteX15" fmla="*/ 9091 w 10000"/>
                  <a:gd name="connsiteY15" fmla="*/ 3385 h 10000"/>
                  <a:gd name="connsiteX16" fmla="*/ 9050 w 10000"/>
                  <a:gd name="connsiteY16" fmla="*/ 3462 h 10000"/>
                  <a:gd name="connsiteX17" fmla="*/ 8926 w 10000"/>
                  <a:gd name="connsiteY17" fmla="*/ 3385 h 10000"/>
                  <a:gd name="connsiteX18" fmla="*/ 8802 w 10000"/>
                  <a:gd name="connsiteY18" fmla="*/ 3385 h 10000"/>
                  <a:gd name="connsiteX19" fmla="*/ 8760 w 10000"/>
                  <a:gd name="connsiteY19" fmla="*/ 3462 h 10000"/>
                  <a:gd name="connsiteX20" fmla="*/ 8678 w 10000"/>
                  <a:gd name="connsiteY20" fmla="*/ 3308 h 10000"/>
                  <a:gd name="connsiteX21" fmla="*/ 8678 w 10000"/>
                  <a:gd name="connsiteY21" fmla="*/ 3077 h 10000"/>
                  <a:gd name="connsiteX22" fmla="*/ 8554 w 10000"/>
                  <a:gd name="connsiteY22" fmla="*/ 2923 h 10000"/>
                  <a:gd name="connsiteX23" fmla="*/ 8347 w 10000"/>
                  <a:gd name="connsiteY23" fmla="*/ 2923 h 10000"/>
                  <a:gd name="connsiteX24" fmla="*/ 8140 w 10000"/>
                  <a:gd name="connsiteY24" fmla="*/ 2923 h 10000"/>
                  <a:gd name="connsiteX25" fmla="*/ 8140 w 10000"/>
                  <a:gd name="connsiteY25" fmla="*/ 2846 h 10000"/>
                  <a:gd name="connsiteX26" fmla="*/ 8099 w 10000"/>
                  <a:gd name="connsiteY26" fmla="*/ 2769 h 10000"/>
                  <a:gd name="connsiteX27" fmla="*/ 7975 w 10000"/>
                  <a:gd name="connsiteY27" fmla="*/ 2615 h 10000"/>
                  <a:gd name="connsiteX28" fmla="*/ 7975 w 10000"/>
                  <a:gd name="connsiteY28" fmla="*/ 2462 h 10000"/>
                  <a:gd name="connsiteX29" fmla="*/ 7479 w 10000"/>
                  <a:gd name="connsiteY29" fmla="*/ 2231 h 10000"/>
                  <a:gd name="connsiteX30" fmla="*/ 7479 w 10000"/>
                  <a:gd name="connsiteY30" fmla="*/ 2308 h 10000"/>
                  <a:gd name="connsiteX31" fmla="*/ 7355 w 10000"/>
                  <a:gd name="connsiteY31" fmla="*/ 2462 h 10000"/>
                  <a:gd name="connsiteX32" fmla="*/ 7397 w 10000"/>
                  <a:gd name="connsiteY32" fmla="*/ 2692 h 10000"/>
                  <a:gd name="connsiteX33" fmla="*/ 7273 w 10000"/>
                  <a:gd name="connsiteY33" fmla="*/ 2769 h 10000"/>
                  <a:gd name="connsiteX34" fmla="*/ 7190 w 10000"/>
                  <a:gd name="connsiteY34" fmla="*/ 2769 h 10000"/>
                  <a:gd name="connsiteX35" fmla="*/ 7066 w 10000"/>
                  <a:gd name="connsiteY35" fmla="*/ 2692 h 10000"/>
                  <a:gd name="connsiteX36" fmla="*/ 7025 w 10000"/>
                  <a:gd name="connsiteY36" fmla="*/ 2769 h 10000"/>
                  <a:gd name="connsiteX37" fmla="*/ 6942 w 10000"/>
                  <a:gd name="connsiteY37" fmla="*/ 2692 h 10000"/>
                  <a:gd name="connsiteX38" fmla="*/ 6860 w 10000"/>
                  <a:gd name="connsiteY38" fmla="*/ 2615 h 10000"/>
                  <a:gd name="connsiteX39" fmla="*/ 6860 w 10000"/>
                  <a:gd name="connsiteY39" fmla="*/ 2846 h 10000"/>
                  <a:gd name="connsiteX40" fmla="*/ 6777 w 10000"/>
                  <a:gd name="connsiteY40" fmla="*/ 3000 h 10000"/>
                  <a:gd name="connsiteX41" fmla="*/ 6694 w 10000"/>
                  <a:gd name="connsiteY41" fmla="*/ 2769 h 10000"/>
                  <a:gd name="connsiteX42" fmla="*/ 6612 w 10000"/>
                  <a:gd name="connsiteY42" fmla="*/ 2538 h 10000"/>
                  <a:gd name="connsiteX43" fmla="*/ 6694 w 10000"/>
                  <a:gd name="connsiteY43" fmla="*/ 2308 h 10000"/>
                  <a:gd name="connsiteX44" fmla="*/ 6694 w 10000"/>
                  <a:gd name="connsiteY44" fmla="*/ 2154 h 10000"/>
                  <a:gd name="connsiteX45" fmla="*/ 6612 w 10000"/>
                  <a:gd name="connsiteY45" fmla="*/ 2000 h 10000"/>
                  <a:gd name="connsiteX46" fmla="*/ 6529 w 10000"/>
                  <a:gd name="connsiteY46" fmla="*/ 1923 h 10000"/>
                  <a:gd name="connsiteX47" fmla="*/ 6446 w 10000"/>
                  <a:gd name="connsiteY47" fmla="*/ 1923 h 10000"/>
                  <a:gd name="connsiteX48" fmla="*/ 6405 w 10000"/>
                  <a:gd name="connsiteY48" fmla="*/ 1846 h 10000"/>
                  <a:gd name="connsiteX49" fmla="*/ 6322 w 10000"/>
                  <a:gd name="connsiteY49" fmla="*/ 1769 h 10000"/>
                  <a:gd name="connsiteX50" fmla="*/ 6281 w 10000"/>
                  <a:gd name="connsiteY50" fmla="*/ 1923 h 10000"/>
                  <a:gd name="connsiteX51" fmla="*/ 6240 w 10000"/>
                  <a:gd name="connsiteY51" fmla="*/ 2077 h 10000"/>
                  <a:gd name="connsiteX52" fmla="*/ 6033 w 10000"/>
                  <a:gd name="connsiteY52" fmla="*/ 2077 h 10000"/>
                  <a:gd name="connsiteX53" fmla="*/ 5950 w 10000"/>
                  <a:gd name="connsiteY53" fmla="*/ 2000 h 10000"/>
                  <a:gd name="connsiteX54" fmla="*/ 5909 w 10000"/>
                  <a:gd name="connsiteY54" fmla="*/ 1846 h 10000"/>
                  <a:gd name="connsiteX55" fmla="*/ 5744 w 10000"/>
                  <a:gd name="connsiteY55" fmla="*/ 1846 h 10000"/>
                  <a:gd name="connsiteX56" fmla="*/ 5620 w 10000"/>
                  <a:gd name="connsiteY56" fmla="*/ 2000 h 10000"/>
                  <a:gd name="connsiteX57" fmla="*/ 5620 w 10000"/>
                  <a:gd name="connsiteY57" fmla="*/ 1846 h 10000"/>
                  <a:gd name="connsiteX58" fmla="*/ 5537 w 10000"/>
                  <a:gd name="connsiteY58" fmla="*/ 1692 h 10000"/>
                  <a:gd name="connsiteX59" fmla="*/ 5455 w 10000"/>
                  <a:gd name="connsiteY59" fmla="*/ 1692 h 10000"/>
                  <a:gd name="connsiteX60" fmla="*/ 5372 w 10000"/>
                  <a:gd name="connsiteY60" fmla="*/ 1846 h 10000"/>
                  <a:gd name="connsiteX61" fmla="*/ 5248 w 10000"/>
                  <a:gd name="connsiteY61" fmla="*/ 2000 h 10000"/>
                  <a:gd name="connsiteX62" fmla="*/ 5124 w 10000"/>
                  <a:gd name="connsiteY62" fmla="*/ 2154 h 10000"/>
                  <a:gd name="connsiteX63" fmla="*/ 5207 w 10000"/>
                  <a:gd name="connsiteY63" fmla="*/ 1923 h 10000"/>
                  <a:gd name="connsiteX64" fmla="*/ 5289 w 10000"/>
                  <a:gd name="connsiteY64" fmla="*/ 1846 h 10000"/>
                  <a:gd name="connsiteX65" fmla="*/ 5413 w 10000"/>
                  <a:gd name="connsiteY65" fmla="*/ 1462 h 10000"/>
                  <a:gd name="connsiteX66" fmla="*/ 5496 w 10000"/>
                  <a:gd name="connsiteY66" fmla="*/ 1308 h 10000"/>
                  <a:gd name="connsiteX67" fmla="*/ 5579 w 10000"/>
                  <a:gd name="connsiteY67" fmla="*/ 1077 h 10000"/>
                  <a:gd name="connsiteX68" fmla="*/ 5537 w 10000"/>
                  <a:gd name="connsiteY68" fmla="*/ 692 h 10000"/>
                  <a:gd name="connsiteX69" fmla="*/ 5372 w 10000"/>
                  <a:gd name="connsiteY69" fmla="*/ 462 h 10000"/>
                  <a:gd name="connsiteX70" fmla="*/ 5248 w 10000"/>
                  <a:gd name="connsiteY70" fmla="*/ 385 h 10000"/>
                  <a:gd name="connsiteX71" fmla="*/ 5248 w 10000"/>
                  <a:gd name="connsiteY71" fmla="*/ 308 h 10000"/>
                  <a:gd name="connsiteX72" fmla="*/ 5165 w 10000"/>
                  <a:gd name="connsiteY72" fmla="*/ 0 h 10000"/>
                  <a:gd name="connsiteX73" fmla="*/ 5000 w 10000"/>
                  <a:gd name="connsiteY73" fmla="*/ 0 h 10000"/>
                  <a:gd name="connsiteX74" fmla="*/ 4835 w 10000"/>
                  <a:gd name="connsiteY74" fmla="*/ 308 h 10000"/>
                  <a:gd name="connsiteX75" fmla="*/ 4793 w 10000"/>
                  <a:gd name="connsiteY75" fmla="*/ 615 h 10000"/>
                  <a:gd name="connsiteX76" fmla="*/ 4587 w 10000"/>
                  <a:gd name="connsiteY76" fmla="*/ 846 h 10000"/>
                  <a:gd name="connsiteX77" fmla="*/ 4463 w 10000"/>
                  <a:gd name="connsiteY77" fmla="*/ 692 h 10000"/>
                  <a:gd name="connsiteX78" fmla="*/ 4256 w 10000"/>
                  <a:gd name="connsiteY78" fmla="*/ 846 h 10000"/>
                  <a:gd name="connsiteX79" fmla="*/ 4050 w 10000"/>
                  <a:gd name="connsiteY79" fmla="*/ 1077 h 10000"/>
                  <a:gd name="connsiteX80" fmla="*/ 3926 w 10000"/>
                  <a:gd name="connsiteY80" fmla="*/ 1308 h 10000"/>
                  <a:gd name="connsiteX81" fmla="*/ 3884 w 10000"/>
                  <a:gd name="connsiteY81" fmla="*/ 1769 h 10000"/>
                  <a:gd name="connsiteX82" fmla="*/ 3554 w 10000"/>
                  <a:gd name="connsiteY82" fmla="*/ 1923 h 10000"/>
                  <a:gd name="connsiteX83" fmla="*/ 3512 w 10000"/>
                  <a:gd name="connsiteY83" fmla="*/ 2077 h 10000"/>
                  <a:gd name="connsiteX84" fmla="*/ 3512 w 10000"/>
                  <a:gd name="connsiteY84" fmla="*/ 2462 h 10000"/>
                  <a:gd name="connsiteX85" fmla="*/ 3471 w 10000"/>
                  <a:gd name="connsiteY85" fmla="*/ 2385 h 10000"/>
                  <a:gd name="connsiteX86" fmla="*/ 3347 w 10000"/>
                  <a:gd name="connsiteY86" fmla="*/ 2308 h 10000"/>
                  <a:gd name="connsiteX87" fmla="*/ 3264 w 10000"/>
                  <a:gd name="connsiteY87" fmla="*/ 2538 h 10000"/>
                  <a:gd name="connsiteX88" fmla="*/ 3223 w 10000"/>
                  <a:gd name="connsiteY88" fmla="*/ 2462 h 10000"/>
                  <a:gd name="connsiteX89" fmla="*/ 3223 w 10000"/>
                  <a:gd name="connsiteY89" fmla="*/ 2385 h 10000"/>
                  <a:gd name="connsiteX90" fmla="*/ 3140 w 10000"/>
                  <a:gd name="connsiteY90" fmla="*/ 2231 h 10000"/>
                  <a:gd name="connsiteX91" fmla="*/ 3099 w 10000"/>
                  <a:gd name="connsiteY91" fmla="*/ 2231 h 10000"/>
                  <a:gd name="connsiteX92" fmla="*/ 3058 w 10000"/>
                  <a:gd name="connsiteY92" fmla="*/ 2462 h 10000"/>
                  <a:gd name="connsiteX93" fmla="*/ 3058 w 10000"/>
                  <a:gd name="connsiteY93" fmla="*/ 2692 h 10000"/>
                  <a:gd name="connsiteX94" fmla="*/ 3058 w 10000"/>
                  <a:gd name="connsiteY94" fmla="*/ 3000 h 10000"/>
                  <a:gd name="connsiteX95" fmla="*/ 3017 w 10000"/>
                  <a:gd name="connsiteY95" fmla="*/ 3077 h 10000"/>
                  <a:gd name="connsiteX96" fmla="*/ 2975 w 10000"/>
                  <a:gd name="connsiteY96" fmla="*/ 2923 h 10000"/>
                  <a:gd name="connsiteX97" fmla="*/ 3017 w 10000"/>
                  <a:gd name="connsiteY97" fmla="*/ 2615 h 10000"/>
                  <a:gd name="connsiteX98" fmla="*/ 2975 w 10000"/>
                  <a:gd name="connsiteY98" fmla="*/ 2385 h 10000"/>
                  <a:gd name="connsiteX99" fmla="*/ 2975 w 10000"/>
                  <a:gd name="connsiteY99" fmla="*/ 2231 h 10000"/>
                  <a:gd name="connsiteX100" fmla="*/ 2851 w 10000"/>
                  <a:gd name="connsiteY100" fmla="*/ 2154 h 10000"/>
                  <a:gd name="connsiteX101" fmla="*/ 2727 w 10000"/>
                  <a:gd name="connsiteY101" fmla="*/ 2154 h 10000"/>
                  <a:gd name="connsiteX102" fmla="*/ 2645 w 10000"/>
                  <a:gd name="connsiteY102" fmla="*/ 2692 h 10000"/>
                  <a:gd name="connsiteX103" fmla="*/ 2603 w 10000"/>
                  <a:gd name="connsiteY103" fmla="*/ 2769 h 10000"/>
                  <a:gd name="connsiteX104" fmla="*/ 2562 w 10000"/>
                  <a:gd name="connsiteY104" fmla="*/ 2923 h 10000"/>
                  <a:gd name="connsiteX105" fmla="*/ 2603 w 10000"/>
                  <a:gd name="connsiteY105" fmla="*/ 3077 h 10000"/>
                  <a:gd name="connsiteX106" fmla="*/ 2603 w 10000"/>
                  <a:gd name="connsiteY106" fmla="*/ 3308 h 10000"/>
                  <a:gd name="connsiteX107" fmla="*/ 2603 w 10000"/>
                  <a:gd name="connsiteY107" fmla="*/ 3385 h 10000"/>
                  <a:gd name="connsiteX108" fmla="*/ 2727 w 10000"/>
                  <a:gd name="connsiteY108" fmla="*/ 3615 h 10000"/>
                  <a:gd name="connsiteX109" fmla="*/ 2645 w 10000"/>
                  <a:gd name="connsiteY109" fmla="*/ 3846 h 10000"/>
                  <a:gd name="connsiteX110" fmla="*/ 2521 w 10000"/>
                  <a:gd name="connsiteY110" fmla="*/ 3615 h 10000"/>
                  <a:gd name="connsiteX111" fmla="*/ 2355 w 10000"/>
                  <a:gd name="connsiteY111" fmla="*/ 3385 h 10000"/>
                  <a:gd name="connsiteX112" fmla="*/ 2231 w 10000"/>
                  <a:gd name="connsiteY112" fmla="*/ 3385 h 10000"/>
                  <a:gd name="connsiteX113" fmla="*/ 2149 w 10000"/>
                  <a:gd name="connsiteY113" fmla="*/ 3385 h 10000"/>
                  <a:gd name="connsiteX114" fmla="*/ 2149 w 10000"/>
                  <a:gd name="connsiteY114" fmla="*/ 3615 h 10000"/>
                  <a:gd name="connsiteX115" fmla="*/ 2107 w 10000"/>
                  <a:gd name="connsiteY115" fmla="*/ 3692 h 10000"/>
                  <a:gd name="connsiteX116" fmla="*/ 2025 w 10000"/>
                  <a:gd name="connsiteY116" fmla="*/ 3615 h 10000"/>
                  <a:gd name="connsiteX117" fmla="*/ 1942 w 10000"/>
                  <a:gd name="connsiteY117" fmla="*/ 3692 h 10000"/>
                  <a:gd name="connsiteX118" fmla="*/ 1860 w 10000"/>
                  <a:gd name="connsiteY118" fmla="*/ 3769 h 10000"/>
                  <a:gd name="connsiteX119" fmla="*/ 1777 w 10000"/>
                  <a:gd name="connsiteY119" fmla="*/ 3769 h 10000"/>
                  <a:gd name="connsiteX120" fmla="*/ 1736 w 10000"/>
                  <a:gd name="connsiteY120" fmla="*/ 3692 h 10000"/>
                  <a:gd name="connsiteX121" fmla="*/ 1653 w 10000"/>
                  <a:gd name="connsiteY121" fmla="*/ 3769 h 10000"/>
                  <a:gd name="connsiteX122" fmla="*/ 1529 w 10000"/>
                  <a:gd name="connsiteY122" fmla="*/ 3923 h 10000"/>
                  <a:gd name="connsiteX123" fmla="*/ 1364 w 10000"/>
                  <a:gd name="connsiteY123" fmla="*/ 4077 h 10000"/>
                  <a:gd name="connsiteX124" fmla="*/ 1322 w 10000"/>
                  <a:gd name="connsiteY124" fmla="*/ 4077 h 10000"/>
                  <a:gd name="connsiteX125" fmla="*/ 1281 w 10000"/>
                  <a:gd name="connsiteY125" fmla="*/ 4308 h 10000"/>
                  <a:gd name="connsiteX126" fmla="*/ 1240 w 10000"/>
                  <a:gd name="connsiteY126" fmla="*/ 4308 h 10000"/>
                  <a:gd name="connsiteX127" fmla="*/ 1157 w 10000"/>
                  <a:gd name="connsiteY127" fmla="*/ 4154 h 10000"/>
                  <a:gd name="connsiteX128" fmla="*/ 1198 w 10000"/>
                  <a:gd name="connsiteY128" fmla="*/ 4077 h 10000"/>
                  <a:gd name="connsiteX129" fmla="*/ 1240 w 10000"/>
                  <a:gd name="connsiteY129" fmla="*/ 4000 h 10000"/>
                  <a:gd name="connsiteX130" fmla="*/ 1240 w 10000"/>
                  <a:gd name="connsiteY130" fmla="*/ 3846 h 10000"/>
                  <a:gd name="connsiteX131" fmla="*/ 1157 w 10000"/>
                  <a:gd name="connsiteY131" fmla="*/ 3769 h 10000"/>
                  <a:gd name="connsiteX132" fmla="*/ 1116 w 10000"/>
                  <a:gd name="connsiteY132" fmla="*/ 3769 h 10000"/>
                  <a:gd name="connsiteX133" fmla="*/ 1033 w 10000"/>
                  <a:gd name="connsiteY133" fmla="*/ 3769 h 10000"/>
                  <a:gd name="connsiteX134" fmla="*/ 1074 w 10000"/>
                  <a:gd name="connsiteY134" fmla="*/ 3923 h 10000"/>
                  <a:gd name="connsiteX135" fmla="*/ 1074 w 10000"/>
                  <a:gd name="connsiteY135" fmla="*/ 4154 h 10000"/>
                  <a:gd name="connsiteX136" fmla="*/ 1116 w 10000"/>
                  <a:gd name="connsiteY136" fmla="*/ 4308 h 10000"/>
                  <a:gd name="connsiteX137" fmla="*/ 1074 w 10000"/>
                  <a:gd name="connsiteY137" fmla="*/ 4538 h 10000"/>
                  <a:gd name="connsiteX138" fmla="*/ 1033 w 10000"/>
                  <a:gd name="connsiteY138" fmla="*/ 4462 h 10000"/>
                  <a:gd name="connsiteX139" fmla="*/ 950 w 10000"/>
                  <a:gd name="connsiteY139" fmla="*/ 4462 h 10000"/>
                  <a:gd name="connsiteX140" fmla="*/ 909 w 10000"/>
                  <a:gd name="connsiteY140" fmla="*/ 4538 h 10000"/>
                  <a:gd name="connsiteX141" fmla="*/ 826 w 10000"/>
                  <a:gd name="connsiteY141" fmla="*/ 4615 h 10000"/>
                  <a:gd name="connsiteX142" fmla="*/ 785 w 10000"/>
                  <a:gd name="connsiteY142" fmla="*/ 4692 h 10000"/>
                  <a:gd name="connsiteX143" fmla="*/ 868 w 10000"/>
                  <a:gd name="connsiteY143" fmla="*/ 5000 h 10000"/>
                  <a:gd name="connsiteX144" fmla="*/ 826 w 10000"/>
                  <a:gd name="connsiteY144" fmla="*/ 4923 h 10000"/>
                  <a:gd name="connsiteX145" fmla="*/ 702 w 10000"/>
                  <a:gd name="connsiteY145" fmla="*/ 4923 h 10000"/>
                  <a:gd name="connsiteX146" fmla="*/ 620 w 10000"/>
                  <a:gd name="connsiteY146" fmla="*/ 4846 h 10000"/>
                  <a:gd name="connsiteX147" fmla="*/ 620 w 10000"/>
                  <a:gd name="connsiteY147" fmla="*/ 4923 h 10000"/>
                  <a:gd name="connsiteX148" fmla="*/ 661 w 10000"/>
                  <a:gd name="connsiteY148" fmla="*/ 5077 h 10000"/>
                  <a:gd name="connsiteX149" fmla="*/ 702 w 10000"/>
                  <a:gd name="connsiteY149" fmla="*/ 5154 h 10000"/>
                  <a:gd name="connsiteX150" fmla="*/ 661 w 10000"/>
                  <a:gd name="connsiteY150" fmla="*/ 5231 h 10000"/>
                  <a:gd name="connsiteX151" fmla="*/ 537 w 10000"/>
                  <a:gd name="connsiteY151" fmla="*/ 5077 h 10000"/>
                  <a:gd name="connsiteX152" fmla="*/ 496 w 10000"/>
                  <a:gd name="connsiteY152" fmla="*/ 5000 h 10000"/>
                  <a:gd name="connsiteX153" fmla="*/ 496 w 10000"/>
                  <a:gd name="connsiteY153" fmla="*/ 4923 h 10000"/>
                  <a:gd name="connsiteX154" fmla="*/ 455 w 10000"/>
                  <a:gd name="connsiteY154" fmla="*/ 4692 h 10000"/>
                  <a:gd name="connsiteX155" fmla="*/ 496 w 10000"/>
                  <a:gd name="connsiteY155" fmla="*/ 4615 h 10000"/>
                  <a:gd name="connsiteX156" fmla="*/ 496 w 10000"/>
                  <a:gd name="connsiteY156" fmla="*/ 4538 h 10000"/>
                  <a:gd name="connsiteX157" fmla="*/ 413 w 10000"/>
                  <a:gd name="connsiteY157" fmla="*/ 4462 h 10000"/>
                  <a:gd name="connsiteX158" fmla="*/ 331 w 10000"/>
                  <a:gd name="connsiteY158" fmla="*/ 4308 h 10000"/>
                  <a:gd name="connsiteX159" fmla="*/ 289 w 10000"/>
                  <a:gd name="connsiteY159" fmla="*/ 4231 h 10000"/>
                  <a:gd name="connsiteX160" fmla="*/ 331 w 10000"/>
                  <a:gd name="connsiteY160" fmla="*/ 4231 h 10000"/>
                  <a:gd name="connsiteX161" fmla="*/ 372 w 10000"/>
                  <a:gd name="connsiteY161" fmla="*/ 4308 h 10000"/>
                  <a:gd name="connsiteX162" fmla="*/ 455 w 10000"/>
                  <a:gd name="connsiteY162" fmla="*/ 4308 h 10000"/>
                  <a:gd name="connsiteX163" fmla="*/ 496 w 10000"/>
                  <a:gd name="connsiteY163" fmla="*/ 4462 h 10000"/>
                  <a:gd name="connsiteX164" fmla="*/ 661 w 10000"/>
                  <a:gd name="connsiteY164" fmla="*/ 4538 h 10000"/>
                  <a:gd name="connsiteX165" fmla="*/ 785 w 10000"/>
                  <a:gd name="connsiteY165" fmla="*/ 4462 h 10000"/>
                  <a:gd name="connsiteX166" fmla="*/ 868 w 10000"/>
                  <a:gd name="connsiteY166" fmla="*/ 4385 h 10000"/>
                  <a:gd name="connsiteX167" fmla="*/ 909 w 10000"/>
                  <a:gd name="connsiteY167" fmla="*/ 4154 h 10000"/>
                  <a:gd name="connsiteX168" fmla="*/ 744 w 10000"/>
                  <a:gd name="connsiteY168" fmla="*/ 3846 h 10000"/>
                  <a:gd name="connsiteX169" fmla="*/ 620 w 10000"/>
                  <a:gd name="connsiteY169" fmla="*/ 3692 h 10000"/>
                  <a:gd name="connsiteX170" fmla="*/ 537 w 10000"/>
                  <a:gd name="connsiteY170" fmla="*/ 3538 h 10000"/>
                  <a:gd name="connsiteX171" fmla="*/ 413 w 10000"/>
                  <a:gd name="connsiteY171" fmla="*/ 3462 h 10000"/>
                  <a:gd name="connsiteX172" fmla="*/ 372 w 10000"/>
                  <a:gd name="connsiteY172" fmla="*/ 3462 h 10000"/>
                  <a:gd name="connsiteX173" fmla="*/ 372 w 10000"/>
                  <a:gd name="connsiteY173" fmla="*/ 3308 h 10000"/>
                  <a:gd name="connsiteX174" fmla="*/ 289 w 10000"/>
                  <a:gd name="connsiteY174" fmla="*/ 3308 h 10000"/>
                  <a:gd name="connsiteX175" fmla="*/ 207 w 10000"/>
                  <a:gd name="connsiteY175" fmla="*/ 3308 h 10000"/>
                  <a:gd name="connsiteX176" fmla="*/ 165 w 10000"/>
                  <a:gd name="connsiteY176" fmla="*/ 3385 h 10000"/>
                  <a:gd name="connsiteX177" fmla="*/ 83 w 10000"/>
                  <a:gd name="connsiteY177" fmla="*/ 3538 h 10000"/>
                  <a:gd name="connsiteX178" fmla="*/ 83 w 10000"/>
                  <a:gd name="connsiteY178" fmla="*/ 3615 h 10000"/>
                  <a:gd name="connsiteX179" fmla="*/ 83 w 10000"/>
                  <a:gd name="connsiteY179" fmla="*/ 3692 h 10000"/>
                  <a:gd name="connsiteX180" fmla="*/ 41 w 10000"/>
                  <a:gd name="connsiteY180" fmla="*/ 3769 h 10000"/>
                  <a:gd name="connsiteX181" fmla="*/ 83 w 10000"/>
                  <a:gd name="connsiteY181" fmla="*/ 3846 h 10000"/>
                  <a:gd name="connsiteX182" fmla="*/ 124 w 10000"/>
                  <a:gd name="connsiteY182" fmla="*/ 3923 h 10000"/>
                  <a:gd name="connsiteX183" fmla="*/ 165 w 10000"/>
                  <a:gd name="connsiteY183" fmla="*/ 4077 h 10000"/>
                  <a:gd name="connsiteX184" fmla="*/ 83 w 10000"/>
                  <a:gd name="connsiteY184" fmla="*/ 4308 h 10000"/>
                  <a:gd name="connsiteX185" fmla="*/ 165 w 10000"/>
                  <a:gd name="connsiteY185" fmla="*/ 4692 h 10000"/>
                  <a:gd name="connsiteX186" fmla="*/ 124 w 10000"/>
                  <a:gd name="connsiteY186" fmla="*/ 4769 h 10000"/>
                  <a:gd name="connsiteX187" fmla="*/ 165 w 10000"/>
                  <a:gd name="connsiteY187" fmla="*/ 4846 h 10000"/>
                  <a:gd name="connsiteX188" fmla="*/ 124 w 10000"/>
                  <a:gd name="connsiteY188" fmla="*/ 4846 h 10000"/>
                  <a:gd name="connsiteX189" fmla="*/ 165 w 10000"/>
                  <a:gd name="connsiteY189" fmla="*/ 4923 h 10000"/>
                  <a:gd name="connsiteX190" fmla="*/ 165 w 10000"/>
                  <a:gd name="connsiteY190" fmla="*/ 5000 h 10000"/>
                  <a:gd name="connsiteX191" fmla="*/ 207 w 10000"/>
                  <a:gd name="connsiteY191" fmla="*/ 5077 h 10000"/>
                  <a:gd name="connsiteX192" fmla="*/ 165 w 10000"/>
                  <a:gd name="connsiteY192" fmla="*/ 5231 h 10000"/>
                  <a:gd name="connsiteX193" fmla="*/ 207 w 10000"/>
                  <a:gd name="connsiteY193" fmla="*/ 5385 h 10000"/>
                  <a:gd name="connsiteX194" fmla="*/ 248 w 10000"/>
                  <a:gd name="connsiteY194" fmla="*/ 5385 h 10000"/>
                  <a:gd name="connsiteX195" fmla="*/ 248 w 10000"/>
                  <a:gd name="connsiteY195" fmla="*/ 5462 h 10000"/>
                  <a:gd name="connsiteX196" fmla="*/ 0 w 10000"/>
                  <a:gd name="connsiteY196" fmla="*/ 6000 h 10000"/>
                  <a:gd name="connsiteX197" fmla="*/ 41 w 10000"/>
                  <a:gd name="connsiteY197" fmla="*/ 6000 h 10000"/>
                  <a:gd name="connsiteX198" fmla="*/ 83 w 10000"/>
                  <a:gd name="connsiteY198" fmla="*/ 6077 h 10000"/>
                  <a:gd name="connsiteX199" fmla="*/ 83 w 10000"/>
                  <a:gd name="connsiteY199" fmla="*/ 6231 h 10000"/>
                  <a:gd name="connsiteX200" fmla="*/ 41 w 10000"/>
                  <a:gd name="connsiteY200" fmla="*/ 6231 h 10000"/>
                  <a:gd name="connsiteX201" fmla="*/ 41 w 10000"/>
                  <a:gd name="connsiteY201" fmla="*/ 6308 h 10000"/>
                  <a:gd name="connsiteX202" fmla="*/ 41 w 10000"/>
                  <a:gd name="connsiteY202" fmla="*/ 6462 h 10000"/>
                  <a:gd name="connsiteX203" fmla="*/ 41 w 10000"/>
                  <a:gd name="connsiteY203" fmla="*/ 6538 h 10000"/>
                  <a:gd name="connsiteX204" fmla="*/ 0 w 10000"/>
                  <a:gd name="connsiteY204" fmla="*/ 6846 h 10000"/>
                  <a:gd name="connsiteX205" fmla="*/ 41 w 10000"/>
                  <a:gd name="connsiteY205" fmla="*/ 7000 h 10000"/>
                  <a:gd name="connsiteX206" fmla="*/ 124 w 10000"/>
                  <a:gd name="connsiteY206" fmla="*/ 7077 h 10000"/>
                  <a:gd name="connsiteX207" fmla="*/ 207 w 10000"/>
                  <a:gd name="connsiteY207" fmla="*/ 7154 h 10000"/>
                  <a:gd name="connsiteX208" fmla="*/ 289 w 10000"/>
                  <a:gd name="connsiteY208" fmla="*/ 7462 h 10000"/>
                  <a:gd name="connsiteX209" fmla="*/ 331 w 10000"/>
                  <a:gd name="connsiteY209" fmla="*/ 7538 h 10000"/>
                  <a:gd name="connsiteX210" fmla="*/ 331 w 10000"/>
                  <a:gd name="connsiteY210" fmla="*/ 7615 h 10000"/>
                  <a:gd name="connsiteX211" fmla="*/ 248 w 10000"/>
                  <a:gd name="connsiteY211" fmla="*/ 7692 h 10000"/>
                  <a:gd name="connsiteX212" fmla="*/ 289 w 10000"/>
                  <a:gd name="connsiteY212" fmla="*/ 7846 h 10000"/>
                  <a:gd name="connsiteX213" fmla="*/ 331 w 10000"/>
                  <a:gd name="connsiteY213" fmla="*/ 7846 h 10000"/>
                  <a:gd name="connsiteX214" fmla="*/ 372 w 10000"/>
                  <a:gd name="connsiteY214" fmla="*/ 7846 h 10000"/>
                  <a:gd name="connsiteX215" fmla="*/ 455 w 10000"/>
                  <a:gd name="connsiteY215" fmla="*/ 8000 h 10000"/>
                  <a:gd name="connsiteX216" fmla="*/ 702 w 10000"/>
                  <a:gd name="connsiteY216" fmla="*/ 8231 h 10000"/>
                  <a:gd name="connsiteX217" fmla="*/ 744 w 10000"/>
                  <a:gd name="connsiteY217" fmla="*/ 8231 h 10000"/>
                  <a:gd name="connsiteX218" fmla="*/ 702 w 10000"/>
                  <a:gd name="connsiteY218" fmla="*/ 8385 h 10000"/>
                  <a:gd name="connsiteX219" fmla="*/ 661 w 10000"/>
                  <a:gd name="connsiteY219" fmla="*/ 8462 h 10000"/>
                  <a:gd name="connsiteX220" fmla="*/ 620 w 10000"/>
                  <a:gd name="connsiteY220" fmla="*/ 8538 h 10000"/>
                  <a:gd name="connsiteX221" fmla="*/ 579 w 10000"/>
                  <a:gd name="connsiteY221" fmla="*/ 8615 h 10000"/>
                  <a:gd name="connsiteX222" fmla="*/ 661 w 10000"/>
                  <a:gd name="connsiteY222" fmla="*/ 8615 h 10000"/>
                  <a:gd name="connsiteX223" fmla="*/ 620 w 10000"/>
                  <a:gd name="connsiteY223" fmla="*/ 8769 h 10000"/>
                  <a:gd name="connsiteX224" fmla="*/ 537 w 10000"/>
                  <a:gd name="connsiteY224" fmla="*/ 8923 h 10000"/>
                  <a:gd name="connsiteX225" fmla="*/ 620 w 10000"/>
                  <a:gd name="connsiteY225" fmla="*/ 9077 h 10000"/>
                  <a:gd name="connsiteX226" fmla="*/ 744 w 10000"/>
                  <a:gd name="connsiteY226" fmla="*/ 9154 h 10000"/>
                  <a:gd name="connsiteX227" fmla="*/ 826 w 10000"/>
                  <a:gd name="connsiteY227" fmla="*/ 9385 h 10000"/>
                  <a:gd name="connsiteX228" fmla="*/ 826 w 10000"/>
                  <a:gd name="connsiteY228" fmla="*/ 9462 h 10000"/>
                  <a:gd name="connsiteX229" fmla="*/ 868 w 10000"/>
                  <a:gd name="connsiteY229" fmla="*/ 9538 h 10000"/>
                  <a:gd name="connsiteX230" fmla="*/ 950 w 10000"/>
                  <a:gd name="connsiteY230" fmla="*/ 9538 h 10000"/>
                  <a:gd name="connsiteX231" fmla="*/ 992 w 10000"/>
                  <a:gd name="connsiteY231" fmla="*/ 9615 h 10000"/>
                  <a:gd name="connsiteX232" fmla="*/ 1033 w 10000"/>
                  <a:gd name="connsiteY232" fmla="*/ 9769 h 10000"/>
                  <a:gd name="connsiteX233" fmla="*/ 1033 w 10000"/>
                  <a:gd name="connsiteY233" fmla="*/ 9846 h 10000"/>
                  <a:gd name="connsiteX234" fmla="*/ 1074 w 10000"/>
                  <a:gd name="connsiteY234" fmla="*/ 9923 h 10000"/>
                  <a:gd name="connsiteX235" fmla="*/ 1157 w 10000"/>
                  <a:gd name="connsiteY235" fmla="*/ 9923 h 10000"/>
                  <a:gd name="connsiteX236" fmla="*/ 1240 w 10000"/>
                  <a:gd name="connsiteY236" fmla="*/ 9846 h 10000"/>
                  <a:gd name="connsiteX237" fmla="*/ 1281 w 10000"/>
                  <a:gd name="connsiteY237" fmla="*/ 9923 h 10000"/>
                  <a:gd name="connsiteX238" fmla="*/ 1281 w 10000"/>
                  <a:gd name="connsiteY238" fmla="*/ 10000 h 10000"/>
                  <a:gd name="connsiteX239" fmla="*/ 1322 w 10000"/>
                  <a:gd name="connsiteY239" fmla="*/ 9846 h 10000"/>
                  <a:gd name="connsiteX240" fmla="*/ 1405 w 10000"/>
                  <a:gd name="connsiteY240" fmla="*/ 9692 h 10000"/>
                  <a:gd name="connsiteX241" fmla="*/ 1322 w 10000"/>
                  <a:gd name="connsiteY241" fmla="*/ 9385 h 10000"/>
                  <a:gd name="connsiteX242" fmla="*/ 1157 w 10000"/>
                  <a:gd name="connsiteY242" fmla="*/ 9000 h 10000"/>
                  <a:gd name="connsiteX243" fmla="*/ 1240 w 10000"/>
                  <a:gd name="connsiteY243" fmla="*/ 8769 h 10000"/>
                  <a:gd name="connsiteX244" fmla="*/ 1322 w 10000"/>
                  <a:gd name="connsiteY244" fmla="*/ 8692 h 10000"/>
                  <a:gd name="connsiteX245" fmla="*/ 1322 w 10000"/>
                  <a:gd name="connsiteY245" fmla="*/ 8615 h 10000"/>
                  <a:gd name="connsiteX246" fmla="*/ 1322 w 10000"/>
                  <a:gd name="connsiteY246" fmla="*/ 8692 h 10000"/>
                  <a:gd name="connsiteX247" fmla="*/ 1322 w 10000"/>
                  <a:gd name="connsiteY247" fmla="*/ 8615 h 10000"/>
                  <a:gd name="connsiteX248" fmla="*/ 1240 w 10000"/>
                  <a:gd name="connsiteY248" fmla="*/ 8538 h 10000"/>
                  <a:gd name="connsiteX249" fmla="*/ 1322 w 10000"/>
                  <a:gd name="connsiteY249" fmla="*/ 8231 h 10000"/>
                  <a:gd name="connsiteX250" fmla="*/ 1529 w 10000"/>
                  <a:gd name="connsiteY250" fmla="*/ 8077 h 10000"/>
                  <a:gd name="connsiteX251" fmla="*/ 1694 w 10000"/>
                  <a:gd name="connsiteY251" fmla="*/ 8000 h 10000"/>
                  <a:gd name="connsiteX252" fmla="*/ 1818 w 10000"/>
                  <a:gd name="connsiteY252" fmla="*/ 8154 h 10000"/>
                  <a:gd name="connsiteX253" fmla="*/ 1942 w 10000"/>
                  <a:gd name="connsiteY253" fmla="*/ 8077 h 10000"/>
                  <a:gd name="connsiteX254" fmla="*/ 2066 w 10000"/>
                  <a:gd name="connsiteY254" fmla="*/ 8154 h 10000"/>
                  <a:gd name="connsiteX255" fmla="*/ 2231 w 10000"/>
                  <a:gd name="connsiteY255" fmla="*/ 8077 h 10000"/>
                  <a:gd name="connsiteX256" fmla="*/ 2190 w 10000"/>
                  <a:gd name="connsiteY256" fmla="*/ 7846 h 10000"/>
                  <a:gd name="connsiteX257" fmla="*/ 2273 w 10000"/>
                  <a:gd name="connsiteY257" fmla="*/ 7538 h 10000"/>
                  <a:gd name="connsiteX258" fmla="*/ 2521 w 10000"/>
                  <a:gd name="connsiteY258" fmla="*/ 7308 h 10000"/>
                  <a:gd name="connsiteX259" fmla="*/ 2769 w 10000"/>
                  <a:gd name="connsiteY259" fmla="*/ 7231 h 10000"/>
                  <a:gd name="connsiteX260" fmla="*/ 2934 w 10000"/>
                  <a:gd name="connsiteY260" fmla="*/ 7615 h 10000"/>
                  <a:gd name="connsiteX261" fmla="*/ 3140 w 10000"/>
                  <a:gd name="connsiteY261" fmla="*/ 7462 h 10000"/>
                  <a:gd name="connsiteX262" fmla="*/ 3223 w 10000"/>
                  <a:gd name="connsiteY262" fmla="*/ 7462 h 10000"/>
                  <a:gd name="connsiteX263" fmla="*/ 3306 w 10000"/>
                  <a:gd name="connsiteY263" fmla="*/ 7769 h 10000"/>
                  <a:gd name="connsiteX264" fmla="*/ 3388 w 10000"/>
                  <a:gd name="connsiteY264" fmla="*/ 8154 h 10000"/>
                  <a:gd name="connsiteX265" fmla="*/ 3595 w 10000"/>
                  <a:gd name="connsiteY265" fmla="*/ 8154 h 10000"/>
                  <a:gd name="connsiteX266" fmla="*/ 3760 w 10000"/>
                  <a:gd name="connsiteY266" fmla="*/ 8308 h 10000"/>
                  <a:gd name="connsiteX267" fmla="*/ 3926 w 10000"/>
                  <a:gd name="connsiteY267" fmla="*/ 8308 h 10000"/>
                  <a:gd name="connsiteX268" fmla="*/ 3926 w 10000"/>
                  <a:gd name="connsiteY268" fmla="*/ 8538 h 10000"/>
                  <a:gd name="connsiteX269" fmla="*/ 3967 w 10000"/>
                  <a:gd name="connsiteY269" fmla="*/ 8538 h 10000"/>
                  <a:gd name="connsiteX270" fmla="*/ 4008 w 10000"/>
                  <a:gd name="connsiteY270" fmla="*/ 8385 h 10000"/>
                  <a:gd name="connsiteX271" fmla="*/ 4174 w 10000"/>
                  <a:gd name="connsiteY271" fmla="*/ 8231 h 10000"/>
                  <a:gd name="connsiteX272" fmla="*/ 4380 w 10000"/>
                  <a:gd name="connsiteY272" fmla="*/ 8154 h 10000"/>
                  <a:gd name="connsiteX273" fmla="*/ 4545 w 10000"/>
                  <a:gd name="connsiteY273" fmla="*/ 8308 h 10000"/>
                  <a:gd name="connsiteX274" fmla="*/ 4628 w 10000"/>
                  <a:gd name="connsiteY274" fmla="*/ 8077 h 10000"/>
                  <a:gd name="connsiteX275" fmla="*/ 4711 w 10000"/>
                  <a:gd name="connsiteY275" fmla="*/ 7923 h 10000"/>
                  <a:gd name="connsiteX276" fmla="*/ 4959 w 10000"/>
                  <a:gd name="connsiteY276" fmla="*/ 8077 h 10000"/>
                  <a:gd name="connsiteX277" fmla="*/ 5041 w 10000"/>
                  <a:gd name="connsiteY277" fmla="*/ 8231 h 10000"/>
                  <a:gd name="connsiteX278" fmla="*/ 5248 w 10000"/>
                  <a:gd name="connsiteY278" fmla="*/ 8231 h 10000"/>
                  <a:gd name="connsiteX279" fmla="*/ 5372 w 10000"/>
                  <a:gd name="connsiteY279" fmla="*/ 8462 h 10000"/>
                  <a:gd name="connsiteX280" fmla="*/ 5702 w 10000"/>
                  <a:gd name="connsiteY280" fmla="*/ 8308 h 10000"/>
                  <a:gd name="connsiteX281" fmla="*/ 5826 w 10000"/>
                  <a:gd name="connsiteY281" fmla="*/ 8385 h 10000"/>
                  <a:gd name="connsiteX282" fmla="*/ 5868 w 10000"/>
                  <a:gd name="connsiteY282" fmla="*/ 8308 h 10000"/>
                  <a:gd name="connsiteX283" fmla="*/ 5992 w 10000"/>
                  <a:gd name="connsiteY283" fmla="*/ 8308 h 10000"/>
                  <a:gd name="connsiteX284" fmla="*/ 6116 w 10000"/>
                  <a:gd name="connsiteY284" fmla="*/ 7846 h 10000"/>
                  <a:gd name="connsiteX285" fmla="*/ 6157 w 10000"/>
                  <a:gd name="connsiteY285" fmla="*/ 7692 h 10000"/>
                  <a:gd name="connsiteX286" fmla="*/ 6364 w 10000"/>
                  <a:gd name="connsiteY286" fmla="*/ 7692 h 10000"/>
                  <a:gd name="connsiteX287" fmla="*/ 6570 w 10000"/>
                  <a:gd name="connsiteY287" fmla="*/ 8385 h 10000"/>
                  <a:gd name="connsiteX288" fmla="*/ 6736 w 10000"/>
                  <a:gd name="connsiteY288" fmla="*/ 8462 h 10000"/>
                  <a:gd name="connsiteX289" fmla="*/ 6777 w 10000"/>
                  <a:gd name="connsiteY289" fmla="*/ 8615 h 10000"/>
                  <a:gd name="connsiteX290" fmla="*/ 6968 w 10000"/>
                  <a:gd name="connsiteY290" fmla="*/ 8656 h 10000"/>
                  <a:gd name="connsiteX291" fmla="*/ 6876 w 10000"/>
                  <a:gd name="connsiteY291" fmla="*/ 9013 h 10000"/>
                  <a:gd name="connsiteX292" fmla="*/ 6818 w 10000"/>
                  <a:gd name="connsiteY292" fmla="*/ 9154 h 10000"/>
                  <a:gd name="connsiteX293" fmla="*/ 6736 w 10000"/>
                  <a:gd name="connsiteY293" fmla="*/ 9615 h 10000"/>
                  <a:gd name="connsiteX294" fmla="*/ 6777 w 10000"/>
                  <a:gd name="connsiteY294" fmla="*/ 9615 h 10000"/>
                  <a:gd name="connsiteX295" fmla="*/ 6818 w 10000"/>
                  <a:gd name="connsiteY295" fmla="*/ 9615 h 10000"/>
                  <a:gd name="connsiteX296" fmla="*/ 6860 w 10000"/>
                  <a:gd name="connsiteY296" fmla="*/ 9538 h 10000"/>
                  <a:gd name="connsiteX297" fmla="*/ 6942 w 10000"/>
                  <a:gd name="connsiteY297" fmla="*/ 9615 h 10000"/>
                  <a:gd name="connsiteX298" fmla="*/ 7066 w 10000"/>
                  <a:gd name="connsiteY298" fmla="*/ 9385 h 10000"/>
                  <a:gd name="connsiteX299" fmla="*/ 7149 w 10000"/>
                  <a:gd name="connsiteY299" fmla="*/ 9231 h 10000"/>
                  <a:gd name="connsiteX300" fmla="*/ 7314 w 10000"/>
                  <a:gd name="connsiteY300" fmla="*/ 8846 h 10000"/>
                  <a:gd name="connsiteX301" fmla="*/ 7397 w 10000"/>
                  <a:gd name="connsiteY301" fmla="*/ 8538 h 10000"/>
                  <a:gd name="connsiteX302" fmla="*/ 7397 w 10000"/>
                  <a:gd name="connsiteY302" fmla="*/ 8231 h 10000"/>
                  <a:gd name="connsiteX303" fmla="*/ 7438 w 10000"/>
                  <a:gd name="connsiteY303" fmla="*/ 7769 h 10000"/>
                  <a:gd name="connsiteX304" fmla="*/ 7438 w 10000"/>
                  <a:gd name="connsiteY304" fmla="*/ 7615 h 10000"/>
                  <a:gd name="connsiteX305" fmla="*/ 7355 w 10000"/>
                  <a:gd name="connsiteY305" fmla="*/ 7462 h 10000"/>
                  <a:gd name="connsiteX306" fmla="*/ 7231 w 10000"/>
                  <a:gd name="connsiteY306" fmla="*/ 7615 h 10000"/>
                  <a:gd name="connsiteX307" fmla="*/ 7149 w 10000"/>
                  <a:gd name="connsiteY307" fmla="*/ 7538 h 10000"/>
                  <a:gd name="connsiteX308" fmla="*/ 7107 w 10000"/>
                  <a:gd name="connsiteY308" fmla="*/ 7385 h 10000"/>
                  <a:gd name="connsiteX309" fmla="*/ 7066 w 10000"/>
                  <a:gd name="connsiteY309" fmla="*/ 7385 h 10000"/>
                  <a:gd name="connsiteX310" fmla="*/ 7107 w 10000"/>
                  <a:gd name="connsiteY310" fmla="*/ 7308 h 10000"/>
                  <a:gd name="connsiteX311" fmla="*/ 7231 w 10000"/>
                  <a:gd name="connsiteY311" fmla="*/ 7077 h 10000"/>
                  <a:gd name="connsiteX312" fmla="*/ 7314 w 10000"/>
                  <a:gd name="connsiteY312" fmla="*/ 6923 h 10000"/>
                  <a:gd name="connsiteX313" fmla="*/ 7314 w 10000"/>
                  <a:gd name="connsiteY313" fmla="*/ 6846 h 10000"/>
                  <a:gd name="connsiteX314" fmla="*/ 7603 w 10000"/>
                  <a:gd name="connsiteY314" fmla="*/ 6308 h 10000"/>
                  <a:gd name="connsiteX315" fmla="*/ 7686 w 10000"/>
                  <a:gd name="connsiteY315" fmla="*/ 6308 h 10000"/>
                  <a:gd name="connsiteX316" fmla="*/ 7893 w 10000"/>
                  <a:gd name="connsiteY316" fmla="*/ 6308 h 10000"/>
                  <a:gd name="connsiteX317" fmla="*/ 7975 w 10000"/>
                  <a:gd name="connsiteY317" fmla="*/ 6231 h 10000"/>
                  <a:gd name="connsiteX318" fmla="*/ 8099 w 10000"/>
                  <a:gd name="connsiteY318" fmla="*/ 6308 h 10000"/>
                  <a:gd name="connsiteX319" fmla="*/ 8099 w 10000"/>
                  <a:gd name="connsiteY319" fmla="*/ 6462 h 10000"/>
                  <a:gd name="connsiteX320" fmla="*/ 8306 w 10000"/>
                  <a:gd name="connsiteY320" fmla="*/ 6385 h 10000"/>
                  <a:gd name="connsiteX321" fmla="*/ 8347 w 10000"/>
                  <a:gd name="connsiteY321" fmla="*/ 6385 h 10000"/>
                  <a:gd name="connsiteX322" fmla="*/ 8306 w 10000"/>
                  <a:gd name="connsiteY322" fmla="*/ 6308 h 10000"/>
                  <a:gd name="connsiteX323" fmla="*/ 8347 w 10000"/>
                  <a:gd name="connsiteY323" fmla="*/ 6077 h 10000"/>
                  <a:gd name="connsiteX324" fmla="*/ 8388 w 10000"/>
                  <a:gd name="connsiteY324" fmla="*/ 5846 h 10000"/>
                  <a:gd name="connsiteX325" fmla="*/ 8512 w 10000"/>
                  <a:gd name="connsiteY325" fmla="*/ 5692 h 10000"/>
                  <a:gd name="connsiteX326" fmla="*/ 8678 w 10000"/>
                  <a:gd name="connsiteY326" fmla="*/ 5769 h 10000"/>
                  <a:gd name="connsiteX327" fmla="*/ 8719 w 10000"/>
                  <a:gd name="connsiteY327" fmla="*/ 5923 h 10000"/>
                  <a:gd name="connsiteX328" fmla="*/ 8802 w 10000"/>
                  <a:gd name="connsiteY328" fmla="*/ 5769 h 10000"/>
                  <a:gd name="connsiteX329" fmla="*/ 8967 w 10000"/>
                  <a:gd name="connsiteY329" fmla="*/ 5538 h 10000"/>
                  <a:gd name="connsiteX330" fmla="*/ 8967 w 10000"/>
                  <a:gd name="connsiteY330" fmla="*/ 5846 h 10000"/>
                  <a:gd name="connsiteX331" fmla="*/ 8843 w 10000"/>
                  <a:gd name="connsiteY331" fmla="*/ 6077 h 10000"/>
                  <a:gd name="connsiteX332" fmla="*/ 8760 w 10000"/>
                  <a:gd name="connsiteY332" fmla="*/ 6154 h 10000"/>
                  <a:gd name="connsiteX333" fmla="*/ 8678 w 10000"/>
                  <a:gd name="connsiteY333" fmla="*/ 6385 h 10000"/>
                  <a:gd name="connsiteX334" fmla="*/ 8595 w 10000"/>
                  <a:gd name="connsiteY334" fmla="*/ 6538 h 10000"/>
                  <a:gd name="connsiteX335" fmla="*/ 8512 w 10000"/>
                  <a:gd name="connsiteY335" fmla="*/ 6692 h 10000"/>
                  <a:gd name="connsiteX336" fmla="*/ 8471 w 10000"/>
                  <a:gd name="connsiteY336" fmla="*/ 6692 h 10000"/>
                  <a:gd name="connsiteX337" fmla="*/ 8388 w 10000"/>
                  <a:gd name="connsiteY337" fmla="*/ 7154 h 10000"/>
                  <a:gd name="connsiteX338" fmla="*/ 8471 w 10000"/>
                  <a:gd name="connsiteY338" fmla="*/ 8077 h 10000"/>
                  <a:gd name="connsiteX339" fmla="*/ 8595 w 10000"/>
                  <a:gd name="connsiteY339" fmla="*/ 7769 h 10000"/>
                  <a:gd name="connsiteX340" fmla="*/ 8636 w 10000"/>
                  <a:gd name="connsiteY340" fmla="*/ 7692 h 10000"/>
                  <a:gd name="connsiteX341" fmla="*/ 8678 w 10000"/>
                  <a:gd name="connsiteY341" fmla="*/ 7538 h 10000"/>
                  <a:gd name="connsiteX342" fmla="*/ 8719 w 10000"/>
                  <a:gd name="connsiteY342" fmla="*/ 7385 h 10000"/>
                  <a:gd name="connsiteX343" fmla="*/ 8802 w 10000"/>
                  <a:gd name="connsiteY343" fmla="*/ 7308 h 10000"/>
                  <a:gd name="connsiteX344" fmla="*/ 8802 w 10000"/>
                  <a:gd name="connsiteY344" fmla="*/ 7154 h 10000"/>
                  <a:gd name="connsiteX345" fmla="*/ 8843 w 10000"/>
                  <a:gd name="connsiteY345" fmla="*/ 7077 h 10000"/>
                  <a:gd name="connsiteX346" fmla="*/ 8884 w 10000"/>
                  <a:gd name="connsiteY346" fmla="*/ 6769 h 10000"/>
                  <a:gd name="connsiteX347" fmla="*/ 8884 w 10000"/>
                  <a:gd name="connsiteY347" fmla="*/ 6692 h 10000"/>
                  <a:gd name="connsiteX348" fmla="*/ 8802 w 10000"/>
                  <a:gd name="connsiteY348" fmla="*/ 6692 h 10000"/>
                  <a:gd name="connsiteX349" fmla="*/ 8884 w 10000"/>
                  <a:gd name="connsiteY349" fmla="*/ 6308 h 10000"/>
                  <a:gd name="connsiteX350" fmla="*/ 8926 w 10000"/>
                  <a:gd name="connsiteY350" fmla="*/ 6231 h 10000"/>
                  <a:gd name="connsiteX351" fmla="*/ 9008 w 10000"/>
                  <a:gd name="connsiteY351" fmla="*/ 6154 h 10000"/>
                  <a:gd name="connsiteX352" fmla="*/ 9050 w 10000"/>
                  <a:gd name="connsiteY352" fmla="*/ 6154 h 10000"/>
                  <a:gd name="connsiteX353" fmla="*/ 9091 w 10000"/>
                  <a:gd name="connsiteY353" fmla="*/ 6231 h 10000"/>
                  <a:gd name="connsiteX354" fmla="*/ 9215 w 10000"/>
                  <a:gd name="connsiteY354" fmla="*/ 6000 h 10000"/>
                  <a:gd name="connsiteX355" fmla="*/ 9339 w 10000"/>
                  <a:gd name="connsiteY355" fmla="*/ 6231 h 10000"/>
                  <a:gd name="connsiteX356" fmla="*/ 9380 w 10000"/>
                  <a:gd name="connsiteY356" fmla="*/ 6000 h 10000"/>
                  <a:gd name="connsiteX357" fmla="*/ 9463 w 10000"/>
                  <a:gd name="connsiteY357" fmla="*/ 6000 h 10000"/>
                  <a:gd name="connsiteX358" fmla="*/ 9587 w 10000"/>
                  <a:gd name="connsiteY358" fmla="*/ 5692 h 10000"/>
                  <a:gd name="connsiteX359" fmla="*/ 9752 w 10000"/>
                  <a:gd name="connsiteY359" fmla="*/ 5538 h 10000"/>
                  <a:gd name="connsiteX360" fmla="*/ 9835 w 10000"/>
                  <a:gd name="connsiteY360" fmla="*/ 5538 h 10000"/>
                  <a:gd name="connsiteX361" fmla="*/ 9917 w 10000"/>
                  <a:gd name="connsiteY361" fmla="*/ 5615 h 10000"/>
                  <a:gd name="connsiteX362" fmla="*/ 9917 w 10000"/>
                  <a:gd name="connsiteY362" fmla="*/ 5538 h 10000"/>
                  <a:gd name="connsiteX363" fmla="*/ 9917 w 10000"/>
                  <a:gd name="connsiteY363" fmla="*/ 5385 h 10000"/>
                  <a:gd name="connsiteX364" fmla="*/ 9876 w 10000"/>
                  <a:gd name="connsiteY364" fmla="*/ 5154 h 10000"/>
                  <a:gd name="connsiteX365" fmla="*/ 9793 w 10000"/>
                  <a:gd name="connsiteY365" fmla="*/ 5000 h 10000"/>
                  <a:gd name="connsiteX366" fmla="*/ 9876 w 10000"/>
                  <a:gd name="connsiteY366" fmla="*/ 4923 h 10000"/>
                  <a:gd name="connsiteX367" fmla="*/ 9959 w 10000"/>
                  <a:gd name="connsiteY367" fmla="*/ 484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Lst>
                <a:rect l="l" t="t" r="r" b="b"/>
                <a:pathLst>
                  <a:path w="10000" h="10000">
                    <a:moveTo>
                      <a:pt x="9959" y="4846"/>
                    </a:moveTo>
                    <a:cubicBezTo>
                      <a:pt x="9973" y="4461"/>
                      <a:pt x="9986" y="4077"/>
                      <a:pt x="10000" y="3692"/>
                    </a:cubicBezTo>
                    <a:lnTo>
                      <a:pt x="9917" y="3615"/>
                    </a:lnTo>
                    <a:lnTo>
                      <a:pt x="9876" y="3615"/>
                    </a:lnTo>
                    <a:cubicBezTo>
                      <a:pt x="9848" y="3564"/>
                      <a:pt x="9821" y="3513"/>
                      <a:pt x="9793" y="3462"/>
                    </a:cubicBezTo>
                    <a:cubicBezTo>
                      <a:pt x="9766" y="3436"/>
                      <a:pt x="9738" y="3411"/>
                      <a:pt x="9711" y="3385"/>
                    </a:cubicBezTo>
                    <a:lnTo>
                      <a:pt x="9587" y="3385"/>
                    </a:lnTo>
                    <a:lnTo>
                      <a:pt x="9504" y="3308"/>
                    </a:lnTo>
                    <a:lnTo>
                      <a:pt x="9421" y="3308"/>
                    </a:lnTo>
                    <a:lnTo>
                      <a:pt x="9380" y="3308"/>
                    </a:lnTo>
                    <a:cubicBezTo>
                      <a:pt x="9394" y="3410"/>
                      <a:pt x="9407" y="3513"/>
                      <a:pt x="9421" y="3615"/>
                    </a:cubicBezTo>
                    <a:cubicBezTo>
                      <a:pt x="9394" y="3641"/>
                      <a:pt x="9366" y="3666"/>
                      <a:pt x="9339" y="3692"/>
                    </a:cubicBezTo>
                    <a:lnTo>
                      <a:pt x="9256" y="3615"/>
                    </a:lnTo>
                    <a:cubicBezTo>
                      <a:pt x="9242" y="3564"/>
                      <a:pt x="9229" y="3513"/>
                      <a:pt x="9215" y="3462"/>
                    </a:cubicBezTo>
                    <a:lnTo>
                      <a:pt x="9215" y="3385"/>
                    </a:lnTo>
                    <a:lnTo>
                      <a:pt x="9091" y="3385"/>
                    </a:lnTo>
                    <a:cubicBezTo>
                      <a:pt x="9077" y="3411"/>
                      <a:pt x="9064" y="3436"/>
                      <a:pt x="9050" y="3462"/>
                    </a:cubicBezTo>
                    <a:cubicBezTo>
                      <a:pt x="9009" y="3436"/>
                      <a:pt x="8967" y="3411"/>
                      <a:pt x="8926" y="3385"/>
                    </a:cubicBezTo>
                    <a:lnTo>
                      <a:pt x="8802" y="3385"/>
                    </a:lnTo>
                    <a:cubicBezTo>
                      <a:pt x="8788" y="3411"/>
                      <a:pt x="8774" y="3436"/>
                      <a:pt x="8760" y="3462"/>
                    </a:cubicBezTo>
                    <a:cubicBezTo>
                      <a:pt x="8733" y="3411"/>
                      <a:pt x="8705" y="3359"/>
                      <a:pt x="8678" y="3308"/>
                    </a:cubicBezTo>
                    <a:lnTo>
                      <a:pt x="8678" y="3077"/>
                    </a:lnTo>
                    <a:lnTo>
                      <a:pt x="8554" y="2923"/>
                    </a:lnTo>
                    <a:lnTo>
                      <a:pt x="8347" y="2923"/>
                    </a:lnTo>
                    <a:lnTo>
                      <a:pt x="8140" y="2923"/>
                    </a:lnTo>
                    <a:lnTo>
                      <a:pt x="8140" y="2846"/>
                    </a:lnTo>
                    <a:cubicBezTo>
                      <a:pt x="8126" y="2820"/>
                      <a:pt x="8113" y="2795"/>
                      <a:pt x="8099" y="2769"/>
                    </a:cubicBezTo>
                    <a:lnTo>
                      <a:pt x="7975" y="2615"/>
                    </a:lnTo>
                    <a:lnTo>
                      <a:pt x="7975" y="2462"/>
                    </a:lnTo>
                    <a:lnTo>
                      <a:pt x="7479" y="2231"/>
                    </a:lnTo>
                    <a:lnTo>
                      <a:pt x="7479" y="2308"/>
                    </a:lnTo>
                    <a:lnTo>
                      <a:pt x="7355" y="2462"/>
                    </a:lnTo>
                    <a:cubicBezTo>
                      <a:pt x="7369" y="2539"/>
                      <a:pt x="7383" y="2615"/>
                      <a:pt x="7397" y="2692"/>
                    </a:cubicBezTo>
                    <a:cubicBezTo>
                      <a:pt x="7356" y="2718"/>
                      <a:pt x="7314" y="2743"/>
                      <a:pt x="7273" y="2769"/>
                    </a:cubicBezTo>
                    <a:lnTo>
                      <a:pt x="7190" y="2769"/>
                    </a:lnTo>
                    <a:cubicBezTo>
                      <a:pt x="7149" y="2743"/>
                      <a:pt x="7107" y="2718"/>
                      <a:pt x="7066" y="2692"/>
                    </a:cubicBezTo>
                    <a:cubicBezTo>
                      <a:pt x="7052" y="2718"/>
                      <a:pt x="7039" y="2743"/>
                      <a:pt x="7025" y="2769"/>
                    </a:cubicBezTo>
                    <a:lnTo>
                      <a:pt x="6942" y="2692"/>
                    </a:lnTo>
                    <a:cubicBezTo>
                      <a:pt x="6915" y="2666"/>
                      <a:pt x="6887" y="2641"/>
                      <a:pt x="6860" y="2615"/>
                    </a:cubicBezTo>
                    <a:lnTo>
                      <a:pt x="6860" y="2846"/>
                    </a:lnTo>
                    <a:cubicBezTo>
                      <a:pt x="6832" y="2897"/>
                      <a:pt x="6805" y="2949"/>
                      <a:pt x="6777" y="3000"/>
                    </a:cubicBezTo>
                    <a:cubicBezTo>
                      <a:pt x="6749" y="2923"/>
                      <a:pt x="6722" y="2846"/>
                      <a:pt x="6694" y="2769"/>
                    </a:cubicBezTo>
                    <a:cubicBezTo>
                      <a:pt x="6667" y="2692"/>
                      <a:pt x="6639" y="2615"/>
                      <a:pt x="6612" y="2538"/>
                    </a:cubicBezTo>
                    <a:cubicBezTo>
                      <a:pt x="6639" y="2461"/>
                      <a:pt x="6667" y="2385"/>
                      <a:pt x="6694" y="2308"/>
                    </a:cubicBezTo>
                    <a:lnTo>
                      <a:pt x="6694" y="2154"/>
                    </a:lnTo>
                    <a:cubicBezTo>
                      <a:pt x="6667" y="2103"/>
                      <a:pt x="6639" y="2051"/>
                      <a:pt x="6612" y="2000"/>
                    </a:cubicBezTo>
                    <a:lnTo>
                      <a:pt x="6529" y="1923"/>
                    </a:lnTo>
                    <a:lnTo>
                      <a:pt x="6446" y="1923"/>
                    </a:lnTo>
                    <a:cubicBezTo>
                      <a:pt x="6432" y="1897"/>
                      <a:pt x="6419" y="1872"/>
                      <a:pt x="6405" y="1846"/>
                    </a:cubicBezTo>
                    <a:lnTo>
                      <a:pt x="6322" y="1769"/>
                    </a:lnTo>
                    <a:cubicBezTo>
                      <a:pt x="6308" y="1820"/>
                      <a:pt x="6295" y="1872"/>
                      <a:pt x="6281" y="1923"/>
                    </a:cubicBezTo>
                    <a:cubicBezTo>
                      <a:pt x="6267" y="1974"/>
                      <a:pt x="6254" y="2026"/>
                      <a:pt x="6240" y="2077"/>
                    </a:cubicBezTo>
                    <a:lnTo>
                      <a:pt x="6033" y="2077"/>
                    </a:lnTo>
                    <a:lnTo>
                      <a:pt x="5950" y="2000"/>
                    </a:lnTo>
                    <a:cubicBezTo>
                      <a:pt x="5936" y="1949"/>
                      <a:pt x="5923" y="1897"/>
                      <a:pt x="5909" y="1846"/>
                    </a:cubicBezTo>
                    <a:lnTo>
                      <a:pt x="5744" y="1846"/>
                    </a:lnTo>
                    <a:lnTo>
                      <a:pt x="5620" y="2000"/>
                    </a:lnTo>
                    <a:lnTo>
                      <a:pt x="5620" y="1846"/>
                    </a:lnTo>
                    <a:cubicBezTo>
                      <a:pt x="5592" y="1795"/>
                      <a:pt x="5565" y="1743"/>
                      <a:pt x="5537" y="1692"/>
                    </a:cubicBezTo>
                    <a:lnTo>
                      <a:pt x="5455" y="1692"/>
                    </a:lnTo>
                    <a:cubicBezTo>
                      <a:pt x="5427" y="1743"/>
                      <a:pt x="5400" y="1795"/>
                      <a:pt x="5372" y="1846"/>
                    </a:cubicBezTo>
                    <a:lnTo>
                      <a:pt x="5248" y="2000"/>
                    </a:lnTo>
                    <a:lnTo>
                      <a:pt x="5124" y="2154"/>
                    </a:lnTo>
                    <a:cubicBezTo>
                      <a:pt x="5152" y="2077"/>
                      <a:pt x="5179" y="2000"/>
                      <a:pt x="5207" y="1923"/>
                    </a:cubicBezTo>
                    <a:cubicBezTo>
                      <a:pt x="5234" y="1897"/>
                      <a:pt x="5262" y="1872"/>
                      <a:pt x="5289" y="1846"/>
                    </a:cubicBezTo>
                    <a:cubicBezTo>
                      <a:pt x="5330" y="1718"/>
                      <a:pt x="5372" y="1590"/>
                      <a:pt x="5413" y="1462"/>
                    </a:cubicBezTo>
                    <a:cubicBezTo>
                      <a:pt x="5441" y="1411"/>
                      <a:pt x="5468" y="1359"/>
                      <a:pt x="5496" y="1308"/>
                    </a:cubicBezTo>
                    <a:cubicBezTo>
                      <a:pt x="5524" y="1231"/>
                      <a:pt x="5551" y="1154"/>
                      <a:pt x="5579" y="1077"/>
                    </a:cubicBezTo>
                    <a:cubicBezTo>
                      <a:pt x="5565" y="949"/>
                      <a:pt x="5551" y="820"/>
                      <a:pt x="5537" y="692"/>
                    </a:cubicBezTo>
                    <a:lnTo>
                      <a:pt x="5372" y="462"/>
                    </a:lnTo>
                    <a:cubicBezTo>
                      <a:pt x="5331" y="436"/>
                      <a:pt x="5289" y="411"/>
                      <a:pt x="5248" y="385"/>
                    </a:cubicBezTo>
                    <a:lnTo>
                      <a:pt x="5248" y="308"/>
                    </a:lnTo>
                    <a:cubicBezTo>
                      <a:pt x="5220" y="205"/>
                      <a:pt x="5193" y="103"/>
                      <a:pt x="5165" y="0"/>
                    </a:cubicBezTo>
                    <a:lnTo>
                      <a:pt x="5000" y="0"/>
                    </a:lnTo>
                    <a:lnTo>
                      <a:pt x="4835" y="308"/>
                    </a:lnTo>
                    <a:cubicBezTo>
                      <a:pt x="4821" y="410"/>
                      <a:pt x="4807" y="513"/>
                      <a:pt x="4793" y="615"/>
                    </a:cubicBezTo>
                    <a:lnTo>
                      <a:pt x="4587" y="846"/>
                    </a:lnTo>
                    <a:lnTo>
                      <a:pt x="4463" y="692"/>
                    </a:lnTo>
                    <a:lnTo>
                      <a:pt x="4256" y="846"/>
                    </a:lnTo>
                    <a:lnTo>
                      <a:pt x="4050" y="1077"/>
                    </a:lnTo>
                    <a:cubicBezTo>
                      <a:pt x="4009" y="1154"/>
                      <a:pt x="3967" y="1231"/>
                      <a:pt x="3926" y="1308"/>
                    </a:cubicBezTo>
                    <a:cubicBezTo>
                      <a:pt x="3912" y="1462"/>
                      <a:pt x="3898" y="1615"/>
                      <a:pt x="3884" y="1769"/>
                    </a:cubicBezTo>
                    <a:lnTo>
                      <a:pt x="3554" y="1923"/>
                    </a:lnTo>
                    <a:cubicBezTo>
                      <a:pt x="3540" y="1974"/>
                      <a:pt x="3526" y="2026"/>
                      <a:pt x="3512" y="2077"/>
                    </a:cubicBezTo>
                    <a:lnTo>
                      <a:pt x="3512" y="2462"/>
                    </a:lnTo>
                    <a:cubicBezTo>
                      <a:pt x="3498" y="2436"/>
                      <a:pt x="3485" y="2411"/>
                      <a:pt x="3471" y="2385"/>
                    </a:cubicBezTo>
                    <a:cubicBezTo>
                      <a:pt x="3430" y="2359"/>
                      <a:pt x="3388" y="2334"/>
                      <a:pt x="3347" y="2308"/>
                    </a:cubicBezTo>
                    <a:cubicBezTo>
                      <a:pt x="3319" y="2385"/>
                      <a:pt x="3292" y="2461"/>
                      <a:pt x="3264" y="2538"/>
                    </a:cubicBezTo>
                    <a:cubicBezTo>
                      <a:pt x="3250" y="2513"/>
                      <a:pt x="3237" y="2487"/>
                      <a:pt x="3223" y="2462"/>
                    </a:cubicBezTo>
                    <a:lnTo>
                      <a:pt x="3223" y="2385"/>
                    </a:lnTo>
                    <a:cubicBezTo>
                      <a:pt x="3195" y="2334"/>
                      <a:pt x="3168" y="2282"/>
                      <a:pt x="3140" y="2231"/>
                    </a:cubicBezTo>
                    <a:lnTo>
                      <a:pt x="3099" y="2231"/>
                    </a:lnTo>
                    <a:cubicBezTo>
                      <a:pt x="3085" y="2308"/>
                      <a:pt x="3072" y="2385"/>
                      <a:pt x="3058" y="2462"/>
                    </a:cubicBezTo>
                    <a:lnTo>
                      <a:pt x="3058" y="2692"/>
                    </a:lnTo>
                    <a:lnTo>
                      <a:pt x="3058" y="3000"/>
                    </a:lnTo>
                    <a:cubicBezTo>
                      <a:pt x="3044" y="3026"/>
                      <a:pt x="3031" y="3051"/>
                      <a:pt x="3017" y="3077"/>
                    </a:cubicBezTo>
                    <a:cubicBezTo>
                      <a:pt x="3003" y="3026"/>
                      <a:pt x="2989" y="2974"/>
                      <a:pt x="2975" y="2923"/>
                    </a:cubicBezTo>
                    <a:cubicBezTo>
                      <a:pt x="2989" y="2820"/>
                      <a:pt x="3003" y="2718"/>
                      <a:pt x="3017" y="2615"/>
                    </a:cubicBezTo>
                    <a:cubicBezTo>
                      <a:pt x="3003" y="2538"/>
                      <a:pt x="2989" y="2462"/>
                      <a:pt x="2975" y="2385"/>
                    </a:cubicBezTo>
                    <a:lnTo>
                      <a:pt x="2975" y="2231"/>
                    </a:lnTo>
                    <a:cubicBezTo>
                      <a:pt x="2934" y="2205"/>
                      <a:pt x="2892" y="2180"/>
                      <a:pt x="2851" y="2154"/>
                    </a:cubicBezTo>
                    <a:lnTo>
                      <a:pt x="2727" y="2154"/>
                    </a:lnTo>
                    <a:cubicBezTo>
                      <a:pt x="2700" y="2333"/>
                      <a:pt x="2672" y="2513"/>
                      <a:pt x="2645" y="2692"/>
                    </a:cubicBezTo>
                    <a:cubicBezTo>
                      <a:pt x="2631" y="2718"/>
                      <a:pt x="2617" y="2743"/>
                      <a:pt x="2603" y="2769"/>
                    </a:cubicBezTo>
                    <a:cubicBezTo>
                      <a:pt x="2589" y="2820"/>
                      <a:pt x="2576" y="2872"/>
                      <a:pt x="2562" y="2923"/>
                    </a:cubicBezTo>
                    <a:cubicBezTo>
                      <a:pt x="2576" y="2974"/>
                      <a:pt x="2589" y="3026"/>
                      <a:pt x="2603" y="3077"/>
                    </a:cubicBezTo>
                    <a:lnTo>
                      <a:pt x="2603" y="3308"/>
                    </a:lnTo>
                    <a:lnTo>
                      <a:pt x="2603" y="3385"/>
                    </a:lnTo>
                    <a:cubicBezTo>
                      <a:pt x="2644" y="3462"/>
                      <a:pt x="2686" y="3538"/>
                      <a:pt x="2727" y="3615"/>
                    </a:cubicBezTo>
                    <a:cubicBezTo>
                      <a:pt x="2700" y="3692"/>
                      <a:pt x="2672" y="3769"/>
                      <a:pt x="2645" y="3846"/>
                    </a:cubicBezTo>
                    <a:cubicBezTo>
                      <a:pt x="2604" y="3769"/>
                      <a:pt x="2562" y="3692"/>
                      <a:pt x="2521" y="3615"/>
                    </a:cubicBezTo>
                    <a:cubicBezTo>
                      <a:pt x="2466" y="3538"/>
                      <a:pt x="2410" y="3462"/>
                      <a:pt x="2355" y="3385"/>
                    </a:cubicBezTo>
                    <a:lnTo>
                      <a:pt x="2231" y="3385"/>
                    </a:lnTo>
                    <a:lnTo>
                      <a:pt x="2149" y="3385"/>
                    </a:lnTo>
                    <a:lnTo>
                      <a:pt x="2149" y="3615"/>
                    </a:lnTo>
                    <a:cubicBezTo>
                      <a:pt x="2135" y="3641"/>
                      <a:pt x="2121" y="3666"/>
                      <a:pt x="2107" y="3692"/>
                    </a:cubicBezTo>
                    <a:cubicBezTo>
                      <a:pt x="2080" y="3666"/>
                      <a:pt x="2052" y="3641"/>
                      <a:pt x="2025" y="3615"/>
                    </a:cubicBezTo>
                    <a:lnTo>
                      <a:pt x="1942" y="3692"/>
                    </a:lnTo>
                    <a:cubicBezTo>
                      <a:pt x="1915" y="3718"/>
                      <a:pt x="1887" y="3743"/>
                      <a:pt x="1860" y="3769"/>
                    </a:cubicBezTo>
                    <a:lnTo>
                      <a:pt x="1777" y="3769"/>
                    </a:lnTo>
                    <a:cubicBezTo>
                      <a:pt x="1763" y="3743"/>
                      <a:pt x="1750" y="3718"/>
                      <a:pt x="1736" y="3692"/>
                    </a:cubicBezTo>
                    <a:lnTo>
                      <a:pt x="1653" y="3769"/>
                    </a:lnTo>
                    <a:lnTo>
                      <a:pt x="1529" y="3923"/>
                    </a:lnTo>
                    <a:lnTo>
                      <a:pt x="1364" y="4077"/>
                    </a:lnTo>
                    <a:lnTo>
                      <a:pt x="1322" y="4077"/>
                    </a:lnTo>
                    <a:cubicBezTo>
                      <a:pt x="1308" y="4154"/>
                      <a:pt x="1295" y="4231"/>
                      <a:pt x="1281" y="4308"/>
                    </a:cubicBezTo>
                    <a:lnTo>
                      <a:pt x="1240" y="4308"/>
                    </a:lnTo>
                    <a:cubicBezTo>
                      <a:pt x="1212" y="4257"/>
                      <a:pt x="1185" y="4205"/>
                      <a:pt x="1157" y="4154"/>
                    </a:cubicBezTo>
                    <a:cubicBezTo>
                      <a:pt x="1171" y="4128"/>
                      <a:pt x="1184" y="4103"/>
                      <a:pt x="1198" y="4077"/>
                    </a:cubicBezTo>
                    <a:cubicBezTo>
                      <a:pt x="1212" y="4051"/>
                      <a:pt x="1226" y="4026"/>
                      <a:pt x="1240" y="4000"/>
                    </a:cubicBezTo>
                    <a:lnTo>
                      <a:pt x="1240" y="3846"/>
                    </a:lnTo>
                    <a:lnTo>
                      <a:pt x="1157" y="3769"/>
                    </a:lnTo>
                    <a:lnTo>
                      <a:pt x="1116" y="3769"/>
                    </a:lnTo>
                    <a:lnTo>
                      <a:pt x="1033" y="3769"/>
                    </a:lnTo>
                    <a:cubicBezTo>
                      <a:pt x="1047" y="3820"/>
                      <a:pt x="1060" y="3872"/>
                      <a:pt x="1074" y="3923"/>
                    </a:cubicBezTo>
                    <a:lnTo>
                      <a:pt x="1074" y="4154"/>
                    </a:lnTo>
                    <a:cubicBezTo>
                      <a:pt x="1088" y="4205"/>
                      <a:pt x="1102" y="4257"/>
                      <a:pt x="1116" y="4308"/>
                    </a:cubicBezTo>
                    <a:cubicBezTo>
                      <a:pt x="1102" y="4385"/>
                      <a:pt x="1088" y="4461"/>
                      <a:pt x="1074" y="4538"/>
                    </a:cubicBezTo>
                    <a:cubicBezTo>
                      <a:pt x="1060" y="4513"/>
                      <a:pt x="1047" y="4487"/>
                      <a:pt x="1033" y="4462"/>
                    </a:cubicBezTo>
                    <a:lnTo>
                      <a:pt x="950" y="4462"/>
                    </a:lnTo>
                    <a:cubicBezTo>
                      <a:pt x="936" y="4487"/>
                      <a:pt x="923" y="4513"/>
                      <a:pt x="909" y="4538"/>
                    </a:cubicBezTo>
                    <a:lnTo>
                      <a:pt x="826" y="4615"/>
                    </a:lnTo>
                    <a:cubicBezTo>
                      <a:pt x="812" y="4641"/>
                      <a:pt x="799" y="4666"/>
                      <a:pt x="785" y="4692"/>
                    </a:cubicBezTo>
                    <a:cubicBezTo>
                      <a:pt x="813" y="4795"/>
                      <a:pt x="840" y="4897"/>
                      <a:pt x="868" y="5000"/>
                    </a:cubicBezTo>
                    <a:cubicBezTo>
                      <a:pt x="854" y="4974"/>
                      <a:pt x="840" y="4949"/>
                      <a:pt x="826" y="4923"/>
                    </a:cubicBezTo>
                    <a:lnTo>
                      <a:pt x="702" y="4923"/>
                    </a:lnTo>
                    <a:cubicBezTo>
                      <a:pt x="675" y="4897"/>
                      <a:pt x="647" y="4872"/>
                      <a:pt x="620" y="4846"/>
                    </a:cubicBezTo>
                    <a:lnTo>
                      <a:pt x="620" y="4923"/>
                    </a:lnTo>
                    <a:cubicBezTo>
                      <a:pt x="634" y="4974"/>
                      <a:pt x="647" y="5026"/>
                      <a:pt x="661" y="5077"/>
                    </a:cubicBezTo>
                    <a:cubicBezTo>
                      <a:pt x="675" y="5103"/>
                      <a:pt x="688" y="5128"/>
                      <a:pt x="702" y="5154"/>
                    </a:cubicBezTo>
                    <a:cubicBezTo>
                      <a:pt x="688" y="5180"/>
                      <a:pt x="675" y="5205"/>
                      <a:pt x="661" y="5231"/>
                    </a:cubicBezTo>
                    <a:lnTo>
                      <a:pt x="537" y="5077"/>
                    </a:lnTo>
                    <a:cubicBezTo>
                      <a:pt x="523" y="5051"/>
                      <a:pt x="510" y="5026"/>
                      <a:pt x="496" y="5000"/>
                    </a:cubicBezTo>
                    <a:lnTo>
                      <a:pt x="496" y="4923"/>
                    </a:lnTo>
                    <a:cubicBezTo>
                      <a:pt x="482" y="4846"/>
                      <a:pt x="469" y="4769"/>
                      <a:pt x="455" y="4692"/>
                    </a:cubicBezTo>
                    <a:cubicBezTo>
                      <a:pt x="469" y="4666"/>
                      <a:pt x="482" y="4641"/>
                      <a:pt x="496" y="4615"/>
                    </a:cubicBezTo>
                    <a:lnTo>
                      <a:pt x="496" y="4538"/>
                    </a:lnTo>
                    <a:cubicBezTo>
                      <a:pt x="468" y="4513"/>
                      <a:pt x="441" y="4487"/>
                      <a:pt x="413" y="4462"/>
                    </a:cubicBezTo>
                    <a:cubicBezTo>
                      <a:pt x="386" y="4411"/>
                      <a:pt x="358" y="4359"/>
                      <a:pt x="331" y="4308"/>
                    </a:cubicBezTo>
                    <a:cubicBezTo>
                      <a:pt x="317" y="4282"/>
                      <a:pt x="303" y="4257"/>
                      <a:pt x="289" y="4231"/>
                    </a:cubicBezTo>
                    <a:lnTo>
                      <a:pt x="331" y="4231"/>
                    </a:lnTo>
                    <a:cubicBezTo>
                      <a:pt x="345" y="4257"/>
                      <a:pt x="358" y="4282"/>
                      <a:pt x="372" y="4308"/>
                    </a:cubicBezTo>
                    <a:lnTo>
                      <a:pt x="455" y="4308"/>
                    </a:lnTo>
                    <a:cubicBezTo>
                      <a:pt x="469" y="4359"/>
                      <a:pt x="482" y="4411"/>
                      <a:pt x="496" y="4462"/>
                    </a:cubicBezTo>
                    <a:lnTo>
                      <a:pt x="661" y="4538"/>
                    </a:lnTo>
                    <a:lnTo>
                      <a:pt x="785" y="4462"/>
                    </a:lnTo>
                    <a:lnTo>
                      <a:pt x="868" y="4385"/>
                    </a:lnTo>
                    <a:cubicBezTo>
                      <a:pt x="882" y="4308"/>
                      <a:pt x="895" y="4231"/>
                      <a:pt x="909" y="4154"/>
                    </a:cubicBezTo>
                    <a:lnTo>
                      <a:pt x="744" y="3846"/>
                    </a:lnTo>
                    <a:lnTo>
                      <a:pt x="620" y="3692"/>
                    </a:lnTo>
                    <a:cubicBezTo>
                      <a:pt x="592" y="3641"/>
                      <a:pt x="565" y="3589"/>
                      <a:pt x="537" y="3538"/>
                    </a:cubicBezTo>
                    <a:lnTo>
                      <a:pt x="413" y="3462"/>
                    </a:lnTo>
                    <a:lnTo>
                      <a:pt x="372" y="3462"/>
                    </a:lnTo>
                    <a:lnTo>
                      <a:pt x="372" y="3308"/>
                    </a:lnTo>
                    <a:lnTo>
                      <a:pt x="289" y="3308"/>
                    </a:lnTo>
                    <a:lnTo>
                      <a:pt x="207" y="3308"/>
                    </a:lnTo>
                    <a:cubicBezTo>
                      <a:pt x="193" y="3334"/>
                      <a:pt x="179" y="3359"/>
                      <a:pt x="165" y="3385"/>
                    </a:cubicBezTo>
                    <a:cubicBezTo>
                      <a:pt x="138" y="3436"/>
                      <a:pt x="110" y="3487"/>
                      <a:pt x="83" y="3538"/>
                    </a:cubicBezTo>
                    <a:lnTo>
                      <a:pt x="83" y="3615"/>
                    </a:lnTo>
                    <a:lnTo>
                      <a:pt x="83" y="3692"/>
                    </a:lnTo>
                    <a:cubicBezTo>
                      <a:pt x="69" y="3718"/>
                      <a:pt x="55" y="3743"/>
                      <a:pt x="41" y="3769"/>
                    </a:cubicBezTo>
                    <a:cubicBezTo>
                      <a:pt x="55" y="3795"/>
                      <a:pt x="69" y="3820"/>
                      <a:pt x="83" y="3846"/>
                    </a:cubicBezTo>
                    <a:cubicBezTo>
                      <a:pt x="97" y="3872"/>
                      <a:pt x="110" y="3897"/>
                      <a:pt x="124" y="3923"/>
                    </a:cubicBezTo>
                    <a:cubicBezTo>
                      <a:pt x="138" y="3974"/>
                      <a:pt x="151" y="4026"/>
                      <a:pt x="165" y="4077"/>
                    </a:cubicBezTo>
                    <a:cubicBezTo>
                      <a:pt x="138" y="4154"/>
                      <a:pt x="110" y="4231"/>
                      <a:pt x="83" y="4308"/>
                    </a:cubicBezTo>
                    <a:cubicBezTo>
                      <a:pt x="110" y="4436"/>
                      <a:pt x="138" y="4564"/>
                      <a:pt x="165" y="4692"/>
                    </a:cubicBezTo>
                    <a:cubicBezTo>
                      <a:pt x="151" y="4718"/>
                      <a:pt x="138" y="4743"/>
                      <a:pt x="124" y="4769"/>
                    </a:cubicBezTo>
                    <a:cubicBezTo>
                      <a:pt x="138" y="4795"/>
                      <a:pt x="151" y="4820"/>
                      <a:pt x="165" y="4846"/>
                    </a:cubicBezTo>
                    <a:lnTo>
                      <a:pt x="124" y="4846"/>
                    </a:lnTo>
                    <a:cubicBezTo>
                      <a:pt x="138" y="4872"/>
                      <a:pt x="151" y="4897"/>
                      <a:pt x="165" y="4923"/>
                    </a:cubicBezTo>
                    <a:lnTo>
                      <a:pt x="165" y="5000"/>
                    </a:lnTo>
                    <a:cubicBezTo>
                      <a:pt x="179" y="5026"/>
                      <a:pt x="193" y="5051"/>
                      <a:pt x="207" y="5077"/>
                    </a:cubicBezTo>
                    <a:cubicBezTo>
                      <a:pt x="193" y="5128"/>
                      <a:pt x="179" y="5180"/>
                      <a:pt x="165" y="5231"/>
                    </a:cubicBezTo>
                    <a:cubicBezTo>
                      <a:pt x="179" y="5282"/>
                      <a:pt x="193" y="5334"/>
                      <a:pt x="207" y="5385"/>
                    </a:cubicBezTo>
                    <a:lnTo>
                      <a:pt x="248" y="5385"/>
                    </a:lnTo>
                    <a:lnTo>
                      <a:pt x="248" y="5462"/>
                    </a:lnTo>
                    <a:cubicBezTo>
                      <a:pt x="165" y="5641"/>
                      <a:pt x="83" y="5821"/>
                      <a:pt x="0" y="6000"/>
                    </a:cubicBezTo>
                    <a:lnTo>
                      <a:pt x="41" y="6000"/>
                    </a:lnTo>
                    <a:cubicBezTo>
                      <a:pt x="55" y="6026"/>
                      <a:pt x="69" y="6051"/>
                      <a:pt x="83" y="6077"/>
                    </a:cubicBezTo>
                    <a:lnTo>
                      <a:pt x="83" y="6231"/>
                    </a:lnTo>
                    <a:lnTo>
                      <a:pt x="41" y="6231"/>
                    </a:lnTo>
                    <a:lnTo>
                      <a:pt x="41" y="6308"/>
                    </a:lnTo>
                    <a:lnTo>
                      <a:pt x="41" y="6462"/>
                    </a:lnTo>
                    <a:lnTo>
                      <a:pt x="41" y="6538"/>
                    </a:lnTo>
                    <a:cubicBezTo>
                      <a:pt x="27" y="6641"/>
                      <a:pt x="14" y="6743"/>
                      <a:pt x="0" y="6846"/>
                    </a:cubicBezTo>
                    <a:cubicBezTo>
                      <a:pt x="14" y="6897"/>
                      <a:pt x="27" y="6949"/>
                      <a:pt x="41" y="7000"/>
                    </a:cubicBezTo>
                    <a:lnTo>
                      <a:pt x="124" y="7077"/>
                    </a:lnTo>
                    <a:lnTo>
                      <a:pt x="207" y="7154"/>
                    </a:lnTo>
                    <a:cubicBezTo>
                      <a:pt x="234" y="7257"/>
                      <a:pt x="262" y="7359"/>
                      <a:pt x="289" y="7462"/>
                    </a:cubicBezTo>
                    <a:cubicBezTo>
                      <a:pt x="303" y="7487"/>
                      <a:pt x="317" y="7513"/>
                      <a:pt x="331" y="7538"/>
                    </a:cubicBezTo>
                    <a:lnTo>
                      <a:pt x="331" y="7615"/>
                    </a:lnTo>
                    <a:lnTo>
                      <a:pt x="248" y="7692"/>
                    </a:lnTo>
                    <a:cubicBezTo>
                      <a:pt x="262" y="7743"/>
                      <a:pt x="275" y="7795"/>
                      <a:pt x="289" y="7846"/>
                    </a:cubicBezTo>
                    <a:lnTo>
                      <a:pt x="331" y="7846"/>
                    </a:lnTo>
                    <a:lnTo>
                      <a:pt x="372" y="7846"/>
                    </a:lnTo>
                    <a:cubicBezTo>
                      <a:pt x="400" y="7897"/>
                      <a:pt x="427" y="7949"/>
                      <a:pt x="455" y="8000"/>
                    </a:cubicBezTo>
                    <a:lnTo>
                      <a:pt x="702" y="8231"/>
                    </a:lnTo>
                    <a:lnTo>
                      <a:pt x="744" y="8231"/>
                    </a:lnTo>
                    <a:cubicBezTo>
                      <a:pt x="730" y="8282"/>
                      <a:pt x="716" y="8334"/>
                      <a:pt x="702" y="8385"/>
                    </a:cubicBezTo>
                    <a:cubicBezTo>
                      <a:pt x="688" y="8411"/>
                      <a:pt x="675" y="8436"/>
                      <a:pt x="661" y="8462"/>
                    </a:cubicBezTo>
                    <a:cubicBezTo>
                      <a:pt x="647" y="8487"/>
                      <a:pt x="634" y="8513"/>
                      <a:pt x="620" y="8538"/>
                    </a:cubicBezTo>
                    <a:cubicBezTo>
                      <a:pt x="606" y="8564"/>
                      <a:pt x="593" y="8589"/>
                      <a:pt x="579" y="8615"/>
                    </a:cubicBezTo>
                    <a:lnTo>
                      <a:pt x="661" y="8615"/>
                    </a:lnTo>
                    <a:cubicBezTo>
                      <a:pt x="647" y="8666"/>
                      <a:pt x="634" y="8718"/>
                      <a:pt x="620" y="8769"/>
                    </a:cubicBezTo>
                    <a:cubicBezTo>
                      <a:pt x="592" y="8820"/>
                      <a:pt x="565" y="8872"/>
                      <a:pt x="537" y="8923"/>
                    </a:cubicBezTo>
                    <a:cubicBezTo>
                      <a:pt x="565" y="8974"/>
                      <a:pt x="592" y="9026"/>
                      <a:pt x="620" y="9077"/>
                    </a:cubicBezTo>
                    <a:cubicBezTo>
                      <a:pt x="661" y="9103"/>
                      <a:pt x="703" y="9128"/>
                      <a:pt x="744" y="9154"/>
                    </a:cubicBezTo>
                    <a:cubicBezTo>
                      <a:pt x="771" y="9231"/>
                      <a:pt x="799" y="9308"/>
                      <a:pt x="826" y="9385"/>
                    </a:cubicBezTo>
                    <a:lnTo>
                      <a:pt x="826" y="9462"/>
                    </a:lnTo>
                    <a:cubicBezTo>
                      <a:pt x="840" y="9487"/>
                      <a:pt x="854" y="9513"/>
                      <a:pt x="868" y="9538"/>
                    </a:cubicBezTo>
                    <a:lnTo>
                      <a:pt x="950" y="9538"/>
                    </a:lnTo>
                    <a:cubicBezTo>
                      <a:pt x="964" y="9564"/>
                      <a:pt x="978" y="9589"/>
                      <a:pt x="992" y="9615"/>
                    </a:cubicBezTo>
                    <a:cubicBezTo>
                      <a:pt x="1006" y="9666"/>
                      <a:pt x="1019" y="9718"/>
                      <a:pt x="1033" y="9769"/>
                    </a:cubicBezTo>
                    <a:lnTo>
                      <a:pt x="1033" y="9846"/>
                    </a:lnTo>
                    <a:cubicBezTo>
                      <a:pt x="1047" y="9872"/>
                      <a:pt x="1060" y="9897"/>
                      <a:pt x="1074" y="9923"/>
                    </a:cubicBezTo>
                    <a:lnTo>
                      <a:pt x="1157" y="9923"/>
                    </a:lnTo>
                    <a:lnTo>
                      <a:pt x="1240" y="9846"/>
                    </a:lnTo>
                    <a:cubicBezTo>
                      <a:pt x="1254" y="9872"/>
                      <a:pt x="1267" y="9897"/>
                      <a:pt x="1281" y="9923"/>
                    </a:cubicBezTo>
                    <a:lnTo>
                      <a:pt x="1281" y="10000"/>
                    </a:lnTo>
                    <a:cubicBezTo>
                      <a:pt x="1295" y="9949"/>
                      <a:pt x="1308" y="9897"/>
                      <a:pt x="1322" y="9846"/>
                    </a:cubicBezTo>
                    <a:cubicBezTo>
                      <a:pt x="1350" y="9795"/>
                      <a:pt x="1377" y="9743"/>
                      <a:pt x="1405" y="9692"/>
                    </a:cubicBezTo>
                    <a:cubicBezTo>
                      <a:pt x="1377" y="9590"/>
                      <a:pt x="1350" y="9487"/>
                      <a:pt x="1322" y="9385"/>
                    </a:cubicBezTo>
                    <a:lnTo>
                      <a:pt x="1157" y="9000"/>
                    </a:lnTo>
                    <a:cubicBezTo>
                      <a:pt x="1185" y="8923"/>
                      <a:pt x="1212" y="8846"/>
                      <a:pt x="1240" y="8769"/>
                    </a:cubicBezTo>
                    <a:cubicBezTo>
                      <a:pt x="1267" y="8743"/>
                      <a:pt x="1295" y="8718"/>
                      <a:pt x="1322" y="8692"/>
                    </a:cubicBezTo>
                    <a:lnTo>
                      <a:pt x="1322" y="8615"/>
                    </a:lnTo>
                    <a:lnTo>
                      <a:pt x="1322" y="8692"/>
                    </a:lnTo>
                    <a:lnTo>
                      <a:pt x="1322" y="8615"/>
                    </a:lnTo>
                    <a:cubicBezTo>
                      <a:pt x="1295" y="8589"/>
                      <a:pt x="1267" y="8564"/>
                      <a:pt x="1240" y="8538"/>
                    </a:cubicBezTo>
                    <a:cubicBezTo>
                      <a:pt x="1267" y="8436"/>
                      <a:pt x="1295" y="8333"/>
                      <a:pt x="1322" y="8231"/>
                    </a:cubicBezTo>
                    <a:lnTo>
                      <a:pt x="1529" y="8077"/>
                    </a:lnTo>
                    <a:lnTo>
                      <a:pt x="1694" y="8000"/>
                    </a:lnTo>
                    <a:lnTo>
                      <a:pt x="1818" y="8154"/>
                    </a:lnTo>
                    <a:cubicBezTo>
                      <a:pt x="1859" y="8128"/>
                      <a:pt x="1901" y="8103"/>
                      <a:pt x="1942" y="8077"/>
                    </a:cubicBezTo>
                    <a:cubicBezTo>
                      <a:pt x="1983" y="8103"/>
                      <a:pt x="2025" y="8128"/>
                      <a:pt x="2066" y="8154"/>
                    </a:cubicBezTo>
                    <a:lnTo>
                      <a:pt x="2231" y="8077"/>
                    </a:lnTo>
                    <a:cubicBezTo>
                      <a:pt x="2217" y="8000"/>
                      <a:pt x="2204" y="7923"/>
                      <a:pt x="2190" y="7846"/>
                    </a:cubicBezTo>
                    <a:cubicBezTo>
                      <a:pt x="2218" y="7743"/>
                      <a:pt x="2245" y="7641"/>
                      <a:pt x="2273" y="7538"/>
                    </a:cubicBezTo>
                    <a:lnTo>
                      <a:pt x="2521" y="7308"/>
                    </a:lnTo>
                    <a:lnTo>
                      <a:pt x="2769" y="7231"/>
                    </a:lnTo>
                    <a:lnTo>
                      <a:pt x="2934" y="7615"/>
                    </a:lnTo>
                    <a:lnTo>
                      <a:pt x="3140" y="7462"/>
                    </a:lnTo>
                    <a:lnTo>
                      <a:pt x="3223" y="7462"/>
                    </a:lnTo>
                    <a:cubicBezTo>
                      <a:pt x="3251" y="7564"/>
                      <a:pt x="3278" y="7667"/>
                      <a:pt x="3306" y="7769"/>
                    </a:cubicBezTo>
                    <a:cubicBezTo>
                      <a:pt x="3333" y="7897"/>
                      <a:pt x="3361" y="8026"/>
                      <a:pt x="3388" y="8154"/>
                    </a:cubicBezTo>
                    <a:lnTo>
                      <a:pt x="3595" y="8154"/>
                    </a:lnTo>
                    <a:lnTo>
                      <a:pt x="3760" y="8308"/>
                    </a:lnTo>
                    <a:lnTo>
                      <a:pt x="3926" y="8308"/>
                    </a:lnTo>
                    <a:lnTo>
                      <a:pt x="3926" y="8538"/>
                    </a:lnTo>
                    <a:lnTo>
                      <a:pt x="3967" y="8538"/>
                    </a:lnTo>
                    <a:cubicBezTo>
                      <a:pt x="3981" y="8487"/>
                      <a:pt x="3994" y="8436"/>
                      <a:pt x="4008" y="8385"/>
                    </a:cubicBezTo>
                    <a:lnTo>
                      <a:pt x="4174" y="8231"/>
                    </a:lnTo>
                    <a:lnTo>
                      <a:pt x="4380" y="8154"/>
                    </a:lnTo>
                    <a:lnTo>
                      <a:pt x="4545" y="8308"/>
                    </a:lnTo>
                    <a:cubicBezTo>
                      <a:pt x="4573" y="8231"/>
                      <a:pt x="4600" y="8154"/>
                      <a:pt x="4628" y="8077"/>
                    </a:cubicBezTo>
                    <a:cubicBezTo>
                      <a:pt x="4656" y="8026"/>
                      <a:pt x="4683" y="7974"/>
                      <a:pt x="4711" y="7923"/>
                    </a:cubicBezTo>
                    <a:lnTo>
                      <a:pt x="4959" y="8077"/>
                    </a:lnTo>
                    <a:cubicBezTo>
                      <a:pt x="4986" y="8128"/>
                      <a:pt x="5014" y="8180"/>
                      <a:pt x="5041" y="8231"/>
                    </a:cubicBezTo>
                    <a:lnTo>
                      <a:pt x="5248" y="8231"/>
                    </a:lnTo>
                    <a:cubicBezTo>
                      <a:pt x="5289" y="8308"/>
                      <a:pt x="5331" y="8385"/>
                      <a:pt x="5372" y="8462"/>
                    </a:cubicBezTo>
                    <a:lnTo>
                      <a:pt x="5702" y="8308"/>
                    </a:lnTo>
                    <a:cubicBezTo>
                      <a:pt x="5743" y="8334"/>
                      <a:pt x="5785" y="8359"/>
                      <a:pt x="5826" y="8385"/>
                    </a:cubicBezTo>
                    <a:cubicBezTo>
                      <a:pt x="5840" y="8359"/>
                      <a:pt x="5854" y="8334"/>
                      <a:pt x="5868" y="8308"/>
                    </a:cubicBezTo>
                    <a:lnTo>
                      <a:pt x="5992" y="8308"/>
                    </a:lnTo>
                    <a:cubicBezTo>
                      <a:pt x="6033" y="8154"/>
                      <a:pt x="6075" y="8000"/>
                      <a:pt x="6116" y="7846"/>
                    </a:cubicBezTo>
                    <a:cubicBezTo>
                      <a:pt x="6130" y="7795"/>
                      <a:pt x="6143" y="7743"/>
                      <a:pt x="6157" y="7692"/>
                    </a:cubicBezTo>
                    <a:lnTo>
                      <a:pt x="6364" y="7692"/>
                    </a:lnTo>
                    <a:cubicBezTo>
                      <a:pt x="6433" y="7923"/>
                      <a:pt x="6501" y="8154"/>
                      <a:pt x="6570" y="8385"/>
                    </a:cubicBezTo>
                    <a:lnTo>
                      <a:pt x="6736" y="8462"/>
                    </a:lnTo>
                    <a:cubicBezTo>
                      <a:pt x="6750" y="8513"/>
                      <a:pt x="6763" y="8564"/>
                      <a:pt x="6777" y="8615"/>
                    </a:cubicBezTo>
                    <a:lnTo>
                      <a:pt x="6968" y="8656"/>
                    </a:lnTo>
                    <a:cubicBezTo>
                      <a:pt x="6918" y="8814"/>
                      <a:pt x="6926" y="8855"/>
                      <a:pt x="6876" y="9013"/>
                    </a:cubicBezTo>
                    <a:cubicBezTo>
                      <a:pt x="6857" y="9060"/>
                      <a:pt x="6837" y="9107"/>
                      <a:pt x="6818" y="9154"/>
                    </a:cubicBezTo>
                    <a:cubicBezTo>
                      <a:pt x="6791" y="9308"/>
                      <a:pt x="6763" y="9461"/>
                      <a:pt x="6736" y="9615"/>
                    </a:cubicBezTo>
                    <a:lnTo>
                      <a:pt x="6777" y="9615"/>
                    </a:lnTo>
                    <a:lnTo>
                      <a:pt x="6818" y="9615"/>
                    </a:lnTo>
                    <a:cubicBezTo>
                      <a:pt x="6832" y="9589"/>
                      <a:pt x="6846" y="9564"/>
                      <a:pt x="6860" y="9538"/>
                    </a:cubicBezTo>
                    <a:cubicBezTo>
                      <a:pt x="6887" y="9564"/>
                      <a:pt x="6915" y="9589"/>
                      <a:pt x="6942" y="9615"/>
                    </a:cubicBezTo>
                    <a:cubicBezTo>
                      <a:pt x="6983" y="9538"/>
                      <a:pt x="7025" y="9462"/>
                      <a:pt x="7066" y="9385"/>
                    </a:cubicBezTo>
                    <a:cubicBezTo>
                      <a:pt x="7094" y="9334"/>
                      <a:pt x="7121" y="9282"/>
                      <a:pt x="7149" y="9231"/>
                    </a:cubicBezTo>
                    <a:lnTo>
                      <a:pt x="7314" y="8846"/>
                    </a:lnTo>
                    <a:cubicBezTo>
                      <a:pt x="7342" y="8743"/>
                      <a:pt x="7369" y="8641"/>
                      <a:pt x="7397" y="8538"/>
                    </a:cubicBezTo>
                    <a:lnTo>
                      <a:pt x="7397" y="8231"/>
                    </a:lnTo>
                    <a:cubicBezTo>
                      <a:pt x="7411" y="8077"/>
                      <a:pt x="7424" y="7923"/>
                      <a:pt x="7438" y="7769"/>
                    </a:cubicBezTo>
                    <a:lnTo>
                      <a:pt x="7438" y="7615"/>
                    </a:lnTo>
                    <a:cubicBezTo>
                      <a:pt x="7410" y="7564"/>
                      <a:pt x="7383" y="7513"/>
                      <a:pt x="7355" y="7462"/>
                    </a:cubicBezTo>
                    <a:cubicBezTo>
                      <a:pt x="7314" y="7513"/>
                      <a:pt x="7272" y="7564"/>
                      <a:pt x="7231" y="7615"/>
                    </a:cubicBezTo>
                    <a:cubicBezTo>
                      <a:pt x="7204" y="7589"/>
                      <a:pt x="7176" y="7564"/>
                      <a:pt x="7149" y="7538"/>
                    </a:cubicBezTo>
                    <a:lnTo>
                      <a:pt x="7107" y="7385"/>
                    </a:lnTo>
                    <a:lnTo>
                      <a:pt x="7066" y="7385"/>
                    </a:lnTo>
                    <a:cubicBezTo>
                      <a:pt x="7080" y="7359"/>
                      <a:pt x="7093" y="7334"/>
                      <a:pt x="7107" y="7308"/>
                    </a:cubicBezTo>
                    <a:cubicBezTo>
                      <a:pt x="7148" y="7231"/>
                      <a:pt x="7190" y="7154"/>
                      <a:pt x="7231" y="7077"/>
                    </a:cubicBezTo>
                    <a:cubicBezTo>
                      <a:pt x="7259" y="7026"/>
                      <a:pt x="7286" y="6974"/>
                      <a:pt x="7314" y="6923"/>
                    </a:cubicBezTo>
                    <a:lnTo>
                      <a:pt x="7314" y="6846"/>
                    </a:lnTo>
                    <a:lnTo>
                      <a:pt x="7603" y="6308"/>
                    </a:lnTo>
                    <a:lnTo>
                      <a:pt x="7686" y="6308"/>
                    </a:lnTo>
                    <a:lnTo>
                      <a:pt x="7893" y="6308"/>
                    </a:lnTo>
                    <a:cubicBezTo>
                      <a:pt x="7920" y="6282"/>
                      <a:pt x="7948" y="6257"/>
                      <a:pt x="7975" y="6231"/>
                    </a:cubicBezTo>
                    <a:cubicBezTo>
                      <a:pt x="8016" y="6257"/>
                      <a:pt x="8058" y="6282"/>
                      <a:pt x="8099" y="6308"/>
                    </a:cubicBezTo>
                    <a:lnTo>
                      <a:pt x="8099" y="6462"/>
                    </a:lnTo>
                    <a:lnTo>
                      <a:pt x="8306" y="6385"/>
                    </a:lnTo>
                    <a:lnTo>
                      <a:pt x="8347" y="6385"/>
                    </a:lnTo>
                    <a:cubicBezTo>
                      <a:pt x="8333" y="6359"/>
                      <a:pt x="8320" y="6334"/>
                      <a:pt x="8306" y="6308"/>
                    </a:cubicBezTo>
                    <a:cubicBezTo>
                      <a:pt x="8320" y="6231"/>
                      <a:pt x="8333" y="6154"/>
                      <a:pt x="8347" y="6077"/>
                    </a:cubicBezTo>
                    <a:cubicBezTo>
                      <a:pt x="8361" y="6000"/>
                      <a:pt x="8374" y="5923"/>
                      <a:pt x="8388" y="5846"/>
                    </a:cubicBezTo>
                    <a:lnTo>
                      <a:pt x="8512" y="5692"/>
                    </a:lnTo>
                    <a:lnTo>
                      <a:pt x="8678" y="5769"/>
                    </a:lnTo>
                    <a:cubicBezTo>
                      <a:pt x="8692" y="5820"/>
                      <a:pt x="8705" y="5872"/>
                      <a:pt x="8719" y="5923"/>
                    </a:cubicBezTo>
                    <a:cubicBezTo>
                      <a:pt x="8747" y="5872"/>
                      <a:pt x="8774" y="5820"/>
                      <a:pt x="8802" y="5769"/>
                    </a:cubicBezTo>
                    <a:lnTo>
                      <a:pt x="8967" y="5538"/>
                    </a:lnTo>
                    <a:lnTo>
                      <a:pt x="8967" y="5846"/>
                    </a:lnTo>
                    <a:cubicBezTo>
                      <a:pt x="8926" y="5923"/>
                      <a:pt x="8884" y="6000"/>
                      <a:pt x="8843" y="6077"/>
                    </a:cubicBezTo>
                    <a:lnTo>
                      <a:pt x="8760" y="6154"/>
                    </a:lnTo>
                    <a:cubicBezTo>
                      <a:pt x="8733" y="6231"/>
                      <a:pt x="8705" y="6308"/>
                      <a:pt x="8678" y="6385"/>
                    </a:cubicBezTo>
                    <a:cubicBezTo>
                      <a:pt x="8650" y="6436"/>
                      <a:pt x="8623" y="6487"/>
                      <a:pt x="8595" y="6538"/>
                    </a:cubicBezTo>
                    <a:cubicBezTo>
                      <a:pt x="8567" y="6589"/>
                      <a:pt x="8540" y="6641"/>
                      <a:pt x="8512" y="6692"/>
                    </a:cubicBezTo>
                    <a:lnTo>
                      <a:pt x="8471" y="6692"/>
                    </a:lnTo>
                    <a:cubicBezTo>
                      <a:pt x="8443" y="6846"/>
                      <a:pt x="8416" y="7000"/>
                      <a:pt x="8388" y="7154"/>
                    </a:cubicBezTo>
                    <a:cubicBezTo>
                      <a:pt x="8416" y="7462"/>
                      <a:pt x="8443" y="7769"/>
                      <a:pt x="8471" y="8077"/>
                    </a:cubicBezTo>
                    <a:cubicBezTo>
                      <a:pt x="8512" y="7974"/>
                      <a:pt x="8554" y="7872"/>
                      <a:pt x="8595" y="7769"/>
                    </a:cubicBezTo>
                    <a:cubicBezTo>
                      <a:pt x="8609" y="7743"/>
                      <a:pt x="8622" y="7718"/>
                      <a:pt x="8636" y="7692"/>
                    </a:cubicBezTo>
                    <a:cubicBezTo>
                      <a:pt x="8650" y="7641"/>
                      <a:pt x="8664" y="7589"/>
                      <a:pt x="8678" y="7538"/>
                    </a:cubicBezTo>
                    <a:cubicBezTo>
                      <a:pt x="8692" y="7487"/>
                      <a:pt x="8705" y="7436"/>
                      <a:pt x="8719" y="7385"/>
                    </a:cubicBezTo>
                    <a:lnTo>
                      <a:pt x="8802" y="7308"/>
                    </a:lnTo>
                    <a:lnTo>
                      <a:pt x="8802" y="7154"/>
                    </a:lnTo>
                    <a:cubicBezTo>
                      <a:pt x="8816" y="7128"/>
                      <a:pt x="8829" y="7103"/>
                      <a:pt x="8843" y="7077"/>
                    </a:cubicBezTo>
                    <a:cubicBezTo>
                      <a:pt x="8857" y="6974"/>
                      <a:pt x="8870" y="6872"/>
                      <a:pt x="8884" y="6769"/>
                    </a:cubicBezTo>
                    <a:lnTo>
                      <a:pt x="8884" y="6692"/>
                    </a:lnTo>
                    <a:lnTo>
                      <a:pt x="8802" y="6692"/>
                    </a:lnTo>
                    <a:cubicBezTo>
                      <a:pt x="8829" y="6564"/>
                      <a:pt x="8857" y="6436"/>
                      <a:pt x="8884" y="6308"/>
                    </a:cubicBezTo>
                    <a:cubicBezTo>
                      <a:pt x="8898" y="6282"/>
                      <a:pt x="8912" y="6257"/>
                      <a:pt x="8926" y="6231"/>
                    </a:cubicBezTo>
                    <a:cubicBezTo>
                      <a:pt x="8953" y="6205"/>
                      <a:pt x="8981" y="6180"/>
                      <a:pt x="9008" y="6154"/>
                    </a:cubicBezTo>
                    <a:lnTo>
                      <a:pt x="9050" y="6154"/>
                    </a:lnTo>
                    <a:cubicBezTo>
                      <a:pt x="9064" y="6180"/>
                      <a:pt x="9077" y="6205"/>
                      <a:pt x="9091" y="6231"/>
                    </a:cubicBezTo>
                    <a:cubicBezTo>
                      <a:pt x="9132" y="6154"/>
                      <a:pt x="9174" y="6077"/>
                      <a:pt x="9215" y="6000"/>
                    </a:cubicBezTo>
                    <a:cubicBezTo>
                      <a:pt x="9256" y="6077"/>
                      <a:pt x="9298" y="6154"/>
                      <a:pt x="9339" y="6231"/>
                    </a:cubicBezTo>
                    <a:cubicBezTo>
                      <a:pt x="9353" y="6154"/>
                      <a:pt x="9366" y="6077"/>
                      <a:pt x="9380" y="6000"/>
                    </a:cubicBezTo>
                    <a:lnTo>
                      <a:pt x="9463" y="6000"/>
                    </a:lnTo>
                    <a:cubicBezTo>
                      <a:pt x="9504" y="5897"/>
                      <a:pt x="9546" y="5795"/>
                      <a:pt x="9587" y="5692"/>
                    </a:cubicBezTo>
                    <a:lnTo>
                      <a:pt x="9752" y="5538"/>
                    </a:lnTo>
                    <a:lnTo>
                      <a:pt x="9835" y="5538"/>
                    </a:lnTo>
                    <a:cubicBezTo>
                      <a:pt x="9862" y="5564"/>
                      <a:pt x="9890" y="5589"/>
                      <a:pt x="9917" y="5615"/>
                    </a:cubicBezTo>
                    <a:lnTo>
                      <a:pt x="9917" y="5538"/>
                    </a:lnTo>
                    <a:lnTo>
                      <a:pt x="9917" y="5385"/>
                    </a:lnTo>
                    <a:cubicBezTo>
                      <a:pt x="9903" y="5308"/>
                      <a:pt x="9890" y="5231"/>
                      <a:pt x="9876" y="5154"/>
                    </a:cubicBezTo>
                    <a:cubicBezTo>
                      <a:pt x="9848" y="5103"/>
                      <a:pt x="9821" y="5051"/>
                      <a:pt x="9793" y="5000"/>
                    </a:cubicBezTo>
                    <a:lnTo>
                      <a:pt x="9876" y="4923"/>
                    </a:lnTo>
                    <a:lnTo>
                      <a:pt x="9959" y="484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85" name="Freeform 689"/>
              <p:cNvSpPr>
                <a:spLocks/>
              </p:cNvSpPr>
              <p:nvPr/>
            </p:nvSpPr>
            <p:spPr bwMode="auto">
              <a:xfrm>
                <a:off x="10154533" y="1248532"/>
                <a:ext cx="38893" cy="7938"/>
              </a:xfrm>
              <a:custGeom>
                <a:avLst/>
                <a:gdLst>
                  <a:gd name="T0" fmla="*/ 2147483647 w 40"/>
                  <a:gd name="T1" fmla="*/ 2147483647 h 8"/>
                  <a:gd name="T2" fmla="*/ 2147483647 w 40"/>
                  <a:gd name="T3" fmla="*/ 2147483647 h 8"/>
                  <a:gd name="T4" fmla="*/ 2147483647 w 40"/>
                  <a:gd name="T5" fmla="*/ 0 h 8"/>
                  <a:gd name="T6" fmla="*/ 0 w 40"/>
                  <a:gd name="T7" fmla="*/ 2147483647 h 8"/>
                  <a:gd name="T8" fmla="*/ 2147483647 w 40"/>
                  <a:gd name="T9" fmla="*/ 2147483647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8" y="8"/>
                    </a:moveTo>
                    <a:lnTo>
                      <a:pt x="24" y="8"/>
                    </a:lnTo>
                    <a:lnTo>
                      <a:pt x="40" y="0"/>
                    </a:lnTo>
                    <a:lnTo>
                      <a:pt x="0" y="8"/>
                    </a:lnTo>
                    <a:lnTo>
                      <a:pt x="8"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86" name="Freeform 690"/>
              <p:cNvSpPr>
                <a:spLocks/>
              </p:cNvSpPr>
              <p:nvPr/>
            </p:nvSpPr>
            <p:spPr bwMode="auto">
              <a:xfrm>
                <a:off x="10100559" y="922301"/>
                <a:ext cx="504825" cy="357188"/>
              </a:xfrm>
              <a:custGeom>
                <a:avLst/>
                <a:gdLst>
                  <a:gd name="T0" fmla="*/ 2147483647 w 520"/>
                  <a:gd name="T1" fmla="*/ 2147483647 h 368"/>
                  <a:gd name="T2" fmla="*/ 2147483647 w 520"/>
                  <a:gd name="T3" fmla="*/ 2147483647 h 368"/>
                  <a:gd name="T4" fmla="*/ 2147483647 w 520"/>
                  <a:gd name="T5" fmla="*/ 2147483647 h 368"/>
                  <a:gd name="T6" fmla="*/ 2147483647 w 520"/>
                  <a:gd name="T7" fmla="*/ 2147483647 h 368"/>
                  <a:gd name="T8" fmla="*/ 2147483647 w 520"/>
                  <a:gd name="T9" fmla="*/ 2147483647 h 368"/>
                  <a:gd name="T10" fmla="*/ 2147483647 w 520"/>
                  <a:gd name="T11" fmla="*/ 2147483647 h 368"/>
                  <a:gd name="T12" fmla="*/ 2147483647 w 520"/>
                  <a:gd name="T13" fmla="*/ 2147483647 h 368"/>
                  <a:gd name="T14" fmla="*/ 2147483647 w 520"/>
                  <a:gd name="T15" fmla="*/ 2147483647 h 368"/>
                  <a:gd name="T16" fmla="*/ 2147483647 w 520"/>
                  <a:gd name="T17" fmla="*/ 2147483647 h 368"/>
                  <a:gd name="T18" fmla="*/ 2147483647 w 520"/>
                  <a:gd name="T19" fmla="*/ 2147483647 h 368"/>
                  <a:gd name="T20" fmla="*/ 2147483647 w 520"/>
                  <a:gd name="T21" fmla="*/ 2147483647 h 368"/>
                  <a:gd name="T22" fmla="*/ 2147483647 w 520"/>
                  <a:gd name="T23" fmla="*/ 2147483647 h 368"/>
                  <a:gd name="T24" fmla="*/ 2147483647 w 520"/>
                  <a:gd name="T25" fmla="*/ 2147483647 h 368"/>
                  <a:gd name="T26" fmla="*/ 2147483647 w 520"/>
                  <a:gd name="T27" fmla="*/ 2147483647 h 368"/>
                  <a:gd name="T28" fmla="*/ 2147483647 w 520"/>
                  <a:gd name="T29" fmla="*/ 2147483647 h 368"/>
                  <a:gd name="T30" fmla="*/ 0 w 520"/>
                  <a:gd name="T31" fmla="*/ 2147483647 h 368"/>
                  <a:gd name="T32" fmla="*/ 2147483647 w 520"/>
                  <a:gd name="T33" fmla="*/ 2147483647 h 368"/>
                  <a:gd name="T34" fmla="*/ 2147483647 w 520"/>
                  <a:gd name="T35" fmla="*/ 2147483647 h 368"/>
                  <a:gd name="T36" fmla="*/ 2147483647 w 520"/>
                  <a:gd name="T37" fmla="*/ 2147483647 h 368"/>
                  <a:gd name="T38" fmla="*/ 2147483647 w 520"/>
                  <a:gd name="T39" fmla="*/ 2147483647 h 368"/>
                  <a:gd name="T40" fmla="*/ 2147483647 w 520"/>
                  <a:gd name="T41" fmla="*/ 2147483647 h 368"/>
                  <a:gd name="T42" fmla="*/ 2147483647 w 520"/>
                  <a:gd name="T43" fmla="*/ 2147483647 h 368"/>
                  <a:gd name="T44" fmla="*/ 2147483647 w 520"/>
                  <a:gd name="T45" fmla="*/ 2147483647 h 368"/>
                  <a:gd name="T46" fmla="*/ 2147483647 w 520"/>
                  <a:gd name="T47" fmla="*/ 2147483647 h 368"/>
                  <a:gd name="T48" fmla="*/ 2147483647 w 520"/>
                  <a:gd name="T49" fmla="*/ 2147483647 h 368"/>
                  <a:gd name="T50" fmla="*/ 2147483647 w 520"/>
                  <a:gd name="T51" fmla="*/ 2147483647 h 368"/>
                  <a:gd name="T52" fmla="*/ 2147483647 w 520"/>
                  <a:gd name="T53" fmla="*/ 2147483647 h 368"/>
                  <a:gd name="T54" fmla="*/ 2147483647 w 520"/>
                  <a:gd name="T55" fmla="*/ 2147483647 h 368"/>
                  <a:gd name="T56" fmla="*/ 2147483647 w 520"/>
                  <a:gd name="T57" fmla="*/ 2147483647 h 368"/>
                  <a:gd name="T58" fmla="*/ 2147483647 w 520"/>
                  <a:gd name="T59" fmla="*/ 2147483647 h 368"/>
                  <a:gd name="T60" fmla="*/ 2147483647 w 520"/>
                  <a:gd name="T61" fmla="*/ 2147483647 h 368"/>
                  <a:gd name="T62" fmla="*/ 2147483647 w 520"/>
                  <a:gd name="T63" fmla="*/ 2147483647 h 368"/>
                  <a:gd name="T64" fmla="*/ 2147483647 w 520"/>
                  <a:gd name="T65" fmla="*/ 2147483647 h 368"/>
                  <a:gd name="T66" fmla="*/ 2147483647 w 520"/>
                  <a:gd name="T67" fmla="*/ 2147483647 h 368"/>
                  <a:gd name="T68" fmla="*/ 2147483647 w 520"/>
                  <a:gd name="T69" fmla="*/ 2147483647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68"/>
                  <a:gd name="T107" fmla="*/ 520 w 520"/>
                  <a:gd name="T108" fmla="*/ 368 h 368"/>
                  <a:gd name="connsiteX0" fmla="*/ 6923 w 10000"/>
                  <a:gd name="connsiteY0" fmla="*/ 8696 h 10000"/>
                  <a:gd name="connsiteX1" fmla="*/ 6769 w 10000"/>
                  <a:gd name="connsiteY1" fmla="*/ 8478 h 10000"/>
                  <a:gd name="connsiteX2" fmla="*/ 6769 w 10000"/>
                  <a:gd name="connsiteY2" fmla="*/ 8043 h 10000"/>
                  <a:gd name="connsiteX3" fmla="*/ 7385 w 10000"/>
                  <a:gd name="connsiteY3" fmla="*/ 7826 h 10000"/>
                  <a:gd name="connsiteX4" fmla="*/ 7846 w 10000"/>
                  <a:gd name="connsiteY4" fmla="*/ 7391 h 10000"/>
                  <a:gd name="connsiteX5" fmla="*/ 8673 w 10000"/>
                  <a:gd name="connsiteY5" fmla="*/ 7024 h 10000"/>
                  <a:gd name="connsiteX6" fmla="*/ 8308 w 10000"/>
                  <a:gd name="connsiteY6" fmla="*/ 5652 h 10000"/>
                  <a:gd name="connsiteX7" fmla="*/ 8769 w 10000"/>
                  <a:gd name="connsiteY7" fmla="*/ 5435 h 10000"/>
                  <a:gd name="connsiteX8" fmla="*/ 8923 w 10000"/>
                  <a:gd name="connsiteY8" fmla="*/ 4348 h 10000"/>
                  <a:gd name="connsiteX9" fmla="*/ 9538 w 10000"/>
                  <a:gd name="connsiteY9" fmla="*/ 4565 h 10000"/>
                  <a:gd name="connsiteX10" fmla="*/ 9692 w 10000"/>
                  <a:gd name="connsiteY10" fmla="*/ 3913 h 10000"/>
                  <a:gd name="connsiteX11" fmla="*/ 10000 w 10000"/>
                  <a:gd name="connsiteY11" fmla="*/ 3696 h 10000"/>
                  <a:gd name="connsiteX12" fmla="*/ 10000 w 10000"/>
                  <a:gd name="connsiteY12" fmla="*/ 3261 h 10000"/>
                  <a:gd name="connsiteX13" fmla="*/ 9385 w 10000"/>
                  <a:gd name="connsiteY13" fmla="*/ 3043 h 10000"/>
                  <a:gd name="connsiteX14" fmla="*/ 8769 w 10000"/>
                  <a:gd name="connsiteY14" fmla="*/ 2609 h 10000"/>
                  <a:gd name="connsiteX15" fmla="*/ 8000 w 10000"/>
                  <a:gd name="connsiteY15" fmla="*/ 2609 h 10000"/>
                  <a:gd name="connsiteX16" fmla="*/ 7692 w 10000"/>
                  <a:gd name="connsiteY16" fmla="*/ 1522 h 10000"/>
                  <a:gd name="connsiteX17" fmla="*/ 7385 w 10000"/>
                  <a:gd name="connsiteY17" fmla="*/ 652 h 10000"/>
                  <a:gd name="connsiteX18" fmla="*/ 7077 w 10000"/>
                  <a:gd name="connsiteY18" fmla="*/ 652 h 10000"/>
                  <a:gd name="connsiteX19" fmla="*/ 6308 w 10000"/>
                  <a:gd name="connsiteY19" fmla="*/ 1087 h 10000"/>
                  <a:gd name="connsiteX20" fmla="*/ 5692 w 10000"/>
                  <a:gd name="connsiteY20" fmla="*/ 0 h 10000"/>
                  <a:gd name="connsiteX21" fmla="*/ 4769 w 10000"/>
                  <a:gd name="connsiteY21" fmla="*/ 435 h 10000"/>
                  <a:gd name="connsiteX22" fmla="*/ 3846 w 10000"/>
                  <a:gd name="connsiteY22" fmla="*/ 870 h 10000"/>
                  <a:gd name="connsiteX23" fmla="*/ 3538 w 10000"/>
                  <a:gd name="connsiteY23" fmla="*/ 1739 h 10000"/>
                  <a:gd name="connsiteX24" fmla="*/ 3692 w 10000"/>
                  <a:gd name="connsiteY24" fmla="*/ 2609 h 10000"/>
                  <a:gd name="connsiteX25" fmla="*/ 3077 w 10000"/>
                  <a:gd name="connsiteY25" fmla="*/ 2609 h 10000"/>
                  <a:gd name="connsiteX26" fmla="*/ 2615 w 10000"/>
                  <a:gd name="connsiteY26" fmla="*/ 2609 h 10000"/>
                  <a:gd name="connsiteX27" fmla="*/ 2154 w 10000"/>
                  <a:gd name="connsiteY27" fmla="*/ 2609 h 10000"/>
                  <a:gd name="connsiteX28" fmla="*/ 1692 w 10000"/>
                  <a:gd name="connsiteY28" fmla="*/ 2174 h 10000"/>
                  <a:gd name="connsiteX29" fmla="*/ 1077 w 10000"/>
                  <a:gd name="connsiteY29" fmla="*/ 2391 h 10000"/>
                  <a:gd name="connsiteX30" fmla="*/ 308 w 10000"/>
                  <a:gd name="connsiteY30" fmla="*/ 2826 h 10000"/>
                  <a:gd name="connsiteX31" fmla="*/ 0 w 10000"/>
                  <a:gd name="connsiteY31" fmla="*/ 3696 h 10000"/>
                  <a:gd name="connsiteX32" fmla="*/ 308 w 10000"/>
                  <a:gd name="connsiteY32" fmla="*/ 4130 h 10000"/>
                  <a:gd name="connsiteX33" fmla="*/ 462 w 10000"/>
                  <a:gd name="connsiteY33" fmla="*/ 4565 h 10000"/>
                  <a:gd name="connsiteX34" fmla="*/ 1077 w 10000"/>
                  <a:gd name="connsiteY34" fmla="*/ 4565 h 10000"/>
                  <a:gd name="connsiteX35" fmla="*/ 1538 w 10000"/>
                  <a:gd name="connsiteY35" fmla="*/ 4565 h 10000"/>
                  <a:gd name="connsiteX36" fmla="*/ 2000 w 10000"/>
                  <a:gd name="connsiteY36" fmla="*/ 5435 h 10000"/>
                  <a:gd name="connsiteX37" fmla="*/ 1538 w 10000"/>
                  <a:gd name="connsiteY37" fmla="*/ 5435 h 10000"/>
                  <a:gd name="connsiteX38" fmla="*/ 1231 w 10000"/>
                  <a:gd name="connsiteY38" fmla="*/ 5435 h 10000"/>
                  <a:gd name="connsiteX39" fmla="*/ 1077 w 10000"/>
                  <a:gd name="connsiteY39" fmla="*/ 5652 h 10000"/>
                  <a:gd name="connsiteX40" fmla="*/ 1231 w 10000"/>
                  <a:gd name="connsiteY40" fmla="*/ 6522 h 10000"/>
                  <a:gd name="connsiteX41" fmla="*/ 1538 w 10000"/>
                  <a:gd name="connsiteY41" fmla="*/ 6957 h 10000"/>
                  <a:gd name="connsiteX42" fmla="*/ 1538 w 10000"/>
                  <a:gd name="connsiteY42" fmla="*/ 7826 h 10000"/>
                  <a:gd name="connsiteX43" fmla="*/ 1846 w 10000"/>
                  <a:gd name="connsiteY43" fmla="*/ 8261 h 10000"/>
                  <a:gd name="connsiteX44" fmla="*/ 1846 w 10000"/>
                  <a:gd name="connsiteY44" fmla="*/ 9130 h 10000"/>
                  <a:gd name="connsiteX45" fmla="*/ 1846 w 10000"/>
                  <a:gd name="connsiteY45" fmla="*/ 8913 h 10000"/>
                  <a:gd name="connsiteX46" fmla="*/ 2308 w 10000"/>
                  <a:gd name="connsiteY46" fmla="*/ 8696 h 10000"/>
                  <a:gd name="connsiteX47" fmla="*/ 2615 w 10000"/>
                  <a:gd name="connsiteY47" fmla="*/ 8696 h 10000"/>
                  <a:gd name="connsiteX48" fmla="*/ 2923 w 10000"/>
                  <a:gd name="connsiteY48" fmla="*/ 8913 h 10000"/>
                  <a:gd name="connsiteX49" fmla="*/ 3231 w 10000"/>
                  <a:gd name="connsiteY49" fmla="*/ 9348 h 10000"/>
                  <a:gd name="connsiteX50" fmla="*/ 3538 w 10000"/>
                  <a:gd name="connsiteY50" fmla="*/ 9348 h 10000"/>
                  <a:gd name="connsiteX51" fmla="*/ 3538 w 10000"/>
                  <a:gd name="connsiteY51" fmla="*/ 9783 h 10000"/>
                  <a:gd name="connsiteX52" fmla="*/ 3692 w 10000"/>
                  <a:gd name="connsiteY52" fmla="*/ 9783 h 10000"/>
                  <a:gd name="connsiteX53" fmla="*/ 4000 w 10000"/>
                  <a:gd name="connsiteY53" fmla="*/ 10000 h 10000"/>
                  <a:gd name="connsiteX54" fmla="*/ 4154 w 10000"/>
                  <a:gd name="connsiteY54" fmla="*/ 9783 h 10000"/>
                  <a:gd name="connsiteX55" fmla="*/ 4462 w 10000"/>
                  <a:gd name="connsiteY55" fmla="*/ 9565 h 10000"/>
                  <a:gd name="connsiteX56" fmla="*/ 4615 w 10000"/>
                  <a:gd name="connsiteY56" fmla="*/ 8913 h 10000"/>
                  <a:gd name="connsiteX57" fmla="*/ 4923 w 10000"/>
                  <a:gd name="connsiteY57" fmla="*/ 9130 h 10000"/>
                  <a:gd name="connsiteX58" fmla="*/ 5077 w 10000"/>
                  <a:gd name="connsiteY58" fmla="*/ 9130 h 10000"/>
                  <a:gd name="connsiteX59" fmla="*/ 5231 w 10000"/>
                  <a:gd name="connsiteY59" fmla="*/ 9348 h 10000"/>
                  <a:gd name="connsiteX60" fmla="*/ 5538 w 10000"/>
                  <a:gd name="connsiteY60" fmla="*/ 9130 h 10000"/>
                  <a:gd name="connsiteX61" fmla="*/ 5692 w 10000"/>
                  <a:gd name="connsiteY61" fmla="*/ 8913 h 10000"/>
                  <a:gd name="connsiteX62" fmla="*/ 6000 w 10000"/>
                  <a:gd name="connsiteY62" fmla="*/ 8696 h 10000"/>
                  <a:gd name="connsiteX63" fmla="*/ 6154 w 10000"/>
                  <a:gd name="connsiteY63" fmla="*/ 9130 h 10000"/>
                  <a:gd name="connsiteX64" fmla="*/ 6308 w 10000"/>
                  <a:gd name="connsiteY64" fmla="*/ 9130 h 10000"/>
                  <a:gd name="connsiteX65" fmla="*/ 6615 w 10000"/>
                  <a:gd name="connsiteY65" fmla="*/ 8913 h 10000"/>
                  <a:gd name="connsiteX66" fmla="*/ 6769 w 10000"/>
                  <a:gd name="connsiteY66" fmla="*/ 8913 h 10000"/>
                  <a:gd name="connsiteX67" fmla="*/ 6769 w 10000"/>
                  <a:gd name="connsiteY67" fmla="*/ 9130 h 10000"/>
                  <a:gd name="connsiteX68" fmla="*/ 6923 w 10000"/>
                  <a:gd name="connsiteY68" fmla="*/ 8913 h 10000"/>
                  <a:gd name="connsiteX69" fmla="*/ 6923 w 10000"/>
                  <a:gd name="connsiteY69" fmla="*/ 8696 h 10000"/>
                  <a:gd name="connsiteX0" fmla="*/ 6923 w 10000"/>
                  <a:gd name="connsiteY0" fmla="*/ 8696 h 10000"/>
                  <a:gd name="connsiteX1" fmla="*/ 6769 w 10000"/>
                  <a:gd name="connsiteY1" fmla="*/ 8478 h 10000"/>
                  <a:gd name="connsiteX2" fmla="*/ 6769 w 10000"/>
                  <a:gd name="connsiteY2" fmla="*/ 8043 h 10000"/>
                  <a:gd name="connsiteX3" fmla="*/ 7385 w 10000"/>
                  <a:gd name="connsiteY3" fmla="*/ 7826 h 10000"/>
                  <a:gd name="connsiteX4" fmla="*/ 7846 w 10000"/>
                  <a:gd name="connsiteY4" fmla="*/ 7391 h 10000"/>
                  <a:gd name="connsiteX5" fmla="*/ 8673 w 10000"/>
                  <a:gd name="connsiteY5" fmla="*/ 7024 h 10000"/>
                  <a:gd name="connsiteX6" fmla="*/ 8450 w 10000"/>
                  <a:gd name="connsiteY6" fmla="*/ 5985 h 10000"/>
                  <a:gd name="connsiteX7" fmla="*/ 8769 w 10000"/>
                  <a:gd name="connsiteY7" fmla="*/ 5435 h 10000"/>
                  <a:gd name="connsiteX8" fmla="*/ 8923 w 10000"/>
                  <a:gd name="connsiteY8" fmla="*/ 4348 h 10000"/>
                  <a:gd name="connsiteX9" fmla="*/ 9538 w 10000"/>
                  <a:gd name="connsiteY9" fmla="*/ 4565 h 10000"/>
                  <a:gd name="connsiteX10" fmla="*/ 9692 w 10000"/>
                  <a:gd name="connsiteY10" fmla="*/ 3913 h 10000"/>
                  <a:gd name="connsiteX11" fmla="*/ 10000 w 10000"/>
                  <a:gd name="connsiteY11" fmla="*/ 3696 h 10000"/>
                  <a:gd name="connsiteX12" fmla="*/ 10000 w 10000"/>
                  <a:gd name="connsiteY12" fmla="*/ 3261 h 10000"/>
                  <a:gd name="connsiteX13" fmla="*/ 9385 w 10000"/>
                  <a:gd name="connsiteY13" fmla="*/ 3043 h 10000"/>
                  <a:gd name="connsiteX14" fmla="*/ 8769 w 10000"/>
                  <a:gd name="connsiteY14" fmla="*/ 2609 h 10000"/>
                  <a:gd name="connsiteX15" fmla="*/ 8000 w 10000"/>
                  <a:gd name="connsiteY15" fmla="*/ 2609 h 10000"/>
                  <a:gd name="connsiteX16" fmla="*/ 7692 w 10000"/>
                  <a:gd name="connsiteY16" fmla="*/ 1522 h 10000"/>
                  <a:gd name="connsiteX17" fmla="*/ 7385 w 10000"/>
                  <a:gd name="connsiteY17" fmla="*/ 652 h 10000"/>
                  <a:gd name="connsiteX18" fmla="*/ 7077 w 10000"/>
                  <a:gd name="connsiteY18" fmla="*/ 652 h 10000"/>
                  <a:gd name="connsiteX19" fmla="*/ 6308 w 10000"/>
                  <a:gd name="connsiteY19" fmla="*/ 1087 h 10000"/>
                  <a:gd name="connsiteX20" fmla="*/ 5692 w 10000"/>
                  <a:gd name="connsiteY20" fmla="*/ 0 h 10000"/>
                  <a:gd name="connsiteX21" fmla="*/ 4769 w 10000"/>
                  <a:gd name="connsiteY21" fmla="*/ 435 h 10000"/>
                  <a:gd name="connsiteX22" fmla="*/ 3846 w 10000"/>
                  <a:gd name="connsiteY22" fmla="*/ 870 h 10000"/>
                  <a:gd name="connsiteX23" fmla="*/ 3538 w 10000"/>
                  <a:gd name="connsiteY23" fmla="*/ 1739 h 10000"/>
                  <a:gd name="connsiteX24" fmla="*/ 3692 w 10000"/>
                  <a:gd name="connsiteY24" fmla="*/ 2609 h 10000"/>
                  <a:gd name="connsiteX25" fmla="*/ 3077 w 10000"/>
                  <a:gd name="connsiteY25" fmla="*/ 2609 h 10000"/>
                  <a:gd name="connsiteX26" fmla="*/ 2615 w 10000"/>
                  <a:gd name="connsiteY26" fmla="*/ 2609 h 10000"/>
                  <a:gd name="connsiteX27" fmla="*/ 2154 w 10000"/>
                  <a:gd name="connsiteY27" fmla="*/ 2609 h 10000"/>
                  <a:gd name="connsiteX28" fmla="*/ 1692 w 10000"/>
                  <a:gd name="connsiteY28" fmla="*/ 2174 h 10000"/>
                  <a:gd name="connsiteX29" fmla="*/ 1077 w 10000"/>
                  <a:gd name="connsiteY29" fmla="*/ 2391 h 10000"/>
                  <a:gd name="connsiteX30" fmla="*/ 308 w 10000"/>
                  <a:gd name="connsiteY30" fmla="*/ 2826 h 10000"/>
                  <a:gd name="connsiteX31" fmla="*/ 0 w 10000"/>
                  <a:gd name="connsiteY31" fmla="*/ 3696 h 10000"/>
                  <a:gd name="connsiteX32" fmla="*/ 308 w 10000"/>
                  <a:gd name="connsiteY32" fmla="*/ 4130 h 10000"/>
                  <a:gd name="connsiteX33" fmla="*/ 462 w 10000"/>
                  <a:gd name="connsiteY33" fmla="*/ 4565 h 10000"/>
                  <a:gd name="connsiteX34" fmla="*/ 1077 w 10000"/>
                  <a:gd name="connsiteY34" fmla="*/ 4565 h 10000"/>
                  <a:gd name="connsiteX35" fmla="*/ 1538 w 10000"/>
                  <a:gd name="connsiteY35" fmla="*/ 4565 h 10000"/>
                  <a:gd name="connsiteX36" fmla="*/ 2000 w 10000"/>
                  <a:gd name="connsiteY36" fmla="*/ 5435 h 10000"/>
                  <a:gd name="connsiteX37" fmla="*/ 1538 w 10000"/>
                  <a:gd name="connsiteY37" fmla="*/ 5435 h 10000"/>
                  <a:gd name="connsiteX38" fmla="*/ 1231 w 10000"/>
                  <a:gd name="connsiteY38" fmla="*/ 5435 h 10000"/>
                  <a:gd name="connsiteX39" fmla="*/ 1077 w 10000"/>
                  <a:gd name="connsiteY39" fmla="*/ 5652 h 10000"/>
                  <a:gd name="connsiteX40" fmla="*/ 1231 w 10000"/>
                  <a:gd name="connsiteY40" fmla="*/ 6522 h 10000"/>
                  <a:gd name="connsiteX41" fmla="*/ 1538 w 10000"/>
                  <a:gd name="connsiteY41" fmla="*/ 6957 h 10000"/>
                  <a:gd name="connsiteX42" fmla="*/ 1538 w 10000"/>
                  <a:gd name="connsiteY42" fmla="*/ 7826 h 10000"/>
                  <a:gd name="connsiteX43" fmla="*/ 1846 w 10000"/>
                  <a:gd name="connsiteY43" fmla="*/ 8261 h 10000"/>
                  <a:gd name="connsiteX44" fmla="*/ 1846 w 10000"/>
                  <a:gd name="connsiteY44" fmla="*/ 9130 h 10000"/>
                  <a:gd name="connsiteX45" fmla="*/ 1846 w 10000"/>
                  <a:gd name="connsiteY45" fmla="*/ 8913 h 10000"/>
                  <a:gd name="connsiteX46" fmla="*/ 2308 w 10000"/>
                  <a:gd name="connsiteY46" fmla="*/ 8696 h 10000"/>
                  <a:gd name="connsiteX47" fmla="*/ 2615 w 10000"/>
                  <a:gd name="connsiteY47" fmla="*/ 8696 h 10000"/>
                  <a:gd name="connsiteX48" fmla="*/ 2923 w 10000"/>
                  <a:gd name="connsiteY48" fmla="*/ 8913 h 10000"/>
                  <a:gd name="connsiteX49" fmla="*/ 3231 w 10000"/>
                  <a:gd name="connsiteY49" fmla="*/ 9348 h 10000"/>
                  <a:gd name="connsiteX50" fmla="*/ 3538 w 10000"/>
                  <a:gd name="connsiteY50" fmla="*/ 9348 h 10000"/>
                  <a:gd name="connsiteX51" fmla="*/ 3538 w 10000"/>
                  <a:gd name="connsiteY51" fmla="*/ 9783 h 10000"/>
                  <a:gd name="connsiteX52" fmla="*/ 3692 w 10000"/>
                  <a:gd name="connsiteY52" fmla="*/ 9783 h 10000"/>
                  <a:gd name="connsiteX53" fmla="*/ 4000 w 10000"/>
                  <a:gd name="connsiteY53" fmla="*/ 10000 h 10000"/>
                  <a:gd name="connsiteX54" fmla="*/ 4154 w 10000"/>
                  <a:gd name="connsiteY54" fmla="*/ 9783 h 10000"/>
                  <a:gd name="connsiteX55" fmla="*/ 4462 w 10000"/>
                  <a:gd name="connsiteY55" fmla="*/ 9565 h 10000"/>
                  <a:gd name="connsiteX56" fmla="*/ 4615 w 10000"/>
                  <a:gd name="connsiteY56" fmla="*/ 8913 h 10000"/>
                  <a:gd name="connsiteX57" fmla="*/ 4923 w 10000"/>
                  <a:gd name="connsiteY57" fmla="*/ 9130 h 10000"/>
                  <a:gd name="connsiteX58" fmla="*/ 5077 w 10000"/>
                  <a:gd name="connsiteY58" fmla="*/ 9130 h 10000"/>
                  <a:gd name="connsiteX59" fmla="*/ 5231 w 10000"/>
                  <a:gd name="connsiteY59" fmla="*/ 9348 h 10000"/>
                  <a:gd name="connsiteX60" fmla="*/ 5538 w 10000"/>
                  <a:gd name="connsiteY60" fmla="*/ 9130 h 10000"/>
                  <a:gd name="connsiteX61" fmla="*/ 5692 w 10000"/>
                  <a:gd name="connsiteY61" fmla="*/ 8913 h 10000"/>
                  <a:gd name="connsiteX62" fmla="*/ 6000 w 10000"/>
                  <a:gd name="connsiteY62" fmla="*/ 8696 h 10000"/>
                  <a:gd name="connsiteX63" fmla="*/ 6154 w 10000"/>
                  <a:gd name="connsiteY63" fmla="*/ 9130 h 10000"/>
                  <a:gd name="connsiteX64" fmla="*/ 6308 w 10000"/>
                  <a:gd name="connsiteY64" fmla="*/ 9130 h 10000"/>
                  <a:gd name="connsiteX65" fmla="*/ 6615 w 10000"/>
                  <a:gd name="connsiteY65" fmla="*/ 8913 h 10000"/>
                  <a:gd name="connsiteX66" fmla="*/ 6769 w 10000"/>
                  <a:gd name="connsiteY66" fmla="*/ 8913 h 10000"/>
                  <a:gd name="connsiteX67" fmla="*/ 6769 w 10000"/>
                  <a:gd name="connsiteY67" fmla="*/ 9130 h 10000"/>
                  <a:gd name="connsiteX68" fmla="*/ 6923 w 10000"/>
                  <a:gd name="connsiteY68" fmla="*/ 8913 h 10000"/>
                  <a:gd name="connsiteX69" fmla="*/ 6923 w 10000"/>
                  <a:gd name="connsiteY69" fmla="*/ 8696 h 10000"/>
                  <a:gd name="connsiteX0" fmla="*/ 6923 w 10000"/>
                  <a:gd name="connsiteY0" fmla="*/ 8696 h 10000"/>
                  <a:gd name="connsiteX1" fmla="*/ 6769 w 10000"/>
                  <a:gd name="connsiteY1" fmla="*/ 8478 h 10000"/>
                  <a:gd name="connsiteX2" fmla="*/ 6769 w 10000"/>
                  <a:gd name="connsiteY2" fmla="*/ 8043 h 10000"/>
                  <a:gd name="connsiteX3" fmla="*/ 7385 w 10000"/>
                  <a:gd name="connsiteY3" fmla="*/ 7826 h 10000"/>
                  <a:gd name="connsiteX4" fmla="*/ 7846 w 10000"/>
                  <a:gd name="connsiteY4" fmla="*/ 7391 h 10000"/>
                  <a:gd name="connsiteX5" fmla="*/ 8673 w 10000"/>
                  <a:gd name="connsiteY5" fmla="*/ 7024 h 10000"/>
                  <a:gd name="connsiteX6" fmla="*/ 8450 w 10000"/>
                  <a:gd name="connsiteY6" fmla="*/ 5985 h 10000"/>
                  <a:gd name="connsiteX7" fmla="*/ 8769 w 10000"/>
                  <a:gd name="connsiteY7" fmla="*/ 5435 h 10000"/>
                  <a:gd name="connsiteX8" fmla="*/ 8923 w 10000"/>
                  <a:gd name="connsiteY8" fmla="*/ 4348 h 10000"/>
                  <a:gd name="connsiteX9" fmla="*/ 9538 w 10000"/>
                  <a:gd name="connsiteY9" fmla="*/ 4565 h 10000"/>
                  <a:gd name="connsiteX10" fmla="*/ 9692 w 10000"/>
                  <a:gd name="connsiteY10" fmla="*/ 3913 h 10000"/>
                  <a:gd name="connsiteX11" fmla="*/ 10000 w 10000"/>
                  <a:gd name="connsiteY11" fmla="*/ 3696 h 10000"/>
                  <a:gd name="connsiteX12" fmla="*/ 10000 w 10000"/>
                  <a:gd name="connsiteY12" fmla="*/ 3261 h 10000"/>
                  <a:gd name="connsiteX13" fmla="*/ 9385 w 10000"/>
                  <a:gd name="connsiteY13" fmla="*/ 3043 h 10000"/>
                  <a:gd name="connsiteX14" fmla="*/ 8769 w 10000"/>
                  <a:gd name="connsiteY14" fmla="*/ 2609 h 10000"/>
                  <a:gd name="connsiteX15" fmla="*/ 8000 w 10000"/>
                  <a:gd name="connsiteY15" fmla="*/ 2609 h 10000"/>
                  <a:gd name="connsiteX16" fmla="*/ 7692 w 10000"/>
                  <a:gd name="connsiteY16" fmla="*/ 1522 h 10000"/>
                  <a:gd name="connsiteX17" fmla="*/ 7385 w 10000"/>
                  <a:gd name="connsiteY17" fmla="*/ 652 h 10000"/>
                  <a:gd name="connsiteX18" fmla="*/ 7077 w 10000"/>
                  <a:gd name="connsiteY18" fmla="*/ 652 h 10000"/>
                  <a:gd name="connsiteX19" fmla="*/ 6308 w 10000"/>
                  <a:gd name="connsiteY19" fmla="*/ 1087 h 10000"/>
                  <a:gd name="connsiteX20" fmla="*/ 5692 w 10000"/>
                  <a:gd name="connsiteY20" fmla="*/ 0 h 10000"/>
                  <a:gd name="connsiteX21" fmla="*/ 4769 w 10000"/>
                  <a:gd name="connsiteY21" fmla="*/ 435 h 10000"/>
                  <a:gd name="connsiteX22" fmla="*/ 3846 w 10000"/>
                  <a:gd name="connsiteY22" fmla="*/ 870 h 10000"/>
                  <a:gd name="connsiteX23" fmla="*/ 3538 w 10000"/>
                  <a:gd name="connsiteY23" fmla="*/ 1739 h 10000"/>
                  <a:gd name="connsiteX24" fmla="*/ 3692 w 10000"/>
                  <a:gd name="connsiteY24" fmla="*/ 2609 h 10000"/>
                  <a:gd name="connsiteX25" fmla="*/ 3077 w 10000"/>
                  <a:gd name="connsiteY25" fmla="*/ 2609 h 10000"/>
                  <a:gd name="connsiteX26" fmla="*/ 2615 w 10000"/>
                  <a:gd name="connsiteY26" fmla="*/ 2609 h 10000"/>
                  <a:gd name="connsiteX27" fmla="*/ 2154 w 10000"/>
                  <a:gd name="connsiteY27" fmla="*/ 2609 h 10000"/>
                  <a:gd name="connsiteX28" fmla="*/ 1692 w 10000"/>
                  <a:gd name="connsiteY28" fmla="*/ 2174 h 10000"/>
                  <a:gd name="connsiteX29" fmla="*/ 1077 w 10000"/>
                  <a:gd name="connsiteY29" fmla="*/ 2391 h 10000"/>
                  <a:gd name="connsiteX30" fmla="*/ 308 w 10000"/>
                  <a:gd name="connsiteY30" fmla="*/ 2826 h 10000"/>
                  <a:gd name="connsiteX31" fmla="*/ 0 w 10000"/>
                  <a:gd name="connsiteY31" fmla="*/ 3696 h 10000"/>
                  <a:gd name="connsiteX32" fmla="*/ 308 w 10000"/>
                  <a:gd name="connsiteY32" fmla="*/ 4130 h 10000"/>
                  <a:gd name="connsiteX33" fmla="*/ 462 w 10000"/>
                  <a:gd name="connsiteY33" fmla="*/ 4565 h 10000"/>
                  <a:gd name="connsiteX34" fmla="*/ 1077 w 10000"/>
                  <a:gd name="connsiteY34" fmla="*/ 4565 h 10000"/>
                  <a:gd name="connsiteX35" fmla="*/ 1538 w 10000"/>
                  <a:gd name="connsiteY35" fmla="*/ 4565 h 10000"/>
                  <a:gd name="connsiteX36" fmla="*/ 2000 w 10000"/>
                  <a:gd name="connsiteY36" fmla="*/ 5435 h 10000"/>
                  <a:gd name="connsiteX37" fmla="*/ 1538 w 10000"/>
                  <a:gd name="connsiteY37" fmla="*/ 5435 h 10000"/>
                  <a:gd name="connsiteX38" fmla="*/ 1231 w 10000"/>
                  <a:gd name="connsiteY38" fmla="*/ 5435 h 10000"/>
                  <a:gd name="connsiteX39" fmla="*/ 1077 w 10000"/>
                  <a:gd name="connsiteY39" fmla="*/ 5652 h 10000"/>
                  <a:gd name="connsiteX40" fmla="*/ 1231 w 10000"/>
                  <a:gd name="connsiteY40" fmla="*/ 6522 h 10000"/>
                  <a:gd name="connsiteX41" fmla="*/ 1538 w 10000"/>
                  <a:gd name="connsiteY41" fmla="*/ 6957 h 10000"/>
                  <a:gd name="connsiteX42" fmla="*/ 1538 w 10000"/>
                  <a:gd name="connsiteY42" fmla="*/ 7826 h 10000"/>
                  <a:gd name="connsiteX43" fmla="*/ 1846 w 10000"/>
                  <a:gd name="connsiteY43" fmla="*/ 8261 h 10000"/>
                  <a:gd name="connsiteX44" fmla="*/ 1846 w 10000"/>
                  <a:gd name="connsiteY44" fmla="*/ 9130 h 10000"/>
                  <a:gd name="connsiteX45" fmla="*/ 1846 w 10000"/>
                  <a:gd name="connsiteY45" fmla="*/ 8913 h 10000"/>
                  <a:gd name="connsiteX46" fmla="*/ 2308 w 10000"/>
                  <a:gd name="connsiteY46" fmla="*/ 8696 h 10000"/>
                  <a:gd name="connsiteX47" fmla="*/ 2615 w 10000"/>
                  <a:gd name="connsiteY47" fmla="*/ 8696 h 10000"/>
                  <a:gd name="connsiteX48" fmla="*/ 2923 w 10000"/>
                  <a:gd name="connsiteY48" fmla="*/ 8913 h 10000"/>
                  <a:gd name="connsiteX49" fmla="*/ 3231 w 10000"/>
                  <a:gd name="connsiteY49" fmla="*/ 9348 h 10000"/>
                  <a:gd name="connsiteX50" fmla="*/ 3538 w 10000"/>
                  <a:gd name="connsiteY50" fmla="*/ 9348 h 10000"/>
                  <a:gd name="connsiteX51" fmla="*/ 3538 w 10000"/>
                  <a:gd name="connsiteY51" fmla="*/ 9783 h 10000"/>
                  <a:gd name="connsiteX52" fmla="*/ 3692 w 10000"/>
                  <a:gd name="connsiteY52" fmla="*/ 9783 h 10000"/>
                  <a:gd name="connsiteX53" fmla="*/ 4000 w 10000"/>
                  <a:gd name="connsiteY53" fmla="*/ 10000 h 10000"/>
                  <a:gd name="connsiteX54" fmla="*/ 4154 w 10000"/>
                  <a:gd name="connsiteY54" fmla="*/ 9783 h 10000"/>
                  <a:gd name="connsiteX55" fmla="*/ 4462 w 10000"/>
                  <a:gd name="connsiteY55" fmla="*/ 9565 h 10000"/>
                  <a:gd name="connsiteX56" fmla="*/ 4615 w 10000"/>
                  <a:gd name="connsiteY56" fmla="*/ 8913 h 10000"/>
                  <a:gd name="connsiteX57" fmla="*/ 4923 w 10000"/>
                  <a:gd name="connsiteY57" fmla="*/ 9130 h 10000"/>
                  <a:gd name="connsiteX58" fmla="*/ 5077 w 10000"/>
                  <a:gd name="connsiteY58" fmla="*/ 9130 h 10000"/>
                  <a:gd name="connsiteX59" fmla="*/ 5231 w 10000"/>
                  <a:gd name="connsiteY59" fmla="*/ 9348 h 10000"/>
                  <a:gd name="connsiteX60" fmla="*/ 5538 w 10000"/>
                  <a:gd name="connsiteY60" fmla="*/ 9130 h 10000"/>
                  <a:gd name="connsiteX61" fmla="*/ 5692 w 10000"/>
                  <a:gd name="connsiteY61" fmla="*/ 8913 h 10000"/>
                  <a:gd name="connsiteX62" fmla="*/ 6000 w 10000"/>
                  <a:gd name="connsiteY62" fmla="*/ 8696 h 10000"/>
                  <a:gd name="connsiteX63" fmla="*/ 6248 w 10000"/>
                  <a:gd name="connsiteY63" fmla="*/ 8763 h 10000"/>
                  <a:gd name="connsiteX64" fmla="*/ 6308 w 10000"/>
                  <a:gd name="connsiteY64" fmla="*/ 9130 h 10000"/>
                  <a:gd name="connsiteX65" fmla="*/ 6615 w 10000"/>
                  <a:gd name="connsiteY65" fmla="*/ 8913 h 10000"/>
                  <a:gd name="connsiteX66" fmla="*/ 6769 w 10000"/>
                  <a:gd name="connsiteY66" fmla="*/ 8913 h 10000"/>
                  <a:gd name="connsiteX67" fmla="*/ 6769 w 10000"/>
                  <a:gd name="connsiteY67" fmla="*/ 9130 h 10000"/>
                  <a:gd name="connsiteX68" fmla="*/ 6923 w 10000"/>
                  <a:gd name="connsiteY68" fmla="*/ 8913 h 10000"/>
                  <a:gd name="connsiteX69" fmla="*/ 6923 w 10000"/>
                  <a:gd name="connsiteY69" fmla="*/ 8696 h 10000"/>
                  <a:gd name="connsiteX0" fmla="*/ 6923 w 10000"/>
                  <a:gd name="connsiteY0" fmla="*/ 8696 h 10000"/>
                  <a:gd name="connsiteX1" fmla="*/ 6769 w 10000"/>
                  <a:gd name="connsiteY1" fmla="*/ 8478 h 10000"/>
                  <a:gd name="connsiteX2" fmla="*/ 6769 w 10000"/>
                  <a:gd name="connsiteY2" fmla="*/ 8043 h 10000"/>
                  <a:gd name="connsiteX3" fmla="*/ 7385 w 10000"/>
                  <a:gd name="connsiteY3" fmla="*/ 7826 h 10000"/>
                  <a:gd name="connsiteX4" fmla="*/ 7846 w 10000"/>
                  <a:gd name="connsiteY4" fmla="*/ 7391 h 10000"/>
                  <a:gd name="connsiteX5" fmla="*/ 8673 w 10000"/>
                  <a:gd name="connsiteY5" fmla="*/ 7024 h 10000"/>
                  <a:gd name="connsiteX6" fmla="*/ 8450 w 10000"/>
                  <a:gd name="connsiteY6" fmla="*/ 5985 h 10000"/>
                  <a:gd name="connsiteX7" fmla="*/ 8769 w 10000"/>
                  <a:gd name="connsiteY7" fmla="*/ 5435 h 10000"/>
                  <a:gd name="connsiteX8" fmla="*/ 8923 w 10000"/>
                  <a:gd name="connsiteY8" fmla="*/ 4348 h 10000"/>
                  <a:gd name="connsiteX9" fmla="*/ 9538 w 10000"/>
                  <a:gd name="connsiteY9" fmla="*/ 4565 h 10000"/>
                  <a:gd name="connsiteX10" fmla="*/ 9692 w 10000"/>
                  <a:gd name="connsiteY10" fmla="*/ 3913 h 10000"/>
                  <a:gd name="connsiteX11" fmla="*/ 10000 w 10000"/>
                  <a:gd name="connsiteY11" fmla="*/ 3696 h 10000"/>
                  <a:gd name="connsiteX12" fmla="*/ 10000 w 10000"/>
                  <a:gd name="connsiteY12" fmla="*/ 3261 h 10000"/>
                  <a:gd name="connsiteX13" fmla="*/ 9385 w 10000"/>
                  <a:gd name="connsiteY13" fmla="*/ 3043 h 10000"/>
                  <a:gd name="connsiteX14" fmla="*/ 8769 w 10000"/>
                  <a:gd name="connsiteY14" fmla="*/ 2609 h 10000"/>
                  <a:gd name="connsiteX15" fmla="*/ 8000 w 10000"/>
                  <a:gd name="connsiteY15" fmla="*/ 2609 h 10000"/>
                  <a:gd name="connsiteX16" fmla="*/ 7692 w 10000"/>
                  <a:gd name="connsiteY16" fmla="*/ 1522 h 10000"/>
                  <a:gd name="connsiteX17" fmla="*/ 7385 w 10000"/>
                  <a:gd name="connsiteY17" fmla="*/ 652 h 10000"/>
                  <a:gd name="connsiteX18" fmla="*/ 7077 w 10000"/>
                  <a:gd name="connsiteY18" fmla="*/ 652 h 10000"/>
                  <a:gd name="connsiteX19" fmla="*/ 6308 w 10000"/>
                  <a:gd name="connsiteY19" fmla="*/ 1087 h 10000"/>
                  <a:gd name="connsiteX20" fmla="*/ 5692 w 10000"/>
                  <a:gd name="connsiteY20" fmla="*/ 0 h 10000"/>
                  <a:gd name="connsiteX21" fmla="*/ 4769 w 10000"/>
                  <a:gd name="connsiteY21" fmla="*/ 435 h 10000"/>
                  <a:gd name="connsiteX22" fmla="*/ 3846 w 10000"/>
                  <a:gd name="connsiteY22" fmla="*/ 870 h 10000"/>
                  <a:gd name="connsiteX23" fmla="*/ 3538 w 10000"/>
                  <a:gd name="connsiteY23" fmla="*/ 1739 h 10000"/>
                  <a:gd name="connsiteX24" fmla="*/ 3692 w 10000"/>
                  <a:gd name="connsiteY24" fmla="*/ 2609 h 10000"/>
                  <a:gd name="connsiteX25" fmla="*/ 3077 w 10000"/>
                  <a:gd name="connsiteY25" fmla="*/ 2609 h 10000"/>
                  <a:gd name="connsiteX26" fmla="*/ 2615 w 10000"/>
                  <a:gd name="connsiteY26" fmla="*/ 2609 h 10000"/>
                  <a:gd name="connsiteX27" fmla="*/ 2154 w 10000"/>
                  <a:gd name="connsiteY27" fmla="*/ 2609 h 10000"/>
                  <a:gd name="connsiteX28" fmla="*/ 1692 w 10000"/>
                  <a:gd name="connsiteY28" fmla="*/ 2174 h 10000"/>
                  <a:gd name="connsiteX29" fmla="*/ 1077 w 10000"/>
                  <a:gd name="connsiteY29" fmla="*/ 2391 h 10000"/>
                  <a:gd name="connsiteX30" fmla="*/ 308 w 10000"/>
                  <a:gd name="connsiteY30" fmla="*/ 2826 h 10000"/>
                  <a:gd name="connsiteX31" fmla="*/ 0 w 10000"/>
                  <a:gd name="connsiteY31" fmla="*/ 3696 h 10000"/>
                  <a:gd name="connsiteX32" fmla="*/ 308 w 10000"/>
                  <a:gd name="connsiteY32" fmla="*/ 4130 h 10000"/>
                  <a:gd name="connsiteX33" fmla="*/ 462 w 10000"/>
                  <a:gd name="connsiteY33" fmla="*/ 4565 h 10000"/>
                  <a:gd name="connsiteX34" fmla="*/ 1077 w 10000"/>
                  <a:gd name="connsiteY34" fmla="*/ 4565 h 10000"/>
                  <a:gd name="connsiteX35" fmla="*/ 1538 w 10000"/>
                  <a:gd name="connsiteY35" fmla="*/ 4565 h 10000"/>
                  <a:gd name="connsiteX36" fmla="*/ 2000 w 10000"/>
                  <a:gd name="connsiteY36" fmla="*/ 5435 h 10000"/>
                  <a:gd name="connsiteX37" fmla="*/ 1538 w 10000"/>
                  <a:gd name="connsiteY37" fmla="*/ 5435 h 10000"/>
                  <a:gd name="connsiteX38" fmla="*/ 1231 w 10000"/>
                  <a:gd name="connsiteY38" fmla="*/ 5435 h 10000"/>
                  <a:gd name="connsiteX39" fmla="*/ 1077 w 10000"/>
                  <a:gd name="connsiteY39" fmla="*/ 5652 h 10000"/>
                  <a:gd name="connsiteX40" fmla="*/ 1231 w 10000"/>
                  <a:gd name="connsiteY40" fmla="*/ 6522 h 10000"/>
                  <a:gd name="connsiteX41" fmla="*/ 1538 w 10000"/>
                  <a:gd name="connsiteY41" fmla="*/ 6957 h 10000"/>
                  <a:gd name="connsiteX42" fmla="*/ 1538 w 10000"/>
                  <a:gd name="connsiteY42" fmla="*/ 7826 h 10000"/>
                  <a:gd name="connsiteX43" fmla="*/ 1846 w 10000"/>
                  <a:gd name="connsiteY43" fmla="*/ 8261 h 10000"/>
                  <a:gd name="connsiteX44" fmla="*/ 1846 w 10000"/>
                  <a:gd name="connsiteY44" fmla="*/ 9130 h 10000"/>
                  <a:gd name="connsiteX45" fmla="*/ 1846 w 10000"/>
                  <a:gd name="connsiteY45" fmla="*/ 8913 h 10000"/>
                  <a:gd name="connsiteX46" fmla="*/ 2308 w 10000"/>
                  <a:gd name="connsiteY46" fmla="*/ 8696 h 10000"/>
                  <a:gd name="connsiteX47" fmla="*/ 2615 w 10000"/>
                  <a:gd name="connsiteY47" fmla="*/ 8696 h 10000"/>
                  <a:gd name="connsiteX48" fmla="*/ 2923 w 10000"/>
                  <a:gd name="connsiteY48" fmla="*/ 8913 h 10000"/>
                  <a:gd name="connsiteX49" fmla="*/ 3231 w 10000"/>
                  <a:gd name="connsiteY49" fmla="*/ 9348 h 10000"/>
                  <a:gd name="connsiteX50" fmla="*/ 3538 w 10000"/>
                  <a:gd name="connsiteY50" fmla="*/ 9348 h 10000"/>
                  <a:gd name="connsiteX51" fmla="*/ 3538 w 10000"/>
                  <a:gd name="connsiteY51" fmla="*/ 9783 h 10000"/>
                  <a:gd name="connsiteX52" fmla="*/ 3692 w 10000"/>
                  <a:gd name="connsiteY52" fmla="*/ 9783 h 10000"/>
                  <a:gd name="connsiteX53" fmla="*/ 4000 w 10000"/>
                  <a:gd name="connsiteY53" fmla="*/ 10000 h 10000"/>
                  <a:gd name="connsiteX54" fmla="*/ 4154 w 10000"/>
                  <a:gd name="connsiteY54" fmla="*/ 9783 h 10000"/>
                  <a:gd name="connsiteX55" fmla="*/ 4462 w 10000"/>
                  <a:gd name="connsiteY55" fmla="*/ 9565 h 10000"/>
                  <a:gd name="connsiteX56" fmla="*/ 4615 w 10000"/>
                  <a:gd name="connsiteY56" fmla="*/ 8913 h 10000"/>
                  <a:gd name="connsiteX57" fmla="*/ 4923 w 10000"/>
                  <a:gd name="connsiteY57" fmla="*/ 9130 h 10000"/>
                  <a:gd name="connsiteX58" fmla="*/ 5077 w 10000"/>
                  <a:gd name="connsiteY58" fmla="*/ 9130 h 10000"/>
                  <a:gd name="connsiteX59" fmla="*/ 5231 w 10000"/>
                  <a:gd name="connsiteY59" fmla="*/ 9348 h 10000"/>
                  <a:gd name="connsiteX60" fmla="*/ 5538 w 10000"/>
                  <a:gd name="connsiteY60" fmla="*/ 9130 h 10000"/>
                  <a:gd name="connsiteX61" fmla="*/ 5692 w 10000"/>
                  <a:gd name="connsiteY61" fmla="*/ 8913 h 10000"/>
                  <a:gd name="connsiteX62" fmla="*/ 6000 w 10000"/>
                  <a:gd name="connsiteY62" fmla="*/ 8696 h 10000"/>
                  <a:gd name="connsiteX63" fmla="*/ 6248 w 10000"/>
                  <a:gd name="connsiteY63" fmla="*/ 8763 h 10000"/>
                  <a:gd name="connsiteX64" fmla="*/ 6402 w 10000"/>
                  <a:gd name="connsiteY64" fmla="*/ 8863 h 10000"/>
                  <a:gd name="connsiteX65" fmla="*/ 6615 w 10000"/>
                  <a:gd name="connsiteY65" fmla="*/ 8913 h 10000"/>
                  <a:gd name="connsiteX66" fmla="*/ 6769 w 10000"/>
                  <a:gd name="connsiteY66" fmla="*/ 8913 h 10000"/>
                  <a:gd name="connsiteX67" fmla="*/ 6769 w 10000"/>
                  <a:gd name="connsiteY67" fmla="*/ 9130 h 10000"/>
                  <a:gd name="connsiteX68" fmla="*/ 6923 w 10000"/>
                  <a:gd name="connsiteY68" fmla="*/ 8913 h 10000"/>
                  <a:gd name="connsiteX69" fmla="*/ 6923 w 10000"/>
                  <a:gd name="connsiteY69" fmla="*/ 8696 h 10000"/>
                  <a:gd name="connsiteX0" fmla="*/ 6687 w 10000"/>
                  <a:gd name="connsiteY0" fmla="*/ 8829 h 10000"/>
                  <a:gd name="connsiteX1" fmla="*/ 6769 w 10000"/>
                  <a:gd name="connsiteY1" fmla="*/ 8478 h 10000"/>
                  <a:gd name="connsiteX2" fmla="*/ 6769 w 10000"/>
                  <a:gd name="connsiteY2" fmla="*/ 8043 h 10000"/>
                  <a:gd name="connsiteX3" fmla="*/ 7385 w 10000"/>
                  <a:gd name="connsiteY3" fmla="*/ 7826 h 10000"/>
                  <a:gd name="connsiteX4" fmla="*/ 7846 w 10000"/>
                  <a:gd name="connsiteY4" fmla="*/ 7391 h 10000"/>
                  <a:gd name="connsiteX5" fmla="*/ 8673 w 10000"/>
                  <a:gd name="connsiteY5" fmla="*/ 7024 h 10000"/>
                  <a:gd name="connsiteX6" fmla="*/ 8450 w 10000"/>
                  <a:gd name="connsiteY6" fmla="*/ 5985 h 10000"/>
                  <a:gd name="connsiteX7" fmla="*/ 8769 w 10000"/>
                  <a:gd name="connsiteY7" fmla="*/ 5435 h 10000"/>
                  <a:gd name="connsiteX8" fmla="*/ 8923 w 10000"/>
                  <a:gd name="connsiteY8" fmla="*/ 4348 h 10000"/>
                  <a:gd name="connsiteX9" fmla="*/ 9538 w 10000"/>
                  <a:gd name="connsiteY9" fmla="*/ 4565 h 10000"/>
                  <a:gd name="connsiteX10" fmla="*/ 9692 w 10000"/>
                  <a:gd name="connsiteY10" fmla="*/ 3913 h 10000"/>
                  <a:gd name="connsiteX11" fmla="*/ 10000 w 10000"/>
                  <a:gd name="connsiteY11" fmla="*/ 3696 h 10000"/>
                  <a:gd name="connsiteX12" fmla="*/ 10000 w 10000"/>
                  <a:gd name="connsiteY12" fmla="*/ 3261 h 10000"/>
                  <a:gd name="connsiteX13" fmla="*/ 9385 w 10000"/>
                  <a:gd name="connsiteY13" fmla="*/ 3043 h 10000"/>
                  <a:gd name="connsiteX14" fmla="*/ 8769 w 10000"/>
                  <a:gd name="connsiteY14" fmla="*/ 2609 h 10000"/>
                  <a:gd name="connsiteX15" fmla="*/ 8000 w 10000"/>
                  <a:gd name="connsiteY15" fmla="*/ 2609 h 10000"/>
                  <a:gd name="connsiteX16" fmla="*/ 7692 w 10000"/>
                  <a:gd name="connsiteY16" fmla="*/ 1522 h 10000"/>
                  <a:gd name="connsiteX17" fmla="*/ 7385 w 10000"/>
                  <a:gd name="connsiteY17" fmla="*/ 652 h 10000"/>
                  <a:gd name="connsiteX18" fmla="*/ 7077 w 10000"/>
                  <a:gd name="connsiteY18" fmla="*/ 652 h 10000"/>
                  <a:gd name="connsiteX19" fmla="*/ 6308 w 10000"/>
                  <a:gd name="connsiteY19" fmla="*/ 1087 h 10000"/>
                  <a:gd name="connsiteX20" fmla="*/ 5692 w 10000"/>
                  <a:gd name="connsiteY20" fmla="*/ 0 h 10000"/>
                  <a:gd name="connsiteX21" fmla="*/ 4769 w 10000"/>
                  <a:gd name="connsiteY21" fmla="*/ 435 h 10000"/>
                  <a:gd name="connsiteX22" fmla="*/ 3846 w 10000"/>
                  <a:gd name="connsiteY22" fmla="*/ 870 h 10000"/>
                  <a:gd name="connsiteX23" fmla="*/ 3538 w 10000"/>
                  <a:gd name="connsiteY23" fmla="*/ 1739 h 10000"/>
                  <a:gd name="connsiteX24" fmla="*/ 3692 w 10000"/>
                  <a:gd name="connsiteY24" fmla="*/ 2609 h 10000"/>
                  <a:gd name="connsiteX25" fmla="*/ 3077 w 10000"/>
                  <a:gd name="connsiteY25" fmla="*/ 2609 h 10000"/>
                  <a:gd name="connsiteX26" fmla="*/ 2615 w 10000"/>
                  <a:gd name="connsiteY26" fmla="*/ 2609 h 10000"/>
                  <a:gd name="connsiteX27" fmla="*/ 2154 w 10000"/>
                  <a:gd name="connsiteY27" fmla="*/ 2609 h 10000"/>
                  <a:gd name="connsiteX28" fmla="*/ 1692 w 10000"/>
                  <a:gd name="connsiteY28" fmla="*/ 2174 h 10000"/>
                  <a:gd name="connsiteX29" fmla="*/ 1077 w 10000"/>
                  <a:gd name="connsiteY29" fmla="*/ 2391 h 10000"/>
                  <a:gd name="connsiteX30" fmla="*/ 308 w 10000"/>
                  <a:gd name="connsiteY30" fmla="*/ 2826 h 10000"/>
                  <a:gd name="connsiteX31" fmla="*/ 0 w 10000"/>
                  <a:gd name="connsiteY31" fmla="*/ 3696 h 10000"/>
                  <a:gd name="connsiteX32" fmla="*/ 308 w 10000"/>
                  <a:gd name="connsiteY32" fmla="*/ 4130 h 10000"/>
                  <a:gd name="connsiteX33" fmla="*/ 462 w 10000"/>
                  <a:gd name="connsiteY33" fmla="*/ 4565 h 10000"/>
                  <a:gd name="connsiteX34" fmla="*/ 1077 w 10000"/>
                  <a:gd name="connsiteY34" fmla="*/ 4565 h 10000"/>
                  <a:gd name="connsiteX35" fmla="*/ 1538 w 10000"/>
                  <a:gd name="connsiteY35" fmla="*/ 4565 h 10000"/>
                  <a:gd name="connsiteX36" fmla="*/ 2000 w 10000"/>
                  <a:gd name="connsiteY36" fmla="*/ 5435 h 10000"/>
                  <a:gd name="connsiteX37" fmla="*/ 1538 w 10000"/>
                  <a:gd name="connsiteY37" fmla="*/ 5435 h 10000"/>
                  <a:gd name="connsiteX38" fmla="*/ 1231 w 10000"/>
                  <a:gd name="connsiteY38" fmla="*/ 5435 h 10000"/>
                  <a:gd name="connsiteX39" fmla="*/ 1077 w 10000"/>
                  <a:gd name="connsiteY39" fmla="*/ 5652 h 10000"/>
                  <a:gd name="connsiteX40" fmla="*/ 1231 w 10000"/>
                  <a:gd name="connsiteY40" fmla="*/ 6522 h 10000"/>
                  <a:gd name="connsiteX41" fmla="*/ 1538 w 10000"/>
                  <a:gd name="connsiteY41" fmla="*/ 6957 h 10000"/>
                  <a:gd name="connsiteX42" fmla="*/ 1538 w 10000"/>
                  <a:gd name="connsiteY42" fmla="*/ 7826 h 10000"/>
                  <a:gd name="connsiteX43" fmla="*/ 1846 w 10000"/>
                  <a:gd name="connsiteY43" fmla="*/ 8261 h 10000"/>
                  <a:gd name="connsiteX44" fmla="*/ 1846 w 10000"/>
                  <a:gd name="connsiteY44" fmla="*/ 9130 h 10000"/>
                  <a:gd name="connsiteX45" fmla="*/ 1846 w 10000"/>
                  <a:gd name="connsiteY45" fmla="*/ 8913 h 10000"/>
                  <a:gd name="connsiteX46" fmla="*/ 2308 w 10000"/>
                  <a:gd name="connsiteY46" fmla="*/ 8696 h 10000"/>
                  <a:gd name="connsiteX47" fmla="*/ 2615 w 10000"/>
                  <a:gd name="connsiteY47" fmla="*/ 8696 h 10000"/>
                  <a:gd name="connsiteX48" fmla="*/ 2923 w 10000"/>
                  <a:gd name="connsiteY48" fmla="*/ 8913 h 10000"/>
                  <a:gd name="connsiteX49" fmla="*/ 3231 w 10000"/>
                  <a:gd name="connsiteY49" fmla="*/ 9348 h 10000"/>
                  <a:gd name="connsiteX50" fmla="*/ 3538 w 10000"/>
                  <a:gd name="connsiteY50" fmla="*/ 9348 h 10000"/>
                  <a:gd name="connsiteX51" fmla="*/ 3538 w 10000"/>
                  <a:gd name="connsiteY51" fmla="*/ 9783 h 10000"/>
                  <a:gd name="connsiteX52" fmla="*/ 3692 w 10000"/>
                  <a:gd name="connsiteY52" fmla="*/ 9783 h 10000"/>
                  <a:gd name="connsiteX53" fmla="*/ 4000 w 10000"/>
                  <a:gd name="connsiteY53" fmla="*/ 10000 h 10000"/>
                  <a:gd name="connsiteX54" fmla="*/ 4154 w 10000"/>
                  <a:gd name="connsiteY54" fmla="*/ 9783 h 10000"/>
                  <a:gd name="connsiteX55" fmla="*/ 4462 w 10000"/>
                  <a:gd name="connsiteY55" fmla="*/ 9565 h 10000"/>
                  <a:gd name="connsiteX56" fmla="*/ 4615 w 10000"/>
                  <a:gd name="connsiteY56" fmla="*/ 8913 h 10000"/>
                  <a:gd name="connsiteX57" fmla="*/ 4923 w 10000"/>
                  <a:gd name="connsiteY57" fmla="*/ 9130 h 10000"/>
                  <a:gd name="connsiteX58" fmla="*/ 5077 w 10000"/>
                  <a:gd name="connsiteY58" fmla="*/ 9130 h 10000"/>
                  <a:gd name="connsiteX59" fmla="*/ 5231 w 10000"/>
                  <a:gd name="connsiteY59" fmla="*/ 9348 h 10000"/>
                  <a:gd name="connsiteX60" fmla="*/ 5538 w 10000"/>
                  <a:gd name="connsiteY60" fmla="*/ 9130 h 10000"/>
                  <a:gd name="connsiteX61" fmla="*/ 5692 w 10000"/>
                  <a:gd name="connsiteY61" fmla="*/ 8913 h 10000"/>
                  <a:gd name="connsiteX62" fmla="*/ 6000 w 10000"/>
                  <a:gd name="connsiteY62" fmla="*/ 8696 h 10000"/>
                  <a:gd name="connsiteX63" fmla="*/ 6248 w 10000"/>
                  <a:gd name="connsiteY63" fmla="*/ 8763 h 10000"/>
                  <a:gd name="connsiteX64" fmla="*/ 6402 w 10000"/>
                  <a:gd name="connsiteY64" fmla="*/ 8863 h 10000"/>
                  <a:gd name="connsiteX65" fmla="*/ 6615 w 10000"/>
                  <a:gd name="connsiteY65" fmla="*/ 8913 h 10000"/>
                  <a:gd name="connsiteX66" fmla="*/ 6769 w 10000"/>
                  <a:gd name="connsiteY66" fmla="*/ 8913 h 10000"/>
                  <a:gd name="connsiteX67" fmla="*/ 6769 w 10000"/>
                  <a:gd name="connsiteY67" fmla="*/ 9130 h 10000"/>
                  <a:gd name="connsiteX68" fmla="*/ 6923 w 10000"/>
                  <a:gd name="connsiteY68" fmla="*/ 8913 h 10000"/>
                  <a:gd name="connsiteX69" fmla="*/ 6687 w 10000"/>
                  <a:gd name="connsiteY69" fmla="*/ 8829 h 10000"/>
                  <a:gd name="connsiteX0" fmla="*/ 6687 w 10000"/>
                  <a:gd name="connsiteY0" fmla="*/ 8829 h 10000"/>
                  <a:gd name="connsiteX1" fmla="*/ 6651 w 10000"/>
                  <a:gd name="connsiteY1" fmla="*/ 8478 h 10000"/>
                  <a:gd name="connsiteX2" fmla="*/ 6769 w 10000"/>
                  <a:gd name="connsiteY2" fmla="*/ 8043 h 10000"/>
                  <a:gd name="connsiteX3" fmla="*/ 7385 w 10000"/>
                  <a:gd name="connsiteY3" fmla="*/ 7826 h 10000"/>
                  <a:gd name="connsiteX4" fmla="*/ 7846 w 10000"/>
                  <a:gd name="connsiteY4" fmla="*/ 7391 h 10000"/>
                  <a:gd name="connsiteX5" fmla="*/ 8673 w 10000"/>
                  <a:gd name="connsiteY5" fmla="*/ 7024 h 10000"/>
                  <a:gd name="connsiteX6" fmla="*/ 8450 w 10000"/>
                  <a:gd name="connsiteY6" fmla="*/ 5985 h 10000"/>
                  <a:gd name="connsiteX7" fmla="*/ 8769 w 10000"/>
                  <a:gd name="connsiteY7" fmla="*/ 5435 h 10000"/>
                  <a:gd name="connsiteX8" fmla="*/ 8923 w 10000"/>
                  <a:gd name="connsiteY8" fmla="*/ 4348 h 10000"/>
                  <a:gd name="connsiteX9" fmla="*/ 9538 w 10000"/>
                  <a:gd name="connsiteY9" fmla="*/ 4565 h 10000"/>
                  <a:gd name="connsiteX10" fmla="*/ 9692 w 10000"/>
                  <a:gd name="connsiteY10" fmla="*/ 3913 h 10000"/>
                  <a:gd name="connsiteX11" fmla="*/ 10000 w 10000"/>
                  <a:gd name="connsiteY11" fmla="*/ 3696 h 10000"/>
                  <a:gd name="connsiteX12" fmla="*/ 10000 w 10000"/>
                  <a:gd name="connsiteY12" fmla="*/ 3261 h 10000"/>
                  <a:gd name="connsiteX13" fmla="*/ 9385 w 10000"/>
                  <a:gd name="connsiteY13" fmla="*/ 3043 h 10000"/>
                  <a:gd name="connsiteX14" fmla="*/ 8769 w 10000"/>
                  <a:gd name="connsiteY14" fmla="*/ 2609 h 10000"/>
                  <a:gd name="connsiteX15" fmla="*/ 8000 w 10000"/>
                  <a:gd name="connsiteY15" fmla="*/ 2609 h 10000"/>
                  <a:gd name="connsiteX16" fmla="*/ 7692 w 10000"/>
                  <a:gd name="connsiteY16" fmla="*/ 1522 h 10000"/>
                  <a:gd name="connsiteX17" fmla="*/ 7385 w 10000"/>
                  <a:gd name="connsiteY17" fmla="*/ 652 h 10000"/>
                  <a:gd name="connsiteX18" fmla="*/ 7077 w 10000"/>
                  <a:gd name="connsiteY18" fmla="*/ 652 h 10000"/>
                  <a:gd name="connsiteX19" fmla="*/ 6308 w 10000"/>
                  <a:gd name="connsiteY19" fmla="*/ 1087 h 10000"/>
                  <a:gd name="connsiteX20" fmla="*/ 5692 w 10000"/>
                  <a:gd name="connsiteY20" fmla="*/ 0 h 10000"/>
                  <a:gd name="connsiteX21" fmla="*/ 4769 w 10000"/>
                  <a:gd name="connsiteY21" fmla="*/ 435 h 10000"/>
                  <a:gd name="connsiteX22" fmla="*/ 3846 w 10000"/>
                  <a:gd name="connsiteY22" fmla="*/ 870 h 10000"/>
                  <a:gd name="connsiteX23" fmla="*/ 3538 w 10000"/>
                  <a:gd name="connsiteY23" fmla="*/ 1739 h 10000"/>
                  <a:gd name="connsiteX24" fmla="*/ 3692 w 10000"/>
                  <a:gd name="connsiteY24" fmla="*/ 2609 h 10000"/>
                  <a:gd name="connsiteX25" fmla="*/ 3077 w 10000"/>
                  <a:gd name="connsiteY25" fmla="*/ 2609 h 10000"/>
                  <a:gd name="connsiteX26" fmla="*/ 2615 w 10000"/>
                  <a:gd name="connsiteY26" fmla="*/ 2609 h 10000"/>
                  <a:gd name="connsiteX27" fmla="*/ 2154 w 10000"/>
                  <a:gd name="connsiteY27" fmla="*/ 2609 h 10000"/>
                  <a:gd name="connsiteX28" fmla="*/ 1692 w 10000"/>
                  <a:gd name="connsiteY28" fmla="*/ 2174 h 10000"/>
                  <a:gd name="connsiteX29" fmla="*/ 1077 w 10000"/>
                  <a:gd name="connsiteY29" fmla="*/ 2391 h 10000"/>
                  <a:gd name="connsiteX30" fmla="*/ 308 w 10000"/>
                  <a:gd name="connsiteY30" fmla="*/ 2826 h 10000"/>
                  <a:gd name="connsiteX31" fmla="*/ 0 w 10000"/>
                  <a:gd name="connsiteY31" fmla="*/ 3696 h 10000"/>
                  <a:gd name="connsiteX32" fmla="*/ 308 w 10000"/>
                  <a:gd name="connsiteY32" fmla="*/ 4130 h 10000"/>
                  <a:gd name="connsiteX33" fmla="*/ 462 w 10000"/>
                  <a:gd name="connsiteY33" fmla="*/ 4565 h 10000"/>
                  <a:gd name="connsiteX34" fmla="*/ 1077 w 10000"/>
                  <a:gd name="connsiteY34" fmla="*/ 4565 h 10000"/>
                  <a:gd name="connsiteX35" fmla="*/ 1538 w 10000"/>
                  <a:gd name="connsiteY35" fmla="*/ 4565 h 10000"/>
                  <a:gd name="connsiteX36" fmla="*/ 2000 w 10000"/>
                  <a:gd name="connsiteY36" fmla="*/ 5435 h 10000"/>
                  <a:gd name="connsiteX37" fmla="*/ 1538 w 10000"/>
                  <a:gd name="connsiteY37" fmla="*/ 5435 h 10000"/>
                  <a:gd name="connsiteX38" fmla="*/ 1231 w 10000"/>
                  <a:gd name="connsiteY38" fmla="*/ 5435 h 10000"/>
                  <a:gd name="connsiteX39" fmla="*/ 1077 w 10000"/>
                  <a:gd name="connsiteY39" fmla="*/ 5652 h 10000"/>
                  <a:gd name="connsiteX40" fmla="*/ 1231 w 10000"/>
                  <a:gd name="connsiteY40" fmla="*/ 6522 h 10000"/>
                  <a:gd name="connsiteX41" fmla="*/ 1538 w 10000"/>
                  <a:gd name="connsiteY41" fmla="*/ 6957 h 10000"/>
                  <a:gd name="connsiteX42" fmla="*/ 1538 w 10000"/>
                  <a:gd name="connsiteY42" fmla="*/ 7826 h 10000"/>
                  <a:gd name="connsiteX43" fmla="*/ 1846 w 10000"/>
                  <a:gd name="connsiteY43" fmla="*/ 8261 h 10000"/>
                  <a:gd name="connsiteX44" fmla="*/ 1846 w 10000"/>
                  <a:gd name="connsiteY44" fmla="*/ 9130 h 10000"/>
                  <a:gd name="connsiteX45" fmla="*/ 1846 w 10000"/>
                  <a:gd name="connsiteY45" fmla="*/ 8913 h 10000"/>
                  <a:gd name="connsiteX46" fmla="*/ 2308 w 10000"/>
                  <a:gd name="connsiteY46" fmla="*/ 8696 h 10000"/>
                  <a:gd name="connsiteX47" fmla="*/ 2615 w 10000"/>
                  <a:gd name="connsiteY47" fmla="*/ 8696 h 10000"/>
                  <a:gd name="connsiteX48" fmla="*/ 2923 w 10000"/>
                  <a:gd name="connsiteY48" fmla="*/ 8913 h 10000"/>
                  <a:gd name="connsiteX49" fmla="*/ 3231 w 10000"/>
                  <a:gd name="connsiteY49" fmla="*/ 9348 h 10000"/>
                  <a:gd name="connsiteX50" fmla="*/ 3538 w 10000"/>
                  <a:gd name="connsiteY50" fmla="*/ 9348 h 10000"/>
                  <a:gd name="connsiteX51" fmla="*/ 3538 w 10000"/>
                  <a:gd name="connsiteY51" fmla="*/ 9783 h 10000"/>
                  <a:gd name="connsiteX52" fmla="*/ 3692 w 10000"/>
                  <a:gd name="connsiteY52" fmla="*/ 9783 h 10000"/>
                  <a:gd name="connsiteX53" fmla="*/ 4000 w 10000"/>
                  <a:gd name="connsiteY53" fmla="*/ 10000 h 10000"/>
                  <a:gd name="connsiteX54" fmla="*/ 4154 w 10000"/>
                  <a:gd name="connsiteY54" fmla="*/ 9783 h 10000"/>
                  <a:gd name="connsiteX55" fmla="*/ 4462 w 10000"/>
                  <a:gd name="connsiteY55" fmla="*/ 9565 h 10000"/>
                  <a:gd name="connsiteX56" fmla="*/ 4615 w 10000"/>
                  <a:gd name="connsiteY56" fmla="*/ 8913 h 10000"/>
                  <a:gd name="connsiteX57" fmla="*/ 4923 w 10000"/>
                  <a:gd name="connsiteY57" fmla="*/ 9130 h 10000"/>
                  <a:gd name="connsiteX58" fmla="*/ 5077 w 10000"/>
                  <a:gd name="connsiteY58" fmla="*/ 9130 h 10000"/>
                  <a:gd name="connsiteX59" fmla="*/ 5231 w 10000"/>
                  <a:gd name="connsiteY59" fmla="*/ 9348 h 10000"/>
                  <a:gd name="connsiteX60" fmla="*/ 5538 w 10000"/>
                  <a:gd name="connsiteY60" fmla="*/ 9130 h 10000"/>
                  <a:gd name="connsiteX61" fmla="*/ 5692 w 10000"/>
                  <a:gd name="connsiteY61" fmla="*/ 8913 h 10000"/>
                  <a:gd name="connsiteX62" fmla="*/ 6000 w 10000"/>
                  <a:gd name="connsiteY62" fmla="*/ 8696 h 10000"/>
                  <a:gd name="connsiteX63" fmla="*/ 6248 w 10000"/>
                  <a:gd name="connsiteY63" fmla="*/ 8763 h 10000"/>
                  <a:gd name="connsiteX64" fmla="*/ 6402 w 10000"/>
                  <a:gd name="connsiteY64" fmla="*/ 8863 h 10000"/>
                  <a:gd name="connsiteX65" fmla="*/ 6615 w 10000"/>
                  <a:gd name="connsiteY65" fmla="*/ 8913 h 10000"/>
                  <a:gd name="connsiteX66" fmla="*/ 6769 w 10000"/>
                  <a:gd name="connsiteY66" fmla="*/ 8913 h 10000"/>
                  <a:gd name="connsiteX67" fmla="*/ 6769 w 10000"/>
                  <a:gd name="connsiteY67" fmla="*/ 9130 h 10000"/>
                  <a:gd name="connsiteX68" fmla="*/ 6923 w 10000"/>
                  <a:gd name="connsiteY68" fmla="*/ 8913 h 10000"/>
                  <a:gd name="connsiteX69" fmla="*/ 6687 w 10000"/>
                  <a:gd name="connsiteY69" fmla="*/ 882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000" h="10000">
                    <a:moveTo>
                      <a:pt x="6687" y="8829"/>
                    </a:moveTo>
                    <a:cubicBezTo>
                      <a:pt x="6636" y="8756"/>
                      <a:pt x="6702" y="8551"/>
                      <a:pt x="6651" y="8478"/>
                    </a:cubicBezTo>
                    <a:cubicBezTo>
                      <a:pt x="6690" y="8333"/>
                      <a:pt x="6730" y="8188"/>
                      <a:pt x="6769" y="8043"/>
                    </a:cubicBezTo>
                    <a:lnTo>
                      <a:pt x="7385" y="7826"/>
                    </a:lnTo>
                    <a:lnTo>
                      <a:pt x="7846" y="7391"/>
                    </a:lnTo>
                    <a:lnTo>
                      <a:pt x="8673" y="7024"/>
                    </a:lnTo>
                    <a:cubicBezTo>
                      <a:pt x="8551" y="6567"/>
                      <a:pt x="8572" y="6442"/>
                      <a:pt x="8450" y="5985"/>
                    </a:cubicBezTo>
                    <a:lnTo>
                      <a:pt x="8769" y="5435"/>
                    </a:lnTo>
                    <a:cubicBezTo>
                      <a:pt x="8820" y="5073"/>
                      <a:pt x="8872" y="4710"/>
                      <a:pt x="8923" y="4348"/>
                    </a:cubicBezTo>
                    <a:lnTo>
                      <a:pt x="9538" y="4565"/>
                    </a:lnTo>
                    <a:cubicBezTo>
                      <a:pt x="9589" y="4348"/>
                      <a:pt x="9641" y="4130"/>
                      <a:pt x="9692" y="3913"/>
                    </a:cubicBezTo>
                    <a:lnTo>
                      <a:pt x="10000" y="3696"/>
                    </a:lnTo>
                    <a:lnTo>
                      <a:pt x="10000" y="3261"/>
                    </a:lnTo>
                    <a:lnTo>
                      <a:pt x="9385" y="3043"/>
                    </a:lnTo>
                    <a:lnTo>
                      <a:pt x="8769" y="2609"/>
                    </a:lnTo>
                    <a:lnTo>
                      <a:pt x="8000" y="2609"/>
                    </a:lnTo>
                    <a:cubicBezTo>
                      <a:pt x="7897" y="2247"/>
                      <a:pt x="7795" y="1884"/>
                      <a:pt x="7692" y="1522"/>
                    </a:cubicBezTo>
                    <a:lnTo>
                      <a:pt x="7385" y="652"/>
                    </a:lnTo>
                    <a:lnTo>
                      <a:pt x="7077" y="652"/>
                    </a:lnTo>
                    <a:lnTo>
                      <a:pt x="6308" y="1087"/>
                    </a:lnTo>
                    <a:lnTo>
                      <a:pt x="5692" y="0"/>
                    </a:lnTo>
                    <a:lnTo>
                      <a:pt x="4769" y="435"/>
                    </a:lnTo>
                    <a:lnTo>
                      <a:pt x="3846" y="870"/>
                    </a:lnTo>
                    <a:lnTo>
                      <a:pt x="3538" y="1739"/>
                    </a:lnTo>
                    <a:cubicBezTo>
                      <a:pt x="3589" y="2029"/>
                      <a:pt x="3641" y="2319"/>
                      <a:pt x="3692" y="2609"/>
                    </a:cubicBezTo>
                    <a:lnTo>
                      <a:pt x="3077" y="2609"/>
                    </a:lnTo>
                    <a:lnTo>
                      <a:pt x="2615" y="2609"/>
                    </a:lnTo>
                    <a:lnTo>
                      <a:pt x="2154" y="2609"/>
                    </a:lnTo>
                    <a:lnTo>
                      <a:pt x="1692" y="2174"/>
                    </a:lnTo>
                    <a:lnTo>
                      <a:pt x="1077" y="2391"/>
                    </a:lnTo>
                    <a:lnTo>
                      <a:pt x="308" y="2826"/>
                    </a:lnTo>
                    <a:lnTo>
                      <a:pt x="0" y="3696"/>
                    </a:lnTo>
                    <a:lnTo>
                      <a:pt x="308" y="4130"/>
                    </a:lnTo>
                    <a:cubicBezTo>
                      <a:pt x="359" y="4275"/>
                      <a:pt x="411" y="4420"/>
                      <a:pt x="462" y="4565"/>
                    </a:cubicBezTo>
                    <a:lnTo>
                      <a:pt x="1077" y="4565"/>
                    </a:lnTo>
                    <a:lnTo>
                      <a:pt x="1538" y="4565"/>
                    </a:lnTo>
                    <a:lnTo>
                      <a:pt x="2000" y="5435"/>
                    </a:lnTo>
                    <a:lnTo>
                      <a:pt x="1538" y="5435"/>
                    </a:lnTo>
                    <a:lnTo>
                      <a:pt x="1231" y="5435"/>
                    </a:lnTo>
                    <a:lnTo>
                      <a:pt x="1077" y="5652"/>
                    </a:lnTo>
                    <a:cubicBezTo>
                      <a:pt x="1128" y="5942"/>
                      <a:pt x="1180" y="6232"/>
                      <a:pt x="1231" y="6522"/>
                    </a:cubicBezTo>
                    <a:lnTo>
                      <a:pt x="1538" y="6957"/>
                    </a:lnTo>
                    <a:lnTo>
                      <a:pt x="1538" y="7826"/>
                    </a:lnTo>
                    <a:lnTo>
                      <a:pt x="1846" y="8261"/>
                    </a:lnTo>
                    <a:lnTo>
                      <a:pt x="1846" y="9130"/>
                    </a:lnTo>
                    <a:lnTo>
                      <a:pt x="1846" y="8913"/>
                    </a:lnTo>
                    <a:lnTo>
                      <a:pt x="2308" y="8696"/>
                    </a:lnTo>
                    <a:lnTo>
                      <a:pt x="2615" y="8696"/>
                    </a:lnTo>
                    <a:lnTo>
                      <a:pt x="2923" y="8913"/>
                    </a:lnTo>
                    <a:lnTo>
                      <a:pt x="3231" y="9348"/>
                    </a:lnTo>
                    <a:lnTo>
                      <a:pt x="3538" y="9348"/>
                    </a:lnTo>
                    <a:lnTo>
                      <a:pt x="3538" y="9783"/>
                    </a:lnTo>
                    <a:lnTo>
                      <a:pt x="3692" y="9783"/>
                    </a:lnTo>
                    <a:lnTo>
                      <a:pt x="4000" y="10000"/>
                    </a:lnTo>
                    <a:lnTo>
                      <a:pt x="4154" y="9783"/>
                    </a:lnTo>
                    <a:lnTo>
                      <a:pt x="4462" y="9565"/>
                    </a:lnTo>
                    <a:lnTo>
                      <a:pt x="4615" y="8913"/>
                    </a:lnTo>
                    <a:lnTo>
                      <a:pt x="4923" y="9130"/>
                    </a:lnTo>
                    <a:lnTo>
                      <a:pt x="5077" y="9130"/>
                    </a:lnTo>
                    <a:cubicBezTo>
                      <a:pt x="5128" y="9203"/>
                      <a:pt x="5180" y="9275"/>
                      <a:pt x="5231" y="9348"/>
                    </a:cubicBezTo>
                    <a:lnTo>
                      <a:pt x="5538" y="9130"/>
                    </a:lnTo>
                    <a:lnTo>
                      <a:pt x="5692" y="8913"/>
                    </a:lnTo>
                    <a:lnTo>
                      <a:pt x="6000" y="8696"/>
                    </a:lnTo>
                    <a:cubicBezTo>
                      <a:pt x="6051" y="8841"/>
                      <a:pt x="6197" y="8618"/>
                      <a:pt x="6248" y="8763"/>
                    </a:cubicBezTo>
                    <a:cubicBezTo>
                      <a:pt x="6268" y="8885"/>
                      <a:pt x="6382" y="8741"/>
                      <a:pt x="6402" y="8863"/>
                    </a:cubicBezTo>
                    <a:lnTo>
                      <a:pt x="6615" y="8913"/>
                    </a:lnTo>
                    <a:lnTo>
                      <a:pt x="6769" y="8913"/>
                    </a:lnTo>
                    <a:lnTo>
                      <a:pt x="6769" y="9130"/>
                    </a:lnTo>
                    <a:lnTo>
                      <a:pt x="6923" y="8913"/>
                    </a:lnTo>
                    <a:lnTo>
                      <a:pt x="6687" y="8829"/>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87" name="Freeform 691"/>
              <p:cNvSpPr>
                <a:spLocks/>
              </p:cNvSpPr>
              <p:nvPr/>
            </p:nvSpPr>
            <p:spPr bwMode="auto">
              <a:xfrm>
                <a:off x="10131514" y="1240595"/>
                <a:ext cx="15081" cy="7938"/>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88" name="Freeform 692"/>
              <p:cNvSpPr>
                <a:spLocks/>
              </p:cNvSpPr>
              <p:nvPr/>
            </p:nvSpPr>
            <p:spPr bwMode="auto">
              <a:xfrm>
                <a:off x="9727495" y="1054063"/>
                <a:ext cx="7938" cy="1588"/>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89" name="Freeform 693"/>
              <p:cNvSpPr>
                <a:spLocks/>
              </p:cNvSpPr>
              <p:nvPr/>
            </p:nvSpPr>
            <p:spPr bwMode="auto">
              <a:xfrm>
                <a:off x="10131514" y="1240595"/>
                <a:ext cx="15081" cy="7938"/>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90" name="Rectangle 694"/>
              <p:cNvSpPr>
                <a:spLocks noChangeArrowheads="1"/>
              </p:cNvSpPr>
              <p:nvPr/>
            </p:nvSpPr>
            <p:spPr bwMode="auto">
              <a:xfrm>
                <a:off x="9727495" y="1054063"/>
                <a:ext cx="7938" cy="1588"/>
              </a:xfrm>
              <a:prstGeom prst="rect">
                <a:avLst/>
              </a:prstGeom>
              <a:solidFill>
                <a:srgbClr val="00AEEF"/>
              </a:solidFill>
              <a:ln w="28575">
                <a:solidFill>
                  <a:schemeClr val="tx1">
                    <a:lumMod val="65000"/>
                    <a:lumOff val="35000"/>
                  </a:schemeClr>
                </a:solidFill>
                <a:miter lim="800000"/>
                <a:headEnd/>
                <a:tailEnd/>
              </a:ln>
            </p:spPr>
            <p:txBody>
              <a:bodyPr/>
              <a:lstStyle/>
              <a:p>
                <a:pPr defTabSz="932559">
                  <a:spcBef>
                    <a:spcPct val="50000"/>
                  </a:spcBef>
                </a:pPr>
                <a:endParaRPr lang="en-US" sz="1836" dirty="0">
                  <a:solidFill>
                    <a:srgbClr val="4D4D4D"/>
                  </a:solidFill>
                  <a:latin typeface="Segoe"/>
                </a:endParaRPr>
              </a:p>
            </p:txBody>
          </p:sp>
          <p:sp>
            <p:nvSpPr>
              <p:cNvPr id="1091" name="Freeform 695"/>
              <p:cNvSpPr>
                <a:spLocks/>
              </p:cNvSpPr>
              <p:nvPr/>
            </p:nvSpPr>
            <p:spPr bwMode="auto">
              <a:xfrm>
                <a:off x="9641770" y="1054063"/>
                <a:ext cx="93663" cy="38893"/>
              </a:xfrm>
              <a:custGeom>
                <a:avLst/>
                <a:gdLst>
                  <a:gd name="T0" fmla="*/ 2147483647 w 96"/>
                  <a:gd name="T1" fmla="*/ 2147483647 h 40"/>
                  <a:gd name="T2" fmla="*/ 2147483647 w 96"/>
                  <a:gd name="T3" fmla="*/ 2147483647 h 40"/>
                  <a:gd name="T4" fmla="*/ 2147483647 w 96"/>
                  <a:gd name="T5" fmla="*/ 2147483647 h 40"/>
                  <a:gd name="T6" fmla="*/ 2147483647 w 96"/>
                  <a:gd name="T7" fmla="*/ 0 h 40"/>
                  <a:gd name="T8" fmla="*/ 2147483647 w 96"/>
                  <a:gd name="T9" fmla="*/ 0 h 40"/>
                  <a:gd name="T10" fmla="*/ 2147483647 w 96"/>
                  <a:gd name="T11" fmla="*/ 0 h 40"/>
                  <a:gd name="T12" fmla="*/ 2147483647 w 96"/>
                  <a:gd name="T13" fmla="*/ 0 h 40"/>
                  <a:gd name="T14" fmla="*/ 2147483647 w 96"/>
                  <a:gd name="T15" fmla="*/ 2147483647 h 40"/>
                  <a:gd name="T16" fmla="*/ 2147483647 w 96"/>
                  <a:gd name="T17" fmla="*/ 2147483647 h 40"/>
                  <a:gd name="T18" fmla="*/ 2147483647 w 96"/>
                  <a:gd name="T19" fmla="*/ 2147483647 h 40"/>
                  <a:gd name="T20" fmla="*/ 2147483647 w 96"/>
                  <a:gd name="T21" fmla="*/ 2147483647 h 40"/>
                  <a:gd name="T22" fmla="*/ 2147483647 w 96"/>
                  <a:gd name="T23" fmla="*/ 2147483647 h 40"/>
                  <a:gd name="T24" fmla="*/ 2147483647 w 96"/>
                  <a:gd name="T25" fmla="*/ 2147483647 h 40"/>
                  <a:gd name="T26" fmla="*/ 2147483647 w 96"/>
                  <a:gd name="T27" fmla="*/ 2147483647 h 40"/>
                  <a:gd name="T28" fmla="*/ 2147483647 w 96"/>
                  <a:gd name="T29" fmla="*/ 2147483647 h 40"/>
                  <a:gd name="T30" fmla="*/ 0 w 96"/>
                  <a:gd name="T31" fmla="*/ 2147483647 h 40"/>
                  <a:gd name="T32" fmla="*/ 2147483647 w 96"/>
                  <a:gd name="T33" fmla="*/ 2147483647 h 40"/>
                  <a:gd name="T34" fmla="*/ 2147483647 w 96"/>
                  <a:gd name="T35" fmla="*/ 2147483647 h 40"/>
                  <a:gd name="T36" fmla="*/ 2147483647 w 96"/>
                  <a:gd name="T37" fmla="*/ 2147483647 h 40"/>
                  <a:gd name="T38" fmla="*/ 2147483647 w 96"/>
                  <a:gd name="T39" fmla="*/ 2147483647 h 40"/>
                  <a:gd name="T40" fmla="*/ 2147483647 w 96"/>
                  <a:gd name="T41" fmla="*/ 2147483647 h 40"/>
                  <a:gd name="T42" fmla="*/ 2147483647 w 96"/>
                  <a:gd name="T43" fmla="*/ 2147483647 h 40"/>
                  <a:gd name="T44" fmla="*/ 2147483647 w 96"/>
                  <a:gd name="T45" fmla="*/ 2147483647 h 40"/>
                  <a:gd name="T46" fmla="*/ 2147483647 w 96"/>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0"/>
                  <a:gd name="T74" fmla="*/ 96 w 9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0">
                    <a:moveTo>
                      <a:pt x="96" y="24"/>
                    </a:moveTo>
                    <a:lnTo>
                      <a:pt x="96" y="16"/>
                    </a:lnTo>
                    <a:lnTo>
                      <a:pt x="96" y="8"/>
                    </a:lnTo>
                    <a:lnTo>
                      <a:pt x="96" y="0"/>
                    </a:lnTo>
                    <a:lnTo>
                      <a:pt x="88" y="0"/>
                    </a:lnTo>
                    <a:lnTo>
                      <a:pt x="72" y="0"/>
                    </a:lnTo>
                    <a:lnTo>
                      <a:pt x="56" y="0"/>
                    </a:lnTo>
                    <a:lnTo>
                      <a:pt x="56" y="8"/>
                    </a:lnTo>
                    <a:lnTo>
                      <a:pt x="48" y="8"/>
                    </a:lnTo>
                    <a:lnTo>
                      <a:pt x="48" y="16"/>
                    </a:lnTo>
                    <a:lnTo>
                      <a:pt x="48" y="24"/>
                    </a:lnTo>
                    <a:lnTo>
                      <a:pt x="40" y="24"/>
                    </a:lnTo>
                    <a:lnTo>
                      <a:pt x="24" y="24"/>
                    </a:lnTo>
                    <a:lnTo>
                      <a:pt x="16" y="24"/>
                    </a:lnTo>
                    <a:lnTo>
                      <a:pt x="8" y="24"/>
                    </a:lnTo>
                    <a:lnTo>
                      <a:pt x="0" y="24"/>
                    </a:lnTo>
                    <a:lnTo>
                      <a:pt x="8" y="32"/>
                    </a:lnTo>
                    <a:lnTo>
                      <a:pt x="16" y="40"/>
                    </a:lnTo>
                    <a:lnTo>
                      <a:pt x="24" y="40"/>
                    </a:lnTo>
                    <a:lnTo>
                      <a:pt x="40" y="40"/>
                    </a:lnTo>
                    <a:lnTo>
                      <a:pt x="56" y="40"/>
                    </a:lnTo>
                    <a:lnTo>
                      <a:pt x="72" y="40"/>
                    </a:lnTo>
                    <a:lnTo>
                      <a:pt x="88" y="32"/>
                    </a:lnTo>
                    <a:lnTo>
                      <a:pt x="96"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92" name="Freeform 696"/>
              <p:cNvSpPr>
                <a:spLocks/>
              </p:cNvSpPr>
              <p:nvPr/>
            </p:nvSpPr>
            <p:spPr bwMode="auto">
              <a:xfrm>
                <a:off x="9470320" y="1007232"/>
                <a:ext cx="156368" cy="163513"/>
              </a:xfrm>
              <a:custGeom>
                <a:avLst/>
                <a:gdLst>
                  <a:gd name="T0" fmla="*/ 2147483647 w 161"/>
                  <a:gd name="T1" fmla="*/ 2147483647 h 168"/>
                  <a:gd name="T2" fmla="*/ 2147483647 w 161"/>
                  <a:gd name="T3" fmla="*/ 2147483647 h 168"/>
                  <a:gd name="T4" fmla="*/ 2147483647 w 161"/>
                  <a:gd name="T5" fmla="*/ 2147483647 h 168"/>
                  <a:gd name="T6" fmla="*/ 2147483647 w 161"/>
                  <a:gd name="T7" fmla="*/ 2147483647 h 168"/>
                  <a:gd name="T8" fmla="*/ 2147483647 w 161"/>
                  <a:gd name="T9" fmla="*/ 2147483647 h 168"/>
                  <a:gd name="T10" fmla="*/ 2147483647 w 161"/>
                  <a:gd name="T11" fmla="*/ 2147483647 h 168"/>
                  <a:gd name="T12" fmla="*/ 2147483647 w 161"/>
                  <a:gd name="T13" fmla="*/ 2147483647 h 168"/>
                  <a:gd name="T14" fmla="*/ 2147483647 w 161"/>
                  <a:gd name="T15" fmla="*/ 2147483647 h 168"/>
                  <a:gd name="T16" fmla="*/ 2147483647 w 161"/>
                  <a:gd name="T17" fmla="*/ 2147483647 h 168"/>
                  <a:gd name="T18" fmla="*/ 2147483647 w 161"/>
                  <a:gd name="T19" fmla="*/ 2147483647 h 168"/>
                  <a:gd name="T20" fmla="*/ 2147483647 w 161"/>
                  <a:gd name="T21" fmla="*/ 2147483647 h 168"/>
                  <a:gd name="T22" fmla="*/ 2147483647 w 161"/>
                  <a:gd name="T23" fmla="*/ 2147483647 h 168"/>
                  <a:gd name="T24" fmla="*/ 2147483647 w 161"/>
                  <a:gd name="T25" fmla="*/ 2147483647 h 168"/>
                  <a:gd name="T26" fmla="*/ 2147483647 w 161"/>
                  <a:gd name="T27" fmla="*/ 2147483647 h 168"/>
                  <a:gd name="T28" fmla="*/ 2147483647 w 161"/>
                  <a:gd name="T29" fmla="*/ 2147483647 h 168"/>
                  <a:gd name="T30" fmla="*/ 2147483647 w 161"/>
                  <a:gd name="T31" fmla="*/ 2147483647 h 168"/>
                  <a:gd name="T32" fmla="*/ 2147483647 w 161"/>
                  <a:gd name="T33" fmla="*/ 0 h 168"/>
                  <a:gd name="T34" fmla="*/ 2147483647 w 161"/>
                  <a:gd name="T35" fmla="*/ 2147483647 h 168"/>
                  <a:gd name="T36" fmla="*/ 2147483647 w 161"/>
                  <a:gd name="T37" fmla="*/ 2147483647 h 168"/>
                  <a:gd name="T38" fmla="*/ 2147483647 w 161"/>
                  <a:gd name="T39" fmla="*/ 2147483647 h 168"/>
                  <a:gd name="T40" fmla="*/ 2147483647 w 161"/>
                  <a:gd name="T41" fmla="*/ 2147483647 h 168"/>
                  <a:gd name="T42" fmla="*/ 2147483647 w 161"/>
                  <a:gd name="T43" fmla="*/ 2147483647 h 168"/>
                  <a:gd name="T44" fmla="*/ 2147483647 w 161"/>
                  <a:gd name="T45" fmla="*/ 2147483647 h 168"/>
                  <a:gd name="T46" fmla="*/ 2147483647 w 161"/>
                  <a:gd name="T47" fmla="*/ 2147483647 h 168"/>
                  <a:gd name="T48" fmla="*/ 2147483647 w 161"/>
                  <a:gd name="T49" fmla="*/ 2147483647 h 168"/>
                  <a:gd name="T50" fmla="*/ 2147483647 w 161"/>
                  <a:gd name="T51" fmla="*/ 2147483647 h 168"/>
                  <a:gd name="T52" fmla="*/ 2147483647 w 161"/>
                  <a:gd name="T53" fmla="*/ 2147483647 h 168"/>
                  <a:gd name="T54" fmla="*/ 2147483647 w 161"/>
                  <a:gd name="T55" fmla="*/ 2147483647 h 168"/>
                  <a:gd name="T56" fmla="*/ 2147483647 w 161"/>
                  <a:gd name="T57" fmla="*/ 2147483647 h 168"/>
                  <a:gd name="T58" fmla="*/ 0 w 161"/>
                  <a:gd name="T59" fmla="*/ 2147483647 h 168"/>
                  <a:gd name="T60" fmla="*/ 0 w 161"/>
                  <a:gd name="T61" fmla="*/ 2147483647 h 168"/>
                  <a:gd name="T62" fmla="*/ 2147483647 w 161"/>
                  <a:gd name="T63" fmla="*/ 2147483647 h 168"/>
                  <a:gd name="T64" fmla="*/ 2147483647 w 161"/>
                  <a:gd name="T65" fmla="*/ 2147483647 h 168"/>
                  <a:gd name="T66" fmla="*/ 2147483647 w 161"/>
                  <a:gd name="T67" fmla="*/ 2147483647 h 168"/>
                  <a:gd name="T68" fmla="*/ 2147483647 w 161"/>
                  <a:gd name="T69" fmla="*/ 2147483647 h 168"/>
                  <a:gd name="T70" fmla="*/ 2147483647 w 161"/>
                  <a:gd name="T71" fmla="*/ 2147483647 h 168"/>
                  <a:gd name="T72" fmla="*/ 2147483647 w 161"/>
                  <a:gd name="T73" fmla="*/ 2147483647 h 168"/>
                  <a:gd name="T74" fmla="*/ 2147483647 w 161"/>
                  <a:gd name="T75" fmla="*/ 2147483647 h 168"/>
                  <a:gd name="T76" fmla="*/ 2147483647 w 161"/>
                  <a:gd name="T77" fmla="*/ 2147483647 h 168"/>
                  <a:gd name="T78" fmla="*/ 2147483647 w 161"/>
                  <a:gd name="T79" fmla="*/ 2147483647 h 168"/>
                  <a:gd name="T80" fmla="*/ 2147483647 w 161"/>
                  <a:gd name="T81" fmla="*/ 2147483647 h 168"/>
                  <a:gd name="T82" fmla="*/ 2147483647 w 161"/>
                  <a:gd name="T83" fmla="*/ 2147483647 h 168"/>
                  <a:gd name="T84" fmla="*/ 2147483647 w 161"/>
                  <a:gd name="T85" fmla="*/ 2147483647 h 168"/>
                  <a:gd name="T86" fmla="*/ 2147483647 w 161"/>
                  <a:gd name="T87" fmla="*/ 2147483647 h 168"/>
                  <a:gd name="T88" fmla="*/ 2147483647 w 161"/>
                  <a:gd name="T89" fmla="*/ 2147483647 h 168"/>
                  <a:gd name="T90" fmla="*/ 2147483647 w 161"/>
                  <a:gd name="T91" fmla="*/ 2147483647 h 168"/>
                  <a:gd name="T92" fmla="*/ 2147483647 w 161"/>
                  <a:gd name="T93" fmla="*/ 2147483647 h 168"/>
                  <a:gd name="T94" fmla="*/ 2147483647 w 161"/>
                  <a:gd name="T95" fmla="*/ 2147483647 h 168"/>
                  <a:gd name="T96" fmla="*/ 2147483647 w 161"/>
                  <a:gd name="T97" fmla="*/ 2147483647 h 168"/>
                  <a:gd name="T98" fmla="*/ 2147483647 w 161"/>
                  <a:gd name="T99" fmla="*/ 2147483647 h 168"/>
                  <a:gd name="T100" fmla="*/ 2147483647 w 161"/>
                  <a:gd name="T101" fmla="*/ 2147483647 h 168"/>
                  <a:gd name="T102" fmla="*/ 2147483647 w 161"/>
                  <a:gd name="T103" fmla="*/ 2147483647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8"/>
                  <a:gd name="T158" fmla="*/ 161 w 161"/>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8">
                    <a:moveTo>
                      <a:pt x="145" y="120"/>
                    </a:moveTo>
                    <a:lnTo>
                      <a:pt x="153" y="112"/>
                    </a:lnTo>
                    <a:lnTo>
                      <a:pt x="153" y="104"/>
                    </a:lnTo>
                    <a:lnTo>
                      <a:pt x="145" y="96"/>
                    </a:lnTo>
                    <a:lnTo>
                      <a:pt x="137" y="96"/>
                    </a:lnTo>
                    <a:lnTo>
                      <a:pt x="137" y="88"/>
                    </a:lnTo>
                    <a:lnTo>
                      <a:pt x="153" y="72"/>
                    </a:lnTo>
                    <a:lnTo>
                      <a:pt x="153" y="56"/>
                    </a:lnTo>
                    <a:lnTo>
                      <a:pt x="161" y="48"/>
                    </a:lnTo>
                    <a:lnTo>
                      <a:pt x="153" y="40"/>
                    </a:lnTo>
                    <a:lnTo>
                      <a:pt x="145" y="40"/>
                    </a:lnTo>
                    <a:lnTo>
                      <a:pt x="128" y="32"/>
                    </a:lnTo>
                    <a:lnTo>
                      <a:pt x="120" y="24"/>
                    </a:lnTo>
                    <a:lnTo>
                      <a:pt x="112" y="24"/>
                    </a:lnTo>
                    <a:lnTo>
                      <a:pt x="104" y="16"/>
                    </a:lnTo>
                    <a:lnTo>
                      <a:pt x="96" y="8"/>
                    </a:lnTo>
                    <a:lnTo>
                      <a:pt x="96" y="0"/>
                    </a:lnTo>
                    <a:lnTo>
                      <a:pt x="88" y="8"/>
                    </a:lnTo>
                    <a:lnTo>
                      <a:pt x="80" y="24"/>
                    </a:lnTo>
                    <a:lnTo>
                      <a:pt x="72" y="24"/>
                    </a:lnTo>
                    <a:lnTo>
                      <a:pt x="64" y="40"/>
                    </a:lnTo>
                    <a:lnTo>
                      <a:pt x="48" y="40"/>
                    </a:lnTo>
                    <a:lnTo>
                      <a:pt x="48" y="32"/>
                    </a:lnTo>
                    <a:lnTo>
                      <a:pt x="40" y="32"/>
                    </a:lnTo>
                    <a:lnTo>
                      <a:pt x="40" y="40"/>
                    </a:lnTo>
                    <a:lnTo>
                      <a:pt x="40" y="48"/>
                    </a:lnTo>
                    <a:lnTo>
                      <a:pt x="32" y="48"/>
                    </a:lnTo>
                    <a:lnTo>
                      <a:pt x="24" y="48"/>
                    </a:lnTo>
                    <a:lnTo>
                      <a:pt x="16" y="48"/>
                    </a:lnTo>
                    <a:lnTo>
                      <a:pt x="0" y="56"/>
                    </a:lnTo>
                    <a:lnTo>
                      <a:pt x="0" y="64"/>
                    </a:lnTo>
                    <a:lnTo>
                      <a:pt x="16" y="72"/>
                    </a:lnTo>
                    <a:lnTo>
                      <a:pt x="32" y="72"/>
                    </a:lnTo>
                    <a:lnTo>
                      <a:pt x="32" y="80"/>
                    </a:lnTo>
                    <a:lnTo>
                      <a:pt x="40" y="88"/>
                    </a:lnTo>
                    <a:lnTo>
                      <a:pt x="40" y="104"/>
                    </a:lnTo>
                    <a:lnTo>
                      <a:pt x="48" y="104"/>
                    </a:lnTo>
                    <a:lnTo>
                      <a:pt x="48" y="120"/>
                    </a:lnTo>
                    <a:lnTo>
                      <a:pt x="40" y="152"/>
                    </a:lnTo>
                    <a:lnTo>
                      <a:pt x="48" y="160"/>
                    </a:lnTo>
                    <a:lnTo>
                      <a:pt x="56" y="160"/>
                    </a:lnTo>
                    <a:lnTo>
                      <a:pt x="72" y="160"/>
                    </a:lnTo>
                    <a:lnTo>
                      <a:pt x="80" y="160"/>
                    </a:lnTo>
                    <a:lnTo>
                      <a:pt x="88" y="168"/>
                    </a:lnTo>
                    <a:lnTo>
                      <a:pt x="96" y="168"/>
                    </a:lnTo>
                    <a:lnTo>
                      <a:pt x="104" y="152"/>
                    </a:lnTo>
                    <a:lnTo>
                      <a:pt x="112" y="152"/>
                    </a:lnTo>
                    <a:lnTo>
                      <a:pt x="128" y="152"/>
                    </a:lnTo>
                    <a:lnTo>
                      <a:pt x="153" y="136"/>
                    </a:lnTo>
                    <a:lnTo>
                      <a:pt x="161" y="136"/>
                    </a:lnTo>
                    <a:lnTo>
                      <a:pt x="153" y="128"/>
                    </a:lnTo>
                    <a:lnTo>
                      <a:pt x="145" y="120"/>
                    </a:lnTo>
                    <a:close/>
                  </a:path>
                </a:pathLst>
              </a:custGeom>
              <a:solidFill>
                <a:srgbClr val="00AEEF"/>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prstClr val="white">
                      <a:lumMod val="85000"/>
                      <a:lumOff val="15000"/>
                    </a:prstClr>
                  </a:solidFill>
                </a:endParaRPr>
              </a:p>
            </p:txBody>
          </p:sp>
          <p:sp>
            <p:nvSpPr>
              <p:cNvPr id="1093" name="Freeform 697"/>
              <p:cNvSpPr>
                <a:spLocks/>
              </p:cNvSpPr>
              <p:nvPr/>
            </p:nvSpPr>
            <p:spPr bwMode="auto">
              <a:xfrm>
                <a:off x="9610814" y="1092957"/>
                <a:ext cx="147638" cy="139700"/>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0 w 152"/>
                  <a:gd name="T17" fmla="*/ 2147483647 h 144"/>
                  <a:gd name="T18" fmla="*/ 2147483647 w 152"/>
                  <a:gd name="T19" fmla="*/ 2147483647 h 144"/>
                  <a:gd name="T20" fmla="*/ 2147483647 w 152"/>
                  <a:gd name="T21" fmla="*/ 2147483647 h 144"/>
                  <a:gd name="T22" fmla="*/ 2147483647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144"/>
                  <a:gd name="T95" fmla="*/ 152 w 152"/>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94" name="Freeform 698"/>
              <p:cNvSpPr>
                <a:spLocks/>
              </p:cNvSpPr>
              <p:nvPr/>
            </p:nvSpPr>
            <p:spPr bwMode="auto">
              <a:xfrm>
                <a:off x="9594146" y="929444"/>
                <a:ext cx="117475" cy="147638"/>
              </a:xfrm>
              <a:custGeom>
                <a:avLst/>
                <a:gdLst>
                  <a:gd name="T0" fmla="*/ 2147483647 w 121"/>
                  <a:gd name="T1" fmla="*/ 2147483647 h 152"/>
                  <a:gd name="T2" fmla="*/ 2147483647 w 121"/>
                  <a:gd name="T3" fmla="*/ 2147483647 h 152"/>
                  <a:gd name="T4" fmla="*/ 2147483647 w 121"/>
                  <a:gd name="T5" fmla="*/ 2147483647 h 152"/>
                  <a:gd name="T6" fmla="*/ 2147483647 w 121"/>
                  <a:gd name="T7" fmla="*/ 2147483647 h 152"/>
                  <a:gd name="T8" fmla="*/ 2147483647 w 121"/>
                  <a:gd name="T9" fmla="*/ 2147483647 h 152"/>
                  <a:gd name="T10" fmla="*/ 2147483647 w 121"/>
                  <a:gd name="T11" fmla="*/ 2147483647 h 152"/>
                  <a:gd name="T12" fmla="*/ 2147483647 w 121"/>
                  <a:gd name="T13" fmla="*/ 2147483647 h 152"/>
                  <a:gd name="T14" fmla="*/ 2147483647 w 121"/>
                  <a:gd name="T15" fmla="*/ 2147483647 h 152"/>
                  <a:gd name="T16" fmla="*/ 0 w 121"/>
                  <a:gd name="T17" fmla="*/ 2147483647 h 152"/>
                  <a:gd name="T18" fmla="*/ 2147483647 w 121"/>
                  <a:gd name="T19" fmla="*/ 2147483647 h 152"/>
                  <a:gd name="T20" fmla="*/ 2147483647 w 121"/>
                  <a:gd name="T21" fmla="*/ 2147483647 h 152"/>
                  <a:gd name="T22" fmla="*/ 2147483647 w 121"/>
                  <a:gd name="T23" fmla="*/ 2147483647 h 152"/>
                  <a:gd name="T24" fmla="*/ 2147483647 w 121"/>
                  <a:gd name="T25" fmla="*/ 2147483647 h 152"/>
                  <a:gd name="T26" fmla="*/ 2147483647 w 121"/>
                  <a:gd name="T27" fmla="*/ 2147483647 h 152"/>
                  <a:gd name="T28" fmla="*/ 2147483647 w 121"/>
                  <a:gd name="T29" fmla="*/ 2147483647 h 152"/>
                  <a:gd name="T30" fmla="*/ 2147483647 w 121"/>
                  <a:gd name="T31" fmla="*/ 2147483647 h 152"/>
                  <a:gd name="T32" fmla="*/ 2147483647 w 121"/>
                  <a:gd name="T33" fmla="*/ 2147483647 h 152"/>
                  <a:gd name="T34" fmla="*/ 2147483647 w 121"/>
                  <a:gd name="T35" fmla="*/ 2147483647 h 152"/>
                  <a:gd name="T36" fmla="*/ 2147483647 w 121"/>
                  <a:gd name="T37" fmla="*/ 2147483647 h 152"/>
                  <a:gd name="T38" fmla="*/ 2147483647 w 121"/>
                  <a:gd name="T39" fmla="*/ 2147483647 h 152"/>
                  <a:gd name="T40" fmla="*/ 2147483647 w 121"/>
                  <a:gd name="T41" fmla="*/ 2147483647 h 152"/>
                  <a:gd name="T42" fmla="*/ 2147483647 w 121"/>
                  <a:gd name="T43" fmla="*/ 2147483647 h 152"/>
                  <a:gd name="T44" fmla="*/ 2147483647 w 121"/>
                  <a:gd name="T45" fmla="*/ 2147483647 h 152"/>
                  <a:gd name="T46" fmla="*/ 2147483647 w 121"/>
                  <a:gd name="T47" fmla="*/ 2147483647 h 152"/>
                  <a:gd name="T48" fmla="*/ 2147483647 w 121"/>
                  <a:gd name="T49" fmla="*/ 2147483647 h 152"/>
                  <a:gd name="T50" fmla="*/ 2147483647 w 121"/>
                  <a:gd name="T51" fmla="*/ 2147483647 h 152"/>
                  <a:gd name="T52" fmla="*/ 2147483647 w 121"/>
                  <a:gd name="T53" fmla="*/ 2147483647 h 152"/>
                  <a:gd name="T54" fmla="*/ 2147483647 w 121"/>
                  <a:gd name="T55" fmla="*/ 2147483647 h 152"/>
                  <a:gd name="T56" fmla="*/ 2147483647 w 121"/>
                  <a:gd name="T57" fmla="*/ 2147483647 h 152"/>
                  <a:gd name="T58" fmla="*/ 2147483647 w 121"/>
                  <a:gd name="T59" fmla="*/ 2147483647 h 152"/>
                  <a:gd name="T60" fmla="*/ 2147483647 w 121"/>
                  <a:gd name="T61" fmla="*/ 2147483647 h 152"/>
                  <a:gd name="T62" fmla="*/ 2147483647 w 121"/>
                  <a:gd name="T63" fmla="*/ 2147483647 h 152"/>
                  <a:gd name="T64" fmla="*/ 2147483647 w 121"/>
                  <a:gd name="T65" fmla="*/ 2147483647 h 152"/>
                  <a:gd name="T66" fmla="*/ 2147483647 w 121"/>
                  <a:gd name="T67" fmla="*/ 2147483647 h 152"/>
                  <a:gd name="T68" fmla="*/ 2147483647 w 121"/>
                  <a:gd name="T69" fmla="*/ 2147483647 h 152"/>
                  <a:gd name="T70" fmla="*/ 2147483647 w 121"/>
                  <a:gd name="T71" fmla="*/ 2147483647 h 152"/>
                  <a:gd name="T72" fmla="*/ 2147483647 w 121"/>
                  <a:gd name="T73" fmla="*/ 2147483647 h 152"/>
                  <a:gd name="T74" fmla="*/ 2147483647 w 121"/>
                  <a:gd name="T75" fmla="*/ 2147483647 h 152"/>
                  <a:gd name="T76" fmla="*/ 2147483647 w 121"/>
                  <a:gd name="T77" fmla="*/ 2147483647 h 152"/>
                  <a:gd name="T78" fmla="*/ 2147483647 w 121"/>
                  <a:gd name="T79" fmla="*/ 2147483647 h 152"/>
                  <a:gd name="T80" fmla="*/ 2147483647 w 121"/>
                  <a:gd name="T81" fmla="*/ 2147483647 h 152"/>
                  <a:gd name="T82" fmla="*/ 2147483647 w 121"/>
                  <a:gd name="T83" fmla="*/ 2147483647 h 152"/>
                  <a:gd name="T84" fmla="*/ 2147483647 w 121"/>
                  <a:gd name="T85" fmla="*/ 2147483647 h 152"/>
                  <a:gd name="T86" fmla="*/ 2147483647 w 121"/>
                  <a:gd name="T87" fmla="*/ 2147483647 h 152"/>
                  <a:gd name="T88" fmla="*/ 2147483647 w 121"/>
                  <a:gd name="T89" fmla="*/ 2147483647 h 152"/>
                  <a:gd name="T90" fmla="*/ 2147483647 w 121"/>
                  <a:gd name="T91" fmla="*/ 0 h 152"/>
                  <a:gd name="T92" fmla="*/ 2147483647 w 121"/>
                  <a:gd name="T93" fmla="*/ 2147483647 h 152"/>
                  <a:gd name="T94" fmla="*/ 2147483647 w 121"/>
                  <a:gd name="T95" fmla="*/ 2147483647 h 152"/>
                  <a:gd name="T96" fmla="*/ 2147483647 w 121"/>
                  <a:gd name="T97" fmla="*/ 2147483647 h 152"/>
                  <a:gd name="T98" fmla="*/ 2147483647 w 121"/>
                  <a:gd name="T99" fmla="*/ 2147483647 h 152"/>
                  <a:gd name="T100" fmla="*/ 2147483647 w 121"/>
                  <a:gd name="T101" fmla="*/ 2147483647 h 152"/>
                  <a:gd name="T102" fmla="*/ 2147483647 w 121"/>
                  <a:gd name="T103" fmla="*/ 2147483647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52"/>
                  <a:gd name="T158" fmla="*/ 121 w 121"/>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52">
                    <a:moveTo>
                      <a:pt x="25" y="40"/>
                    </a:moveTo>
                    <a:lnTo>
                      <a:pt x="17" y="48"/>
                    </a:lnTo>
                    <a:lnTo>
                      <a:pt x="17" y="64"/>
                    </a:lnTo>
                    <a:lnTo>
                      <a:pt x="9" y="72"/>
                    </a:lnTo>
                    <a:lnTo>
                      <a:pt x="9" y="80"/>
                    </a:lnTo>
                    <a:lnTo>
                      <a:pt x="9" y="88"/>
                    </a:lnTo>
                    <a:lnTo>
                      <a:pt x="9" y="96"/>
                    </a:lnTo>
                    <a:lnTo>
                      <a:pt x="9" y="104"/>
                    </a:lnTo>
                    <a:lnTo>
                      <a:pt x="0" y="112"/>
                    </a:lnTo>
                    <a:lnTo>
                      <a:pt x="17" y="120"/>
                    </a:lnTo>
                    <a:lnTo>
                      <a:pt x="25" y="120"/>
                    </a:lnTo>
                    <a:lnTo>
                      <a:pt x="33" y="128"/>
                    </a:lnTo>
                    <a:lnTo>
                      <a:pt x="25" y="136"/>
                    </a:lnTo>
                    <a:lnTo>
                      <a:pt x="25" y="152"/>
                    </a:lnTo>
                    <a:lnTo>
                      <a:pt x="33" y="152"/>
                    </a:lnTo>
                    <a:lnTo>
                      <a:pt x="41" y="152"/>
                    </a:lnTo>
                    <a:lnTo>
                      <a:pt x="49" y="152"/>
                    </a:lnTo>
                    <a:lnTo>
                      <a:pt x="57" y="152"/>
                    </a:lnTo>
                    <a:lnTo>
                      <a:pt x="65" y="152"/>
                    </a:lnTo>
                    <a:lnTo>
                      <a:pt x="73" y="152"/>
                    </a:lnTo>
                    <a:lnTo>
                      <a:pt x="89" y="152"/>
                    </a:lnTo>
                    <a:lnTo>
                      <a:pt x="97" y="152"/>
                    </a:lnTo>
                    <a:lnTo>
                      <a:pt x="97" y="144"/>
                    </a:lnTo>
                    <a:lnTo>
                      <a:pt x="97" y="136"/>
                    </a:lnTo>
                    <a:lnTo>
                      <a:pt x="105" y="136"/>
                    </a:lnTo>
                    <a:lnTo>
                      <a:pt x="105" y="128"/>
                    </a:lnTo>
                    <a:lnTo>
                      <a:pt x="97" y="112"/>
                    </a:lnTo>
                    <a:lnTo>
                      <a:pt x="89" y="104"/>
                    </a:lnTo>
                    <a:lnTo>
                      <a:pt x="81" y="104"/>
                    </a:lnTo>
                    <a:lnTo>
                      <a:pt x="89" y="96"/>
                    </a:lnTo>
                    <a:lnTo>
                      <a:pt x="97" y="96"/>
                    </a:lnTo>
                    <a:lnTo>
                      <a:pt x="105" y="88"/>
                    </a:lnTo>
                    <a:lnTo>
                      <a:pt x="113" y="88"/>
                    </a:lnTo>
                    <a:lnTo>
                      <a:pt x="121" y="88"/>
                    </a:lnTo>
                    <a:lnTo>
                      <a:pt x="121" y="72"/>
                    </a:lnTo>
                    <a:lnTo>
                      <a:pt x="113" y="56"/>
                    </a:lnTo>
                    <a:lnTo>
                      <a:pt x="113" y="48"/>
                    </a:lnTo>
                    <a:lnTo>
                      <a:pt x="113" y="40"/>
                    </a:lnTo>
                    <a:lnTo>
                      <a:pt x="113" y="32"/>
                    </a:lnTo>
                    <a:lnTo>
                      <a:pt x="113" y="24"/>
                    </a:lnTo>
                    <a:lnTo>
                      <a:pt x="97" y="16"/>
                    </a:lnTo>
                    <a:lnTo>
                      <a:pt x="81" y="24"/>
                    </a:lnTo>
                    <a:lnTo>
                      <a:pt x="73" y="16"/>
                    </a:lnTo>
                    <a:lnTo>
                      <a:pt x="73" y="8"/>
                    </a:lnTo>
                    <a:lnTo>
                      <a:pt x="57" y="8"/>
                    </a:lnTo>
                    <a:lnTo>
                      <a:pt x="49" y="0"/>
                    </a:lnTo>
                    <a:lnTo>
                      <a:pt x="49" y="8"/>
                    </a:lnTo>
                    <a:lnTo>
                      <a:pt x="41" y="24"/>
                    </a:lnTo>
                    <a:lnTo>
                      <a:pt x="41" y="32"/>
                    </a:lnTo>
                    <a:lnTo>
                      <a:pt x="33" y="32"/>
                    </a:lnTo>
                    <a:lnTo>
                      <a:pt x="25" y="32"/>
                    </a:lnTo>
                    <a:lnTo>
                      <a:pt x="25" y="4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95" name="Freeform 699"/>
              <p:cNvSpPr>
                <a:spLocks/>
              </p:cNvSpPr>
              <p:nvPr/>
            </p:nvSpPr>
            <p:spPr bwMode="auto">
              <a:xfrm>
                <a:off x="9571127" y="961195"/>
                <a:ext cx="47625" cy="53975"/>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0 w 49"/>
                  <a:gd name="T31" fmla="*/ 2147483647 h 56"/>
                  <a:gd name="T32" fmla="*/ 2147483647 w 49"/>
                  <a:gd name="T33" fmla="*/ 2147483647 h 56"/>
                  <a:gd name="T34" fmla="*/ 2147483647 w 49"/>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6"/>
                  <a:gd name="T56" fmla="*/ 49 w 49"/>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96" name="Freeform 700"/>
              <p:cNvSpPr>
                <a:spLocks/>
              </p:cNvSpPr>
              <p:nvPr/>
            </p:nvSpPr>
            <p:spPr bwMode="auto">
              <a:xfrm>
                <a:off x="9610814" y="1092957"/>
                <a:ext cx="147638" cy="139700"/>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0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2147483647 w 152"/>
                  <a:gd name="T21" fmla="*/ 2147483647 h 144"/>
                  <a:gd name="T22" fmla="*/ 0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2147483647 h 144"/>
                  <a:gd name="T62" fmla="*/ 2147483647 w 152"/>
                  <a:gd name="T63" fmla="*/ 2147483647 h 144"/>
                  <a:gd name="T64" fmla="*/ 2147483647 w 152"/>
                  <a:gd name="T65" fmla="*/ 2147483647 h 144"/>
                  <a:gd name="T66" fmla="*/ 2147483647 w 152"/>
                  <a:gd name="T67" fmla="*/ 0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44"/>
                  <a:gd name="T104" fmla="*/ 152 w 152"/>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97" name="Freeform 701"/>
              <p:cNvSpPr>
                <a:spLocks/>
              </p:cNvSpPr>
              <p:nvPr/>
            </p:nvSpPr>
            <p:spPr bwMode="auto">
              <a:xfrm>
                <a:off x="9571127" y="961195"/>
                <a:ext cx="47625" cy="53975"/>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0 h 56"/>
                  <a:gd name="T24" fmla="*/ 2147483647 w 49"/>
                  <a:gd name="T25" fmla="*/ 2147483647 h 56"/>
                  <a:gd name="T26" fmla="*/ 2147483647 w 49"/>
                  <a:gd name="T27" fmla="*/ 2147483647 h 56"/>
                  <a:gd name="T28" fmla="*/ 2147483647 w 49"/>
                  <a:gd name="T29" fmla="*/ 2147483647 h 56"/>
                  <a:gd name="T30" fmla="*/ 2147483647 w 49"/>
                  <a:gd name="T31" fmla="*/ 2147483647 h 56"/>
                  <a:gd name="T32" fmla="*/ 0 w 49"/>
                  <a:gd name="T33" fmla="*/ 2147483647 h 56"/>
                  <a:gd name="T34" fmla="*/ 2147483647 w 49"/>
                  <a:gd name="T35" fmla="*/ 2147483647 h 56"/>
                  <a:gd name="T36" fmla="*/ 2147483647 w 49"/>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56"/>
                  <a:gd name="T59" fmla="*/ 49 w 49"/>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98" name="Freeform 702"/>
              <p:cNvSpPr>
                <a:spLocks/>
              </p:cNvSpPr>
              <p:nvPr/>
            </p:nvSpPr>
            <p:spPr bwMode="auto">
              <a:xfrm>
                <a:off x="9774327" y="1178682"/>
                <a:ext cx="76994" cy="7778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0 w 80"/>
                  <a:gd name="T17" fmla="*/ 2147483647 h 80"/>
                  <a:gd name="T18" fmla="*/ 2147483647 w 80"/>
                  <a:gd name="T19" fmla="*/ 2147483647 h 80"/>
                  <a:gd name="T20" fmla="*/ 2147483647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0"/>
                  <a:gd name="T74" fmla="*/ 80 w 80"/>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099" name="Freeform 703"/>
              <p:cNvSpPr>
                <a:spLocks/>
              </p:cNvSpPr>
              <p:nvPr/>
            </p:nvSpPr>
            <p:spPr bwMode="auto">
              <a:xfrm>
                <a:off x="9586209" y="479388"/>
                <a:ext cx="319881" cy="380206"/>
              </a:xfrm>
              <a:custGeom>
                <a:avLst/>
                <a:gdLst>
                  <a:gd name="T0" fmla="*/ 2147483647 w 329"/>
                  <a:gd name="T1" fmla="*/ 2147483647 h 392"/>
                  <a:gd name="T2" fmla="*/ 2147483647 w 329"/>
                  <a:gd name="T3" fmla="*/ 2147483647 h 392"/>
                  <a:gd name="T4" fmla="*/ 2147483647 w 329"/>
                  <a:gd name="T5" fmla="*/ 2147483647 h 392"/>
                  <a:gd name="T6" fmla="*/ 2147483647 w 329"/>
                  <a:gd name="T7" fmla="*/ 2147483647 h 392"/>
                  <a:gd name="T8" fmla="*/ 2147483647 w 329"/>
                  <a:gd name="T9" fmla="*/ 2147483647 h 392"/>
                  <a:gd name="T10" fmla="*/ 2147483647 w 329"/>
                  <a:gd name="T11" fmla="*/ 2147483647 h 392"/>
                  <a:gd name="T12" fmla="*/ 2147483647 w 329"/>
                  <a:gd name="T13" fmla="*/ 2147483647 h 392"/>
                  <a:gd name="T14" fmla="*/ 2147483647 w 329"/>
                  <a:gd name="T15" fmla="*/ 2147483647 h 392"/>
                  <a:gd name="T16" fmla="*/ 2147483647 w 329"/>
                  <a:gd name="T17" fmla="*/ 2147483647 h 392"/>
                  <a:gd name="T18" fmla="*/ 2147483647 w 329"/>
                  <a:gd name="T19" fmla="*/ 2147483647 h 392"/>
                  <a:gd name="T20" fmla="*/ 2147483647 w 329"/>
                  <a:gd name="T21" fmla="*/ 2147483647 h 392"/>
                  <a:gd name="T22" fmla="*/ 2147483647 w 329"/>
                  <a:gd name="T23" fmla="*/ 2147483647 h 392"/>
                  <a:gd name="T24" fmla="*/ 2147483647 w 329"/>
                  <a:gd name="T25" fmla="*/ 2147483647 h 392"/>
                  <a:gd name="T26" fmla="*/ 2147483647 w 329"/>
                  <a:gd name="T27" fmla="*/ 2147483647 h 392"/>
                  <a:gd name="T28" fmla="*/ 2147483647 w 329"/>
                  <a:gd name="T29" fmla="*/ 2147483647 h 392"/>
                  <a:gd name="T30" fmla="*/ 2147483647 w 329"/>
                  <a:gd name="T31" fmla="*/ 2147483647 h 392"/>
                  <a:gd name="T32" fmla="*/ 2147483647 w 329"/>
                  <a:gd name="T33" fmla="*/ 2147483647 h 392"/>
                  <a:gd name="T34" fmla="*/ 2147483647 w 329"/>
                  <a:gd name="T35" fmla="*/ 2147483647 h 392"/>
                  <a:gd name="T36" fmla="*/ 2147483647 w 329"/>
                  <a:gd name="T37" fmla="*/ 2147483647 h 392"/>
                  <a:gd name="T38" fmla="*/ 2147483647 w 329"/>
                  <a:gd name="T39" fmla="*/ 2147483647 h 392"/>
                  <a:gd name="T40" fmla="*/ 2147483647 w 329"/>
                  <a:gd name="T41" fmla="*/ 2147483647 h 392"/>
                  <a:gd name="T42" fmla="*/ 2147483647 w 329"/>
                  <a:gd name="T43" fmla="*/ 2147483647 h 392"/>
                  <a:gd name="T44" fmla="*/ 2147483647 w 329"/>
                  <a:gd name="T45" fmla="*/ 2147483647 h 392"/>
                  <a:gd name="T46" fmla="*/ 2147483647 w 329"/>
                  <a:gd name="T47" fmla="*/ 2147483647 h 392"/>
                  <a:gd name="T48" fmla="*/ 2147483647 w 329"/>
                  <a:gd name="T49" fmla="*/ 2147483647 h 392"/>
                  <a:gd name="T50" fmla="*/ 2147483647 w 329"/>
                  <a:gd name="T51" fmla="*/ 2147483647 h 392"/>
                  <a:gd name="T52" fmla="*/ 2147483647 w 329"/>
                  <a:gd name="T53" fmla="*/ 2147483647 h 392"/>
                  <a:gd name="T54" fmla="*/ 2147483647 w 329"/>
                  <a:gd name="T55" fmla="*/ 2147483647 h 392"/>
                  <a:gd name="T56" fmla="*/ 2147483647 w 329"/>
                  <a:gd name="T57" fmla="*/ 2147483647 h 392"/>
                  <a:gd name="T58" fmla="*/ 2147483647 w 329"/>
                  <a:gd name="T59" fmla="*/ 2147483647 h 392"/>
                  <a:gd name="T60" fmla="*/ 2147483647 w 329"/>
                  <a:gd name="T61" fmla="*/ 2147483647 h 392"/>
                  <a:gd name="T62" fmla="*/ 2147483647 w 329"/>
                  <a:gd name="T63" fmla="*/ 2147483647 h 392"/>
                  <a:gd name="T64" fmla="*/ 2147483647 w 329"/>
                  <a:gd name="T65" fmla="*/ 2147483647 h 392"/>
                  <a:gd name="T66" fmla="*/ 2147483647 w 329"/>
                  <a:gd name="T67" fmla="*/ 2147483647 h 392"/>
                  <a:gd name="T68" fmla="*/ 2147483647 w 329"/>
                  <a:gd name="T69" fmla="*/ 2147483647 h 392"/>
                  <a:gd name="T70" fmla="*/ 2147483647 w 329"/>
                  <a:gd name="T71" fmla="*/ 2147483647 h 392"/>
                  <a:gd name="T72" fmla="*/ 2147483647 w 329"/>
                  <a:gd name="T73" fmla="*/ 2147483647 h 392"/>
                  <a:gd name="T74" fmla="*/ 2147483647 w 329"/>
                  <a:gd name="T75" fmla="*/ 2147483647 h 392"/>
                  <a:gd name="T76" fmla="*/ 0 w 329"/>
                  <a:gd name="T77" fmla="*/ 2147483647 h 392"/>
                  <a:gd name="T78" fmla="*/ 2147483647 w 329"/>
                  <a:gd name="T79" fmla="*/ 2147483647 h 392"/>
                  <a:gd name="T80" fmla="*/ 2147483647 w 329"/>
                  <a:gd name="T81" fmla="*/ 2147483647 h 392"/>
                  <a:gd name="T82" fmla="*/ 2147483647 w 329"/>
                  <a:gd name="T83" fmla="*/ 2147483647 h 392"/>
                  <a:gd name="T84" fmla="*/ 2147483647 w 329"/>
                  <a:gd name="T85" fmla="*/ 2147483647 h 392"/>
                  <a:gd name="T86" fmla="*/ 2147483647 w 329"/>
                  <a:gd name="T87" fmla="*/ 2147483647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9"/>
                  <a:gd name="T133" fmla="*/ 0 h 392"/>
                  <a:gd name="T134" fmla="*/ 329 w 329"/>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9" h="392">
                    <a:moveTo>
                      <a:pt x="89" y="352"/>
                    </a:moveTo>
                    <a:lnTo>
                      <a:pt x="97" y="344"/>
                    </a:lnTo>
                    <a:lnTo>
                      <a:pt x="97" y="328"/>
                    </a:lnTo>
                    <a:lnTo>
                      <a:pt x="97" y="320"/>
                    </a:lnTo>
                    <a:lnTo>
                      <a:pt x="105" y="312"/>
                    </a:lnTo>
                    <a:lnTo>
                      <a:pt x="97" y="304"/>
                    </a:lnTo>
                    <a:lnTo>
                      <a:pt x="89" y="280"/>
                    </a:lnTo>
                    <a:lnTo>
                      <a:pt x="97" y="264"/>
                    </a:lnTo>
                    <a:lnTo>
                      <a:pt x="97" y="248"/>
                    </a:lnTo>
                    <a:lnTo>
                      <a:pt x="105" y="240"/>
                    </a:lnTo>
                    <a:lnTo>
                      <a:pt x="121" y="240"/>
                    </a:lnTo>
                    <a:lnTo>
                      <a:pt x="121" y="224"/>
                    </a:lnTo>
                    <a:lnTo>
                      <a:pt x="113" y="216"/>
                    </a:lnTo>
                    <a:lnTo>
                      <a:pt x="121" y="200"/>
                    </a:lnTo>
                    <a:lnTo>
                      <a:pt x="129" y="176"/>
                    </a:lnTo>
                    <a:lnTo>
                      <a:pt x="137" y="176"/>
                    </a:lnTo>
                    <a:lnTo>
                      <a:pt x="145" y="152"/>
                    </a:lnTo>
                    <a:lnTo>
                      <a:pt x="153" y="144"/>
                    </a:lnTo>
                    <a:lnTo>
                      <a:pt x="145" y="128"/>
                    </a:lnTo>
                    <a:lnTo>
                      <a:pt x="153" y="120"/>
                    </a:lnTo>
                    <a:lnTo>
                      <a:pt x="161" y="112"/>
                    </a:lnTo>
                    <a:lnTo>
                      <a:pt x="169" y="112"/>
                    </a:lnTo>
                    <a:lnTo>
                      <a:pt x="177" y="96"/>
                    </a:lnTo>
                    <a:lnTo>
                      <a:pt x="185" y="96"/>
                    </a:lnTo>
                    <a:lnTo>
                      <a:pt x="193" y="96"/>
                    </a:lnTo>
                    <a:lnTo>
                      <a:pt x="193" y="88"/>
                    </a:lnTo>
                    <a:lnTo>
                      <a:pt x="201" y="80"/>
                    </a:lnTo>
                    <a:lnTo>
                      <a:pt x="209" y="80"/>
                    </a:lnTo>
                    <a:lnTo>
                      <a:pt x="209" y="72"/>
                    </a:lnTo>
                    <a:lnTo>
                      <a:pt x="217" y="80"/>
                    </a:lnTo>
                    <a:lnTo>
                      <a:pt x="225" y="88"/>
                    </a:lnTo>
                    <a:lnTo>
                      <a:pt x="233" y="88"/>
                    </a:lnTo>
                    <a:lnTo>
                      <a:pt x="249" y="88"/>
                    </a:lnTo>
                    <a:lnTo>
                      <a:pt x="265" y="80"/>
                    </a:lnTo>
                    <a:lnTo>
                      <a:pt x="273" y="56"/>
                    </a:lnTo>
                    <a:lnTo>
                      <a:pt x="281" y="48"/>
                    </a:lnTo>
                    <a:lnTo>
                      <a:pt x="297" y="48"/>
                    </a:lnTo>
                    <a:lnTo>
                      <a:pt x="313" y="56"/>
                    </a:lnTo>
                    <a:lnTo>
                      <a:pt x="313" y="72"/>
                    </a:lnTo>
                    <a:lnTo>
                      <a:pt x="305" y="80"/>
                    </a:lnTo>
                    <a:lnTo>
                      <a:pt x="313" y="72"/>
                    </a:lnTo>
                    <a:lnTo>
                      <a:pt x="305" y="80"/>
                    </a:lnTo>
                    <a:lnTo>
                      <a:pt x="321" y="64"/>
                    </a:lnTo>
                    <a:lnTo>
                      <a:pt x="329" y="56"/>
                    </a:lnTo>
                    <a:lnTo>
                      <a:pt x="321" y="48"/>
                    </a:lnTo>
                    <a:lnTo>
                      <a:pt x="321" y="40"/>
                    </a:lnTo>
                    <a:lnTo>
                      <a:pt x="329" y="24"/>
                    </a:lnTo>
                    <a:lnTo>
                      <a:pt x="321" y="16"/>
                    </a:lnTo>
                    <a:lnTo>
                      <a:pt x="305" y="0"/>
                    </a:lnTo>
                    <a:lnTo>
                      <a:pt x="289" y="16"/>
                    </a:lnTo>
                    <a:lnTo>
                      <a:pt x="273" y="8"/>
                    </a:lnTo>
                    <a:lnTo>
                      <a:pt x="265" y="8"/>
                    </a:lnTo>
                    <a:lnTo>
                      <a:pt x="249" y="8"/>
                    </a:lnTo>
                    <a:lnTo>
                      <a:pt x="233" y="24"/>
                    </a:lnTo>
                    <a:lnTo>
                      <a:pt x="225" y="24"/>
                    </a:lnTo>
                    <a:lnTo>
                      <a:pt x="217" y="24"/>
                    </a:lnTo>
                    <a:lnTo>
                      <a:pt x="209" y="32"/>
                    </a:lnTo>
                    <a:lnTo>
                      <a:pt x="201" y="32"/>
                    </a:lnTo>
                    <a:lnTo>
                      <a:pt x="193" y="56"/>
                    </a:lnTo>
                    <a:lnTo>
                      <a:pt x="169" y="56"/>
                    </a:lnTo>
                    <a:lnTo>
                      <a:pt x="161" y="80"/>
                    </a:lnTo>
                    <a:lnTo>
                      <a:pt x="161" y="88"/>
                    </a:lnTo>
                    <a:lnTo>
                      <a:pt x="145" y="88"/>
                    </a:lnTo>
                    <a:lnTo>
                      <a:pt x="129" y="112"/>
                    </a:lnTo>
                    <a:lnTo>
                      <a:pt x="129" y="128"/>
                    </a:lnTo>
                    <a:lnTo>
                      <a:pt x="113" y="152"/>
                    </a:lnTo>
                    <a:lnTo>
                      <a:pt x="105" y="168"/>
                    </a:lnTo>
                    <a:lnTo>
                      <a:pt x="97" y="184"/>
                    </a:lnTo>
                    <a:lnTo>
                      <a:pt x="89" y="200"/>
                    </a:lnTo>
                    <a:lnTo>
                      <a:pt x="65" y="240"/>
                    </a:lnTo>
                    <a:lnTo>
                      <a:pt x="49" y="256"/>
                    </a:lnTo>
                    <a:lnTo>
                      <a:pt x="33" y="264"/>
                    </a:lnTo>
                    <a:lnTo>
                      <a:pt x="25" y="280"/>
                    </a:lnTo>
                    <a:lnTo>
                      <a:pt x="17" y="288"/>
                    </a:lnTo>
                    <a:lnTo>
                      <a:pt x="8" y="296"/>
                    </a:lnTo>
                    <a:lnTo>
                      <a:pt x="8" y="304"/>
                    </a:lnTo>
                    <a:lnTo>
                      <a:pt x="0" y="320"/>
                    </a:lnTo>
                    <a:lnTo>
                      <a:pt x="0" y="336"/>
                    </a:lnTo>
                    <a:lnTo>
                      <a:pt x="8" y="352"/>
                    </a:lnTo>
                    <a:lnTo>
                      <a:pt x="8" y="368"/>
                    </a:lnTo>
                    <a:lnTo>
                      <a:pt x="8" y="384"/>
                    </a:lnTo>
                    <a:lnTo>
                      <a:pt x="25" y="392"/>
                    </a:lnTo>
                    <a:lnTo>
                      <a:pt x="41" y="392"/>
                    </a:lnTo>
                    <a:lnTo>
                      <a:pt x="65" y="376"/>
                    </a:lnTo>
                    <a:lnTo>
                      <a:pt x="73" y="368"/>
                    </a:lnTo>
                    <a:lnTo>
                      <a:pt x="81" y="368"/>
                    </a:lnTo>
                    <a:lnTo>
                      <a:pt x="81" y="376"/>
                    </a:lnTo>
                    <a:lnTo>
                      <a:pt x="81" y="368"/>
                    </a:lnTo>
                    <a:lnTo>
                      <a:pt x="89" y="35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00" name="Freeform 704"/>
              <p:cNvSpPr>
                <a:spLocks/>
              </p:cNvSpPr>
              <p:nvPr/>
            </p:nvSpPr>
            <p:spPr bwMode="auto">
              <a:xfrm>
                <a:off x="9664789" y="557177"/>
                <a:ext cx="155575" cy="365125"/>
              </a:xfrm>
              <a:custGeom>
                <a:avLst/>
                <a:gdLst>
                  <a:gd name="T0" fmla="*/ 2147483647 w 160"/>
                  <a:gd name="T1" fmla="*/ 2147483647 h 376"/>
                  <a:gd name="T2" fmla="*/ 2147483647 w 160"/>
                  <a:gd name="T3" fmla="*/ 2147483647 h 376"/>
                  <a:gd name="T4" fmla="*/ 2147483647 w 160"/>
                  <a:gd name="T5" fmla="*/ 2147483647 h 376"/>
                  <a:gd name="T6" fmla="*/ 2147483647 w 160"/>
                  <a:gd name="T7" fmla="*/ 2147483647 h 376"/>
                  <a:gd name="T8" fmla="*/ 2147483647 w 160"/>
                  <a:gd name="T9" fmla="*/ 0 h 376"/>
                  <a:gd name="T10" fmla="*/ 2147483647 w 160"/>
                  <a:gd name="T11" fmla="*/ 2147483647 h 376"/>
                  <a:gd name="T12" fmla="*/ 2147483647 w 160"/>
                  <a:gd name="T13" fmla="*/ 2147483647 h 376"/>
                  <a:gd name="T14" fmla="*/ 2147483647 w 160"/>
                  <a:gd name="T15" fmla="*/ 2147483647 h 376"/>
                  <a:gd name="T16" fmla="*/ 2147483647 w 160"/>
                  <a:gd name="T17" fmla="*/ 2147483647 h 376"/>
                  <a:gd name="T18" fmla="*/ 2147483647 w 160"/>
                  <a:gd name="T19" fmla="*/ 2147483647 h 376"/>
                  <a:gd name="T20" fmla="*/ 2147483647 w 160"/>
                  <a:gd name="T21" fmla="*/ 2147483647 h 376"/>
                  <a:gd name="T22" fmla="*/ 2147483647 w 160"/>
                  <a:gd name="T23" fmla="*/ 2147483647 h 376"/>
                  <a:gd name="T24" fmla="*/ 2147483647 w 160"/>
                  <a:gd name="T25" fmla="*/ 2147483647 h 376"/>
                  <a:gd name="T26" fmla="*/ 2147483647 w 160"/>
                  <a:gd name="T27" fmla="*/ 2147483647 h 376"/>
                  <a:gd name="T28" fmla="*/ 2147483647 w 160"/>
                  <a:gd name="T29" fmla="*/ 2147483647 h 376"/>
                  <a:gd name="T30" fmla="*/ 2147483647 w 160"/>
                  <a:gd name="T31" fmla="*/ 2147483647 h 376"/>
                  <a:gd name="T32" fmla="*/ 2147483647 w 160"/>
                  <a:gd name="T33" fmla="*/ 2147483647 h 376"/>
                  <a:gd name="T34" fmla="*/ 2147483647 w 160"/>
                  <a:gd name="T35" fmla="*/ 2147483647 h 376"/>
                  <a:gd name="T36" fmla="*/ 0 w 160"/>
                  <a:gd name="T37" fmla="*/ 2147483647 h 376"/>
                  <a:gd name="T38" fmla="*/ 2147483647 w 160"/>
                  <a:gd name="T39" fmla="*/ 2147483647 h 376"/>
                  <a:gd name="T40" fmla="*/ 2147483647 w 160"/>
                  <a:gd name="T41" fmla="*/ 2147483647 h 376"/>
                  <a:gd name="T42" fmla="*/ 2147483647 w 160"/>
                  <a:gd name="T43" fmla="*/ 2147483647 h 376"/>
                  <a:gd name="T44" fmla="*/ 2147483647 w 160"/>
                  <a:gd name="T45" fmla="*/ 2147483647 h 376"/>
                  <a:gd name="T46" fmla="*/ 2147483647 w 160"/>
                  <a:gd name="T47" fmla="*/ 2147483647 h 376"/>
                  <a:gd name="T48" fmla="*/ 2147483647 w 160"/>
                  <a:gd name="T49" fmla="*/ 2147483647 h 376"/>
                  <a:gd name="T50" fmla="*/ 2147483647 w 160"/>
                  <a:gd name="T51" fmla="*/ 2147483647 h 376"/>
                  <a:gd name="T52" fmla="*/ 2147483647 w 160"/>
                  <a:gd name="T53" fmla="*/ 2147483647 h 376"/>
                  <a:gd name="T54" fmla="*/ 2147483647 w 160"/>
                  <a:gd name="T55" fmla="*/ 2147483647 h 376"/>
                  <a:gd name="T56" fmla="*/ 2147483647 w 160"/>
                  <a:gd name="T57" fmla="*/ 2147483647 h 376"/>
                  <a:gd name="T58" fmla="*/ 2147483647 w 160"/>
                  <a:gd name="T59" fmla="*/ 2147483647 h 376"/>
                  <a:gd name="T60" fmla="*/ 2147483647 w 160"/>
                  <a:gd name="T61" fmla="*/ 2147483647 h 376"/>
                  <a:gd name="T62" fmla="*/ 2147483647 w 160"/>
                  <a:gd name="T63" fmla="*/ 2147483647 h 376"/>
                  <a:gd name="T64" fmla="*/ 2147483647 w 160"/>
                  <a:gd name="T65" fmla="*/ 2147483647 h 376"/>
                  <a:gd name="T66" fmla="*/ 2147483647 w 160"/>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376"/>
                  <a:gd name="T104" fmla="*/ 160 w 160"/>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376">
                    <a:moveTo>
                      <a:pt x="160" y="88"/>
                    </a:moveTo>
                    <a:lnTo>
                      <a:pt x="160" y="80"/>
                    </a:lnTo>
                    <a:lnTo>
                      <a:pt x="160" y="72"/>
                    </a:lnTo>
                    <a:lnTo>
                      <a:pt x="160" y="56"/>
                    </a:lnTo>
                    <a:lnTo>
                      <a:pt x="160" y="40"/>
                    </a:lnTo>
                    <a:lnTo>
                      <a:pt x="152" y="24"/>
                    </a:lnTo>
                    <a:lnTo>
                      <a:pt x="144" y="24"/>
                    </a:lnTo>
                    <a:lnTo>
                      <a:pt x="136" y="16"/>
                    </a:lnTo>
                    <a:lnTo>
                      <a:pt x="128" y="8"/>
                    </a:lnTo>
                    <a:lnTo>
                      <a:pt x="120" y="0"/>
                    </a:lnTo>
                    <a:lnTo>
                      <a:pt x="112" y="8"/>
                    </a:lnTo>
                    <a:lnTo>
                      <a:pt x="112" y="16"/>
                    </a:lnTo>
                    <a:lnTo>
                      <a:pt x="104" y="16"/>
                    </a:lnTo>
                    <a:lnTo>
                      <a:pt x="96" y="16"/>
                    </a:lnTo>
                    <a:lnTo>
                      <a:pt x="88" y="32"/>
                    </a:lnTo>
                    <a:lnTo>
                      <a:pt x="80" y="32"/>
                    </a:lnTo>
                    <a:lnTo>
                      <a:pt x="72" y="40"/>
                    </a:lnTo>
                    <a:lnTo>
                      <a:pt x="64" y="48"/>
                    </a:lnTo>
                    <a:lnTo>
                      <a:pt x="72" y="64"/>
                    </a:lnTo>
                    <a:lnTo>
                      <a:pt x="64" y="72"/>
                    </a:lnTo>
                    <a:lnTo>
                      <a:pt x="56" y="96"/>
                    </a:lnTo>
                    <a:lnTo>
                      <a:pt x="48" y="96"/>
                    </a:lnTo>
                    <a:lnTo>
                      <a:pt x="40" y="120"/>
                    </a:lnTo>
                    <a:lnTo>
                      <a:pt x="32" y="136"/>
                    </a:lnTo>
                    <a:lnTo>
                      <a:pt x="40" y="144"/>
                    </a:lnTo>
                    <a:lnTo>
                      <a:pt x="40" y="160"/>
                    </a:lnTo>
                    <a:lnTo>
                      <a:pt x="24" y="160"/>
                    </a:lnTo>
                    <a:lnTo>
                      <a:pt x="16" y="168"/>
                    </a:lnTo>
                    <a:lnTo>
                      <a:pt x="16" y="184"/>
                    </a:lnTo>
                    <a:lnTo>
                      <a:pt x="8" y="200"/>
                    </a:lnTo>
                    <a:lnTo>
                      <a:pt x="16" y="224"/>
                    </a:lnTo>
                    <a:lnTo>
                      <a:pt x="24" y="232"/>
                    </a:lnTo>
                    <a:lnTo>
                      <a:pt x="16" y="240"/>
                    </a:lnTo>
                    <a:lnTo>
                      <a:pt x="16" y="248"/>
                    </a:lnTo>
                    <a:lnTo>
                      <a:pt x="16" y="264"/>
                    </a:lnTo>
                    <a:lnTo>
                      <a:pt x="8" y="272"/>
                    </a:lnTo>
                    <a:lnTo>
                      <a:pt x="0" y="288"/>
                    </a:lnTo>
                    <a:lnTo>
                      <a:pt x="0" y="296"/>
                    </a:lnTo>
                    <a:lnTo>
                      <a:pt x="8" y="312"/>
                    </a:lnTo>
                    <a:lnTo>
                      <a:pt x="8" y="328"/>
                    </a:lnTo>
                    <a:lnTo>
                      <a:pt x="16" y="352"/>
                    </a:lnTo>
                    <a:lnTo>
                      <a:pt x="16" y="360"/>
                    </a:lnTo>
                    <a:lnTo>
                      <a:pt x="24" y="368"/>
                    </a:lnTo>
                    <a:lnTo>
                      <a:pt x="24" y="376"/>
                    </a:lnTo>
                    <a:lnTo>
                      <a:pt x="40" y="376"/>
                    </a:lnTo>
                    <a:lnTo>
                      <a:pt x="40" y="368"/>
                    </a:lnTo>
                    <a:lnTo>
                      <a:pt x="48" y="360"/>
                    </a:lnTo>
                    <a:lnTo>
                      <a:pt x="64" y="360"/>
                    </a:lnTo>
                    <a:lnTo>
                      <a:pt x="72" y="344"/>
                    </a:lnTo>
                    <a:lnTo>
                      <a:pt x="72" y="312"/>
                    </a:lnTo>
                    <a:lnTo>
                      <a:pt x="72" y="296"/>
                    </a:lnTo>
                    <a:lnTo>
                      <a:pt x="80" y="296"/>
                    </a:lnTo>
                    <a:lnTo>
                      <a:pt x="96" y="288"/>
                    </a:lnTo>
                    <a:lnTo>
                      <a:pt x="96" y="272"/>
                    </a:lnTo>
                    <a:lnTo>
                      <a:pt x="88" y="256"/>
                    </a:lnTo>
                    <a:lnTo>
                      <a:pt x="80" y="248"/>
                    </a:lnTo>
                    <a:lnTo>
                      <a:pt x="80" y="224"/>
                    </a:lnTo>
                    <a:lnTo>
                      <a:pt x="80" y="200"/>
                    </a:lnTo>
                    <a:lnTo>
                      <a:pt x="96" y="184"/>
                    </a:lnTo>
                    <a:lnTo>
                      <a:pt x="104" y="176"/>
                    </a:lnTo>
                    <a:lnTo>
                      <a:pt x="128" y="160"/>
                    </a:lnTo>
                    <a:lnTo>
                      <a:pt x="136" y="144"/>
                    </a:lnTo>
                    <a:lnTo>
                      <a:pt x="128" y="136"/>
                    </a:lnTo>
                    <a:lnTo>
                      <a:pt x="136" y="120"/>
                    </a:lnTo>
                    <a:lnTo>
                      <a:pt x="152" y="104"/>
                    </a:lnTo>
                    <a:lnTo>
                      <a:pt x="160" y="112"/>
                    </a:lnTo>
                    <a:lnTo>
                      <a:pt x="160" y="104"/>
                    </a:lnTo>
                    <a:lnTo>
                      <a:pt x="160" y="8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01" name="Freeform 705"/>
              <p:cNvSpPr>
                <a:spLocks/>
              </p:cNvSpPr>
              <p:nvPr/>
            </p:nvSpPr>
            <p:spPr bwMode="auto">
              <a:xfrm>
                <a:off x="9797346" y="984213"/>
                <a:ext cx="225425" cy="147638"/>
              </a:xfrm>
              <a:custGeom>
                <a:avLst/>
                <a:gdLst>
                  <a:gd name="T0" fmla="*/ 2147483647 w 232"/>
                  <a:gd name="T1" fmla="*/ 2147483647 h 152"/>
                  <a:gd name="T2" fmla="*/ 2147483647 w 232"/>
                  <a:gd name="T3" fmla="*/ 2147483647 h 152"/>
                  <a:gd name="T4" fmla="*/ 2147483647 w 232"/>
                  <a:gd name="T5" fmla="*/ 2147483647 h 152"/>
                  <a:gd name="T6" fmla="*/ 2147483647 w 232"/>
                  <a:gd name="T7" fmla="*/ 2147483647 h 152"/>
                  <a:gd name="T8" fmla="*/ 2147483647 w 232"/>
                  <a:gd name="T9" fmla="*/ 2147483647 h 152"/>
                  <a:gd name="T10" fmla="*/ 2147483647 w 232"/>
                  <a:gd name="T11" fmla="*/ 2147483647 h 152"/>
                  <a:gd name="T12" fmla="*/ 2147483647 w 232"/>
                  <a:gd name="T13" fmla="*/ 2147483647 h 152"/>
                  <a:gd name="T14" fmla="*/ 2147483647 w 232"/>
                  <a:gd name="T15" fmla="*/ 2147483647 h 152"/>
                  <a:gd name="T16" fmla="*/ 2147483647 w 232"/>
                  <a:gd name="T17" fmla="*/ 2147483647 h 152"/>
                  <a:gd name="T18" fmla="*/ 2147483647 w 232"/>
                  <a:gd name="T19" fmla="*/ 2147483647 h 152"/>
                  <a:gd name="T20" fmla="*/ 2147483647 w 232"/>
                  <a:gd name="T21" fmla="*/ 2147483647 h 152"/>
                  <a:gd name="T22" fmla="*/ 2147483647 w 232"/>
                  <a:gd name="T23" fmla="*/ 0 h 152"/>
                  <a:gd name="T24" fmla="*/ 2147483647 w 232"/>
                  <a:gd name="T25" fmla="*/ 0 h 152"/>
                  <a:gd name="T26" fmla="*/ 2147483647 w 232"/>
                  <a:gd name="T27" fmla="*/ 2147483647 h 152"/>
                  <a:gd name="T28" fmla="*/ 2147483647 w 232"/>
                  <a:gd name="T29" fmla="*/ 2147483647 h 152"/>
                  <a:gd name="T30" fmla="*/ 2147483647 w 232"/>
                  <a:gd name="T31" fmla="*/ 2147483647 h 152"/>
                  <a:gd name="T32" fmla="*/ 2147483647 w 232"/>
                  <a:gd name="T33" fmla="*/ 2147483647 h 152"/>
                  <a:gd name="T34" fmla="*/ 2147483647 w 232"/>
                  <a:gd name="T35" fmla="*/ 2147483647 h 152"/>
                  <a:gd name="T36" fmla="*/ 2147483647 w 232"/>
                  <a:gd name="T37" fmla="*/ 2147483647 h 152"/>
                  <a:gd name="T38" fmla="*/ 2147483647 w 232"/>
                  <a:gd name="T39" fmla="*/ 2147483647 h 152"/>
                  <a:gd name="T40" fmla="*/ 2147483647 w 232"/>
                  <a:gd name="T41" fmla="*/ 2147483647 h 152"/>
                  <a:gd name="T42" fmla="*/ 2147483647 w 232"/>
                  <a:gd name="T43" fmla="*/ 2147483647 h 152"/>
                  <a:gd name="T44" fmla="*/ 0 w 232"/>
                  <a:gd name="T45" fmla="*/ 2147483647 h 152"/>
                  <a:gd name="T46" fmla="*/ 0 w 232"/>
                  <a:gd name="T47" fmla="*/ 2147483647 h 152"/>
                  <a:gd name="T48" fmla="*/ 2147483647 w 232"/>
                  <a:gd name="T49" fmla="*/ 2147483647 h 152"/>
                  <a:gd name="T50" fmla="*/ 2147483647 w 232"/>
                  <a:gd name="T51" fmla="*/ 2147483647 h 152"/>
                  <a:gd name="T52" fmla="*/ 2147483647 w 232"/>
                  <a:gd name="T53" fmla="*/ 2147483647 h 152"/>
                  <a:gd name="T54" fmla="*/ 2147483647 w 232"/>
                  <a:gd name="T55" fmla="*/ 2147483647 h 152"/>
                  <a:gd name="T56" fmla="*/ 2147483647 w 232"/>
                  <a:gd name="T57" fmla="*/ 2147483647 h 152"/>
                  <a:gd name="T58" fmla="*/ 2147483647 w 232"/>
                  <a:gd name="T59" fmla="*/ 2147483647 h 152"/>
                  <a:gd name="T60" fmla="*/ 2147483647 w 232"/>
                  <a:gd name="T61" fmla="*/ 2147483647 h 152"/>
                  <a:gd name="T62" fmla="*/ 2147483647 w 232"/>
                  <a:gd name="T63" fmla="*/ 2147483647 h 152"/>
                  <a:gd name="T64" fmla="*/ 2147483647 w 232"/>
                  <a:gd name="T65" fmla="*/ 2147483647 h 152"/>
                  <a:gd name="T66" fmla="*/ 2147483647 w 232"/>
                  <a:gd name="T67" fmla="*/ 2147483647 h 152"/>
                  <a:gd name="T68" fmla="*/ 2147483647 w 232"/>
                  <a:gd name="T69" fmla="*/ 2147483647 h 152"/>
                  <a:gd name="T70" fmla="*/ 2147483647 w 232"/>
                  <a:gd name="T71" fmla="*/ 2147483647 h 152"/>
                  <a:gd name="T72" fmla="*/ 2147483647 w 232"/>
                  <a:gd name="T73" fmla="*/ 2147483647 h 152"/>
                  <a:gd name="T74" fmla="*/ 2147483647 w 232"/>
                  <a:gd name="T75" fmla="*/ 2147483647 h 152"/>
                  <a:gd name="T76" fmla="*/ 2147483647 w 232"/>
                  <a:gd name="T77" fmla="*/ 2147483647 h 152"/>
                  <a:gd name="T78" fmla="*/ 2147483647 w 232"/>
                  <a:gd name="T79" fmla="*/ 2147483647 h 152"/>
                  <a:gd name="T80" fmla="*/ 2147483647 w 232"/>
                  <a:gd name="T81" fmla="*/ 2147483647 h 152"/>
                  <a:gd name="T82" fmla="*/ 2147483647 w 232"/>
                  <a:gd name="T83" fmla="*/ 2147483647 h 152"/>
                  <a:gd name="T84" fmla="*/ 2147483647 w 232"/>
                  <a:gd name="T85" fmla="*/ 2147483647 h 152"/>
                  <a:gd name="T86" fmla="*/ 2147483647 w 232"/>
                  <a:gd name="T87" fmla="*/ 2147483647 h 152"/>
                  <a:gd name="T88" fmla="*/ 2147483647 w 232"/>
                  <a:gd name="T89" fmla="*/ 214748364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152"/>
                  <a:gd name="T137" fmla="*/ 232 w 232"/>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152">
                    <a:moveTo>
                      <a:pt x="216" y="88"/>
                    </a:moveTo>
                    <a:lnTo>
                      <a:pt x="224" y="88"/>
                    </a:lnTo>
                    <a:lnTo>
                      <a:pt x="232" y="64"/>
                    </a:lnTo>
                    <a:lnTo>
                      <a:pt x="232" y="56"/>
                    </a:lnTo>
                    <a:lnTo>
                      <a:pt x="208" y="48"/>
                    </a:lnTo>
                    <a:lnTo>
                      <a:pt x="192" y="40"/>
                    </a:lnTo>
                    <a:lnTo>
                      <a:pt x="184" y="40"/>
                    </a:lnTo>
                    <a:lnTo>
                      <a:pt x="168" y="32"/>
                    </a:lnTo>
                    <a:lnTo>
                      <a:pt x="160" y="16"/>
                    </a:lnTo>
                    <a:lnTo>
                      <a:pt x="136" y="8"/>
                    </a:lnTo>
                    <a:lnTo>
                      <a:pt x="128" y="8"/>
                    </a:lnTo>
                    <a:lnTo>
                      <a:pt x="128" y="0"/>
                    </a:lnTo>
                    <a:lnTo>
                      <a:pt x="120" y="0"/>
                    </a:lnTo>
                    <a:lnTo>
                      <a:pt x="112" y="24"/>
                    </a:lnTo>
                    <a:lnTo>
                      <a:pt x="96" y="24"/>
                    </a:lnTo>
                    <a:lnTo>
                      <a:pt x="72" y="24"/>
                    </a:lnTo>
                    <a:lnTo>
                      <a:pt x="48" y="16"/>
                    </a:lnTo>
                    <a:lnTo>
                      <a:pt x="32" y="16"/>
                    </a:lnTo>
                    <a:lnTo>
                      <a:pt x="24" y="16"/>
                    </a:lnTo>
                    <a:lnTo>
                      <a:pt x="24" y="32"/>
                    </a:lnTo>
                    <a:lnTo>
                      <a:pt x="16" y="40"/>
                    </a:lnTo>
                    <a:lnTo>
                      <a:pt x="8" y="64"/>
                    </a:lnTo>
                    <a:lnTo>
                      <a:pt x="0" y="64"/>
                    </a:lnTo>
                    <a:lnTo>
                      <a:pt x="0" y="72"/>
                    </a:lnTo>
                    <a:lnTo>
                      <a:pt x="8" y="80"/>
                    </a:lnTo>
                    <a:lnTo>
                      <a:pt x="16" y="88"/>
                    </a:lnTo>
                    <a:lnTo>
                      <a:pt x="48" y="80"/>
                    </a:lnTo>
                    <a:lnTo>
                      <a:pt x="72" y="80"/>
                    </a:lnTo>
                    <a:lnTo>
                      <a:pt x="96" y="96"/>
                    </a:lnTo>
                    <a:lnTo>
                      <a:pt x="104" y="112"/>
                    </a:lnTo>
                    <a:lnTo>
                      <a:pt x="88" y="120"/>
                    </a:lnTo>
                    <a:lnTo>
                      <a:pt x="88" y="136"/>
                    </a:lnTo>
                    <a:lnTo>
                      <a:pt x="96" y="136"/>
                    </a:lnTo>
                    <a:lnTo>
                      <a:pt x="104" y="128"/>
                    </a:lnTo>
                    <a:lnTo>
                      <a:pt x="120" y="120"/>
                    </a:lnTo>
                    <a:lnTo>
                      <a:pt x="136" y="120"/>
                    </a:lnTo>
                    <a:lnTo>
                      <a:pt x="144" y="128"/>
                    </a:lnTo>
                    <a:lnTo>
                      <a:pt x="136" y="136"/>
                    </a:lnTo>
                    <a:lnTo>
                      <a:pt x="152" y="152"/>
                    </a:lnTo>
                    <a:lnTo>
                      <a:pt x="184" y="136"/>
                    </a:lnTo>
                    <a:lnTo>
                      <a:pt x="168" y="128"/>
                    </a:lnTo>
                    <a:lnTo>
                      <a:pt x="176" y="112"/>
                    </a:lnTo>
                    <a:lnTo>
                      <a:pt x="200" y="112"/>
                    </a:lnTo>
                    <a:lnTo>
                      <a:pt x="208" y="104"/>
                    </a:lnTo>
                    <a:lnTo>
                      <a:pt x="216" y="88"/>
                    </a:lnTo>
                    <a:close/>
                  </a:path>
                </a:pathLst>
              </a:custGeom>
              <a:solidFill>
                <a:srgbClr val="00AEEF"/>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prstClr val="white">
                      <a:lumMod val="85000"/>
                      <a:lumOff val="15000"/>
                    </a:prstClr>
                  </a:solidFill>
                </a:endParaRPr>
              </a:p>
            </p:txBody>
          </p:sp>
          <p:sp>
            <p:nvSpPr>
              <p:cNvPr id="1102" name="Freeform 706"/>
              <p:cNvSpPr>
                <a:spLocks/>
              </p:cNvSpPr>
              <p:nvPr/>
            </p:nvSpPr>
            <p:spPr bwMode="auto">
              <a:xfrm>
                <a:off x="9929108" y="984214"/>
                <a:ext cx="23813" cy="15081"/>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24" y="16"/>
                    </a:moveTo>
                    <a:lnTo>
                      <a:pt x="8" y="0"/>
                    </a:lnTo>
                    <a:lnTo>
                      <a:pt x="0" y="8"/>
                    </a:lnTo>
                    <a:lnTo>
                      <a:pt x="24"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03" name="Freeform 707"/>
              <p:cNvSpPr>
                <a:spLocks/>
              </p:cNvSpPr>
              <p:nvPr/>
            </p:nvSpPr>
            <p:spPr bwMode="auto">
              <a:xfrm>
                <a:off x="9774327" y="1178682"/>
                <a:ext cx="76994" cy="77788"/>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2147483647 w 80"/>
                  <a:gd name="T49" fmla="*/ 2147483647 h 80"/>
                  <a:gd name="T50" fmla="*/ 2147483647 w 80"/>
                  <a:gd name="T51" fmla="*/ 2147483647 h 80"/>
                  <a:gd name="T52" fmla="*/ 2147483647 w 80"/>
                  <a:gd name="T53" fmla="*/ 2147483647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0"/>
                  <a:gd name="T83" fmla="*/ 80 w 80"/>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04" name="Freeform 708"/>
              <p:cNvSpPr>
                <a:spLocks/>
              </p:cNvSpPr>
              <p:nvPr/>
            </p:nvSpPr>
            <p:spPr bwMode="auto">
              <a:xfrm>
                <a:off x="9929108" y="984214"/>
                <a:ext cx="23813" cy="15081"/>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2147483647 w 24"/>
                  <a:gd name="T9" fmla="*/ 2147483647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16"/>
                    </a:moveTo>
                    <a:lnTo>
                      <a:pt x="8" y="0"/>
                    </a:lnTo>
                    <a:lnTo>
                      <a:pt x="0" y="8"/>
                    </a:lnTo>
                    <a:lnTo>
                      <a:pt x="24"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05" name="Freeform 710"/>
              <p:cNvSpPr>
                <a:spLocks/>
              </p:cNvSpPr>
              <p:nvPr/>
            </p:nvSpPr>
            <p:spPr bwMode="auto">
              <a:xfrm>
                <a:off x="9774327" y="1100895"/>
                <a:ext cx="30957" cy="38894"/>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06" name="Freeform 711"/>
              <p:cNvSpPr>
                <a:spLocks/>
              </p:cNvSpPr>
              <p:nvPr/>
            </p:nvSpPr>
            <p:spPr bwMode="auto">
              <a:xfrm>
                <a:off x="9672727" y="1015170"/>
                <a:ext cx="85725" cy="46832"/>
              </a:xfrm>
              <a:custGeom>
                <a:avLst/>
                <a:gdLst>
                  <a:gd name="T0" fmla="*/ 2147483647 w 88"/>
                  <a:gd name="T1" fmla="*/ 2147483647 h 48"/>
                  <a:gd name="T2" fmla="*/ 2147483647 w 88"/>
                  <a:gd name="T3" fmla="*/ 2147483647 h 48"/>
                  <a:gd name="T4" fmla="*/ 2147483647 w 88"/>
                  <a:gd name="T5" fmla="*/ 2147483647 h 48"/>
                  <a:gd name="T6" fmla="*/ 2147483647 w 88"/>
                  <a:gd name="T7" fmla="*/ 2147483647 h 48"/>
                  <a:gd name="T8" fmla="*/ 2147483647 w 88"/>
                  <a:gd name="T9" fmla="*/ 2147483647 h 48"/>
                  <a:gd name="T10" fmla="*/ 2147483647 w 88"/>
                  <a:gd name="T11" fmla="*/ 2147483647 h 48"/>
                  <a:gd name="T12" fmla="*/ 2147483647 w 88"/>
                  <a:gd name="T13" fmla="*/ 2147483647 h 48"/>
                  <a:gd name="T14" fmla="*/ 2147483647 w 88"/>
                  <a:gd name="T15" fmla="*/ 2147483647 h 48"/>
                  <a:gd name="T16" fmla="*/ 2147483647 w 88"/>
                  <a:gd name="T17" fmla="*/ 2147483647 h 48"/>
                  <a:gd name="T18" fmla="*/ 2147483647 w 88"/>
                  <a:gd name="T19" fmla="*/ 0 h 48"/>
                  <a:gd name="T20" fmla="*/ 2147483647 w 88"/>
                  <a:gd name="T21" fmla="*/ 0 h 48"/>
                  <a:gd name="T22" fmla="*/ 2147483647 w 88"/>
                  <a:gd name="T23" fmla="*/ 0 h 48"/>
                  <a:gd name="T24" fmla="*/ 2147483647 w 88"/>
                  <a:gd name="T25" fmla="*/ 2147483647 h 48"/>
                  <a:gd name="T26" fmla="*/ 2147483647 w 88"/>
                  <a:gd name="T27" fmla="*/ 2147483647 h 48"/>
                  <a:gd name="T28" fmla="*/ 0 w 88"/>
                  <a:gd name="T29" fmla="*/ 2147483647 h 48"/>
                  <a:gd name="T30" fmla="*/ 2147483647 w 88"/>
                  <a:gd name="T31" fmla="*/ 2147483647 h 48"/>
                  <a:gd name="T32" fmla="*/ 2147483647 w 88"/>
                  <a:gd name="T33" fmla="*/ 2147483647 h 48"/>
                  <a:gd name="T34" fmla="*/ 2147483647 w 88"/>
                  <a:gd name="T35" fmla="*/ 2147483647 h 48"/>
                  <a:gd name="T36" fmla="*/ 2147483647 w 88"/>
                  <a:gd name="T37" fmla="*/ 2147483647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8"/>
                  <a:gd name="T59" fmla="*/ 88 w 88"/>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8">
                    <a:moveTo>
                      <a:pt x="40" y="40"/>
                    </a:moveTo>
                    <a:lnTo>
                      <a:pt x="56" y="40"/>
                    </a:lnTo>
                    <a:lnTo>
                      <a:pt x="64" y="40"/>
                    </a:lnTo>
                    <a:lnTo>
                      <a:pt x="64" y="48"/>
                    </a:lnTo>
                    <a:lnTo>
                      <a:pt x="80" y="40"/>
                    </a:lnTo>
                    <a:lnTo>
                      <a:pt x="80" y="32"/>
                    </a:lnTo>
                    <a:lnTo>
                      <a:pt x="88" y="24"/>
                    </a:lnTo>
                    <a:lnTo>
                      <a:pt x="72" y="16"/>
                    </a:lnTo>
                    <a:lnTo>
                      <a:pt x="56" y="8"/>
                    </a:lnTo>
                    <a:lnTo>
                      <a:pt x="40" y="0"/>
                    </a:lnTo>
                    <a:lnTo>
                      <a:pt x="32" y="0"/>
                    </a:lnTo>
                    <a:lnTo>
                      <a:pt x="24" y="0"/>
                    </a:lnTo>
                    <a:lnTo>
                      <a:pt x="16" y="8"/>
                    </a:lnTo>
                    <a:lnTo>
                      <a:pt x="8" y="8"/>
                    </a:lnTo>
                    <a:lnTo>
                      <a:pt x="0" y="16"/>
                    </a:lnTo>
                    <a:lnTo>
                      <a:pt x="8" y="16"/>
                    </a:lnTo>
                    <a:lnTo>
                      <a:pt x="16" y="24"/>
                    </a:lnTo>
                    <a:lnTo>
                      <a:pt x="24" y="40"/>
                    </a:lnTo>
                    <a:lnTo>
                      <a:pt x="40" y="4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07" name="Freeform 712"/>
              <p:cNvSpPr>
                <a:spLocks/>
              </p:cNvSpPr>
              <p:nvPr/>
            </p:nvSpPr>
            <p:spPr bwMode="auto">
              <a:xfrm>
                <a:off x="9727495" y="1062001"/>
                <a:ext cx="77788" cy="46831"/>
              </a:xfrm>
              <a:custGeom>
                <a:avLst/>
                <a:gdLst>
                  <a:gd name="T0" fmla="*/ 2147483647 w 80"/>
                  <a:gd name="T1" fmla="*/ 0 h 48"/>
                  <a:gd name="T2" fmla="*/ 2147483647 w 80"/>
                  <a:gd name="T3" fmla="*/ 0 h 48"/>
                  <a:gd name="T4" fmla="*/ 2147483647 w 80"/>
                  <a:gd name="T5" fmla="*/ 2147483647 h 48"/>
                  <a:gd name="T6" fmla="*/ 2147483647 w 80"/>
                  <a:gd name="T7" fmla="*/ 2147483647 h 48"/>
                  <a:gd name="T8" fmla="*/ 2147483647 w 80"/>
                  <a:gd name="T9" fmla="*/ 2147483647 h 48"/>
                  <a:gd name="T10" fmla="*/ 2147483647 w 80"/>
                  <a:gd name="T11" fmla="*/ 2147483647 h 48"/>
                  <a:gd name="T12" fmla="*/ 2147483647 w 80"/>
                  <a:gd name="T13" fmla="*/ 2147483647 h 48"/>
                  <a:gd name="T14" fmla="*/ 0 w 80"/>
                  <a:gd name="T15" fmla="*/ 2147483647 h 48"/>
                  <a:gd name="T16" fmla="*/ 0 w 80"/>
                  <a:gd name="T17" fmla="*/ 2147483647 h 48"/>
                  <a:gd name="T18" fmla="*/ 2147483647 w 80"/>
                  <a:gd name="T19" fmla="*/ 2147483647 h 48"/>
                  <a:gd name="T20" fmla="*/ 2147483647 w 80"/>
                  <a:gd name="T21" fmla="*/ 2147483647 h 48"/>
                  <a:gd name="T22" fmla="*/ 2147483647 w 80"/>
                  <a:gd name="T23" fmla="*/ 2147483647 h 48"/>
                  <a:gd name="T24" fmla="*/ 2147483647 w 80"/>
                  <a:gd name="T25" fmla="*/ 2147483647 h 48"/>
                  <a:gd name="T26" fmla="*/ 2147483647 w 80"/>
                  <a:gd name="T27" fmla="*/ 2147483647 h 48"/>
                  <a:gd name="T28" fmla="*/ 2147483647 w 80"/>
                  <a:gd name="T29" fmla="*/ 0 h 48"/>
                  <a:gd name="T30" fmla="*/ 2147483647 w 80"/>
                  <a:gd name="T31" fmla="*/ 0 h 48"/>
                  <a:gd name="T32" fmla="*/ 2147483647 w 8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48"/>
                  <a:gd name="T53" fmla="*/ 80 w 8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48">
                    <a:moveTo>
                      <a:pt x="56" y="0"/>
                    </a:moveTo>
                    <a:lnTo>
                      <a:pt x="48" y="0"/>
                    </a:lnTo>
                    <a:lnTo>
                      <a:pt x="32" y="8"/>
                    </a:lnTo>
                    <a:lnTo>
                      <a:pt x="24" y="8"/>
                    </a:lnTo>
                    <a:lnTo>
                      <a:pt x="16" y="8"/>
                    </a:lnTo>
                    <a:lnTo>
                      <a:pt x="8" y="8"/>
                    </a:lnTo>
                    <a:lnTo>
                      <a:pt x="8" y="16"/>
                    </a:lnTo>
                    <a:lnTo>
                      <a:pt x="0" y="24"/>
                    </a:lnTo>
                    <a:lnTo>
                      <a:pt x="0" y="32"/>
                    </a:lnTo>
                    <a:lnTo>
                      <a:pt x="16" y="40"/>
                    </a:lnTo>
                    <a:lnTo>
                      <a:pt x="32" y="48"/>
                    </a:lnTo>
                    <a:lnTo>
                      <a:pt x="48" y="40"/>
                    </a:lnTo>
                    <a:lnTo>
                      <a:pt x="64" y="40"/>
                    </a:lnTo>
                    <a:lnTo>
                      <a:pt x="72" y="24"/>
                    </a:lnTo>
                    <a:lnTo>
                      <a:pt x="80" y="0"/>
                    </a:lnTo>
                    <a:lnTo>
                      <a:pt x="72" y="0"/>
                    </a:lnTo>
                    <a:lnTo>
                      <a:pt x="56"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08" name="Freeform 713"/>
              <p:cNvSpPr>
                <a:spLocks/>
              </p:cNvSpPr>
              <p:nvPr/>
            </p:nvSpPr>
            <p:spPr bwMode="auto">
              <a:xfrm>
                <a:off x="9735433" y="1038188"/>
                <a:ext cx="69850" cy="31750"/>
              </a:xfrm>
              <a:custGeom>
                <a:avLst/>
                <a:gdLst>
                  <a:gd name="T0" fmla="*/ 2147483647 w 72"/>
                  <a:gd name="T1" fmla="*/ 2147483647 h 32"/>
                  <a:gd name="T2" fmla="*/ 2147483647 w 72"/>
                  <a:gd name="T3" fmla="*/ 0 h 32"/>
                  <a:gd name="T4" fmla="*/ 2147483647 w 72"/>
                  <a:gd name="T5" fmla="*/ 2147483647 h 32"/>
                  <a:gd name="T6" fmla="*/ 2147483647 w 72"/>
                  <a:gd name="T7" fmla="*/ 2147483647 h 32"/>
                  <a:gd name="T8" fmla="*/ 0 w 72"/>
                  <a:gd name="T9" fmla="*/ 2147483647 h 32"/>
                  <a:gd name="T10" fmla="*/ 0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2"/>
                  <a:gd name="T53" fmla="*/ 72 w 7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09" name="Freeform 714"/>
              <p:cNvSpPr>
                <a:spLocks/>
              </p:cNvSpPr>
              <p:nvPr/>
            </p:nvSpPr>
            <p:spPr bwMode="auto">
              <a:xfrm>
                <a:off x="9774327" y="1100895"/>
                <a:ext cx="30957" cy="38894"/>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10" name="Freeform 715"/>
              <p:cNvSpPr>
                <a:spLocks/>
              </p:cNvSpPr>
              <p:nvPr/>
            </p:nvSpPr>
            <p:spPr bwMode="auto">
              <a:xfrm>
                <a:off x="9735433" y="1038188"/>
                <a:ext cx="69850" cy="31750"/>
              </a:xfrm>
              <a:custGeom>
                <a:avLst/>
                <a:gdLst>
                  <a:gd name="T0" fmla="*/ 2147483647 w 72"/>
                  <a:gd name="T1" fmla="*/ 2147483647 h 32"/>
                  <a:gd name="T2" fmla="*/ 2147483647 w 72"/>
                  <a:gd name="T3" fmla="*/ 0 h 32"/>
                  <a:gd name="T4" fmla="*/ 2147483647 w 72"/>
                  <a:gd name="T5" fmla="*/ 0 h 32"/>
                  <a:gd name="T6" fmla="*/ 2147483647 w 72"/>
                  <a:gd name="T7" fmla="*/ 2147483647 h 32"/>
                  <a:gd name="T8" fmla="*/ 2147483647 w 72"/>
                  <a:gd name="T9" fmla="*/ 2147483647 h 32"/>
                  <a:gd name="T10" fmla="*/ 0 w 72"/>
                  <a:gd name="T11" fmla="*/ 2147483647 h 32"/>
                  <a:gd name="T12" fmla="*/ 0 w 72"/>
                  <a:gd name="T13" fmla="*/ 2147483647 h 32"/>
                  <a:gd name="T14" fmla="*/ 0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2147483647 w 72"/>
                  <a:gd name="T35" fmla="*/ 2147483647 h 32"/>
                  <a:gd name="T36" fmla="*/ 2147483647 w 7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11" name="Freeform 716"/>
              <p:cNvSpPr>
                <a:spLocks/>
              </p:cNvSpPr>
              <p:nvPr/>
            </p:nvSpPr>
            <p:spPr bwMode="auto">
              <a:xfrm>
                <a:off x="9805284" y="1139788"/>
                <a:ext cx="84931" cy="69850"/>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0 h 72"/>
                  <a:gd name="T44" fmla="*/ 2147483647 w 88"/>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72"/>
                  <a:gd name="T71" fmla="*/ 88 w 8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12" name="Freeform 717"/>
              <p:cNvSpPr>
                <a:spLocks/>
              </p:cNvSpPr>
              <p:nvPr/>
            </p:nvSpPr>
            <p:spPr bwMode="auto">
              <a:xfrm>
                <a:off x="9750514" y="1100895"/>
                <a:ext cx="61913" cy="108744"/>
              </a:xfrm>
              <a:custGeom>
                <a:avLst/>
                <a:gdLst>
                  <a:gd name="T0" fmla="*/ 2147483647 w 64"/>
                  <a:gd name="T1" fmla="*/ 2147483647 h 112"/>
                  <a:gd name="T2" fmla="*/ 2147483647 w 64"/>
                  <a:gd name="T3" fmla="*/ 2147483647 h 112"/>
                  <a:gd name="T4" fmla="*/ 2147483647 w 64"/>
                  <a:gd name="T5" fmla="*/ 2147483647 h 112"/>
                  <a:gd name="T6" fmla="*/ 2147483647 w 64"/>
                  <a:gd name="T7" fmla="*/ 2147483647 h 112"/>
                  <a:gd name="T8" fmla="*/ 2147483647 w 64"/>
                  <a:gd name="T9" fmla="*/ 2147483647 h 112"/>
                  <a:gd name="T10" fmla="*/ 2147483647 w 64"/>
                  <a:gd name="T11" fmla="*/ 2147483647 h 112"/>
                  <a:gd name="T12" fmla="*/ 2147483647 w 64"/>
                  <a:gd name="T13" fmla="*/ 2147483647 h 112"/>
                  <a:gd name="T14" fmla="*/ 2147483647 w 64"/>
                  <a:gd name="T15" fmla="*/ 2147483647 h 112"/>
                  <a:gd name="T16" fmla="*/ 2147483647 w 64"/>
                  <a:gd name="T17" fmla="*/ 2147483647 h 112"/>
                  <a:gd name="T18" fmla="*/ 2147483647 w 64"/>
                  <a:gd name="T19" fmla="*/ 2147483647 h 112"/>
                  <a:gd name="T20" fmla="*/ 2147483647 w 64"/>
                  <a:gd name="T21" fmla="*/ 0 h 112"/>
                  <a:gd name="T22" fmla="*/ 2147483647 w 64"/>
                  <a:gd name="T23" fmla="*/ 2147483647 h 112"/>
                  <a:gd name="T24" fmla="*/ 2147483647 w 64"/>
                  <a:gd name="T25" fmla="*/ 2147483647 h 112"/>
                  <a:gd name="T26" fmla="*/ 2147483647 w 64"/>
                  <a:gd name="T27" fmla="*/ 2147483647 h 112"/>
                  <a:gd name="T28" fmla="*/ 2147483647 w 64"/>
                  <a:gd name="T29" fmla="*/ 2147483647 h 112"/>
                  <a:gd name="T30" fmla="*/ 2147483647 w 64"/>
                  <a:gd name="T31" fmla="*/ 2147483647 h 112"/>
                  <a:gd name="T32" fmla="*/ 0 w 64"/>
                  <a:gd name="T33" fmla="*/ 2147483647 h 112"/>
                  <a:gd name="T34" fmla="*/ 2147483647 w 64"/>
                  <a:gd name="T35" fmla="*/ 2147483647 h 112"/>
                  <a:gd name="T36" fmla="*/ 2147483647 w 64"/>
                  <a:gd name="T37" fmla="*/ 2147483647 h 112"/>
                  <a:gd name="T38" fmla="*/ 2147483647 w 64"/>
                  <a:gd name="T39" fmla="*/ 2147483647 h 112"/>
                  <a:gd name="T40" fmla="*/ 2147483647 w 64"/>
                  <a:gd name="T41" fmla="*/ 2147483647 h 112"/>
                  <a:gd name="T42" fmla="*/ 2147483647 w 64"/>
                  <a:gd name="T43" fmla="*/ 21474836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12"/>
                  <a:gd name="T68" fmla="*/ 64 w 6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12">
                    <a:moveTo>
                      <a:pt x="40" y="96"/>
                    </a:moveTo>
                    <a:lnTo>
                      <a:pt x="56" y="88"/>
                    </a:lnTo>
                    <a:lnTo>
                      <a:pt x="64" y="88"/>
                    </a:lnTo>
                    <a:lnTo>
                      <a:pt x="64" y="80"/>
                    </a:lnTo>
                    <a:lnTo>
                      <a:pt x="56" y="72"/>
                    </a:lnTo>
                    <a:lnTo>
                      <a:pt x="64" y="56"/>
                    </a:lnTo>
                    <a:lnTo>
                      <a:pt x="56" y="48"/>
                    </a:lnTo>
                    <a:lnTo>
                      <a:pt x="56" y="40"/>
                    </a:lnTo>
                    <a:lnTo>
                      <a:pt x="56" y="32"/>
                    </a:lnTo>
                    <a:lnTo>
                      <a:pt x="32" y="16"/>
                    </a:lnTo>
                    <a:lnTo>
                      <a:pt x="24" y="0"/>
                    </a:lnTo>
                    <a:lnTo>
                      <a:pt x="8" y="8"/>
                    </a:lnTo>
                    <a:lnTo>
                      <a:pt x="16" y="16"/>
                    </a:lnTo>
                    <a:lnTo>
                      <a:pt x="16" y="24"/>
                    </a:lnTo>
                    <a:lnTo>
                      <a:pt x="16" y="40"/>
                    </a:lnTo>
                    <a:lnTo>
                      <a:pt x="8" y="56"/>
                    </a:lnTo>
                    <a:lnTo>
                      <a:pt x="0" y="72"/>
                    </a:lnTo>
                    <a:lnTo>
                      <a:pt x="16" y="88"/>
                    </a:lnTo>
                    <a:lnTo>
                      <a:pt x="16" y="96"/>
                    </a:lnTo>
                    <a:lnTo>
                      <a:pt x="24" y="112"/>
                    </a:lnTo>
                    <a:lnTo>
                      <a:pt x="32" y="104"/>
                    </a:lnTo>
                    <a:lnTo>
                      <a:pt x="40" y="9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13" name="Freeform 718"/>
              <p:cNvSpPr>
                <a:spLocks/>
              </p:cNvSpPr>
              <p:nvPr/>
            </p:nvSpPr>
            <p:spPr bwMode="auto">
              <a:xfrm>
                <a:off x="9696539" y="1085020"/>
                <a:ext cx="69850" cy="85725"/>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2147483647 w 72"/>
                  <a:gd name="T11" fmla="*/ 2147483647 h 88"/>
                  <a:gd name="T12" fmla="*/ 2147483647 w 72"/>
                  <a:gd name="T13" fmla="*/ 0 h 88"/>
                  <a:gd name="T14" fmla="*/ 2147483647 w 72"/>
                  <a:gd name="T15" fmla="*/ 2147483647 h 88"/>
                  <a:gd name="T16" fmla="*/ 0 w 72"/>
                  <a:gd name="T17" fmla="*/ 2147483647 h 88"/>
                  <a:gd name="T18" fmla="*/ 0 w 72"/>
                  <a:gd name="T19" fmla="*/ 2147483647 h 88"/>
                  <a:gd name="T20" fmla="*/ 0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8"/>
                  <a:gd name="T53" fmla="*/ 72 w 72"/>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8">
                    <a:moveTo>
                      <a:pt x="72" y="56"/>
                    </a:moveTo>
                    <a:lnTo>
                      <a:pt x="72" y="40"/>
                    </a:lnTo>
                    <a:lnTo>
                      <a:pt x="72" y="32"/>
                    </a:lnTo>
                    <a:lnTo>
                      <a:pt x="64" y="24"/>
                    </a:lnTo>
                    <a:lnTo>
                      <a:pt x="48" y="16"/>
                    </a:lnTo>
                    <a:lnTo>
                      <a:pt x="32" y="8"/>
                    </a:lnTo>
                    <a:lnTo>
                      <a:pt x="32" y="0"/>
                    </a:lnTo>
                    <a:lnTo>
                      <a:pt x="16" y="8"/>
                    </a:lnTo>
                    <a:lnTo>
                      <a:pt x="0" y="8"/>
                    </a:lnTo>
                    <a:lnTo>
                      <a:pt x="0" y="24"/>
                    </a:lnTo>
                    <a:lnTo>
                      <a:pt x="0" y="32"/>
                    </a:lnTo>
                    <a:lnTo>
                      <a:pt x="8" y="32"/>
                    </a:lnTo>
                    <a:lnTo>
                      <a:pt x="24" y="48"/>
                    </a:lnTo>
                    <a:lnTo>
                      <a:pt x="32" y="72"/>
                    </a:lnTo>
                    <a:lnTo>
                      <a:pt x="56" y="88"/>
                    </a:lnTo>
                    <a:lnTo>
                      <a:pt x="64" y="72"/>
                    </a:lnTo>
                    <a:lnTo>
                      <a:pt x="72" y="5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14" name="Freeform 719"/>
              <p:cNvSpPr>
                <a:spLocks/>
              </p:cNvSpPr>
              <p:nvPr/>
            </p:nvSpPr>
            <p:spPr bwMode="auto">
              <a:xfrm>
                <a:off x="9774327" y="922301"/>
                <a:ext cx="38100" cy="23019"/>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15" name="Freeform 720"/>
              <p:cNvSpPr>
                <a:spLocks/>
              </p:cNvSpPr>
              <p:nvPr/>
            </p:nvSpPr>
            <p:spPr bwMode="auto">
              <a:xfrm>
                <a:off x="9805284" y="1139788"/>
                <a:ext cx="84931" cy="69850"/>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2147483647 h 72"/>
                  <a:gd name="T44" fmla="*/ 2147483647 w 88"/>
                  <a:gd name="T45" fmla="*/ 2147483647 h 72"/>
                  <a:gd name="T46" fmla="*/ 2147483647 w 88"/>
                  <a:gd name="T47" fmla="*/ 2147483647 h 72"/>
                  <a:gd name="T48" fmla="*/ 2147483647 w 88"/>
                  <a:gd name="T49" fmla="*/ 0 h 72"/>
                  <a:gd name="T50" fmla="*/ 2147483647 w 88"/>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72"/>
                  <a:gd name="T80" fmla="*/ 88 w 88"/>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16" name="Freeform 721"/>
              <p:cNvSpPr>
                <a:spLocks/>
              </p:cNvSpPr>
              <p:nvPr/>
            </p:nvSpPr>
            <p:spPr bwMode="auto">
              <a:xfrm>
                <a:off x="9774327" y="922301"/>
                <a:ext cx="38100" cy="23019"/>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17" name="Freeform 722"/>
              <p:cNvSpPr>
                <a:spLocks/>
              </p:cNvSpPr>
              <p:nvPr/>
            </p:nvSpPr>
            <p:spPr bwMode="auto">
              <a:xfrm>
                <a:off x="9703684" y="937382"/>
                <a:ext cx="116681" cy="108744"/>
              </a:xfrm>
              <a:custGeom>
                <a:avLst/>
                <a:gdLst>
                  <a:gd name="T0" fmla="*/ 0 w 120"/>
                  <a:gd name="T1" fmla="*/ 2147483647 h 112"/>
                  <a:gd name="T2" fmla="*/ 0 w 120"/>
                  <a:gd name="T3" fmla="*/ 2147483647 h 112"/>
                  <a:gd name="T4" fmla="*/ 0 w 120"/>
                  <a:gd name="T5" fmla="*/ 2147483647 h 112"/>
                  <a:gd name="T6" fmla="*/ 2147483647 w 120"/>
                  <a:gd name="T7" fmla="*/ 2147483647 h 112"/>
                  <a:gd name="T8" fmla="*/ 2147483647 w 120"/>
                  <a:gd name="T9" fmla="*/ 2147483647 h 112"/>
                  <a:gd name="T10" fmla="*/ 2147483647 w 120"/>
                  <a:gd name="T11" fmla="*/ 2147483647 h 112"/>
                  <a:gd name="T12" fmla="*/ 2147483647 w 120"/>
                  <a:gd name="T13" fmla="*/ 2147483647 h 112"/>
                  <a:gd name="T14" fmla="*/ 2147483647 w 120"/>
                  <a:gd name="T15" fmla="*/ 2147483647 h 112"/>
                  <a:gd name="T16" fmla="*/ 2147483647 w 120"/>
                  <a:gd name="T17" fmla="*/ 2147483647 h 112"/>
                  <a:gd name="T18" fmla="*/ 2147483647 w 120"/>
                  <a:gd name="T19" fmla="*/ 2147483647 h 112"/>
                  <a:gd name="T20" fmla="*/ 2147483647 w 120"/>
                  <a:gd name="T21" fmla="*/ 2147483647 h 112"/>
                  <a:gd name="T22" fmla="*/ 2147483647 w 120"/>
                  <a:gd name="T23" fmla="*/ 2147483647 h 112"/>
                  <a:gd name="T24" fmla="*/ 2147483647 w 120"/>
                  <a:gd name="T25" fmla="*/ 2147483647 h 112"/>
                  <a:gd name="T26" fmla="*/ 2147483647 w 120"/>
                  <a:gd name="T27" fmla="*/ 2147483647 h 112"/>
                  <a:gd name="T28" fmla="*/ 2147483647 w 120"/>
                  <a:gd name="T29" fmla="*/ 2147483647 h 112"/>
                  <a:gd name="T30" fmla="*/ 2147483647 w 120"/>
                  <a:gd name="T31" fmla="*/ 2147483647 h 112"/>
                  <a:gd name="T32" fmla="*/ 2147483647 w 120"/>
                  <a:gd name="T33" fmla="*/ 2147483647 h 112"/>
                  <a:gd name="T34" fmla="*/ 2147483647 w 120"/>
                  <a:gd name="T35" fmla="*/ 2147483647 h 112"/>
                  <a:gd name="T36" fmla="*/ 2147483647 w 120"/>
                  <a:gd name="T37" fmla="*/ 2147483647 h 112"/>
                  <a:gd name="T38" fmla="*/ 2147483647 w 120"/>
                  <a:gd name="T39" fmla="*/ 2147483647 h 112"/>
                  <a:gd name="T40" fmla="*/ 2147483647 w 120"/>
                  <a:gd name="T41" fmla="*/ 2147483647 h 112"/>
                  <a:gd name="T42" fmla="*/ 2147483647 w 120"/>
                  <a:gd name="T43" fmla="*/ 2147483647 h 112"/>
                  <a:gd name="T44" fmla="*/ 2147483647 w 120"/>
                  <a:gd name="T45" fmla="*/ 0 h 112"/>
                  <a:gd name="T46" fmla="*/ 2147483647 w 120"/>
                  <a:gd name="T47" fmla="*/ 0 h 112"/>
                  <a:gd name="T48" fmla="*/ 2147483647 w 120"/>
                  <a:gd name="T49" fmla="*/ 0 h 112"/>
                  <a:gd name="T50" fmla="*/ 2147483647 w 120"/>
                  <a:gd name="T51" fmla="*/ 2147483647 h 112"/>
                  <a:gd name="T52" fmla="*/ 0 w 120"/>
                  <a:gd name="T53" fmla="*/ 2147483647 h 112"/>
                  <a:gd name="T54" fmla="*/ 0 w 120"/>
                  <a:gd name="T55" fmla="*/ 2147483647 h 112"/>
                  <a:gd name="T56" fmla="*/ 0 w 120"/>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0" y="32"/>
                    </a:moveTo>
                    <a:lnTo>
                      <a:pt x="0" y="40"/>
                    </a:lnTo>
                    <a:lnTo>
                      <a:pt x="0" y="48"/>
                    </a:lnTo>
                    <a:lnTo>
                      <a:pt x="8" y="64"/>
                    </a:lnTo>
                    <a:lnTo>
                      <a:pt x="8" y="80"/>
                    </a:lnTo>
                    <a:lnTo>
                      <a:pt x="24" y="88"/>
                    </a:lnTo>
                    <a:lnTo>
                      <a:pt x="40" y="96"/>
                    </a:lnTo>
                    <a:lnTo>
                      <a:pt x="56" y="104"/>
                    </a:lnTo>
                    <a:lnTo>
                      <a:pt x="72" y="112"/>
                    </a:lnTo>
                    <a:lnTo>
                      <a:pt x="88" y="112"/>
                    </a:lnTo>
                    <a:lnTo>
                      <a:pt x="96" y="112"/>
                    </a:lnTo>
                    <a:lnTo>
                      <a:pt x="104" y="112"/>
                    </a:lnTo>
                    <a:lnTo>
                      <a:pt x="112" y="88"/>
                    </a:lnTo>
                    <a:lnTo>
                      <a:pt x="120" y="80"/>
                    </a:lnTo>
                    <a:lnTo>
                      <a:pt x="120" y="64"/>
                    </a:lnTo>
                    <a:lnTo>
                      <a:pt x="120" y="56"/>
                    </a:lnTo>
                    <a:lnTo>
                      <a:pt x="112" y="48"/>
                    </a:lnTo>
                    <a:lnTo>
                      <a:pt x="120" y="40"/>
                    </a:lnTo>
                    <a:lnTo>
                      <a:pt x="120" y="24"/>
                    </a:lnTo>
                    <a:lnTo>
                      <a:pt x="112" y="8"/>
                    </a:lnTo>
                    <a:lnTo>
                      <a:pt x="104" y="8"/>
                    </a:lnTo>
                    <a:lnTo>
                      <a:pt x="80" y="8"/>
                    </a:lnTo>
                    <a:lnTo>
                      <a:pt x="72" y="0"/>
                    </a:lnTo>
                    <a:lnTo>
                      <a:pt x="56" y="0"/>
                    </a:lnTo>
                    <a:lnTo>
                      <a:pt x="48" y="0"/>
                    </a:lnTo>
                    <a:lnTo>
                      <a:pt x="16" y="8"/>
                    </a:lnTo>
                    <a:lnTo>
                      <a:pt x="0" y="16"/>
                    </a:lnTo>
                    <a:lnTo>
                      <a:pt x="0" y="24"/>
                    </a:lnTo>
                    <a:lnTo>
                      <a:pt x="0"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18" name="Freeform 723"/>
              <p:cNvSpPr>
                <a:spLocks/>
              </p:cNvSpPr>
              <p:nvPr/>
            </p:nvSpPr>
            <p:spPr bwMode="auto">
              <a:xfrm>
                <a:off x="9602877" y="1077082"/>
                <a:ext cx="54769" cy="31750"/>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0 w 56"/>
                  <a:gd name="T11" fmla="*/ 2147483647 h 32"/>
                  <a:gd name="T12" fmla="*/ 0 w 56"/>
                  <a:gd name="T13" fmla="*/ 2147483647 h 32"/>
                  <a:gd name="T14" fmla="*/ 2147483647 w 56"/>
                  <a:gd name="T15" fmla="*/ 2147483647 h 32"/>
                  <a:gd name="T16" fmla="*/ 2147483647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2"/>
                  <a:gd name="T41" fmla="*/ 56 w 5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19" name="Freeform 724"/>
              <p:cNvSpPr>
                <a:spLocks/>
              </p:cNvSpPr>
              <p:nvPr/>
            </p:nvSpPr>
            <p:spPr bwMode="auto">
              <a:xfrm>
                <a:off x="9626689" y="875469"/>
                <a:ext cx="38100" cy="61913"/>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0 h 64"/>
                  <a:gd name="T16" fmla="*/ 2147483647 w 40"/>
                  <a:gd name="T17" fmla="*/ 2147483647 h 64"/>
                  <a:gd name="T18" fmla="*/ 2147483647 w 40"/>
                  <a:gd name="T19" fmla="*/ 2147483647 h 64"/>
                  <a:gd name="T20" fmla="*/ 0 w 40"/>
                  <a:gd name="T21" fmla="*/ 2147483647 h 64"/>
                  <a:gd name="T22" fmla="*/ 0 w 40"/>
                  <a:gd name="T23" fmla="*/ 2147483647 h 64"/>
                  <a:gd name="T24" fmla="*/ 2147483647 w 40"/>
                  <a:gd name="T25" fmla="*/ 2147483647 h 64"/>
                  <a:gd name="T26" fmla="*/ 2147483647 w 40"/>
                  <a:gd name="T27" fmla="*/ 2147483647 h 64"/>
                  <a:gd name="T28" fmla="*/ 2147483647 w 40"/>
                  <a:gd name="T29" fmla="*/ 2147483647 h 64"/>
                  <a:gd name="T30" fmla="*/ 2147483647 w 40"/>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4"/>
                  <a:gd name="T50" fmla="*/ 40 w 4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4">
                    <a:moveTo>
                      <a:pt x="24" y="64"/>
                    </a:moveTo>
                    <a:lnTo>
                      <a:pt x="24" y="48"/>
                    </a:lnTo>
                    <a:lnTo>
                      <a:pt x="24" y="32"/>
                    </a:lnTo>
                    <a:lnTo>
                      <a:pt x="32" y="32"/>
                    </a:lnTo>
                    <a:lnTo>
                      <a:pt x="40" y="24"/>
                    </a:lnTo>
                    <a:lnTo>
                      <a:pt x="32" y="24"/>
                    </a:lnTo>
                    <a:lnTo>
                      <a:pt x="32" y="16"/>
                    </a:lnTo>
                    <a:lnTo>
                      <a:pt x="32" y="0"/>
                    </a:lnTo>
                    <a:lnTo>
                      <a:pt x="16" y="8"/>
                    </a:lnTo>
                    <a:lnTo>
                      <a:pt x="8" y="8"/>
                    </a:lnTo>
                    <a:lnTo>
                      <a:pt x="0" y="24"/>
                    </a:lnTo>
                    <a:lnTo>
                      <a:pt x="0" y="40"/>
                    </a:lnTo>
                    <a:lnTo>
                      <a:pt x="8" y="48"/>
                    </a:lnTo>
                    <a:lnTo>
                      <a:pt x="16" y="64"/>
                    </a:lnTo>
                    <a:lnTo>
                      <a:pt x="16" y="56"/>
                    </a:lnTo>
                    <a:lnTo>
                      <a:pt x="24" y="6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20" name="Freeform 725"/>
              <p:cNvSpPr>
                <a:spLocks/>
              </p:cNvSpPr>
              <p:nvPr/>
            </p:nvSpPr>
            <p:spPr bwMode="auto">
              <a:xfrm>
                <a:off x="9563189" y="999295"/>
                <a:ext cx="39688" cy="38894"/>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0 h 40"/>
                  <a:gd name="T24" fmla="*/ 0 w 41"/>
                  <a:gd name="T25" fmla="*/ 2147483647 h 40"/>
                  <a:gd name="T26" fmla="*/ 0 w 41"/>
                  <a:gd name="T27" fmla="*/ 2147483647 h 40"/>
                  <a:gd name="T28" fmla="*/ 2147483647 w 41"/>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21" name="Freeform 726"/>
              <p:cNvSpPr>
                <a:spLocks/>
              </p:cNvSpPr>
              <p:nvPr/>
            </p:nvSpPr>
            <p:spPr bwMode="auto">
              <a:xfrm>
                <a:off x="9602877" y="1077082"/>
                <a:ext cx="54769" cy="31750"/>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2147483647 w 56"/>
                  <a:gd name="T11" fmla="*/ 0 h 32"/>
                  <a:gd name="T12" fmla="*/ 2147483647 w 56"/>
                  <a:gd name="T13" fmla="*/ 0 h 32"/>
                  <a:gd name="T14" fmla="*/ 0 w 56"/>
                  <a:gd name="T15" fmla="*/ 2147483647 h 32"/>
                  <a:gd name="T16" fmla="*/ 0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2147483647 w 56"/>
                  <a:gd name="T27" fmla="*/ 2147483647 h 32"/>
                  <a:gd name="T28" fmla="*/ 2147483647 w 56"/>
                  <a:gd name="T29" fmla="*/ 2147483647 h 32"/>
                  <a:gd name="T30" fmla="*/ 2147483647 w 56"/>
                  <a:gd name="T31" fmla="*/ 2147483647 h 32"/>
                  <a:gd name="T32" fmla="*/ 2147483647 w 56"/>
                  <a:gd name="T33" fmla="*/ 2147483647 h 32"/>
                  <a:gd name="T34" fmla="*/ 2147483647 w 56"/>
                  <a:gd name="T35" fmla="*/ 2147483647 h 32"/>
                  <a:gd name="T36" fmla="*/ 2147483647 w 56"/>
                  <a:gd name="T37" fmla="*/ 2147483647 h 32"/>
                  <a:gd name="T38" fmla="*/ 2147483647 w 56"/>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32"/>
                  <a:gd name="T62" fmla="*/ 56 w 56"/>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solidFill>
                <a:srgbClr val="00AEEF"/>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srgbClr val="4D4D4D"/>
                  </a:solidFill>
                  <a:latin typeface="Segoe"/>
                </a:endParaRPr>
              </a:p>
            </p:txBody>
          </p:sp>
          <p:sp>
            <p:nvSpPr>
              <p:cNvPr id="1122" name="Freeform 727"/>
              <p:cNvSpPr>
                <a:spLocks/>
              </p:cNvSpPr>
              <p:nvPr/>
            </p:nvSpPr>
            <p:spPr bwMode="auto">
              <a:xfrm>
                <a:off x="9563189" y="999295"/>
                <a:ext cx="39688" cy="38894"/>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0 h 40"/>
                  <a:gd name="T28" fmla="*/ 0 w 41"/>
                  <a:gd name="T29" fmla="*/ 2147483647 h 40"/>
                  <a:gd name="T30" fmla="*/ 0 w 41"/>
                  <a:gd name="T31" fmla="*/ 2147483647 h 40"/>
                  <a:gd name="T32" fmla="*/ 0 w 41"/>
                  <a:gd name="T33" fmla="*/ 2147483647 h 40"/>
                  <a:gd name="T34" fmla="*/ 2147483647 w 4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23" name="Freeform 728"/>
              <p:cNvSpPr>
                <a:spLocks/>
              </p:cNvSpPr>
              <p:nvPr/>
            </p:nvSpPr>
            <p:spPr bwMode="auto">
              <a:xfrm>
                <a:off x="9532233" y="1442207"/>
                <a:ext cx="195263" cy="147638"/>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0 h 152"/>
                  <a:gd name="T28" fmla="*/ 2147483647 w 201"/>
                  <a:gd name="T29" fmla="*/ 2147483647 h 152"/>
                  <a:gd name="T30" fmla="*/ 2147483647 w 201"/>
                  <a:gd name="T31" fmla="*/ 2147483647 h 152"/>
                  <a:gd name="T32" fmla="*/ 2147483647 w 201"/>
                  <a:gd name="T33" fmla="*/ 2147483647 h 152"/>
                  <a:gd name="T34" fmla="*/ 2147483647 w 201"/>
                  <a:gd name="T35" fmla="*/ 2147483647 h 152"/>
                  <a:gd name="T36" fmla="*/ 2147483647 w 201"/>
                  <a:gd name="T37" fmla="*/ 2147483647 h 152"/>
                  <a:gd name="T38" fmla="*/ 0 w 201"/>
                  <a:gd name="T39" fmla="*/ 2147483647 h 152"/>
                  <a:gd name="T40" fmla="*/ 2147483647 w 201"/>
                  <a:gd name="T41" fmla="*/ 2147483647 h 152"/>
                  <a:gd name="T42" fmla="*/ 2147483647 w 201"/>
                  <a:gd name="T43" fmla="*/ 2147483647 h 152"/>
                  <a:gd name="T44" fmla="*/ 2147483647 w 201"/>
                  <a:gd name="T45" fmla="*/ 2147483647 h 152"/>
                  <a:gd name="T46" fmla="*/ 2147483647 w 201"/>
                  <a:gd name="T47" fmla="*/ 2147483647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152"/>
                  <a:gd name="T74" fmla="*/ 201 w 201"/>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24" name="Freeform 729"/>
              <p:cNvSpPr>
                <a:spLocks/>
              </p:cNvSpPr>
              <p:nvPr/>
            </p:nvSpPr>
            <p:spPr bwMode="auto">
              <a:xfrm>
                <a:off x="9376658" y="1427126"/>
                <a:ext cx="202406" cy="186531"/>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0 h 192"/>
                  <a:gd name="T24" fmla="*/ 2147483647 w 208"/>
                  <a:gd name="T25" fmla="*/ 0 h 192"/>
                  <a:gd name="T26" fmla="*/ 2147483647 w 208"/>
                  <a:gd name="T27" fmla="*/ 2147483647 h 192"/>
                  <a:gd name="T28" fmla="*/ 2147483647 w 208"/>
                  <a:gd name="T29" fmla="*/ 2147483647 h 192"/>
                  <a:gd name="T30" fmla="*/ 2147483647 w 208"/>
                  <a:gd name="T31" fmla="*/ 2147483647 h 192"/>
                  <a:gd name="T32" fmla="*/ 2147483647 w 208"/>
                  <a:gd name="T33" fmla="*/ 2147483647 h 192"/>
                  <a:gd name="T34" fmla="*/ 2147483647 w 208"/>
                  <a:gd name="T35" fmla="*/ 2147483647 h 192"/>
                  <a:gd name="T36" fmla="*/ 0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2147483647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92"/>
                  <a:gd name="T101" fmla="*/ 208 w 208"/>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92">
                    <a:moveTo>
                      <a:pt x="96" y="176"/>
                    </a:moveTo>
                    <a:lnTo>
                      <a:pt x="112" y="160"/>
                    </a:lnTo>
                    <a:lnTo>
                      <a:pt x="128" y="144"/>
                    </a:lnTo>
                    <a:lnTo>
                      <a:pt x="152" y="128"/>
                    </a:lnTo>
                    <a:lnTo>
                      <a:pt x="160" y="128"/>
                    </a:lnTo>
                    <a:lnTo>
                      <a:pt x="176" y="128"/>
                    </a:lnTo>
                    <a:lnTo>
                      <a:pt x="200" y="128"/>
                    </a:lnTo>
                    <a:lnTo>
                      <a:pt x="208" y="112"/>
                    </a:lnTo>
                    <a:lnTo>
                      <a:pt x="208" y="80"/>
                    </a:lnTo>
                    <a:lnTo>
                      <a:pt x="200" y="80"/>
                    </a:lnTo>
                    <a:lnTo>
                      <a:pt x="192" y="72"/>
                    </a:lnTo>
                    <a:lnTo>
                      <a:pt x="88" y="0"/>
                    </a:lnTo>
                    <a:lnTo>
                      <a:pt x="72" y="0"/>
                    </a:lnTo>
                    <a:lnTo>
                      <a:pt x="88" y="112"/>
                    </a:lnTo>
                    <a:lnTo>
                      <a:pt x="96" y="120"/>
                    </a:lnTo>
                    <a:lnTo>
                      <a:pt x="80" y="128"/>
                    </a:lnTo>
                    <a:lnTo>
                      <a:pt x="24" y="128"/>
                    </a:lnTo>
                    <a:lnTo>
                      <a:pt x="16" y="120"/>
                    </a:lnTo>
                    <a:lnTo>
                      <a:pt x="0" y="136"/>
                    </a:lnTo>
                    <a:lnTo>
                      <a:pt x="8" y="152"/>
                    </a:lnTo>
                    <a:lnTo>
                      <a:pt x="16" y="168"/>
                    </a:lnTo>
                    <a:lnTo>
                      <a:pt x="8" y="168"/>
                    </a:lnTo>
                    <a:lnTo>
                      <a:pt x="24" y="168"/>
                    </a:lnTo>
                    <a:lnTo>
                      <a:pt x="40" y="168"/>
                    </a:lnTo>
                    <a:lnTo>
                      <a:pt x="48" y="176"/>
                    </a:lnTo>
                    <a:lnTo>
                      <a:pt x="56" y="192"/>
                    </a:lnTo>
                    <a:lnTo>
                      <a:pt x="64" y="192"/>
                    </a:lnTo>
                    <a:lnTo>
                      <a:pt x="72" y="192"/>
                    </a:lnTo>
                    <a:lnTo>
                      <a:pt x="80" y="192"/>
                    </a:lnTo>
                    <a:lnTo>
                      <a:pt x="88" y="192"/>
                    </a:lnTo>
                    <a:lnTo>
                      <a:pt x="96" y="192"/>
                    </a:lnTo>
                    <a:lnTo>
                      <a:pt x="96" y="184"/>
                    </a:lnTo>
                    <a:lnTo>
                      <a:pt x="96" y="17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25" name="Freeform 730"/>
              <p:cNvSpPr>
                <a:spLocks/>
              </p:cNvSpPr>
              <p:nvPr/>
            </p:nvSpPr>
            <p:spPr bwMode="auto">
              <a:xfrm>
                <a:off x="10037852" y="1597782"/>
                <a:ext cx="116682" cy="16351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0 w 120"/>
                  <a:gd name="T25" fmla="*/ 2147483647 h 168"/>
                  <a:gd name="T26" fmla="*/ 0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0 h 168"/>
                  <a:gd name="T40" fmla="*/ 2147483647 w 120"/>
                  <a:gd name="T41" fmla="*/ 214748364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68"/>
                  <a:gd name="T65" fmla="*/ 120 w 120"/>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26" name="Freeform 731"/>
              <p:cNvSpPr>
                <a:spLocks/>
              </p:cNvSpPr>
              <p:nvPr/>
            </p:nvSpPr>
            <p:spPr bwMode="auto">
              <a:xfrm>
                <a:off x="9532233" y="1442207"/>
                <a:ext cx="195263" cy="147638"/>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2147483647 h 152"/>
                  <a:gd name="T28" fmla="*/ 2147483647 w 201"/>
                  <a:gd name="T29" fmla="*/ 2147483647 h 152"/>
                  <a:gd name="T30" fmla="*/ 2147483647 w 201"/>
                  <a:gd name="T31" fmla="*/ 0 h 152"/>
                  <a:gd name="T32" fmla="*/ 2147483647 w 201"/>
                  <a:gd name="T33" fmla="*/ 2147483647 h 152"/>
                  <a:gd name="T34" fmla="*/ 2147483647 w 201"/>
                  <a:gd name="T35" fmla="*/ 2147483647 h 152"/>
                  <a:gd name="T36" fmla="*/ 2147483647 w 201"/>
                  <a:gd name="T37" fmla="*/ 2147483647 h 152"/>
                  <a:gd name="T38" fmla="*/ 2147483647 w 201"/>
                  <a:gd name="T39" fmla="*/ 2147483647 h 152"/>
                  <a:gd name="T40" fmla="*/ 2147483647 w 201"/>
                  <a:gd name="T41" fmla="*/ 2147483647 h 152"/>
                  <a:gd name="T42" fmla="*/ 2147483647 w 201"/>
                  <a:gd name="T43" fmla="*/ 2147483647 h 152"/>
                  <a:gd name="T44" fmla="*/ 0 w 201"/>
                  <a:gd name="T45" fmla="*/ 2147483647 h 152"/>
                  <a:gd name="T46" fmla="*/ 2147483647 w 201"/>
                  <a:gd name="T47" fmla="*/ 2147483647 h 152"/>
                  <a:gd name="T48" fmla="*/ 2147483647 w 201"/>
                  <a:gd name="T49" fmla="*/ 2147483647 h 152"/>
                  <a:gd name="T50" fmla="*/ 2147483647 w 201"/>
                  <a:gd name="T51" fmla="*/ 2147483647 h 152"/>
                  <a:gd name="T52" fmla="*/ 2147483647 w 201"/>
                  <a:gd name="T53" fmla="*/ 2147483647 h 152"/>
                  <a:gd name="T54" fmla="*/ 2147483647 w 201"/>
                  <a:gd name="T55" fmla="*/ 2147483647 h 152"/>
                  <a:gd name="T56" fmla="*/ 2147483647 w 201"/>
                  <a:gd name="T57" fmla="*/ 2147483647 h 152"/>
                  <a:gd name="T58" fmla="*/ 2147483647 w 201"/>
                  <a:gd name="T59" fmla="*/ 2147483647 h 152"/>
                  <a:gd name="T60" fmla="*/ 2147483647 w 201"/>
                  <a:gd name="T61" fmla="*/ 2147483647 h 152"/>
                  <a:gd name="T62" fmla="*/ 2147483647 w 201"/>
                  <a:gd name="T63" fmla="*/ 2147483647 h 152"/>
                  <a:gd name="T64" fmla="*/ 2147483647 w 201"/>
                  <a:gd name="T65" fmla="*/ 2147483647 h 152"/>
                  <a:gd name="T66" fmla="*/ 2147483647 w 201"/>
                  <a:gd name="T67" fmla="*/ 2147483647 h 152"/>
                  <a:gd name="T68" fmla="*/ 2147483647 w 201"/>
                  <a:gd name="T69" fmla="*/ 2147483647 h 152"/>
                  <a:gd name="T70" fmla="*/ 2147483647 w 201"/>
                  <a:gd name="T71" fmla="*/ 2147483647 h 152"/>
                  <a:gd name="T72" fmla="*/ 2147483647 w 201"/>
                  <a:gd name="T73" fmla="*/ 2147483647 h 152"/>
                  <a:gd name="T74" fmla="*/ 2147483647 w 201"/>
                  <a:gd name="T75" fmla="*/ 2147483647 h 152"/>
                  <a:gd name="T76" fmla="*/ 2147483647 w 201"/>
                  <a:gd name="T77" fmla="*/ 2147483647 h 152"/>
                  <a:gd name="T78" fmla="*/ 2147483647 w 201"/>
                  <a:gd name="T79" fmla="*/ 2147483647 h 152"/>
                  <a:gd name="T80" fmla="*/ 2147483647 w 201"/>
                  <a:gd name="T81" fmla="*/ 2147483647 h 152"/>
                  <a:gd name="T82" fmla="*/ 2147483647 w 201"/>
                  <a:gd name="T83" fmla="*/ 2147483647 h 152"/>
                  <a:gd name="T84" fmla="*/ 2147483647 w 201"/>
                  <a:gd name="T85" fmla="*/ 0 h 152"/>
                  <a:gd name="T86" fmla="*/ 2147483647 w 201"/>
                  <a:gd name="T87" fmla="*/ 2147483647 h 152"/>
                  <a:gd name="T88" fmla="*/ 2147483647 w 201"/>
                  <a:gd name="T89" fmla="*/ 2147483647 h 152"/>
                  <a:gd name="T90" fmla="*/ 2147483647 w 201"/>
                  <a:gd name="T91" fmla="*/ 2147483647 h 152"/>
                  <a:gd name="T92" fmla="*/ 2147483647 w 201"/>
                  <a:gd name="T93" fmla="*/ 2147483647 h 152"/>
                  <a:gd name="T94" fmla="*/ 2147483647 w 201"/>
                  <a:gd name="T95" fmla="*/ 2147483647 h 152"/>
                  <a:gd name="T96" fmla="*/ 2147483647 w 201"/>
                  <a:gd name="T97" fmla="*/ 2147483647 h 152"/>
                  <a:gd name="T98" fmla="*/ 0 w 201"/>
                  <a:gd name="T99" fmla="*/ 2147483647 h 152"/>
                  <a:gd name="T100" fmla="*/ 2147483647 w 201"/>
                  <a:gd name="T101" fmla="*/ 2147483647 h 152"/>
                  <a:gd name="T102" fmla="*/ 2147483647 w 201"/>
                  <a:gd name="T103" fmla="*/ 2147483647 h 152"/>
                  <a:gd name="T104" fmla="*/ 2147483647 w 201"/>
                  <a:gd name="T105" fmla="*/ 2147483647 h 152"/>
                  <a:gd name="T106" fmla="*/ 2147483647 w 201"/>
                  <a:gd name="T107" fmla="*/ 2147483647 h 152"/>
                  <a:gd name="T108" fmla="*/ 2147483647 w 201"/>
                  <a:gd name="T109" fmla="*/ 2147483647 h 1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52"/>
                  <a:gd name="T167" fmla="*/ 201 w 201"/>
                  <a:gd name="T168" fmla="*/ 152 h 1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27" name="Freeform 732"/>
              <p:cNvSpPr>
                <a:spLocks/>
              </p:cNvSpPr>
              <p:nvPr/>
            </p:nvSpPr>
            <p:spPr bwMode="auto">
              <a:xfrm>
                <a:off x="10037852" y="1597782"/>
                <a:ext cx="116682" cy="163513"/>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2147483647 w 120"/>
                  <a:gd name="T25" fmla="*/ 2147483647 h 168"/>
                  <a:gd name="T26" fmla="*/ 0 w 120"/>
                  <a:gd name="T27" fmla="*/ 2147483647 h 168"/>
                  <a:gd name="T28" fmla="*/ 0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2147483647 h 168"/>
                  <a:gd name="T40" fmla="*/ 2147483647 w 120"/>
                  <a:gd name="T41" fmla="*/ 0 h 168"/>
                  <a:gd name="T42" fmla="*/ 2147483647 w 120"/>
                  <a:gd name="T43" fmla="*/ 214748364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68"/>
                  <a:gd name="T68" fmla="*/ 120 w 120"/>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28" name="Freeform 733"/>
              <p:cNvSpPr>
                <a:spLocks/>
              </p:cNvSpPr>
              <p:nvPr/>
            </p:nvSpPr>
            <p:spPr bwMode="auto">
              <a:xfrm>
                <a:off x="9703684" y="1589845"/>
                <a:ext cx="15875" cy="62706"/>
              </a:xfrm>
              <a:custGeom>
                <a:avLst/>
                <a:gdLst>
                  <a:gd name="T0" fmla="*/ 2147483647 w 16"/>
                  <a:gd name="T1" fmla="*/ 0 h 64"/>
                  <a:gd name="T2" fmla="*/ 2147483647 w 16"/>
                  <a:gd name="T3" fmla="*/ 2147483647 h 64"/>
                  <a:gd name="T4" fmla="*/ 0 w 16"/>
                  <a:gd name="T5" fmla="*/ 2147483647 h 64"/>
                  <a:gd name="T6" fmla="*/ 0 w 16"/>
                  <a:gd name="T7" fmla="*/ 2147483647 h 64"/>
                  <a:gd name="T8" fmla="*/ 2147483647 w 16"/>
                  <a:gd name="T9" fmla="*/ 2147483647 h 64"/>
                  <a:gd name="T10" fmla="*/ 2147483647 w 16"/>
                  <a:gd name="T11" fmla="*/ 2147483647 h 64"/>
                  <a:gd name="T12" fmla="*/ 2147483647 w 16"/>
                  <a:gd name="T13" fmla="*/ 0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16" y="24"/>
                    </a:lnTo>
                    <a:lnTo>
                      <a:pt x="0" y="32"/>
                    </a:lnTo>
                    <a:lnTo>
                      <a:pt x="0" y="40"/>
                    </a:lnTo>
                    <a:lnTo>
                      <a:pt x="8" y="64"/>
                    </a:lnTo>
                    <a:lnTo>
                      <a:pt x="16" y="64"/>
                    </a:lnTo>
                    <a:lnTo>
                      <a:pt x="8"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29" name="Freeform 734"/>
              <p:cNvSpPr>
                <a:spLocks/>
              </p:cNvSpPr>
              <p:nvPr/>
            </p:nvSpPr>
            <p:spPr bwMode="auto">
              <a:xfrm>
                <a:off x="9703684" y="1589845"/>
                <a:ext cx="15875" cy="62706"/>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30" name="Freeform 735"/>
              <p:cNvSpPr>
                <a:spLocks/>
              </p:cNvSpPr>
              <p:nvPr/>
            </p:nvSpPr>
            <p:spPr bwMode="auto">
              <a:xfrm>
                <a:off x="9703684" y="1589845"/>
                <a:ext cx="15875" cy="62706"/>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31" name="Freeform 736"/>
              <p:cNvSpPr>
                <a:spLocks/>
              </p:cNvSpPr>
              <p:nvPr/>
            </p:nvSpPr>
            <p:spPr bwMode="auto">
              <a:xfrm>
                <a:off x="9696539" y="1450145"/>
                <a:ext cx="123825" cy="20240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0 h 208"/>
                  <a:gd name="T24" fmla="*/ 2147483647 w 128"/>
                  <a:gd name="T25" fmla="*/ 2147483647 h 208"/>
                  <a:gd name="T26" fmla="*/ 2147483647 w 128"/>
                  <a:gd name="T27" fmla="*/ 2147483647 h 208"/>
                  <a:gd name="T28" fmla="*/ 2147483647 w 128"/>
                  <a:gd name="T29" fmla="*/ 2147483647 h 208"/>
                  <a:gd name="T30" fmla="*/ 2147483647 w 128"/>
                  <a:gd name="T31" fmla="*/ 2147483647 h 208"/>
                  <a:gd name="T32" fmla="*/ 0 w 128"/>
                  <a:gd name="T33" fmla="*/ 2147483647 h 208"/>
                  <a:gd name="T34" fmla="*/ 2147483647 w 128"/>
                  <a:gd name="T35" fmla="*/ 2147483647 h 208"/>
                  <a:gd name="T36" fmla="*/ 0 w 128"/>
                  <a:gd name="T37" fmla="*/ 2147483647 h 208"/>
                  <a:gd name="T38" fmla="*/ 2147483647 w 128"/>
                  <a:gd name="T39" fmla="*/ 2147483647 h 208"/>
                  <a:gd name="T40" fmla="*/ 2147483647 w 128"/>
                  <a:gd name="T41" fmla="*/ 2147483647 h 208"/>
                  <a:gd name="T42" fmla="*/ 2147483647 w 128"/>
                  <a:gd name="T43" fmla="*/ 2147483647 h 208"/>
                  <a:gd name="T44" fmla="*/ 2147483647 w 128"/>
                  <a:gd name="T45" fmla="*/ 2147483647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208"/>
                  <a:gd name="T71" fmla="*/ 128 w 128"/>
                  <a:gd name="T72" fmla="*/ 208 h 2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lnTo>
                      <a:pt x="24" y="20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32" name="Freeform 737"/>
              <p:cNvSpPr>
                <a:spLocks/>
              </p:cNvSpPr>
              <p:nvPr/>
            </p:nvSpPr>
            <p:spPr bwMode="auto">
              <a:xfrm>
                <a:off x="9696539" y="1450145"/>
                <a:ext cx="123825" cy="20240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33" name="Freeform 738"/>
              <p:cNvSpPr>
                <a:spLocks/>
              </p:cNvSpPr>
              <p:nvPr/>
            </p:nvSpPr>
            <p:spPr bwMode="auto">
              <a:xfrm>
                <a:off x="9696539" y="1450145"/>
                <a:ext cx="123825" cy="202407"/>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34" name="Freeform 739"/>
              <p:cNvSpPr>
                <a:spLocks/>
              </p:cNvSpPr>
              <p:nvPr/>
            </p:nvSpPr>
            <p:spPr bwMode="auto">
              <a:xfrm>
                <a:off x="9735434" y="2017676"/>
                <a:ext cx="193675" cy="178593"/>
              </a:xfrm>
              <a:custGeom>
                <a:avLst/>
                <a:gdLst>
                  <a:gd name="T0" fmla="*/ 2147483647 w 200"/>
                  <a:gd name="T1" fmla="*/ 2147483647 h 184"/>
                  <a:gd name="T2" fmla="*/ 2147483647 w 200"/>
                  <a:gd name="T3" fmla="*/ 2147483647 h 184"/>
                  <a:gd name="T4" fmla="*/ 2147483647 w 200"/>
                  <a:gd name="T5" fmla="*/ 0 h 184"/>
                  <a:gd name="T6" fmla="*/ 2147483647 w 200"/>
                  <a:gd name="T7" fmla="*/ 2147483647 h 184"/>
                  <a:gd name="T8" fmla="*/ 2147483647 w 200"/>
                  <a:gd name="T9" fmla="*/ 2147483647 h 184"/>
                  <a:gd name="T10" fmla="*/ 2147483647 w 200"/>
                  <a:gd name="T11" fmla="*/ 2147483647 h 184"/>
                  <a:gd name="T12" fmla="*/ 2147483647 w 200"/>
                  <a:gd name="T13" fmla="*/ 2147483647 h 184"/>
                  <a:gd name="T14" fmla="*/ 2147483647 w 200"/>
                  <a:gd name="T15" fmla="*/ 2147483647 h 184"/>
                  <a:gd name="T16" fmla="*/ 2147483647 w 200"/>
                  <a:gd name="T17" fmla="*/ 2147483647 h 184"/>
                  <a:gd name="T18" fmla="*/ 2147483647 w 200"/>
                  <a:gd name="T19" fmla="*/ 2147483647 h 184"/>
                  <a:gd name="T20" fmla="*/ 2147483647 w 200"/>
                  <a:gd name="T21" fmla="*/ 2147483647 h 184"/>
                  <a:gd name="T22" fmla="*/ 2147483647 w 200"/>
                  <a:gd name="T23" fmla="*/ 2147483647 h 184"/>
                  <a:gd name="T24" fmla="*/ 2147483647 w 200"/>
                  <a:gd name="T25" fmla="*/ 2147483647 h 184"/>
                  <a:gd name="T26" fmla="*/ 2147483647 w 200"/>
                  <a:gd name="T27" fmla="*/ 2147483647 h 184"/>
                  <a:gd name="T28" fmla="*/ 0 w 200"/>
                  <a:gd name="T29" fmla="*/ 2147483647 h 184"/>
                  <a:gd name="T30" fmla="*/ 0 w 200"/>
                  <a:gd name="T31" fmla="*/ 2147483647 h 184"/>
                  <a:gd name="T32" fmla="*/ 2147483647 w 200"/>
                  <a:gd name="T33" fmla="*/ 2147483647 h 184"/>
                  <a:gd name="T34" fmla="*/ 2147483647 w 200"/>
                  <a:gd name="T35" fmla="*/ 2147483647 h 184"/>
                  <a:gd name="T36" fmla="*/ 2147483647 w 200"/>
                  <a:gd name="T37" fmla="*/ 2147483647 h 184"/>
                  <a:gd name="T38" fmla="*/ 2147483647 w 200"/>
                  <a:gd name="T39" fmla="*/ 2147483647 h 184"/>
                  <a:gd name="T40" fmla="*/ 2147483647 w 200"/>
                  <a:gd name="T41" fmla="*/ 2147483647 h 184"/>
                  <a:gd name="T42" fmla="*/ 2147483647 w 200"/>
                  <a:gd name="T43" fmla="*/ 2147483647 h 184"/>
                  <a:gd name="T44" fmla="*/ 2147483647 w 200"/>
                  <a:gd name="T45" fmla="*/ 2147483647 h 184"/>
                  <a:gd name="T46" fmla="*/ 2147483647 w 200"/>
                  <a:gd name="T47" fmla="*/ 2147483647 h 184"/>
                  <a:gd name="T48" fmla="*/ 2147483647 w 200"/>
                  <a:gd name="T49" fmla="*/ 2147483647 h 184"/>
                  <a:gd name="T50" fmla="*/ 2147483647 w 200"/>
                  <a:gd name="T51" fmla="*/ 2147483647 h 184"/>
                  <a:gd name="T52" fmla="*/ 2147483647 w 200"/>
                  <a:gd name="T53" fmla="*/ 214748364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184"/>
                  <a:gd name="T83" fmla="*/ 200 w 200"/>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184">
                    <a:moveTo>
                      <a:pt x="192" y="8"/>
                    </a:moveTo>
                    <a:lnTo>
                      <a:pt x="184" y="8"/>
                    </a:lnTo>
                    <a:lnTo>
                      <a:pt x="160" y="0"/>
                    </a:lnTo>
                    <a:lnTo>
                      <a:pt x="136" y="24"/>
                    </a:lnTo>
                    <a:lnTo>
                      <a:pt x="104" y="48"/>
                    </a:lnTo>
                    <a:lnTo>
                      <a:pt x="88" y="48"/>
                    </a:lnTo>
                    <a:lnTo>
                      <a:pt x="64" y="64"/>
                    </a:lnTo>
                    <a:lnTo>
                      <a:pt x="56" y="64"/>
                    </a:lnTo>
                    <a:lnTo>
                      <a:pt x="48" y="56"/>
                    </a:lnTo>
                    <a:lnTo>
                      <a:pt x="40" y="40"/>
                    </a:lnTo>
                    <a:lnTo>
                      <a:pt x="40" y="48"/>
                    </a:lnTo>
                    <a:lnTo>
                      <a:pt x="40" y="40"/>
                    </a:lnTo>
                    <a:lnTo>
                      <a:pt x="32" y="96"/>
                    </a:lnTo>
                    <a:lnTo>
                      <a:pt x="24" y="96"/>
                    </a:lnTo>
                    <a:lnTo>
                      <a:pt x="0" y="88"/>
                    </a:lnTo>
                    <a:lnTo>
                      <a:pt x="0" y="96"/>
                    </a:lnTo>
                    <a:lnTo>
                      <a:pt x="8" y="112"/>
                    </a:lnTo>
                    <a:lnTo>
                      <a:pt x="16" y="144"/>
                    </a:lnTo>
                    <a:lnTo>
                      <a:pt x="16" y="160"/>
                    </a:lnTo>
                    <a:lnTo>
                      <a:pt x="32" y="184"/>
                    </a:lnTo>
                    <a:lnTo>
                      <a:pt x="64" y="176"/>
                    </a:lnTo>
                    <a:lnTo>
                      <a:pt x="96" y="168"/>
                    </a:lnTo>
                    <a:lnTo>
                      <a:pt x="128" y="168"/>
                    </a:lnTo>
                    <a:lnTo>
                      <a:pt x="184" y="104"/>
                    </a:lnTo>
                    <a:lnTo>
                      <a:pt x="200" y="64"/>
                    </a:lnTo>
                    <a:lnTo>
                      <a:pt x="192" y="64"/>
                    </a:lnTo>
                    <a:lnTo>
                      <a:pt x="192"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35" name="Freeform 740"/>
              <p:cNvSpPr>
                <a:spLocks/>
              </p:cNvSpPr>
              <p:nvPr/>
            </p:nvSpPr>
            <p:spPr bwMode="auto">
              <a:xfrm>
                <a:off x="9774327" y="1962907"/>
                <a:ext cx="115888" cy="116682"/>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36" name="Freeform 741"/>
              <p:cNvSpPr>
                <a:spLocks/>
              </p:cNvSpPr>
              <p:nvPr/>
            </p:nvSpPr>
            <p:spPr bwMode="auto">
              <a:xfrm>
                <a:off x="9898152" y="1870039"/>
                <a:ext cx="132557" cy="209550"/>
              </a:xfrm>
              <a:custGeom>
                <a:avLst/>
                <a:gdLst>
                  <a:gd name="T0" fmla="*/ 2147483647 w 136"/>
                  <a:gd name="T1" fmla="*/ 2147483647 h 216"/>
                  <a:gd name="T2" fmla="*/ 2147483647 w 136"/>
                  <a:gd name="T3" fmla="*/ 2147483647 h 216"/>
                  <a:gd name="T4" fmla="*/ 2147483647 w 136"/>
                  <a:gd name="T5" fmla="*/ 2147483647 h 216"/>
                  <a:gd name="T6" fmla="*/ 2147483647 w 136"/>
                  <a:gd name="T7" fmla="*/ 2147483647 h 216"/>
                  <a:gd name="T8" fmla="*/ 2147483647 w 136"/>
                  <a:gd name="T9" fmla="*/ 2147483647 h 216"/>
                  <a:gd name="T10" fmla="*/ 2147483647 w 136"/>
                  <a:gd name="T11" fmla="*/ 2147483647 h 216"/>
                  <a:gd name="T12" fmla="*/ 2147483647 w 136"/>
                  <a:gd name="T13" fmla="*/ 2147483647 h 216"/>
                  <a:gd name="T14" fmla="*/ 2147483647 w 136"/>
                  <a:gd name="T15" fmla="*/ 2147483647 h 216"/>
                  <a:gd name="T16" fmla="*/ 2147483647 w 136"/>
                  <a:gd name="T17" fmla="*/ 2147483647 h 216"/>
                  <a:gd name="T18" fmla="*/ 0 w 136"/>
                  <a:gd name="T19" fmla="*/ 2147483647 h 216"/>
                  <a:gd name="T20" fmla="*/ 2147483647 w 136"/>
                  <a:gd name="T21" fmla="*/ 2147483647 h 216"/>
                  <a:gd name="T22" fmla="*/ 0 w 136"/>
                  <a:gd name="T23" fmla="*/ 2147483647 h 216"/>
                  <a:gd name="T24" fmla="*/ 2147483647 w 136"/>
                  <a:gd name="T25" fmla="*/ 2147483647 h 216"/>
                  <a:gd name="T26" fmla="*/ 2147483647 w 136"/>
                  <a:gd name="T27" fmla="*/ 2147483647 h 216"/>
                  <a:gd name="T28" fmla="*/ 2147483647 w 136"/>
                  <a:gd name="T29" fmla="*/ 2147483647 h 216"/>
                  <a:gd name="T30" fmla="*/ 2147483647 w 136"/>
                  <a:gd name="T31" fmla="*/ 2147483647 h 216"/>
                  <a:gd name="T32" fmla="*/ 2147483647 w 136"/>
                  <a:gd name="T33" fmla="*/ 2147483647 h 216"/>
                  <a:gd name="T34" fmla="*/ 2147483647 w 136"/>
                  <a:gd name="T35" fmla="*/ 2147483647 h 216"/>
                  <a:gd name="T36" fmla="*/ 2147483647 w 136"/>
                  <a:gd name="T37" fmla="*/ 2147483647 h 216"/>
                  <a:gd name="T38" fmla="*/ 2147483647 w 136"/>
                  <a:gd name="T39" fmla="*/ 2147483647 h 216"/>
                  <a:gd name="T40" fmla="*/ 2147483647 w 136"/>
                  <a:gd name="T41" fmla="*/ 2147483647 h 216"/>
                  <a:gd name="T42" fmla="*/ 2147483647 w 136"/>
                  <a:gd name="T43" fmla="*/ 2147483647 h 216"/>
                  <a:gd name="T44" fmla="*/ 2147483647 w 136"/>
                  <a:gd name="T45" fmla="*/ 2147483647 h 216"/>
                  <a:gd name="T46" fmla="*/ 2147483647 w 136"/>
                  <a:gd name="T47" fmla="*/ 2147483647 h 216"/>
                  <a:gd name="T48" fmla="*/ 2147483647 w 136"/>
                  <a:gd name="T49" fmla="*/ 2147483647 h 216"/>
                  <a:gd name="T50" fmla="*/ 2147483647 w 136"/>
                  <a:gd name="T51" fmla="*/ 2147483647 h 216"/>
                  <a:gd name="T52" fmla="*/ 2147483647 w 136"/>
                  <a:gd name="T53" fmla="*/ 2147483647 h 216"/>
                  <a:gd name="T54" fmla="*/ 2147483647 w 136"/>
                  <a:gd name="T55" fmla="*/ 2147483647 h 216"/>
                  <a:gd name="T56" fmla="*/ 2147483647 w 136"/>
                  <a:gd name="T57" fmla="*/ 2147483647 h 216"/>
                  <a:gd name="T58" fmla="*/ 2147483647 w 136"/>
                  <a:gd name="T59" fmla="*/ 0 h 216"/>
                  <a:gd name="T60" fmla="*/ 2147483647 w 136"/>
                  <a:gd name="T61" fmla="*/ 2147483647 h 216"/>
                  <a:gd name="T62" fmla="*/ 2147483647 w 136"/>
                  <a:gd name="T63" fmla="*/ 2147483647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16"/>
                  <a:gd name="T98" fmla="*/ 136 w 136"/>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16">
                    <a:moveTo>
                      <a:pt x="88" y="8"/>
                    </a:moveTo>
                    <a:lnTo>
                      <a:pt x="64" y="16"/>
                    </a:lnTo>
                    <a:lnTo>
                      <a:pt x="64" y="32"/>
                    </a:lnTo>
                    <a:lnTo>
                      <a:pt x="72" y="56"/>
                    </a:lnTo>
                    <a:lnTo>
                      <a:pt x="72" y="64"/>
                    </a:lnTo>
                    <a:lnTo>
                      <a:pt x="64" y="72"/>
                    </a:lnTo>
                    <a:lnTo>
                      <a:pt x="56" y="64"/>
                    </a:lnTo>
                    <a:lnTo>
                      <a:pt x="48" y="56"/>
                    </a:lnTo>
                    <a:lnTo>
                      <a:pt x="32" y="48"/>
                    </a:lnTo>
                    <a:lnTo>
                      <a:pt x="0" y="64"/>
                    </a:lnTo>
                    <a:lnTo>
                      <a:pt x="8" y="64"/>
                    </a:lnTo>
                    <a:lnTo>
                      <a:pt x="0" y="64"/>
                    </a:lnTo>
                    <a:lnTo>
                      <a:pt x="32" y="80"/>
                    </a:lnTo>
                    <a:lnTo>
                      <a:pt x="32" y="96"/>
                    </a:lnTo>
                    <a:lnTo>
                      <a:pt x="32" y="112"/>
                    </a:lnTo>
                    <a:lnTo>
                      <a:pt x="24" y="144"/>
                    </a:lnTo>
                    <a:lnTo>
                      <a:pt x="16" y="160"/>
                    </a:lnTo>
                    <a:lnTo>
                      <a:pt x="24" y="160"/>
                    </a:lnTo>
                    <a:lnTo>
                      <a:pt x="24" y="216"/>
                    </a:lnTo>
                    <a:lnTo>
                      <a:pt x="32" y="216"/>
                    </a:lnTo>
                    <a:lnTo>
                      <a:pt x="32" y="208"/>
                    </a:lnTo>
                    <a:lnTo>
                      <a:pt x="64" y="184"/>
                    </a:lnTo>
                    <a:lnTo>
                      <a:pt x="72" y="160"/>
                    </a:lnTo>
                    <a:lnTo>
                      <a:pt x="64" y="128"/>
                    </a:lnTo>
                    <a:lnTo>
                      <a:pt x="80" y="104"/>
                    </a:lnTo>
                    <a:lnTo>
                      <a:pt x="120" y="80"/>
                    </a:lnTo>
                    <a:lnTo>
                      <a:pt x="128" y="64"/>
                    </a:lnTo>
                    <a:lnTo>
                      <a:pt x="136" y="48"/>
                    </a:lnTo>
                    <a:lnTo>
                      <a:pt x="128" y="16"/>
                    </a:lnTo>
                    <a:lnTo>
                      <a:pt x="128" y="0"/>
                    </a:lnTo>
                    <a:lnTo>
                      <a:pt x="120" y="8"/>
                    </a:lnTo>
                    <a:lnTo>
                      <a:pt x="88"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37" name="Freeform 742"/>
              <p:cNvSpPr>
                <a:spLocks/>
              </p:cNvSpPr>
              <p:nvPr/>
            </p:nvSpPr>
            <p:spPr bwMode="auto">
              <a:xfrm>
                <a:off x="9898152" y="1753357"/>
                <a:ext cx="124619" cy="131763"/>
              </a:xfrm>
              <a:custGeom>
                <a:avLst/>
                <a:gdLst>
                  <a:gd name="T0" fmla="*/ 2147483647 w 128"/>
                  <a:gd name="T1" fmla="*/ 2147483647 h 136"/>
                  <a:gd name="T2" fmla="*/ 2147483647 w 128"/>
                  <a:gd name="T3" fmla="*/ 0 h 136"/>
                  <a:gd name="T4" fmla="*/ 2147483647 w 128"/>
                  <a:gd name="T5" fmla="*/ 0 h 136"/>
                  <a:gd name="T6" fmla="*/ 2147483647 w 128"/>
                  <a:gd name="T7" fmla="*/ 2147483647 h 136"/>
                  <a:gd name="T8" fmla="*/ 2147483647 w 128"/>
                  <a:gd name="T9" fmla="*/ 2147483647 h 136"/>
                  <a:gd name="T10" fmla="*/ 2147483647 w 128"/>
                  <a:gd name="T11" fmla="*/ 2147483647 h 136"/>
                  <a:gd name="T12" fmla="*/ 2147483647 w 128"/>
                  <a:gd name="T13" fmla="*/ 0 h 136"/>
                  <a:gd name="T14" fmla="*/ 0 w 128"/>
                  <a:gd name="T15" fmla="*/ 0 h 136"/>
                  <a:gd name="T16" fmla="*/ 2147483647 w 128"/>
                  <a:gd name="T17" fmla="*/ 2147483647 h 136"/>
                  <a:gd name="T18" fmla="*/ 0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2147483647 w 128"/>
                  <a:gd name="T33" fmla="*/ 2147483647 h 136"/>
                  <a:gd name="T34" fmla="*/ 2147483647 w 128"/>
                  <a:gd name="T35" fmla="*/ 2147483647 h 136"/>
                  <a:gd name="T36" fmla="*/ 2147483647 w 128"/>
                  <a:gd name="T37" fmla="*/ 2147483647 h 136"/>
                  <a:gd name="T38" fmla="*/ 2147483647 w 128"/>
                  <a:gd name="T39" fmla="*/ 2147483647 h 136"/>
                  <a:gd name="T40" fmla="*/ 2147483647 w 128"/>
                  <a:gd name="T41" fmla="*/ 2147483647 h 136"/>
                  <a:gd name="T42" fmla="*/ 2147483647 w 128"/>
                  <a:gd name="T43" fmla="*/ 2147483647 h 136"/>
                  <a:gd name="T44" fmla="*/ 2147483647 w 128"/>
                  <a:gd name="T45" fmla="*/ 2147483647 h 136"/>
                  <a:gd name="T46" fmla="*/ 2147483647 w 128"/>
                  <a:gd name="T47" fmla="*/ 2147483647 h 136"/>
                  <a:gd name="T48" fmla="*/ 2147483647 w 128"/>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36"/>
                  <a:gd name="T77" fmla="*/ 128 w 128"/>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36">
                    <a:moveTo>
                      <a:pt x="96" y="24"/>
                    </a:moveTo>
                    <a:lnTo>
                      <a:pt x="56" y="0"/>
                    </a:lnTo>
                    <a:lnTo>
                      <a:pt x="48" y="0"/>
                    </a:lnTo>
                    <a:lnTo>
                      <a:pt x="48" y="8"/>
                    </a:lnTo>
                    <a:lnTo>
                      <a:pt x="48" y="16"/>
                    </a:lnTo>
                    <a:lnTo>
                      <a:pt x="32" y="16"/>
                    </a:lnTo>
                    <a:lnTo>
                      <a:pt x="24" y="0"/>
                    </a:lnTo>
                    <a:lnTo>
                      <a:pt x="0" y="0"/>
                    </a:lnTo>
                    <a:lnTo>
                      <a:pt x="8" y="32"/>
                    </a:lnTo>
                    <a:lnTo>
                      <a:pt x="0" y="40"/>
                    </a:lnTo>
                    <a:lnTo>
                      <a:pt x="8" y="72"/>
                    </a:lnTo>
                    <a:lnTo>
                      <a:pt x="16" y="96"/>
                    </a:lnTo>
                    <a:lnTo>
                      <a:pt x="32" y="104"/>
                    </a:lnTo>
                    <a:lnTo>
                      <a:pt x="56" y="104"/>
                    </a:lnTo>
                    <a:lnTo>
                      <a:pt x="56" y="112"/>
                    </a:lnTo>
                    <a:lnTo>
                      <a:pt x="64" y="136"/>
                    </a:lnTo>
                    <a:lnTo>
                      <a:pt x="88" y="128"/>
                    </a:lnTo>
                    <a:lnTo>
                      <a:pt x="120" y="128"/>
                    </a:lnTo>
                    <a:lnTo>
                      <a:pt x="128" y="120"/>
                    </a:lnTo>
                    <a:lnTo>
                      <a:pt x="120" y="112"/>
                    </a:lnTo>
                    <a:lnTo>
                      <a:pt x="120" y="72"/>
                    </a:lnTo>
                    <a:lnTo>
                      <a:pt x="112" y="56"/>
                    </a:lnTo>
                    <a:lnTo>
                      <a:pt x="120" y="48"/>
                    </a:lnTo>
                    <a:lnTo>
                      <a:pt x="96" y="32"/>
                    </a:lnTo>
                    <a:lnTo>
                      <a:pt x="96"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38" name="Freeform 743"/>
              <p:cNvSpPr>
                <a:spLocks/>
              </p:cNvSpPr>
              <p:nvPr/>
            </p:nvSpPr>
            <p:spPr bwMode="auto">
              <a:xfrm>
                <a:off x="9680664" y="1815269"/>
                <a:ext cx="147638" cy="147638"/>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2147483647 w 152"/>
                  <a:gd name="T33" fmla="*/ 0 h 152"/>
                  <a:gd name="T34" fmla="*/ 2147483647 w 152"/>
                  <a:gd name="T35" fmla="*/ 0 h 152"/>
                  <a:gd name="T36" fmla="*/ 0 w 152"/>
                  <a:gd name="T37" fmla="*/ 2147483647 h 152"/>
                  <a:gd name="T38" fmla="*/ 2147483647 w 152"/>
                  <a:gd name="T39" fmla="*/ 2147483647 h 152"/>
                  <a:gd name="T40" fmla="*/ 2147483647 w 152"/>
                  <a:gd name="T41" fmla="*/ 2147483647 h 152"/>
                  <a:gd name="T42" fmla="*/ 0 w 152"/>
                  <a:gd name="T43" fmla="*/ 2147483647 h 152"/>
                  <a:gd name="T44" fmla="*/ 0 w 152"/>
                  <a:gd name="T45" fmla="*/ 2147483647 h 152"/>
                  <a:gd name="T46" fmla="*/ 2147483647 w 152"/>
                  <a:gd name="T47" fmla="*/ 2147483647 h 152"/>
                  <a:gd name="T48" fmla="*/ 2147483647 w 152"/>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52"/>
                  <a:gd name="T77" fmla="*/ 152 w 152"/>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52">
                    <a:moveTo>
                      <a:pt x="16" y="144"/>
                    </a:moveTo>
                    <a:lnTo>
                      <a:pt x="72" y="144"/>
                    </a:lnTo>
                    <a:lnTo>
                      <a:pt x="80" y="152"/>
                    </a:lnTo>
                    <a:lnTo>
                      <a:pt x="112" y="152"/>
                    </a:lnTo>
                    <a:lnTo>
                      <a:pt x="136" y="144"/>
                    </a:lnTo>
                    <a:lnTo>
                      <a:pt x="128" y="128"/>
                    </a:lnTo>
                    <a:lnTo>
                      <a:pt x="128" y="88"/>
                    </a:lnTo>
                    <a:lnTo>
                      <a:pt x="152" y="80"/>
                    </a:lnTo>
                    <a:lnTo>
                      <a:pt x="152" y="64"/>
                    </a:lnTo>
                    <a:lnTo>
                      <a:pt x="144" y="64"/>
                    </a:lnTo>
                    <a:lnTo>
                      <a:pt x="152" y="64"/>
                    </a:lnTo>
                    <a:lnTo>
                      <a:pt x="128" y="64"/>
                    </a:lnTo>
                    <a:lnTo>
                      <a:pt x="120" y="16"/>
                    </a:lnTo>
                    <a:lnTo>
                      <a:pt x="96" y="16"/>
                    </a:lnTo>
                    <a:lnTo>
                      <a:pt x="80" y="24"/>
                    </a:lnTo>
                    <a:lnTo>
                      <a:pt x="72" y="24"/>
                    </a:lnTo>
                    <a:lnTo>
                      <a:pt x="48" y="0"/>
                    </a:lnTo>
                    <a:lnTo>
                      <a:pt x="16" y="0"/>
                    </a:lnTo>
                    <a:lnTo>
                      <a:pt x="0" y="8"/>
                    </a:lnTo>
                    <a:lnTo>
                      <a:pt x="8" y="56"/>
                    </a:lnTo>
                    <a:lnTo>
                      <a:pt x="16" y="80"/>
                    </a:lnTo>
                    <a:lnTo>
                      <a:pt x="0" y="112"/>
                    </a:lnTo>
                    <a:lnTo>
                      <a:pt x="0" y="144"/>
                    </a:lnTo>
                    <a:lnTo>
                      <a:pt x="8" y="136"/>
                    </a:lnTo>
                    <a:lnTo>
                      <a:pt x="16" y="14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39" name="Freeform 744"/>
              <p:cNvSpPr>
                <a:spLocks/>
              </p:cNvSpPr>
              <p:nvPr/>
            </p:nvSpPr>
            <p:spPr bwMode="auto">
              <a:xfrm>
                <a:off x="9680664" y="1675570"/>
                <a:ext cx="225425" cy="225425"/>
              </a:xfrm>
              <a:custGeom>
                <a:avLst/>
                <a:gdLst>
                  <a:gd name="T0" fmla="*/ 2147483647 w 232"/>
                  <a:gd name="T1" fmla="*/ 2147483647 h 232"/>
                  <a:gd name="T2" fmla="*/ 2147483647 w 232"/>
                  <a:gd name="T3" fmla="*/ 2147483647 h 232"/>
                  <a:gd name="T4" fmla="*/ 2147483647 w 232"/>
                  <a:gd name="T5" fmla="*/ 2147483647 h 232"/>
                  <a:gd name="T6" fmla="*/ 2147483647 w 232"/>
                  <a:gd name="T7" fmla="*/ 2147483647 h 232"/>
                  <a:gd name="T8" fmla="*/ 2147483647 w 232"/>
                  <a:gd name="T9" fmla="*/ 2147483647 h 232"/>
                  <a:gd name="T10" fmla="*/ 2147483647 w 232"/>
                  <a:gd name="T11" fmla="*/ 2147483647 h 232"/>
                  <a:gd name="T12" fmla="*/ 0 w 232"/>
                  <a:gd name="T13" fmla="*/ 2147483647 h 232"/>
                  <a:gd name="T14" fmla="*/ 0 w 232"/>
                  <a:gd name="T15" fmla="*/ 2147483647 h 232"/>
                  <a:gd name="T16" fmla="*/ 2147483647 w 232"/>
                  <a:gd name="T17" fmla="*/ 2147483647 h 232"/>
                  <a:gd name="T18" fmla="*/ 2147483647 w 232"/>
                  <a:gd name="T19" fmla="*/ 2147483647 h 232"/>
                  <a:gd name="T20" fmla="*/ 2147483647 w 232"/>
                  <a:gd name="T21" fmla="*/ 2147483647 h 232"/>
                  <a:gd name="T22" fmla="*/ 2147483647 w 232"/>
                  <a:gd name="T23" fmla="*/ 2147483647 h 232"/>
                  <a:gd name="T24" fmla="*/ 2147483647 w 232"/>
                  <a:gd name="T25" fmla="*/ 2147483647 h 232"/>
                  <a:gd name="T26" fmla="*/ 2147483647 w 232"/>
                  <a:gd name="T27" fmla="*/ 2147483647 h 232"/>
                  <a:gd name="T28" fmla="*/ 2147483647 w 232"/>
                  <a:gd name="T29" fmla="*/ 2147483647 h 232"/>
                  <a:gd name="T30" fmla="*/ 2147483647 w 232"/>
                  <a:gd name="T31" fmla="*/ 2147483647 h 232"/>
                  <a:gd name="T32" fmla="*/ 2147483647 w 232"/>
                  <a:gd name="T33" fmla="*/ 2147483647 h 232"/>
                  <a:gd name="T34" fmla="*/ 2147483647 w 232"/>
                  <a:gd name="T35" fmla="*/ 2147483647 h 232"/>
                  <a:gd name="T36" fmla="*/ 2147483647 w 232"/>
                  <a:gd name="T37" fmla="*/ 2147483647 h 232"/>
                  <a:gd name="T38" fmla="*/ 2147483647 w 232"/>
                  <a:gd name="T39" fmla="*/ 2147483647 h 232"/>
                  <a:gd name="T40" fmla="*/ 2147483647 w 232"/>
                  <a:gd name="T41" fmla="*/ 2147483647 h 232"/>
                  <a:gd name="T42" fmla="*/ 2147483647 w 232"/>
                  <a:gd name="T43" fmla="*/ 2147483647 h 232"/>
                  <a:gd name="T44" fmla="*/ 2147483647 w 232"/>
                  <a:gd name="T45" fmla="*/ 2147483647 h 232"/>
                  <a:gd name="T46" fmla="*/ 2147483647 w 232"/>
                  <a:gd name="T47" fmla="*/ 2147483647 h 232"/>
                  <a:gd name="T48" fmla="*/ 2147483647 w 232"/>
                  <a:gd name="T49" fmla="*/ 2147483647 h 232"/>
                  <a:gd name="T50" fmla="*/ 2147483647 w 232"/>
                  <a:gd name="T51" fmla="*/ 2147483647 h 232"/>
                  <a:gd name="T52" fmla="*/ 2147483647 w 232"/>
                  <a:gd name="T53" fmla="*/ 2147483647 h 232"/>
                  <a:gd name="T54" fmla="*/ 2147483647 w 232"/>
                  <a:gd name="T55" fmla="*/ 2147483647 h 232"/>
                  <a:gd name="T56" fmla="*/ 2147483647 w 232"/>
                  <a:gd name="T57" fmla="*/ 2147483647 h 232"/>
                  <a:gd name="T58" fmla="*/ 2147483647 w 232"/>
                  <a:gd name="T59" fmla="*/ 2147483647 h 232"/>
                  <a:gd name="T60" fmla="*/ 2147483647 w 232"/>
                  <a:gd name="T61" fmla="*/ 2147483647 h 232"/>
                  <a:gd name="T62" fmla="*/ 2147483647 w 232"/>
                  <a:gd name="T63" fmla="*/ 2147483647 h 232"/>
                  <a:gd name="T64" fmla="*/ 2147483647 w 232"/>
                  <a:gd name="T65" fmla="*/ 0 h 232"/>
                  <a:gd name="T66" fmla="*/ 2147483647 w 232"/>
                  <a:gd name="T67" fmla="*/ 0 h 232"/>
                  <a:gd name="T68" fmla="*/ 2147483647 w 232"/>
                  <a:gd name="T69" fmla="*/ 2147483647 h 232"/>
                  <a:gd name="T70" fmla="*/ 2147483647 w 232"/>
                  <a:gd name="T71" fmla="*/ 0 h 232"/>
                  <a:gd name="T72" fmla="*/ 2147483647 w 232"/>
                  <a:gd name="T73" fmla="*/ 2147483647 h 232"/>
                  <a:gd name="T74" fmla="*/ 2147483647 w 232"/>
                  <a:gd name="T75" fmla="*/ 2147483647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232"/>
                  <a:gd name="T116" fmla="*/ 232 w 232"/>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232">
                    <a:moveTo>
                      <a:pt x="80" y="24"/>
                    </a:moveTo>
                    <a:lnTo>
                      <a:pt x="72" y="72"/>
                    </a:lnTo>
                    <a:lnTo>
                      <a:pt x="56" y="80"/>
                    </a:lnTo>
                    <a:lnTo>
                      <a:pt x="40" y="112"/>
                    </a:lnTo>
                    <a:lnTo>
                      <a:pt x="24" y="128"/>
                    </a:lnTo>
                    <a:lnTo>
                      <a:pt x="8" y="128"/>
                    </a:lnTo>
                    <a:lnTo>
                      <a:pt x="0" y="136"/>
                    </a:lnTo>
                    <a:lnTo>
                      <a:pt x="0" y="152"/>
                    </a:lnTo>
                    <a:lnTo>
                      <a:pt x="16" y="144"/>
                    </a:lnTo>
                    <a:lnTo>
                      <a:pt x="48" y="144"/>
                    </a:lnTo>
                    <a:lnTo>
                      <a:pt x="72" y="168"/>
                    </a:lnTo>
                    <a:lnTo>
                      <a:pt x="80" y="168"/>
                    </a:lnTo>
                    <a:lnTo>
                      <a:pt x="96" y="160"/>
                    </a:lnTo>
                    <a:lnTo>
                      <a:pt x="120" y="160"/>
                    </a:lnTo>
                    <a:lnTo>
                      <a:pt x="128" y="208"/>
                    </a:lnTo>
                    <a:lnTo>
                      <a:pt x="152" y="208"/>
                    </a:lnTo>
                    <a:lnTo>
                      <a:pt x="168" y="208"/>
                    </a:lnTo>
                    <a:lnTo>
                      <a:pt x="192" y="224"/>
                    </a:lnTo>
                    <a:lnTo>
                      <a:pt x="216" y="232"/>
                    </a:lnTo>
                    <a:lnTo>
                      <a:pt x="216" y="224"/>
                    </a:lnTo>
                    <a:lnTo>
                      <a:pt x="208" y="208"/>
                    </a:lnTo>
                    <a:lnTo>
                      <a:pt x="208" y="200"/>
                    </a:lnTo>
                    <a:lnTo>
                      <a:pt x="216" y="176"/>
                    </a:lnTo>
                    <a:lnTo>
                      <a:pt x="224" y="168"/>
                    </a:lnTo>
                    <a:lnTo>
                      <a:pt x="216" y="144"/>
                    </a:lnTo>
                    <a:lnTo>
                      <a:pt x="216" y="120"/>
                    </a:lnTo>
                    <a:lnTo>
                      <a:pt x="208" y="96"/>
                    </a:lnTo>
                    <a:lnTo>
                      <a:pt x="216" y="72"/>
                    </a:lnTo>
                    <a:lnTo>
                      <a:pt x="232" y="40"/>
                    </a:lnTo>
                    <a:lnTo>
                      <a:pt x="232" y="16"/>
                    </a:lnTo>
                    <a:lnTo>
                      <a:pt x="224" y="8"/>
                    </a:lnTo>
                    <a:lnTo>
                      <a:pt x="200" y="8"/>
                    </a:lnTo>
                    <a:lnTo>
                      <a:pt x="192" y="0"/>
                    </a:lnTo>
                    <a:lnTo>
                      <a:pt x="160" y="0"/>
                    </a:lnTo>
                    <a:lnTo>
                      <a:pt x="128" y="8"/>
                    </a:lnTo>
                    <a:lnTo>
                      <a:pt x="104" y="0"/>
                    </a:lnTo>
                    <a:lnTo>
                      <a:pt x="80" y="8"/>
                    </a:lnTo>
                    <a:lnTo>
                      <a:pt x="80"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40" name="Freeform 745"/>
              <p:cNvSpPr>
                <a:spLocks/>
              </p:cNvSpPr>
              <p:nvPr/>
            </p:nvSpPr>
            <p:spPr bwMode="auto">
              <a:xfrm>
                <a:off x="9937045" y="1519995"/>
                <a:ext cx="178593" cy="171450"/>
              </a:xfrm>
              <a:custGeom>
                <a:avLst/>
                <a:gdLst>
                  <a:gd name="T0" fmla="*/ 2147483647 w 184"/>
                  <a:gd name="T1" fmla="*/ 2147483647 h 176"/>
                  <a:gd name="T2" fmla="*/ 2147483647 w 184"/>
                  <a:gd name="T3" fmla="*/ 2147483647 h 176"/>
                  <a:gd name="T4" fmla="*/ 2147483647 w 184"/>
                  <a:gd name="T5" fmla="*/ 2147483647 h 176"/>
                  <a:gd name="T6" fmla="*/ 2147483647 w 184"/>
                  <a:gd name="T7" fmla="*/ 2147483647 h 176"/>
                  <a:gd name="T8" fmla="*/ 2147483647 w 184"/>
                  <a:gd name="T9" fmla="*/ 2147483647 h 176"/>
                  <a:gd name="T10" fmla="*/ 2147483647 w 184"/>
                  <a:gd name="T11" fmla="*/ 2147483647 h 176"/>
                  <a:gd name="T12" fmla="*/ 2147483647 w 184"/>
                  <a:gd name="T13" fmla="*/ 2147483647 h 176"/>
                  <a:gd name="T14" fmla="*/ 2147483647 w 184"/>
                  <a:gd name="T15" fmla="*/ 2147483647 h 176"/>
                  <a:gd name="T16" fmla="*/ 2147483647 w 184"/>
                  <a:gd name="T17" fmla="*/ 2147483647 h 176"/>
                  <a:gd name="T18" fmla="*/ 2147483647 w 184"/>
                  <a:gd name="T19" fmla="*/ 2147483647 h 176"/>
                  <a:gd name="T20" fmla="*/ 2147483647 w 184"/>
                  <a:gd name="T21" fmla="*/ 2147483647 h 176"/>
                  <a:gd name="T22" fmla="*/ 2147483647 w 184"/>
                  <a:gd name="T23" fmla="*/ 2147483647 h 176"/>
                  <a:gd name="T24" fmla="*/ 2147483647 w 184"/>
                  <a:gd name="T25" fmla="*/ 2147483647 h 176"/>
                  <a:gd name="T26" fmla="*/ 2147483647 w 184"/>
                  <a:gd name="T27" fmla="*/ 2147483647 h 176"/>
                  <a:gd name="T28" fmla="*/ 2147483647 w 184"/>
                  <a:gd name="T29" fmla="*/ 0 h 176"/>
                  <a:gd name="T30" fmla="*/ 2147483647 w 184"/>
                  <a:gd name="T31" fmla="*/ 0 h 176"/>
                  <a:gd name="T32" fmla="*/ 2147483647 w 184"/>
                  <a:gd name="T33" fmla="*/ 2147483647 h 176"/>
                  <a:gd name="T34" fmla="*/ 2147483647 w 184"/>
                  <a:gd name="T35" fmla="*/ 2147483647 h 176"/>
                  <a:gd name="T36" fmla="*/ 2147483647 w 184"/>
                  <a:gd name="T37" fmla="*/ 2147483647 h 176"/>
                  <a:gd name="T38" fmla="*/ 2147483647 w 184"/>
                  <a:gd name="T39" fmla="*/ 2147483647 h 176"/>
                  <a:gd name="T40" fmla="*/ 2147483647 w 184"/>
                  <a:gd name="T41" fmla="*/ 2147483647 h 176"/>
                  <a:gd name="T42" fmla="*/ 0 w 184"/>
                  <a:gd name="T43" fmla="*/ 2147483647 h 176"/>
                  <a:gd name="T44" fmla="*/ 0 w 184"/>
                  <a:gd name="T45" fmla="*/ 2147483647 h 176"/>
                  <a:gd name="T46" fmla="*/ 2147483647 w 184"/>
                  <a:gd name="T47" fmla="*/ 2147483647 h 176"/>
                  <a:gd name="T48" fmla="*/ 2147483647 w 184"/>
                  <a:gd name="T49" fmla="*/ 2147483647 h 176"/>
                  <a:gd name="T50" fmla="*/ 2147483647 w 184"/>
                  <a:gd name="T51" fmla="*/ 2147483647 h 176"/>
                  <a:gd name="T52" fmla="*/ 2147483647 w 184"/>
                  <a:gd name="T53" fmla="*/ 2147483647 h 176"/>
                  <a:gd name="T54" fmla="*/ 2147483647 w 184"/>
                  <a:gd name="T55" fmla="*/ 2147483647 h 176"/>
                  <a:gd name="T56" fmla="*/ 2147483647 w 184"/>
                  <a:gd name="T57" fmla="*/ 2147483647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76"/>
                  <a:gd name="T89" fmla="*/ 184 w 184"/>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76">
                    <a:moveTo>
                      <a:pt x="88" y="176"/>
                    </a:moveTo>
                    <a:lnTo>
                      <a:pt x="96" y="176"/>
                    </a:lnTo>
                    <a:lnTo>
                      <a:pt x="104" y="176"/>
                    </a:lnTo>
                    <a:lnTo>
                      <a:pt x="112" y="176"/>
                    </a:lnTo>
                    <a:lnTo>
                      <a:pt x="128" y="168"/>
                    </a:lnTo>
                    <a:lnTo>
                      <a:pt x="152" y="160"/>
                    </a:lnTo>
                    <a:lnTo>
                      <a:pt x="184" y="128"/>
                    </a:lnTo>
                    <a:lnTo>
                      <a:pt x="160" y="120"/>
                    </a:lnTo>
                    <a:lnTo>
                      <a:pt x="128" y="104"/>
                    </a:lnTo>
                    <a:lnTo>
                      <a:pt x="120" y="96"/>
                    </a:lnTo>
                    <a:lnTo>
                      <a:pt x="136" y="88"/>
                    </a:lnTo>
                    <a:lnTo>
                      <a:pt x="128" y="80"/>
                    </a:lnTo>
                    <a:lnTo>
                      <a:pt x="96" y="32"/>
                    </a:lnTo>
                    <a:lnTo>
                      <a:pt x="80" y="24"/>
                    </a:lnTo>
                    <a:lnTo>
                      <a:pt x="64" y="0"/>
                    </a:lnTo>
                    <a:lnTo>
                      <a:pt x="56" y="0"/>
                    </a:lnTo>
                    <a:lnTo>
                      <a:pt x="48" y="8"/>
                    </a:lnTo>
                    <a:lnTo>
                      <a:pt x="40" y="56"/>
                    </a:lnTo>
                    <a:lnTo>
                      <a:pt x="32" y="80"/>
                    </a:lnTo>
                    <a:lnTo>
                      <a:pt x="16" y="96"/>
                    </a:lnTo>
                    <a:lnTo>
                      <a:pt x="8" y="120"/>
                    </a:lnTo>
                    <a:lnTo>
                      <a:pt x="0" y="120"/>
                    </a:lnTo>
                    <a:lnTo>
                      <a:pt x="0" y="128"/>
                    </a:lnTo>
                    <a:lnTo>
                      <a:pt x="16" y="144"/>
                    </a:lnTo>
                    <a:lnTo>
                      <a:pt x="24" y="152"/>
                    </a:lnTo>
                    <a:lnTo>
                      <a:pt x="32" y="160"/>
                    </a:lnTo>
                    <a:lnTo>
                      <a:pt x="32" y="168"/>
                    </a:lnTo>
                    <a:lnTo>
                      <a:pt x="48" y="168"/>
                    </a:lnTo>
                    <a:lnTo>
                      <a:pt x="88" y="17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41" name="Freeform 746"/>
              <p:cNvSpPr>
                <a:spLocks/>
              </p:cNvSpPr>
              <p:nvPr/>
            </p:nvSpPr>
            <p:spPr bwMode="auto">
              <a:xfrm>
                <a:off x="9944983" y="1683507"/>
                <a:ext cx="100806" cy="116682"/>
              </a:xfrm>
              <a:custGeom>
                <a:avLst/>
                <a:gdLst>
                  <a:gd name="T0" fmla="*/ 2147483647 w 104"/>
                  <a:gd name="T1" fmla="*/ 2147483647 h 120"/>
                  <a:gd name="T2" fmla="*/ 2147483647 w 104"/>
                  <a:gd name="T3" fmla="*/ 2147483647 h 120"/>
                  <a:gd name="T4" fmla="*/ 2147483647 w 104"/>
                  <a:gd name="T5" fmla="*/ 2147483647 h 120"/>
                  <a:gd name="T6" fmla="*/ 2147483647 w 104"/>
                  <a:gd name="T7" fmla="*/ 2147483647 h 120"/>
                  <a:gd name="T8" fmla="*/ 2147483647 w 104"/>
                  <a:gd name="T9" fmla="*/ 2147483647 h 120"/>
                  <a:gd name="T10" fmla="*/ 2147483647 w 104"/>
                  <a:gd name="T11" fmla="*/ 2147483647 h 120"/>
                  <a:gd name="T12" fmla="*/ 2147483647 w 104"/>
                  <a:gd name="T13" fmla="*/ 0 h 120"/>
                  <a:gd name="T14" fmla="*/ 2147483647 w 104"/>
                  <a:gd name="T15" fmla="*/ 0 h 120"/>
                  <a:gd name="T16" fmla="*/ 2147483647 w 104"/>
                  <a:gd name="T17" fmla="*/ 0 h 120"/>
                  <a:gd name="T18" fmla="*/ 0 w 104"/>
                  <a:gd name="T19" fmla="*/ 2147483647 h 120"/>
                  <a:gd name="T20" fmla="*/ 2147483647 w 104"/>
                  <a:gd name="T21" fmla="*/ 2147483647 h 120"/>
                  <a:gd name="T22" fmla="*/ 2147483647 w 104"/>
                  <a:gd name="T23" fmla="*/ 2147483647 h 120"/>
                  <a:gd name="T24" fmla="*/ 0 w 104"/>
                  <a:gd name="T25" fmla="*/ 2147483647 h 120"/>
                  <a:gd name="T26" fmla="*/ 2147483647 w 104"/>
                  <a:gd name="T27" fmla="*/ 2147483647 h 120"/>
                  <a:gd name="T28" fmla="*/ 2147483647 w 104"/>
                  <a:gd name="T29" fmla="*/ 2147483647 h 120"/>
                  <a:gd name="T30" fmla="*/ 2147483647 w 104"/>
                  <a:gd name="T31" fmla="*/ 2147483647 h 120"/>
                  <a:gd name="T32" fmla="*/ 2147483647 w 104"/>
                  <a:gd name="T33" fmla="*/ 2147483647 h 120"/>
                  <a:gd name="T34" fmla="*/ 2147483647 w 104"/>
                  <a:gd name="T35" fmla="*/ 2147483647 h 120"/>
                  <a:gd name="T36" fmla="*/ 2147483647 w 104"/>
                  <a:gd name="T37" fmla="*/ 2147483647 h 120"/>
                  <a:gd name="T38" fmla="*/ 2147483647 w 104"/>
                  <a:gd name="T39" fmla="*/ 2147483647 h 120"/>
                  <a:gd name="T40" fmla="*/ 2147483647 w 104"/>
                  <a:gd name="T41" fmla="*/ 2147483647 h 120"/>
                  <a:gd name="T42" fmla="*/ 2147483647 w 104"/>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20"/>
                  <a:gd name="T68" fmla="*/ 104 w 10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20">
                    <a:moveTo>
                      <a:pt x="96" y="24"/>
                    </a:moveTo>
                    <a:lnTo>
                      <a:pt x="104" y="16"/>
                    </a:lnTo>
                    <a:lnTo>
                      <a:pt x="104" y="8"/>
                    </a:lnTo>
                    <a:lnTo>
                      <a:pt x="96" y="8"/>
                    </a:lnTo>
                    <a:lnTo>
                      <a:pt x="88" y="8"/>
                    </a:lnTo>
                    <a:lnTo>
                      <a:pt x="80" y="8"/>
                    </a:lnTo>
                    <a:lnTo>
                      <a:pt x="40" y="0"/>
                    </a:lnTo>
                    <a:lnTo>
                      <a:pt x="24" y="0"/>
                    </a:lnTo>
                    <a:lnTo>
                      <a:pt x="16" y="0"/>
                    </a:lnTo>
                    <a:lnTo>
                      <a:pt x="0" y="8"/>
                    </a:lnTo>
                    <a:lnTo>
                      <a:pt x="8" y="16"/>
                    </a:lnTo>
                    <a:lnTo>
                      <a:pt x="8" y="32"/>
                    </a:lnTo>
                    <a:lnTo>
                      <a:pt x="0" y="48"/>
                    </a:lnTo>
                    <a:lnTo>
                      <a:pt x="8" y="72"/>
                    </a:lnTo>
                    <a:lnTo>
                      <a:pt x="48" y="96"/>
                    </a:lnTo>
                    <a:lnTo>
                      <a:pt x="48" y="104"/>
                    </a:lnTo>
                    <a:lnTo>
                      <a:pt x="72" y="120"/>
                    </a:lnTo>
                    <a:lnTo>
                      <a:pt x="72" y="112"/>
                    </a:lnTo>
                    <a:lnTo>
                      <a:pt x="88" y="88"/>
                    </a:lnTo>
                    <a:lnTo>
                      <a:pt x="104" y="80"/>
                    </a:lnTo>
                    <a:lnTo>
                      <a:pt x="96" y="64"/>
                    </a:lnTo>
                    <a:lnTo>
                      <a:pt x="96"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42" name="Freeform 747"/>
              <p:cNvSpPr>
                <a:spLocks/>
              </p:cNvSpPr>
              <p:nvPr/>
            </p:nvSpPr>
            <p:spPr bwMode="auto">
              <a:xfrm>
                <a:off x="9836239" y="1931951"/>
                <a:ext cx="92869" cy="93663"/>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0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40" y="24"/>
                    </a:moveTo>
                    <a:lnTo>
                      <a:pt x="24" y="32"/>
                    </a:lnTo>
                    <a:lnTo>
                      <a:pt x="8" y="32"/>
                    </a:lnTo>
                    <a:lnTo>
                      <a:pt x="0" y="32"/>
                    </a:lnTo>
                    <a:lnTo>
                      <a:pt x="8" y="32"/>
                    </a:lnTo>
                    <a:lnTo>
                      <a:pt x="16" y="48"/>
                    </a:lnTo>
                    <a:lnTo>
                      <a:pt x="24" y="64"/>
                    </a:lnTo>
                    <a:lnTo>
                      <a:pt x="32" y="64"/>
                    </a:lnTo>
                    <a:lnTo>
                      <a:pt x="40" y="80"/>
                    </a:lnTo>
                    <a:lnTo>
                      <a:pt x="56" y="88"/>
                    </a:lnTo>
                    <a:lnTo>
                      <a:pt x="80" y="96"/>
                    </a:lnTo>
                    <a:lnTo>
                      <a:pt x="88" y="80"/>
                    </a:lnTo>
                    <a:lnTo>
                      <a:pt x="96" y="48"/>
                    </a:lnTo>
                    <a:lnTo>
                      <a:pt x="96" y="32"/>
                    </a:lnTo>
                    <a:lnTo>
                      <a:pt x="96" y="16"/>
                    </a:lnTo>
                    <a:lnTo>
                      <a:pt x="64" y="0"/>
                    </a:lnTo>
                    <a:lnTo>
                      <a:pt x="56" y="8"/>
                    </a:lnTo>
                    <a:lnTo>
                      <a:pt x="40"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43" name="Freeform 748"/>
              <p:cNvSpPr>
                <a:spLocks/>
              </p:cNvSpPr>
              <p:nvPr/>
            </p:nvSpPr>
            <p:spPr bwMode="auto">
              <a:xfrm>
                <a:off x="9805283" y="1691445"/>
                <a:ext cx="162718" cy="271463"/>
              </a:xfrm>
              <a:custGeom>
                <a:avLst/>
                <a:gdLst>
                  <a:gd name="T0" fmla="*/ 2147483647 w 168"/>
                  <a:gd name="T1" fmla="*/ 2147483647 h 280"/>
                  <a:gd name="T2" fmla="*/ 2147483647 w 168"/>
                  <a:gd name="T3" fmla="*/ 2147483647 h 280"/>
                  <a:gd name="T4" fmla="*/ 2147483647 w 168"/>
                  <a:gd name="T5" fmla="*/ 2147483647 h 280"/>
                  <a:gd name="T6" fmla="*/ 2147483647 w 168"/>
                  <a:gd name="T7" fmla="*/ 2147483647 h 280"/>
                  <a:gd name="T8" fmla="*/ 2147483647 w 168"/>
                  <a:gd name="T9" fmla="*/ 2147483647 h 280"/>
                  <a:gd name="T10" fmla="*/ 2147483647 w 168"/>
                  <a:gd name="T11" fmla="*/ 2147483647 h 280"/>
                  <a:gd name="T12" fmla="*/ 2147483647 w 168"/>
                  <a:gd name="T13" fmla="*/ 2147483647 h 280"/>
                  <a:gd name="T14" fmla="*/ 2147483647 w 168"/>
                  <a:gd name="T15" fmla="*/ 2147483647 h 280"/>
                  <a:gd name="T16" fmla="*/ 2147483647 w 168"/>
                  <a:gd name="T17" fmla="*/ 2147483647 h 280"/>
                  <a:gd name="T18" fmla="*/ 2147483647 w 168"/>
                  <a:gd name="T19" fmla="*/ 2147483647 h 280"/>
                  <a:gd name="T20" fmla="*/ 2147483647 w 168"/>
                  <a:gd name="T21" fmla="*/ 2147483647 h 280"/>
                  <a:gd name="T22" fmla="*/ 2147483647 w 168"/>
                  <a:gd name="T23" fmla="*/ 2147483647 h 280"/>
                  <a:gd name="T24" fmla="*/ 2147483647 w 168"/>
                  <a:gd name="T25" fmla="*/ 2147483647 h 280"/>
                  <a:gd name="T26" fmla="*/ 2147483647 w 168"/>
                  <a:gd name="T27" fmla="*/ 2147483647 h 280"/>
                  <a:gd name="T28" fmla="*/ 2147483647 w 168"/>
                  <a:gd name="T29" fmla="*/ 2147483647 h 280"/>
                  <a:gd name="T30" fmla="*/ 0 w 168"/>
                  <a:gd name="T31" fmla="*/ 2147483647 h 280"/>
                  <a:gd name="T32" fmla="*/ 0 w 168"/>
                  <a:gd name="T33" fmla="*/ 2147483647 h 280"/>
                  <a:gd name="T34" fmla="*/ 2147483647 w 168"/>
                  <a:gd name="T35" fmla="*/ 2147483647 h 280"/>
                  <a:gd name="T36" fmla="*/ 2147483647 w 168"/>
                  <a:gd name="T37" fmla="*/ 2147483647 h 280"/>
                  <a:gd name="T38" fmla="*/ 2147483647 w 168"/>
                  <a:gd name="T39" fmla="*/ 2147483647 h 280"/>
                  <a:gd name="T40" fmla="*/ 2147483647 w 168"/>
                  <a:gd name="T41" fmla="*/ 2147483647 h 280"/>
                  <a:gd name="T42" fmla="*/ 2147483647 w 168"/>
                  <a:gd name="T43" fmla="*/ 2147483647 h 280"/>
                  <a:gd name="T44" fmla="*/ 2147483647 w 168"/>
                  <a:gd name="T45" fmla="*/ 2147483647 h 280"/>
                  <a:gd name="T46" fmla="*/ 2147483647 w 168"/>
                  <a:gd name="T47" fmla="*/ 2147483647 h 280"/>
                  <a:gd name="T48" fmla="*/ 2147483647 w 168"/>
                  <a:gd name="T49" fmla="*/ 2147483647 h 280"/>
                  <a:gd name="T50" fmla="*/ 2147483647 w 168"/>
                  <a:gd name="T51" fmla="*/ 2147483647 h 280"/>
                  <a:gd name="T52" fmla="*/ 2147483647 w 168"/>
                  <a:gd name="T53" fmla="*/ 2147483647 h 280"/>
                  <a:gd name="T54" fmla="*/ 2147483647 w 168"/>
                  <a:gd name="T55" fmla="*/ 2147483647 h 280"/>
                  <a:gd name="T56" fmla="*/ 2147483647 w 168"/>
                  <a:gd name="T57" fmla="*/ 2147483647 h 280"/>
                  <a:gd name="T58" fmla="*/ 2147483647 w 168"/>
                  <a:gd name="T59" fmla="*/ 2147483647 h 280"/>
                  <a:gd name="T60" fmla="*/ 2147483647 w 168"/>
                  <a:gd name="T61" fmla="*/ 2147483647 h 280"/>
                  <a:gd name="T62" fmla="*/ 2147483647 w 168"/>
                  <a:gd name="T63" fmla="*/ 2147483647 h 280"/>
                  <a:gd name="T64" fmla="*/ 2147483647 w 168"/>
                  <a:gd name="T65" fmla="*/ 2147483647 h 280"/>
                  <a:gd name="T66" fmla="*/ 2147483647 w 168"/>
                  <a:gd name="T67" fmla="*/ 2147483647 h 280"/>
                  <a:gd name="T68" fmla="*/ 2147483647 w 168"/>
                  <a:gd name="T69" fmla="*/ 2147483647 h 280"/>
                  <a:gd name="T70" fmla="*/ 2147483647 w 168"/>
                  <a:gd name="T71" fmla="*/ 2147483647 h 280"/>
                  <a:gd name="T72" fmla="*/ 2147483647 w 168"/>
                  <a:gd name="T73" fmla="*/ 2147483647 h 280"/>
                  <a:gd name="T74" fmla="*/ 2147483647 w 168"/>
                  <a:gd name="T75" fmla="*/ 2147483647 h 280"/>
                  <a:gd name="T76" fmla="*/ 2147483647 w 168"/>
                  <a:gd name="T77" fmla="*/ 2147483647 h 280"/>
                  <a:gd name="T78" fmla="*/ 2147483647 w 168"/>
                  <a:gd name="T79" fmla="*/ 2147483647 h 280"/>
                  <a:gd name="T80" fmla="*/ 2147483647 w 168"/>
                  <a:gd name="T81" fmla="*/ 2147483647 h 280"/>
                  <a:gd name="T82" fmla="*/ 2147483647 w 168"/>
                  <a:gd name="T83" fmla="*/ 2147483647 h 280"/>
                  <a:gd name="T84" fmla="*/ 2147483647 w 168"/>
                  <a:gd name="T85" fmla="*/ 2147483647 h 280"/>
                  <a:gd name="T86" fmla="*/ 2147483647 w 168"/>
                  <a:gd name="T87" fmla="*/ 2147483647 h 280"/>
                  <a:gd name="T88" fmla="*/ 2147483647 w 168"/>
                  <a:gd name="T89" fmla="*/ 2147483647 h 280"/>
                  <a:gd name="T90" fmla="*/ 2147483647 w 168"/>
                  <a:gd name="T91" fmla="*/ 2147483647 h 280"/>
                  <a:gd name="T92" fmla="*/ 2147483647 w 168"/>
                  <a:gd name="T93" fmla="*/ 2147483647 h 280"/>
                  <a:gd name="T94" fmla="*/ 2147483647 w 168"/>
                  <a:gd name="T95" fmla="*/ 2147483647 h 280"/>
                  <a:gd name="T96" fmla="*/ 2147483647 w 168"/>
                  <a:gd name="T97" fmla="*/ 2147483647 h 280"/>
                  <a:gd name="T98" fmla="*/ 2147483647 w 168"/>
                  <a:gd name="T99" fmla="*/ 2147483647 h 280"/>
                  <a:gd name="T100" fmla="*/ 2147483647 w 168"/>
                  <a:gd name="T101" fmla="*/ 2147483647 h 280"/>
                  <a:gd name="T102" fmla="*/ 2147483647 w 168"/>
                  <a:gd name="T103" fmla="*/ 2147483647 h 280"/>
                  <a:gd name="T104" fmla="*/ 2147483647 w 168"/>
                  <a:gd name="T105" fmla="*/ 0 h 280"/>
                  <a:gd name="T106" fmla="*/ 2147483647 w 168"/>
                  <a:gd name="T107" fmla="*/ 0 h 280"/>
                  <a:gd name="T108" fmla="*/ 2147483647 w 168"/>
                  <a:gd name="T109" fmla="*/ 2147483647 h 280"/>
                  <a:gd name="T110" fmla="*/ 2147483647 w 168"/>
                  <a:gd name="T111" fmla="*/ 0 h 280"/>
                  <a:gd name="T112" fmla="*/ 2147483647 w 168"/>
                  <a:gd name="T113" fmla="*/ 2147483647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80"/>
                  <a:gd name="T173" fmla="*/ 168 w 168"/>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80">
                    <a:moveTo>
                      <a:pt x="104" y="24"/>
                    </a:moveTo>
                    <a:lnTo>
                      <a:pt x="88" y="56"/>
                    </a:lnTo>
                    <a:lnTo>
                      <a:pt x="80" y="80"/>
                    </a:lnTo>
                    <a:lnTo>
                      <a:pt x="88" y="104"/>
                    </a:lnTo>
                    <a:lnTo>
                      <a:pt x="88" y="128"/>
                    </a:lnTo>
                    <a:lnTo>
                      <a:pt x="96" y="152"/>
                    </a:lnTo>
                    <a:lnTo>
                      <a:pt x="88" y="160"/>
                    </a:lnTo>
                    <a:lnTo>
                      <a:pt x="80" y="184"/>
                    </a:lnTo>
                    <a:lnTo>
                      <a:pt x="80" y="192"/>
                    </a:lnTo>
                    <a:lnTo>
                      <a:pt x="88" y="208"/>
                    </a:lnTo>
                    <a:lnTo>
                      <a:pt x="88" y="216"/>
                    </a:lnTo>
                    <a:lnTo>
                      <a:pt x="64" y="208"/>
                    </a:lnTo>
                    <a:lnTo>
                      <a:pt x="40" y="192"/>
                    </a:lnTo>
                    <a:lnTo>
                      <a:pt x="24" y="192"/>
                    </a:lnTo>
                    <a:lnTo>
                      <a:pt x="24" y="208"/>
                    </a:lnTo>
                    <a:lnTo>
                      <a:pt x="0" y="216"/>
                    </a:lnTo>
                    <a:lnTo>
                      <a:pt x="0" y="256"/>
                    </a:lnTo>
                    <a:lnTo>
                      <a:pt x="8" y="272"/>
                    </a:lnTo>
                    <a:lnTo>
                      <a:pt x="24" y="272"/>
                    </a:lnTo>
                    <a:lnTo>
                      <a:pt x="32" y="280"/>
                    </a:lnTo>
                    <a:lnTo>
                      <a:pt x="24" y="280"/>
                    </a:lnTo>
                    <a:lnTo>
                      <a:pt x="32" y="280"/>
                    </a:lnTo>
                    <a:lnTo>
                      <a:pt x="40" y="280"/>
                    </a:lnTo>
                    <a:lnTo>
                      <a:pt x="56" y="280"/>
                    </a:lnTo>
                    <a:lnTo>
                      <a:pt x="72" y="272"/>
                    </a:lnTo>
                    <a:lnTo>
                      <a:pt x="88" y="256"/>
                    </a:lnTo>
                    <a:lnTo>
                      <a:pt x="96" y="248"/>
                    </a:lnTo>
                    <a:lnTo>
                      <a:pt x="128" y="232"/>
                    </a:lnTo>
                    <a:lnTo>
                      <a:pt x="144" y="240"/>
                    </a:lnTo>
                    <a:lnTo>
                      <a:pt x="152" y="248"/>
                    </a:lnTo>
                    <a:lnTo>
                      <a:pt x="160" y="256"/>
                    </a:lnTo>
                    <a:lnTo>
                      <a:pt x="168" y="248"/>
                    </a:lnTo>
                    <a:lnTo>
                      <a:pt x="168" y="240"/>
                    </a:lnTo>
                    <a:lnTo>
                      <a:pt x="160" y="216"/>
                    </a:lnTo>
                    <a:lnTo>
                      <a:pt x="160" y="200"/>
                    </a:lnTo>
                    <a:lnTo>
                      <a:pt x="152" y="176"/>
                    </a:lnTo>
                    <a:lnTo>
                      <a:pt x="152" y="168"/>
                    </a:lnTo>
                    <a:lnTo>
                      <a:pt x="128" y="168"/>
                    </a:lnTo>
                    <a:lnTo>
                      <a:pt x="112" y="160"/>
                    </a:lnTo>
                    <a:lnTo>
                      <a:pt x="104" y="136"/>
                    </a:lnTo>
                    <a:lnTo>
                      <a:pt x="96" y="104"/>
                    </a:lnTo>
                    <a:lnTo>
                      <a:pt x="104" y="96"/>
                    </a:lnTo>
                    <a:lnTo>
                      <a:pt x="96" y="64"/>
                    </a:lnTo>
                    <a:lnTo>
                      <a:pt x="120" y="64"/>
                    </a:lnTo>
                    <a:lnTo>
                      <a:pt x="128" y="80"/>
                    </a:lnTo>
                    <a:lnTo>
                      <a:pt x="144" y="80"/>
                    </a:lnTo>
                    <a:lnTo>
                      <a:pt x="144" y="72"/>
                    </a:lnTo>
                    <a:lnTo>
                      <a:pt x="144" y="64"/>
                    </a:lnTo>
                    <a:lnTo>
                      <a:pt x="152" y="64"/>
                    </a:lnTo>
                    <a:lnTo>
                      <a:pt x="144" y="40"/>
                    </a:lnTo>
                    <a:lnTo>
                      <a:pt x="152" y="24"/>
                    </a:lnTo>
                    <a:lnTo>
                      <a:pt x="152" y="8"/>
                    </a:lnTo>
                    <a:lnTo>
                      <a:pt x="144" y="0"/>
                    </a:lnTo>
                    <a:lnTo>
                      <a:pt x="136" y="0"/>
                    </a:lnTo>
                    <a:lnTo>
                      <a:pt x="112" y="8"/>
                    </a:lnTo>
                    <a:lnTo>
                      <a:pt x="104" y="0"/>
                    </a:lnTo>
                    <a:lnTo>
                      <a:pt x="104"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44" name="Freeform 749"/>
              <p:cNvSpPr>
                <a:spLocks/>
              </p:cNvSpPr>
              <p:nvPr/>
            </p:nvSpPr>
            <p:spPr bwMode="auto">
              <a:xfrm>
                <a:off x="9470320" y="1551745"/>
                <a:ext cx="92869" cy="69850"/>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lnTo>
                      <a:pt x="72" y="5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45" name="Freeform 750"/>
              <p:cNvSpPr>
                <a:spLocks/>
              </p:cNvSpPr>
              <p:nvPr/>
            </p:nvSpPr>
            <p:spPr bwMode="auto">
              <a:xfrm>
                <a:off x="9774327" y="1962907"/>
                <a:ext cx="115888" cy="116682"/>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46" name="Freeform 751"/>
              <p:cNvSpPr>
                <a:spLocks/>
              </p:cNvSpPr>
              <p:nvPr/>
            </p:nvSpPr>
            <p:spPr bwMode="auto">
              <a:xfrm>
                <a:off x="9470320" y="1551745"/>
                <a:ext cx="92869" cy="69850"/>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47" name="Freeform 752"/>
              <p:cNvSpPr>
                <a:spLocks/>
              </p:cNvSpPr>
              <p:nvPr/>
            </p:nvSpPr>
            <p:spPr bwMode="auto">
              <a:xfrm>
                <a:off x="9470320" y="1551745"/>
                <a:ext cx="92869" cy="69850"/>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48" name="Freeform 753"/>
              <p:cNvSpPr>
                <a:spLocks/>
              </p:cNvSpPr>
              <p:nvPr/>
            </p:nvSpPr>
            <p:spPr bwMode="auto">
              <a:xfrm>
                <a:off x="9532233" y="1605720"/>
                <a:ext cx="7938" cy="1588"/>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49" name="Freeform 754"/>
              <p:cNvSpPr>
                <a:spLocks/>
              </p:cNvSpPr>
              <p:nvPr/>
            </p:nvSpPr>
            <p:spPr bwMode="auto">
              <a:xfrm>
                <a:off x="9532233" y="1605720"/>
                <a:ext cx="7938" cy="1588"/>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50" name="Freeform 755"/>
              <p:cNvSpPr>
                <a:spLocks/>
              </p:cNvSpPr>
              <p:nvPr/>
            </p:nvSpPr>
            <p:spPr bwMode="auto">
              <a:xfrm>
                <a:off x="9532233" y="1605720"/>
                <a:ext cx="7938" cy="1588"/>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51" name="Freeform 756"/>
              <p:cNvSpPr>
                <a:spLocks/>
              </p:cNvSpPr>
              <p:nvPr/>
            </p:nvSpPr>
            <p:spPr bwMode="auto">
              <a:xfrm>
                <a:off x="9493339" y="1605720"/>
                <a:ext cx="46832" cy="69850"/>
              </a:xfrm>
              <a:custGeom>
                <a:avLst/>
                <a:gdLst>
                  <a:gd name="T0" fmla="*/ 2147483647 w 48"/>
                  <a:gd name="T1" fmla="*/ 2147483647 h 72"/>
                  <a:gd name="T2" fmla="*/ 2147483647 w 48"/>
                  <a:gd name="T3" fmla="*/ 0 h 72"/>
                  <a:gd name="T4" fmla="*/ 2147483647 w 48"/>
                  <a:gd name="T5" fmla="*/ 0 h 72"/>
                  <a:gd name="T6" fmla="*/ 0 w 48"/>
                  <a:gd name="T7" fmla="*/ 0 h 72"/>
                  <a:gd name="T8" fmla="*/ 0 w 48"/>
                  <a:gd name="T9" fmla="*/ 2147483647 h 72"/>
                  <a:gd name="T10" fmla="*/ 2147483647 w 48"/>
                  <a:gd name="T11" fmla="*/ 2147483647 h 72"/>
                  <a:gd name="T12" fmla="*/ 0 w 48"/>
                  <a:gd name="T13" fmla="*/ 2147483647 h 72"/>
                  <a:gd name="T14" fmla="*/ 0 w 48"/>
                  <a:gd name="T15" fmla="*/ 2147483647 h 72"/>
                  <a:gd name="T16" fmla="*/ 0 w 48"/>
                  <a:gd name="T17" fmla="*/ 2147483647 h 72"/>
                  <a:gd name="T18" fmla="*/ 2147483647 w 48"/>
                  <a:gd name="T19" fmla="*/ 2147483647 h 72"/>
                  <a:gd name="T20" fmla="*/ 2147483647 w 48"/>
                  <a:gd name="T21" fmla="*/ 2147483647 h 72"/>
                  <a:gd name="T22" fmla="*/ 2147483647 w 48"/>
                  <a:gd name="T23" fmla="*/ 2147483647 h 72"/>
                  <a:gd name="T24" fmla="*/ 2147483647 w 48"/>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72"/>
                  <a:gd name="T41" fmla="*/ 48 w 4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72">
                    <a:moveTo>
                      <a:pt x="40" y="8"/>
                    </a:moveTo>
                    <a:lnTo>
                      <a:pt x="40" y="0"/>
                    </a:lnTo>
                    <a:lnTo>
                      <a:pt x="24" y="0"/>
                    </a:lnTo>
                    <a:lnTo>
                      <a:pt x="0" y="0"/>
                    </a:lnTo>
                    <a:lnTo>
                      <a:pt x="0" y="16"/>
                    </a:lnTo>
                    <a:lnTo>
                      <a:pt x="8" y="32"/>
                    </a:lnTo>
                    <a:lnTo>
                      <a:pt x="0" y="48"/>
                    </a:lnTo>
                    <a:lnTo>
                      <a:pt x="0" y="56"/>
                    </a:lnTo>
                    <a:lnTo>
                      <a:pt x="0" y="72"/>
                    </a:lnTo>
                    <a:lnTo>
                      <a:pt x="24" y="72"/>
                    </a:lnTo>
                    <a:lnTo>
                      <a:pt x="48" y="64"/>
                    </a:lnTo>
                    <a:lnTo>
                      <a:pt x="40" y="24"/>
                    </a:lnTo>
                    <a:lnTo>
                      <a:pt x="40"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52" name="Freeform 757"/>
              <p:cNvSpPr>
                <a:spLocks/>
              </p:cNvSpPr>
              <p:nvPr/>
            </p:nvSpPr>
            <p:spPr bwMode="auto">
              <a:xfrm>
                <a:off x="9563189" y="1558888"/>
                <a:ext cx="148432" cy="132556"/>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2147483647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0 w 153"/>
                  <a:gd name="T37" fmla="*/ 2147483647 h 136"/>
                  <a:gd name="T38" fmla="*/ 0 w 153"/>
                  <a:gd name="T39" fmla="*/ 2147483647 h 136"/>
                  <a:gd name="T40" fmla="*/ 2147483647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6"/>
                  <a:gd name="T80" fmla="*/ 153 w 153"/>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53" name="Freeform 758"/>
              <p:cNvSpPr>
                <a:spLocks/>
              </p:cNvSpPr>
              <p:nvPr/>
            </p:nvSpPr>
            <p:spPr bwMode="auto">
              <a:xfrm>
                <a:off x="9711621" y="1605720"/>
                <a:ext cx="155575" cy="93663"/>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0 h 96"/>
                  <a:gd name="T38" fmla="*/ 2147483647 w 160"/>
                  <a:gd name="T39" fmla="*/ 2147483647 h 96"/>
                  <a:gd name="T40" fmla="*/ 2147483647 w 160"/>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96"/>
                  <a:gd name="T65" fmla="*/ 160 w 1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54" name="Freeform 759"/>
              <p:cNvSpPr>
                <a:spLocks/>
              </p:cNvSpPr>
              <p:nvPr/>
            </p:nvSpPr>
            <p:spPr bwMode="auto">
              <a:xfrm>
                <a:off x="9563189" y="1558888"/>
                <a:ext cx="148432" cy="132556"/>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0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2147483647 w 153"/>
                  <a:gd name="T37" fmla="*/ 2147483647 h 136"/>
                  <a:gd name="T38" fmla="*/ 0 w 153"/>
                  <a:gd name="T39" fmla="*/ 2147483647 h 136"/>
                  <a:gd name="T40" fmla="*/ 0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2147483647 w 153"/>
                  <a:gd name="T53" fmla="*/ 2147483647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36"/>
                  <a:gd name="T83" fmla="*/ 153 w 153"/>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55" name="Freeform 760"/>
              <p:cNvSpPr>
                <a:spLocks/>
              </p:cNvSpPr>
              <p:nvPr/>
            </p:nvSpPr>
            <p:spPr bwMode="auto">
              <a:xfrm>
                <a:off x="9711621" y="1605720"/>
                <a:ext cx="155575" cy="93663"/>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2147483647 h 96"/>
                  <a:gd name="T38" fmla="*/ 2147483647 w 160"/>
                  <a:gd name="T39" fmla="*/ 0 h 96"/>
                  <a:gd name="T40" fmla="*/ 2147483647 w 160"/>
                  <a:gd name="T41" fmla="*/ 2147483647 h 96"/>
                  <a:gd name="T42" fmla="*/ 2147483647 w 160"/>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96"/>
                  <a:gd name="T68" fmla="*/ 160 w 160"/>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56" name="Freeform 761"/>
              <p:cNvSpPr>
                <a:spLocks/>
              </p:cNvSpPr>
              <p:nvPr/>
            </p:nvSpPr>
            <p:spPr bwMode="auto">
              <a:xfrm>
                <a:off x="9664789" y="1691445"/>
                <a:ext cx="93663" cy="116682"/>
              </a:xfrm>
              <a:custGeom>
                <a:avLst/>
                <a:gdLst>
                  <a:gd name="T0" fmla="*/ 2147483647 w 96"/>
                  <a:gd name="T1" fmla="*/ 2147483647 h 120"/>
                  <a:gd name="T2" fmla="*/ 2147483647 w 96"/>
                  <a:gd name="T3" fmla="*/ 2147483647 h 120"/>
                  <a:gd name="T4" fmla="*/ 2147483647 w 96"/>
                  <a:gd name="T5" fmla="*/ 2147483647 h 120"/>
                  <a:gd name="T6" fmla="*/ 2147483647 w 96"/>
                  <a:gd name="T7" fmla="*/ 2147483647 h 120"/>
                  <a:gd name="T8" fmla="*/ 2147483647 w 96"/>
                  <a:gd name="T9" fmla="*/ 2147483647 h 120"/>
                  <a:gd name="T10" fmla="*/ 2147483647 w 96"/>
                  <a:gd name="T11" fmla="*/ 0 h 120"/>
                  <a:gd name="T12" fmla="*/ 2147483647 w 96"/>
                  <a:gd name="T13" fmla="*/ 0 h 120"/>
                  <a:gd name="T14" fmla="*/ 2147483647 w 96"/>
                  <a:gd name="T15" fmla="*/ 2147483647 h 120"/>
                  <a:gd name="T16" fmla="*/ 2147483647 w 96"/>
                  <a:gd name="T17" fmla="*/ 2147483647 h 120"/>
                  <a:gd name="T18" fmla="*/ 2147483647 w 96"/>
                  <a:gd name="T19" fmla="*/ 2147483647 h 120"/>
                  <a:gd name="T20" fmla="*/ 2147483647 w 96"/>
                  <a:gd name="T21" fmla="*/ 2147483647 h 120"/>
                  <a:gd name="T22" fmla="*/ 2147483647 w 96"/>
                  <a:gd name="T23" fmla="*/ 2147483647 h 120"/>
                  <a:gd name="T24" fmla="*/ 2147483647 w 96"/>
                  <a:gd name="T25" fmla="*/ 2147483647 h 120"/>
                  <a:gd name="T26" fmla="*/ 2147483647 w 96"/>
                  <a:gd name="T27" fmla="*/ 2147483647 h 120"/>
                  <a:gd name="T28" fmla="*/ 2147483647 w 96"/>
                  <a:gd name="T29" fmla="*/ 2147483647 h 120"/>
                  <a:gd name="T30" fmla="*/ 2147483647 w 96"/>
                  <a:gd name="T31" fmla="*/ 2147483647 h 120"/>
                  <a:gd name="T32" fmla="*/ 2147483647 w 96"/>
                  <a:gd name="T33" fmla="*/ 2147483647 h 120"/>
                  <a:gd name="T34" fmla="*/ 0 w 96"/>
                  <a:gd name="T35" fmla="*/ 2147483647 h 120"/>
                  <a:gd name="T36" fmla="*/ 2147483647 w 96"/>
                  <a:gd name="T37" fmla="*/ 2147483647 h 120"/>
                  <a:gd name="T38" fmla="*/ 2147483647 w 96"/>
                  <a:gd name="T39" fmla="*/ 2147483647 h 120"/>
                  <a:gd name="T40" fmla="*/ 2147483647 w 96"/>
                  <a:gd name="T41" fmla="*/ 2147483647 h 120"/>
                  <a:gd name="T42" fmla="*/ 2147483647 w 96"/>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20"/>
                  <a:gd name="T68" fmla="*/ 96 w 9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20">
                    <a:moveTo>
                      <a:pt x="40" y="112"/>
                    </a:moveTo>
                    <a:lnTo>
                      <a:pt x="56" y="96"/>
                    </a:lnTo>
                    <a:lnTo>
                      <a:pt x="72" y="64"/>
                    </a:lnTo>
                    <a:lnTo>
                      <a:pt x="88" y="56"/>
                    </a:lnTo>
                    <a:lnTo>
                      <a:pt x="96" y="8"/>
                    </a:lnTo>
                    <a:lnTo>
                      <a:pt x="88" y="0"/>
                    </a:lnTo>
                    <a:lnTo>
                      <a:pt x="72" y="0"/>
                    </a:lnTo>
                    <a:lnTo>
                      <a:pt x="56" y="8"/>
                    </a:lnTo>
                    <a:lnTo>
                      <a:pt x="48" y="16"/>
                    </a:lnTo>
                    <a:lnTo>
                      <a:pt x="40" y="24"/>
                    </a:lnTo>
                    <a:lnTo>
                      <a:pt x="32" y="24"/>
                    </a:lnTo>
                    <a:lnTo>
                      <a:pt x="32" y="32"/>
                    </a:lnTo>
                    <a:lnTo>
                      <a:pt x="40" y="40"/>
                    </a:lnTo>
                    <a:lnTo>
                      <a:pt x="32" y="56"/>
                    </a:lnTo>
                    <a:lnTo>
                      <a:pt x="32" y="80"/>
                    </a:lnTo>
                    <a:lnTo>
                      <a:pt x="16" y="80"/>
                    </a:lnTo>
                    <a:lnTo>
                      <a:pt x="8" y="88"/>
                    </a:lnTo>
                    <a:lnTo>
                      <a:pt x="0" y="96"/>
                    </a:lnTo>
                    <a:lnTo>
                      <a:pt x="8" y="104"/>
                    </a:lnTo>
                    <a:lnTo>
                      <a:pt x="16" y="120"/>
                    </a:lnTo>
                    <a:lnTo>
                      <a:pt x="24" y="112"/>
                    </a:lnTo>
                    <a:lnTo>
                      <a:pt x="40" y="11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57" name="Freeform 762"/>
              <p:cNvSpPr>
                <a:spLocks/>
              </p:cNvSpPr>
              <p:nvPr/>
            </p:nvSpPr>
            <p:spPr bwMode="auto">
              <a:xfrm>
                <a:off x="9641770" y="1714463"/>
                <a:ext cx="61913" cy="69850"/>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58" name="Freeform 763"/>
              <p:cNvSpPr>
                <a:spLocks/>
              </p:cNvSpPr>
              <p:nvPr/>
            </p:nvSpPr>
            <p:spPr bwMode="auto">
              <a:xfrm>
                <a:off x="9626689" y="1589845"/>
                <a:ext cx="92869" cy="12461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2147483647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0 w 96"/>
                  <a:gd name="T31" fmla="*/ 2147483647 h 128"/>
                  <a:gd name="T32" fmla="*/ 2147483647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lnTo>
                      <a:pt x="96" y="11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59" name="Freeform 764"/>
              <p:cNvSpPr>
                <a:spLocks/>
              </p:cNvSpPr>
              <p:nvPr/>
            </p:nvSpPr>
            <p:spPr bwMode="auto">
              <a:xfrm>
                <a:off x="9641770" y="1714463"/>
                <a:ext cx="61913" cy="69850"/>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60" name="Freeform 765"/>
              <p:cNvSpPr>
                <a:spLocks/>
              </p:cNvSpPr>
              <p:nvPr/>
            </p:nvSpPr>
            <p:spPr bwMode="auto">
              <a:xfrm>
                <a:off x="9626689" y="1589845"/>
                <a:ext cx="92869" cy="12461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61" name="Freeform 766"/>
              <p:cNvSpPr>
                <a:spLocks/>
              </p:cNvSpPr>
              <p:nvPr/>
            </p:nvSpPr>
            <p:spPr bwMode="auto">
              <a:xfrm>
                <a:off x="9626689" y="1589845"/>
                <a:ext cx="92869" cy="124619"/>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62" name="Freeform 767"/>
              <p:cNvSpPr>
                <a:spLocks/>
              </p:cNvSpPr>
              <p:nvPr/>
            </p:nvSpPr>
            <p:spPr bwMode="auto">
              <a:xfrm>
                <a:off x="9540170" y="1582701"/>
                <a:ext cx="30956" cy="77788"/>
              </a:xfrm>
              <a:custGeom>
                <a:avLst/>
                <a:gdLst>
                  <a:gd name="T0" fmla="*/ 2147483647 w 32"/>
                  <a:gd name="T1" fmla="*/ 2147483647 h 80"/>
                  <a:gd name="T2" fmla="*/ 2147483647 w 32"/>
                  <a:gd name="T3" fmla="*/ 2147483647 h 80"/>
                  <a:gd name="T4" fmla="*/ 2147483647 w 32"/>
                  <a:gd name="T5" fmla="*/ 2147483647 h 80"/>
                  <a:gd name="T6" fmla="*/ 2147483647 w 32"/>
                  <a:gd name="T7" fmla="*/ 0 h 80"/>
                  <a:gd name="T8" fmla="*/ 2147483647 w 32"/>
                  <a:gd name="T9" fmla="*/ 2147483647 h 80"/>
                  <a:gd name="T10" fmla="*/ 2147483647 w 32"/>
                  <a:gd name="T11" fmla="*/ 2147483647 h 80"/>
                  <a:gd name="T12" fmla="*/ 0 w 32"/>
                  <a:gd name="T13" fmla="*/ 2147483647 h 80"/>
                  <a:gd name="T14" fmla="*/ 0 w 32"/>
                  <a:gd name="T15" fmla="*/ 2147483647 h 80"/>
                  <a:gd name="T16" fmla="*/ 2147483647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0"/>
                  <a:gd name="T41" fmla="*/ 32 w 3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63" name="Freeform 768"/>
              <p:cNvSpPr>
                <a:spLocks/>
              </p:cNvSpPr>
              <p:nvPr/>
            </p:nvSpPr>
            <p:spPr bwMode="auto">
              <a:xfrm>
                <a:off x="9532233" y="1605720"/>
                <a:ext cx="23019" cy="61913"/>
              </a:xfrm>
              <a:custGeom>
                <a:avLst/>
                <a:gdLst>
                  <a:gd name="T0" fmla="*/ 2147483647 w 24"/>
                  <a:gd name="T1" fmla="*/ 2147483647 h 64"/>
                  <a:gd name="T2" fmla="*/ 2147483647 w 24"/>
                  <a:gd name="T3" fmla="*/ 0 h 64"/>
                  <a:gd name="T4" fmla="*/ 0 w 24"/>
                  <a:gd name="T5" fmla="*/ 0 h 64"/>
                  <a:gd name="T6" fmla="*/ 0 w 24"/>
                  <a:gd name="T7" fmla="*/ 2147483647 h 64"/>
                  <a:gd name="T8" fmla="*/ 0 w 24"/>
                  <a:gd name="T9" fmla="*/ 2147483647 h 64"/>
                  <a:gd name="T10" fmla="*/ 2147483647 w 24"/>
                  <a:gd name="T11" fmla="*/ 2147483647 h 64"/>
                  <a:gd name="T12" fmla="*/ 2147483647 w 24"/>
                  <a:gd name="T13" fmla="*/ 2147483647 h 64"/>
                  <a:gd name="T14" fmla="*/ 2147483647 w 24"/>
                  <a:gd name="T15" fmla="*/ 2147483647 h 64"/>
                  <a:gd name="T16" fmla="*/ 2147483647 w 2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4"/>
                  <a:gd name="T29" fmla="*/ 24 w 2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4">
                    <a:moveTo>
                      <a:pt x="8" y="8"/>
                    </a:moveTo>
                    <a:lnTo>
                      <a:pt x="8" y="0"/>
                    </a:lnTo>
                    <a:lnTo>
                      <a:pt x="0" y="0"/>
                    </a:lnTo>
                    <a:lnTo>
                      <a:pt x="0" y="8"/>
                    </a:lnTo>
                    <a:lnTo>
                      <a:pt x="0" y="24"/>
                    </a:lnTo>
                    <a:lnTo>
                      <a:pt x="8" y="64"/>
                    </a:lnTo>
                    <a:lnTo>
                      <a:pt x="24" y="56"/>
                    </a:lnTo>
                    <a:lnTo>
                      <a:pt x="16" y="40"/>
                    </a:lnTo>
                    <a:lnTo>
                      <a:pt x="8"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64" name="Freeform 769"/>
              <p:cNvSpPr>
                <a:spLocks/>
              </p:cNvSpPr>
              <p:nvPr/>
            </p:nvSpPr>
            <p:spPr bwMode="auto">
              <a:xfrm>
                <a:off x="9540170" y="1582701"/>
                <a:ext cx="30956" cy="77788"/>
              </a:xfrm>
              <a:custGeom>
                <a:avLst/>
                <a:gdLst>
                  <a:gd name="T0" fmla="*/ 2147483647 w 32"/>
                  <a:gd name="T1" fmla="*/ 2147483647 h 80"/>
                  <a:gd name="T2" fmla="*/ 2147483647 w 32"/>
                  <a:gd name="T3" fmla="*/ 2147483647 h 80"/>
                  <a:gd name="T4" fmla="*/ 2147483647 w 32"/>
                  <a:gd name="T5" fmla="*/ 2147483647 h 80"/>
                  <a:gd name="T6" fmla="*/ 2147483647 w 32"/>
                  <a:gd name="T7" fmla="*/ 2147483647 h 80"/>
                  <a:gd name="T8" fmla="*/ 2147483647 w 32"/>
                  <a:gd name="T9" fmla="*/ 0 h 80"/>
                  <a:gd name="T10" fmla="*/ 2147483647 w 32"/>
                  <a:gd name="T11" fmla="*/ 2147483647 h 80"/>
                  <a:gd name="T12" fmla="*/ 2147483647 w 32"/>
                  <a:gd name="T13" fmla="*/ 2147483647 h 80"/>
                  <a:gd name="T14" fmla="*/ 0 w 32"/>
                  <a:gd name="T15" fmla="*/ 2147483647 h 80"/>
                  <a:gd name="T16" fmla="*/ 0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2147483647 w 32"/>
                  <a:gd name="T27" fmla="*/ 2147483647 h 80"/>
                  <a:gd name="T28" fmla="*/ 2147483647 w 32"/>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80"/>
                  <a:gd name="T47" fmla="*/ 32 w 3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65" name="Freeform 770"/>
              <p:cNvSpPr>
                <a:spLocks/>
              </p:cNvSpPr>
              <p:nvPr/>
            </p:nvSpPr>
            <p:spPr bwMode="auto">
              <a:xfrm>
                <a:off x="9532233" y="1605720"/>
                <a:ext cx="23019" cy="61913"/>
              </a:xfrm>
              <a:custGeom>
                <a:avLst/>
                <a:gdLst>
                  <a:gd name="T0" fmla="*/ 2147483647 w 24"/>
                  <a:gd name="T1" fmla="*/ 2147483647 h 64"/>
                  <a:gd name="T2" fmla="*/ 2147483647 w 24"/>
                  <a:gd name="T3" fmla="*/ 0 h 64"/>
                  <a:gd name="T4" fmla="*/ 0 w 24"/>
                  <a:gd name="T5" fmla="*/ 0 h 64"/>
                  <a:gd name="T6" fmla="*/ 0 w 24"/>
                  <a:gd name="T7" fmla="*/ 0 h 64"/>
                  <a:gd name="T8" fmla="*/ 0 w 24"/>
                  <a:gd name="T9" fmla="*/ 2147483647 h 64"/>
                  <a:gd name="T10" fmla="*/ 0 w 24"/>
                  <a:gd name="T11" fmla="*/ 2147483647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4"/>
                  <a:gd name="T32" fmla="*/ 24 w 2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4">
                    <a:moveTo>
                      <a:pt x="8" y="8"/>
                    </a:moveTo>
                    <a:lnTo>
                      <a:pt x="8" y="0"/>
                    </a:lnTo>
                    <a:lnTo>
                      <a:pt x="0" y="0"/>
                    </a:lnTo>
                    <a:lnTo>
                      <a:pt x="0" y="8"/>
                    </a:lnTo>
                    <a:lnTo>
                      <a:pt x="0" y="24"/>
                    </a:lnTo>
                    <a:lnTo>
                      <a:pt x="8" y="64"/>
                    </a:lnTo>
                    <a:lnTo>
                      <a:pt x="24" y="56"/>
                    </a:lnTo>
                    <a:lnTo>
                      <a:pt x="16" y="40"/>
                    </a:lnTo>
                    <a:lnTo>
                      <a:pt x="8"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66" name="Freeform 771"/>
              <p:cNvSpPr>
                <a:spLocks/>
              </p:cNvSpPr>
              <p:nvPr/>
            </p:nvSpPr>
            <p:spPr bwMode="auto">
              <a:xfrm>
                <a:off x="9672727" y="1947826"/>
                <a:ext cx="163513" cy="162718"/>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0 h 168"/>
                  <a:gd name="T36" fmla="*/ 2147483647 w 168"/>
                  <a:gd name="T37" fmla="*/ 2147483647 h 168"/>
                  <a:gd name="T38" fmla="*/ 0 w 168"/>
                  <a:gd name="T39" fmla="*/ 2147483647 h 168"/>
                  <a:gd name="T40" fmla="*/ 2147483647 w 168"/>
                  <a:gd name="T41" fmla="*/ 2147483647 h 168"/>
                  <a:gd name="T42" fmla="*/ 2147483647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
                  <a:gd name="T79" fmla="*/ 0 h 168"/>
                  <a:gd name="T80" fmla="*/ 168 w 168"/>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67" name="Freeform 773"/>
              <p:cNvSpPr>
                <a:spLocks/>
              </p:cNvSpPr>
              <p:nvPr/>
            </p:nvSpPr>
            <p:spPr bwMode="auto">
              <a:xfrm>
                <a:off x="7457370" y="471451"/>
                <a:ext cx="334169" cy="457994"/>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68" name="Freeform 775"/>
              <p:cNvSpPr>
                <a:spLocks/>
              </p:cNvSpPr>
              <p:nvPr/>
            </p:nvSpPr>
            <p:spPr bwMode="auto">
              <a:xfrm>
                <a:off x="7457370" y="471451"/>
                <a:ext cx="334169" cy="457994"/>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solidFill>
                <a:srgbClr val="00AEEF"/>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prstClr val="white">
                      <a:lumMod val="85000"/>
                      <a:lumOff val="15000"/>
                    </a:prstClr>
                  </a:solidFill>
                </a:endParaRPr>
              </a:p>
            </p:txBody>
          </p:sp>
          <p:sp>
            <p:nvSpPr>
              <p:cNvPr id="1169" name="Freeform 776"/>
              <p:cNvSpPr>
                <a:spLocks/>
              </p:cNvSpPr>
              <p:nvPr/>
            </p:nvSpPr>
            <p:spPr bwMode="auto">
              <a:xfrm>
                <a:off x="7791539" y="447638"/>
                <a:ext cx="1049338" cy="723106"/>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80"/>
                  <a:gd name="T184" fmla="*/ 0 h 744"/>
                  <a:gd name="T185" fmla="*/ 1080 w 1080"/>
                  <a:gd name="T186" fmla="*/ 744 h 7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70" name="Freeform 777"/>
              <p:cNvSpPr>
                <a:spLocks/>
              </p:cNvSpPr>
              <p:nvPr/>
            </p:nvSpPr>
            <p:spPr bwMode="auto">
              <a:xfrm>
                <a:off x="7993945" y="1054064"/>
                <a:ext cx="706438" cy="365125"/>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0 h 376"/>
                  <a:gd name="T50" fmla="*/ 2147483647 w 728"/>
                  <a:gd name="T51" fmla="*/ 2147483647 h 376"/>
                  <a:gd name="T52" fmla="*/ 2147483647 w 728"/>
                  <a:gd name="T53" fmla="*/ 2147483647 h 376"/>
                  <a:gd name="T54" fmla="*/ 2147483647 w 728"/>
                  <a:gd name="T55" fmla="*/ 2147483647 h 376"/>
                  <a:gd name="T56" fmla="*/ 0 w 728"/>
                  <a:gd name="T57" fmla="*/ 2147483647 h 376"/>
                  <a:gd name="T58" fmla="*/ 2147483647 w 728"/>
                  <a:gd name="T59" fmla="*/ 2147483647 h 376"/>
                  <a:gd name="T60" fmla="*/ 2147483647 w 728"/>
                  <a:gd name="T61" fmla="*/ 2147483647 h 376"/>
                  <a:gd name="T62" fmla="*/ 2147483647 w 728"/>
                  <a:gd name="T63" fmla="*/ 2147483647 h 376"/>
                  <a:gd name="T64" fmla="*/ 2147483647 w 728"/>
                  <a:gd name="T65" fmla="*/ 2147483647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8"/>
                  <a:gd name="T100" fmla="*/ 0 h 376"/>
                  <a:gd name="T101" fmla="*/ 728 w 728"/>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71" name="Freeform 779"/>
              <p:cNvSpPr>
                <a:spLocks/>
              </p:cNvSpPr>
              <p:nvPr/>
            </p:nvSpPr>
            <p:spPr bwMode="auto">
              <a:xfrm>
                <a:off x="7993945" y="1054064"/>
                <a:ext cx="706438" cy="365125"/>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2147483647 h 376"/>
                  <a:gd name="T50" fmla="*/ 2147483647 w 728"/>
                  <a:gd name="T51" fmla="*/ 0 h 376"/>
                  <a:gd name="T52" fmla="*/ 2147483647 w 728"/>
                  <a:gd name="T53" fmla="*/ 2147483647 h 376"/>
                  <a:gd name="T54" fmla="*/ 2147483647 w 728"/>
                  <a:gd name="T55" fmla="*/ 2147483647 h 376"/>
                  <a:gd name="T56" fmla="*/ 2147483647 w 728"/>
                  <a:gd name="T57" fmla="*/ 2147483647 h 376"/>
                  <a:gd name="T58" fmla="*/ 0 w 728"/>
                  <a:gd name="T59" fmla="*/ 2147483647 h 376"/>
                  <a:gd name="T60" fmla="*/ 2147483647 w 728"/>
                  <a:gd name="T61" fmla="*/ 2147483647 h 376"/>
                  <a:gd name="T62" fmla="*/ 2147483647 w 728"/>
                  <a:gd name="T63" fmla="*/ 2147483647 h 376"/>
                  <a:gd name="T64" fmla="*/ 2147483647 w 728"/>
                  <a:gd name="T65" fmla="*/ 2147483647 h 376"/>
                  <a:gd name="T66" fmla="*/ 2147483647 w 728"/>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8"/>
                  <a:gd name="T103" fmla="*/ 0 h 376"/>
                  <a:gd name="T104" fmla="*/ 728 w 728"/>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rgbClr val="00AEEF"/>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prstClr val="white">
                      <a:lumMod val="85000"/>
                      <a:lumOff val="15000"/>
                    </a:prstClr>
                  </a:solidFill>
                </a:endParaRPr>
              </a:p>
            </p:txBody>
          </p:sp>
          <p:sp>
            <p:nvSpPr>
              <p:cNvPr id="1172" name="Freeform 780"/>
              <p:cNvSpPr>
                <a:spLocks/>
              </p:cNvSpPr>
              <p:nvPr/>
            </p:nvSpPr>
            <p:spPr bwMode="auto">
              <a:xfrm>
                <a:off x="8444002" y="1551745"/>
                <a:ext cx="54769" cy="53975"/>
              </a:xfrm>
              <a:custGeom>
                <a:avLst/>
                <a:gdLst>
                  <a:gd name="T0" fmla="*/ 2147483647 w 56"/>
                  <a:gd name="T1" fmla="*/ 2147483647 h 56"/>
                  <a:gd name="T2" fmla="*/ 2147483647 w 56"/>
                  <a:gd name="T3" fmla="*/ 2147483647 h 56"/>
                  <a:gd name="T4" fmla="*/ 2147483647 w 56"/>
                  <a:gd name="T5" fmla="*/ 0 h 56"/>
                  <a:gd name="T6" fmla="*/ 2147483647 w 56"/>
                  <a:gd name="T7" fmla="*/ 2147483647 h 56"/>
                  <a:gd name="T8" fmla="*/ 0 w 56"/>
                  <a:gd name="T9" fmla="*/ 2147483647 h 56"/>
                  <a:gd name="T10" fmla="*/ 2147483647 w 56"/>
                  <a:gd name="T11" fmla="*/ 2147483647 h 56"/>
                  <a:gd name="T12" fmla="*/ 2147483647 w 56"/>
                  <a:gd name="T13" fmla="*/ 2147483647 h 56"/>
                  <a:gd name="T14" fmla="*/ 2147483647 w 56"/>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6"/>
                  <a:gd name="T26" fmla="*/ 56 w 5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6">
                    <a:moveTo>
                      <a:pt x="56" y="56"/>
                    </a:moveTo>
                    <a:lnTo>
                      <a:pt x="56" y="48"/>
                    </a:lnTo>
                    <a:lnTo>
                      <a:pt x="56" y="0"/>
                    </a:lnTo>
                    <a:lnTo>
                      <a:pt x="32" y="16"/>
                    </a:lnTo>
                    <a:lnTo>
                      <a:pt x="0" y="24"/>
                    </a:lnTo>
                    <a:lnTo>
                      <a:pt x="24" y="56"/>
                    </a:lnTo>
                    <a:lnTo>
                      <a:pt x="40" y="56"/>
                    </a:lnTo>
                    <a:lnTo>
                      <a:pt x="56" y="5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73" name="Freeform 781"/>
              <p:cNvSpPr>
                <a:spLocks/>
              </p:cNvSpPr>
              <p:nvPr/>
            </p:nvSpPr>
            <p:spPr bwMode="auto">
              <a:xfrm>
                <a:off x="8467814" y="1605720"/>
                <a:ext cx="46038" cy="30957"/>
              </a:xfrm>
              <a:custGeom>
                <a:avLst/>
                <a:gdLst>
                  <a:gd name="T0" fmla="*/ 2147483647 w 48"/>
                  <a:gd name="T1" fmla="*/ 0 h 32"/>
                  <a:gd name="T2" fmla="*/ 2147483647 w 48"/>
                  <a:gd name="T3" fmla="*/ 0 h 32"/>
                  <a:gd name="T4" fmla="*/ 0 w 48"/>
                  <a:gd name="T5" fmla="*/ 0 h 32"/>
                  <a:gd name="T6" fmla="*/ 2147483647 w 48"/>
                  <a:gd name="T7" fmla="*/ 2147483647 h 32"/>
                  <a:gd name="T8" fmla="*/ 2147483647 w 48"/>
                  <a:gd name="T9" fmla="*/ 2147483647 h 32"/>
                  <a:gd name="T10" fmla="*/ 2147483647 w 48"/>
                  <a:gd name="T11" fmla="*/ 2147483647 h 32"/>
                  <a:gd name="T12" fmla="*/ 2147483647 w 48"/>
                  <a:gd name="T13" fmla="*/ 0 h 32"/>
                  <a:gd name="T14" fmla="*/ 0 60000 65536"/>
                  <a:gd name="T15" fmla="*/ 0 60000 65536"/>
                  <a:gd name="T16" fmla="*/ 0 60000 65536"/>
                  <a:gd name="T17" fmla="*/ 0 60000 65536"/>
                  <a:gd name="T18" fmla="*/ 0 60000 65536"/>
                  <a:gd name="T19" fmla="*/ 0 60000 65536"/>
                  <a:gd name="T20" fmla="*/ 0 60000 65536"/>
                  <a:gd name="T21" fmla="*/ 0 w 48"/>
                  <a:gd name="T22" fmla="*/ 0 h 32"/>
                  <a:gd name="T23" fmla="*/ 48 w 4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2">
                    <a:moveTo>
                      <a:pt x="32" y="0"/>
                    </a:moveTo>
                    <a:lnTo>
                      <a:pt x="16" y="0"/>
                    </a:lnTo>
                    <a:lnTo>
                      <a:pt x="0" y="0"/>
                    </a:lnTo>
                    <a:lnTo>
                      <a:pt x="8" y="8"/>
                    </a:lnTo>
                    <a:lnTo>
                      <a:pt x="40" y="32"/>
                    </a:lnTo>
                    <a:lnTo>
                      <a:pt x="48" y="16"/>
                    </a:lnTo>
                    <a:lnTo>
                      <a:pt x="32"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74" name="Freeform 782"/>
              <p:cNvSpPr>
                <a:spLocks/>
              </p:cNvSpPr>
              <p:nvPr/>
            </p:nvSpPr>
            <p:spPr bwMode="auto">
              <a:xfrm>
                <a:off x="8506708" y="1621595"/>
                <a:ext cx="69850" cy="30957"/>
              </a:xfrm>
              <a:custGeom>
                <a:avLst/>
                <a:gdLst>
                  <a:gd name="T0" fmla="*/ 2147483647 w 72"/>
                  <a:gd name="T1" fmla="*/ 2147483647 h 32"/>
                  <a:gd name="T2" fmla="*/ 2147483647 w 72"/>
                  <a:gd name="T3" fmla="*/ 2147483647 h 32"/>
                  <a:gd name="T4" fmla="*/ 2147483647 w 72"/>
                  <a:gd name="T5" fmla="*/ 2147483647 h 32"/>
                  <a:gd name="T6" fmla="*/ 2147483647 w 72"/>
                  <a:gd name="T7" fmla="*/ 0 h 32"/>
                  <a:gd name="T8" fmla="*/ 0 w 72"/>
                  <a:gd name="T9" fmla="*/ 2147483647 h 32"/>
                  <a:gd name="T10" fmla="*/ 2147483647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32"/>
                  <a:gd name="T41" fmla="*/ 72 w 7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32">
                    <a:moveTo>
                      <a:pt x="56" y="8"/>
                    </a:moveTo>
                    <a:lnTo>
                      <a:pt x="40" y="8"/>
                    </a:lnTo>
                    <a:lnTo>
                      <a:pt x="8" y="8"/>
                    </a:lnTo>
                    <a:lnTo>
                      <a:pt x="8" y="0"/>
                    </a:lnTo>
                    <a:lnTo>
                      <a:pt x="0" y="16"/>
                    </a:lnTo>
                    <a:lnTo>
                      <a:pt x="16" y="32"/>
                    </a:lnTo>
                    <a:lnTo>
                      <a:pt x="24" y="32"/>
                    </a:lnTo>
                    <a:lnTo>
                      <a:pt x="32" y="24"/>
                    </a:lnTo>
                    <a:lnTo>
                      <a:pt x="40" y="16"/>
                    </a:lnTo>
                    <a:lnTo>
                      <a:pt x="56" y="16"/>
                    </a:lnTo>
                    <a:lnTo>
                      <a:pt x="64" y="32"/>
                    </a:lnTo>
                    <a:lnTo>
                      <a:pt x="72" y="16"/>
                    </a:lnTo>
                    <a:lnTo>
                      <a:pt x="56"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75" name="Freeform 784"/>
              <p:cNvSpPr>
                <a:spLocks/>
              </p:cNvSpPr>
              <p:nvPr/>
            </p:nvSpPr>
            <p:spPr bwMode="auto">
              <a:xfrm>
                <a:off x="8599577" y="1722401"/>
                <a:ext cx="100806" cy="69850"/>
              </a:xfrm>
              <a:custGeom>
                <a:avLst/>
                <a:gdLst>
                  <a:gd name="T0" fmla="*/ 0 w 104"/>
                  <a:gd name="T1" fmla="*/ 2147483647 h 72"/>
                  <a:gd name="T2" fmla="*/ 2147483647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0 h 72"/>
                  <a:gd name="T22" fmla="*/ 0 w 104"/>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24" y="40"/>
                    </a:lnTo>
                    <a:lnTo>
                      <a:pt x="32" y="48"/>
                    </a:lnTo>
                    <a:lnTo>
                      <a:pt x="48" y="48"/>
                    </a:lnTo>
                    <a:lnTo>
                      <a:pt x="56" y="64"/>
                    </a:lnTo>
                    <a:lnTo>
                      <a:pt x="64" y="56"/>
                    </a:lnTo>
                    <a:lnTo>
                      <a:pt x="56" y="64"/>
                    </a:lnTo>
                    <a:lnTo>
                      <a:pt x="64" y="72"/>
                    </a:lnTo>
                    <a:lnTo>
                      <a:pt x="72" y="24"/>
                    </a:lnTo>
                    <a:lnTo>
                      <a:pt x="72" y="8"/>
                    </a:lnTo>
                    <a:lnTo>
                      <a:pt x="104" y="0"/>
                    </a:lnTo>
                    <a:lnTo>
                      <a:pt x="0"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76" name="Freeform 785"/>
              <p:cNvSpPr>
                <a:spLocks/>
              </p:cNvSpPr>
              <p:nvPr/>
            </p:nvSpPr>
            <p:spPr bwMode="auto">
              <a:xfrm>
                <a:off x="8599577" y="1722401"/>
                <a:ext cx="100806" cy="69850"/>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77" name="Freeform 786"/>
              <p:cNvSpPr>
                <a:spLocks/>
              </p:cNvSpPr>
              <p:nvPr/>
            </p:nvSpPr>
            <p:spPr bwMode="auto">
              <a:xfrm>
                <a:off x="8599577" y="1722401"/>
                <a:ext cx="100806" cy="69850"/>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78" name="Freeform 787"/>
              <p:cNvSpPr>
                <a:spLocks/>
              </p:cNvSpPr>
              <p:nvPr/>
            </p:nvSpPr>
            <p:spPr bwMode="auto">
              <a:xfrm>
                <a:off x="8771027" y="1636676"/>
                <a:ext cx="61913" cy="8572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8"/>
                  <a:gd name="T53" fmla="*/ 64 w 6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79" name="Freeform 788"/>
              <p:cNvSpPr>
                <a:spLocks/>
              </p:cNvSpPr>
              <p:nvPr/>
            </p:nvSpPr>
            <p:spPr bwMode="auto">
              <a:xfrm>
                <a:off x="8855958" y="1667632"/>
                <a:ext cx="38893" cy="46832"/>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2147483647 w 40"/>
                  <a:gd name="T11" fmla="*/ 0 h 48"/>
                  <a:gd name="T12" fmla="*/ 0 w 40"/>
                  <a:gd name="T13" fmla="*/ 2147483647 h 48"/>
                  <a:gd name="T14" fmla="*/ 2147483647 w 40"/>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8" y="32"/>
                    </a:moveTo>
                    <a:lnTo>
                      <a:pt x="8" y="48"/>
                    </a:lnTo>
                    <a:lnTo>
                      <a:pt x="24" y="40"/>
                    </a:lnTo>
                    <a:lnTo>
                      <a:pt x="40" y="16"/>
                    </a:lnTo>
                    <a:lnTo>
                      <a:pt x="16" y="0"/>
                    </a:lnTo>
                    <a:lnTo>
                      <a:pt x="8" y="0"/>
                    </a:lnTo>
                    <a:lnTo>
                      <a:pt x="0" y="16"/>
                    </a:lnTo>
                    <a:lnTo>
                      <a:pt x="8"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80" name="Freeform 789"/>
              <p:cNvSpPr>
                <a:spLocks/>
              </p:cNvSpPr>
              <p:nvPr/>
            </p:nvSpPr>
            <p:spPr bwMode="auto">
              <a:xfrm>
                <a:off x="8771027" y="1636676"/>
                <a:ext cx="61913" cy="85725"/>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2147483647 w 64"/>
                  <a:gd name="T35" fmla="*/ 2147483647 h 88"/>
                  <a:gd name="T36" fmla="*/ 2147483647 w 64"/>
                  <a:gd name="T37" fmla="*/ 2147483647 h 88"/>
                  <a:gd name="T38" fmla="*/ 2147483647 w 64"/>
                  <a:gd name="T39" fmla="*/ 2147483647 h 88"/>
                  <a:gd name="T40" fmla="*/ 2147483647 w 64"/>
                  <a:gd name="T41" fmla="*/ 2147483647 h 88"/>
                  <a:gd name="T42" fmla="*/ 2147483647 w 64"/>
                  <a:gd name="T43" fmla="*/ 2147483647 h 88"/>
                  <a:gd name="T44" fmla="*/ 2147483647 w 64"/>
                  <a:gd name="T45" fmla="*/ 2147483647 h 88"/>
                  <a:gd name="T46" fmla="*/ 2147483647 w 64"/>
                  <a:gd name="T47" fmla="*/ 2147483647 h 88"/>
                  <a:gd name="T48" fmla="*/ 2147483647 w 64"/>
                  <a:gd name="T49" fmla="*/ 0 h 88"/>
                  <a:gd name="T50" fmla="*/ 2147483647 w 64"/>
                  <a:gd name="T51" fmla="*/ 2147483647 h 88"/>
                  <a:gd name="T52" fmla="*/ 0 w 64"/>
                  <a:gd name="T53" fmla="*/ 2147483647 h 88"/>
                  <a:gd name="T54" fmla="*/ 2147483647 w 64"/>
                  <a:gd name="T55" fmla="*/ 2147483647 h 88"/>
                  <a:gd name="T56" fmla="*/ 2147483647 w 64"/>
                  <a:gd name="T57" fmla="*/ 2147483647 h 88"/>
                  <a:gd name="T58" fmla="*/ 2147483647 w 64"/>
                  <a:gd name="T59" fmla="*/ 2147483647 h 88"/>
                  <a:gd name="T60" fmla="*/ 2147483647 w 64"/>
                  <a:gd name="T61" fmla="*/ 2147483647 h 88"/>
                  <a:gd name="T62" fmla="*/ 2147483647 w 64"/>
                  <a:gd name="T63" fmla="*/ 2147483647 h 88"/>
                  <a:gd name="T64" fmla="*/ 2147483647 w 64"/>
                  <a:gd name="T65" fmla="*/ 2147483647 h 88"/>
                  <a:gd name="T66" fmla="*/ 2147483647 w 64"/>
                  <a:gd name="T67" fmla="*/ 2147483647 h 88"/>
                  <a:gd name="T68" fmla="*/ 2147483647 w 64"/>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88"/>
                  <a:gd name="T107" fmla="*/ 64 w 64"/>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81" name="Freeform 790"/>
              <p:cNvSpPr>
                <a:spLocks/>
              </p:cNvSpPr>
              <p:nvPr/>
            </p:nvSpPr>
            <p:spPr bwMode="auto">
              <a:xfrm>
                <a:off x="8855958" y="1667632"/>
                <a:ext cx="38893" cy="46832"/>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0 h 48"/>
                  <a:gd name="T12" fmla="*/ 2147483647 w 40"/>
                  <a:gd name="T13" fmla="*/ 0 h 48"/>
                  <a:gd name="T14" fmla="*/ 0 w 40"/>
                  <a:gd name="T15" fmla="*/ 2147483647 h 48"/>
                  <a:gd name="T16" fmla="*/ 2147483647 w 40"/>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8"/>
                  <a:gd name="T29" fmla="*/ 40 w 4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8">
                    <a:moveTo>
                      <a:pt x="8" y="32"/>
                    </a:moveTo>
                    <a:lnTo>
                      <a:pt x="8" y="48"/>
                    </a:lnTo>
                    <a:lnTo>
                      <a:pt x="24" y="40"/>
                    </a:lnTo>
                    <a:lnTo>
                      <a:pt x="40" y="16"/>
                    </a:lnTo>
                    <a:lnTo>
                      <a:pt x="16" y="0"/>
                    </a:lnTo>
                    <a:lnTo>
                      <a:pt x="8" y="0"/>
                    </a:lnTo>
                    <a:lnTo>
                      <a:pt x="0" y="16"/>
                    </a:lnTo>
                    <a:lnTo>
                      <a:pt x="8" y="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82" name="Freeform 791"/>
              <p:cNvSpPr>
                <a:spLocks/>
              </p:cNvSpPr>
              <p:nvPr/>
            </p:nvSpPr>
            <p:spPr bwMode="auto">
              <a:xfrm>
                <a:off x="8623389" y="2017676"/>
                <a:ext cx="240506" cy="496888"/>
              </a:xfrm>
              <a:custGeom>
                <a:avLst/>
                <a:gdLst>
                  <a:gd name="T0" fmla="*/ 2147483647 w 248"/>
                  <a:gd name="T1" fmla="*/ 2147483647 h 512"/>
                  <a:gd name="T2" fmla="*/ 2147483647 w 248"/>
                  <a:gd name="T3" fmla="*/ 2147483647 h 512"/>
                  <a:gd name="T4" fmla="*/ 2147483647 w 248"/>
                  <a:gd name="T5" fmla="*/ 2147483647 h 512"/>
                  <a:gd name="T6" fmla="*/ 2147483647 w 248"/>
                  <a:gd name="T7" fmla="*/ 2147483647 h 512"/>
                  <a:gd name="T8" fmla="*/ 2147483647 w 248"/>
                  <a:gd name="T9" fmla="*/ 2147483647 h 512"/>
                  <a:gd name="T10" fmla="*/ 2147483647 w 248"/>
                  <a:gd name="T11" fmla="*/ 2147483647 h 512"/>
                  <a:gd name="T12" fmla="*/ 2147483647 w 248"/>
                  <a:gd name="T13" fmla="*/ 2147483647 h 512"/>
                  <a:gd name="T14" fmla="*/ 2147483647 w 248"/>
                  <a:gd name="T15" fmla="*/ 2147483647 h 512"/>
                  <a:gd name="T16" fmla="*/ 2147483647 w 248"/>
                  <a:gd name="T17" fmla="*/ 2147483647 h 512"/>
                  <a:gd name="T18" fmla="*/ 2147483647 w 248"/>
                  <a:gd name="T19" fmla="*/ 2147483647 h 512"/>
                  <a:gd name="T20" fmla="*/ 2147483647 w 248"/>
                  <a:gd name="T21" fmla="*/ 2147483647 h 512"/>
                  <a:gd name="T22" fmla="*/ 2147483647 w 248"/>
                  <a:gd name="T23" fmla="*/ 2147483647 h 512"/>
                  <a:gd name="T24" fmla="*/ 2147483647 w 248"/>
                  <a:gd name="T25" fmla="*/ 2147483647 h 512"/>
                  <a:gd name="T26" fmla="*/ 2147483647 w 248"/>
                  <a:gd name="T27" fmla="*/ 2147483647 h 512"/>
                  <a:gd name="T28" fmla="*/ 2147483647 w 248"/>
                  <a:gd name="T29" fmla="*/ 0 h 512"/>
                  <a:gd name="T30" fmla="*/ 2147483647 w 248"/>
                  <a:gd name="T31" fmla="*/ 0 h 512"/>
                  <a:gd name="T32" fmla="*/ 2147483647 w 248"/>
                  <a:gd name="T33" fmla="*/ 2147483647 h 512"/>
                  <a:gd name="T34" fmla="*/ 2147483647 w 248"/>
                  <a:gd name="T35" fmla="*/ 0 h 512"/>
                  <a:gd name="T36" fmla="*/ 2147483647 w 248"/>
                  <a:gd name="T37" fmla="*/ 0 h 512"/>
                  <a:gd name="T38" fmla="*/ 2147483647 w 248"/>
                  <a:gd name="T39" fmla="*/ 2147483647 h 512"/>
                  <a:gd name="T40" fmla="*/ 2147483647 w 248"/>
                  <a:gd name="T41" fmla="*/ 2147483647 h 512"/>
                  <a:gd name="T42" fmla="*/ 2147483647 w 248"/>
                  <a:gd name="T43" fmla="*/ 2147483647 h 512"/>
                  <a:gd name="T44" fmla="*/ 2147483647 w 248"/>
                  <a:gd name="T45" fmla="*/ 2147483647 h 512"/>
                  <a:gd name="T46" fmla="*/ 2147483647 w 248"/>
                  <a:gd name="T47" fmla="*/ 2147483647 h 512"/>
                  <a:gd name="T48" fmla="*/ 2147483647 w 248"/>
                  <a:gd name="T49" fmla="*/ 2147483647 h 512"/>
                  <a:gd name="T50" fmla="*/ 2147483647 w 248"/>
                  <a:gd name="T51" fmla="*/ 2147483647 h 512"/>
                  <a:gd name="T52" fmla="*/ 2147483647 w 248"/>
                  <a:gd name="T53" fmla="*/ 2147483647 h 512"/>
                  <a:gd name="T54" fmla="*/ 2147483647 w 248"/>
                  <a:gd name="T55" fmla="*/ 2147483647 h 512"/>
                  <a:gd name="T56" fmla="*/ 2147483647 w 248"/>
                  <a:gd name="T57" fmla="*/ 2147483647 h 512"/>
                  <a:gd name="T58" fmla="*/ 2147483647 w 248"/>
                  <a:gd name="T59" fmla="*/ 2147483647 h 512"/>
                  <a:gd name="T60" fmla="*/ 2147483647 w 248"/>
                  <a:gd name="T61" fmla="*/ 2147483647 h 512"/>
                  <a:gd name="T62" fmla="*/ 2147483647 w 248"/>
                  <a:gd name="T63" fmla="*/ 2147483647 h 512"/>
                  <a:gd name="T64" fmla="*/ 0 w 248"/>
                  <a:gd name="T65" fmla="*/ 2147483647 h 512"/>
                  <a:gd name="T66" fmla="*/ 2147483647 w 248"/>
                  <a:gd name="T67" fmla="*/ 2147483647 h 512"/>
                  <a:gd name="T68" fmla="*/ 2147483647 w 248"/>
                  <a:gd name="T69" fmla="*/ 2147483647 h 512"/>
                  <a:gd name="T70" fmla="*/ 2147483647 w 248"/>
                  <a:gd name="T71" fmla="*/ 2147483647 h 512"/>
                  <a:gd name="T72" fmla="*/ 2147483647 w 248"/>
                  <a:gd name="T73" fmla="*/ 2147483647 h 512"/>
                  <a:gd name="T74" fmla="*/ 2147483647 w 248"/>
                  <a:gd name="T75" fmla="*/ 2147483647 h 512"/>
                  <a:gd name="T76" fmla="*/ 2147483647 w 248"/>
                  <a:gd name="T77" fmla="*/ 2147483647 h 512"/>
                  <a:gd name="T78" fmla="*/ 2147483647 w 248"/>
                  <a:gd name="T79" fmla="*/ 2147483647 h 512"/>
                  <a:gd name="T80" fmla="*/ 2147483647 w 248"/>
                  <a:gd name="T81" fmla="*/ 2147483647 h 512"/>
                  <a:gd name="T82" fmla="*/ 2147483647 w 248"/>
                  <a:gd name="T83" fmla="*/ 2147483647 h 512"/>
                  <a:gd name="T84" fmla="*/ 2147483647 w 248"/>
                  <a:gd name="T85" fmla="*/ 2147483647 h 512"/>
                  <a:gd name="T86" fmla="*/ 2147483647 w 248"/>
                  <a:gd name="T87" fmla="*/ 2147483647 h 512"/>
                  <a:gd name="T88" fmla="*/ 2147483647 w 248"/>
                  <a:gd name="T89" fmla="*/ 2147483647 h 512"/>
                  <a:gd name="T90" fmla="*/ 2147483647 w 248"/>
                  <a:gd name="T91" fmla="*/ 2147483647 h 512"/>
                  <a:gd name="T92" fmla="*/ 2147483647 w 248"/>
                  <a:gd name="T93" fmla="*/ 2147483647 h 512"/>
                  <a:gd name="T94" fmla="*/ 2147483647 w 248"/>
                  <a:gd name="T95" fmla="*/ 2147483647 h 512"/>
                  <a:gd name="T96" fmla="*/ 2147483647 w 248"/>
                  <a:gd name="T97" fmla="*/ 2147483647 h 512"/>
                  <a:gd name="T98" fmla="*/ 2147483647 w 248"/>
                  <a:gd name="T99" fmla="*/ 2147483647 h 512"/>
                  <a:gd name="T100" fmla="*/ 2147483647 w 248"/>
                  <a:gd name="T101" fmla="*/ 2147483647 h 512"/>
                  <a:gd name="T102" fmla="*/ 2147483647 w 248"/>
                  <a:gd name="T103" fmla="*/ 2147483647 h 512"/>
                  <a:gd name="T104" fmla="*/ 2147483647 w 248"/>
                  <a:gd name="T105" fmla="*/ 2147483647 h 512"/>
                  <a:gd name="T106" fmla="*/ 2147483647 w 248"/>
                  <a:gd name="T107" fmla="*/ 2147483647 h 512"/>
                  <a:gd name="T108" fmla="*/ 2147483647 w 248"/>
                  <a:gd name="T109" fmla="*/ 2147483647 h 512"/>
                  <a:gd name="T110" fmla="*/ 2147483647 w 248"/>
                  <a:gd name="T111" fmla="*/ 2147483647 h 512"/>
                  <a:gd name="T112" fmla="*/ 2147483647 w 248"/>
                  <a:gd name="T113" fmla="*/ 2147483647 h 512"/>
                  <a:gd name="T114" fmla="*/ 2147483647 w 248"/>
                  <a:gd name="T115" fmla="*/ 2147483647 h 512"/>
                  <a:gd name="T116" fmla="*/ 2147483647 w 248"/>
                  <a:gd name="T117" fmla="*/ 2147483647 h 512"/>
                  <a:gd name="T118" fmla="*/ 2147483647 w 248"/>
                  <a:gd name="T119" fmla="*/ 2147483647 h 512"/>
                  <a:gd name="T120" fmla="*/ 2147483647 w 248"/>
                  <a:gd name="T121" fmla="*/ 2147483647 h 512"/>
                  <a:gd name="T122" fmla="*/ 2147483647 w 248"/>
                  <a:gd name="T123" fmla="*/ 2147483647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512"/>
                  <a:gd name="T188" fmla="*/ 248 w 248"/>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512">
                    <a:moveTo>
                      <a:pt x="192" y="144"/>
                    </a:moveTo>
                    <a:lnTo>
                      <a:pt x="192" y="128"/>
                    </a:lnTo>
                    <a:lnTo>
                      <a:pt x="200" y="112"/>
                    </a:lnTo>
                    <a:lnTo>
                      <a:pt x="232" y="88"/>
                    </a:lnTo>
                    <a:lnTo>
                      <a:pt x="240" y="80"/>
                    </a:lnTo>
                    <a:lnTo>
                      <a:pt x="248" y="56"/>
                    </a:lnTo>
                    <a:lnTo>
                      <a:pt x="248" y="48"/>
                    </a:lnTo>
                    <a:lnTo>
                      <a:pt x="232" y="56"/>
                    </a:lnTo>
                    <a:lnTo>
                      <a:pt x="208" y="72"/>
                    </a:lnTo>
                    <a:lnTo>
                      <a:pt x="192" y="64"/>
                    </a:lnTo>
                    <a:lnTo>
                      <a:pt x="192" y="40"/>
                    </a:lnTo>
                    <a:lnTo>
                      <a:pt x="184" y="32"/>
                    </a:lnTo>
                    <a:lnTo>
                      <a:pt x="160" y="24"/>
                    </a:lnTo>
                    <a:lnTo>
                      <a:pt x="144" y="16"/>
                    </a:lnTo>
                    <a:lnTo>
                      <a:pt x="136" y="0"/>
                    </a:lnTo>
                    <a:lnTo>
                      <a:pt x="120" y="0"/>
                    </a:lnTo>
                    <a:lnTo>
                      <a:pt x="112" y="8"/>
                    </a:lnTo>
                    <a:lnTo>
                      <a:pt x="96" y="0"/>
                    </a:lnTo>
                    <a:lnTo>
                      <a:pt x="88" y="0"/>
                    </a:lnTo>
                    <a:lnTo>
                      <a:pt x="80" y="8"/>
                    </a:lnTo>
                    <a:lnTo>
                      <a:pt x="80" y="24"/>
                    </a:lnTo>
                    <a:lnTo>
                      <a:pt x="64" y="40"/>
                    </a:lnTo>
                    <a:lnTo>
                      <a:pt x="64" y="64"/>
                    </a:lnTo>
                    <a:lnTo>
                      <a:pt x="56" y="80"/>
                    </a:lnTo>
                    <a:lnTo>
                      <a:pt x="48" y="128"/>
                    </a:lnTo>
                    <a:lnTo>
                      <a:pt x="48" y="168"/>
                    </a:lnTo>
                    <a:lnTo>
                      <a:pt x="24" y="224"/>
                    </a:lnTo>
                    <a:lnTo>
                      <a:pt x="24" y="280"/>
                    </a:lnTo>
                    <a:lnTo>
                      <a:pt x="24" y="304"/>
                    </a:lnTo>
                    <a:lnTo>
                      <a:pt x="16" y="336"/>
                    </a:lnTo>
                    <a:lnTo>
                      <a:pt x="24" y="352"/>
                    </a:lnTo>
                    <a:lnTo>
                      <a:pt x="16" y="416"/>
                    </a:lnTo>
                    <a:lnTo>
                      <a:pt x="0" y="440"/>
                    </a:lnTo>
                    <a:lnTo>
                      <a:pt x="8" y="464"/>
                    </a:lnTo>
                    <a:lnTo>
                      <a:pt x="16" y="488"/>
                    </a:lnTo>
                    <a:lnTo>
                      <a:pt x="80" y="512"/>
                    </a:lnTo>
                    <a:lnTo>
                      <a:pt x="64" y="496"/>
                    </a:lnTo>
                    <a:lnTo>
                      <a:pt x="56" y="472"/>
                    </a:lnTo>
                    <a:lnTo>
                      <a:pt x="64" y="448"/>
                    </a:lnTo>
                    <a:lnTo>
                      <a:pt x="80" y="424"/>
                    </a:lnTo>
                    <a:lnTo>
                      <a:pt x="88" y="416"/>
                    </a:lnTo>
                    <a:lnTo>
                      <a:pt x="96" y="392"/>
                    </a:lnTo>
                    <a:lnTo>
                      <a:pt x="88" y="384"/>
                    </a:lnTo>
                    <a:lnTo>
                      <a:pt x="80" y="368"/>
                    </a:lnTo>
                    <a:lnTo>
                      <a:pt x="96" y="344"/>
                    </a:lnTo>
                    <a:lnTo>
                      <a:pt x="112" y="328"/>
                    </a:lnTo>
                    <a:lnTo>
                      <a:pt x="120" y="304"/>
                    </a:lnTo>
                    <a:lnTo>
                      <a:pt x="120" y="296"/>
                    </a:lnTo>
                    <a:lnTo>
                      <a:pt x="112" y="296"/>
                    </a:lnTo>
                    <a:lnTo>
                      <a:pt x="112" y="288"/>
                    </a:lnTo>
                    <a:lnTo>
                      <a:pt x="136" y="280"/>
                    </a:lnTo>
                    <a:lnTo>
                      <a:pt x="144" y="264"/>
                    </a:lnTo>
                    <a:lnTo>
                      <a:pt x="152" y="248"/>
                    </a:lnTo>
                    <a:lnTo>
                      <a:pt x="192" y="232"/>
                    </a:lnTo>
                    <a:lnTo>
                      <a:pt x="200" y="224"/>
                    </a:lnTo>
                    <a:lnTo>
                      <a:pt x="208" y="224"/>
                    </a:lnTo>
                    <a:lnTo>
                      <a:pt x="216" y="200"/>
                    </a:lnTo>
                    <a:lnTo>
                      <a:pt x="208" y="184"/>
                    </a:lnTo>
                    <a:lnTo>
                      <a:pt x="192" y="176"/>
                    </a:lnTo>
                    <a:lnTo>
                      <a:pt x="208" y="176"/>
                    </a:lnTo>
                    <a:lnTo>
                      <a:pt x="192" y="168"/>
                    </a:lnTo>
                    <a:lnTo>
                      <a:pt x="192" y="14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83" name="Freeform 793"/>
              <p:cNvSpPr>
                <a:spLocks/>
              </p:cNvSpPr>
              <p:nvPr/>
            </p:nvSpPr>
            <p:spPr bwMode="auto">
              <a:xfrm>
                <a:off x="8809127" y="2126419"/>
                <a:ext cx="62706" cy="7778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84" name="Freeform 794"/>
              <p:cNvSpPr>
                <a:spLocks/>
              </p:cNvSpPr>
              <p:nvPr/>
            </p:nvSpPr>
            <p:spPr bwMode="auto">
              <a:xfrm>
                <a:off x="8669427" y="1862101"/>
                <a:ext cx="139700" cy="163513"/>
              </a:xfrm>
              <a:custGeom>
                <a:avLst/>
                <a:gdLst>
                  <a:gd name="T0" fmla="*/ 2147483647 w 144"/>
                  <a:gd name="T1" fmla="*/ 2147483647 h 168"/>
                  <a:gd name="T2" fmla="*/ 2147483647 w 144"/>
                  <a:gd name="T3" fmla="*/ 2147483647 h 168"/>
                  <a:gd name="T4" fmla="*/ 2147483647 w 144"/>
                  <a:gd name="T5" fmla="*/ 2147483647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2147483647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0 h 168"/>
                  <a:gd name="T28" fmla="*/ 2147483647 w 144"/>
                  <a:gd name="T29" fmla="*/ 2147483647 h 168"/>
                  <a:gd name="T30" fmla="*/ 0 w 144"/>
                  <a:gd name="T31" fmla="*/ 2147483647 h 168"/>
                  <a:gd name="T32" fmla="*/ 2147483647 w 144"/>
                  <a:gd name="T33" fmla="*/ 2147483647 h 168"/>
                  <a:gd name="T34" fmla="*/ 2147483647 w 144"/>
                  <a:gd name="T35" fmla="*/ 2147483647 h 168"/>
                  <a:gd name="T36" fmla="*/ 0 w 144"/>
                  <a:gd name="T37" fmla="*/ 2147483647 h 168"/>
                  <a:gd name="T38" fmla="*/ 0 w 144"/>
                  <a:gd name="T39" fmla="*/ 2147483647 h 168"/>
                  <a:gd name="T40" fmla="*/ 2147483647 w 144"/>
                  <a:gd name="T41" fmla="*/ 2147483647 h 168"/>
                  <a:gd name="T42" fmla="*/ 2147483647 w 144"/>
                  <a:gd name="T43" fmla="*/ 2147483647 h 168"/>
                  <a:gd name="T44" fmla="*/ 2147483647 w 144"/>
                  <a:gd name="T45" fmla="*/ 2147483647 h 168"/>
                  <a:gd name="T46" fmla="*/ 2147483647 w 144"/>
                  <a:gd name="T47" fmla="*/ 2147483647 h 168"/>
                  <a:gd name="T48" fmla="*/ 2147483647 w 144"/>
                  <a:gd name="T49" fmla="*/ 2147483647 h 168"/>
                  <a:gd name="T50" fmla="*/ 2147483647 w 144"/>
                  <a:gd name="T51" fmla="*/ 2147483647 h 168"/>
                  <a:gd name="T52" fmla="*/ 2147483647 w 144"/>
                  <a:gd name="T53" fmla="*/ 2147483647 h 168"/>
                  <a:gd name="T54" fmla="*/ 2147483647 w 144"/>
                  <a:gd name="T55" fmla="*/ 2147483647 h 168"/>
                  <a:gd name="T56" fmla="*/ 2147483647 w 144"/>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68"/>
                  <a:gd name="T89" fmla="*/ 144 w 144"/>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68">
                    <a:moveTo>
                      <a:pt x="88" y="160"/>
                    </a:moveTo>
                    <a:lnTo>
                      <a:pt x="88" y="152"/>
                    </a:lnTo>
                    <a:lnTo>
                      <a:pt x="120" y="128"/>
                    </a:lnTo>
                    <a:lnTo>
                      <a:pt x="136" y="128"/>
                    </a:lnTo>
                    <a:lnTo>
                      <a:pt x="144" y="128"/>
                    </a:lnTo>
                    <a:lnTo>
                      <a:pt x="144" y="104"/>
                    </a:lnTo>
                    <a:lnTo>
                      <a:pt x="144" y="88"/>
                    </a:lnTo>
                    <a:lnTo>
                      <a:pt x="120" y="80"/>
                    </a:lnTo>
                    <a:lnTo>
                      <a:pt x="112" y="72"/>
                    </a:lnTo>
                    <a:lnTo>
                      <a:pt x="112" y="56"/>
                    </a:lnTo>
                    <a:lnTo>
                      <a:pt x="88" y="40"/>
                    </a:lnTo>
                    <a:lnTo>
                      <a:pt x="64" y="32"/>
                    </a:lnTo>
                    <a:lnTo>
                      <a:pt x="56" y="8"/>
                    </a:lnTo>
                    <a:lnTo>
                      <a:pt x="32" y="0"/>
                    </a:lnTo>
                    <a:lnTo>
                      <a:pt x="16" y="16"/>
                    </a:lnTo>
                    <a:lnTo>
                      <a:pt x="0" y="16"/>
                    </a:lnTo>
                    <a:lnTo>
                      <a:pt x="8" y="32"/>
                    </a:lnTo>
                    <a:lnTo>
                      <a:pt x="8" y="64"/>
                    </a:lnTo>
                    <a:lnTo>
                      <a:pt x="0" y="88"/>
                    </a:lnTo>
                    <a:lnTo>
                      <a:pt x="0" y="104"/>
                    </a:lnTo>
                    <a:lnTo>
                      <a:pt x="16" y="112"/>
                    </a:lnTo>
                    <a:lnTo>
                      <a:pt x="8" y="128"/>
                    </a:lnTo>
                    <a:lnTo>
                      <a:pt x="24" y="160"/>
                    </a:lnTo>
                    <a:lnTo>
                      <a:pt x="32" y="168"/>
                    </a:lnTo>
                    <a:lnTo>
                      <a:pt x="40" y="160"/>
                    </a:lnTo>
                    <a:lnTo>
                      <a:pt x="48" y="160"/>
                    </a:lnTo>
                    <a:lnTo>
                      <a:pt x="64" y="168"/>
                    </a:lnTo>
                    <a:lnTo>
                      <a:pt x="72" y="160"/>
                    </a:lnTo>
                    <a:lnTo>
                      <a:pt x="88" y="16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85" name="Freeform 796"/>
              <p:cNvSpPr>
                <a:spLocks/>
              </p:cNvSpPr>
              <p:nvPr/>
            </p:nvSpPr>
            <p:spPr bwMode="auto">
              <a:xfrm>
                <a:off x="8809127" y="1986719"/>
                <a:ext cx="54769" cy="7778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w 56"/>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80"/>
                  <a:gd name="T29" fmla="*/ 56 w 56"/>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80">
                    <a:moveTo>
                      <a:pt x="0" y="0"/>
                    </a:moveTo>
                    <a:lnTo>
                      <a:pt x="0" y="8"/>
                    </a:lnTo>
                    <a:lnTo>
                      <a:pt x="16" y="24"/>
                    </a:lnTo>
                    <a:lnTo>
                      <a:pt x="24" y="32"/>
                    </a:lnTo>
                    <a:lnTo>
                      <a:pt x="40" y="56"/>
                    </a:lnTo>
                    <a:lnTo>
                      <a:pt x="48" y="64"/>
                    </a:lnTo>
                    <a:lnTo>
                      <a:pt x="48" y="72"/>
                    </a:lnTo>
                    <a:lnTo>
                      <a:pt x="56" y="80"/>
                    </a:lnTo>
                    <a:lnTo>
                      <a:pt x="0"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86" name="Freeform 797"/>
              <p:cNvSpPr>
                <a:spLocks/>
              </p:cNvSpPr>
              <p:nvPr/>
            </p:nvSpPr>
            <p:spPr bwMode="auto">
              <a:xfrm>
                <a:off x="8809127" y="2126419"/>
                <a:ext cx="62706" cy="77788"/>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87" name="Freeform 798"/>
              <p:cNvSpPr>
                <a:spLocks/>
              </p:cNvSpPr>
              <p:nvPr/>
            </p:nvSpPr>
            <p:spPr bwMode="auto">
              <a:xfrm>
                <a:off x="8809127" y="1986719"/>
                <a:ext cx="54769" cy="7778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88" name="Freeform 799"/>
              <p:cNvSpPr>
                <a:spLocks/>
              </p:cNvSpPr>
              <p:nvPr/>
            </p:nvSpPr>
            <p:spPr bwMode="auto">
              <a:xfrm>
                <a:off x="8809127" y="1986719"/>
                <a:ext cx="54769" cy="77788"/>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89" name="Freeform 800"/>
              <p:cNvSpPr>
                <a:spLocks/>
              </p:cNvSpPr>
              <p:nvPr/>
            </p:nvSpPr>
            <p:spPr bwMode="auto">
              <a:xfrm>
                <a:off x="8817064" y="1660489"/>
                <a:ext cx="46832" cy="53975"/>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6"/>
                  <a:gd name="T38" fmla="*/ 48 w 48"/>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90" name="Freeform 801"/>
              <p:cNvSpPr>
                <a:spLocks/>
              </p:cNvSpPr>
              <p:nvPr/>
            </p:nvSpPr>
            <p:spPr bwMode="auto">
              <a:xfrm>
                <a:off x="8630533" y="1589845"/>
                <a:ext cx="163513" cy="140494"/>
              </a:xfrm>
              <a:custGeom>
                <a:avLst/>
                <a:gdLst>
                  <a:gd name="T0" fmla="*/ 2147483647 w 168"/>
                  <a:gd name="T1" fmla="*/ 2147483647 h 144"/>
                  <a:gd name="T2" fmla="*/ 2147483647 w 168"/>
                  <a:gd name="T3" fmla="*/ 2147483647 h 144"/>
                  <a:gd name="T4" fmla="*/ 2147483647 w 168"/>
                  <a:gd name="T5" fmla="*/ 2147483647 h 144"/>
                  <a:gd name="T6" fmla="*/ 2147483647 w 168"/>
                  <a:gd name="T7" fmla="*/ 2147483647 h 144"/>
                  <a:gd name="T8" fmla="*/ 2147483647 w 168"/>
                  <a:gd name="T9" fmla="*/ 2147483647 h 144"/>
                  <a:gd name="T10" fmla="*/ 2147483647 w 168"/>
                  <a:gd name="T11" fmla="*/ 2147483647 h 144"/>
                  <a:gd name="T12" fmla="*/ 2147483647 w 168"/>
                  <a:gd name="T13" fmla="*/ 2147483647 h 144"/>
                  <a:gd name="T14" fmla="*/ 2147483647 w 168"/>
                  <a:gd name="T15" fmla="*/ 2147483647 h 144"/>
                  <a:gd name="T16" fmla="*/ 2147483647 w 168"/>
                  <a:gd name="T17" fmla="*/ 2147483647 h 144"/>
                  <a:gd name="T18" fmla="*/ 2147483647 w 168"/>
                  <a:gd name="T19" fmla="*/ 2147483647 h 144"/>
                  <a:gd name="T20" fmla="*/ 2147483647 w 168"/>
                  <a:gd name="T21" fmla="*/ 2147483647 h 144"/>
                  <a:gd name="T22" fmla="*/ 2147483647 w 168"/>
                  <a:gd name="T23" fmla="*/ 2147483647 h 144"/>
                  <a:gd name="T24" fmla="*/ 2147483647 w 168"/>
                  <a:gd name="T25" fmla="*/ 0 h 144"/>
                  <a:gd name="T26" fmla="*/ 0 w 168"/>
                  <a:gd name="T27" fmla="*/ 2147483647 h 144"/>
                  <a:gd name="T28" fmla="*/ 0 w 168"/>
                  <a:gd name="T29" fmla="*/ 2147483647 h 144"/>
                  <a:gd name="T30" fmla="*/ 2147483647 w 168"/>
                  <a:gd name="T31" fmla="*/ 2147483647 h 144"/>
                  <a:gd name="T32" fmla="*/ 2147483647 w 168"/>
                  <a:gd name="T33" fmla="*/ 2147483647 h 144"/>
                  <a:gd name="T34" fmla="*/ 2147483647 w 168"/>
                  <a:gd name="T35" fmla="*/ 2147483647 h 144"/>
                  <a:gd name="T36" fmla="*/ 2147483647 w 168"/>
                  <a:gd name="T37" fmla="*/ 2147483647 h 144"/>
                  <a:gd name="T38" fmla="*/ 2147483647 w 168"/>
                  <a:gd name="T39" fmla="*/ 2147483647 h 144"/>
                  <a:gd name="T40" fmla="*/ 2147483647 w 168"/>
                  <a:gd name="T41" fmla="*/ 2147483647 h 144"/>
                  <a:gd name="T42" fmla="*/ 2147483647 w 168"/>
                  <a:gd name="T43" fmla="*/ 2147483647 h 144"/>
                  <a:gd name="T44" fmla="*/ 2147483647 w 168"/>
                  <a:gd name="T45" fmla="*/ 2147483647 h 144"/>
                  <a:gd name="T46" fmla="*/ 2147483647 w 168"/>
                  <a:gd name="T47" fmla="*/ 2147483647 h 144"/>
                  <a:gd name="T48" fmla="*/ 2147483647 w 168"/>
                  <a:gd name="T49" fmla="*/ 2147483647 h 144"/>
                  <a:gd name="T50" fmla="*/ 2147483647 w 168"/>
                  <a:gd name="T51" fmla="*/ 2147483647 h 144"/>
                  <a:gd name="T52" fmla="*/ 2147483647 w 168"/>
                  <a:gd name="T53" fmla="*/ 2147483647 h 144"/>
                  <a:gd name="T54" fmla="*/ 2147483647 w 168"/>
                  <a:gd name="T55" fmla="*/ 2147483647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44"/>
                  <a:gd name="T86" fmla="*/ 168 w 168"/>
                  <a:gd name="T87" fmla="*/ 144 h 144"/>
                  <a:gd name="connsiteX0" fmla="*/ 9048 w 10000"/>
                  <a:gd name="connsiteY0" fmla="*/ 6111 h 10000"/>
                  <a:gd name="connsiteX1" fmla="*/ 8571 w 10000"/>
                  <a:gd name="connsiteY1" fmla="*/ 5000 h 10000"/>
                  <a:gd name="connsiteX2" fmla="*/ 9048 w 10000"/>
                  <a:gd name="connsiteY2" fmla="*/ 4444 h 10000"/>
                  <a:gd name="connsiteX3" fmla="*/ 10000 w 10000"/>
                  <a:gd name="connsiteY3" fmla="*/ 3333 h 10000"/>
                  <a:gd name="connsiteX4" fmla="*/ 9048 w 10000"/>
                  <a:gd name="connsiteY4" fmla="*/ 2778 h 10000"/>
                  <a:gd name="connsiteX5" fmla="*/ 9048 w 10000"/>
                  <a:gd name="connsiteY5" fmla="*/ 2222 h 10000"/>
                  <a:gd name="connsiteX6" fmla="*/ 7619 w 10000"/>
                  <a:gd name="connsiteY6" fmla="*/ 1667 h 10000"/>
                  <a:gd name="connsiteX7" fmla="*/ 5238 w 10000"/>
                  <a:gd name="connsiteY7" fmla="*/ 1667 h 10000"/>
                  <a:gd name="connsiteX8" fmla="*/ 3810 w 10000"/>
                  <a:gd name="connsiteY8" fmla="*/ 1667 h 10000"/>
                  <a:gd name="connsiteX9" fmla="*/ 3810 w 10000"/>
                  <a:gd name="connsiteY9" fmla="*/ 1111 h 10000"/>
                  <a:gd name="connsiteX10" fmla="*/ 2381 w 10000"/>
                  <a:gd name="connsiteY10" fmla="*/ 556 h 10000"/>
                  <a:gd name="connsiteX11" fmla="*/ 1429 w 10000"/>
                  <a:gd name="connsiteY11" fmla="*/ 1111 h 10000"/>
                  <a:gd name="connsiteX12" fmla="*/ 952 w 10000"/>
                  <a:gd name="connsiteY12" fmla="*/ 0 h 10000"/>
                  <a:gd name="connsiteX13" fmla="*/ 0 w 10000"/>
                  <a:gd name="connsiteY13" fmla="*/ 556 h 10000"/>
                  <a:gd name="connsiteX14" fmla="*/ 0 w 10000"/>
                  <a:gd name="connsiteY14" fmla="*/ 2778 h 10000"/>
                  <a:gd name="connsiteX15" fmla="*/ 476 w 10000"/>
                  <a:gd name="connsiteY15" fmla="*/ 4444 h 10000"/>
                  <a:gd name="connsiteX16" fmla="*/ 2857 w 10000"/>
                  <a:gd name="connsiteY16" fmla="*/ 5556 h 10000"/>
                  <a:gd name="connsiteX17" fmla="*/ 3810 w 10000"/>
                  <a:gd name="connsiteY17" fmla="*/ 5556 h 10000"/>
                  <a:gd name="connsiteX18" fmla="*/ 3810 w 10000"/>
                  <a:gd name="connsiteY18" fmla="*/ 6111 h 10000"/>
                  <a:gd name="connsiteX19" fmla="*/ 4286 w 10000"/>
                  <a:gd name="connsiteY19" fmla="*/ 7222 h 10000"/>
                  <a:gd name="connsiteX20" fmla="*/ 3995 w 10000"/>
                  <a:gd name="connsiteY20" fmla="*/ 9190 h 10000"/>
                  <a:gd name="connsiteX21" fmla="*/ 4762 w 10000"/>
                  <a:gd name="connsiteY21" fmla="*/ 10000 h 10000"/>
                  <a:gd name="connsiteX22" fmla="*/ 7143 w 10000"/>
                  <a:gd name="connsiteY22" fmla="*/ 9444 h 10000"/>
                  <a:gd name="connsiteX23" fmla="*/ 6667 w 10000"/>
                  <a:gd name="connsiteY23" fmla="*/ 8333 h 10000"/>
                  <a:gd name="connsiteX24" fmla="*/ 6190 w 10000"/>
                  <a:gd name="connsiteY24" fmla="*/ 7222 h 10000"/>
                  <a:gd name="connsiteX25" fmla="*/ 8095 w 10000"/>
                  <a:gd name="connsiteY25" fmla="*/ 7222 h 10000"/>
                  <a:gd name="connsiteX26" fmla="*/ 9048 w 10000"/>
                  <a:gd name="connsiteY26" fmla="*/ 6667 h 10000"/>
                  <a:gd name="connsiteX27" fmla="*/ 9048 w 10000"/>
                  <a:gd name="connsiteY27" fmla="*/ 61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00" h="10000">
                    <a:moveTo>
                      <a:pt x="9048" y="6111"/>
                    </a:moveTo>
                    <a:lnTo>
                      <a:pt x="8571" y="5000"/>
                    </a:lnTo>
                    <a:lnTo>
                      <a:pt x="9048" y="4444"/>
                    </a:lnTo>
                    <a:lnTo>
                      <a:pt x="10000" y="3333"/>
                    </a:lnTo>
                    <a:lnTo>
                      <a:pt x="9048" y="2778"/>
                    </a:lnTo>
                    <a:lnTo>
                      <a:pt x="9048" y="2222"/>
                    </a:lnTo>
                    <a:lnTo>
                      <a:pt x="7619" y="1667"/>
                    </a:lnTo>
                    <a:lnTo>
                      <a:pt x="5238" y="1667"/>
                    </a:lnTo>
                    <a:lnTo>
                      <a:pt x="3810" y="1667"/>
                    </a:lnTo>
                    <a:lnTo>
                      <a:pt x="3810" y="1111"/>
                    </a:lnTo>
                    <a:lnTo>
                      <a:pt x="2381" y="556"/>
                    </a:lnTo>
                    <a:lnTo>
                      <a:pt x="1429" y="1111"/>
                    </a:lnTo>
                    <a:lnTo>
                      <a:pt x="952" y="0"/>
                    </a:lnTo>
                    <a:lnTo>
                      <a:pt x="0" y="556"/>
                    </a:lnTo>
                    <a:lnTo>
                      <a:pt x="0" y="2778"/>
                    </a:lnTo>
                    <a:lnTo>
                      <a:pt x="476" y="4444"/>
                    </a:lnTo>
                    <a:lnTo>
                      <a:pt x="2857" y="5556"/>
                    </a:lnTo>
                    <a:lnTo>
                      <a:pt x="3810" y="5556"/>
                    </a:lnTo>
                    <a:lnTo>
                      <a:pt x="3810" y="6111"/>
                    </a:lnTo>
                    <a:lnTo>
                      <a:pt x="4286" y="7222"/>
                    </a:lnTo>
                    <a:lnTo>
                      <a:pt x="3995" y="9190"/>
                    </a:lnTo>
                    <a:lnTo>
                      <a:pt x="4762" y="10000"/>
                    </a:lnTo>
                    <a:lnTo>
                      <a:pt x="7143" y="9444"/>
                    </a:lnTo>
                    <a:lnTo>
                      <a:pt x="6667" y="8333"/>
                    </a:lnTo>
                    <a:lnTo>
                      <a:pt x="6190" y="7222"/>
                    </a:lnTo>
                    <a:lnTo>
                      <a:pt x="8095" y="7222"/>
                    </a:lnTo>
                    <a:lnTo>
                      <a:pt x="9048" y="6667"/>
                    </a:lnTo>
                    <a:lnTo>
                      <a:pt x="9048" y="6111"/>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91" name="Freeform 803"/>
              <p:cNvSpPr>
                <a:spLocks/>
              </p:cNvSpPr>
              <p:nvPr/>
            </p:nvSpPr>
            <p:spPr bwMode="auto">
              <a:xfrm>
                <a:off x="8817064" y="1660489"/>
                <a:ext cx="46832" cy="53975"/>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2147483647 w 48"/>
                  <a:gd name="T25" fmla="*/ 2147483647 h 56"/>
                  <a:gd name="T26" fmla="*/ 2147483647 w 48"/>
                  <a:gd name="T27" fmla="*/ 2147483647 h 56"/>
                  <a:gd name="T28" fmla="*/ 2147483647 w 48"/>
                  <a:gd name="T29" fmla="*/ 2147483647 h 56"/>
                  <a:gd name="T30" fmla="*/ 2147483647 w 48"/>
                  <a:gd name="T31" fmla="*/ 2147483647 h 56"/>
                  <a:gd name="T32" fmla="*/ 2147483647 w 48"/>
                  <a:gd name="T33" fmla="*/ 2147483647 h 56"/>
                  <a:gd name="T34" fmla="*/ 2147483647 w 48"/>
                  <a:gd name="T35" fmla="*/ 2147483647 h 56"/>
                  <a:gd name="T36" fmla="*/ 2147483647 w 48"/>
                  <a:gd name="T37" fmla="*/ 0 h 56"/>
                  <a:gd name="T38" fmla="*/ 2147483647 w 48"/>
                  <a:gd name="T39" fmla="*/ 2147483647 h 56"/>
                  <a:gd name="T40" fmla="*/ 0 w 48"/>
                  <a:gd name="T41" fmla="*/ 2147483647 h 56"/>
                  <a:gd name="T42" fmla="*/ 2147483647 w 48"/>
                  <a:gd name="T43" fmla="*/ 2147483647 h 56"/>
                  <a:gd name="T44" fmla="*/ 2147483647 w 48"/>
                  <a:gd name="T45" fmla="*/ 2147483647 h 56"/>
                  <a:gd name="T46" fmla="*/ 2147483647 w 48"/>
                  <a:gd name="T47" fmla="*/ 2147483647 h 56"/>
                  <a:gd name="T48" fmla="*/ 2147483647 w 48"/>
                  <a:gd name="T49" fmla="*/ 2147483647 h 56"/>
                  <a:gd name="T50" fmla="*/ 2147483647 w 48"/>
                  <a:gd name="T51" fmla="*/ 2147483647 h 56"/>
                  <a:gd name="T52" fmla="*/ 2147483647 w 48"/>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56"/>
                  <a:gd name="T83" fmla="*/ 48 w 48"/>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92" name="Freeform 804"/>
              <p:cNvSpPr>
                <a:spLocks/>
              </p:cNvSpPr>
              <p:nvPr/>
            </p:nvSpPr>
            <p:spPr bwMode="auto">
              <a:xfrm>
                <a:off x="8521790" y="1745420"/>
                <a:ext cx="155575" cy="217488"/>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2147483647 h 224"/>
                  <a:gd name="T26" fmla="*/ 2147483647 w 160"/>
                  <a:gd name="T27" fmla="*/ 0 h 224"/>
                  <a:gd name="T28" fmla="*/ 2147483647 w 160"/>
                  <a:gd name="T29" fmla="*/ 0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2147483647 w 160"/>
                  <a:gd name="T39" fmla="*/ 2147483647 h 224"/>
                  <a:gd name="T40" fmla="*/ 2147483647 w 160"/>
                  <a:gd name="T41" fmla="*/ 2147483647 h 224"/>
                  <a:gd name="T42" fmla="*/ 0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2147483647 w 160"/>
                  <a:gd name="T61" fmla="*/ 2147483647 h 224"/>
                  <a:gd name="T62" fmla="*/ 2147483647 w 160"/>
                  <a:gd name="T63" fmla="*/ 2147483647 h 224"/>
                  <a:gd name="T64" fmla="*/ 2147483647 w 160"/>
                  <a:gd name="T65" fmla="*/ 2147483647 h 224"/>
                  <a:gd name="T66" fmla="*/ 2147483647 w 160"/>
                  <a:gd name="T67" fmla="*/ 2147483647 h 224"/>
                  <a:gd name="T68" fmla="*/ 2147483647 w 160"/>
                  <a:gd name="T69" fmla="*/ 2147483647 h 224"/>
                  <a:gd name="T70" fmla="*/ 2147483647 w 160"/>
                  <a:gd name="T71" fmla="*/ 2147483647 h 224"/>
                  <a:gd name="T72" fmla="*/ 2147483647 w 160"/>
                  <a:gd name="T73" fmla="*/ 2147483647 h 224"/>
                  <a:gd name="T74" fmla="*/ 2147483647 w 160"/>
                  <a:gd name="T75" fmla="*/ 2147483647 h 224"/>
                  <a:gd name="T76" fmla="*/ 2147483647 w 160"/>
                  <a:gd name="T77" fmla="*/ 2147483647 h 224"/>
                  <a:gd name="T78" fmla="*/ 2147483647 w 160"/>
                  <a:gd name="T79" fmla="*/ 2147483647 h 224"/>
                  <a:gd name="T80" fmla="*/ 2147483647 w 160"/>
                  <a:gd name="T81" fmla="*/ 2147483647 h 224"/>
                  <a:gd name="T82" fmla="*/ 2147483647 w 160"/>
                  <a:gd name="T83" fmla="*/ 2147483647 h 224"/>
                  <a:gd name="T84" fmla="*/ 2147483647 w 160"/>
                  <a:gd name="T85" fmla="*/ 2147483647 h 224"/>
                  <a:gd name="T86" fmla="*/ 2147483647 w 160"/>
                  <a:gd name="T87" fmla="*/ 2147483647 h 224"/>
                  <a:gd name="T88" fmla="*/ 2147483647 w 160"/>
                  <a:gd name="T89" fmla="*/ 0 h 224"/>
                  <a:gd name="T90" fmla="*/ 2147483647 w 160"/>
                  <a:gd name="T91" fmla="*/ 0 h 224"/>
                  <a:gd name="T92" fmla="*/ 2147483647 w 160"/>
                  <a:gd name="T93" fmla="*/ 2147483647 h 224"/>
                  <a:gd name="T94" fmla="*/ 2147483647 w 160"/>
                  <a:gd name="T95" fmla="*/ 2147483647 h 224"/>
                  <a:gd name="T96" fmla="*/ 2147483647 w 160"/>
                  <a:gd name="T97" fmla="*/ 2147483647 h 224"/>
                  <a:gd name="T98" fmla="*/ 2147483647 w 160"/>
                  <a:gd name="T99" fmla="*/ 2147483647 h 224"/>
                  <a:gd name="T100" fmla="*/ 2147483647 w 160"/>
                  <a:gd name="T101" fmla="*/ 2147483647 h 224"/>
                  <a:gd name="T102" fmla="*/ 2147483647 w 160"/>
                  <a:gd name="T103" fmla="*/ 2147483647 h 224"/>
                  <a:gd name="T104" fmla="*/ 0 w 160"/>
                  <a:gd name="T105" fmla="*/ 2147483647 h 224"/>
                  <a:gd name="T106" fmla="*/ 2147483647 w 160"/>
                  <a:gd name="T107" fmla="*/ 2147483647 h 224"/>
                  <a:gd name="T108" fmla="*/ 2147483647 w 160"/>
                  <a:gd name="T109" fmla="*/ 2147483647 h 224"/>
                  <a:gd name="T110" fmla="*/ 2147483647 w 160"/>
                  <a:gd name="T111" fmla="*/ 2147483647 h 224"/>
                  <a:gd name="T112" fmla="*/ 2147483647 w 160"/>
                  <a:gd name="T113" fmla="*/ 2147483647 h 224"/>
                  <a:gd name="T114" fmla="*/ 2147483647 w 160"/>
                  <a:gd name="T115" fmla="*/ 2147483647 h 224"/>
                  <a:gd name="T116" fmla="*/ 2147483647 w 160"/>
                  <a:gd name="T117" fmla="*/ 2147483647 h 224"/>
                  <a:gd name="T118" fmla="*/ 2147483647 w 160"/>
                  <a:gd name="T119" fmla="*/ 2147483647 h 224"/>
                  <a:gd name="T120" fmla="*/ 2147483647 w 160"/>
                  <a:gd name="T121" fmla="*/ 2147483647 h 224"/>
                  <a:gd name="T122" fmla="*/ 2147483647 w 160"/>
                  <a:gd name="T123" fmla="*/ 2147483647 h 224"/>
                  <a:gd name="T124" fmla="*/ 2147483647 w 160"/>
                  <a:gd name="T125" fmla="*/ 2147483647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
                  <a:gd name="T190" fmla="*/ 0 h 224"/>
                  <a:gd name="T191" fmla="*/ 160 w 160"/>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 h="224">
                    <a:moveTo>
                      <a:pt x="152" y="136"/>
                    </a:move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93" name="Freeform 805"/>
              <p:cNvSpPr>
                <a:spLocks/>
              </p:cNvSpPr>
              <p:nvPr/>
            </p:nvSpPr>
            <p:spPr bwMode="auto">
              <a:xfrm>
                <a:off x="8537664" y="1722401"/>
                <a:ext cx="61913" cy="7778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94" name="Freeform 806"/>
              <p:cNvSpPr>
                <a:spLocks/>
              </p:cNvSpPr>
              <p:nvPr/>
            </p:nvSpPr>
            <p:spPr bwMode="auto">
              <a:xfrm>
                <a:off x="8428920" y="1543807"/>
                <a:ext cx="69850" cy="30957"/>
              </a:xfrm>
              <a:custGeom>
                <a:avLst/>
                <a:gdLst>
                  <a:gd name="T0" fmla="*/ 2147483647 w 72"/>
                  <a:gd name="T1" fmla="*/ 2147483647 h 32"/>
                  <a:gd name="T2" fmla="*/ 2147483647 w 72"/>
                  <a:gd name="T3" fmla="*/ 0 h 32"/>
                  <a:gd name="T4" fmla="*/ 2147483647 w 72"/>
                  <a:gd name="T5" fmla="*/ 0 h 32"/>
                  <a:gd name="T6" fmla="*/ 0 w 72"/>
                  <a:gd name="T7" fmla="*/ 2147483647 h 32"/>
                  <a:gd name="T8" fmla="*/ 0 w 72"/>
                  <a:gd name="T9" fmla="*/ 2147483647 h 32"/>
                  <a:gd name="T10" fmla="*/ 2147483647 w 72"/>
                  <a:gd name="T11" fmla="*/ 2147483647 h 32"/>
                  <a:gd name="T12" fmla="*/ 2147483647 w 72"/>
                  <a:gd name="T13" fmla="*/ 2147483647 h 32"/>
                  <a:gd name="T14" fmla="*/ 2147483647 w 7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32"/>
                  <a:gd name="T26" fmla="*/ 72 w 7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32">
                    <a:moveTo>
                      <a:pt x="72" y="8"/>
                    </a:moveTo>
                    <a:lnTo>
                      <a:pt x="32" y="0"/>
                    </a:lnTo>
                    <a:lnTo>
                      <a:pt x="16" y="0"/>
                    </a:lnTo>
                    <a:lnTo>
                      <a:pt x="0" y="8"/>
                    </a:lnTo>
                    <a:lnTo>
                      <a:pt x="0" y="24"/>
                    </a:lnTo>
                    <a:lnTo>
                      <a:pt x="16" y="32"/>
                    </a:lnTo>
                    <a:lnTo>
                      <a:pt x="48" y="24"/>
                    </a:lnTo>
                    <a:lnTo>
                      <a:pt x="72" y="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95" name="Freeform 807"/>
              <p:cNvSpPr>
                <a:spLocks/>
              </p:cNvSpPr>
              <p:nvPr/>
            </p:nvSpPr>
            <p:spPr bwMode="auto">
              <a:xfrm>
                <a:off x="8390027" y="1519995"/>
                <a:ext cx="53975" cy="46832"/>
              </a:xfrm>
              <a:custGeom>
                <a:avLst/>
                <a:gdLst>
                  <a:gd name="T0" fmla="*/ 2147483647 w 56"/>
                  <a:gd name="T1" fmla="*/ 2147483647 h 48"/>
                  <a:gd name="T2" fmla="*/ 2147483647 w 56"/>
                  <a:gd name="T3" fmla="*/ 2147483647 h 48"/>
                  <a:gd name="T4" fmla="*/ 2147483647 w 56"/>
                  <a:gd name="T5" fmla="*/ 0 h 48"/>
                  <a:gd name="T6" fmla="*/ 2147483647 w 56"/>
                  <a:gd name="T7" fmla="*/ 0 h 48"/>
                  <a:gd name="T8" fmla="*/ 2147483647 w 56"/>
                  <a:gd name="T9" fmla="*/ 2147483647 h 48"/>
                  <a:gd name="T10" fmla="*/ 2147483647 w 56"/>
                  <a:gd name="T11" fmla="*/ 2147483647 h 48"/>
                  <a:gd name="T12" fmla="*/ 2147483647 w 56"/>
                  <a:gd name="T13" fmla="*/ 2147483647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56" y="24"/>
                    </a:moveTo>
                    <a:lnTo>
                      <a:pt x="40" y="16"/>
                    </a:lnTo>
                    <a:lnTo>
                      <a:pt x="40" y="0"/>
                    </a:lnTo>
                    <a:lnTo>
                      <a:pt x="24" y="0"/>
                    </a:lnTo>
                    <a:lnTo>
                      <a:pt x="16" y="8"/>
                    </a:lnTo>
                    <a:lnTo>
                      <a:pt x="24" y="24"/>
                    </a:lnTo>
                    <a:lnTo>
                      <a:pt x="8" y="24"/>
                    </a:lnTo>
                    <a:lnTo>
                      <a:pt x="0" y="32"/>
                    </a:lnTo>
                    <a:lnTo>
                      <a:pt x="0" y="40"/>
                    </a:lnTo>
                    <a:lnTo>
                      <a:pt x="0" y="48"/>
                    </a:lnTo>
                    <a:lnTo>
                      <a:pt x="24" y="48"/>
                    </a:lnTo>
                    <a:lnTo>
                      <a:pt x="40" y="48"/>
                    </a:lnTo>
                    <a:lnTo>
                      <a:pt x="40" y="32"/>
                    </a:lnTo>
                    <a:lnTo>
                      <a:pt x="56" y="24"/>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96" name="Freeform 808"/>
              <p:cNvSpPr>
                <a:spLocks/>
              </p:cNvSpPr>
              <p:nvPr/>
            </p:nvSpPr>
            <p:spPr bwMode="auto">
              <a:xfrm>
                <a:off x="8086814" y="1318382"/>
                <a:ext cx="373063" cy="240506"/>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0 h 248"/>
                  <a:gd name="T48" fmla="*/ 0 w 384"/>
                  <a:gd name="T49" fmla="*/ 0 h 248"/>
                  <a:gd name="T50" fmla="*/ 2147483647 w 384"/>
                  <a:gd name="T51" fmla="*/ 2147483647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248"/>
                  <a:gd name="T167" fmla="*/ 384 w 384"/>
                  <a:gd name="T168" fmla="*/ 248 h 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97" name="Freeform 809"/>
              <p:cNvSpPr>
                <a:spLocks/>
              </p:cNvSpPr>
              <p:nvPr/>
            </p:nvSpPr>
            <p:spPr bwMode="auto">
              <a:xfrm>
                <a:off x="8537664" y="1722401"/>
                <a:ext cx="61913" cy="77788"/>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198" name="Freeform 810"/>
              <p:cNvSpPr>
                <a:spLocks/>
              </p:cNvSpPr>
              <p:nvPr/>
            </p:nvSpPr>
            <p:spPr bwMode="auto">
              <a:xfrm>
                <a:off x="8086814" y="1318382"/>
                <a:ext cx="373063" cy="240506"/>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0 w 384"/>
                  <a:gd name="T51" fmla="*/ 0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2147483647 w 384"/>
                  <a:gd name="T111" fmla="*/ 2147483647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4"/>
                  <a:gd name="T169" fmla="*/ 0 h 248"/>
                  <a:gd name="T170" fmla="*/ 384 w 384"/>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solidFill>
                <a:srgbClr val="00AEEF"/>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prstClr val="white">
                      <a:lumMod val="85000"/>
                      <a:lumOff val="15000"/>
                    </a:prstClr>
                  </a:solidFill>
                </a:endParaRPr>
              </a:p>
            </p:txBody>
          </p:sp>
          <p:sp>
            <p:nvSpPr>
              <p:cNvPr id="1199" name="Freeform 778"/>
              <p:cNvSpPr>
                <a:spLocks/>
              </p:cNvSpPr>
              <p:nvPr/>
            </p:nvSpPr>
            <p:spPr bwMode="auto">
              <a:xfrm>
                <a:off x="7791539" y="447638"/>
                <a:ext cx="1049338" cy="723106"/>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2147483647 w 1080"/>
                  <a:gd name="T123" fmla="*/ 2147483647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0"/>
                  <a:gd name="T187" fmla="*/ 0 h 744"/>
                  <a:gd name="T188" fmla="*/ 1080 w 1080"/>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solidFill>
                <a:srgbClr val="00AEEF"/>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srgbClr val="4D4D4D"/>
                  </a:solidFill>
                  <a:latin typeface="Segoe"/>
                </a:endParaRPr>
              </a:p>
            </p:txBody>
          </p:sp>
          <p:sp>
            <p:nvSpPr>
              <p:cNvPr id="1200" name="Freeform 1199"/>
              <p:cNvSpPr/>
              <p:nvPr/>
            </p:nvSpPr>
            <p:spPr bwMode="auto">
              <a:xfrm>
                <a:off x="10927570" y="1450911"/>
                <a:ext cx="18434" cy="7786"/>
              </a:xfrm>
              <a:custGeom>
                <a:avLst/>
                <a:gdLst>
                  <a:gd name="connsiteX0" fmla="*/ 947 w 36868"/>
                  <a:gd name="connsiteY0" fmla="*/ 14342 h 15572"/>
                  <a:gd name="connsiteX1" fmla="*/ 8090 w 36868"/>
                  <a:gd name="connsiteY1" fmla="*/ 2436 h 15572"/>
                  <a:gd name="connsiteX2" fmla="*/ 34284 w 36868"/>
                  <a:gd name="connsiteY2" fmla="*/ 2436 h 15572"/>
                  <a:gd name="connsiteX3" fmla="*/ 36665 w 36868"/>
                  <a:gd name="connsiteY3" fmla="*/ 9580 h 15572"/>
                  <a:gd name="connsiteX4" fmla="*/ 29522 w 36868"/>
                  <a:gd name="connsiteY4" fmla="*/ 14342 h 15572"/>
                  <a:gd name="connsiteX5" fmla="*/ 947 w 36868"/>
                  <a:gd name="connsiteY5" fmla="*/ 14342 h 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68" h="15572">
                    <a:moveTo>
                      <a:pt x="947" y="14342"/>
                    </a:moveTo>
                    <a:cubicBezTo>
                      <a:pt x="-2625" y="12358"/>
                      <a:pt x="4817" y="5709"/>
                      <a:pt x="8090" y="2436"/>
                    </a:cubicBezTo>
                    <a:cubicBezTo>
                      <a:pt x="13473" y="-2947"/>
                      <a:pt x="32710" y="2239"/>
                      <a:pt x="34284" y="2436"/>
                    </a:cubicBezTo>
                    <a:cubicBezTo>
                      <a:pt x="35078" y="4817"/>
                      <a:pt x="37597" y="7249"/>
                      <a:pt x="36665" y="9580"/>
                    </a:cubicBezTo>
                    <a:cubicBezTo>
                      <a:pt x="35602" y="12237"/>
                      <a:pt x="32359" y="13964"/>
                      <a:pt x="29522" y="14342"/>
                    </a:cubicBezTo>
                    <a:cubicBezTo>
                      <a:pt x="20081" y="15601"/>
                      <a:pt x="4519" y="16326"/>
                      <a:pt x="947" y="14342"/>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01" name="Freeform 1200"/>
              <p:cNvSpPr/>
              <p:nvPr/>
            </p:nvSpPr>
            <p:spPr bwMode="auto">
              <a:xfrm>
                <a:off x="9695514" y="1083893"/>
                <a:ext cx="34760" cy="34806"/>
              </a:xfrm>
              <a:custGeom>
                <a:avLst/>
                <a:gdLst>
                  <a:gd name="connsiteX0" fmla="*/ 11629 w 66398"/>
                  <a:gd name="connsiteY0" fmla="*/ 64960 h 67610"/>
                  <a:gd name="connsiteX1" fmla="*/ 23536 w 66398"/>
                  <a:gd name="connsiteY1" fmla="*/ 62578 h 67610"/>
                  <a:gd name="connsiteX2" fmla="*/ 30679 w 66398"/>
                  <a:gd name="connsiteY2" fmla="*/ 60197 h 67610"/>
                  <a:gd name="connsiteX3" fmla="*/ 59254 w 66398"/>
                  <a:gd name="connsiteY3" fmla="*/ 57816 h 67610"/>
                  <a:gd name="connsiteX4" fmla="*/ 64017 w 66398"/>
                  <a:gd name="connsiteY4" fmla="*/ 50672 h 67610"/>
                  <a:gd name="connsiteX5" fmla="*/ 59254 w 66398"/>
                  <a:gd name="connsiteY5" fmla="*/ 34003 h 67610"/>
                  <a:gd name="connsiteX6" fmla="*/ 64017 w 66398"/>
                  <a:gd name="connsiteY6" fmla="*/ 19716 h 67610"/>
                  <a:gd name="connsiteX7" fmla="*/ 66398 w 66398"/>
                  <a:gd name="connsiteY7" fmla="*/ 12572 h 67610"/>
                  <a:gd name="connsiteX8" fmla="*/ 64017 w 66398"/>
                  <a:gd name="connsiteY8" fmla="*/ 3047 h 67610"/>
                  <a:gd name="connsiteX9" fmla="*/ 49729 w 66398"/>
                  <a:gd name="connsiteY9" fmla="*/ 7810 h 67610"/>
                  <a:gd name="connsiteX10" fmla="*/ 28298 w 66398"/>
                  <a:gd name="connsiteY10" fmla="*/ 19716 h 67610"/>
                  <a:gd name="connsiteX11" fmla="*/ 2104 w 66398"/>
                  <a:gd name="connsiteY11" fmla="*/ 22097 h 67610"/>
                  <a:gd name="connsiteX12" fmla="*/ 11629 w 66398"/>
                  <a:gd name="connsiteY12" fmla="*/ 64960 h 67610"/>
                  <a:gd name="connsiteX0" fmla="*/ 2845 w 69520"/>
                  <a:gd name="connsiteY0" fmla="*/ 67341 h 69612"/>
                  <a:gd name="connsiteX1" fmla="*/ 26658 w 69520"/>
                  <a:gd name="connsiteY1" fmla="*/ 62578 h 69612"/>
                  <a:gd name="connsiteX2" fmla="*/ 33801 w 69520"/>
                  <a:gd name="connsiteY2" fmla="*/ 60197 h 69612"/>
                  <a:gd name="connsiteX3" fmla="*/ 62376 w 69520"/>
                  <a:gd name="connsiteY3" fmla="*/ 57816 h 69612"/>
                  <a:gd name="connsiteX4" fmla="*/ 67139 w 69520"/>
                  <a:gd name="connsiteY4" fmla="*/ 50672 h 69612"/>
                  <a:gd name="connsiteX5" fmla="*/ 62376 w 69520"/>
                  <a:gd name="connsiteY5" fmla="*/ 34003 h 69612"/>
                  <a:gd name="connsiteX6" fmla="*/ 67139 w 69520"/>
                  <a:gd name="connsiteY6" fmla="*/ 19716 h 69612"/>
                  <a:gd name="connsiteX7" fmla="*/ 69520 w 69520"/>
                  <a:gd name="connsiteY7" fmla="*/ 12572 h 69612"/>
                  <a:gd name="connsiteX8" fmla="*/ 67139 w 69520"/>
                  <a:gd name="connsiteY8" fmla="*/ 3047 h 69612"/>
                  <a:gd name="connsiteX9" fmla="*/ 52851 w 69520"/>
                  <a:gd name="connsiteY9" fmla="*/ 7810 h 69612"/>
                  <a:gd name="connsiteX10" fmla="*/ 31420 w 69520"/>
                  <a:gd name="connsiteY10" fmla="*/ 19716 h 69612"/>
                  <a:gd name="connsiteX11" fmla="*/ 5226 w 69520"/>
                  <a:gd name="connsiteY11" fmla="*/ 22097 h 69612"/>
                  <a:gd name="connsiteX12" fmla="*/ 2845 w 69520"/>
                  <a:gd name="connsiteY12" fmla="*/ 67341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20" h="69612">
                    <a:moveTo>
                      <a:pt x="2845" y="67341"/>
                    </a:moveTo>
                    <a:cubicBezTo>
                      <a:pt x="6417" y="74088"/>
                      <a:pt x="21499" y="63769"/>
                      <a:pt x="26658" y="62578"/>
                    </a:cubicBezTo>
                    <a:cubicBezTo>
                      <a:pt x="31817" y="61387"/>
                      <a:pt x="31313" y="60529"/>
                      <a:pt x="33801" y="60197"/>
                    </a:cubicBezTo>
                    <a:cubicBezTo>
                      <a:pt x="43275" y="58934"/>
                      <a:pt x="52851" y="58610"/>
                      <a:pt x="62376" y="57816"/>
                    </a:cubicBezTo>
                    <a:cubicBezTo>
                      <a:pt x="63964" y="55435"/>
                      <a:pt x="66734" y="53505"/>
                      <a:pt x="67139" y="50672"/>
                    </a:cubicBezTo>
                    <a:cubicBezTo>
                      <a:pt x="67438" y="48577"/>
                      <a:pt x="63270" y="36685"/>
                      <a:pt x="62376" y="34003"/>
                    </a:cubicBezTo>
                    <a:lnTo>
                      <a:pt x="67139" y="19716"/>
                    </a:lnTo>
                    <a:lnTo>
                      <a:pt x="69520" y="12572"/>
                    </a:lnTo>
                    <a:cubicBezTo>
                      <a:pt x="68726" y="9397"/>
                      <a:pt x="69183" y="5603"/>
                      <a:pt x="67139" y="3047"/>
                    </a:cubicBezTo>
                    <a:cubicBezTo>
                      <a:pt x="60745" y="-4945"/>
                      <a:pt x="56476" y="4990"/>
                      <a:pt x="52851" y="7810"/>
                    </a:cubicBezTo>
                    <a:cubicBezTo>
                      <a:pt x="47941" y="11629"/>
                      <a:pt x="38966" y="18638"/>
                      <a:pt x="31420" y="19716"/>
                    </a:cubicBezTo>
                    <a:cubicBezTo>
                      <a:pt x="22741" y="20956"/>
                      <a:pt x="9619" y="14510"/>
                      <a:pt x="5226" y="22097"/>
                    </a:cubicBezTo>
                    <a:cubicBezTo>
                      <a:pt x="-1933" y="34462"/>
                      <a:pt x="-727" y="60594"/>
                      <a:pt x="2845" y="67341"/>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02" name="Freeform 1201"/>
              <p:cNvSpPr/>
              <p:nvPr/>
            </p:nvSpPr>
            <p:spPr bwMode="auto">
              <a:xfrm>
                <a:off x="11139974" y="1745023"/>
                <a:ext cx="135740" cy="112206"/>
              </a:xfrm>
              <a:custGeom>
                <a:avLst/>
                <a:gdLst>
                  <a:gd name="connsiteX0" fmla="*/ 264319 w 271480"/>
                  <a:gd name="connsiteY0" fmla="*/ 52387 h 224411"/>
                  <a:gd name="connsiteX1" fmla="*/ 261938 w 271480"/>
                  <a:gd name="connsiteY1" fmla="*/ 138112 h 224411"/>
                  <a:gd name="connsiteX2" fmla="*/ 252413 w 271480"/>
                  <a:gd name="connsiteY2" fmla="*/ 152400 h 224411"/>
                  <a:gd name="connsiteX3" fmla="*/ 257175 w 271480"/>
                  <a:gd name="connsiteY3" fmla="*/ 173831 h 224411"/>
                  <a:gd name="connsiteX4" fmla="*/ 261938 w 271480"/>
                  <a:gd name="connsiteY4" fmla="*/ 180975 h 224411"/>
                  <a:gd name="connsiteX5" fmla="*/ 264319 w 271480"/>
                  <a:gd name="connsiteY5" fmla="*/ 188118 h 224411"/>
                  <a:gd name="connsiteX6" fmla="*/ 269081 w 271480"/>
                  <a:gd name="connsiteY6" fmla="*/ 195262 h 224411"/>
                  <a:gd name="connsiteX7" fmla="*/ 271463 w 271480"/>
                  <a:gd name="connsiteY7" fmla="*/ 209550 h 224411"/>
                  <a:gd name="connsiteX8" fmla="*/ 269081 w 271480"/>
                  <a:gd name="connsiteY8" fmla="*/ 223837 h 224411"/>
                  <a:gd name="connsiteX9" fmla="*/ 257175 w 271480"/>
                  <a:gd name="connsiteY9" fmla="*/ 219075 h 224411"/>
                  <a:gd name="connsiteX10" fmla="*/ 250031 w 271480"/>
                  <a:gd name="connsiteY10" fmla="*/ 216693 h 224411"/>
                  <a:gd name="connsiteX11" fmla="*/ 235744 w 271480"/>
                  <a:gd name="connsiteY11" fmla="*/ 207168 h 224411"/>
                  <a:gd name="connsiteX12" fmla="*/ 228600 w 271480"/>
                  <a:gd name="connsiteY12" fmla="*/ 202406 h 224411"/>
                  <a:gd name="connsiteX13" fmla="*/ 221456 w 271480"/>
                  <a:gd name="connsiteY13" fmla="*/ 200025 h 224411"/>
                  <a:gd name="connsiteX14" fmla="*/ 169069 w 271480"/>
                  <a:gd name="connsiteY14" fmla="*/ 195262 h 224411"/>
                  <a:gd name="connsiteX15" fmla="*/ 185738 w 271480"/>
                  <a:gd name="connsiteY15" fmla="*/ 185737 h 224411"/>
                  <a:gd name="connsiteX16" fmla="*/ 202406 w 271480"/>
                  <a:gd name="connsiteY16" fmla="*/ 180975 h 224411"/>
                  <a:gd name="connsiteX17" fmla="*/ 200025 w 271480"/>
                  <a:gd name="connsiteY17" fmla="*/ 164306 h 224411"/>
                  <a:gd name="connsiteX18" fmla="*/ 178594 w 271480"/>
                  <a:gd name="connsiteY18" fmla="*/ 154781 h 224411"/>
                  <a:gd name="connsiteX19" fmla="*/ 164306 w 271480"/>
                  <a:gd name="connsiteY19" fmla="*/ 150018 h 224411"/>
                  <a:gd name="connsiteX20" fmla="*/ 157163 w 271480"/>
                  <a:gd name="connsiteY20" fmla="*/ 147637 h 224411"/>
                  <a:gd name="connsiteX21" fmla="*/ 140494 w 271480"/>
                  <a:gd name="connsiteY21" fmla="*/ 140493 h 224411"/>
                  <a:gd name="connsiteX22" fmla="*/ 126206 w 271480"/>
                  <a:gd name="connsiteY22" fmla="*/ 128587 h 224411"/>
                  <a:gd name="connsiteX23" fmla="*/ 119063 w 271480"/>
                  <a:gd name="connsiteY23" fmla="*/ 126206 h 224411"/>
                  <a:gd name="connsiteX24" fmla="*/ 111919 w 271480"/>
                  <a:gd name="connsiteY24" fmla="*/ 121443 h 224411"/>
                  <a:gd name="connsiteX25" fmla="*/ 90488 w 271480"/>
                  <a:gd name="connsiteY25" fmla="*/ 102393 h 224411"/>
                  <a:gd name="connsiteX26" fmla="*/ 83344 w 271480"/>
                  <a:gd name="connsiteY26" fmla="*/ 100012 h 224411"/>
                  <a:gd name="connsiteX27" fmla="*/ 69056 w 271480"/>
                  <a:gd name="connsiteY27" fmla="*/ 102393 h 224411"/>
                  <a:gd name="connsiteX28" fmla="*/ 54769 w 271480"/>
                  <a:gd name="connsiteY28" fmla="*/ 107156 h 224411"/>
                  <a:gd name="connsiteX29" fmla="*/ 47625 w 271480"/>
                  <a:gd name="connsiteY29" fmla="*/ 59531 h 224411"/>
                  <a:gd name="connsiteX30" fmla="*/ 40481 w 271480"/>
                  <a:gd name="connsiteY30" fmla="*/ 54768 h 224411"/>
                  <a:gd name="connsiteX31" fmla="*/ 28575 w 271480"/>
                  <a:gd name="connsiteY31" fmla="*/ 52387 h 224411"/>
                  <a:gd name="connsiteX32" fmla="*/ 21431 w 271480"/>
                  <a:gd name="connsiteY32" fmla="*/ 50006 h 224411"/>
                  <a:gd name="connsiteX33" fmla="*/ 0 w 271480"/>
                  <a:gd name="connsiteY33" fmla="*/ 38100 h 224411"/>
                  <a:gd name="connsiteX34" fmla="*/ 4763 w 271480"/>
                  <a:gd name="connsiteY34" fmla="*/ 21431 h 224411"/>
                  <a:gd name="connsiteX35" fmla="*/ 11906 w 271480"/>
                  <a:gd name="connsiteY35" fmla="*/ 4762 h 224411"/>
                  <a:gd name="connsiteX36" fmla="*/ 21431 w 271480"/>
                  <a:gd name="connsiteY36" fmla="*/ 0 h 224411"/>
                  <a:gd name="connsiteX37" fmla="*/ 50006 w 271480"/>
                  <a:gd name="connsiteY37" fmla="*/ 4762 h 224411"/>
                  <a:gd name="connsiteX38" fmla="*/ 64294 w 271480"/>
                  <a:gd name="connsiteY38" fmla="*/ 14287 h 224411"/>
                  <a:gd name="connsiteX39" fmla="*/ 71438 w 271480"/>
                  <a:gd name="connsiteY39" fmla="*/ 19050 h 224411"/>
                  <a:gd name="connsiteX40" fmla="*/ 80963 w 271480"/>
                  <a:gd name="connsiteY40" fmla="*/ 26193 h 224411"/>
                  <a:gd name="connsiteX41" fmla="*/ 88106 w 271480"/>
                  <a:gd name="connsiteY41" fmla="*/ 28575 h 224411"/>
                  <a:gd name="connsiteX42" fmla="*/ 102394 w 271480"/>
                  <a:gd name="connsiteY42" fmla="*/ 42862 h 224411"/>
                  <a:gd name="connsiteX43" fmla="*/ 107156 w 271480"/>
                  <a:gd name="connsiteY43" fmla="*/ 50006 h 224411"/>
                  <a:gd name="connsiteX44" fmla="*/ 114300 w 271480"/>
                  <a:gd name="connsiteY44" fmla="*/ 52387 h 224411"/>
                  <a:gd name="connsiteX45" fmla="*/ 121444 w 271480"/>
                  <a:gd name="connsiteY45" fmla="*/ 57150 h 224411"/>
                  <a:gd name="connsiteX46" fmla="*/ 142875 w 271480"/>
                  <a:gd name="connsiteY46" fmla="*/ 47625 h 224411"/>
                  <a:gd name="connsiteX47" fmla="*/ 152400 w 271480"/>
                  <a:gd name="connsiteY47" fmla="*/ 42862 h 224411"/>
                  <a:gd name="connsiteX48" fmla="*/ 159544 w 271480"/>
                  <a:gd name="connsiteY48" fmla="*/ 38100 h 224411"/>
                  <a:gd name="connsiteX49" fmla="*/ 176213 w 271480"/>
                  <a:gd name="connsiteY49" fmla="*/ 33337 h 224411"/>
                  <a:gd name="connsiteX50" fmla="*/ 183356 w 271480"/>
                  <a:gd name="connsiteY50" fmla="*/ 30956 h 224411"/>
                  <a:gd name="connsiteX51" fmla="*/ 202406 w 271480"/>
                  <a:gd name="connsiteY51" fmla="*/ 33337 h 224411"/>
                  <a:gd name="connsiteX52" fmla="*/ 226219 w 271480"/>
                  <a:gd name="connsiteY52" fmla="*/ 40481 h 224411"/>
                  <a:gd name="connsiteX53" fmla="*/ 235744 w 271480"/>
                  <a:gd name="connsiteY53" fmla="*/ 42862 h 224411"/>
                  <a:gd name="connsiteX54" fmla="*/ 242888 w 271480"/>
                  <a:gd name="connsiteY54" fmla="*/ 45243 h 224411"/>
                  <a:gd name="connsiteX55" fmla="*/ 254794 w 271480"/>
                  <a:gd name="connsiteY55" fmla="*/ 47625 h 224411"/>
                  <a:gd name="connsiteX56" fmla="*/ 264319 w 271480"/>
                  <a:gd name="connsiteY56" fmla="*/ 52387 h 22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71480" h="224411">
                    <a:moveTo>
                      <a:pt x="264319" y="52387"/>
                    </a:moveTo>
                    <a:cubicBezTo>
                      <a:pt x="265510" y="67468"/>
                      <a:pt x="265317" y="109726"/>
                      <a:pt x="261938" y="138112"/>
                    </a:cubicBezTo>
                    <a:cubicBezTo>
                      <a:pt x="261261" y="143796"/>
                      <a:pt x="252413" y="152400"/>
                      <a:pt x="252413" y="152400"/>
                    </a:cubicBezTo>
                    <a:cubicBezTo>
                      <a:pt x="252837" y="154518"/>
                      <a:pt x="255914" y="170889"/>
                      <a:pt x="257175" y="173831"/>
                    </a:cubicBezTo>
                    <a:cubicBezTo>
                      <a:pt x="258302" y="176462"/>
                      <a:pt x="260350" y="178594"/>
                      <a:pt x="261938" y="180975"/>
                    </a:cubicBezTo>
                    <a:cubicBezTo>
                      <a:pt x="262732" y="183356"/>
                      <a:pt x="263197" y="185873"/>
                      <a:pt x="264319" y="188118"/>
                    </a:cubicBezTo>
                    <a:cubicBezTo>
                      <a:pt x="265599" y="190678"/>
                      <a:pt x="268176" y="192547"/>
                      <a:pt x="269081" y="195262"/>
                    </a:cubicBezTo>
                    <a:cubicBezTo>
                      <a:pt x="270608" y="199843"/>
                      <a:pt x="270669" y="204787"/>
                      <a:pt x="271463" y="209550"/>
                    </a:cubicBezTo>
                    <a:cubicBezTo>
                      <a:pt x="270669" y="214312"/>
                      <a:pt x="273098" y="221159"/>
                      <a:pt x="269081" y="223837"/>
                    </a:cubicBezTo>
                    <a:cubicBezTo>
                      <a:pt x="265524" y="226208"/>
                      <a:pt x="261177" y="220576"/>
                      <a:pt x="257175" y="219075"/>
                    </a:cubicBezTo>
                    <a:cubicBezTo>
                      <a:pt x="254825" y="218194"/>
                      <a:pt x="252225" y="217912"/>
                      <a:pt x="250031" y="216693"/>
                    </a:cubicBezTo>
                    <a:cubicBezTo>
                      <a:pt x="245028" y="213913"/>
                      <a:pt x="240506" y="210343"/>
                      <a:pt x="235744" y="207168"/>
                    </a:cubicBezTo>
                    <a:lnTo>
                      <a:pt x="228600" y="202406"/>
                    </a:lnTo>
                    <a:cubicBezTo>
                      <a:pt x="226511" y="201014"/>
                      <a:pt x="223870" y="200715"/>
                      <a:pt x="221456" y="200025"/>
                    </a:cubicBezTo>
                    <a:cubicBezTo>
                      <a:pt x="201675" y="194373"/>
                      <a:pt x="199344" y="196944"/>
                      <a:pt x="169069" y="195262"/>
                    </a:cubicBezTo>
                    <a:cubicBezTo>
                      <a:pt x="185447" y="189803"/>
                      <a:pt x="165558" y="197269"/>
                      <a:pt x="185738" y="185737"/>
                    </a:cubicBezTo>
                    <a:cubicBezTo>
                      <a:pt x="188395" y="184219"/>
                      <a:pt x="200344" y="181490"/>
                      <a:pt x="202406" y="180975"/>
                    </a:cubicBezTo>
                    <a:cubicBezTo>
                      <a:pt x="201612" y="175419"/>
                      <a:pt x="202304" y="169435"/>
                      <a:pt x="200025" y="164306"/>
                    </a:cubicBezTo>
                    <a:cubicBezTo>
                      <a:pt x="198056" y="159875"/>
                      <a:pt x="179194" y="154981"/>
                      <a:pt x="178594" y="154781"/>
                    </a:cubicBezTo>
                    <a:lnTo>
                      <a:pt x="164306" y="150018"/>
                    </a:lnTo>
                    <a:cubicBezTo>
                      <a:pt x="161925" y="149224"/>
                      <a:pt x="159251" y="149029"/>
                      <a:pt x="157163" y="147637"/>
                    </a:cubicBezTo>
                    <a:cubicBezTo>
                      <a:pt x="147296" y="141060"/>
                      <a:pt x="152795" y="143569"/>
                      <a:pt x="140494" y="140493"/>
                    </a:cubicBezTo>
                    <a:cubicBezTo>
                      <a:pt x="135228" y="135228"/>
                      <a:pt x="132835" y="131902"/>
                      <a:pt x="126206" y="128587"/>
                    </a:cubicBezTo>
                    <a:cubicBezTo>
                      <a:pt x="123961" y="127465"/>
                      <a:pt x="121444" y="127000"/>
                      <a:pt x="119063" y="126206"/>
                    </a:cubicBezTo>
                    <a:cubicBezTo>
                      <a:pt x="116682" y="124618"/>
                      <a:pt x="114058" y="123344"/>
                      <a:pt x="111919" y="121443"/>
                    </a:cubicBezTo>
                    <a:cubicBezTo>
                      <a:pt x="103815" y="114239"/>
                      <a:pt x="99747" y="107023"/>
                      <a:pt x="90488" y="102393"/>
                    </a:cubicBezTo>
                    <a:cubicBezTo>
                      <a:pt x="88243" y="101270"/>
                      <a:pt x="85725" y="100806"/>
                      <a:pt x="83344" y="100012"/>
                    </a:cubicBezTo>
                    <a:cubicBezTo>
                      <a:pt x="78581" y="100806"/>
                      <a:pt x="73740" y="101222"/>
                      <a:pt x="69056" y="102393"/>
                    </a:cubicBezTo>
                    <a:cubicBezTo>
                      <a:pt x="64186" y="103611"/>
                      <a:pt x="54769" y="107156"/>
                      <a:pt x="54769" y="107156"/>
                    </a:cubicBezTo>
                    <a:cubicBezTo>
                      <a:pt x="40473" y="85714"/>
                      <a:pt x="59783" y="117281"/>
                      <a:pt x="47625" y="59531"/>
                    </a:cubicBezTo>
                    <a:cubicBezTo>
                      <a:pt x="47035" y="56730"/>
                      <a:pt x="43161" y="55773"/>
                      <a:pt x="40481" y="54768"/>
                    </a:cubicBezTo>
                    <a:cubicBezTo>
                      <a:pt x="36691" y="53347"/>
                      <a:pt x="32501" y="53369"/>
                      <a:pt x="28575" y="52387"/>
                    </a:cubicBezTo>
                    <a:cubicBezTo>
                      <a:pt x="26140" y="51778"/>
                      <a:pt x="23812" y="50800"/>
                      <a:pt x="21431" y="50006"/>
                    </a:cubicBezTo>
                    <a:cubicBezTo>
                      <a:pt x="5055" y="39089"/>
                      <a:pt x="12574" y="42291"/>
                      <a:pt x="0" y="38100"/>
                    </a:cubicBezTo>
                    <a:cubicBezTo>
                      <a:pt x="7443" y="8325"/>
                      <a:pt x="-2070" y="45344"/>
                      <a:pt x="4763" y="21431"/>
                    </a:cubicBezTo>
                    <a:cubicBezTo>
                      <a:pt x="6534" y="15232"/>
                      <a:pt x="6469" y="9293"/>
                      <a:pt x="11906" y="4762"/>
                    </a:cubicBezTo>
                    <a:cubicBezTo>
                      <a:pt x="14633" y="2490"/>
                      <a:pt x="18256" y="1587"/>
                      <a:pt x="21431" y="0"/>
                    </a:cubicBezTo>
                    <a:cubicBezTo>
                      <a:pt x="23218" y="223"/>
                      <a:pt x="44762" y="2140"/>
                      <a:pt x="50006" y="4762"/>
                    </a:cubicBezTo>
                    <a:cubicBezTo>
                      <a:pt x="55126" y="7322"/>
                      <a:pt x="59531" y="11112"/>
                      <a:pt x="64294" y="14287"/>
                    </a:cubicBezTo>
                    <a:cubicBezTo>
                      <a:pt x="66675" y="15875"/>
                      <a:pt x="69148" y="17333"/>
                      <a:pt x="71438" y="19050"/>
                    </a:cubicBezTo>
                    <a:cubicBezTo>
                      <a:pt x="74613" y="21431"/>
                      <a:pt x="77517" y="24224"/>
                      <a:pt x="80963" y="26193"/>
                    </a:cubicBezTo>
                    <a:cubicBezTo>
                      <a:pt x="83142" y="27438"/>
                      <a:pt x="85725" y="27781"/>
                      <a:pt x="88106" y="28575"/>
                    </a:cubicBezTo>
                    <a:cubicBezTo>
                      <a:pt x="92869" y="33337"/>
                      <a:pt x="98658" y="37258"/>
                      <a:pt x="102394" y="42862"/>
                    </a:cubicBezTo>
                    <a:cubicBezTo>
                      <a:pt x="103981" y="45243"/>
                      <a:pt x="104921" y="48218"/>
                      <a:pt x="107156" y="50006"/>
                    </a:cubicBezTo>
                    <a:cubicBezTo>
                      <a:pt x="109116" y="51574"/>
                      <a:pt x="111919" y="51593"/>
                      <a:pt x="114300" y="52387"/>
                    </a:cubicBezTo>
                    <a:cubicBezTo>
                      <a:pt x="116681" y="53975"/>
                      <a:pt x="118599" y="56834"/>
                      <a:pt x="121444" y="57150"/>
                    </a:cubicBezTo>
                    <a:cubicBezTo>
                      <a:pt x="138363" y="59030"/>
                      <a:pt x="132797" y="54823"/>
                      <a:pt x="142875" y="47625"/>
                    </a:cubicBezTo>
                    <a:cubicBezTo>
                      <a:pt x="145764" y="45562"/>
                      <a:pt x="149318" y="44623"/>
                      <a:pt x="152400" y="42862"/>
                    </a:cubicBezTo>
                    <a:cubicBezTo>
                      <a:pt x="154885" y="41442"/>
                      <a:pt x="156984" y="39380"/>
                      <a:pt x="159544" y="38100"/>
                    </a:cubicBezTo>
                    <a:cubicBezTo>
                      <a:pt x="163356" y="36194"/>
                      <a:pt x="172645" y="34356"/>
                      <a:pt x="176213" y="33337"/>
                    </a:cubicBezTo>
                    <a:cubicBezTo>
                      <a:pt x="178626" y="32648"/>
                      <a:pt x="180975" y="31750"/>
                      <a:pt x="183356" y="30956"/>
                    </a:cubicBezTo>
                    <a:cubicBezTo>
                      <a:pt x="189706" y="31750"/>
                      <a:pt x="196094" y="32285"/>
                      <a:pt x="202406" y="33337"/>
                    </a:cubicBezTo>
                    <a:cubicBezTo>
                      <a:pt x="209606" y="34537"/>
                      <a:pt x="219864" y="38362"/>
                      <a:pt x="226219" y="40481"/>
                    </a:cubicBezTo>
                    <a:cubicBezTo>
                      <a:pt x="229324" y="41516"/>
                      <a:pt x="232597" y="41963"/>
                      <a:pt x="235744" y="42862"/>
                    </a:cubicBezTo>
                    <a:cubicBezTo>
                      <a:pt x="238158" y="43552"/>
                      <a:pt x="240453" y="44634"/>
                      <a:pt x="242888" y="45243"/>
                    </a:cubicBezTo>
                    <a:cubicBezTo>
                      <a:pt x="246814" y="46225"/>
                      <a:pt x="250868" y="46643"/>
                      <a:pt x="254794" y="47625"/>
                    </a:cubicBezTo>
                    <a:cubicBezTo>
                      <a:pt x="265321" y="50257"/>
                      <a:pt x="263128" y="37306"/>
                      <a:pt x="264319" y="52387"/>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03" name="Freeform 1202"/>
              <p:cNvSpPr/>
              <p:nvPr/>
            </p:nvSpPr>
            <p:spPr bwMode="auto">
              <a:xfrm>
                <a:off x="10761356" y="1667632"/>
                <a:ext cx="58340" cy="56029"/>
              </a:xfrm>
              <a:custGeom>
                <a:avLst/>
                <a:gdLst>
                  <a:gd name="connsiteX0" fmla="*/ 0 w 116681"/>
                  <a:gd name="connsiteY0" fmla="*/ 2382 h 112057"/>
                  <a:gd name="connsiteX1" fmla="*/ 11906 w 116681"/>
                  <a:gd name="connsiteY1" fmla="*/ 4763 h 112057"/>
                  <a:gd name="connsiteX2" fmla="*/ 26193 w 116681"/>
                  <a:gd name="connsiteY2" fmla="*/ 14288 h 112057"/>
                  <a:gd name="connsiteX3" fmla="*/ 38100 w 116681"/>
                  <a:gd name="connsiteY3" fmla="*/ 11907 h 112057"/>
                  <a:gd name="connsiteX4" fmla="*/ 42862 w 116681"/>
                  <a:gd name="connsiteY4" fmla="*/ 4763 h 112057"/>
                  <a:gd name="connsiteX5" fmla="*/ 50006 w 116681"/>
                  <a:gd name="connsiteY5" fmla="*/ 0 h 112057"/>
                  <a:gd name="connsiteX6" fmla="*/ 71437 w 116681"/>
                  <a:gd name="connsiteY6" fmla="*/ 9525 h 112057"/>
                  <a:gd name="connsiteX7" fmla="*/ 83343 w 116681"/>
                  <a:gd name="connsiteY7" fmla="*/ 23813 h 112057"/>
                  <a:gd name="connsiteX8" fmla="*/ 88106 w 116681"/>
                  <a:gd name="connsiteY8" fmla="*/ 30957 h 112057"/>
                  <a:gd name="connsiteX9" fmla="*/ 95250 w 116681"/>
                  <a:gd name="connsiteY9" fmla="*/ 45244 h 112057"/>
                  <a:gd name="connsiteX10" fmla="*/ 97631 w 116681"/>
                  <a:gd name="connsiteY10" fmla="*/ 52388 h 112057"/>
                  <a:gd name="connsiteX11" fmla="*/ 107156 w 116681"/>
                  <a:gd name="connsiteY11" fmla="*/ 66675 h 112057"/>
                  <a:gd name="connsiteX12" fmla="*/ 109537 w 116681"/>
                  <a:gd name="connsiteY12" fmla="*/ 73819 h 112057"/>
                  <a:gd name="connsiteX13" fmla="*/ 116681 w 116681"/>
                  <a:gd name="connsiteY13" fmla="*/ 88107 h 112057"/>
                  <a:gd name="connsiteX14" fmla="*/ 114300 w 116681"/>
                  <a:gd name="connsiteY14" fmla="*/ 100013 h 112057"/>
                  <a:gd name="connsiteX15" fmla="*/ 104775 w 116681"/>
                  <a:gd name="connsiteY15" fmla="*/ 102394 h 112057"/>
                  <a:gd name="connsiteX16" fmla="*/ 97631 w 116681"/>
                  <a:gd name="connsiteY16" fmla="*/ 104775 h 112057"/>
                  <a:gd name="connsiteX17" fmla="*/ 83343 w 116681"/>
                  <a:gd name="connsiteY17" fmla="*/ 111919 h 112057"/>
                  <a:gd name="connsiteX18" fmla="*/ 78581 w 116681"/>
                  <a:gd name="connsiteY18" fmla="*/ 104775 h 112057"/>
                  <a:gd name="connsiteX19" fmla="*/ 71437 w 116681"/>
                  <a:gd name="connsiteY19" fmla="*/ 88107 h 112057"/>
                  <a:gd name="connsiteX20" fmla="*/ 64293 w 116681"/>
                  <a:gd name="connsiteY20" fmla="*/ 83344 h 112057"/>
                  <a:gd name="connsiteX21" fmla="*/ 54768 w 116681"/>
                  <a:gd name="connsiteY21" fmla="*/ 69057 h 112057"/>
                  <a:gd name="connsiteX22" fmla="*/ 33337 w 116681"/>
                  <a:gd name="connsiteY22" fmla="*/ 54769 h 112057"/>
                  <a:gd name="connsiteX23" fmla="*/ 26193 w 116681"/>
                  <a:gd name="connsiteY23" fmla="*/ 52388 h 112057"/>
                  <a:gd name="connsiteX24" fmla="*/ 11906 w 116681"/>
                  <a:gd name="connsiteY24" fmla="*/ 40482 h 112057"/>
                  <a:gd name="connsiteX25" fmla="*/ 7143 w 116681"/>
                  <a:gd name="connsiteY25" fmla="*/ 26194 h 112057"/>
                  <a:gd name="connsiteX26" fmla="*/ 2381 w 116681"/>
                  <a:gd name="connsiteY26" fmla="*/ 11907 h 112057"/>
                  <a:gd name="connsiteX27" fmla="*/ 0 w 116681"/>
                  <a:gd name="connsiteY27" fmla="*/ 4763 h 112057"/>
                  <a:gd name="connsiteX28" fmla="*/ 0 w 116681"/>
                  <a:gd name="connsiteY28" fmla="*/ 2382 h 11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81" h="112057">
                    <a:moveTo>
                      <a:pt x="0" y="2382"/>
                    </a:moveTo>
                    <a:cubicBezTo>
                      <a:pt x="3969" y="3176"/>
                      <a:pt x="8222" y="3088"/>
                      <a:pt x="11906" y="4763"/>
                    </a:cubicBezTo>
                    <a:cubicBezTo>
                      <a:pt x="17117" y="7131"/>
                      <a:pt x="26193" y="14288"/>
                      <a:pt x="26193" y="14288"/>
                    </a:cubicBezTo>
                    <a:cubicBezTo>
                      <a:pt x="30162" y="13494"/>
                      <a:pt x="34586" y="13915"/>
                      <a:pt x="38100" y="11907"/>
                    </a:cubicBezTo>
                    <a:cubicBezTo>
                      <a:pt x="40585" y="10487"/>
                      <a:pt x="40838" y="6787"/>
                      <a:pt x="42862" y="4763"/>
                    </a:cubicBezTo>
                    <a:cubicBezTo>
                      <a:pt x="44886" y="2739"/>
                      <a:pt x="47625" y="1588"/>
                      <a:pt x="50006" y="0"/>
                    </a:cubicBezTo>
                    <a:cubicBezTo>
                      <a:pt x="67008" y="5668"/>
                      <a:pt x="60116" y="1979"/>
                      <a:pt x="71437" y="9525"/>
                    </a:cubicBezTo>
                    <a:cubicBezTo>
                      <a:pt x="83263" y="27263"/>
                      <a:pt x="68064" y="5477"/>
                      <a:pt x="83343" y="23813"/>
                    </a:cubicBezTo>
                    <a:cubicBezTo>
                      <a:pt x="85175" y="26012"/>
                      <a:pt x="86518" y="28576"/>
                      <a:pt x="88106" y="30957"/>
                    </a:cubicBezTo>
                    <a:cubicBezTo>
                      <a:pt x="94091" y="48913"/>
                      <a:pt x="86016" y="26777"/>
                      <a:pt x="95250" y="45244"/>
                    </a:cubicBezTo>
                    <a:cubicBezTo>
                      <a:pt x="96373" y="47489"/>
                      <a:pt x="96412" y="50194"/>
                      <a:pt x="97631" y="52388"/>
                    </a:cubicBezTo>
                    <a:cubicBezTo>
                      <a:pt x="100411" y="57391"/>
                      <a:pt x="107156" y="66675"/>
                      <a:pt x="107156" y="66675"/>
                    </a:cubicBezTo>
                    <a:cubicBezTo>
                      <a:pt x="107950" y="69056"/>
                      <a:pt x="108414" y="71574"/>
                      <a:pt x="109537" y="73819"/>
                    </a:cubicBezTo>
                    <a:cubicBezTo>
                      <a:pt x="118769" y="92284"/>
                      <a:pt x="110696" y="70151"/>
                      <a:pt x="116681" y="88107"/>
                    </a:cubicBezTo>
                    <a:cubicBezTo>
                      <a:pt x="115887" y="92076"/>
                      <a:pt x="116891" y="96904"/>
                      <a:pt x="114300" y="100013"/>
                    </a:cubicBezTo>
                    <a:cubicBezTo>
                      <a:pt x="112205" y="102527"/>
                      <a:pt x="107922" y="101495"/>
                      <a:pt x="104775" y="102394"/>
                    </a:cubicBezTo>
                    <a:cubicBezTo>
                      <a:pt x="102361" y="103084"/>
                      <a:pt x="100012" y="103981"/>
                      <a:pt x="97631" y="104775"/>
                    </a:cubicBezTo>
                    <a:cubicBezTo>
                      <a:pt x="96126" y="105778"/>
                      <a:pt x="86425" y="113152"/>
                      <a:pt x="83343" y="111919"/>
                    </a:cubicBezTo>
                    <a:cubicBezTo>
                      <a:pt x="80686" y="110856"/>
                      <a:pt x="80168" y="107156"/>
                      <a:pt x="78581" y="104775"/>
                    </a:cubicBezTo>
                    <a:cubicBezTo>
                      <a:pt x="76759" y="97486"/>
                      <a:pt x="76920" y="93589"/>
                      <a:pt x="71437" y="88107"/>
                    </a:cubicBezTo>
                    <a:cubicBezTo>
                      <a:pt x="69413" y="86083"/>
                      <a:pt x="66674" y="84932"/>
                      <a:pt x="64293" y="83344"/>
                    </a:cubicBezTo>
                    <a:cubicBezTo>
                      <a:pt x="61118" y="78582"/>
                      <a:pt x="59530" y="72232"/>
                      <a:pt x="54768" y="69057"/>
                    </a:cubicBezTo>
                    <a:lnTo>
                      <a:pt x="33337" y="54769"/>
                    </a:lnTo>
                    <a:cubicBezTo>
                      <a:pt x="31249" y="53377"/>
                      <a:pt x="28574" y="53182"/>
                      <a:pt x="26193" y="52388"/>
                    </a:cubicBezTo>
                    <a:cubicBezTo>
                      <a:pt x="21749" y="49425"/>
                      <a:pt x="14601" y="45332"/>
                      <a:pt x="11906" y="40482"/>
                    </a:cubicBezTo>
                    <a:cubicBezTo>
                      <a:pt x="9468" y="36094"/>
                      <a:pt x="8731" y="30957"/>
                      <a:pt x="7143" y="26194"/>
                    </a:cubicBezTo>
                    <a:lnTo>
                      <a:pt x="2381" y="11907"/>
                    </a:lnTo>
                    <a:cubicBezTo>
                      <a:pt x="1587" y="9526"/>
                      <a:pt x="0" y="7273"/>
                      <a:pt x="0" y="4763"/>
                    </a:cubicBezTo>
                    <a:lnTo>
                      <a:pt x="0" y="2382"/>
                    </a:ln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04" name="Freeform 1203"/>
              <p:cNvSpPr/>
              <p:nvPr/>
            </p:nvSpPr>
            <p:spPr bwMode="auto">
              <a:xfrm>
                <a:off x="10878037" y="1652154"/>
                <a:ext cx="116682" cy="80963"/>
              </a:xfrm>
              <a:custGeom>
                <a:avLst/>
                <a:gdLst>
                  <a:gd name="connsiteX0" fmla="*/ 0 w 233363"/>
                  <a:gd name="connsiteY0" fmla="*/ 147638 h 161925"/>
                  <a:gd name="connsiteX1" fmla="*/ 19050 w 233363"/>
                  <a:gd name="connsiteY1" fmla="*/ 154781 h 161925"/>
                  <a:gd name="connsiteX2" fmla="*/ 35719 w 233363"/>
                  <a:gd name="connsiteY2" fmla="*/ 159544 h 161925"/>
                  <a:gd name="connsiteX3" fmla="*/ 42863 w 233363"/>
                  <a:gd name="connsiteY3" fmla="*/ 161925 h 161925"/>
                  <a:gd name="connsiteX4" fmla="*/ 66675 w 233363"/>
                  <a:gd name="connsiteY4" fmla="*/ 159544 h 161925"/>
                  <a:gd name="connsiteX5" fmla="*/ 88106 w 233363"/>
                  <a:gd name="connsiteY5" fmla="*/ 150019 h 161925"/>
                  <a:gd name="connsiteX6" fmla="*/ 95250 w 233363"/>
                  <a:gd name="connsiteY6" fmla="*/ 147638 h 161925"/>
                  <a:gd name="connsiteX7" fmla="*/ 104775 w 233363"/>
                  <a:gd name="connsiteY7" fmla="*/ 133350 h 161925"/>
                  <a:gd name="connsiteX8" fmla="*/ 109538 w 233363"/>
                  <a:gd name="connsiteY8" fmla="*/ 126206 h 161925"/>
                  <a:gd name="connsiteX9" fmla="*/ 111919 w 233363"/>
                  <a:gd name="connsiteY9" fmla="*/ 119063 h 161925"/>
                  <a:gd name="connsiteX10" fmla="*/ 119063 w 233363"/>
                  <a:gd name="connsiteY10" fmla="*/ 111919 h 161925"/>
                  <a:gd name="connsiteX11" fmla="*/ 123825 w 233363"/>
                  <a:gd name="connsiteY11" fmla="*/ 104775 h 161925"/>
                  <a:gd name="connsiteX12" fmla="*/ 126206 w 233363"/>
                  <a:gd name="connsiteY12" fmla="*/ 92869 h 161925"/>
                  <a:gd name="connsiteX13" fmla="*/ 138113 w 233363"/>
                  <a:gd name="connsiteY13" fmla="*/ 80963 h 161925"/>
                  <a:gd name="connsiteX14" fmla="*/ 147638 w 233363"/>
                  <a:gd name="connsiteY14" fmla="*/ 78581 h 161925"/>
                  <a:gd name="connsiteX15" fmla="*/ 188119 w 233363"/>
                  <a:gd name="connsiteY15" fmla="*/ 71438 h 161925"/>
                  <a:gd name="connsiteX16" fmla="*/ 195263 w 233363"/>
                  <a:gd name="connsiteY16" fmla="*/ 69056 h 161925"/>
                  <a:gd name="connsiteX17" fmla="*/ 204788 w 233363"/>
                  <a:gd name="connsiteY17" fmla="*/ 66675 h 161925"/>
                  <a:gd name="connsiteX18" fmla="*/ 211931 w 233363"/>
                  <a:gd name="connsiteY18" fmla="*/ 61913 h 161925"/>
                  <a:gd name="connsiteX19" fmla="*/ 219075 w 233363"/>
                  <a:gd name="connsiteY19" fmla="*/ 59531 h 161925"/>
                  <a:gd name="connsiteX20" fmla="*/ 223838 w 233363"/>
                  <a:gd name="connsiteY20" fmla="*/ 52388 h 161925"/>
                  <a:gd name="connsiteX21" fmla="*/ 230981 w 233363"/>
                  <a:gd name="connsiteY21" fmla="*/ 47625 h 161925"/>
                  <a:gd name="connsiteX22" fmla="*/ 233363 w 233363"/>
                  <a:gd name="connsiteY22" fmla="*/ 40481 h 161925"/>
                  <a:gd name="connsiteX23" fmla="*/ 226219 w 233363"/>
                  <a:gd name="connsiteY23" fmla="*/ 23813 h 161925"/>
                  <a:gd name="connsiteX24" fmla="*/ 219075 w 233363"/>
                  <a:gd name="connsiteY24" fmla="*/ 21431 h 161925"/>
                  <a:gd name="connsiteX25" fmla="*/ 214313 w 233363"/>
                  <a:gd name="connsiteY25" fmla="*/ 7144 h 161925"/>
                  <a:gd name="connsiteX26" fmla="*/ 200025 w 233363"/>
                  <a:gd name="connsiteY26" fmla="*/ 2381 h 161925"/>
                  <a:gd name="connsiteX27" fmla="*/ 192881 w 233363"/>
                  <a:gd name="connsiteY27" fmla="*/ 0 h 161925"/>
                  <a:gd name="connsiteX28" fmla="*/ 171450 w 233363"/>
                  <a:gd name="connsiteY28" fmla="*/ 4763 h 161925"/>
                  <a:gd name="connsiteX29" fmla="*/ 164306 w 233363"/>
                  <a:gd name="connsiteY29" fmla="*/ 9525 h 161925"/>
                  <a:gd name="connsiteX30" fmla="*/ 145256 w 233363"/>
                  <a:gd name="connsiteY30" fmla="*/ 21431 h 161925"/>
                  <a:gd name="connsiteX31" fmla="*/ 135731 w 233363"/>
                  <a:gd name="connsiteY31" fmla="*/ 26194 h 161925"/>
                  <a:gd name="connsiteX32" fmla="*/ 111919 w 233363"/>
                  <a:gd name="connsiteY32" fmla="*/ 33338 h 161925"/>
                  <a:gd name="connsiteX33" fmla="*/ 107156 w 233363"/>
                  <a:gd name="connsiteY33" fmla="*/ 40481 h 161925"/>
                  <a:gd name="connsiteX34" fmla="*/ 104775 w 233363"/>
                  <a:gd name="connsiteY34" fmla="*/ 47625 h 161925"/>
                  <a:gd name="connsiteX35" fmla="*/ 95250 w 233363"/>
                  <a:gd name="connsiteY35" fmla="*/ 61913 h 161925"/>
                  <a:gd name="connsiteX36" fmla="*/ 85725 w 233363"/>
                  <a:gd name="connsiteY36" fmla="*/ 76200 h 161925"/>
                  <a:gd name="connsiteX37" fmla="*/ 78581 w 233363"/>
                  <a:gd name="connsiteY37" fmla="*/ 83344 h 161925"/>
                  <a:gd name="connsiteX38" fmla="*/ 71438 w 233363"/>
                  <a:gd name="connsiteY38" fmla="*/ 88106 h 161925"/>
                  <a:gd name="connsiteX39" fmla="*/ 59531 w 233363"/>
                  <a:gd name="connsiteY39" fmla="*/ 102394 h 161925"/>
                  <a:gd name="connsiteX40" fmla="*/ 45244 w 233363"/>
                  <a:gd name="connsiteY40" fmla="*/ 107156 h 161925"/>
                  <a:gd name="connsiteX41" fmla="*/ 38100 w 233363"/>
                  <a:gd name="connsiteY41" fmla="*/ 109538 h 161925"/>
                  <a:gd name="connsiteX42" fmla="*/ 16669 w 233363"/>
                  <a:gd name="connsiteY42" fmla="*/ 121444 h 161925"/>
                  <a:gd name="connsiteX43" fmla="*/ 4763 w 233363"/>
                  <a:gd name="connsiteY43" fmla="*/ 133350 h 161925"/>
                  <a:gd name="connsiteX44" fmla="*/ 0 w 233363"/>
                  <a:gd name="connsiteY44" fmla="*/ 140494 h 161925"/>
                  <a:gd name="connsiteX45" fmla="*/ 0 w 233363"/>
                  <a:gd name="connsiteY45" fmla="*/ 14763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33363" h="161925">
                    <a:moveTo>
                      <a:pt x="0" y="147638"/>
                    </a:moveTo>
                    <a:cubicBezTo>
                      <a:pt x="22966" y="152231"/>
                      <a:pt x="2702" y="146607"/>
                      <a:pt x="19050" y="154781"/>
                    </a:cubicBezTo>
                    <a:cubicBezTo>
                      <a:pt x="22862" y="156687"/>
                      <a:pt x="32151" y="158525"/>
                      <a:pt x="35719" y="159544"/>
                    </a:cubicBezTo>
                    <a:cubicBezTo>
                      <a:pt x="38133" y="160234"/>
                      <a:pt x="40482" y="161131"/>
                      <a:pt x="42863" y="161925"/>
                    </a:cubicBezTo>
                    <a:cubicBezTo>
                      <a:pt x="50800" y="161131"/>
                      <a:pt x="58835" y="161014"/>
                      <a:pt x="66675" y="159544"/>
                    </a:cubicBezTo>
                    <a:cubicBezTo>
                      <a:pt x="86337" y="155857"/>
                      <a:pt x="75270" y="156436"/>
                      <a:pt x="88106" y="150019"/>
                    </a:cubicBezTo>
                    <a:cubicBezTo>
                      <a:pt x="90351" y="148897"/>
                      <a:pt x="92869" y="148432"/>
                      <a:pt x="95250" y="147638"/>
                    </a:cubicBezTo>
                    <a:lnTo>
                      <a:pt x="104775" y="133350"/>
                    </a:lnTo>
                    <a:lnTo>
                      <a:pt x="109538" y="126206"/>
                    </a:lnTo>
                    <a:cubicBezTo>
                      <a:pt x="110332" y="123825"/>
                      <a:pt x="110527" y="121151"/>
                      <a:pt x="111919" y="119063"/>
                    </a:cubicBezTo>
                    <a:cubicBezTo>
                      <a:pt x="113787" y="116261"/>
                      <a:pt x="116907" y="114506"/>
                      <a:pt x="119063" y="111919"/>
                    </a:cubicBezTo>
                    <a:cubicBezTo>
                      <a:pt x="120895" y="109720"/>
                      <a:pt x="122238" y="107156"/>
                      <a:pt x="123825" y="104775"/>
                    </a:cubicBezTo>
                    <a:cubicBezTo>
                      <a:pt x="124619" y="100806"/>
                      <a:pt x="124785" y="96659"/>
                      <a:pt x="126206" y="92869"/>
                    </a:cubicBezTo>
                    <a:cubicBezTo>
                      <a:pt x="128233" y="87464"/>
                      <a:pt x="132911" y="83193"/>
                      <a:pt x="138113" y="80963"/>
                    </a:cubicBezTo>
                    <a:cubicBezTo>
                      <a:pt x="141121" y="79674"/>
                      <a:pt x="144463" y="79375"/>
                      <a:pt x="147638" y="78581"/>
                    </a:cubicBezTo>
                    <a:cubicBezTo>
                      <a:pt x="164834" y="67117"/>
                      <a:pt x="148879" y="76055"/>
                      <a:pt x="188119" y="71438"/>
                    </a:cubicBezTo>
                    <a:cubicBezTo>
                      <a:pt x="190612" y="71145"/>
                      <a:pt x="192849" y="69746"/>
                      <a:pt x="195263" y="69056"/>
                    </a:cubicBezTo>
                    <a:cubicBezTo>
                      <a:pt x="198410" y="68157"/>
                      <a:pt x="201613" y="67469"/>
                      <a:pt x="204788" y="66675"/>
                    </a:cubicBezTo>
                    <a:cubicBezTo>
                      <a:pt x="207169" y="65088"/>
                      <a:pt x="209372" y="63193"/>
                      <a:pt x="211931" y="61913"/>
                    </a:cubicBezTo>
                    <a:cubicBezTo>
                      <a:pt x="214176" y="60790"/>
                      <a:pt x="217115" y="61099"/>
                      <a:pt x="219075" y="59531"/>
                    </a:cubicBezTo>
                    <a:cubicBezTo>
                      <a:pt x="221310" y="57743"/>
                      <a:pt x="221814" y="54412"/>
                      <a:pt x="223838" y="52388"/>
                    </a:cubicBezTo>
                    <a:cubicBezTo>
                      <a:pt x="225862" y="50364"/>
                      <a:pt x="228600" y="49213"/>
                      <a:pt x="230981" y="47625"/>
                    </a:cubicBezTo>
                    <a:cubicBezTo>
                      <a:pt x="231775" y="45244"/>
                      <a:pt x="233363" y="42991"/>
                      <a:pt x="233363" y="40481"/>
                    </a:cubicBezTo>
                    <a:cubicBezTo>
                      <a:pt x="233363" y="37637"/>
                      <a:pt x="227146" y="24741"/>
                      <a:pt x="226219" y="23813"/>
                    </a:cubicBezTo>
                    <a:cubicBezTo>
                      <a:pt x="224444" y="22038"/>
                      <a:pt x="221456" y="22225"/>
                      <a:pt x="219075" y="21431"/>
                    </a:cubicBezTo>
                    <a:cubicBezTo>
                      <a:pt x="217488" y="16669"/>
                      <a:pt x="219075" y="8732"/>
                      <a:pt x="214313" y="7144"/>
                    </a:cubicBezTo>
                    <a:lnTo>
                      <a:pt x="200025" y="2381"/>
                    </a:lnTo>
                    <a:lnTo>
                      <a:pt x="192881" y="0"/>
                    </a:lnTo>
                    <a:cubicBezTo>
                      <a:pt x="187386" y="916"/>
                      <a:pt x="177316" y="1830"/>
                      <a:pt x="171450" y="4763"/>
                    </a:cubicBezTo>
                    <a:cubicBezTo>
                      <a:pt x="168890" y="6043"/>
                      <a:pt x="166687" y="7938"/>
                      <a:pt x="164306" y="9525"/>
                    </a:cubicBezTo>
                    <a:cubicBezTo>
                      <a:pt x="155143" y="23271"/>
                      <a:pt x="165094" y="11511"/>
                      <a:pt x="145256" y="21431"/>
                    </a:cubicBezTo>
                    <a:cubicBezTo>
                      <a:pt x="142081" y="23019"/>
                      <a:pt x="139027" y="24876"/>
                      <a:pt x="135731" y="26194"/>
                    </a:cubicBezTo>
                    <a:cubicBezTo>
                      <a:pt x="126076" y="30056"/>
                      <a:pt x="121270" y="31000"/>
                      <a:pt x="111919" y="33338"/>
                    </a:cubicBezTo>
                    <a:cubicBezTo>
                      <a:pt x="110331" y="35719"/>
                      <a:pt x="108436" y="37921"/>
                      <a:pt x="107156" y="40481"/>
                    </a:cubicBezTo>
                    <a:cubicBezTo>
                      <a:pt x="106033" y="42726"/>
                      <a:pt x="105994" y="45431"/>
                      <a:pt x="104775" y="47625"/>
                    </a:cubicBezTo>
                    <a:cubicBezTo>
                      <a:pt x="101995" y="52629"/>
                      <a:pt x="98425" y="57150"/>
                      <a:pt x="95250" y="61913"/>
                    </a:cubicBezTo>
                    <a:lnTo>
                      <a:pt x="85725" y="76200"/>
                    </a:lnTo>
                    <a:cubicBezTo>
                      <a:pt x="83857" y="79002"/>
                      <a:pt x="81168" y="81188"/>
                      <a:pt x="78581" y="83344"/>
                    </a:cubicBezTo>
                    <a:cubicBezTo>
                      <a:pt x="76383" y="85176"/>
                      <a:pt x="73819" y="86519"/>
                      <a:pt x="71438" y="88106"/>
                    </a:cubicBezTo>
                    <a:cubicBezTo>
                      <a:pt x="68474" y="92552"/>
                      <a:pt x="64384" y="99698"/>
                      <a:pt x="59531" y="102394"/>
                    </a:cubicBezTo>
                    <a:cubicBezTo>
                      <a:pt x="55143" y="104832"/>
                      <a:pt x="50006" y="105569"/>
                      <a:pt x="45244" y="107156"/>
                    </a:cubicBezTo>
                    <a:cubicBezTo>
                      <a:pt x="42863" y="107950"/>
                      <a:pt x="40189" y="108146"/>
                      <a:pt x="38100" y="109538"/>
                    </a:cubicBezTo>
                    <a:cubicBezTo>
                      <a:pt x="21724" y="120455"/>
                      <a:pt x="29243" y="117253"/>
                      <a:pt x="16669" y="121444"/>
                    </a:cubicBezTo>
                    <a:cubicBezTo>
                      <a:pt x="3967" y="140496"/>
                      <a:pt x="20638" y="117475"/>
                      <a:pt x="4763" y="133350"/>
                    </a:cubicBezTo>
                    <a:cubicBezTo>
                      <a:pt x="2739" y="135374"/>
                      <a:pt x="1588" y="138113"/>
                      <a:pt x="0" y="140494"/>
                    </a:cubicBezTo>
                    <a:lnTo>
                      <a:pt x="0" y="147638"/>
                    </a:ln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05" name="Freeform 1204"/>
              <p:cNvSpPr/>
              <p:nvPr/>
            </p:nvSpPr>
            <p:spPr bwMode="auto">
              <a:xfrm>
                <a:off x="11078062" y="1219884"/>
                <a:ext cx="50119" cy="73396"/>
              </a:xfrm>
              <a:custGeom>
                <a:avLst/>
                <a:gdLst>
                  <a:gd name="connsiteX0" fmla="*/ 66675 w 100238"/>
                  <a:gd name="connsiteY0" fmla="*/ 146 h 146791"/>
                  <a:gd name="connsiteX1" fmla="*/ 52388 w 100238"/>
                  <a:gd name="connsiteY1" fmla="*/ 21578 h 146791"/>
                  <a:gd name="connsiteX2" fmla="*/ 45244 w 100238"/>
                  <a:gd name="connsiteY2" fmla="*/ 31103 h 146791"/>
                  <a:gd name="connsiteX3" fmla="*/ 23813 w 100238"/>
                  <a:gd name="connsiteY3" fmla="*/ 43009 h 146791"/>
                  <a:gd name="connsiteX4" fmla="*/ 16669 w 100238"/>
                  <a:gd name="connsiteY4" fmla="*/ 47771 h 146791"/>
                  <a:gd name="connsiteX5" fmla="*/ 11906 w 100238"/>
                  <a:gd name="connsiteY5" fmla="*/ 100159 h 146791"/>
                  <a:gd name="connsiteX6" fmla="*/ 7144 w 100238"/>
                  <a:gd name="connsiteY6" fmla="*/ 107303 h 146791"/>
                  <a:gd name="connsiteX7" fmla="*/ 2381 w 100238"/>
                  <a:gd name="connsiteY7" fmla="*/ 121590 h 146791"/>
                  <a:gd name="connsiteX8" fmla="*/ 0 w 100238"/>
                  <a:gd name="connsiteY8" fmla="*/ 128734 h 146791"/>
                  <a:gd name="connsiteX9" fmla="*/ 2381 w 100238"/>
                  <a:gd name="connsiteY9" fmla="*/ 138259 h 146791"/>
                  <a:gd name="connsiteX10" fmla="*/ 40481 w 100238"/>
                  <a:gd name="connsiteY10" fmla="*/ 143021 h 146791"/>
                  <a:gd name="connsiteX11" fmla="*/ 47625 w 100238"/>
                  <a:gd name="connsiteY11" fmla="*/ 138259 h 146791"/>
                  <a:gd name="connsiteX12" fmla="*/ 61913 w 100238"/>
                  <a:gd name="connsiteY12" fmla="*/ 133496 h 146791"/>
                  <a:gd name="connsiteX13" fmla="*/ 71438 w 100238"/>
                  <a:gd name="connsiteY13" fmla="*/ 128734 h 146791"/>
                  <a:gd name="connsiteX14" fmla="*/ 88106 w 100238"/>
                  <a:gd name="connsiteY14" fmla="*/ 109684 h 146791"/>
                  <a:gd name="connsiteX15" fmla="*/ 92869 w 100238"/>
                  <a:gd name="connsiteY15" fmla="*/ 102540 h 146791"/>
                  <a:gd name="connsiteX16" fmla="*/ 100013 w 100238"/>
                  <a:gd name="connsiteY16" fmla="*/ 95396 h 146791"/>
                  <a:gd name="connsiteX17" fmla="*/ 97631 w 100238"/>
                  <a:gd name="connsiteY17" fmla="*/ 83490 h 146791"/>
                  <a:gd name="connsiteX18" fmla="*/ 90488 w 100238"/>
                  <a:gd name="connsiteY18" fmla="*/ 59678 h 146791"/>
                  <a:gd name="connsiteX19" fmla="*/ 85725 w 100238"/>
                  <a:gd name="connsiteY19" fmla="*/ 52534 h 146791"/>
                  <a:gd name="connsiteX20" fmla="*/ 83344 w 100238"/>
                  <a:gd name="connsiteY20" fmla="*/ 45390 h 146791"/>
                  <a:gd name="connsiteX21" fmla="*/ 76200 w 100238"/>
                  <a:gd name="connsiteY21" fmla="*/ 40628 h 146791"/>
                  <a:gd name="connsiteX22" fmla="*/ 71438 w 100238"/>
                  <a:gd name="connsiteY22" fmla="*/ 26340 h 146791"/>
                  <a:gd name="connsiteX23" fmla="*/ 66675 w 100238"/>
                  <a:gd name="connsiteY23" fmla="*/ 12053 h 146791"/>
                  <a:gd name="connsiteX24" fmla="*/ 66675 w 100238"/>
                  <a:gd name="connsiteY24" fmla="*/ 146 h 14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238" h="146791">
                    <a:moveTo>
                      <a:pt x="66675" y="146"/>
                    </a:moveTo>
                    <a:cubicBezTo>
                      <a:pt x="64294" y="1734"/>
                      <a:pt x="57150" y="14434"/>
                      <a:pt x="52388" y="21578"/>
                    </a:cubicBezTo>
                    <a:cubicBezTo>
                      <a:pt x="50187" y="24880"/>
                      <a:pt x="48210" y="28466"/>
                      <a:pt x="45244" y="31103"/>
                    </a:cubicBezTo>
                    <a:cubicBezTo>
                      <a:pt x="25939" y="48263"/>
                      <a:pt x="37671" y="36081"/>
                      <a:pt x="23813" y="43009"/>
                    </a:cubicBezTo>
                    <a:cubicBezTo>
                      <a:pt x="21253" y="44289"/>
                      <a:pt x="19050" y="46184"/>
                      <a:pt x="16669" y="47771"/>
                    </a:cubicBezTo>
                    <a:cubicBezTo>
                      <a:pt x="8388" y="72617"/>
                      <a:pt x="21186" y="32107"/>
                      <a:pt x="11906" y="100159"/>
                    </a:cubicBezTo>
                    <a:cubicBezTo>
                      <a:pt x="11519" y="102995"/>
                      <a:pt x="8306" y="104688"/>
                      <a:pt x="7144" y="107303"/>
                    </a:cubicBezTo>
                    <a:cubicBezTo>
                      <a:pt x="5105" y="111890"/>
                      <a:pt x="3969" y="116828"/>
                      <a:pt x="2381" y="121590"/>
                    </a:cubicBezTo>
                    <a:lnTo>
                      <a:pt x="0" y="128734"/>
                    </a:lnTo>
                    <a:cubicBezTo>
                      <a:pt x="794" y="131909"/>
                      <a:pt x="757" y="135417"/>
                      <a:pt x="2381" y="138259"/>
                    </a:cubicBezTo>
                    <a:cubicBezTo>
                      <a:pt x="10906" y="153178"/>
                      <a:pt x="24412" y="144257"/>
                      <a:pt x="40481" y="143021"/>
                    </a:cubicBezTo>
                    <a:cubicBezTo>
                      <a:pt x="42862" y="141434"/>
                      <a:pt x="45010" y="139421"/>
                      <a:pt x="47625" y="138259"/>
                    </a:cubicBezTo>
                    <a:cubicBezTo>
                      <a:pt x="52213" y="136220"/>
                      <a:pt x="57423" y="135741"/>
                      <a:pt x="61913" y="133496"/>
                    </a:cubicBezTo>
                    <a:lnTo>
                      <a:pt x="71438" y="128734"/>
                    </a:lnTo>
                    <a:cubicBezTo>
                      <a:pt x="82550" y="112065"/>
                      <a:pt x="76200" y="117621"/>
                      <a:pt x="88106" y="109684"/>
                    </a:cubicBezTo>
                    <a:cubicBezTo>
                      <a:pt x="89694" y="107303"/>
                      <a:pt x="91037" y="104739"/>
                      <a:pt x="92869" y="102540"/>
                    </a:cubicBezTo>
                    <a:cubicBezTo>
                      <a:pt x="95025" y="99953"/>
                      <a:pt x="99196" y="98663"/>
                      <a:pt x="100013" y="95396"/>
                    </a:cubicBezTo>
                    <a:cubicBezTo>
                      <a:pt x="100995" y="91470"/>
                      <a:pt x="98509" y="87441"/>
                      <a:pt x="97631" y="83490"/>
                    </a:cubicBezTo>
                    <a:cubicBezTo>
                      <a:pt x="96522" y="78498"/>
                      <a:pt x="92467" y="62646"/>
                      <a:pt x="90488" y="59678"/>
                    </a:cubicBezTo>
                    <a:lnTo>
                      <a:pt x="85725" y="52534"/>
                    </a:lnTo>
                    <a:cubicBezTo>
                      <a:pt x="84931" y="50153"/>
                      <a:pt x="84912" y="47350"/>
                      <a:pt x="83344" y="45390"/>
                    </a:cubicBezTo>
                    <a:cubicBezTo>
                      <a:pt x="81556" y="43155"/>
                      <a:pt x="77717" y="43055"/>
                      <a:pt x="76200" y="40628"/>
                    </a:cubicBezTo>
                    <a:cubicBezTo>
                      <a:pt x="73539" y="36371"/>
                      <a:pt x="73026" y="31103"/>
                      <a:pt x="71438" y="26340"/>
                    </a:cubicBezTo>
                    <a:lnTo>
                      <a:pt x="66675" y="12053"/>
                    </a:lnTo>
                    <a:cubicBezTo>
                      <a:pt x="66114" y="10369"/>
                      <a:pt x="69056" y="-1442"/>
                      <a:pt x="66675" y="146"/>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06" name="Freeform 1205"/>
              <p:cNvSpPr/>
              <p:nvPr/>
            </p:nvSpPr>
            <p:spPr bwMode="auto">
              <a:xfrm>
                <a:off x="9800521" y="1122294"/>
                <a:ext cx="45243" cy="67898"/>
              </a:xfrm>
              <a:custGeom>
                <a:avLst/>
                <a:gdLst>
                  <a:gd name="connsiteX0" fmla="*/ 7144 w 90487"/>
                  <a:gd name="connsiteY0" fmla="*/ 16734 h 135796"/>
                  <a:gd name="connsiteX1" fmla="*/ 2381 w 90487"/>
                  <a:gd name="connsiteY1" fmla="*/ 4827 h 135796"/>
                  <a:gd name="connsiteX2" fmla="*/ 11906 w 90487"/>
                  <a:gd name="connsiteY2" fmla="*/ 65 h 135796"/>
                  <a:gd name="connsiteX3" fmla="*/ 23812 w 90487"/>
                  <a:gd name="connsiteY3" fmla="*/ 2446 h 135796"/>
                  <a:gd name="connsiteX4" fmla="*/ 45244 w 90487"/>
                  <a:gd name="connsiteY4" fmla="*/ 7209 h 135796"/>
                  <a:gd name="connsiteX5" fmla="*/ 50006 w 90487"/>
                  <a:gd name="connsiteY5" fmla="*/ 14352 h 135796"/>
                  <a:gd name="connsiteX6" fmla="*/ 54769 w 90487"/>
                  <a:gd name="connsiteY6" fmla="*/ 35784 h 135796"/>
                  <a:gd name="connsiteX7" fmla="*/ 69056 w 90487"/>
                  <a:gd name="connsiteY7" fmla="*/ 47690 h 135796"/>
                  <a:gd name="connsiteX8" fmla="*/ 73819 w 90487"/>
                  <a:gd name="connsiteY8" fmla="*/ 71502 h 135796"/>
                  <a:gd name="connsiteX9" fmla="*/ 76200 w 90487"/>
                  <a:gd name="connsiteY9" fmla="*/ 78646 h 135796"/>
                  <a:gd name="connsiteX10" fmla="*/ 83344 w 90487"/>
                  <a:gd name="connsiteY10" fmla="*/ 102459 h 135796"/>
                  <a:gd name="connsiteX11" fmla="*/ 88106 w 90487"/>
                  <a:gd name="connsiteY11" fmla="*/ 119127 h 135796"/>
                  <a:gd name="connsiteX12" fmla="*/ 90487 w 90487"/>
                  <a:gd name="connsiteY12" fmla="*/ 126271 h 135796"/>
                  <a:gd name="connsiteX13" fmla="*/ 47625 w 90487"/>
                  <a:gd name="connsiteY13" fmla="*/ 131034 h 135796"/>
                  <a:gd name="connsiteX14" fmla="*/ 30956 w 90487"/>
                  <a:gd name="connsiteY14" fmla="*/ 135796 h 135796"/>
                  <a:gd name="connsiteX15" fmla="*/ 19050 w 90487"/>
                  <a:gd name="connsiteY15" fmla="*/ 133415 h 135796"/>
                  <a:gd name="connsiteX16" fmla="*/ 26194 w 90487"/>
                  <a:gd name="connsiteY16" fmla="*/ 119127 h 135796"/>
                  <a:gd name="connsiteX17" fmla="*/ 4762 w 90487"/>
                  <a:gd name="connsiteY17" fmla="*/ 102459 h 135796"/>
                  <a:gd name="connsiteX18" fmla="*/ 0 w 90487"/>
                  <a:gd name="connsiteY18" fmla="*/ 95315 h 135796"/>
                  <a:gd name="connsiteX19" fmla="*/ 9525 w 90487"/>
                  <a:gd name="connsiteY19" fmla="*/ 81027 h 135796"/>
                  <a:gd name="connsiteX20" fmla="*/ 19050 w 90487"/>
                  <a:gd name="connsiteY20" fmla="*/ 66740 h 135796"/>
                  <a:gd name="connsiteX21" fmla="*/ 16669 w 90487"/>
                  <a:gd name="connsiteY21" fmla="*/ 59596 h 135796"/>
                  <a:gd name="connsiteX22" fmla="*/ 9525 w 90487"/>
                  <a:gd name="connsiteY22" fmla="*/ 54834 h 135796"/>
                  <a:gd name="connsiteX23" fmla="*/ 4762 w 90487"/>
                  <a:gd name="connsiteY23" fmla="*/ 47690 h 135796"/>
                  <a:gd name="connsiteX24" fmla="*/ 7144 w 90487"/>
                  <a:gd name="connsiteY24" fmla="*/ 26259 h 135796"/>
                  <a:gd name="connsiteX25" fmla="*/ 4762 w 90487"/>
                  <a:gd name="connsiteY25" fmla="*/ 9590 h 135796"/>
                  <a:gd name="connsiteX26" fmla="*/ 7144 w 90487"/>
                  <a:gd name="connsiteY26" fmla="*/ 16734 h 1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487" h="135796">
                    <a:moveTo>
                      <a:pt x="7144" y="16734"/>
                    </a:moveTo>
                    <a:cubicBezTo>
                      <a:pt x="6747" y="15940"/>
                      <a:pt x="1207" y="8937"/>
                      <a:pt x="2381" y="4827"/>
                    </a:cubicBezTo>
                    <a:cubicBezTo>
                      <a:pt x="3356" y="1414"/>
                      <a:pt x="8378" y="457"/>
                      <a:pt x="11906" y="65"/>
                    </a:cubicBezTo>
                    <a:cubicBezTo>
                      <a:pt x="15928" y="-382"/>
                      <a:pt x="19861" y="1568"/>
                      <a:pt x="23812" y="2446"/>
                    </a:cubicBezTo>
                    <a:cubicBezTo>
                      <a:pt x="54129" y="9183"/>
                      <a:pt x="9269" y="12"/>
                      <a:pt x="45244" y="7209"/>
                    </a:cubicBezTo>
                    <a:cubicBezTo>
                      <a:pt x="46831" y="9590"/>
                      <a:pt x="49101" y="11637"/>
                      <a:pt x="50006" y="14352"/>
                    </a:cubicBezTo>
                    <a:cubicBezTo>
                      <a:pt x="50873" y="16953"/>
                      <a:pt x="51861" y="31423"/>
                      <a:pt x="54769" y="35784"/>
                    </a:cubicBezTo>
                    <a:cubicBezTo>
                      <a:pt x="58436" y="41284"/>
                      <a:pt x="63785" y="44176"/>
                      <a:pt x="69056" y="47690"/>
                    </a:cubicBezTo>
                    <a:cubicBezTo>
                      <a:pt x="74435" y="63830"/>
                      <a:pt x="68346" y="44140"/>
                      <a:pt x="73819" y="71502"/>
                    </a:cubicBezTo>
                    <a:cubicBezTo>
                      <a:pt x="74311" y="73963"/>
                      <a:pt x="75510" y="76232"/>
                      <a:pt x="76200" y="78646"/>
                    </a:cubicBezTo>
                    <a:cubicBezTo>
                      <a:pt x="83393" y="103826"/>
                      <a:pt x="72031" y="68522"/>
                      <a:pt x="83344" y="102459"/>
                    </a:cubicBezTo>
                    <a:cubicBezTo>
                      <a:pt x="89049" y="119574"/>
                      <a:pt x="82131" y="98213"/>
                      <a:pt x="88106" y="119127"/>
                    </a:cubicBezTo>
                    <a:cubicBezTo>
                      <a:pt x="88796" y="121541"/>
                      <a:pt x="89693" y="123890"/>
                      <a:pt x="90487" y="126271"/>
                    </a:cubicBezTo>
                    <a:cubicBezTo>
                      <a:pt x="70663" y="132879"/>
                      <a:pt x="92315" y="126329"/>
                      <a:pt x="47625" y="131034"/>
                    </a:cubicBezTo>
                    <a:cubicBezTo>
                      <a:pt x="43255" y="131494"/>
                      <a:pt x="35383" y="134320"/>
                      <a:pt x="30956" y="135796"/>
                    </a:cubicBezTo>
                    <a:cubicBezTo>
                      <a:pt x="26987" y="135002"/>
                      <a:pt x="21912" y="136277"/>
                      <a:pt x="19050" y="133415"/>
                    </a:cubicBezTo>
                    <a:cubicBezTo>
                      <a:pt x="17078" y="131443"/>
                      <a:pt x="26034" y="119367"/>
                      <a:pt x="26194" y="119127"/>
                    </a:cubicBezTo>
                    <a:cubicBezTo>
                      <a:pt x="16242" y="112493"/>
                      <a:pt x="11754" y="110850"/>
                      <a:pt x="4762" y="102459"/>
                    </a:cubicBezTo>
                    <a:cubicBezTo>
                      <a:pt x="2930" y="100260"/>
                      <a:pt x="1587" y="97696"/>
                      <a:pt x="0" y="95315"/>
                    </a:cubicBezTo>
                    <a:cubicBezTo>
                      <a:pt x="4553" y="81653"/>
                      <a:pt x="-880" y="94404"/>
                      <a:pt x="9525" y="81027"/>
                    </a:cubicBezTo>
                    <a:cubicBezTo>
                      <a:pt x="13039" y="76509"/>
                      <a:pt x="19050" y="66740"/>
                      <a:pt x="19050" y="66740"/>
                    </a:cubicBezTo>
                    <a:cubicBezTo>
                      <a:pt x="18256" y="64359"/>
                      <a:pt x="18237" y="61556"/>
                      <a:pt x="16669" y="59596"/>
                    </a:cubicBezTo>
                    <a:cubicBezTo>
                      <a:pt x="14881" y="57361"/>
                      <a:pt x="11549" y="56858"/>
                      <a:pt x="9525" y="54834"/>
                    </a:cubicBezTo>
                    <a:cubicBezTo>
                      <a:pt x="7501" y="52810"/>
                      <a:pt x="6350" y="50071"/>
                      <a:pt x="4762" y="47690"/>
                    </a:cubicBezTo>
                    <a:cubicBezTo>
                      <a:pt x="5556" y="40546"/>
                      <a:pt x="7144" y="33447"/>
                      <a:pt x="7144" y="26259"/>
                    </a:cubicBezTo>
                    <a:cubicBezTo>
                      <a:pt x="7144" y="20646"/>
                      <a:pt x="5863" y="15094"/>
                      <a:pt x="4762" y="9590"/>
                    </a:cubicBezTo>
                    <a:cubicBezTo>
                      <a:pt x="4270" y="7129"/>
                      <a:pt x="7541" y="17528"/>
                      <a:pt x="7144" y="16734"/>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07" name="Freeform 1206"/>
              <p:cNvSpPr/>
              <p:nvPr/>
            </p:nvSpPr>
            <p:spPr bwMode="auto">
              <a:xfrm>
                <a:off x="10736352" y="1481895"/>
                <a:ext cx="93148" cy="195263"/>
              </a:xfrm>
              <a:custGeom>
                <a:avLst/>
                <a:gdLst>
                  <a:gd name="connsiteX0" fmla="*/ 50007 w 186297"/>
                  <a:gd name="connsiteY0" fmla="*/ 0 h 390525"/>
                  <a:gd name="connsiteX1" fmla="*/ 23813 w 186297"/>
                  <a:gd name="connsiteY1" fmla="*/ 19050 h 390525"/>
                  <a:gd name="connsiteX2" fmla="*/ 16669 w 186297"/>
                  <a:gd name="connsiteY2" fmla="*/ 23813 h 390525"/>
                  <a:gd name="connsiteX3" fmla="*/ 11907 w 186297"/>
                  <a:gd name="connsiteY3" fmla="*/ 30957 h 390525"/>
                  <a:gd name="connsiteX4" fmla="*/ 0 w 186297"/>
                  <a:gd name="connsiteY4" fmla="*/ 42863 h 390525"/>
                  <a:gd name="connsiteX5" fmla="*/ 2382 w 186297"/>
                  <a:gd name="connsiteY5" fmla="*/ 80963 h 390525"/>
                  <a:gd name="connsiteX6" fmla="*/ 9525 w 186297"/>
                  <a:gd name="connsiteY6" fmla="*/ 102394 h 390525"/>
                  <a:gd name="connsiteX7" fmla="*/ 14288 w 186297"/>
                  <a:gd name="connsiteY7" fmla="*/ 123825 h 390525"/>
                  <a:gd name="connsiteX8" fmla="*/ 16669 w 186297"/>
                  <a:gd name="connsiteY8" fmla="*/ 169069 h 390525"/>
                  <a:gd name="connsiteX9" fmla="*/ 19050 w 186297"/>
                  <a:gd name="connsiteY9" fmla="*/ 178594 h 390525"/>
                  <a:gd name="connsiteX10" fmla="*/ 26194 w 186297"/>
                  <a:gd name="connsiteY10" fmla="*/ 200025 h 390525"/>
                  <a:gd name="connsiteX11" fmla="*/ 30957 w 186297"/>
                  <a:gd name="connsiteY11" fmla="*/ 207169 h 390525"/>
                  <a:gd name="connsiteX12" fmla="*/ 30957 w 186297"/>
                  <a:gd name="connsiteY12" fmla="*/ 230982 h 390525"/>
                  <a:gd name="connsiteX13" fmla="*/ 26194 w 186297"/>
                  <a:gd name="connsiteY13" fmla="*/ 304800 h 390525"/>
                  <a:gd name="connsiteX14" fmla="*/ 23813 w 186297"/>
                  <a:gd name="connsiteY14" fmla="*/ 319088 h 390525"/>
                  <a:gd name="connsiteX15" fmla="*/ 33338 w 186297"/>
                  <a:gd name="connsiteY15" fmla="*/ 364332 h 390525"/>
                  <a:gd name="connsiteX16" fmla="*/ 40482 w 186297"/>
                  <a:gd name="connsiteY16" fmla="*/ 373857 h 390525"/>
                  <a:gd name="connsiteX17" fmla="*/ 42863 w 186297"/>
                  <a:gd name="connsiteY17" fmla="*/ 381000 h 390525"/>
                  <a:gd name="connsiteX18" fmla="*/ 61913 w 186297"/>
                  <a:gd name="connsiteY18" fmla="*/ 383382 h 390525"/>
                  <a:gd name="connsiteX19" fmla="*/ 78582 w 186297"/>
                  <a:gd name="connsiteY19" fmla="*/ 390525 h 390525"/>
                  <a:gd name="connsiteX20" fmla="*/ 95250 w 186297"/>
                  <a:gd name="connsiteY20" fmla="*/ 385763 h 390525"/>
                  <a:gd name="connsiteX21" fmla="*/ 111919 w 186297"/>
                  <a:gd name="connsiteY21" fmla="*/ 381000 h 390525"/>
                  <a:gd name="connsiteX22" fmla="*/ 116682 w 186297"/>
                  <a:gd name="connsiteY22" fmla="*/ 366713 h 390525"/>
                  <a:gd name="connsiteX23" fmla="*/ 95250 w 186297"/>
                  <a:gd name="connsiteY23" fmla="*/ 350044 h 390525"/>
                  <a:gd name="connsiteX24" fmla="*/ 88107 w 186297"/>
                  <a:gd name="connsiteY24" fmla="*/ 345282 h 390525"/>
                  <a:gd name="connsiteX25" fmla="*/ 71438 w 186297"/>
                  <a:gd name="connsiteY25" fmla="*/ 340519 h 390525"/>
                  <a:gd name="connsiteX26" fmla="*/ 57150 w 186297"/>
                  <a:gd name="connsiteY26" fmla="*/ 330994 h 390525"/>
                  <a:gd name="connsiteX27" fmla="*/ 45244 w 186297"/>
                  <a:gd name="connsiteY27" fmla="*/ 295275 h 390525"/>
                  <a:gd name="connsiteX28" fmla="*/ 42863 w 186297"/>
                  <a:gd name="connsiteY28" fmla="*/ 285750 h 390525"/>
                  <a:gd name="connsiteX29" fmla="*/ 38100 w 186297"/>
                  <a:gd name="connsiteY29" fmla="*/ 271463 h 390525"/>
                  <a:gd name="connsiteX30" fmla="*/ 40482 w 186297"/>
                  <a:gd name="connsiteY30" fmla="*/ 233363 h 390525"/>
                  <a:gd name="connsiteX31" fmla="*/ 45244 w 186297"/>
                  <a:gd name="connsiteY31" fmla="*/ 226219 h 390525"/>
                  <a:gd name="connsiteX32" fmla="*/ 52388 w 186297"/>
                  <a:gd name="connsiteY32" fmla="*/ 211932 h 390525"/>
                  <a:gd name="connsiteX33" fmla="*/ 54769 w 186297"/>
                  <a:gd name="connsiteY33" fmla="*/ 192882 h 390525"/>
                  <a:gd name="connsiteX34" fmla="*/ 69057 w 186297"/>
                  <a:gd name="connsiteY34" fmla="*/ 197644 h 390525"/>
                  <a:gd name="connsiteX35" fmla="*/ 76200 w 186297"/>
                  <a:gd name="connsiteY35" fmla="*/ 202407 h 390525"/>
                  <a:gd name="connsiteX36" fmla="*/ 90488 w 186297"/>
                  <a:gd name="connsiteY36" fmla="*/ 207169 h 390525"/>
                  <a:gd name="connsiteX37" fmla="*/ 104775 w 186297"/>
                  <a:gd name="connsiteY37" fmla="*/ 214313 h 390525"/>
                  <a:gd name="connsiteX38" fmla="*/ 109538 w 186297"/>
                  <a:gd name="connsiteY38" fmla="*/ 207169 h 390525"/>
                  <a:gd name="connsiteX39" fmla="*/ 111919 w 186297"/>
                  <a:gd name="connsiteY39" fmla="*/ 188119 h 390525"/>
                  <a:gd name="connsiteX40" fmla="*/ 135732 w 186297"/>
                  <a:gd name="connsiteY40" fmla="*/ 183357 h 390525"/>
                  <a:gd name="connsiteX41" fmla="*/ 142875 w 186297"/>
                  <a:gd name="connsiteY41" fmla="*/ 180975 h 390525"/>
                  <a:gd name="connsiteX42" fmla="*/ 152400 w 186297"/>
                  <a:gd name="connsiteY42" fmla="*/ 178594 h 390525"/>
                  <a:gd name="connsiteX43" fmla="*/ 166688 w 186297"/>
                  <a:gd name="connsiteY43" fmla="*/ 171450 h 390525"/>
                  <a:gd name="connsiteX44" fmla="*/ 180975 w 186297"/>
                  <a:gd name="connsiteY44" fmla="*/ 159544 h 390525"/>
                  <a:gd name="connsiteX45" fmla="*/ 183357 w 186297"/>
                  <a:gd name="connsiteY45" fmla="*/ 123825 h 390525"/>
                  <a:gd name="connsiteX46" fmla="*/ 178594 w 186297"/>
                  <a:gd name="connsiteY46" fmla="*/ 116682 h 390525"/>
                  <a:gd name="connsiteX47" fmla="*/ 164307 w 186297"/>
                  <a:gd name="connsiteY47" fmla="*/ 109538 h 390525"/>
                  <a:gd name="connsiteX48" fmla="*/ 157163 w 186297"/>
                  <a:gd name="connsiteY48" fmla="*/ 100013 h 390525"/>
                  <a:gd name="connsiteX49" fmla="*/ 152400 w 186297"/>
                  <a:gd name="connsiteY49" fmla="*/ 92869 h 390525"/>
                  <a:gd name="connsiteX50" fmla="*/ 145257 w 186297"/>
                  <a:gd name="connsiteY50" fmla="*/ 88107 h 390525"/>
                  <a:gd name="connsiteX51" fmla="*/ 133350 w 186297"/>
                  <a:gd name="connsiteY51" fmla="*/ 73819 h 390525"/>
                  <a:gd name="connsiteX52" fmla="*/ 121444 w 186297"/>
                  <a:gd name="connsiteY52" fmla="*/ 61913 h 390525"/>
                  <a:gd name="connsiteX53" fmla="*/ 73819 w 186297"/>
                  <a:gd name="connsiteY53" fmla="*/ 59532 h 390525"/>
                  <a:gd name="connsiteX54" fmla="*/ 64294 w 186297"/>
                  <a:gd name="connsiteY54" fmla="*/ 16669 h 390525"/>
                  <a:gd name="connsiteX55" fmla="*/ 52388 w 186297"/>
                  <a:gd name="connsiteY55" fmla="*/ 2382 h 390525"/>
                  <a:gd name="connsiteX56" fmla="*/ 50007 w 186297"/>
                  <a:gd name="connsiteY56"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6297" h="390525">
                    <a:moveTo>
                      <a:pt x="50007" y="0"/>
                    </a:moveTo>
                    <a:cubicBezTo>
                      <a:pt x="33629" y="13101"/>
                      <a:pt x="42330" y="6705"/>
                      <a:pt x="23813" y="19050"/>
                    </a:cubicBezTo>
                    <a:lnTo>
                      <a:pt x="16669" y="23813"/>
                    </a:lnTo>
                    <a:cubicBezTo>
                      <a:pt x="15082" y="26194"/>
                      <a:pt x="13931" y="28933"/>
                      <a:pt x="11907" y="30957"/>
                    </a:cubicBezTo>
                    <a:cubicBezTo>
                      <a:pt x="-3972" y="46836"/>
                      <a:pt x="12704" y="23808"/>
                      <a:pt x="0" y="42863"/>
                    </a:cubicBezTo>
                    <a:cubicBezTo>
                      <a:pt x="794" y="55563"/>
                      <a:pt x="663" y="68355"/>
                      <a:pt x="2382" y="80963"/>
                    </a:cubicBezTo>
                    <a:cubicBezTo>
                      <a:pt x="7728" y="120162"/>
                      <a:pt x="5662" y="79222"/>
                      <a:pt x="9525" y="102394"/>
                    </a:cubicBezTo>
                    <a:cubicBezTo>
                      <a:pt x="12320" y="119158"/>
                      <a:pt x="10380" y="112101"/>
                      <a:pt x="14288" y="123825"/>
                    </a:cubicBezTo>
                    <a:cubicBezTo>
                      <a:pt x="15082" y="138906"/>
                      <a:pt x="15361" y="154024"/>
                      <a:pt x="16669" y="169069"/>
                    </a:cubicBezTo>
                    <a:cubicBezTo>
                      <a:pt x="16952" y="172329"/>
                      <a:pt x="18110" y="175459"/>
                      <a:pt x="19050" y="178594"/>
                    </a:cubicBezTo>
                    <a:cubicBezTo>
                      <a:pt x="21214" y="185807"/>
                      <a:pt x="23813" y="192881"/>
                      <a:pt x="26194" y="200025"/>
                    </a:cubicBezTo>
                    <a:cubicBezTo>
                      <a:pt x="27099" y="202740"/>
                      <a:pt x="29369" y="204788"/>
                      <a:pt x="30957" y="207169"/>
                    </a:cubicBezTo>
                    <a:cubicBezTo>
                      <a:pt x="35739" y="221518"/>
                      <a:pt x="32292" y="207624"/>
                      <a:pt x="30957" y="230982"/>
                    </a:cubicBezTo>
                    <a:cubicBezTo>
                      <a:pt x="26697" y="305532"/>
                      <a:pt x="35810" y="275953"/>
                      <a:pt x="26194" y="304800"/>
                    </a:cubicBezTo>
                    <a:cubicBezTo>
                      <a:pt x="25400" y="309563"/>
                      <a:pt x="23813" y="314260"/>
                      <a:pt x="23813" y="319088"/>
                    </a:cubicBezTo>
                    <a:cubicBezTo>
                      <a:pt x="23813" y="336287"/>
                      <a:pt x="24471" y="350145"/>
                      <a:pt x="33338" y="364332"/>
                    </a:cubicBezTo>
                    <a:cubicBezTo>
                      <a:pt x="35442" y="367697"/>
                      <a:pt x="38101" y="370682"/>
                      <a:pt x="40482" y="373857"/>
                    </a:cubicBezTo>
                    <a:cubicBezTo>
                      <a:pt x="41276" y="376238"/>
                      <a:pt x="40570" y="379981"/>
                      <a:pt x="42863" y="381000"/>
                    </a:cubicBezTo>
                    <a:cubicBezTo>
                      <a:pt x="48711" y="383599"/>
                      <a:pt x="55617" y="382237"/>
                      <a:pt x="61913" y="383382"/>
                    </a:cubicBezTo>
                    <a:cubicBezTo>
                      <a:pt x="67420" y="384383"/>
                      <a:pt x="73889" y="388179"/>
                      <a:pt x="78582" y="390525"/>
                    </a:cubicBezTo>
                    <a:cubicBezTo>
                      <a:pt x="108361" y="383081"/>
                      <a:pt x="71337" y="392595"/>
                      <a:pt x="95250" y="385763"/>
                    </a:cubicBezTo>
                    <a:cubicBezTo>
                      <a:pt x="116162" y="379788"/>
                      <a:pt x="94804" y="386707"/>
                      <a:pt x="111919" y="381000"/>
                    </a:cubicBezTo>
                    <a:cubicBezTo>
                      <a:pt x="113507" y="376238"/>
                      <a:pt x="120232" y="370263"/>
                      <a:pt x="116682" y="366713"/>
                    </a:cubicBezTo>
                    <a:cubicBezTo>
                      <a:pt x="100619" y="350650"/>
                      <a:pt x="108784" y="354555"/>
                      <a:pt x="95250" y="350044"/>
                    </a:cubicBezTo>
                    <a:cubicBezTo>
                      <a:pt x="92869" y="348457"/>
                      <a:pt x="90666" y="346562"/>
                      <a:pt x="88107" y="345282"/>
                    </a:cubicBezTo>
                    <a:cubicBezTo>
                      <a:pt x="84687" y="343572"/>
                      <a:pt x="74496" y="341283"/>
                      <a:pt x="71438" y="340519"/>
                    </a:cubicBezTo>
                    <a:cubicBezTo>
                      <a:pt x="66675" y="337344"/>
                      <a:pt x="58960" y="336424"/>
                      <a:pt x="57150" y="330994"/>
                    </a:cubicBezTo>
                    <a:lnTo>
                      <a:pt x="45244" y="295275"/>
                    </a:lnTo>
                    <a:cubicBezTo>
                      <a:pt x="44209" y="292170"/>
                      <a:pt x="43803" y="288885"/>
                      <a:pt x="42863" y="285750"/>
                    </a:cubicBezTo>
                    <a:cubicBezTo>
                      <a:pt x="41420" y="280942"/>
                      <a:pt x="38100" y="271463"/>
                      <a:pt x="38100" y="271463"/>
                    </a:cubicBezTo>
                    <a:cubicBezTo>
                      <a:pt x="38894" y="258763"/>
                      <a:pt x="38497" y="245932"/>
                      <a:pt x="40482" y="233363"/>
                    </a:cubicBezTo>
                    <a:cubicBezTo>
                      <a:pt x="40928" y="230536"/>
                      <a:pt x="43964" y="228779"/>
                      <a:pt x="45244" y="226219"/>
                    </a:cubicBezTo>
                    <a:cubicBezTo>
                      <a:pt x="55095" y="206515"/>
                      <a:pt x="38748" y="232388"/>
                      <a:pt x="52388" y="211932"/>
                    </a:cubicBezTo>
                    <a:cubicBezTo>
                      <a:pt x="53182" y="205582"/>
                      <a:pt x="49910" y="197047"/>
                      <a:pt x="54769" y="192882"/>
                    </a:cubicBezTo>
                    <a:cubicBezTo>
                      <a:pt x="58581" y="189615"/>
                      <a:pt x="69057" y="197644"/>
                      <a:pt x="69057" y="197644"/>
                    </a:cubicBezTo>
                    <a:cubicBezTo>
                      <a:pt x="71438" y="199232"/>
                      <a:pt x="73585" y="201245"/>
                      <a:pt x="76200" y="202407"/>
                    </a:cubicBezTo>
                    <a:cubicBezTo>
                      <a:pt x="80788" y="204446"/>
                      <a:pt x="90488" y="207169"/>
                      <a:pt x="90488" y="207169"/>
                    </a:cubicBezTo>
                    <a:cubicBezTo>
                      <a:pt x="91992" y="208171"/>
                      <a:pt x="101694" y="215545"/>
                      <a:pt x="104775" y="214313"/>
                    </a:cubicBezTo>
                    <a:cubicBezTo>
                      <a:pt x="107432" y="213250"/>
                      <a:pt x="107950" y="209550"/>
                      <a:pt x="109538" y="207169"/>
                    </a:cubicBezTo>
                    <a:cubicBezTo>
                      <a:pt x="110332" y="200819"/>
                      <a:pt x="107184" y="192424"/>
                      <a:pt x="111919" y="188119"/>
                    </a:cubicBezTo>
                    <a:cubicBezTo>
                      <a:pt x="117909" y="182674"/>
                      <a:pt x="128053" y="185918"/>
                      <a:pt x="135732" y="183357"/>
                    </a:cubicBezTo>
                    <a:cubicBezTo>
                      <a:pt x="138113" y="182563"/>
                      <a:pt x="140462" y="181665"/>
                      <a:pt x="142875" y="180975"/>
                    </a:cubicBezTo>
                    <a:cubicBezTo>
                      <a:pt x="146022" y="180076"/>
                      <a:pt x="149225" y="179388"/>
                      <a:pt x="152400" y="178594"/>
                    </a:cubicBezTo>
                    <a:cubicBezTo>
                      <a:pt x="172873" y="164947"/>
                      <a:pt x="146970" y="181309"/>
                      <a:pt x="166688" y="171450"/>
                    </a:cubicBezTo>
                    <a:cubicBezTo>
                      <a:pt x="173321" y="168133"/>
                      <a:pt x="175706" y="164813"/>
                      <a:pt x="180975" y="159544"/>
                    </a:cubicBezTo>
                    <a:cubicBezTo>
                      <a:pt x="186547" y="142832"/>
                      <a:pt x="188390" y="143955"/>
                      <a:pt x="183357" y="123825"/>
                    </a:cubicBezTo>
                    <a:cubicBezTo>
                      <a:pt x="182663" y="121049"/>
                      <a:pt x="180829" y="118470"/>
                      <a:pt x="178594" y="116682"/>
                    </a:cubicBezTo>
                    <a:cubicBezTo>
                      <a:pt x="159238" y="101198"/>
                      <a:pt x="184366" y="129597"/>
                      <a:pt x="164307" y="109538"/>
                    </a:cubicBezTo>
                    <a:cubicBezTo>
                      <a:pt x="161501" y="106732"/>
                      <a:pt x="159470" y="103242"/>
                      <a:pt x="157163" y="100013"/>
                    </a:cubicBezTo>
                    <a:cubicBezTo>
                      <a:pt x="155499" y="97684"/>
                      <a:pt x="154424" y="94893"/>
                      <a:pt x="152400" y="92869"/>
                    </a:cubicBezTo>
                    <a:cubicBezTo>
                      <a:pt x="150377" y="90846"/>
                      <a:pt x="147638" y="89694"/>
                      <a:pt x="145257" y="88107"/>
                    </a:cubicBezTo>
                    <a:cubicBezTo>
                      <a:pt x="133427" y="70363"/>
                      <a:pt x="148635" y="92162"/>
                      <a:pt x="133350" y="73819"/>
                    </a:cubicBezTo>
                    <a:cubicBezTo>
                      <a:pt x="129994" y="69791"/>
                      <a:pt x="127976" y="62765"/>
                      <a:pt x="121444" y="61913"/>
                    </a:cubicBezTo>
                    <a:cubicBezTo>
                      <a:pt x="105683" y="59857"/>
                      <a:pt x="89694" y="60326"/>
                      <a:pt x="73819" y="59532"/>
                    </a:cubicBezTo>
                    <a:cubicBezTo>
                      <a:pt x="53086" y="52619"/>
                      <a:pt x="70948" y="61031"/>
                      <a:pt x="64294" y="16669"/>
                    </a:cubicBezTo>
                    <a:cubicBezTo>
                      <a:pt x="63806" y="13413"/>
                      <a:pt x="54329" y="3676"/>
                      <a:pt x="52388" y="2382"/>
                    </a:cubicBezTo>
                    <a:cubicBezTo>
                      <a:pt x="50299" y="990"/>
                      <a:pt x="45244" y="0"/>
                      <a:pt x="50007" y="0"/>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08" name="Freeform 1207"/>
              <p:cNvSpPr/>
              <p:nvPr/>
            </p:nvSpPr>
            <p:spPr bwMode="auto">
              <a:xfrm>
                <a:off x="9438490" y="925059"/>
                <a:ext cx="17941" cy="22408"/>
              </a:xfrm>
              <a:custGeom>
                <a:avLst/>
                <a:gdLst>
                  <a:gd name="connsiteX0" fmla="*/ 12069 w 35882"/>
                  <a:gd name="connsiteY0" fmla="*/ 1628 h 44817"/>
                  <a:gd name="connsiteX1" fmla="*/ 7307 w 35882"/>
                  <a:gd name="connsiteY1" fmla="*/ 20678 h 44817"/>
                  <a:gd name="connsiteX2" fmla="*/ 2544 w 35882"/>
                  <a:gd name="connsiteY2" fmla="*/ 27821 h 44817"/>
                  <a:gd name="connsiteX3" fmla="*/ 7307 w 35882"/>
                  <a:gd name="connsiteY3" fmla="*/ 44490 h 44817"/>
                  <a:gd name="connsiteX4" fmla="*/ 16832 w 35882"/>
                  <a:gd name="connsiteY4" fmla="*/ 42109 h 44817"/>
                  <a:gd name="connsiteX5" fmla="*/ 33500 w 35882"/>
                  <a:gd name="connsiteY5" fmla="*/ 18296 h 44817"/>
                  <a:gd name="connsiteX6" fmla="*/ 35882 w 35882"/>
                  <a:gd name="connsiteY6" fmla="*/ 11153 h 44817"/>
                  <a:gd name="connsiteX7" fmla="*/ 12069 w 35882"/>
                  <a:gd name="connsiteY7" fmla="*/ 1628 h 4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82" h="44817">
                    <a:moveTo>
                      <a:pt x="12069" y="1628"/>
                    </a:moveTo>
                    <a:cubicBezTo>
                      <a:pt x="7307" y="3215"/>
                      <a:pt x="9747" y="15798"/>
                      <a:pt x="7307" y="20678"/>
                    </a:cubicBezTo>
                    <a:cubicBezTo>
                      <a:pt x="6027" y="23238"/>
                      <a:pt x="4132" y="25440"/>
                      <a:pt x="2544" y="27821"/>
                    </a:cubicBezTo>
                    <a:cubicBezTo>
                      <a:pt x="352" y="34399"/>
                      <a:pt x="-3625" y="39805"/>
                      <a:pt x="7307" y="44490"/>
                    </a:cubicBezTo>
                    <a:cubicBezTo>
                      <a:pt x="10315" y="45779"/>
                      <a:pt x="13657" y="42903"/>
                      <a:pt x="16832" y="42109"/>
                    </a:cubicBezTo>
                    <a:cubicBezTo>
                      <a:pt x="36679" y="28877"/>
                      <a:pt x="28877" y="39097"/>
                      <a:pt x="33500" y="18296"/>
                    </a:cubicBezTo>
                    <a:cubicBezTo>
                      <a:pt x="34045" y="15846"/>
                      <a:pt x="35088" y="13534"/>
                      <a:pt x="35882" y="11153"/>
                    </a:cubicBezTo>
                    <a:cubicBezTo>
                      <a:pt x="32152" y="-3762"/>
                      <a:pt x="16831" y="41"/>
                      <a:pt x="12069" y="1628"/>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09" name="Freeform 1208"/>
              <p:cNvSpPr/>
              <p:nvPr/>
            </p:nvSpPr>
            <p:spPr bwMode="auto">
              <a:xfrm>
                <a:off x="9768374" y="1184238"/>
                <a:ext cx="24522" cy="42356"/>
              </a:xfrm>
              <a:custGeom>
                <a:avLst/>
                <a:gdLst>
                  <a:gd name="connsiteX0" fmla="*/ 23813 w 49044"/>
                  <a:gd name="connsiteY0" fmla="*/ 80962 h 84713"/>
                  <a:gd name="connsiteX1" fmla="*/ 21431 w 49044"/>
                  <a:gd name="connsiteY1" fmla="*/ 64294 h 84713"/>
                  <a:gd name="connsiteX2" fmla="*/ 7144 w 49044"/>
                  <a:gd name="connsiteY2" fmla="*/ 50006 h 84713"/>
                  <a:gd name="connsiteX3" fmla="*/ 0 w 49044"/>
                  <a:gd name="connsiteY3" fmla="*/ 26194 h 84713"/>
                  <a:gd name="connsiteX4" fmla="*/ 4763 w 49044"/>
                  <a:gd name="connsiteY4" fmla="*/ 7144 h 84713"/>
                  <a:gd name="connsiteX5" fmla="*/ 9525 w 49044"/>
                  <a:gd name="connsiteY5" fmla="*/ 0 h 84713"/>
                  <a:gd name="connsiteX6" fmla="*/ 16669 w 49044"/>
                  <a:gd name="connsiteY6" fmla="*/ 2381 h 84713"/>
                  <a:gd name="connsiteX7" fmla="*/ 23813 w 49044"/>
                  <a:gd name="connsiteY7" fmla="*/ 19050 h 84713"/>
                  <a:gd name="connsiteX8" fmla="*/ 26194 w 49044"/>
                  <a:gd name="connsiteY8" fmla="*/ 26194 h 84713"/>
                  <a:gd name="connsiteX9" fmla="*/ 33338 w 49044"/>
                  <a:gd name="connsiteY9" fmla="*/ 30956 h 84713"/>
                  <a:gd name="connsiteX10" fmla="*/ 45244 w 49044"/>
                  <a:gd name="connsiteY10" fmla="*/ 45244 h 84713"/>
                  <a:gd name="connsiteX11" fmla="*/ 45244 w 49044"/>
                  <a:gd name="connsiteY11" fmla="*/ 78581 h 84713"/>
                  <a:gd name="connsiteX12" fmla="*/ 38100 w 49044"/>
                  <a:gd name="connsiteY12" fmla="*/ 83344 h 84713"/>
                  <a:gd name="connsiteX13" fmla="*/ 23813 w 49044"/>
                  <a:gd name="connsiteY13" fmla="*/ 80962 h 8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044" h="84713">
                    <a:moveTo>
                      <a:pt x="23813" y="80962"/>
                    </a:moveTo>
                    <a:cubicBezTo>
                      <a:pt x="21035" y="77787"/>
                      <a:pt x="24092" y="69236"/>
                      <a:pt x="21431" y="64294"/>
                    </a:cubicBezTo>
                    <a:cubicBezTo>
                      <a:pt x="18238" y="58364"/>
                      <a:pt x="7144" y="50006"/>
                      <a:pt x="7144" y="50006"/>
                    </a:cubicBezTo>
                    <a:cubicBezTo>
                      <a:pt x="1346" y="32614"/>
                      <a:pt x="3598" y="40589"/>
                      <a:pt x="0" y="26194"/>
                    </a:cubicBezTo>
                    <a:cubicBezTo>
                      <a:pt x="907" y="21657"/>
                      <a:pt x="2320" y="12030"/>
                      <a:pt x="4763" y="7144"/>
                    </a:cubicBezTo>
                    <a:cubicBezTo>
                      <a:pt x="6043" y="4584"/>
                      <a:pt x="7938" y="2381"/>
                      <a:pt x="9525" y="0"/>
                    </a:cubicBezTo>
                    <a:cubicBezTo>
                      <a:pt x="11906" y="794"/>
                      <a:pt x="14709" y="813"/>
                      <a:pt x="16669" y="2381"/>
                    </a:cubicBezTo>
                    <a:cubicBezTo>
                      <a:pt x="22038" y="6676"/>
                      <a:pt x="22119" y="13121"/>
                      <a:pt x="23813" y="19050"/>
                    </a:cubicBezTo>
                    <a:cubicBezTo>
                      <a:pt x="24503" y="21464"/>
                      <a:pt x="24626" y="24234"/>
                      <a:pt x="26194" y="26194"/>
                    </a:cubicBezTo>
                    <a:cubicBezTo>
                      <a:pt x="27982" y="28429"/>
                      <a:pt x="31139" y="29124"/>
                      <a:pt x="33338" y="30956"/>
                    </a:cubicBezTo>
                    <a:cubicBezTo>
                      <a:pt x="40211" y="36683"/>
                      <a:pt x="40563" y="38222"/>
                      <a:pt x="45244" y="45244"/>
                    </a:cubicBezTo>
                    <a:cubicBezTo>
                      <a:pt x="49472" y="57927"/>
                      <a:pt x="51087" y="59591"/>
                      <a:pt x="45244" y="78581"/>
                    </a:cubicBezTo>
                    <a:cubicBezTo>
                      <a:pt x="44402" y="81317"/>
                      <a:pt x="40660" y="82064"/>
                      <a:pt x="38100" y="83344"/>
                    </a:cubicBezTo>
                    <a:cubicBezTo>
                      <a:pt x="32334" y="86227"/>
                      <a:pt x="26591" y="84137"/>
                      <a:pt x="23813" y="80962"/>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10" name="Freeform 1209"/>
              <p:cNvSpPr/>
              <p:nvPr/>
            </p:nvSpPr>
            <p:spPr bwMode="auto">
              <a:xfrm>
                <a:off x="8750381" y="1539750"/>
                <a:ext cx="18110" cy="13596"/>
              </a:xfrm>
              <a:custGeom>
                <a:avLst/>
                <a:gdLst>
                  <a:gd name="connsiteX0" fmla="*/ 14306 w 36219"/>
                  <a:gd name="connsiteY0" fmla="*/ 998 h 27191"/>
                  <a:gd name="connsiteX1" fmla="*/ 4781 w 36219"/>
                  <a:gd name="connsiteY1" fmla="*/ 22429 h 27191"/>
                  <a:gd name="connsiteX2" fmla="*/ 19068 w 36219"/>
                  <a:gd name="connsiteY2" fmla="*/ 24810 h 27191"/>
                  <a:gd name="connsiteX3" fmla="*/ 26212 w 36219"/>
                  <a:gd name="connsiteY3" fmla="*/ 27191 h 27191"/>
                  <a:gd name="connsiteX4" fmla="*/ 35737 w 36219"/>
                  <a:gd name="connsiteY4" fmla="*/ 24810 h 27191"/>
                  <a:gd name="connsiteX5" fmla="*/ 23831 w 36219"/>
                  <a:gd name="connsiteY5" fmla="*/ 5760 h 27191"/>
                  <a:gd name="connsiteX6" fmla="*/ 14306 w 36219"/>
                  <a:gd name="connsiteY6" fmla="*/ 3379 h 27191"/>
                  <a:gd name="connsiteX7" fmla="*/ 14306 w 36219"/>
                  <a:gd name="connsiteY7" fmla="*/ 998 h 2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19" h="27191">
                    <a:moveTo>
                      <a:pt x="14306" y="998"/>
                    </a:moveTo>
                    <a:cubicBezTo>
                      <a:pt x="12719" y="4173"/>
                      <a:pt x="-9539" y="6062"/>
                      <a:pt x="4781" y="22429"/>
                    </a:cubicBezTo>
                    <a:cubicBezTo>
                      <a:pt x="7960" y="26063"/>
                      <a:pt x="14355" y="23763"/>
                      <a:pt x="19068" y="24810"/>
                    </a:cubicBezTo>
                    <a:cubicBezTo>
                      <a:pt x="21518" y="25354"/>
                      <a:pt x="23831" y="26397"/>
                      <a:pt x="26212" y="27191"/>
                    </a:cubicBezTo>
                    <a:cubicBezTo>
                      <a:pt x="29387" y="26397"/>
                      <a:pt x="34838" y="27957"/>
                      <a:pt x="35737" y="24810"/>
                    </a:cubicBezTo>
                    <a:cubicBezTo>
                      <a:pt x="38243" y="16039"/>
                      <a:pt x="30492" y="8615"/>
                      <a:pt x="23831" y="5760"/>
                    </a:cubicBezTo>
                    <a:cubicBezTo>
                      <a:pt x="20823" y="4471"/>
                      <a:pt x="17515" y="4021"/>
                      <a:pt x="14306" y="3379"/>
                    </a:cubicBezTo>
                    <a:cubicBezTo>
                      <a:pt x="13528" y="3223"/>
                      <a:pt x="15893" y="-2177"/>
                      <a:pt x="14306" y="998"/>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11" name="Freeform 1210"/>
              <p:cNvSpPr/>
              <p:nvPr/>
            </p:nvSpPr>
            <p:spPr bwMode="auto">
              <a:xfrm>
                <a:off x="8753926" y="1528329"/>
                <a:ext cx="5989" cy="8387"/>
              </a:xfrm>
              <a:custGeom>
                <a:avLst/>
                <a:gdLst>
                  <a:gd name="connsiteX0" fmla="*/ 4834 w 11977"/>
                  <a:gd name="connsiteY0" fmla="*/ 26 h 16774"/>
                  <a:gd name="connsiteX1" fmla="*/ 71 w 11977"/>
                  <a:gd name="connsiteY1" fmla="*/ 11932 h 16774"/>
                  <a:gd name="connsiteX2" fmla="*/ 7215 w 11977"/>
                  <a:gd name="connsiteY2" fmla="*/ 16695 h 16774"/>
                  <a:gd name="connsiteX3" fmla="*/ 11977 w 11977"/>
                  <a:gd name="connsiteY3" fmla="*/ 9551 h 16774"/>
                  <a:gd name="connsiteX4" fmla="*/ 4834 w 11977"/>
                  <a:gd name="connsiteY4" fmla="*/ 26 h 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7" h="16774">
                    <a:moveTo>
                      <a:pt x="4834" y="26"/>
                    </a:moveTo>
                    <a:cubicBezTo>
                      <a:pt x="2850" y="423"/>
                      <a:pt x="-533" y="7700"/>
                      <a:pt x="71" y="11932"/>
                    </a:cubicBezTo>
                    <a:cubicBezTo>
                      <a:pt x="476" y="14765"/>
                      <a:pt x="4409" y="17256"/>
                      <a:pt x="7215" y="16695"/>
                    </a:cubicBezTo>
                    <a:cubicBezTo>
                      <a:pt x="10021" y="16134"/>
                      <a:pt x="10390" y="11932"/>
                      <a:pt x="11977" y="9551"/>
                    </a:cubicBezTo>
                    <a:cubicBezTo>
                      <a:pt x="3357" y="3804"/>
                      <a:pt x="6818" y="-371"/>
                      <a:pt x="4834" y="26"/>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12" name="Freeform 1211"/>
              <p:cNvSpPr/>
              <p:nvPr/>
            </p:nvSpPr>
            <p:spPr bwMode="auto">
              <a:xfrm>
                <a:off x="10076584" y="1170155"/>
                <a:ext cx="54931" cy="60824"/>
              </a:xfrm>
              <a:custGeom>
                <a:avLst/>
                <a:gdLst>
                  <a:gd name="connsiteX0" fmla="*/ 40805 w 109861"/>
                  <a:gd name="connsiteY0" fmla="*/ 30549 h 121648"/>
                  <a:gd name="connsiteX1" fmla="*/ 52711 w 109861"/>
                  <a:gd name="connsiteY1" fmla="*/ 28168 h 121648"/>
                  <a:gd name="connsiteX2" fmla="*/ 59855 w 109861"/>
                  <a:gd name="connsiteY2" fmla="*/ 25787 h 121648"/>
                  <a:gd name="connsiteX3" fmla="*/ 74143 w 109861"/>
                  <a:gd name="connsiteY3" fmla="*/ 28168 h 121648"/>
                  <a:gd name="connsiteX4" fmla="*/ 81286 w 109861"/>
                  <a:gd name="connsiteY4" fmla="*/ 30549 h 121648"/>
                  <a:gd name="connsiteX5" fmla="*/ 86049 w 109861"/>
                  <a:gd name="connsiteY5" fmla="*/ 23405 h 121648"/>
                  <a:gd name="connsiteX6" fmla="*/ 93193 w 109861"/>
                  <a:gd name="connsiteY6" fmla="*/ 9118 h 121648"/>
                  <a:gd name="connsiteX7" fmla="*/ 102718 w 109861"/>
                  <a:gd name="connsiteY7" fmla="*/ 4355 h 121648"/>
                  <a:gd name="connsiteX8" fmla="*/ 105099 w 109861"/>
                  <a:gd name="connsiteY8" fmla="*/ 18643 h 121648"/>
                  <a:gd name="connsiteX9" fmla="*/ 109861 w 109861"/>
                  <a:gd name="connsiteY9" fmla="*/ 32930 h 121648"/>
                  <a:gd name="connsiteX10" fmla="*/ 107480 w 109861"/>
                  <a:gd name="connsiteY10" fmla="*/ 44837 h 121648"/>
                  <a:gd name="connsiteX11" fmla="*/ 93193 w 109861"/>
                  <a:gd name="connsiteY11" fmla="*/ 59124 h 121648"/>
                  <a:gd name="connsiteX12" fmla="*/ 88430 w 109861"/>
                  <a:gd name="connsiteY12" fmla="*/ 66268 h 121648"/>
                  <a:gd name="connsiteX13" fmla="*/ 90811 w 109861"/>
                  <a:gd name="connsiteY13" fmla="*/ 106749 h 121648"/>
                  <a:gd name="connsiteX14" fmla="*/ 95574 w 109861"/>
                  <a:gd name="connsiteY14" fmla="*/ 121037 h 121648"/>
                  <a:gd name="connsiteX15" fmla="*/ 86049 w 109861"/>
                  <a:gd name="connsiteY15" fmla="*/ 111512 h 121648"/>
                  <a:gd name="connsiteX16" fmla="*/ 74143 w 109861"/>
                  <a:gd name="connsiteY16" fmla="*/ 99605 h 121648"/>
                  <a:gd name="connsiteX17" fmla="*/ 59855 w 109861"/>
                  <a:gd name="connsiteY17" fmla="*/ 106749 h 121648"/>
                  <a:gd name="connsiteX18" fmla="*/ 45568 w 109861"/>
                  <a:gd name="connsiteY18" fmla="*/ 104368 h 121648"/>
                  <a:gd name="connsiteX19" fmla="*/ 38424 w 109861"/>
                  <a:gd name="connsiteY19" fmla="*/ 106749 h 121648"/>
                  <a:gd name="connsiteX20" fmla="*/ 24136 w 109861"/>
                  <a:gd name="connsiteY20" fmla="*/ 94843 h 121648"/>
                  <a:gd name="connsiteX21" fmla="*/ 9849 w 109861"/>
                  <a:gd name="connsiteY21" fmla="*/ 90080 h 121648"/>
                  <a:gd name="connsiteX22" fmla="*/ 324 w 109861"/>
                  <a:gd name="connsiteY22" fmla="*/ 75793 h 121648"/>
                  <a:gd name="connsiteX23" fmla="*/ 7468 w 109861"/>
                  <a:gd name="connsiteY23" fmla="*/ 73412 h 121648"/>
                  <a:gd name="connsiteX24" fmla="*/ 21755 w 109861"/>
                  <a:gd name="connsiteY24" fmla="*/ 71030 h 121648"/>
                  <a:gd name="connsiteX25" fmla="*/ 24136 w 109861"/>
                  <a:gd name="connsiteY25" fmla="*/ 63887 h 121648"/>
                  <a:gd name="connsiteX26" fmla="*/ 26518 w 109861"/>
                  <a:gd name="connsiteY26" fmla="*/ 49599 h 121648"/>
                  <a:gd name="connsiteX27" fmla="*/ 31280 w 109861"/>
                  <a:gd name="connsiteY27" fmla="*/ 42455 h 121648"/>
                  <a:gd name="connsiteX28" fmla="*/ 40805 w 109861"/>
                  <a:gd name="connsiteY28" fmla="*/ 28168 h 121648"/>
                  <a:gd name="connsiteX29" fmla="*/ 40805 w 109861"/>
                  <a:gd name="connsiteY29" fmla="*/ 30549 h 12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861" h="121648">
                    <a:moveTo>
                      <a:pt x="40805" y="30549"/>
                    </a:moveTo>
                    <a:cubicBezTo>
                      <a:pt x="42789" y="30549"/>
                      <a:pt x="48785" y="29150"/>
                      <a:pt x="52711" y="28168"/>
                    </a:cubicBezTo>
                    <a:cubicBezTo>
                      <a:pt x="55146" y="27559"/>
                      <a:pt x="57345" y="25787"/>
                      <a:pt x="59855" y="25787"/>
                    </a:cubicBezTo>
                    <a:cubicBezTo>
                      <a:pt x="64683" y="25787"/>
                      <a:pt x="69380" y="27374"/>
                      <a:pt x="74143" y="28168"/>
                    </a:cubicBezTo>
                    <a:cubicBezTo>
                      <a:pt x="76524" y="28962"/>
                      <a:pt x="78956" y="31481"/>
                      <a:pt x="81286" y="30549"/>
                    </a:cubicBezTo>
                    <a:cubicBezTo>
                      <a:pt x="83943" y="29486"/>
                      <a:pt x="84769" y="25965"/>
                      <a:pt x="86049" y="23405"/>
                    </a:cubicBezTo>
                    <a:cubicBezTo>
                      <a:pt x="95909" y="3687"/>
                      <a:pt x="79542" y="29594"/>
                      <a:pt x="93193" y="9118"/>
                    </a:cubicBezTo>
                    <a:cubicBezTo>
                      <a:pt x="93527" y="8116"/>
                      <a:pt x="96033" y="-7343"/>
                      <a:pt x="102718" y="4355"/>
                    </a:cubicBezTo>
                    <a:cubicBezTo>
                      <a:pt x="105114" y="8547"/>
                      <a:pt x="103928" y="13959"/>
                      <a:pt x="105099" y="18643"/>
                    </a:cubicBezTo>
                    <a:cubicBezTo>
                      <a:pt x="106316" y="23513"/>
                      <a:pt x="109861" y="32930"/>
                      <a:pt x="109861" y="32930"/>
                    </a:cubicBezTo>
                    <a:cubicBezTo>
                      <a:pt x="109067" y="36899"/>
                      <a:pt x="108901" y="41047"/>
                      <a:pt x="107480" y="44837"/>
                    </a:cubicBezTo>
                    <a:cubicBezTo>
                      <a:pt x="104114" y="53814"/>
                      <a:pt x="100018" y="52299"/>
                      <a:pt x="93193" y="59124"/>
                    </a:cubicBezTo>
                    <a:cubicBezTo>
                      <a:pt x="91169" y="61148"/>
                      <a:pt x="90018" y="63887"/>
                      <a:pt x="88430" y="66268"/>
                    </a:cubicBezTo>
                    <a:cubicBezTo>
                      <a:pt x="89224" y="79762"/>
                      <a:pt x="89063" y="93346"/>
                      <a:pt x="90811" y="106749"/>
                    </a:cubicBezTo>
                    <a:cubicBezTo>
                      <a:pt x="91460" y="111727"/>
                      <a:pt x="99124" y="124587"/>
                      <a:pt x="95574" y="121037"/>
                    </a:cubicBezTo>
                    <a:cubicBezTo>
                      <a:pt x="92399" y="117862"/>
                      <a:pt x="88743" y="115104"/>
                      <a:pt x="86049" y="111512"/>
                    </a:cubicBezTo>
                    <a:cubicBezTo>
                      <a:pt x="76240" y="98434"/>
                      <a:pt x="87428" y="104035"/>
                      <a:pt x="74143" y="99605"/>
                    </a:cubicBezTo>
                    <a:cubicBezTo>
                      <a:pt x="70530" y="102014"/>
                      <a:pt x="64786" y="106749"/>
                      <a:pt x="59855" y="106749"/>
                    </a:cubicBezTo>
                    <a:cubicBezTo>
                      <a:pt x="55027" y="106749"/>
                      <a:pt x="50330" y="105162"/>
                      <a:pt x="45568" y="104368"/>
                    </a:cubicBezTo>
                    <a:cubicBezTo>
                      <a:pt x="43187" y="105162"/>
                      <a:pt x="40900" y="107162"/>
                      <a:pt x="38424" y="106749"/>
                    </a:cubicBezTo>
                    <a:cubicBezTo>
                      <a:pt x="32361" y="105739"/>
                      <a:pt x="28735" y="97398"/>
                      <a:pt x="24136" y="94843"/>
                    </a:cubicBezTo>
                    <a:cubicBezTo>
                      <a:pt x="19748" y="92405"/>
                      <a:pt x="9849" y="90080"/>
                      <a:pt x="9849" y="90080"/>
                    </a:cubicBezTo>
                    <a:cubicBezTo>
                      <a:pt x="8636" y="88867"/>
                      <a:pt x="-1974" y="80389"/>
                      <a:pt x="324" y="75793"/>
                    </a:cubicBezTo>
                    <a:cubicBezTo>
                      <a:pt x="1447" y="73548"/>
                      <a:pt x="5018" y="73957"/>
                      <a:pt x="7468" y="73412"/>
                    </a:cubicBezTo>
                    <a:cubicBezTo>
                      <a:pt x="12181" y="72365"/>
                      <a:pt x="16993" y="71824"/>
                      <a:pt x="21755" y="71030"/>
                    </a:cubicBezTo>
                    <a:cubicBezTo>
                      <a:pt x="22549" y="68649"/>
                      <a:pt x="23591" y="66337"/>
                      <a:pt x="24136" y="63887"/>
                    </a:cubicBezTo>
                    <a:cubicBezTo>
                      <a:pt x="25184" y="59174"/>
                      <a:pt x="24991" y="54180"/>
                      <a:pt x="26518" y="49599"/>
                    </a:cubicBezTo>
                    <a:cubicBezTo>
                      <a:pt x="27423" y="46884"/>
                      <a:pt x="30000" y="45015"/>
                      <a:pt x="31280" y="42455"/>
                    </a:cubicBezTo>
                    <a:cubicBezTo>
                      <a:pt x="34807" y="35400"/>
                      <a:pt x="31777" y="32682"/>
                      <a:pt x="40805" y="28168"/>
                    </a:cubicBezTo>
                    <a:cubicBezTo>
                      <a:pt x="42935" y="27103"/>
                      <a:pt x="38821" y="30549"/>
                      <a:pt x="40805" y="30549"/>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13" name="Freeform 1212"/>
              <p:cNvSpPr/>
              <p:nvPr/>
            </p:nvSpPr>
            <p:spPr bwMode="auto">
              <a:xfrm>
                <a:off x="10050223" y="1165188"/>
                <a:ext cx="48381" cy="29766"/>
              </a:xfrm>
              <a:custGeom>
                <a:avLst/>
                <a:gdLst>
                  <a:gd name="connsiteX0" fmla="*/ 5422 w 96762"/>
                  <a:gd name="connsiteY0" fmla="*/ 9525 h 59531"/>
                  <a:gd name="connsiteX1" fmla="*/ 10184 w 96762"/>
                  <a:gd name="connsiteY1" fmla="*/ 28575 h 59531"/>
                  <a:gd name="connsiteX2" fmla="*/ 14947 w 96762"/>
                  <a:gd name="connsiteY2" fmla="*/ 35719 h 59531"/>
                  <a:gd name="connsiteX3" fmla="*/ 22091 w 96762"/>
                  <a:gd name="connsiteY3" fmla="*/ 57150 h 59531"/>
                  <a:gd name="connsiteX4" fmla="*/ 29234 w 96762"/>
                  <a:gd name="connsiteY4" fmla="*/ 59531 h 59531"/>
                  <a:gd name="connsiteX5" fmla="*/ 50666 w 96762"/>
                  <a:gd name="connsiteY5" fmla="*/ 47625 h 59531"/>
                  <a:gd name="connsiteX6" fmla="*/ 64953 w 96762"/>
                  <a:gd name="connsiteY6" fmla="*/ 50006 h 59531"/>
                  <a:gd name="connsiteX7" fmla="*/ 95909 w 96762"/>
                  <a:gd name="connsiteY7" fmla="*/ 47625 h 59531"/>
                  <a:gd name="connsiteX8" fmla="*/ 93528 w 96762"/>
                  <a:gd name="connsiteY8" fmla="*/ 40481 h 59531"/>
                  <a:gd name="connsiteX9" fmla="*/ 86384 w 96762"/>
                  <a:gd name="connsiteY9" fmla="*/ 35719 h 59531"/>
                  <a:gd name="connsiteX10" fmla="*/ 74478 w 96762"/>
                  <a:gd name="connsiteY10" fmla="*/ 33337 h 59531"/>
                  <a:gd name="connsiteX11" fmla="*/ 41141 w 96762"/>
                  <a:gd name="connsiteY11" fmla="*/ 26194 h 59531"/>
                  <a:gd name="connsiteX12" fmla="*/ 26853 w 96762"/>
                  <a:gd name="connsiteY12" fmla="*/ 11906 h 59531"/>
                  <a:gd name="connsiteX13" fmla="*/ 14947 w 96762"/>
                  <a:gd name="connsiteY13" fmla="*/ 0 h 59531"/>
                  <a:gd name="connsiteX14" fmla="*/ 659 w 96762"/>
                  <a:gd name="connsiteY14" fmla="*/ 2381 h 59531"/>
                  <a:gd name="connsiteX15" fmla="*/ 5422 w 96762"/>
                  <a:gd name="connsiteY15" fmla="*/ 9525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762" h="59531">
                    <a:moveTo>
                      <a:pt x="5422" y="9525"/>
                    </a:moveTo>
                    <a:cubicBezTo>
                      <a:pt x="7009" y="13891"/>
                      <a:pt x="7744" y="23695"/>
                      <a:pt x="10184" y="28575"/>
                    </a:cubicBezTo>
                    <a:cubicBezTo>
                      <a:pt x="11464" y="31135"/>
                      <a:pt x="13359" y="33338"/>
                      <a:pt x="14947" y="35719"/>
                    </a:cubicBezTo>
                    <a:lnTo>
                      <a:pt x="22091" y="57150"/>
                    </a:lnTo>
                    <a:cubicBezTo>
                      <a:pt x="22885" y="59531"/>
                      <a:pt x="26853" y="58737"/>
                      <a:pt x="29234" y="59531"/>
                    </a:cubicBezTo>
                    <a:cubicBezTo>
                      <a:pt x="45611" y="48614"/>
                      <a:pt x="38092" y="51816"/>
                      <a:pt x="50666" y="47625"/>
                    </a:cubicBezTo>
                    <a:cubicBezTo>
                      <a:pt x="55428" y="48419"/>
                      <a:pt x="60125" y="50006"/>
                      <a:pt x="64953" y="50006"/>
                    </a:cubicBezTo>
                    <a:cubicBezTo>
                      <a:pt x="75302" y="50006"/>
                      <a:pt x="86091" y="50898"/>
                      <a:pt x="95909" y="47625"/>
                    </a:cubicBezTo>
                    <a:cubicBezTo>
                      <a:pt x="98290" y="46831"/>
                      <a:pt x="95096" y="42441"/>
                      <a:pt x="93528" y="40481"/>
                    </a:cubicBezTo>
                    <a:cubicBezTo>
                      <a:pt x="91740" y="38246"/>
                      <a:pt x="89064" y="36724"/>
                      <a:pt x="86384" y="35719"/>
                    </a:cubicBezTo>
                    <a:cubicBezTo>
                      <a:pt x="82594" y="34298"/>
                      <a:pt x="78383" y="34402"/>
                      <a:pt x="74478" y="33337"/>
                    </a:cubicBezTo>
                    <a:cubicBezTo>
                      <a:pt x="45775" y="25508"/>
                      <a:pt x="75810" y="30527"/>
                      <a:pt x="41141" y="26194"/>
                    </a:cubicBezTo>
                    <a:cubicBezTo>
                      <a:pt x="36378" y="21431"/>
                      <a:pt x="30589" y="17510"/>
                      <a:pt x="26853" y="11906"/>
                    </a:cubicBezTo>
                    <a:cubicBezTo>
                      <a:pt x="20504" y="2381"/>
                      <a:pt x="24472" y="6349"/>
                      <a:pt x="14947" y="0"/>
                    </a:cubicBezTo>
                    <a:cubicBezTo>
                      <a:pt x="10184" y="794"/>
                      <a:pt x="3750" y="-1328"/>
                      <a:pt x="659" y="2381"/>
                    </a:cubicBezTo>
                    <a:cubicBezTo>
                      <a:pt x="-1932" y="5490"/>
                      <a:pt x="3835" y="5159"/>
                      <a:pt x="5422" y="9525"/>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14" name="Freeform 1213"/>
              <p:cNvSpPr/>
              <p:nvPr/>
            </p:nvSpPr>
            <p:spPr bwMode="auto">
              <a:xfrm>
                <a:off x="10062459" y="1190123"/>
                <a:ext cx="43249" cy="17067"/>
              </a:xfrm>
              <a:custGeom>
                <a:avLst/>
                <a:gdLst>
                  <a:gd name="connsiteX0" fmla="*/ 73819 w 86498"/>
                  <a:gd name="connsiteY0" fmla="*/ 137 h 34135"/>
                  <a:gd name="connsiteX1" fmla="*/ 71437 w 86498"/>
                  <a:gd name="connsiteY1" fmla="*/ 12043 h 34135"/>
                  <a:gd name="connsiteX2" fmla="*/ 83344 w 86498"/>
                  <a:gd name="connsiteY2" fmla="*/ 26331 h 34135"/>
                  <a:gd name="connsiteX3" fmla="*/ 85725 w 86498"/>
                  <a:gd name="connsiteY3" fmla="*/ 33475 h 34135"/>
                  <a:gd name="connsiteX4" fmla="*/ 57150 w 86498"/>
                  <a:gd name="connsiteY4" fmla="*/ 28712 h 34135"/>
                  <a:gd name="connsiteX5" fmla="*/ 42862 w 86498"/>
                  <a:gd name="connsiteY5" fmla="*/ 31093 h 34135"/>
                  <a:gd name="connsiteX6" fmla="*/ 35719 w 86498"/>
                  <a:gd name="connsiteY6" fmla="*/ 33475 h 34135"/>
                  <a:gd name="connsiteX7" fmla="*/ 19050 w 86498"/>
                  <a:gd name="connsiteY7" fmla="*/ 28712 h 34135"/>
                  <a:gd name="connsiteX8" fmla="*/ 11906 w 86498"/>
                  <a:gd name="connsiteY8" fmla="*/ 23950 h 34135"/>
                  <a:gd name="connsiteX9" fmla="*/ 4762 w 86498"/>
                  <a:gd name="connsiteY9" fmla="*/ 21568 h 34135"/>
                  <a:gd name="connsiteX10" fmla="*/ 0 w 86498"/>
                  <a:gd name="connsiteY10" fmla="*/ 14425 h 34135"/>
                  <a:gd name="connsiteX11" fmla="*/ 4762 w 86498"/>
                  <a:gd name="connsiteY11" fmla="*/ 4900 h 34135"/>
                  <a:gd name="connsiteX12" fmla="*/ 16669 w 86498"/>
                  <a:gd name="connsiteY12" fmla="*/ 2518 h 34135"/>
                  <a:gd name="connsiteX13" fmla="*/ 23812 w 86498"/>
                  <a:gd name="connsiteY13" fmla="*/ 137 h 34135"/>
                  <a:gd name="connsiteX14" fmla="*/ 61912 w 86498"/>
                  <a:gd name="connsiteY14" fmla="*/ 2518 h 34135"/>
                  <a:gd name="connsiteX15" fmla="*/ 71437 w 86498"/>
                  <a:gd name="connsiteY15" fmla="*/ 4900 h 34135"/>
                  <a:gd name="connsiteX16" fmla="*/ 73819 w 86498"/>
                  <a:gd name="connsiteY16" fmla="*/ 137 h 3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498" h="34135">
                    <a:moveTo>
                      <a:pt x="73819" y="137"/>
                    </a:moveTo>
                    <a:cubicBezTo>
                      <a:pt x="73819" y="1327"/>
                      <a:pt x="70935" y="8027"/>
                      <a:pt x="71437" y="12043"/>
                    </a:cubicBezTo>
                    <a:cubicBezTo>
                      <a:pt x="71910" y="15831"/>
                      <a:pt x="81422" y="24409"/>
                      <a:pt x="83344" y="26331"/>
                    </a:cubicBezTo>
                    <a:cubicBezTo>
                      <a:pt x="84138" y="28712"/>
                      <a:pt x="88160" y="32866"/>
                      <a:pt x="85725" y="33475"/>
                    </a:cubicBezTo>
                    <a:cubicBezTo>
                      <a:pt x="76613" y="35753"/>
                      <a:pt x="65940" y="31641"/>
                      <a:pt x="57150" y="28712"/>
                    </a:cubicBezTo>
                    <a:cubicBezTo>
                      <a:pt x="52387" y="29506"/>
                      <a:pt x="47575" y="30045"/>
                      <a:pt x="42862" y="31093"/>
                    </a:cubicBezTo>
                    <a:cubicBezTo>
                      <a:pt x="40412" y="31638"/>
                      <a:pt x="38216" y="33725"/>
                      <a:pt x="35719" y="33475"/>
                    </a:cubicBezTo>
                    <a:cubicBezTo>
                      <a:pt x="29969" y="32900"/>
                      <a:pt x="24606" y="30300"/>
                      <a:pt x="19050" y="28712"/>
                    </a:cubicBezTo>
                    <a:cubicBezTo>
                      <a:pt x="16669" y="27125"/>
                      <a:pt x="14466" y="25230"/>
                      <a:pt x="11906" y="23950"/>
                    </a:cubicBezTo>
                    <a:cubicBezTo>
                      <a:pt x="9661" y="22827"/>
                      <a:pt x="6722" y="23136"/>
                      <a:pt x="4762" y="21568"/>
                    </a:cubicBezTo>
                    <a:cubicBezTo>
                      <a:pt x="2527" y="19780"/>
                      <a:pt x="1587" y="16806"/>
                      <a:pt x="0" y="14425"/>
                    </a:cubicBezTo>
                    <a:cubicBezTo>
                      <a:pt x="1587" y="11250"/>
                      <a:pt x="1874" y="6963"/>
                      <a:pt x="4762" y="4900"/>
                    </a:cubicBezTo>
                    <a:cubicBezTo>
                      <a:pt x="8056" y="2547"/>
                      <a:pt x="12742" y="3500"/>
                      <a:pt x="16669" y="2518"/>
                    </a:cubicBezTo>
                    <a:cubicBezTo>
                      <a:pt x="19104" y="1909"/>
                      <a:pt x="21431" y="931"/>
                      <a:pt x="23812" y="137"/>
                    </a:cubicBezTo>
                    <a:cubicBezTo>
                      <a:pt x="36512" y="931"/>
                      <a:pt x="49250" y="1252"/>
                      <a:pt x="61912" y="2518"/>
                    </a:cubicBezTo>
                    <a:cubicBezTo>
                      <a:pt x="65169" y="2844"/>
                      <a:pt x="68510" y="3436"/>
                      <a:pt x="71437" y="4900"/>
                    </a:cubicBezTo>
                    <a:cubicBezTo>
                      <a:pt x="73445" y="5904"/>
                      <a:pt x="73819" y="-1053"/>
                      <a:pt x="73819" y="137"/>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15" name="Freeform 1214"/>
              <p:cNvSpPr/>
              <p:nvPr/>
            </p:nvSpPr>
            <p:spPr bwMode="auto">
              <a:xfrm>
                <a:off x="8677480" y="1578336"/>
                <a:ext cx="8616" cy="16669"/>
              </a:xfrm>
              <a:custGeom>
                <a:avLst/>
                <a:gdLst>
                  <a:gd name="connsiteX0" fmla="*/ 563 w 17232"/>
                  <a:gd name="connsiteY0" fmla="*/ 9525 h 33337"/>
                  <a:gd name="connsiteX1" fmla="*/ 2944 w 17232"/>
                  <a:gd name="connsiteY1" fmla="*/ 28575 h 33337"/>
                  <a:gd name="connsiteX2" fmla="*/ 17232 w 17232"/>
                  <a:gd name="connsiteY2" fmla="*/ 33337 h 33337"/>
                  <a:gd name="connsiteX3" fmla="*/ 12469 w 17232"/>
                  <a:gd name="connsiteY3" fmla="*/ 7143 h 33337"/>
                  <a:gd name="connsiteX4" fmla="*/ 7707 w 17232"/>
                  <a:gd name="connsiteY4" fmla="*/ 0 h 33337"/>
                  <a:gd name="connsiteX5" fmla="*/ 563 w 17232"/>
                  <a:gd name="connsiteY5" fmla="*/ 9525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32" h="33337">
                    <a:moveTo>
                      <a:pt x="563" y="9525"/>
                    </a:moveTo>
                    <a:cubicBezTo>
                      <a:pt x="-231" y="14287"/>
                      <a:pt x="-726" y="23332"/>
                      <a:pt x="2944" y="28575"/>
                    </a:cubicBezTo>
                    <a:cubicBezTo>
                      <a:pt x="5823" y="32688"/>
                      <a:pt x="17232" y="33337"/>
                      <a:pt x="17232" y="33337"/>
                    </a:cubicBezTo>
                    <a:cubicBezTo>
                      <a:pt x="16410" y="26762"/>
                      <a:pt x="16141" y="14487"/>
                      <a:pt x="12469" y="7143"/>
                    </a:cubicBezTo>
                    <a:cubicBezTo>
                      <a:pt x="11189" y="4584"/>
                      <a:pt x="9294" y="2381"/>
                      <a:pt x="7707" y="0"/>
                    </a:cubicBezTo>
                    <a:cubicBezTo>
                      <a:pt x="-97" y="5202"/>
                      <a:pt x="1357" y="4763"/>
                      <a:pt x="563" y="9525"/>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16" name="Freeform 1215"/>
              <p:cNvSpPr/>
              <p:nvPr/>
            </p:nvSpPr>
            <p:spPr bwMode="auto">
              <a:xfrm>
                <a:off x="8572987" y="1394680"/>
                <a:ext cx="9144" cy="18288"/>
              </a:xfrm>
              <a:custGeom>
                <a:avLst/>
                <a:gdLst>
                  <a:gd name="connsiteX0" fmla="*/ 4763 w 31065"/>
                  <a:gd name="connsiteY0" fmla="*/ 599 h 57749"/>
                  <a:gd name="connsiteX1" fmla="*/ 14288 w 31065"/>
                  <a:gd name="connsiteY1" fmla="*/ 12505 h 57749"/>
                  <a:gd name="connsiteX2" fmla="*/ 26194 w 31065"/>
                  <a:gd name="connsiteY2" fmla="*/ 24412 h 57749"/>
                  <a:gd name="connsiteX3" fmla="*/ 28575 w 31065"/>
                  <a:gd name="connsiteY3" fmla="*/ 57749 h 57749"/>
                  <a:gd name="connsiteX4" fmla="*/ 19050 w 31065"/>
                  <a:gd name="connsiteY4" fmla="*/ 55368 h 57749"/>
                  <a:gd name="connsiteX5" fmla="*/ 11906 w 31065"/>
                  <a:gd name="connsiteY5" fmla="*/ 52987 h 57749"/>
                  <a:gd name="connsiteX6" fmla="*/ 9525 w 31065"/>
                  <a:gd name="connsiteY6" fmla="*/ 22030 h 57749"/>
                  <a:gd name="connsiteX7" fmla="*/ 7144 w 31065"/>
                  <a:gd name="connsiteY7" fmla="*/ 14887 h 57749"/>
                  <a:gd name="connsiteX8" fmla="*/ 0 w 31065"/>
                  <a:gd name="connsiteY8" fmla="*/ 10124 h 57749"/>
                  <a:gd name="connsiteX9" fmla="*/ 4763 w 31065"/>
                  <a:gd name="connsiteY9" fmla="*/ 599 h 5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65" h="57749">
                    <a:moveTo>
                      <a:pt x="4763" y="599"/>
                    </a:moveTo>
                    <a:cubicBezTo>
                      <a:pt x="7144" y="996"/>
                      <a:pt x="10694" y="8911"/>
                      <a:pt x="14288" y="12505"/>
                    </a:cubicBezTo>
                    <a:cubicBezTo>
                      <a:pt x="30162" y="28380"/>
                      <a:pt x="13493" y="5362"/>
                      <a:pt x="26194" y="24412"/>
                    </a:cubicBezTo>
                    <a:cubicBezTo>
                      <a:pt x="32980" y="44770"/>
                      <a:pt x="31579" y="33718"/>
                      <a:pt x="28575" y="57749"/>
                    </a:cubicBezTo>
                    <a:cubicBezTo>
                      <a:pt x="25400" y="56955"/>
                      <a:pt x="22197" y="56267"/>
                      <a:pt x="19050" y="55368"/>
                    </a:cubicBezTo>
                    <a:cubicBezTo>
                      <a:pt x="16636" y="54678"/>
                      <a:pt x="12596" y="55401"/>
                      <a:pt x="11906" y="52987"/>
                    </a:cubicBezTo>
                    <a:cubicBezTo>
                      <a:pt x="9063" y="43036"/>
                      <a:pt x="10809" y="32300"/>
                      <a:pt x="9525" y="22030"/>
                    </a:cubicBezTo>
                    <a:cubicBezTo>
                      <a:pt x="9214" y="19540"/>
                      <a:pt x="8712" y="16847"/>
                      <a:pt x="7144" y="14887"/>
                    </a:cubicBezTo>
                    <a:cubicBezTo>
                      <a:pt x="5356" y="12652"/>
                      <a:pt x="2381" y="11712"/>
                      <a:pt x="0" y="10124"/>
                    </a:cubicBezTo>
                    <a:cubicBezTo>
                      <a:pt x="2601" y="-2883"/>
                      <a:pt x="2382" y="202"/>
                      <a:pt x="4763" y="599"/>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17" name="Freeform 1216"/>
              <p:cNvSpPr/>
              <p:nvPr/>
            </p:nvSpPr>
            <p:spPr bwMode="auto">
              <a:xfrm>
                <a:off x="8579917" y="1385166"/>
                <a:ext cx="6980" cy="6417"/>
              </a:xfrm>
              <a:custGeom>
                <a:avLst/>
                <a:gdLst>
                  <a:gd name="connsiteX0" fmla="*/ 426 w 13961"/>
                  <a:gd name="connsiteY0" fmla="*/ 5339 h 12835"/>
                  <a:gd name="connsiteX1" fmla="*/ 12332 w 13961"/>
                  <a:gd name="connsiteY1" fmla="*/ 12482 h 12835"/>
                  <a:gd name="connsiteX2" fmla="*/ 9951 w 13961"/>
                  <a:gd name="connsiteY2" fmla="*/ 576 h 12835"/>
                  <a:gd name="connsiteX3" fmla="*/ 2807 w 13961"/>
                  <a:gd name="connsiteY3" fmla="*/ 2957 h 12835"/>
                  <a:gd name="connsiteX4" fmla="*/ 426 w 13961"/>
                  <a:gd name="connsiteY4" fmla="*/ 5339 h 1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1" h="12835">
                    <a:moveTo>
                      <a:pt x="426" y="5339"/>
                    </a:moveTo>
                    <a:cubicBezTo>
                      <a:pt x="2013" y="6926"/>
                      <a:pt x="8193" y="14552"/>
                      <a:pt x="12332" y="12482"/>
                    </a:cubicBezTo>
                    <a:cubicBezTo>
                      <a:pt x="15952" y="10672"/>
                      <a:pt x="12813" y="3438"/>
                      <a:pt x="9951" y="576"/>
                    </a:cubicBezTo>
                    <a:cubicBezTo>
                      <a:pt x="8176" y="-1199"/>
                      <a:pt x="4895" y="1565"/>
                      <a:pt x="2807" y="2957"/>
                    </a:cubicBezTo>
                    <a:cubicBezTo>
                      <a:pt x="2146" y="3397"/>
                      <a:pt x="-1161" y="3752"/>
                      <a:pt x="426" y="5339"/>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18" name="Freeform 1217"/>
              <p:cNvSpPr/>
              <p:nvPr/>
            </p:nvSpPr>
            <p:spPr bwMode="auto">
              <a:xfrm>
                <a:off x="8595577" y="1411500"/>
                <a:ext cx="5985" cy="8574"/>
              </a:xfrm>
              <a:custGeom>
                <a:avLst/>
                <a:gdLst>
                  <a:gd name="connsiteX0" fmla="*/ 64 w 11970"/>
                  <a:gd name="connsiteY0" fmla="*/ 296 h 17148"/>
                  <a:gd name="connsiteX1" fmla="*/ 9589 w 11970"/>
                  <a:gd name="connsiteY1" fmla="*/ 16964 h 17148"/>
                  <a:gd name="connsiteX2" fmla="*/ 11970 w 11970"/>
                  <a:gd name="connsiteY2" fmla="*/ 9821 h 17148"/>
                  <a:gd name="connsiteX3" fmla="*/ 64 w 11970"/>
                  <a:gd name="connsiteY3" fmla="*/ 296 h 17148"/>
                </a:gdLst>
                <a:ahLst/>
                <a:cxnLst>
                  <a:cxn ang="0">
                    <a:pos x="connsiteX0" y="connsiteY0"/>
                  </a:cxn>
                  <a:cxn ang="0">
                    <a:pos x="connsiteX1" y="connsiteY1"/>
                  </a:cxn>
                  <a:cxn ang="0">
                    <a:pos x="connsiteX2" y="connsiteY2"/>
                  </a:cxn>
                  <a:cxn ang="0">
                    <a:pos x="connsiteX3" y="connsiteY3"/>
                  </a:cxn>
                </a:cxnLst>
                <a:rect l="l" t="t" r="r" b="b"/>
                <a:pathLst>
                  <a:path w="11970" h="17148">
                    <a:moveTo>
                      <a:pt x="64" y="296"/>
                    </a:moveTo>
                    <a:cubicBezTo>
                      <a:pt x="-333" y="1487"/>
                      <a:pt x="912" y="19133"/>
                      <a:pt x="9589" y="16964"/>
                    </a:cubicBezTo>
                    <a:cubicBezTo>
                      <a:pt x="12024" y="16355"/>
                      <a:pt x="11176" y="12202"/>
                      <a:pt x="11970" y="9821"/>
                    </a:cubicBezTo>
                    <a:cubicBezTo>
                      <a:pt x="6327" y="1356"/>
                      <a:pt x="461" y="-895"/>
                      <a:pt x="64" y="296"/>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19" name="Freeform 1218"/>
              <p:cNvSpPr/>
              <p:nvPr/>
            </p:nvSpPr>
            <p:spPr bwMode="auto">
              <a:xfrm>
                <a:off x="10146942" y="1397079"/>
                <a:ext cx="6004" cy="9807"/>
              </a:xfrm>
              <a:custGeom>
                <a:avLst/>
                <a:gdLst>
                  <a:gd name="connsiteX0" fmla="*/ 102 w 12008"/>
                  <a:gd name="connsiteY0" fmla="*/ 564 h 19614"/>
                  <a:gd name="connsiteX1" fmla="*/ 4864 w 12008"/>
                  <a:gd name="connsiteY1" fmla="*/ 12470 h 19614"/>
                  <a:gd name="connsiteX2" fmla="*/ 7245 w 12008"/>
                  <a:gd name="connsiteY2" fmla="*/ 19614 h 19614"/>
                  <a:gd name="connsiteX3" fmla="*/ 12008 w 12008"/>
                  <a:gd name="connsiteY3" fmla="*/ 12470 h 19614"/>
                  <a:gd name="connsiteX4" fmla="*/ 9627 w 12008"/>
                  <a:gd name="connsiteY4" fmla="*/ 5326 h 19614"/>
                  <a:gd name="connsiteX5" fmla="*/ 102 w 12008"/>
                  <a:gd name="connsiteY5" fmla="*/ 564 h 1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8" h="19614">
                    <a:moveTo>
                      <a:pt x="102" y="564"/>
                    </a:moveTo>
                    <a:cubicBezTo>
                      <a:pt x="-692" y="1755"/>
                      <a:pt x="3363" y="8468"/>
                      <a:pt x="4864" y="12470"/>
                    </a:cubicBezTo>
                    <a:cubicBezTo>
                      <a:pt x="5745" y="14820"/>
                      <a:pt x="4735" y="19614"/>
                      <a:pt x="7245" y="19614"/>
                    </a:cubicBezTo>
                    <a:cubicBezTo>
                      <a:pt x="10107" y="19614"/>
                      <a:pt x="10420" y="14851"/>
                      <a:pt x="12008" y="12470"/>
                    </a:cubicBezTo>
                    <a:cubicBezTo>
                      <a:pt x="11214" y="10089"/>
                      <a:pt x="11195" y="7286"/>
                      <a:pt x="9627" y="5326"/>
                    </a:cubicBezTo>
                    <a:cubicBezTo>
                      <a:pt x="5113" y="-317"/>
                      <a:pt x="896" y="-627"/>
                      <a:pt x="102" y="564"/>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20" name="Freeform 1219"/>
              <p:cNvSpPr/>
              <p:nvPr/>
            </p:nvSpPr>
            <p:spPr bwMode="auto">
              <a:xfrm>
                <a:off x="8424159" y="1518804"/>
                <a:ext cx="20321" cy="28575"/>
              </a:xfrm>
              <a:custGeom>
                <a:avLst/>
                <a:gdLst>
                  <a:gd name="connsiteX0" fmla="*/ 14287 w 40642"/>
                  <a:gd name="connsiteY0" fmla="*/ 0 h 57150"/>
                  <a:gd name="connsiteX1" fmla="*/ 9525 w 40642"/>
                  <a:gd name="connsiteY1" fmla="*/ 11906 h 57150"/>
                  <a:gd name="connsiteX2" fmla="*/ 0 w 40642"/>
                  <a:gd name="connsiteY2" fmla="*/ 21431 h 57150"/>
                  <a:gd name="connsiteX3" fmla="*/ 2381 w 40642"/>
                  <a:gd name="connsiteY3" fmla="*/ 40481 h 57150"/>
                  <a:gd name="connsiteX4" fmla="*/ 21431 w 40642"/>
                  <a:gd name="connsiteY4" fmla="*/ 52388 h 57150"/>
                  <a:gd name="connsiteX5" fmla="*/ 28575 w 40642"/>
                  <a:gd name="connsiteY5" fmla="*/ 57150 h 57150"/>
                  <a:gd name="connsiteX6" fmla="*/ 35719 w 40642"/>
                  <a:gd name="connsiteY6" fmla="*/ 54769 h 57150"/>
                  <a:gd name="connsiteX7" fmla="*/ 38100 w 40642"/>
                  <a:gd name="connsiteY7" fmla="*/ 35719 h 57150"/>
                  <a:gd name="connsiteX8" fmla="*/ 33337 w 40642"/>
                  <a:gd name="connsiteY8" fmla="*/ 28575 h 57150"/>
                  <a:gd name="connsiteX9" fmla="*/ 26194 w 40642"/>
                  <a:gd name="connsiteY9" fmla="*/ 26194 h 57150"/>
                  <a:gd name="connsiteX10" fmla="*/ 14287 w 40642"/>
                  <a:gd name="connsiteY10" fmla="*/ 4763 h 57150"/>
                  <a:gd name="connsiteX11" fmla="*/ 14287 w 40642"/>
                  <a:gd name="connsiteY11"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42" h="57150">
                    <a:moveTo>
                      <a:pt x="14287" y="0"/>
                    </a:moveTo>
                    <a:cubicBezTo>
                      <a:pt x="12700" y="3969"/>
                      <a:pt x="12261" y="8622"/>
                      <a:pt x="9525" y="11906"/>
                    </a:cubicBezTo>
                    <a:cubicBezTo>
                      <a:pt x="-4586" y="28840"/>
                      <a:pt x="7760" y="-1849"/>
                      <a:pt x="0" y="21431"/>
                    </a:cubicBezTo>
                    <a:cubicBezTo>
                      <a:pt x="794" y="27781"/>
                      <a:pt x="697" y="34307"/>
                      <a:pt x="2381" y="40481"/>
                    </a:cubicBezTo>
                    <a:cubicBezTo>
                      <a:pt x="5554" y="52116"/>
                      <a:pt x="12102" y="46169"/>
                      <a:pt x="21431" y="52388"/>
                    </a:cubicBezTo>
                    <a:lnTo>
                      <a:pt x="28575" y="57150"/>
                    </a:lnTo>
                    <a:cubicBezTo>
                      <a:pt x="30956" y="56356"/>
                      <a:pt x="33759" y="56337"/>
                      <a:pt x="35719" y="54769"/>
                    </a:cubicBezTo>
                    <a:cubicBezTo>
                      <a:pt x="42740" y="49152"/>
                      <a:pt x="41022" y="43510"/>
                      <a:pt x="38100" y="35719"/>
                    </a:cubicBezTo>
                    <a:cubicBezTo>
                      <a:pt x="37095" y="33039"/>
                      <a:pt x="35572" y="30363"/>
                      <a:pt x="33337" y="28575"/>
                    </a:cubicBezTo>
                    <a:cubicBezTo>
                      <a:pt x="31377" y="27007"/>
                      <a:pt x="28575" y="26988"/>
                      <a:pt x="26194" y="26194"/>
                    </a:cubicBezTo>
                    <a:cubicBezTo>
                      <a:pt x="15277" y="9818"/>
                      <a:pt x="18480" y="17336"/>
                      <a:pt x="14287" y="4763"/>
                    </a:cubicBezTo>
                    <a:lnTo>
                      <a:pt x="14287" y="0"/>
                    </a:ln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21" name="Freeform 1220"/>
              <p:cNvSpPr/>
              <p:nvPr/>
            </p:nvSpPr>
            <p:spPr bwMode="auto">
              <a:xfrm>
                <a:off x="8620612" y="1942606"/>
                <a:ext cx="101883" cy="569451"/>
              </a:xfrm>
              <a:custGeom>
                <a:avLst/>
                <a:gdLst>
                  <a:gd name="connsiteX0" fmla="*/ 102394 w 203765"/>
                  <a:gd name="connsiteY0" fmla="*/ 4883 h 1138901"/>
                  <a:gd name="connsiteX1" fmla="*/ 119063 w 203765"/>
                  <a:gd name="connsiteY1" fmla="*/ 14408 h 1138901"/>
                  <a:gd name="connsiteX2" fmla="*/ 133350 w 203765"/>
                  <a:gd name="connsiteY2" fmla="*/ 23933 h 1138901"/>
                  <a:gd name="connsiteX3" fmla="*/ 138113 w 203765"/>
                  <a:gd name="connsiteY3" fmla="*/ 31076 h 1138901"/>
                  <a:gd name="connsiteX4" fmla="*/ 140494 w 203765"/>
                  <a:gd name="connsiteY4" fmla="*/ 38220 h 1138901"/>
                  <a:gd name="connsiteX5" fmla="*/ 147638 w 203765"/>
                  <a:gd name="connsiteY5" fmla="*/ 42983 h 1138901"/>
                  <a:gd name="connsiteX6" fmla="*/ 161925 w 203765"/>
                  <a:gd name="connsiteY6" fmla="*/ 71558 h 1138901"/>
                  <a:gd name="connsiteX7" fmla="*/ 171450 w 203765"/>
                  <a:gd name="connsiteY7" fmla="*/ 85845 h 1138901"/>
                  <a:gd name="connsiteX8" fmla="*/ 173831 w 203765"/>
                  <a:gd name="connsiteY8" fmla="*/ 92989 h 1138901"/>
                  <a:gd name="connsiteX9" fmla="*/ 176213 w 203765"/>
                  <a:gd name="connsiteY9" fmla="*/ 102514 h 1138901"/>
                  <a:gd name="connsiteX10" fmla="*/ 178594 w 203765"/>
                  <a:gd name="connsiteY10" fmla="*/ 116801 h 1138901"/>
                  <a:gd name="connsiteX11" fmla="*/ 185738 w 203765"/>
                  <a:gd name="connsiteY11" fmla="*/ 121564 h 1138901"/>
                  <a:gd name="connsiteX12" fmla="*/ 192881 w 203765"/>
                  <a:gd name="connsiteY12" fmla="*/ 157283 h 1138901"/>
                  <a:gd name="connsiteX13" fmla="*/ 200025 w 203765"/>
                  <a:gd name="connsiteY13" fmla="*/ 162045 h 1138901"/>
                  <a:gd name="connsiteX14" fmla="*/ 200025 w 203765"/>
                  <a:gd name="connsiteY14" fmla="*/ 204908 h 1138901"/>
                  <a:gd name="connsiteX15" fmla="*/ 185738 w 203765"/>
                  <a:gd name="connsiteY15" fmla="*/ 209670 h 1138901"/>
                  <a:gd name="connsiteX16" fmla="*/ 169069 w 203765"/>
                  <a:gd name="connsiteY16" fmla="*/ 288251 h 1138901"/>
                  <a:gd name="connsiteX17" fmla="*/ 166688 w 203765"/>
                  <a:gd name="connsiteY17" fmla="*/ 316826 h 1138901"/>
                  <a:gd name="connsiteX18" fmla="*/ 157163 w 203765"/>
                  <a:gd name="connsiteY18" fmla="*/ 331114 h 1138901"/>
                  <a:gd name="connsiteX19" fmla="*/ 150019 w 203765"/>
                  <a:gd name="connsiteY19" fmla="*/ 357308 h 1138901"/>
                  <a:gd name="connsiteX20" fmla="*/ 147638 w 203765"/>
                  <a:gd name="connsiteY20" fmla="*/ 376358 h 1138901"/>
                  <a:gd name="connsiteX21" fmla="*/ 145256 w 203765"/>
                  <a:gd name="connsiteY21" fmla="*/ 385883 h 1138901"/>
                  <a:gd name="connsiteX22" fmla="*/ 140494 w 203765"/>
                  <a:gd name="connsiteY22" fmla="*/ 416839 h 1138901"/>
                  <a:gd name="connsiteX23" fmla="*/ 138113 w 203765"/>
                  <a:gd name="connsiteY23" fmla="*/ 423983 h 1138901"/>
                  <a:gd name="connsiteX24" fmla="*/ 133350 w 203765"/>
                  <a:gd name="connsiteY24" fmla="*/ 443033 h 1138901"/>
                  <a:gd name="connsiteX25" fmla="*/ 130969 w 203765"/>
                  <a:gd name="connsiteY25" fmla="*/ 452558 h 1138901"/>
                  <a:gd name="connsiteX26" fmla="*/ 128588 w 203765"/>
                  <a:gd name="connsiteY26" fmla="*/ 462083 h 1138901"/>
                  <a:gd name="connsiteX27" fmla="*/ 126206 w 203765"/>
                  <a:gd name="connsiteY27" fmla="*/ 469226 h 1138901"/>
                  <a:gd name="connsiteX28" fmla="*/ 123825 w 203765"/>
                  <a:gd name="connsiteY28" fmla="*/ 481133 h 1138901"/>
                  <a:gd name="connsiteX29" fmla="*/ 116681 w 203765"/>
                  <a:gd name="connsiteY29" fmla="*/ 488276 h 1138901"/>
                  <a:gd name="connsiteX30" fmla="*/ 111919 w 203765"/>
                  <a:gd name="connsiteY30" fmla="*/ 497801 h 1138901"/>
                  <a:gd name="connsiteX31" fmla="*/ 107156 w 203765"/>
                  <a:gd name="connsiteY31" fmla="*/ 547808 h 1138901"/>
                  <a:gd name="connsiteX32" fmla="*/ 100013 w 203765"/>
                  <a:gd name="connsiteY32" fmla="*/ 562095 h 1138901"/>
                  <a:gd name="connsiteX33" fmla="*/ 90488 w 203765"/>
                  <a:gd name="connsiteY33" fmla="*/ 583526 h 1138901"/>
                  <a:gd name="connsiteX34" fmla="*/ 80963 w 203765"/>
                  <a:gd name="connsiteY34" fmla="*/ 640676 h 1138901"/>
                  <a:gd name="connsiteX35" fmla="*/ 78581 w 203765"/>
                  <a:gd name="connsiteY35" fmla="*/ 647820 h 1138901"/>
                  <a:gd name="connsiteX36" fmla="*/ 76200 w 203765"/>
                  <a:gd name="connsiteY36" fmla="*/ 664489 h 1138901"/>
                  <a:gd name="connsiteX37" fmla="*/ 69056 w 203765"/>
                  <a:gd name="connsiteY37" fmla="*/ 690683 h 1138901"/>
                  <a:gd name="connsiteX38" fmla="*/ 64294 w 203765"/>
                  <a:gd name="connsiteY38" fmla="*/ 707351 h 1138901"/>
                  <a:gd name="connsiteX39" fmla="*/ 57150 w 203765"/>
                  <a:gd name="connsiteY39" fmla="*/ 712114 h 1138901"/>
                  <a:gd name="connsiteX40" fmla="*/ 52388 w 203765"/>
                  <a:gd name="connsiteY40" fmla="*/ 731164 h 1138901"/>
                  <a:gd name="connsiteX41" fmla="*/ 57150 w 203765"/>
                  <a:gd name="connsiteY41" fmla="*/ 762120 h 1138901"/>
                  <a:gd name="connsiteX42" fmla="*/ 59531 w 203765"/>
                  <a:gd name="connsiteY42" fmla="*/ 776408 h 1138901"/>
                  <a:gd name="connsiteX43" fmla="*/ 61913 w 203765"/>
                  <a:gd name="connsiteY43" fmla="*/ 793076 h 1138901"/>
                  <a:gd name="connsiteX44" fmla="*/ 64294 w 203765"/>
                  <a:gd name="connsiteY44" fmla="*/ 800220 h 1138901"/>
                  <a:gd name="connsiteX45" fmla="*/ 61913 w 203765"/>
                  <a:gd name="connsiteY45" fmla="*/ 876420 h 1138901"/>
                  <a:gd name="connsiteX46" fmla="*/ 59531 w 203765"/>
                  <a:gd name="connsiteY46" fmla="*/ 890708 h 1138901"/>
                  <a:gd name="connsiteX47" fmla="*/ 54769 w 203765"/>
                  <a:gd name="connsiteY47" fmla="*/ 933570 h 1138901"/>
                  <a:gd name="connsiteX48" fmla="*/ 52388 w 203765"/>
                  <a:gd name="connsiteY48" fmla="*/ 952620 h 1138901"/>
                  <a:gd name="connsiteX49" fmla="*/ 47625 w 203765"/>
                  <a:gd name="connsiteY49" fmla="*/ 966908 h 1138901"/>
                  <a:gd name="connsiteX50" fmla="*/ 40481 w 203765"/>
                  <a:gd name="connsiteY50" fmla="*/ 981195 h 1138901"/>
                  <a:gd name="connsiteX51" fmla="*/ 42863 w 203765"/>
                  <a:gd name="connsiteY51" fmla="*/ 1000245 h 1138901"/>
                  <a:gd name="connsiteX52" fmla="*/ 50006 w 203765"/>
                  <a:gd name="connsiteY52" fmla="*/ 1021676 h 1138901"/>
                  <a:gd name="connsiteX53" fmla="*/ 52388 w 203765"/>
                  <a:gd name="connsiteY53" fmla="*/ 1033583 h 1138901"/>
                  <a:gd name="connsiteX54" fmla="*/ 50006 w 203765"/>
                  <a:gd name="connsiteY54" fmla="*/ 1047870 h 1138901"/>
                  <a:gd name="connsiteX55" fmla="*/ 50006 w 203765"/>
                  <a:gd name="connsiteY55" fmla="*/ 1081208 h 1138901"/>
                  <a:gd name="connsiteX56" fmla="*/ 57150 w 203765"/>
                  <a:gd name="connsiteY56" fmla="*/ 1088351 h 1138901"/>
                  <a:gd name="connsiteX57" fmla="*/ 71438 w 203765"/>
                  <a:gd name="connsiteY57" fmla="*/ 1097876 h 1138901"/>
                  <a:gd name="connsiteX58" fmla="*/ 85725 w 203765"/>
                  <a:gd name="connsiteY58" fmla="*/ 1102639 h 1138901"/>
                  <a:gd name="connsiteX59" fmla="*/ 102394 w 203765"/>
                  <a:gd name="connsiteY59" fmla="*/ 1107401 h 1138901"/>
                  <a:gd name="connsiteX60" fmla="*/ 114300 w 203765"/>
                  <a:gd name="connsiteY60" fmla="*/ 1116926 h 1138901"/>
                  <a:gd name="connsiteX61" fmla="*/ 126206 w 203765"/>
                  <a:gd name="connsiteY61" fmla="*/ 1126451 h 1138901"/>
                  <a:gd name="connsiteX62" fmla="*/ 133350 w 203765"/>
                  <a:gd name="connsiteY62" fmla="*/ 1133595 h 1138901"/>
                  <a:gd name="connsiteX63" fmla="*/ 140494 w 203765"/>
                  <a:gd name="connsiteY63" fmla="*/ 1138358 h 1138901"/>
                  <a:gd name="connsiteX64" fmla="*/ 128588 w 203765"/>
                  <a:gd name="connsiteY64" fmla="*/ 1135976 h 1138901"/>
                  <a:gd name="connsiteX65" fmla="*/ 114300 w 203765"/>
                  <a:gd name="connsiteY65" fmla="*/ 1128833 h 1138901"/>
                  <a:gd name="connsiteX66" fmla="*/ 76200 w 203765"/>
                  <a:gd name="connsiteY66" fmla="*/ 1124070 h 1138901"/>
                  <a:gd name="connsiteX67" fmla="*/ 40481 w 203765"/>
                  <a:gd name="connsiteY67" fmla="*/ 1112164 h 1138901"/>
                  <a:gd name="connsiteX68" fmla="*/ 33338 w 203765"/>
                  <a:gd name="connsiteY68" fmla="*/ 1109783 h 1138901"/>
                  <a:gd name="connsiteX69" fmla="*/ 26194 w 203765"/>
                  <a:gd name="connsiteY69" fmla="*/ 1107401 h 1138901"/>
                  <a:gd name="connsiteX70" fmla="*/ 21431 w 203765"/>
                  <a:gd name="connsiteY70" fmla="*/ 1100258 h 1138901"/>
                  <a:gd name="connsiteX71" fmla="*/ 16669 w 203765"/>
                  <a:gd name="connsiteY71" fmla="*/ 1085970 h 1138901"/>
                  <a:gd name="connsiteX72" fmla="*/ 11906 w 203765"/>
                  <a:gd name="connsiteY72" fmla="*/ 1035964 h 1138901"/>
                  <a:gd name="connsiteX73" fmla="*/ 7144 w 203765"/>
                  <a:gd name="connsiteY73" fmla="*/ 1021676 h 1138901"/>
                  <a:gd name="connsiteX74" fmla="*/ 2381 w 203765"/>
                  <a:gd name="connsiteY74" fmla="*/ 1014533 h 1138901"/>
                  <a:gd name="connsiteX75" fmla="*/ 0 w 203765"/>
                  <a:gd name="connsiteY75" fmla="*/ 1007389 h 1138901"/>
                  <a:gd name="connsiteX76" fmla="*/ 7144 w 203765"/>
                  <a:gd name="connsiteY76" fmla="*/ 988339 h 1138901"/>
                  <a:gd name="connsiteX77" fmla="*/ 14288 w 203765"/>
                  <a:gd name="connsiteY77" fmla="*/ 981195 h 1138901"/>
                  <a:gd name="connsiteX78" fmla="*/ 21431 w 203765"/>
                  <a:gd name="connsiteY78" fmla="*/ 978814 h 1138901"/>
                  <a:gd name="connsiteX79" fmla="*/ 28575 w 203765"/>
                  <a:gd name="connsiteY79" fmla="*/ 971670 h 1138901"/>
                  <a:gd name="connsiteX80" fmla="*/ 33338 w 203765"/>
                  <a:gd name="connsiteY80" fmla="*/ 957383 h 1138901"/>
                  <a:gd name="connsiteX81" fmla="*/ 38100 w 203765"/>
                  <a:gd name="connsiteY81" fmla="*/ 938333 h 1138901"/>
                  <a:gd name="connsiteX82" fmla="*/ 35719 w 203765"/>
                  <a:gd name="connsiteY82" fmla="*/ 757358 h 1138901"/>
                  <a:gd name="connsiteX83" fmla="*/ 33338 w 203765"/>
                  <a:gd name="connsiteY83" fmla="*/ 704970 h 1138901"/>
                  <a:gd name="connsiteX84" fmla="*/ 33338 w 203765"/>
                  <a:gd name="connsiteY84" fmla="*/ 557333 h 1138901"/>
                  <a:gd name="connsiteX85" fmla="*/ 42863 w 203765"/>
                  <a:gd name="connsiteY85" fmla="*/ 533520 h 1138901"/>
                  <a:gd name="connsiteX86" fmla="*/ 47625 w 203765"/>
                  <a:gd name="connsiteY86" fmla="*/ 526376 h 1138901"/>
                  <a:gd name="connsiteX87" fmla="*/ 52388 w 203765"/>
                  <a:gd name="connsiteY87" fmla="*/ 516851 h 1138901"/>
                  <a:gd name="connsiteX88" fmla="*/ 59531 w 203765"/>
                  <a:gd name="connsiteY88" fmla="*/ 509708 h 1138901"/>
                  <a:gd name="connsiteX89" fmla="*/ 64294 w 203765"/>
                  <a:gd name="connsiteY89" fmla="*/ 502564 h 1138901"/>
                  <a:gd name="connsiteX90" fmla="*/ 66675 w 203765"/>
                  <a:gd name="connsiteY90" fmla="*/ 495420 h 1138901"/>
                  <a:gd name="connsiteX91" fmla="*/ 76200 w 203765"/>
                  <a:gd name="connsiteY91" fmla="*/ 481133 h 1138901"/>
                  <a:gd name="connsiteX92" fmla="*/ 83344 w 203765"/>
                  <a:gd name="connsiteY92" fmla="*/ 464464 h 1138901"/>
                  <a:gd name="connsiteX93" fmla="*/ 85725 w 203765"/>
                  <a:gd name="connsiteY93" fmla="*/ 454939 h 1138901"/>
                  <a:gd name="connsiteX94" fmla="*/ 88106 w 203765"/>
                  <a:gd name="connsiteY94" fmla="*/ 447795 h 1138901"/>
                  <a:gd name="connsiteX95" fmla="*/ 83344 w 203765"/>
                  <a:gd name="connsiteY95" fmla="*/ 409695 h 1138901"/>
                  <a:gd name="connsiteX96" fmla="*/ 80963 w 203765"/>
                  <a:gd name="connsiteY96" fmla="*/ 402551 h 1138901"/>
                  <a:gd name="connsiteX97" fmla="*/ 85725 w 203765"/>
                  <a:gd name="connsiteY97" fmla="*/ 343020 h 1138901"/>
                  <a:gd name="connsiteX98" fmla="*/ 90488 w 203765"/>
                  <a:gd name="connsiteY98" fmla="*/ 328733 h 1138901"/>
                  <a:gd name="connsiteX99" fmla="*/ 92869 w 203765"/>
                  <a:gd name="connsiteY99" fmla="*/ 319208 h 1138901"/>
                  <a:gd name="connsiteX100" fmla="*/ 102394 w 203765"/>
                  <a:gd name="connsiteY100" fmla="*/ 304920 h 1138901"/>
                  <a:gd name="connsiteX101" fmla="*/ 104775 w 203765"/>
                  <a:gd name="connsiteY101" fmla="*/ 297776 h 1138901"/>
                  <a:gd name="connsiteX102" fmla="*/ 109538 w 203765"/>
                  <a:gd name="connsiteY102" fmla="*/ 257295 h 1138901"/>
                  <a:gd name="connsiteX103" fmla="*/ 111919 w 203765"/>
                  <a:gd name="connsiteY103" fmla="*/ 250151 h 1138901"/>
                  <a:gd name="connsiteX104" fmla="*/ 114300 w 203765"/>
                  <a:gd name="connsiteY104" fmla="*/ 235864 h 1138901"/>
                  <a:gd name="connsiteX105" fmla="*/ 116681 w 203765"/>
                  <a:gd name="connsiteY105" fmla="*/ 228720 h 1138901"/>
                  <a:gd name="connsiteX106" fmla="*/ 119063 w 203765"/>
                  <a:gd name="connsiteY106" fmla="*/ 216814 h 1138901"/>
                  <a:gd name="connsiteX107" fmla="*/ 123825 w 203765"/>
                  <a:gd name="connsiteY107" fmla="*/ 202526 h 1138901"/>
                  <a:gd name="connsiteX108" fmla="*/ 138113 w 203765"/>
                  <a:gd name="connsiteY108" fmla="*/ 188239 h 1138901"/>
                  <a:gd name="connsiteX109" fmla="*/ 140494 w 203765"/>
                  <a:gd name="connsiteY109" fmla="*/ 181095 h 1138901"/>
                  <a:gd name="connsiteX110" fmla="*/ 135731 w 203765"/>
                  <a:gd name="connsiteY110" fmla="*/ 154901 h 1138901"/>
                  <a:gd name="connsiteX111" fmla="*/ 126206 w 203765"/>
                  <a:gd name="connsiteY111" fmla="*/ 140614 h 1138901"/>
                  <a:gd name="connsiteX112" fmla="*/ 119063 w 203765"/>
                  <a:gd name="connsiteY112" fmla="*/ 135851 h 1138901"/>
                  <a:gd name="connsiteX113" fmla="*/ 111919 w 203765"/>
                  <a:gd name="connsiteY113" fmla="*/ 121564 h 1138901"/>
                  <a:gd name="connsiteX114" fmla="*/ 109538 w 203765"/>
                  <a:gd name="connsiteY114" fmla="*/ 114420 h 1138901"/>
                  <a:gd name="connsiteX115" fmla="*/ 102394 w 203765"/>
                  <a:gd name="connsiteY115" fmla="*/ 109658 h 1138901"/>
                  <a:gd name="connsiteX116" fmla="*/ 104775 w 203765"/>
                  <a:gd name="connsiteY116" fmla="*/ 73939 h 1138901"/>
                  <a:gd name="connsiteX117" fmla="*/ 109538 w 203765"/>
                  <a:gd name="connsiteY117" fmla="*/ 66795 h 1138901"/>
                  <a:gd name="connsiteX118" fmla="*/ 100013 w 203765"/>
                  <a:gd name="connsiteY118" fmla="*/ 54889 h 1138901"/>
                  <a:gd name="connsiteX119" fmla="*/ 95250 w 203765"/>
                  <a:gd name="connsiteY119" fmla="*/ 40601 h 1138901"/>
                  <a:gd name="connsiteX120" fmla="*/ 97631 w 203765"/>
                  <a:gd name="connsiteY120" fmla="*/ 23933 h 1138901"/>
                  <a:gd name="connsiteX121" fmla="*/ 102394 w 203765"/>
                  <a:gd name="connsiteY121" fmla="*/ 9645 h 1138901"/>
                  <a:gd name="connsiteX122" fmla="*/ 104775 w 203765"/>
                  <a:gd name="connsiteY122" fmla="*/ 120 h 1138901"/>
                  <a:gd name="connsiteX123" fmla="*/ 102394 w 203765"/>
                  <a:gd name="connsiteY123" fmla="*/ 4883 h 113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03765" h="1138901">
                    <a:moveTo>
                      <a:pt x="102394" y="4883"/>
                    </a:moveTo>
                    <a:cubicBezTo>
                      <a:pt x="104775" y="7264"/>
                      <a:pt x="105567" y="2599"/>
                      <a:pt x="119063" y="14408"/>
                    </a:cubicBezTo>
                    <a:cubicBezTo>
                      <a:pt x="123370" y="18177"/>
                      <a:pt x="133350" y="23933"/>
                      <a:pt x="133350" y="23933"/>
                    </a:cubicBezTo>
                    <a:cubicBezTo>
                      <a:pt x="134938" y="26314"/>
                      <a:pt x="136833" y="28516"/>
                      <a:pt x="138113" y="31076"/>
                    </a:cubicBezTo>
                    <a:cubicBezTo>
                      <a:pt x="139236" y="33321"/>
                      <a:pt x="138926" y="36260"/>
                      <a:pt x="140494" y="38220"/>
                    </a:cubicBezTo>
                    <a:cubicBezTo>
                      <a:pt x="142282" y="40455"/>
                      <a:pt x="145257" y="41395"/>
                      <a:pt x="147638" y="42983"/>
                    </a:cubicBezTo>
                    <a:cubicBezTo>
                      <a:pt x="159948" y="61447"/>
                      <a:pt x="155353" y="51840"/>
                      <a:pt x="161925" y="71558"/>
                    </a:cubicBezTo>
                    <a:cubicBezTo>
                      <a:pt x="163735" y="76988"/>
                      <a:pt x="168275" y="81083"/>
                      <a:pt x="171450" y="85845"/>
                    </a:cubicBezTo>
                    <a:cubicBezTo>
                      <a:pt x="172842" y="87934"/>
                      <a:pt x="173141" y="90575"/>
                      <a:pt x="173831" y="92989"/>
                    </a:cubicBezTo>
                    <a:cubicBezTo>
                      <a:pt x="174730" y="96136"/>
                      <a:pt x="175571" y="99305"/>
                      <a:pt x="176213" y="102514"/>
                    </a:cubicBezTo>
                    <a:cubicBezTo>
                      <a:pt x="177160" y="107248"/>
                      <a:pt x="176435" y="112483"/>
                      <a:pt x="178594" y="116801"/>
                    </a:cubicBezTo>
                    <a:cubicBezTo>
                      <a:pt x="179874" y="119361"/>
                      <a:pt x="183357" y="119976"/>
                      <a:pt x="185738" y="121564"/>
                    </a:cubicBezTo>
                    <a:cubicBezTo>
                      <a:pt x="199135" y="141662"/>
                      <a:pt x="179130" y="109155"/>
                      <a:pt x="192881" y="157283"/>
                    </a:cubicBezTo>
                    <a:cubicBezTo>
                      <a:pt x="193667" y="160035"/>
                      <a:pt x="197644" y="160458"/>
                      <a:pt x="200025" y="162045"/>
                    </a:cubicBezTo>
                    <a:cubicBezTo>
                      <a:pt x="202836" y="176099"/>
                      <a:pt x="206808" y="190373"/>
                      <a:pt x="200025" y="204908"/>
                    </a:cubicBezTo>
                    <a:cubicBezTo>
                      <a:pt x="197902" y="209457"/>
                      <a:pt x="185738" y="209670"/>
                      <a:pt x="185738" y="209670"/>
                    </a:cubicBezTo>
                    <a:cubicBezTo>
                      <a:pt x="152011" y="232154"/>
                      <a:pt x="172752" y="212738"/>
                      <a:pt x="169069" y="288251"/>
                    </a:cubicBezTo>
                    <a:cubicBezTo>
                      <a:pt x="168603" y="297798"/>
                      <a:pt x="169246" y="307617"/>
                      <a:pt x="166688" y="316826"/>
                    </a:cubicBezTo>
                    <a:cubicBezTo>
                      <a:pt x="165156" y="322341"/>
                      <a:pt x="157163" y="331114"/>
                      <a:pt x="157163" y="331114"/>
                    </a:cubicBezTo>
                    <a:cubicBezTo>
                      <a:pt x="151791" y="352599"/>
                      <a:pt x="154470" y="343954"/>
                      <a:pt x="150019" y="357308"/>
                    </a:cubicBezTo>
                    <a:cubicBezTo>
                      <a:pt x="149225" y="363658"/>
                      <a:pt x="148690" y="370046"/>
                      <a:pt x="147638" y="376358"/>
                    </a:cubicBezTo>
                    <a:cubicBezTo>
                      <a:pt x="147100" y="379586"/>
                      <a:pt x="145842" y="382663"/>
                      <a:pt x="145256" y="385883"/>
                    </a:cubicBezTo>
                    <a:cubicBezTo>
                      <a:pt x="143355" y="396335"/>
                      <a:pt x="142797" y="406475"/>
                      <a:pt x="140494" y="416839"/>
                    </a:cubicBezTo>
                    <a:cubicBezTo>
                      <a:pt x="139950" y="419289"/>
                      <a:pt x="138773" y="421561"/>
                      <a:pt x="138113" y="423983"/>
                    </a:cubicBezTo>
                    <a:cubicBezTo>
                      <a:pt x="136391" y="430298"/>
                      <a:pt x="134938" y="436683"/>
                      <a:pt x="133350" y="443033"/>
                    </a:cubicBezTo>
                    <a:lnTo>
                      <a:pt x="130969" y="452558"/>
                    </a:lnTo>
                    <a:cubicBezTo>
                      <a:pt x="130175" y="455733"/>
                      <a:pt x="129623" y="458978"/>
                      <a:pt x="128588" y="462083"/>
                    </a:cubicBezTo>
                    <a:cubicBezTo>
                      <a:pt x="127794" y="464464"/>
                      <a:pt x="126815" y="466791"/>
                      <a:pt x="126206" y="469226"/>
                    </a:cubicBezTo>
                    <a:cubicBezTo>
                      <a:pt x="125224" y="473153"/>
                      <a:pt x="125635" y="477513"/>
                      <a:pt x="123825" y="481133"/>
                    </a:cubicBezTo>
                    <a:cubicBezTo>
                      <a:pt x="122319" y="484145"/>
                      <a:pt x="119062" y="485895"/>
                      <a:pt x="116681" y="488276"/>
                    </a:cubicBezTo>
                    <a:cubicBezTo>
                      <a:pt x="115094" y="491451"/>
                      <a:pt x="113317" y="494538"/>
                      <a:pt x="111919" y="497801"/>
                    </a:cubicBezTo>
                    <a:cubicBezTo>
                      <a:pt x="105171" y="513547"/>
                      <a:pt x="108777" y="530790"/>
                      <a:pt x="107156" y="547808"/>
                    </a:cubicBezTo>
                    <a:cubicBezTo>
                      <a:pt x="106367" y="556095"/>
                      <a:pt x="103320" y="554654"/>
                      <a:pt x="100013" y="562095"/>
                    </a:cubicBezTo>
                    <a:cubicBezTo>
                      <a:pt x="88680" y="587596"/>
                      <a:pt x="101264" y="567362"/>
                      <a:pt x="90488" y="583526"/>
                    </a:cubicBezTo>
                    <a:cubicBezTo>
                      <a:pt x="88096" y="602659"/>
                      <a:pt x="86281" y="622063"/>
                      <a:pt x="80963" y="640676"/>
                    </a:cubicBezTo>
                    <a:cubicBezTo>
                      <a:pt x="80273" y="643090"/>
                      <a:pt x="79375" y="645439"/>
                      <a:pt x="78581" y="647820"/>
                    </a:cubicBezTo>
                    <a:cubicBezTo>
                      <a:pt x="77787" y="653376"/>
                      <a:pt x="77301" y="658985"/>
                      <a:pt x="76200" y="664489"/>
                    </a:cubicBezTo>
                    <a:cubicBezTo>
                      <a:pt x="70537" y="692810"/>
                      <a:pt x="73621" y="674708"/>
                      <a:pt x="69056" y="690683"/>
                    </a:cubicBezTo>
                    <a:cubicBezTo>
                      <a:pt x="68866" y="691349"/>
                      <a:pt x="65563" y="705765"/>
                      <a:pt x="64294" y="707351"/>
                    </a:cubicBezTo>
                    <a:cubicBezTo>
                      <a:pt x="62506" y="709586"/>
                      <a:pt x="59531" y="710526"/>
                      <a:pt x="57150" y="712114"/>
                    </a:cubicBezTo>
                    <a:cubicBezTo>
                      <a:pt x="55271" y="717751"/>
                      <a:pt x="52388" y="725418"/>
                      <a:pt x="52388" y="731164"/>
                    </a:cubicBezTo>
                    <a:cubicBezTo>
                      <a:pt x="52388" y="751193"/>
                      <a:pt x="54275" y="747741"/>
                      <a:pt x="57150" y="762120"/>
                    </a:cubicBezTo>
                    <a:cubicBezTo>
                      <a:pt x="58097" y="766855"/>
                      <a:pt x="58797" y="771636"/>
                      <a:pt x="59531" y="776408"/>
                    </a:cubicBezTo>
                    <a:cubicBezTo>
                      <a:pt x="60385" y="781955"/>
                      <a:pt x="60812" y="787573"/>
                      <a:pt x="61913" y="793076"/>
                    </a:cubicBezTo>
                    <a:cubicBezTo>
                      <a:pt x="62405" y="795537"/>
                      <a:pt x="63500" y="797839"/>
                      <a:pt x="64294" y="800220"/>
                    </a:cubicBezTo>
                    <a:cubicBezTo>
                      <a:pt x="63500" y="825620"/>
                      <a:pt x="63249" y="851043"/>
                      <a:pt x="61913" y="876420"/>
                    </a:cubicBezTo>
                    <a:cubicBezTo>
                      <a:pt x="61659" y="881242"/>
                      <a:pt x="60130" y="885917"/>
                      <a:pt x="59531" y="890708"/>
                    </a:cubicBezTo>
                    <a:cubicBezTo>
                      <a:pt x="57748" y="904972"/>
                      <a:pt x="56417" y="919289"/>
                      <a:pt x="54769" y="933570"/>
                    </a:cubicBezTo>
                    <a:cubicBezTo>
                      <a:pt x="54036" y="939927"/>
                      <a:pt x="53729" y="946363"/>
                      <a:pt x="52388" y="952620"/>
                    </a:cubicBezTo>
                    <a:cubicBezTo>
                      <a:pt x="51336" y="957529"/>
                      <a:pt x="50410" y="962731"/>
                      <a:pt x="47625" y="966908"/>
                    </a:cubicBezTo>
                    <a:cubicBezTo>
                      <a:pt x="41471" y="976140"/>
                      <a:pt x="43768" y="971336"/>
                      <a:pt x="40481" y="981195"/>
                    </a:cubicBezTo>
                    <a:cubicBezTo>
                      <a:pt x="41275" y="987545"/>
                      <a:pt x="41522" y="993988"/>
                      <a:pt x="42863" y="1000245"/>
                    </a:cubicBezTo>
                    <a:cubicBezTo>
                      <a:pt x="42864" y="1000252"/>
                      <a:pt x="48814" y="1018101"/>
                      <a:pt x="50006" y="1021676"/>
                    </a:cubicBezTo>
                    <a:cubicBezTo>
                      <a:pt x="51286" y="1025516"/>
                      <a:pt x="51594" y="1029614"/>
                      <a:pt x="52388" y="1033583"/>
                    </a:cubicBezTo>
                    <a:cubicBezTo>
                      <a:pt x="51594" y="1038345"/>
                      <a:pt x="50740" y="1043098"/>
                      <a:pt x="50006" y="1047870"/>
                    </a:cubicBezTo>
                    <a:cubicBezTo>
                      <a:pt x="48242" y="1059334"/>
                      <a:pt x="45420" y="1069744"/>
                      <a:pt x="50006" y="1081208"/>
                    </a:cubicBezTo>
                    <a:cubicBezTo>
                      <a:pt x="51257" y="1084335"/>
                      <a:pt x="54492" y="1086284"/>
                      <a:pt x="57150" y="1088351"/>
                    </a:cubicBezTo>
                    <a:cubicBezTo>
                      <a:pt x="61668" y="1091865"/>
                      <a:pt x="66675" y="1094701"/>
                      <a:pt x="71438" y="1097876"/>
                    </a:cubicBezTo>
                    <a:cubicBezTo>
                      <a:pt x="75615" y="1100661"/>
                      <a:pt x="80855" y="1101422"/>
                      <a:pt x="85725" y="1102639"/>
                    </a:cubicBezTo>
                    <a:cubicBezTo>
                      <a:pt x="97685" y="1105629"/>
                      <a:pt x="92145" y="1103985"/>
                      <a:pt x="102394" y="1107401"/>
                    </a:cubicBezTo>
                    <a:cubicBezTo>
                      <a:pt x="116039" y="1127872"/>
                      <a:pt x="97871" y="1103783"/>
                      <a:pt x="114300" y="1116926"/>
                    </a:cubicBezTo>
                    <a:cubicBezTo>
                      <a:pt x="129688" y="1129236"/>
                      <a:pt x="108251" y="1120466"/>
                      <a:pt x="126206" y="1126451"/>
                    </a:cubicBezTo>
                    <a:cubicBezTo>
                      <a:pt x="128587" y="1128832"/>
                      <a:pt x="130763" y="1131439"/>
                      <a:pt x="133350" y="1133595"/>
                    </a:cubicBezTo>
                    <a:cubicBezTo>
                      <a:pt x="135549" y="1135427"/>
                      <a:pt x="143054" y="1137078"/>
                      <a:pt x="140494" y="1138358"/>
                    </a:cubicBezTo>
                    <a:cubicBezTo>
                      <a:pt x="136874" y="1140168"/>
                      <a:pt x="132514" y="1136958"/>
                      <a:pt x="128588" y="1135976"/>
                    </a:cubicBezTo>
                    <a:cubicBezTo>
                      <a:pt x="116617" y="1132983"/>
                      <a:pt x="125941" y="1134653"/>
                      <a:pt x="114300" y="1128833"/>
                    </a:cubicBezTo>
                    <a:cubicBezTo>
                      <a:pt x="104016" y="1123691"/>
                      <a:pt x="82126" y="1124526"/>
                      <a:pt x="76200" y="1124070"/>
                    </a:cubicBezTo>
                    <a:lnTo>
                      <a:pt x="40481" y="1112164"/>
                    </a:lnTo>
                    <a:lnTo>
                      <a:pt x="33338" y="1109783"/>
                    </a:lnTo>
                    <a:lnTo>
                      <a:pt x="26194" y="1107401"/>
                    </a:lnTo>
                    <a:cubicBezTo>
                      <a:pt x="24606" y="1105020"/>
                      <a:pt x="22593" y="1102873"/>
                      <a:pt x="21431" y="1100258"/>
                    </a:cubicBezTo>
                    <a:cubicBezTo>
                      <a:pt x="19392" y="1095670"/>
                      <a:pt x="16669" y="1085970"/>
                      <a:pt x="16669" y="1085970"/>
                    </a:cubicBezTo>
                    <a:cubicBezTo>
                      <a:pt x="16053" y="1077351"/>
                      <a:pt x="14773" y="1048388"/>
                      <a:pt x="11906" y="1035964"/>
                    </a:cubicBezTo>
                    <a:cubicBezTo>
                      <a:pt x="10777" y="1031072"/>
                      <a:pt x="9929" y="1025853"/>
                      <a:pt x="7144" y="1021676"/>
                    </a:cubicBezTo>
                    <a:lnTo>
                      <a:pt x="2381" y="1014533"/>
                    </a:lnTo>
                    <a:cubicBezTo>
                      <a:pt x="1587" y="1012152"/>
                      <a:pt x="0" y="1009899"/>
                      <a:pt x="0" y="1007389"/>
                    </a:cubicBezTo>
                    <a:cubicBezTo>
                      <a:pt x="0" y="999179"/>
                      <a:pt x="2217" y="994252"/>
                      <a:pt x="7144" y="988339"/>
                    </a:cubicBezTo>
                    <a:cubicBezTo>
                      <a:pt x="9300" y="985752"/>
                      <a:pt x="11486" y="983063"/>
                      <a:pt x="14288" y="981195"/>
                    </a:cubicBezTo>
                    <a:cubicBezTo>
                      <a:pt x="16376" y="979803"/>
                      <a:pt x="19050" y="979608"/>
                      <a:pt x="21431" y="978814"/>
                    </a:cubicBezTo>
                    <a:cubicBezTo>
                      <a:pt x="23812" y="976433"/>
                      <a:pt x="26939" y="974614"/>
                      <a:pt x="28575" y="971670"/>
                    </a:cubicBezTo>
                    <a:cubicBezTo>
                      <a:pt x="31013" y="967282"/>
                      <a:pt x="31750" y="962145"/>
                      <a:pt x="33338" y="957383"/>
                    </a:cubicBezTo>
                    <a:cubicBezTo>
                      <a:pt x="36998" y="946405"/>
                      <a:pt x="35228" y="952692"/>
                      <a:pt x="38100" y="938333"/>
                    </a:cubicBezTo>
                    <a:cubicBezTo>
                      <a:pt x="37306" y="878008"/>
                      <a:pt x="35719" y="817688"/>
                      <a:pt x="35719" y="757358"/>
                    </a:cubicBezTo>
                    <a:cubicBezTo>
                      <a:pt x="35719" y="705458"/>
                      <a:pt x="46956" y="725400"/>
                      <a:pt x="33338" y="704970"/>
                    </a:cubicBezTo>
                    <a:cubicBezTo>
                      <a:pt x="31031" y="645011"/>
                      <a:pt x="28757" y="621462"/>
                      <a:pt x="33338" y="557333"/>
                    </a:cubicBezTo>
                    <a:cubicBezTo>
                      <a:pt x="33737" y="551753"/>
                      <a:pt x="39734" y="538996"/>
                      <a:pt x="42863" y="533520"/>
                    </a:cubicBezTo>
                    <a:cubicBezTo>
                      <a:pt x="44283" y="531035"/>
                      <a:pt x="46205" y="528861"/>
                      <a:pt x="47625" y="526376"/>
                    </a:cubicBezTo>
                    <a:cubicBezTo>
                      <a:pt x="49386" y="523294"/>
                      <a:pt x="50325" y="519740"/>
                      <a:pt x="52388" y="516851"/>
                    </a:cubicBezTo>
                    <a:cubicBezTo>
                      <a:pt x="54345" y="514111"/>
                      <a:pt x="57375" y="512295"/>
                      <a:pt x="59531" y="509708"/>
                    </a:cubicBezTo>
                    <a:cubicBezTo>
                      <a:pt x="61363" y="507509"/>
                      <a:pt x="62706" y="504945"/>
                      <a:pt x="64294" y="502564"/>
                    </a:cubicBezTo>
                    <a:cubicBezTo>
                      <a:pt x="65088" y="500183"/>
                      <a:pt x="65456" y="497614"/>
                      <a:pt x="66675" y="495420"/>
                    </a:cubicBezTo>
                    <a:cubicBezTo>
                      <a:pt x="69455" y="490417"/>
                      <a:pt x="76200" y="481133"/>
                      <a:pt x="76200" y="481133"/>
                    </a:cubicBezTo>
                    <a:cubicBezTo>
                      <a:pt x="83035" y="453788"/>
                      <a:pt x="73477" y="487487"/>
                      <a:pt x="83344" y="464464"/>
                    </a:cubicBezTo>
                    <a:cubicBezTo>
                      <a:pt x="84633" y="461456"/>
                      <a:pt x="84826" y="458086"/>
                      <a:pt x="85725" y="454939"/>
                    </a:cubicBezTo>
                    <a:cubicBezTo>
                      <a:pt x="86415" y="452525"/>
                      <a:pt x="87312" y="450176"/>
                      <a:pt x="88106" y="447795"/>
                    </a:cubicBezTo>
                    <a:cubicBezTo>
                      <a:pt x="86627" y="431528"/>
                      <a:pt x="86859" y="423755"/>
                      <a:pt x="83344" y="409695"/>
                    </a:cubicBezTo>
                    <a:cubicBezTo>
                      <a:pt x="82735" y="407260"/>
                      <a:pt x="81757" y="404932"/>
                      <a:pt x="80963" y="402551"/>
                    </a:cubicBezTo>
                    <a:cubicBezTo>
                      <a:pt x="81783" y="386152"/>
                      <a:pt x="80676" y="361532"/>
                      <a:pt x="85725" y="343020"/>
                    </a:cubicBezTo>
                    <a:cubicBezTo>
                      <a:pt x="87046" y="338177"/>
                      <a:pt x="88900" y="333495"/>
                      <a:pt x="90488" y="328733"/>
                    </a:cubicBezTo>
                    <a:cubicBezTo>
                      <a:pt x="91523" y="325628"/>
                      <a:pt x="91405" y="322135"/>
                      <a:pt x="92869" y="319208"/>
                    </a:cubicBezTo>
                    <a:cubicBezTo>
                      <a:pt x="95429" y="314088"/>
                      <a:pt x="102394" y="304920"/>
                      <a:pt x="102394" y="304920"/>
                    </a:cubicBezTo>
                    <a:cubicBezTo>
                      <a:pt x="103188" y="302539"/>
                      <a:pt x="104362" y="300252"/>
                      <a:pt x="104775" y="297776"/>
                    </a:cubicBezTo>
                    <a:cubicBezTo>
                      <a:pt x="108019" y="278310"/>
                      <a:pt x="106125" y="276065"/>
                      <a:pt x="109538" y="257295"/>
                    </a:cubicBezTo>
                    <a:cubicBezTo>
                      <a:pt x="109987" y="254825"/>
                      <a:pt x="111375" y="252601"/>
                      <a:pt x="111919" y="250151"/>
                    </a:cubicBezTo>
                    <a:cubicBezTo>
                      <a:pt x="112966" y="245438"/>
                      <a:pt x="113253" y="240577"/>
                      <a:pt x="114300" y="235864"/>
                    </a:cubicBezTo>
                    <a:cubicBezTo>
                      <a:pt x="114844" y="233414"/>
                      <a:pt x="116072" y="231155"/>
                      <a:pt x="116681" y="228720"/>
                    </a:cubicBezTo>
                    <a:cubicBezTo>
                      <a:pt x="117663" y="224794"/>
                      <a:pt x="117998" y="220719"/>
                      <a:pt x="119063" y="216814"/>
                    </a:cubicBezTo>
                    <a:cubicBezTo>
                      <a:pt x="120384" y="211971"/>
                      <a:pt x="120275" y="206076"/>
                      <a:pt x="123825" y="202526"/>
                    </a:cubicBezTo>
                    <a:lnTo>
                      <a:pt x="138113" y="188239"/>
                    </a:lnTo>
                    <a:cubicBezTo>
                      <a:pt x="138907" y="185858"/>
                      <a:pt x="140494" y="183605"/>
                      <a:pt x="140494" y="181095"/>
                    </a:cubicBezTo>
                    <a:cubicBezTo>
                      <a:pt x="140494" y="177872"/>
                      <a:pt x="139081" y="160931"/>
                      <a:pt x="135731" y="154901"/>
                    </a:cubicBezTo>
                    <a:cubicBezTo>
                      <a:pt x="132951" y="149898"/>
                      <a:pt x="129381" y="145376"/>
                      <a:pt x="126206" y="140614"/>
                    </a:cubicBezTo>
                    <a:cubicBezTo>
                      <a:pt x="124619" y="138233"/>
                      <a:pt x="121444" y="137439"/>
                      <a:pt x="119063" y="135851"/>
                    </a:cubicBezTo>
                    <a:cubicBezTo>
                      <a:pt x="113073" y="117887"/>
                      <a:pt x="121155" y="140039"/>
                      <a:pt x="111919" y="121564"/>
                    </a:cubicBezTo>
                    <a:cubicBezTo>
                      <a:pt x="110797" y="119319"/>
                      <a:pt x="111106" y="116380"/>
                      <a:pt x="109538" y="114420"/>
                    </a:cubicBezTo>
                    <a:cubicBezTo>
                      <a:pt x="107750" y="112185"/>
                      <a:pt x="104775" y="111245"/>
                      <a:pt x="102394" y="109658"/>
                    </a:cubicBezTo>
                    <a:cubicBezTo>
                      <a:pt x="103188" y="97752"/>
                      <a:pt x="102813" y="85709"/>
                      <a:pt x="104775" y="73939"/>
                    </a:cubicBezTo>
                    <a:cubicBezTo>
                      <a:pt x="105246" y="71116"/>
                      <a:pt x="109133" y="69628"/>
                      <a:pt x="109538" y="66795"/>
                    </a:cubicBezTo>
                    <a:cubicBezTo>
                      <a:pt x="111033" y="56330"/>
                      <a:pt x="106821" y="57158"/>
                      <a:pt x="100013" y="54889"/>
                    </a:cubicBezTo>
                    <a:lnTo>
                      <a:pt x="95250" y="40601"/>
                    </a:lnTo>
                    <a:cubicBezTo>
                      <a:pt x="93475" y="35277"/>
                      <a:pt x="96369" y="29402"/>
                      <a:pt x="97631" y="23933"/>
                    </a:cubicBezTo>
                    <a:cubicBezTo>
                      <a:pt x="98760" y="19041"/>
                      <a:pt x="101177" y="14515"/>
                      <a:pt x="102394" y="9645"/>
                    </a:cubicBezTo>
                    <a:cubicBezTo>
                      <a:pt x="103188" y="6470"/>
                      <a:pt x="104133" y="3329"/>
                      <a:pt x="104775" y="120"/>
                    </a:cubicBezTo>
                    <a:cubicBezTo>
                      <a:pt x="104931" y="-658"/>
                      <a:pt x="100013" y="2502"/>
                      <a:pt x="102394" y="4883"/>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22" name="Freeform 1221"/>
              <p:cNvSpPr/>
              <p:nvPr/>
            </p:nvSpPr>
            <p:spPr bwMode="auto">
              <a:xfrm>
                <a:off x="10788444" y="1561547"/>
                <a:ext cx="68242" cy="53697"/>
              </a:xfrm>
              <a:custGeom>
                <a:avLst/>
                <a:gdLst>
                  <a:gd name="connsiteX0" fmla="*/ 67266 w 136485"/>
                  <a:gd name="connsiteY0" fmla="*/ 12145 h 107395"/>
                  <a:gd name="connsiteX1" fmla="*/ 79173 w 136485"/>
                  <a:gd name="connsiteY1" fmla="*/ 7383 h 107395"/>
                  <a:gd name="connsiteX2" fmla="*/ 98223 w 136485"/>
                  <a:gd name="connsiteY2" fmla="*/ 9764 h 107395"/>
                  <a:gd name="connsiteX3" fmla="*/ 110129 w 136485"/>
                  <a:gd name="connsiteY3" fmla="*/ 7383 h 107395"/>
                  <a:gd name="connsiteX4" fmla="*/ 112510 w 136485"/>
                  <a:gd name="connsiteY4" fmla="*/ 239 h 107395"/>
                  <a:gd name="connsiteX5" fmla="*/ 133941 w 136485"/>
                  <a:gd name="connsiteY5" fmla="*/ 5002 h 107395"/>
                  <a:gd name="connsiteX6" fmla="*/ 133941 w 136485"/>
                  <a:gd name="connsiteY6" fmla="*/ 19289 h 107395"/>
                  <a:gd name="connsiteX7" fmla="*/ 131560 w 136485"/>
                  <a:gd name="connsiteY7" fmla="*/ 62152 h 107395"/>
                  <a:gd name="connsiteX8" fmla="*/ 112510 w 136485"/>
                  <a:gd name="connsiteY8" fmla="*/ 64533 h 107395"/>
                  <a:gd name="connsiteX9" fmla="*/ 105366 w 136485"/>
                  <a:gd name="connsiteY9" fmla="*/ 69295 h 107395"/>
                  <a:gd name="connsiteX10" fmla="*/ 100604 w 136485"/>
                  <a:gd name="connsiteY10" fmla="*/ 76439 h 107395"/>
                  <a:gd name="connsiteX11" fmla="*/ 81554 w 136485"/>
                  <a:gd name="connsiteY11" fmla="*/ 78820 h 107395"/>
                  <a:gd name="connsiteX12" fmla="*/ 72029 w 136485"/>
                  <a:gd name="connsiteY12" fmla="*/ 100252 h 107395"/>
                  <a:gd name="connsiteX13" fmla="*/ 64885 w 136485"/>
                  <a:gd name="connsiteY13" fmla="*/ 105014 h 107395"/>
                  <a:gd name="connsiteX14" fmla="*/ 57741 w 136485"/>
                  <a:gd name="connsiteY14" fmla="*/ 107395 h 107395"/>
                  <a:gd name="connsiteX15" fmla="*/ 48216 w 136485"/>
                  <a:gd name="connsiteY15" fmla="*/ 105014 h 107395"/>
                  <a:gd name="connsiteX16" fmla="*/ 33929 w 136485"/>
                  <a:gd name="connsiteY16" fmla="*/ 95489 h 107395"/>
                  <a:gd name="connsiteX17" fmla="*/ 29166 w 136485"/>
                  <a:gd name="connsiteY17" fmla="*/ 88345 h 107395"/>
                  <a:gd name="connsiteX18" fmla="*/ 22023 w 136485"/>
                  <a:gd name="connsiteY18" fmla="*/ 83583 h 107395"/>
                  <a:gd name="connsiteX19" fmla="*/ 5354 w 136485"/>
                  <a:gd name="connsiteY19" fmla="*/ 64533 h 107395"/>
                  <a:gd name="connsiteX20" fmla="*/ 2973 w 136485"/>
                  <a:gd name="connsiteY20" fmla="*/ 33577 h 107395"/>
                  <a:gd name="connsiteX21" fmla="*/ 10116 w 136485"/>
                  <a:gd name="connsiteY21" fmla="*/ 31195 h 107395"/>
                  <a:gd name="connsiteX22" fmla="*/ 22023 w 136485"/>
                  <a:gd name="connsiteY22" fmla="*/ 28814 h 107395"/>
                  <a:gd name="connsiteX23" fmla="*/ 29166 w 136485"/>
                  <a:gd name="connsiteY23" fmla="*/ 26433 h 107395"/>
                  <a:gd name="connsiteX24" fmla="*/ 48216 w 136485"/>
                  <a:gd name="connsiteY24" fmla="*/ 21670 h 107395"/>
                  <a:gd name="connsiteX25" fmla="*/ 62504 w 136485"/>
                  <a:gd name="connsiteY25" fmla="*/ 14527 h 107395"/>
                  <a:gd name="connsiteX26" fmla="*/ 67266 w 136485"/>
                  <a:gd name="connsiteY26" fmla="*/ 12145 h 10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6485" h="107395">
                    <a:moveTo>
                      <a:pt x="67266" y="12145"/>
                    </a:moveTo>
                    <a:cubicBezTo>
                      <a:pt x="70044" y="10954"/>
                      <a:pt x="74911" y="7711"/>
                      <a:pt x="79173" y="7383"/>
                    </a:cubicBezTo>
                    <a:cubicBezTo>
                      <a:pt x="85554" y="6892"/>
                      <a:pt x="91824" y="9764"/>
                      <a:pt x="98223" y="9764"/>
                    </a:cubicBezTo>
                    <a:cubicBezTo>
                      <a:pt x="102270" y="9764"/>
                      <a:pt x="106160" y="8177"/>
                      <a:pt x="110129" y="7383"/>
                    </a:cubicBezTo>
                    <a:cubicBezTo>
                      <a:pt x="110923" y="5002"/>
                      <a:pt x="110096" y="929"/>
                      <a:pt x="112510" y="239"/>
                    </a:cubicBezTo>
                    <a:cubicBezTo>
                      <a:pt x="117027" y="-1052"/>
                      <a:pt x="128584" y="3216"/>
                      <a:pt x="133941" y="5002"/>
                    </a:cubicBezTo>
                    <a:cubicBezTo>
                      <a:pt x="138882" y="19817"/>
                      <a:pt x="135352" y="4472"/>
                      <a:pt x="133941" y="19289"/>
                    </a:cubicBezTo>
                    <a:cubicBezTo>
                      <a:pt x="132584" y="33534"/>
                      <a:pt x="137686" y="49220"/>
                      <a:pt x="131560" y="62152"/>
                    </a:cubicBezTo>
                    <a:cubicBezTo>
                      <a:pt x="128821" y="67935"/>
                      <a:pt x="118860" y="63739"/>
                      <a:pt x="112510" y="64533"/>
                    </a:cubicBezTo>
                    <a:cubicBezTo>
                      <a:pt x="110129" y="66120"/>
                      <a:pt x="107390" y="67271"/>
                      <a:pt x="105366" y="69295"/>
                    </a:cubicBezTo>
                    <a:cubicBezTo>
                      <a:pt x="103342" y="71319"/>
                      <a:pt x="103261" y="75376"/>
                      <a:pt x="100604" y="76439"/>
                    </a:cubicBezTo>
                    <a:cubicBezTo>
                      <a:pt x="94662" y="78816"/>
                      <a:pt x="87904" y="78026"/>
                      <a:pt x="81554" y="78820"/>
                    </a:cubicBezTo>
                    <a:cubicBezTo>
                      <a:pt x="79197" y="85890"/>
                      <a:pt x="77688" y="94593"/>
                      <a:pt x="72029" y="100252"/>
                    </a:cubicBezTo>
                    <a:cubicBezTo>
                      <a:pt x="70005" y="102276"/>
                      <a:pt x="67445" y="103734"/>
                      <a:pt x="64885" y="105014"/>
                    </a:cubicBezTo>
                    <a:cubicBezTo>
                      <a:pt x="62640" y="106136"/>
                      <a:pt x="60122" y="106601"/>
                      <a:pt x="57741" y="107395"/>
                    </a:cubicBezTo>
                    <a:cubicBezTo>
                      <a:pt x="54566" y="106601"/>
                      <a:pt x="51143" y="106478"/>
                      <a:pt x="48216" y="105014"/>
                    </a:cubicBezTo>
                    <a:cubicBezTo>
                      <a:pt x="43097" y="102454"/>
                      <a:pt x="33929" y="95489"/>
                      <a:pt x="33929" y="95489"/>
                    </a:cubicBezTo>
                    <a:cubicBezTo>
                      <a:pt x="32341" y="93108"/>
                      <a:pt x="31190" y="90369"/>
                      <a:pt x="29166" y="88345"/>
                    </a:cubicBezTo>
                    <a:cubicBezTo>
                      <a:pt x="27143" y="86322"/>
                      <a:pt x="23907" y="85737"/>
                      <a:pt x="22023" y="83583"/>
                    </a:cubicBezTo>
                    <a:cubicBezTo>
                      <a:pt x="2579" y="61360"/>
                      <a:pt x="21427" y="75247"/>
                      <a:pt x="5354" y="64533"/>
                    </a:cubicBezTo>
                    <a:cubicBezTo>
                      <a:pt x="1581" y="53214"/>
                      <a:pt x="-3210" y="45943"/>
                      <a:pt x="2973" y="33577"/>
                    </a:cubicBezTo>
                    <a:cubicBezTo>
                      <a:pt x="4095" y="31332"/>
                      <a:pt x="7681" y="31804"/>
                      <a:pt x="10116" y="31195"/>
                    </a:cubicBezTo>
                    <a:cubicBezTo>
                      <a:pt x="14043" y="30213"/>
                      <a:pt x="18096" y="29796"/>
                      <a:pt x="22023" y="28814"/>
                    </a:cubicBezTo>
                    <a:cubicBezTo>
                      <a:pt x="24458" y="28205"/>
                      <a:pt x="26745" y="27093"/>
                      <a:pt x="29166" y="26433"/>
                    </a:cubicBezTo>
                    <a:cubicBezTo>
                      <a:pt x="35481" y="24711"/>
                      <a:pt x="42006" y="23740"/>
                      <a:pt x="48216" y="21670"/>
                    </a:cubicBezTo>
                    <a:cubicBezTo>
                      <a:pt x="61311" y="17306"/>
                      <a:pt x="49582" y="21911"/>
                      <a:pt x="62504" y="14527"/>
                    </a:cubicBezTo>
                    <a:cubicBezTo>
                      <a:pt x="65586" y="12766"/>
                      <a:pt x="64488" y="13336"/>
                      <a:pt x="67266" y="12145"/>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23" name="Freeform 1222"/>
              <p:cNvSpPr/>
              <p:nvPr/>
            </p:nvSpPr>
            <p:spPr bwMode="auto">
              <a:xfrm>
                <a:off x="9258674" y="1554242"/>
                <a:ext cx="6165" cy="7830"/>
              </a:xfrm>
              <a:custGeom>
                <a:avLst/>
                <a:gdLst>
                  <a:gd name="connsiteX0" fmla="*/ 2608 w 12330"/>
                  <a:gd name="connsiteY0" fmla="*/ 562 h 15660"/>
                  <a:gd name="connsiteX1" fmla="*/ 4990 w 12330"/>
                  <a:gd name="connsiteY1" fmla="*/ 14849 h 15660"/>
                  <a:gd name="connsiteX2" fmla="*/ 12133 w 12330"/>
                  <a:gd name="connsiteY2" fmla="*/ 12468 h 15660"/>
                  <a:gd name="connsiteX3" fmla="*/ 227 w 12330"/>
                  <a:gd name="connsiteY3" fmla="*/ 2943 h 15660"/>
                  <a:gd name="connsiteX4" fmla="*/ 2608 w 12330"/>
                  <a:gd name="connsiteY4" fmla="*/ 562 h 1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0" h="15660">
                    <a:moveTo>
                      <a:pt x="2608" y="562"/>
                    </a:moveTo>
                    <a:cubicBezTo>
                      <a:pt x="3402" y="2546"/>
                      <a:pt x="1974" y="11079"/>
                      <a:pt x="4990" y="14849"/>
                    </a:cubicBezTo>
                    <a:cubicBezTo>
                      <a:pt x="6558" y="16809"/>
                      <a:pt x="11524" y="14903"/>
                      <a:pt x="12133" y="12468"/>
                    </a:cubicBezTo>
                    <a:cubicBezTo>
                      <a:pt x="13917" y="5331"/>
                      <a:pt x="3123" y="4391"/>
                      <a:pt x="227" y="2943"/>
                    </a:cubicBezTo>
                    <a:cubicBezTo>
                      <a:pt x="-777" y="2441"/>
                      <a:pt x="1814" y="-1422"/>
                      <a:pt x="2608" y="562"/>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24" name="Freeform 1223"/>
              <p:cNvSpPr/>
              <p:nvPr/>
            </p:nvSpPr>
            <p:spPr bwMode="auto">
              <a:xfrm>
                <a:off x="9238464" y="1541426"/>
                <a:ext cx="8746" cy="12664"/>
              </a:xfrm>
              <a:custGeom>
                <a:avLst/>
                <a:gdLst>
                  <a:gd name="connsiteX0" fmla="*/ 165 w 17491"/>
                  <a:gd name="connsiteY0" fmla="*/ 9525 h 25328"/>
                  <a:gd name="connsiteX1" fmla="*/ 4927 w 17491"/>
                  <a:gd name="connsiteY1" fmla="*/ 21431 h 25328"/>
                  <a:gd name="connsiteX2" fmla="*/ 16834 w 17491"/>
                  <a:gd name="connsiteY2" fmla="*/ 23812 h 25328"/>
                  <a:gd name="connsiteX3" fmla="*/ 12071 w 17491"/>
                  <a:gd name="connsiteY3" fmla="*/ 9525 h 25328"/>
                  <a:gd name="connsiteX4" fmla="*/ 2546 w 17491"/>
                  <a:gd name="connsiteY4" fmla="*/ 0 h 25328"/>
                  <a:gd name="connsiteX5" fmla="*/ 165 w 17491"/>
                  <a:gd name="connsiteY5" fmla="*/ 9525 h 2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91" h="25328">
                    <a:moveTo>
                      <a:pt x="165" y="9525"/>
                    </a:moveTo>
                    <a:cubicBezTo>
                      <a:pt x="562" y="13097"/>
                      <a:pt x="1682" y="18649"/>
                      <a:pt x="4927" y="21431"/>
                    </a:cubicBezTo>
                    <a:cubicBezTo>
                      <a:pt x="8000" y="24065"/>
                      <a:pt x="14751" y="27283"/>
                      <a:pt x="16834" y="23812"/>
                    </a:cubicBezTo>
                    <a:cubicBezTo>
                      <a:pt x="19417" y="19507"/>
                      <a:pt x="13659" y="14287"/>
                      <a:pt x="12071" y="9525"/>
                    </a:cubicBezTo>
                    <a:cubicBezTo>
                      <a:pt x="8896" y="-1"/>
                      <a:pt x="12072" y="3175"/>
                      <a:pt x="2546" y="0"/>
                    </a:cubicBezTo>
                    <a:cubicBezTo>
                      <a:pt x="-86" y="7897"/>
                      <a:pt x="-232" y="5953"/>
                      <a:pt x="165" y="9525"/>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25" name="Freeform 1224"/>
              <p:cNvSpPr/>
              <p:nvPr/>
            </p:nvSpPr>
            <p:spPr bwMode="auto">
              <a:xfrm>
                <a:off x="9253900" y="1534282"/>
                <a:ext cx="8459" cy="8347"/>
              </a:xfrm>
              <a:custGeom>
                <a:avLst/>
                <a:gdLst>
                  <a:gd name="connsiteX0" fmla="*/ 249 w 16918"/>
                  <a:gd name="connsiteY0" fmla="*/ 7144 h 16693"/>
                  <a:gd name="connsiteX1" fmla="*/ 12155 w 16918"/>
                  <a:gd name="connsiteY1" fmla="*/ 16669 h 16693"/>
                  <a:gd name="connsiteX2" fmla="*/ 16918 w 16918"/>
                  <a:gd name="connsiteY2" fmla="*/ 9525 h 16693"/>
                  <a:gd name="connsiteX3" fmla="*/ 5012 w 16918"/>
                  <a:gd name="connsiteY3" fmla="*/ 0 h 16693"/>
                  <a:gd name="connsiteX4" fmla="*/ 249 w 16918"/>
                  <a:gd name="connsiteY4" fmla="*/ 7144 h 16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8" h="16693">
                    <a:moveTo>
                      <a:pt x="249" y="7144"/>
                    </a:moveTo>
                    <a:cubicBezTo>
                      <a:pt x="1440" y="9922"/>
                      <a:pt x="7124" y="15950"/>
                      <a:pt x="12155" y="16669"/>
                    </a:cubicBezTo>
                    <a:cubicBezTo>
                      <a:pt x="14988" y="17074"/>
                      <a:pt x="16918" y="12387"/>
                      <a:pt x="16918" y="9525"/>
                    </a:cubicBezTo>
                    <a:cubicBezTo>
                      <a:pt x="16918" y="2346"/>
                      <a:pt x="9471" y="1487"/>
                      <a:pt x="5012" y="0"/>
                    </a:cubicBezTo>
                    <a:cubicBezTo>
                      <a:pt x="2379" y="7897"/>
                      <a:pt x="-942" y="4366"/>
                      <a:pt x="249" y="7144"/>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26" name="Freeform 1225"/>
              <p:cNvSpPr/>
              <p:nvPr/>
            </p:nvSpPr>
            <p:spPr bwMode="auto">
              <a:xfrm>
                <a:off x="8649187" y="1496182"/>
                <a:ext cx="54769" cy="26546"/>
              </a:xfrm>
              <a:custGeom>
                <a:avLst/>
                <a:gdLst>
                  <a:gd name="connsiteX0" fmla="*/ 9525 w 109538"/>
                  <a:gd name="connsiteY0" fmla="*/ 4763 h 53092"/>
                  <a:gd name="connsiteX1" fmla="*/ 7144 w 109538"/>
                  <a:gd name="connsiteY1" fmla="*/ 28575 h 53092"/>
                  <a:gd name="connsiteX2" fmla="*/ 2381 w 109538"/>
                  <a:gd name="connsiteY2" fmla="*/ 42863 h 53092"/>
                  <a:gd name="connsiteX3" fmla="*/ 0 w 109538"/>
                  <a:gd name="connsiteY3" fmla="*/ 50007 h 53092"/>
                  <a:gd name="connsiteX4" fmla="*/ 23813 w 109538"/>
                  <a:gd name="connsiteY4" fmla="*/ 50007 h 53092"/>
                  <a:gd name="connsiteX5" fmla="*/ 38100 w 109538"/>
                  <a:gd name="connsiteY5" fmla="*/ 38100 h 53092"/>
                  <a:gd name="connsiteX6" fmla="*/ 109538 w 109538"/>
                  <a:gd name="connsiteY6" fmla="*/ 33338 h 53092"/>
                  <a:gd name="connsiteX7" fmla="*/ 107156 w 109538"/>
                  <a:gd name="connsiteY7" fmla="*/ 23813 h 53092"/>
                  <a:gd name="connsiteX8" fmla="*/ 100013 w 109538"/>
                  <a:gd name="connsiteY8" fmla="*/ 21432 h 53092"/>
                  <a:gd name="connsiteX9" fmla="*/ 90488 w 109538"/>
                  <a:gd name="connsiteY9" fmla="*/ 19050 h 53092"/>
                  <a:gd name="connsiteX10" fmla="*/ 64294 w 109538"/>
                  <a:gd name="connsiteY10" fmla="*/ 11907 h 53092"/>
                  <a:gd name="connsiteX11" fmla="*/ 52388 w 109538"/>
                  <a:gd name="connsiteY11" fmla="*/ 9525 h 53092"/>
                  <a:gd name="connsiteX12" fmla="*/ 38100 w 109538"/>
                  <a:gd name="connsiteY12" fmla="*/ 4763 h 53092"/>
                  <a:gd name="connsiteX13" fmla="*/ 19050 w 109538"/>
                  <a:gd name="connsiteY13" fmla="*/ 0 h 53092"/>
                  <a:gd name="connsiteX14" fmla="*/ 9525 w 109538"/>
                  <a:gd name="connsiteY14" fmla="*/ 4763 h 5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538" h="53092">
                    <a:moveTo>
                      <a:pt x="9525" y="4763"/>
                    </a:moveTo>
                    <a:cubicBezTo>
                      <a:pt x="8731" y="12700"/>
                      <a:pt x="8614" y="20735"/>
                      <a:pt x="7144" y="28575"/>
                    </a:cubicBezTo>
                    <a:cubicBezTo>
                      <a:pt x="6219" y="33509"/>
                      <a:pt x="3969" y="38100"/>
                      <a:pt x="2381" y="42863"/>
                    </a:cubicBezTo>
                    <a:lnTo>
                      <a:pt x="0" y="50007"/>
                    </a:lnTo>
                    <a:cubicBezTo>
                      <a:pt x="9465" y="53161"/>
                      <a:pt x="11376" y="54982"/>
                      <a:pt x="23813" y="50007"/>
                    </a:cubicBezTo>
                    <a:cubicBezTo>
                      <a:pt x="29815" y="47606"/>
                      <a:pt x="30844" y="38979"/>
                      <a:pt x="38100" y="38100"/>
                    </a:cubicBezTo>
                    <a:cubicBezTo>
                      <a:pt x="61792" y="35228"/>
                      <a:pt x="85725" y="34925"/>
                      <a:pt x="109538" y="33338"/>
                    </a:cubicBezTo>
                    <a:cubicBezTo>
                      <a:pt x="108744" y="30163"/>
                      <a:pt x="109201" y="26369"/>
                      <a:pt x="107156" y="23813"/>
                    </a:cubicBezTo>
                    <a:cubicBezTo>
                      <a:pt x="105588" y="21853"/>
                      <a:pt x="102426" y="22122"/>
                      <a:pt x="100013" y="21432"/>
                    </a:cubicBezTo>
                    <a:cubicBezTo>
                      <a:pt x="96866" y="20533"/>
                      <a:pt x="93683" y="19760"/>
                      <a:pt x="90488" y="19050"/>
                    </a:cubicBezTo>
                    <a:cubicBezTo>
                      <a:pt x="70284" y="14560"/>
                      <a:pt x="86606" y="19344"/>
                      <a:pt x="64294" y="11907"/>
                    </a:cubicBezTo>
                    <a:cubicBezTo>
                      <a:pt x="60454" y="10627"/>
                      <a:pt x="56293" y="10590"/>
                      <a:pt x="52388" y="9525"/>
                    </a:cubicBezTo>
                    <a:cubicBezTo>
                      <a:pt x="47545" y="8204"/>
                      <a:pt x="42863" y="6350"/>
                      <a:pt x="38100" y="4763"/>
                    </a:cubicBezTo>
                    <a:cubicBezTo>
                      <a:pt x="31890" y="2693"/>
                      <a:pt x="19050" y="0"/>
                      <a:pt x="19050" y="0"/>
                    </a:cubicBezTo>
                    <a:lnTo>
                      <a:pt x="9525" y="4763"/>
                    </a:ln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27" name="Freeform 1226"/>
              <p:cNvSpPr/>
              <p:nvPr/>
            </p:nvSpPr>
            <p:spPr bwMode="auto">
              <a:xfrm>
                <a:off x="8428855" y="1559130"/>
                <a:ext cx="21497" cy="20850"/>
              </a:xfrm>
              <a:custGeom>
                <a:avLst/>
                <a:gdLst>
                  <a:gd name="connsiteX0" fmla="*/ 132 w 42994"/>
                  <a:gd name="connsiteY0" fmla="*/ 16980 h 41700"/>
                  <a:gd name="connsiteX1" fmla="*/ 4894 w 42994"/>
                  <a:gd name="connsiteY1" fmla="*/ 5074 h 41700"/>
                  <a:gd name="connsiteX2" fmla="*/ 31088 w 42994"/>
                  <a:gd name="connsiteY2" fmla="*/ 2693 h 41700"/>
                  <a:gd name="connsiteX3" fmla="*/ 35851 w 42994"/>
                  <a:gd name="connsiteY3" fmla="*/ 9837 h 41700"/>
                  <a:gd name="connsiteX4" fmla="*/ 40613 w 42994"/>
                  <a:gd name="connsiteY4" fmla="*/ 26505 h 41700"/>
                  <a:gd name="connsiteX5" fmla="*/ 42994 w 42994"/>
                  <a:gd name="connsiteY5" fmla="*/ 33649 h 41700"/>
                  <a:gd name="connsiteX6" fmla="*/ 40613 w 42994"/>
                  <a:gd name="connsiteY6" fmla="*/ 40793 h 41700"/>
                  <a:gd name="connsiteX7" fmla="*/ 26326 w 42994"/>
                  <a:gd name="connsiteY7" fmla="*/ 31268 h 41700"/>
                  <a:gd name="connsiteX8" fmla="*/ 12038 w 42994"/>
                  <a:gd name="connsiteY8" fmla="*/ 21743 h 41700"/>
                  <a:gd name="connsiteX9" fmla="*/ 2513 w 42994"/>
                  <a:gd name="connsiteY9" fmla="*/ 19362 h 41700"/>
                  <a:gd name="connsiteX10" fmla="*/ 132 w 42994"/>
                  <a:gd name="connsiteY10" fmla="*/ 16980 h 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994" h="41700">
                    <a:moveTo>
                      <a:pt x="132" y="16980"/>
                    </a:moveTo>
                    <a:cubicBezTo>
                      <a:pt x="529" y="14599"/>
                      <a:pt x="2410" y="8552"/>
                      <a:pt x="4894" y="5074"/>
                    </a:cubicBezTo>
                    <a:cubicBezTo>
                      <a:pt x="11366" y="-3987"/>
                      <a:pt x="22607" y="1633"/>
                      <a:pt x="31088" y="2693"/>
                    </a:cubicBezTo>
                    <a:cubicBezTo>
                      <a:pt x="32676" y="5074"/>
                      <a:pt x="34571" y="7277"/>
                      <a:pt x="35851" y="9837"/>
                    </a:cubicBezTo>
                    <a:cubicBezTo>
                      <a:pt x="37754" y="13643"/>
                      <a:pt x="39596" y="22945"/>
                      <a:pt x="40613" y="26505"/>
                    </a:cubicBezTo>
                    <a:cubicBezTo>
                      <a:pt x="41303" y="28919"/>
                      <a:pt x="42200" y="31268"/>
                      <a:pt x="42994" y="33649"/>
                    </a:cubicBezTo>
                    <a:cubicBezTo>
                      <a:pt x="42200" y="36030"/>
                      <a:pt x="42944" y="39861"/>
                      <a:pt x="40613" y="40793"/>
                    </a:cubicBezTo>
                    <a:cubicBezTo>
                      <a:pt x="30895" y="44681"/>
                      <a:pt x="30644" y="35046"/>
                      <a:pt x="26326" y="31268"/>
                    </a:cubicBezTo>
                    <a:cubicBezTo>
                      <a:pt x="22018" y="27499"/>
                      <a:pt x="17591" y="23131"/>
                      <a:pt x="12038" y="21743"/>
                    </a:cubicBezTo>
                    <a:cubicBezTo>
                      <a:pt x="8863" y="20949"/>
                      <a:pt x="4137" y="22204"/>
                      <a:pt x="2513" y="19362"/>
                    </a:cubicBezTo>
                    <a:cubicBezTo>
                      <a:pt x="150" y="15227"/>
                      <a:pt x="-265" y="19361"/>
                      <a:pt x="132" y="16980"/>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28" name="Freeform 1227"/>
              <p:cNvSpPr/>
              <p:nvPr/>
            </p:nvSpPr>
            <p:spPr bwMode="auto">
              <a:xfrm>
                <a:off x="11732811" y="1931354"/>
                <a:ext cx="14382" cy="17265"/>
              </a:xfrm>
              <a:custGeom>
                <a:avLst/>
                <a:gdLst>
                  <a:gd name="connsiteX0" fmla="*/ 2571 w 28765"/>
                  <a:gd name="connsiteY0" fmla="*/ 1194 h 34531"/>
                  <a:gd name="connsiteX1" fmla="*/ 190 w 28765"/>
                  <a:gd name="connsiteY1" fmla="*/ 17863 h 34531"/>
                  <a:gd name="connsiteX2" fmla="*/ 2571 w 28765"/>
                  <a:gd name="connsiteY2" fmla="*/ 27388 h 34531"/>
                  <a:gd name="connsiteX3" fmla="*/ 9715 w 28765"/>
                  <a:gd name="connsiteY3" fmla="*/ 29769 h 34531"/>
                  <a:gd name="connsiteX4" fmla="*/ 26383 w 28765"/>
                  <a:gd name="connsiteY4" fmla="*/ 34531 h 34531"/>
                  <a:gd name="connsiteX5" fmla="*/ 28765 w 28765"/>
                  <a:gd name="connsiteY5" fmla="*/ 22625 h 34531"/>
                  <a:gd name="connsiteX6" fmla="*/ 21621 w 28765"/>
                  <a:gd name="connsiteY6" fmla="*/ 3575 h 34531"/>
                  <a:gd name="connsiteX7" fmla="*/ 2571 w 28765"/>
                  <a:gd name="connsiteY7" fmla="*/ 1194 h 3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65" h="34531">
                    <a:moveTo>
                      <a:pt x="2571" y="1194"/>
                    </a:moveTo>
                    <a:cubicBezTo>
                      <a:pt x="-1001" y="3575"/>
                      <a:pt x="190" y="12250"/>
                      <a:pt x="190" y="17863"/>
                    </a:cubicBezTo>
                    <a:cubicBezTo>
                      <a:pt x="190" y="21136"/>
                      <a:pt x="527" y="24832"/>
                      <a:pt x="2571" y="27388"/>
                    </a:cubicBezTo>
                    <a:cubicBezTo>
                      <a:pt x="4139" y="29348"/>
                      <a:pt x="7301" y="29079"/>
                      <a:pt x="9715" y="29769"/>
                    </a:cubicBezTo>
                    <a:cubicBezTo>
                      <a:pt x="30636" y="35746"/>
                      <a:pt x="9263" y="28824"/>
                      <a:pt x="26383" y="34531"/>
                    </a:cubicBezTo>
                    <a:cubicBezTo>
                      <a:pt x="27177" y="30562"/>
                      <a:pt x="28765" y="26672"/>
                      <a:pt x="28765" y="22625"/>
                    </a:cubicBezTo>
                    <a:cubicBezTo>
                      <a:pt x="28765" y="17206"/>
                      <a:pt x="26546" y="7515"/>
                      <a:pt x="21621" y="3575"/>
                    </a:cubicBezTo>
                    <a:cubicBezTo>
                      <a:pt x="17390" y="190"/>
                      <a:pt x="6143" y="-1187"/>
                      <a:pt x="2571" y="1194"/>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29" name="Freeform 1228"/>
              <p:cNvSpPr/>
              <p:nvPr/>
            </p:nvSpPr>
            <p:spPr bwMode="auto">
              <a:xfrm>
                <a:off x="11754633" y="1913461"/>
                <a:ext cx="13716" cy="16736"/>
              </a:xfrm>
              <a:custGeom>
                <a:avLst/>
                <a:gdLst>
                  <a:gd name="connsiteX0" fmla="*/ 7467 w 41140"/>
                  <a:gd name="connsiteY0" fmla="*/ 16669 h 33471"/>
                  <a:gd name="connsiteX1" fmla="*/ 26517 w 41140"/>
                  <a:gd name="connsiteY1" fmla="*/ 2382 h 33471"/>
                  <a:gd name="connsiteX2" fmla="*/ 33660 w 41140"/>
                  <a:gd name="connsiteY2" fmla="*/ 0 h 33471"/>
                  <a:gd name="connsiteX3" fmla="*/ 40804 w 41140"/>
                  <a:gd name="connsiteY3" fmla="*/ 4763 h 33471"/>
                  <a:gd name="connsiteX4" fmla="*/ 38423 w 41140"/>
                  <a:gd name="connsiteY4" fmla="*/ 14288 h 33471"/>
                  <a:gd name="connsiteX5" fmla="*/ 21754 w 41140"/>
                  <a:gd name="connsiteY5" fmla="*/ 23813 h 33471"/>
                  <a:gd name="connsiteX6" fmla="*/ 19373 w 41140"/>
                  <a:gd name="connsiteY6" fmla="*/ 30957 h 33471"/>
                  <a:gd name="connsiteX7" fmla="*/ 5085 w 41140"/>
                  <a:gd name="connsiteY7" fmla="*/ 30957 h 33471"/>
                  <a:gd name="connsiteX8" fmla="*/ 7467 w 41140"/>
                  <a:gd name="connsiteY8" fmla="*/ 19050 h 33471"/>
                  <a:gd name="connsiteX9" fmla="*/ 7467 w 41140"/>
                  <a:gd name="connsiteY9" fmla="*/ 16669 h 3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0" h="33471">
                    <a:moveTo>
                      <a:pt x="7467" y="16669"/>
                    </a:moveTo>
                    <a:cubicBezTo>
                      <a:pt x="10642" y="13891"/>
                      <a:pt x="21458" y="4912"/>
                      <a:pt x="26517" y="2382"/>
                    </a:cubicBezTo>
                    <a:cubicBezTo>
                      <a:pt x="28762" y="1259"/>
                      <a:pt x="31279" y="794"/>
                      <a:pt x="33660" y="0"/>
                    </a:cubicBezTo>
                    <a:cubicBezTo>
                      <a:pt x="36041" y="1588"/>
                      <a:pt x="39899" y="2048"/>
                      <a:pt x="40804" y="4763"/>
                    </a:cubicBezTo>
                    <a:cubicBezTo>
                      <a:pt x="41839" y="7868"/>
                      <a:pt x="40325" y="11625"/>
                      <a:pt x="38423" y="14288"/>
                    </a:cubicBezTo>
                    <a:cubicBezTo>
                      <a:pt x="33918" y="20596"/>
                      <a:pt x="28219" y="21658"/>
                      <a:pt x="21754" y="23813"/>
                    </a:cubicBezTo>
                    <a:cubicBezTo>
                      <a:pt x="20960" y="26194"/>
                      <a:pt x="21148" y="29182"/>
                      <a:pt x="19373" y="30957"/>
                    </a:cubicBezTo>
                    <a:cubicBezTo>
                      <a:pt x="14611" y="35719"/>
                      <a:pt x="9847" y="32544"/>
                      <a:pt x="5085" y="30957"/>
                    </a:cubicBezTo>
                    <a:cubicBezTo>
                      <a:pt x="-1790" y="17205"/>
                      <a:pt x="-2344" y="23956"/>
                      <a:pt x="7467" y="19050"/>
                    </a:cubicBezTo>
                    <a:cubicBezTo>
                      <a:pt x="8471" y="18548"/>
                      <a:pt x="4292" y="19447"/>
                      <a:pt x="7467" y="16669"/>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30" name="Freeform 1229"/>
              <p:cNvSpPr/>
              <p:nvPr/>
            </p:nvSpPr>
            <p:spPr bwMode="auto">
              <a:xfrm>
                <a:off x="8539474" y="1516026"/>
                <a:ext cx="26542" cy="9677"/>
              </a:xfrm>
              <a:custGeom>
                <a:avLst/>
                <a:gdLst>
                  <a:gd name="connsiteX0" fmla="*/ 5128 w 53085"/>
                  <a:gd name="connsiteY0" fmla="*/ 9829 h 19354"/>
                  <a:gd name="connsiteX1" fmla="*/ 17035 w 53085"/>
                  <a:gd name="connsiteY1" fmla="*/ 2685 h 19354"/>
                  <a:gd name="connsiteX2" fmla="*/ 47991 w 53085"/>
                  <a:gd name="connsiteY2" fmla="*/ 2685 h 19354"/>
                  <a:gd name="connsiteX3" fmla="*/ 50372 w 53085"/>
                  <a:gd name="connsiteY3" fmla="*/ 16973 h 19354"/>
                  <a:gd name="connsiteX4" fmla="*/ 43228 w 53085"/>
                  <a:gd name="connsiteY4" fmla="*/ 19354 h 19354"/>
                  <a:gd name="connsiteX5" fmla="*/ 2747 w 53085"/>
                  <a:gd name="connsiteY5" fmla="*/ 16973 h 19354"/>
                  <a:gd name="connsiteX6" fmla="*/ 366 w 53085"/>
                  <a:gd name="connsiteY6" fmla="*/ 9829 h 19354"/>
                  <a:gd name="connsiteX7" fmla="*/ 5128 w 53085"/>
                  <a:gd name="connsiteY7" fmla="*/ 9829 h 1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85" h="19354">
                    <a:moveTo>
                      <a:pt x="5128" y="9829"/>
                    </a:moveTo>
                    <a:cubicBezTo>
                      <a:pt x="7906" y="8638"/>
                      <a:pt x="12895" y="4755"/>
                      <a:pt x="17035" y="2685"/>
                    </a:cubicBezTo>
                    <a:cubicBezTo>
                      <a:pt x="27659" y="-2627"/>
                      <a:pt x="34669" y="1353"/>
                      <a:pt x="47991" y="2685"/>
                    </a:cubicBezTo>
                    <a:cubicBezTo>
                      <a:pt x="51148" y="7421"/>
                      <a:pt x="56287" y="11058"/>
                      <a:pt x="50372" y="16973"/>
                    </a:cubicBezTo>
                    <a:cubicBezTo>
                      <a:pt x="48597" y="18748"/>
                      <a:pt x="45609" y="18560"/>
                      <a:pt x="43228" y="19354"/>
                    </a:cubicBezTo>
                    <a:cubicBezTo>
                      <a:pt x="29734" y="18560"/>
                      <a:pt x="15942" y="19905"/>
                      <a:pt x="2747" y="16973"/>
                    </a:cubicBezTo>
                    <a:cubicBezTo>
                      <a:pt x="297" y="16428"/>
                      <a:pt x="-566" y="12160"/>
                      <a:pt x="366" y="9829"/>
                    </a:cubicBezTo>
                    <a:cubicBezTo>
                      <a:pt x="2623" y="4187"/>
                      <a:pt x="2350" y="11020"/>
                      <a:pt x="5128" y="9829"/>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31" name="Freeform 1230"/>
              <p:cNvSpPr/>
              <p:nvPr/>
            </p:nvSpPr>
            <p:spPr bwMode="auto">
              <a:xfrm>
                <a:off x="9946968" y="1315532"/>
                <a:ext cx="15478" cy="29721"/>
              </a:xfrm>
              <a:custGeom>
                <a:avLst/>
                <a:gdLst>
                  <a:gd name="connsiteX0" fmla="*/ 7143 w 30956"/>
                  <a:gd name="connsiteY0" fmla="*/ 58882 h 59443"/>
                  <a:gd name="connsiteX1" fmla="*/ 14287 w 30956"/>
                  <a:gd name="connsiteY1" fmla="*/ 46975 h 59443"/>
                  <a:gd name="connsiteX2" fmla="*/ 19050 w 30956"/>
                  <a:gd name="connsiteY2" fmla="*/ 39832 h 59443"/>
                  <a:gd name="connsiteX3" fmla="*/ 21431 w 30956"/>
                  <a:gd name="connsiteY3" fmla="*/ 27925 h 59443"/>
                  <a:gd name="connsiteX4" fmla="*/ 30956 w 30956"/>
                  <a:gd name="connsiteY4" fmla="*/ 13638 h 59443"/>
                  <a:gd name="connsiteX5" fmla="*/ 9525 w 30956"/>
                  <a:gd name="connsiteY5" fmla="*/ 6494 h 59443"/>
                  <a:gd name="connsiteX6" fmla="*/ 4762 w 30956"/>
                  <a:gd name="connsiteY6" fmla="*/ 20782 h 59443"/>
                  <a:gd name="connsiteX7" fmla="*/ 0 w 30956"/>
                  <a:gd name="connsiteY7" fmla="*/ 27925 h 59443"/>
                  <a:gd name="connsiteX8" fmla="*/ 7143 w 30956"/>
                  <a:gd name="connsiteY8" fmla="*/ 58882 h 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 h="59443">
                    <a:moveTo>
                      <a:pt x="7143" y="58882"/>
                    </a:moveTo>
                    <a:cubicBezTo>
                      <a:pt x="9524" y="62057"/>
                      <a:pt x="11834" y="50900"/>
                      <a:pt x="14287" y="46975"/>
                    </a:cubicBezTo>
                    <a:cubicBezTo>
                      <a:pt x="15804" y="44548"/>
                      <a:pt x="18045" y="42512"/>
                      <a:pt x="19050" y="39832"/>
                    </a:cubicBezTo>
                    <a:cubicBezTo>
                      <a:pt x="20471" y="36042"/>
                      <a:pt x="19756" y="31610"/>
                      <a:pt x="21431" y="27925"/>
                    </a:cubicBezTo>
                    <a:cubicBezTo>
                      <a:pt x="23799" y="22714"/>
                      <a:pt x="30956" y="13638"/>
                      <a:pt x="30956" y="13638"/>
                    </a:cubicBezTo>
                    <a:cubicBezTo>
                      <a:pt x="28418" y="3485"/>
                      <a:pt x="29095" y="-7205"/>
                      <a:pt x="9525" y="6494"/>
                    </a:cubicBezTo>
                    <a:cubicBezTo>
                      <a:pt x="5412" y="9373"/>
                      <a:pt x="7547" y="16605"/>
                      <a:pt x="4762" y="20782"/>
                    </a:cubicBezTo>
                    <a:lnTo>
                      <a:pt x="0" y="27925"/>
                    </a:lnTo>
                    <a:cubicBezTo>
                      <a:pt x="2584" y="56355"/>
                      <a:pt x="4762" y="55707"/>
                      <a:pt x="7143" y="58882"/>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32" name="Freeform 1231"/>
              <p:cNvSpPr/>
              <p:nvPr/>
            </p:nvSpPr>
            <p:spPr bwMode="auto">
              <a:xfrm>
                <a:off x="10107077" y="1348495"/>
                <a:ext cx="26915" cy="26244"/>
              </a:xfrm>
              <a:custGeom>
                <a:avLst/>
                <a:gdLst>
                  <a:gd name="connsiteX0" fmla="*/ 41733 w 53831"/>
                  <a:gd name="connsiteY0" fmla="*/ 4863 h 52488"/>
                  <a:gd name="connsiteX1" fmla="*/ 1251 w 53831"/>
                  <a:gd name="connsiteY1" fmla="*/ 7244 h 52488"/>
                  <a:gd name="connsiteX2" fmla="*/ 6014 w 53831"/>
                  <a:gd name="connsiteY2" fmla="*/ 21532 h 52488"/>
                  <a:gd name="connsiteX3" fmla="*/ 6014 w 53831"/>
                  <a:gd name="connsiteY3" fmla="*/ 47725 h 52488"/>
                  <a:gd name="connsiteX4" fmla="*/ 17920 w 53831"/>
                  <a:gd name="connsiteY4" fmla="*/ 50107 h 52488"/>
                  <a:gd name="connsiteX5" fmla="*/ 25064 w 53831"/>
                  <a:gd name="connsiteY5" fmla="*/ 52488 h 52488"/>
                  <a:gd name="connsiteX6" fmla="*/ 34589 w 53831"/>
                  <a:gd name="connsiteY6" fmla="*/ 50107 h 52488"/>
                  <a:gd name="connsiteX7" fmla="*/ 36970 w 53831"/>
                  <a:gd name="connsiteY7" fmla="*/ 42963 h 52488"/>
                  <a:gd name="connsiteX8" fmla="*/ 39351 w 53831"/>
                  <a:gd name="connsiteY8" fmla="*/ 33438 h 52488"/>
                  <a:gd name="connsiteX9" fmla="*/ 51258 w 53831"/>
                  <a:gd name="connsiteY9" fmla="*/ 21532 h 52488"/>
                  <a:gd name="connsiteX10" fmla="*/ 51258 w 53831"/>
                  <a:gd name="connsiteY10" fmla="*/ 100 h 52488"/>
                  <a:gd name="connsiteX11" fmla="*/ 41733 w 53831"/>
                  <a:gd name="connsiteY11" fmla="*/ 4863 h 5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31" h="52488">
                    <a:moveTo>
                      <a:pt x="41733" y="4863"/>
                    </a:moveTo>
                    <a:cubicBezTo>
                      <a:pt x="33399" y="6054"/>
                      <a:pt x="13500" y="1528"/>
                      <a:pt x="1251" y="7244"/>
                    </a:cubicBezTo>
                    <a:cubicBezTo>
                      <a:pt x="-3298" y="9367"/>
                      <a:pt x="6014" y="21532"/>
                      <a:pt x="6014" y="21532"/>
                    </a:cubicBezTo>
                    <a:cubicBezTo>
                      <a:pt x="4688" y="28164"/>
                      <a:pt x="580" y="41385"/>
                      <a:pt x="6014" y="47725"/>
                    </a:cubicBezTo>
                    <a:cubicBezTo>
                      <a:pt x="8648" y="50798"/>
                      <a:pt x="13994" y="49125"/>
                      <a:pt x="17920" y="50107"/>
                    </a:cubicBezTo>
                    <a:cubicBezTo>
                      <a:pt x="20355" y="50716"/>
                      <a:pt x="22683" y="51694"/>
                      <a:pt x="25064" y="52488"/>
                    </a:cubicBezTo>
                    <a:cubicBezTo>
                      <a:pt x="28239" y="51694"/>
                      <a:pt x="32033" y="52151"/>
                      <a:pt x="34589" y="50107"/>
                    </a:cubicBezTo>
                    <a:cubicBezTo>
                      <a:pt x="36549" y="48539"/>
                      <a:pt x="36280" y="45377"/>
                      <a:pt x="36970" y="42963"/>
                    </a:cubicBezTo>
                    <a:cubicBezTo>
                      <a:pt x="37869" y="39816"/>
                      <a:pt x="38062" y="36446"/>
                      <a:pt x="39351" y="33438"/>
                    </a:cubicBezTo>
                    <a:cubicBezTo>
                      <a:pt x="42526" y="26029"/>
                      <a:pt x="44908" y="25765"/>
                      <a:pt x="51258" y="21532"/>
                    </a:cubicBezTo>
                    <a:cubicBezTo>
                      <a:pt x="51310" y="21270"/>
                      <a:pt x="57022" y="1541"/>
                      <a:pt x="51258" y="100"/>
                    </a:cubicBezTo>
                    <a:cubicBezTo>
                      <a:pt x="47991" y="-717"/>
                      <a:pt x="50067" y="3672"/>
                      <a:pt x="41733" y="4863"/>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33" name="Freeform 1232"/>
              <p:cNvSpPr/>
              <p:nvPr/>
            </p:nvSpPr>
            <p:spPr bwMode="auto">
              <a:xfrm>
                <a:off x="9960757" y="1299827"/>
                <a:ext cx="11214" cy="17762"/>
              </a:xfrm>
              <a:custGeom>
                <a:avLst/>
                <a:gdLst>
                  <a:gd name="connsiteX0" fmla="*/ 10522 w 22428"/>
                  <a:gd name="connsiteY0" fmla="*/ 2185 h 35523"/>
                  <a:gd name="connsiteX1" fmla="*/ 8140 w 22428"/>
                  <a:gd name="connsiteY1" fmla="*/ 18854 h 35523"/>
                  <a:gd name="connsiteX2" fmla="*/ 3378 w 22428"/>
                  <a:gd name="connsiteY2" fmla="*/ 35523 h 35523"/>
                  <a:gd name="connsiteX3" fmla="*/ 17665 w 22428"/>
                  <a:gd name="connsiteY3" fmla="*/ 21235 h 35523"/>
                  <a:gd name="connsiteX4" fmla="*/ 22428 w 22428"/>
                  <a:gd name="connsiteY4" fmla="*/ 6948 h 35523"/>
                  <a:gd name="connsiteX5" fmla="*/ 10522 w 22428"/>
                  <a:gd name="connsiteY5" fmla="*/ 2185 h 3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28" h="35523">
                    <a:moveTo>
                      <a:pt x="10522" y="2185"/>
                    </a:moveTo>
                    <a:cubicBezTo>
                      <a:pt x="8141" y="4169"/>
                      <a:pt x="10419" y="13725"/>
                      <a:pt x="8140" y="18854"/>
                    </a:cubicBezTo>
                    <a:cubicBezTo>
                      <a:pt x="-75" y="37339"/>
                      <a:pt x="-2810" y="4580"/>
                      <a:pt x="3378" y="35523"/>
                    </a:cubicBezTo>
                    <a:cubicBezTo>
                      <a:pt x="20475" y="32104"/>
                      <a:pt x="13269" y="37355"/>
                      <a:pt x="17665" y="21235"/>
                    </a:cubicBezTo>
                    <a:cubicBezTo>
                      <a:pt x="18986" y="16392"/>
                      <a:pt x="22428" y="6948"/>
                      <a:pt x="22428" y="6948"/>
                    </a:cubicBezTo>
                    <a:cubicBezTo>
                      <a:pt x="19043" y="-3208"/>
                      <a:pt x="12903" y="201"/>
                      <a:pt x="10522" y="2185"/>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34" name="Freeform 1233"/>
              <p:cNvSpPr/>
              <p:nvPr/>
            </p:nvSpPr>
            <p:spPr bwMode="auto">
              <a:xfrm>
                <a:off x="9781470" y="1186984"/>
                <a:ext cx="32004" cy="13716"/>
              </a:xfrm>
              <a:custGeom>
                <a:avLst/>
                <a:gdLst>
                  <a:gd name="connsiteX0" fmla="*/ 11906 w 38246"/>
                  <a:gd name="connsiteY0" fmla="*/ 38814 h 39519"/>
                  <a:gd name="connsiteX1" fmla="*/ 30956 w 38246"/>
                  <a:gd name="connsiteY1" fmla="*/ 29289 h 39519"/>
                  <a:gd name="connsiteX2" fmla="*/ 35719 w 38246"/>
                  <a:gd name="connsiteY2" fmla="*/ 22145 h 39519"/>
                  <a:gd name="connsiteX3" fmla="*/ 38100 w 38246"/>
                  <a:gd name="connsiteY3" fmla="*/ 15002 h 39519"/>
                  <a:gd name="connsiteX4" fmla="*/ 35719 w 38246"/>
                  <a:gd name="connsiteY4" fmla="*/ 714 h 39519"/>
                  <a:gd name="connsiteX5" fmla="*/ 26194 w 38246"/>
                  <a:gd name="connsiteY5" fmla="*/ 3095 h 39519"/>
                  <a:gd name="connsiteX6" fmla="*/ 14287 w 38246"/>
                  <a:gd name="connsiteY6" fmla="*/ 5477 h 39519"/>
                  <a:gd name="connsiteX7" fmla="*/ 9525 w 38246"/>
                  <a:gd name="connsiteY7" fmla="*/ 12620 h 39519"/>
                  <a:gd name="connsiteX8" fmla="*/ 2381 w 38246"/>
                  <a:gd name="connsiteY8" fmla="*/ 17383 h 39519"/>
                  <a:gd name="connsiteX9" fmla="*/ 0 w 38246"/>
                  <a:gd name="connsiteY9" fmla="*/ 24527 h 39519"/>
                  <a:gd name="connsiteX10" fmla="*/ 2381 w 38246"/>
                  <a:gd name="connsiteY10" fmla="*/ 31670 h 39519"/>
                  <a:gd name="connsiteX11" fmla="*/ 11906 w 38246"/>
                  <a:gd name="connsiteY11" fmla="*/ 38814 h 3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46" h="39519">
                    <a:moveTo>
                      <a:pt x="11906" y="38814"/>
                    </a:moveTo>
                    <a:cubicBezTo>
                      <a:pt x="16668" y="38417"/>
                      <a:pt x="26199" y="34046"/>
                      <a:pt x="30956" y="29289"/>
                    </a:cubicBezTo>
                    <a:cubicBezTo>
                      <a:pt x="32980" y="27265"/>
                      <a:pt x="34131" y="24526"/>
                      <a:pt x="35719" y="22145"/>
                    </a:cubicBezTo>
                    <a:cubicBezTo>
                      <a:pt x="36513" y="19764"/>
                      <a:pt x="38100" y="17512"/>
                      <a:pt x="38100" y="15002"/>
                    </a:cubicBezTo>
                    <a:cubicBezTo>
                      <a:pt x="38100" y="10174"/>
                      <a:pt x="39133" y="4128"/>
                      <a:pt x="35719" y="714"/>
                    </a:cubicBezTo>
                    <a:cubicBezTo>
                      <a:pt x="33405" y="-1600"/>
                      <a:pt x="29389" y="2385"/>
                      <a:pt x="26194" y="3095"/>
                    </a:cubicBezTo>
                    <a:cubicBezTo>
                      <a:pt x="22243" y="3973"/>
                      <a:pt x="18256" y="4683"/>
                      <a:pt x="14287" y="5477"/>
                    </a:cubicBezTo>
                    <a:cubicBezTo>
                      <a:pt x="12700" y="7858"/>
                      <a:pt x="11548" y="10597"/>
                      <a:pt x="9525" y="12620"/>
                    </a:cubicBezTo>
                    <a:cubicBezTo>
                      <a:pt x="7501" y="14644"/>
                      <a:pt x="4169" y="15148"/>
                      <a:pt x="2381" y="17383"/>
                    </a:cubicBezTo>
                    <a:cubicBezTo>
                      <a:pt x="813" y="19343"/>
                      <a:pt x="794" y="22146"/>
                      <a:pt x="0" y="24527"/>
                    </a:cubicBezTo>
                    <a:cubicBezTo>
                      <a:pt x="794" y="26908"/>
                      <a:pt x="813" y="29710"/>
                      <a:pt x="2381" y="31670"/>
                    </a:cubicBezTo>
                    <a:cubicBezTo>
                      <a:pt x="10846" y="42251"/>
                      <a:pt x="7144" y="39211"/>
                      <a:pt x="11906" y="38814"/>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35" name="Freeform 1234"/>
              <p:cNvSpPr/>
              <p:nvPr/>
            </p:nvSpPr>
            <p:spPr bwMode="auto">
              <a:xfrm>
                <a:off x="10199369" y="1989101"/>
                <a:ext cx="5965" cy="8374"/>
              </a:xfrm>
              <a:custGeom>
                <a:avLst/>
                <a:gdLst>
                  <a:gd name="connsiteX0" fmla="*/ 9549 w 11930"/>
                  <a:gd name="connsiteY0" fmla="*/ 0 h 16748"/>
                  <a:gd name="connsiteX1" fmla="*/ 24 w 11930"/>
                  <a:gd name="connsiteY1" fmla="*/ 11906 h 16748"/>
                  <a:gd name="connsiteX2" fmla="*/ 7167 w 11930"/>
                  <a:gd name="connsiteY2" fmla="*/ 16669 h 16748"/>
                  <a:gd name="connsiteX3" fmla="*/ 11930 w 11930"/>
                  <a:gd name="connsiteY3" fmla="*/ 9525 h 16748"/>
                  <a:gd name="connsiteX4" fmla="*/ 9549 w 11930"/>
                  <a:gd name="connsiteY4" fmla="*/ 0 h 1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0" h="16748">
                    <a:moveTo>
                      <a:pt x="9549" y="0"/>
                    </a:moveTo>
                    <a:cubicBezTo>
                      <a:pt x="6374" y="3969"/>
                      <a:pt x="743" y="6875"/>
                      <a:pt x="24" y="11906"/>
                    </a:cubicBezTo>
                    <a:cubicBezTo>
                      <a:pt x="-381" y="14739"/>
                      <a:pt x="4361" y="17230"/>
                      <a:pt x="7167" y="16669"/>
                    </a:cubicBezTo>
                    <a:cubicBezTo>
                      <a:pt x="9973" y="16108"/>
                      <a:pt x="10342" y="11906"/>
                      <a:pt x="11930" y="9525"/>
                    </a:cubicBezTo>
                    <a:lnTo>
                      <a:pt x="9549" y="0"/>
                    </a:ln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36" name="Freeform 1235"/>
              <p:cNvSpPr/>
              <p:nvPr/>
            </p:nvSpPr>
            <p:spPr bwMode="auto">
              <a:xfrm>
                <a:off x="9858683" y="1060328"/>
                <a:ext cx="40660" cy="41780"/>
              </a:xfrm>
              <a:custGeom>
                <a:avLst/>
                <a:gdLst>
                  <a:gd name="connsiteX0" fmla="*/ 356 w 81319"/>
                  <a:gd name="connsiteY0" fmla="*/ 2551 h 83560"/>
                  <a:gd name="connsiteX1" fmla="*/ 14644 w 81319"/>
                  <a:gd name="connsiteY1" fmla="*/ 21601 h 83560"/>
                  <a:gd name="connsiteX2" fmla="*/ 21787 w 81319"/>
                  <a:gd name="connsiteY2" fmla="*/ 45414 h 83560"/>
                  <a:gd name="connsiteX3" fmla="*/ 31312 w 81319"/>
                  <a:gd name="connsiteY3" fmla="*/ 66845 h 83560"/>
                  <a:gd name="connsiteX4" fmla="*/ 38456 w 81319"/>
                  <a:gd name="connsiteY4" fmla="*/ 69226 h 83560"/>
                  <a:gd name="connsiteX5" fmla="*/ 59887 w 81319"/>
                  <a:gd name="connsiteY5" fmla="*/ 81132 h 83560"/>
                  <a:gd name="connsiteX6" fmla="*/ 74175 w 81319"/>
                  <a:gd name="connsiteY6" fmla="*/ 71607 h 83560"/>
                  <a:gd name="connsiteX7" fmla="*/ 81319 w 81319"/>
                  <a:gd name="connsiteY7" fmla="*/ 66845 h 83560"/>
                  <a:gd name="connsiteX8" fmla="*/ 78937 w 81319"/>
                  <a:gd name="connsiteY8" fmla="*/ 47795 h 83560"/>
                  <a:gd name="connsiteX9" fmla="*/ 76556 w 81319"/>
                  <a:gd name="connsiteY9" fmla="*/ 40651 h 83560"/>
                  <a:gd name="connsiteX10" fmla="*/ 69412 w 81319"/>
                  <a:gd name="connsiteY10" fmla="*/ 38270 h 83560"/>
                  <a:gd name="connsiteX11" fmla="*/ 47981 w 81319"/>
                  <a:gd name="connsiteY11" fmla="*/ 21601 h 83560"/>
                  <a:gd name="connsiteX12" fmla="*/ 33694 w 81319"/>
                  <a:gd name="connsiteY12" fmla="*/ 14457 h 83560"/>
                  <a:gd name="connsiteX13" fmla="*/ 19406 w 81319"/>
                  <a:gd name="connsiteY13" fmla="*/ 7314 h 83560"/>
                  <a:gd name="connsiteX14" fmla="*/ 5119 w 81319"/>
                  <a:gd name="connsiteY14" fmla="*/ 170 h 83560"/>
                  <a:gd name="connsiteX15" fmla="*/ 356 w 81319"/>
                  <a:gd name="connsiteY15" fmla="*/ 2551 h 8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19" h="83560">
                    <a:moveTo>
                      <a:pt x="356" y="2551"/>
                    </a:moveTo>
                    <a:cubicBezTo>
                      <a:pt x="1944" y="6123"/>
                      <a:pt x="12749" y="17338"/>
                      <a:pt x="14644" y="21601"/>
                    </a:cubicBezTo>
                    <a:cubicBezTo>
                      <a:pt x="19826" y="33260"/>
                      <a:pt x="18590" y="34756"/>
                      <a:pt x="21787" y="45414"/>
                    </a:cubicBezTo>
                    <a:cubicBezTo>
                      <a:pt x="23050" y="49623"/>
                      <a:pt x="26277" y="62817"/>
                      <a:pt x="31312" y="66845"/>
                    </a:cubicBezTo>
                    <a:cubicBezTo>
                      <a:pt x="33272" y="68413"/>
                      <a:pt x="36075" y="68432"/>
                      <a:pt x="38456" y="69226"/>
                    </a:cubicBezTo>
                    <a:cubicBezTo>
                      <a:pt x="50226" y="86882"/>
                      <a:pt x="42368" y="84637"/>
                      <a:pt x="59887" y="81132"/>
                    </a:cubicBezTo>
                    <a:lnTo>
                      <a:pt x="74175" y="71607"/>
                    </a:lnTo>
                    <a:lnTo>
                      <a:pt x="81319" y="66845"/>
                    </a:lnTo>
                    <a:cubicBezTo>
                      <a:pt x="80525" y="60495"/>
                      <a:pt x="80082" y="54091"/>
                      <a:pt x="78937" y="47795"/>
                    </a:cubicBezTo>
                    <a:cubicBezTo>
                      <a:pt x="78488" y="45325"/>
                      <a:pt x="78331" y="42426"/>
                      <a:pt x="76556" y="40651"/>
                    </a:cubicBezTo>
                    <a:cubicBezTo>
                      <a:pt x="74781" y="38876"/>
                      <a:pt x="71793" y="39064"/>
                      <a:pt x="69412" y="38270"/>
                    </a:cubicBezTo>
                    <a:cubicBezTo>
                      <a:pt x="33289" y="14187"/>
                      <a:pt x="70371" y="40259"/>
                      <a:pt x="47981" y="21601"/>
                    </a:cubicBezTo>
                    <a:cubicBezTo>
                      <a:pt x="37749" y="13075"/>
                      <a:pt x="44428" y="19825"/>
                      <a:pt x="33694" y="14457"/>
                    </a:cubicBezTo>
                    <a:cubicBezTo>
                      <a:pt x="15240" y="5230"/>
                      <a:pt x="37353" y="13295"/>
                      <a:pt x="19406" y="7314"/>
                    </a:cubicBezTo>
                    <a:cubicBezTo>
                      <a:pt x="18204" y="6512"/>
                      <a:pt x="7936" y="-1239"/>
                      <a:pt x="5119" y="170"/>
                    </a:cubicBezTo>
                    <a:cubicBezTo>
                      <a:pt x="2874" y="1293"/>
                      <a:pt x="-1232" y="-1021"/>
                      <a:pt x="356" y="2551"/>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37" name="Freeform 1236"/>
              <p:cNvSpPr/>
              <p:nvPr/>
            </p:nvSpPr>
            <p:spPr bwMode="auto">
              <a:xfrm>
                <a:off x="10156518" y="1405561"/>
                <a:ext cx="9144" cy="13409"/>
              </a:xfrm>
              <a:custGeom>
                <a:avLst/>
                <a:gdLst>
                  <a:gd name="connsiteX0" fmla="*/ 0 w 27754"/>
                  <a:gd name="connsiteY0" fmla="*/ 24081 h 26818"/>
                  <a:gd name="connsiteX1" fmla="*/ 2381 w 27754"/>
                  <a:gd name="connsiteY1" fmla="*/ 9793 h 26818"/>
                  <a:gd name="connsiteX2" fmla="*/ 4762 w 27754"/>
                  <a:gd name="connsiteY2" fmla="*/ 268 h 26818"/>
                  <a:gd name="connsiteX3" fmla="*/ 23812 w 27754"/>
                  <a:gd name="connsiteY3" fmla="*/ 5031 h 26818"/>
                  <a:gd name="connsiteX4" fmla="*/ 26193 w 27754"/>
                  <a:gd name="connsiteY4" fmla="*/ 26462 h 26818"/>
                  <a:gd name="connsiteX5" fmla="*/ 2381 w 27754"/>
                  <a:gd name="connsiteY5" fmla="*/ 21700 h 26818"/>
                  <a:gd name="connsiteX6" fmla="*/ 0 w 27754"/>
                  <a:gd name="connsiteY6" fmla="*/ 24081 h 2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54" h="26818">
                    <a:moveTo>
                      <a:pt x="0" y="24081"/>
                    </a:moveTo>
                    <a:cubicBezTo>
                      <a:pt x="0" y="22097"/>
                      <a:pt x="1434" y="14528"/>
                      <a:pt x="2381" y="9793"/>
                    </a:cubicBezTo>
                    <a:cubicBezTo>
                      <a:pt x="3023" y="6584"/>
                      <a:pt x="1567" y="978"/>
                      <a:pt x="4762" y="268"/>
                    </a:cubicBezTo>
                    <a:cubicBezTo>
                      <a:pt x="11152" y="-1152"/>
                      <a:pt x="17462" y="3443"/>
                      <a:pt x="23812" y="5031"/>
                    </a:cubicBezTo>
                    <a:cubicBezTo>
                      <a:pt x="24606" y="12175"/>
                      <a:pt x="30505" y="20712"/>
                      <a:pt x="26193" y="26462"/>
                    </a:cubicBezTo>
                    <a:cubicBezTo>
                      <a:pt x="24997" y="28056"/>
                      <a:pt x="6818" y="23919"/>
                      <a:pt x="2381" y="21700"/>
                    </a:cubicBezTo>
                    <a:cubicBezTo>
                      <a:pt x="1377" y="21198"/>
                      <a:pt x="0" y="26065"/>
                      <a:pt x="0" y="24081"/>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38" name="Freeform 1237"/>
              <p:cNvSpPr/>
              <p:nvPr/>
            </p:nvSpPr>
            <p:spPr bwMode="auto">
              <a:xfrm>
                <a:off x="9877083" y="1774932"/>
                <a:ext cx="32004" cy="40481"/>
              </a:xfrm>
              <a:custGeom>
                <a:avLst/>
                <a:gdLst>
                  <a:gd name="connsiteX0" fmla="*/ 2381 w 69412"/>
                  <a:gd name="connsiteY0" fmla="*/ 9525 h 80962"/>
                  <a:gd name="connsiteX1" fmla="*/ 14288 w 69412"/>
                  <a:gd name="connsiteY1" fmla="*/ 7144 h 80962"/>
                  <a:gd name="connsiteX2" fmla="*/ 28575 w 69412"/>
                  <a:gd name="connsiteY2" fmla="*/ 16669 h 80962"/>
                  <a:gd name="connsiteX3" fmla="*/ 40481 w 69412"/>
                  <a:gd name="connsiteY3" fmla="*/ 0 h 80962"/>
                  <a:gd name="connsiteX4" fmla="*/ 59531 w 69412"/>
                  <a:gd name="connsiteY4" fmla="*/ 9525 h 80962"/>
                  <a:gd name="connsiteX5" fmla="*/ 57150 w 69412"/>
                  <a:gd name="connsiteY5" fmla="*/ 16669 h 80962"/>
                  <a:gd name="connsiteX6" fmla="*/ 61913 w 69412"/>
                  <a:gd name="connsiteY6" fmla="*/ 23812 h 80962"/>
                  <a:gd name="connsiteX7" fmla="*/ 69056 w 69412"/>
                  <a:gd name="connsiteY7" fmla="*/ 26194 h 80962"/>
                  <a:gd name="connsiteX8" fmla="*/ 66675 w 69412"/>
                  <a:gd name="connsiteY8" fmla="*/ 33337 h 80962"/>
                  <a:gd name="connsiteX9" fmla="*/ 52388 w 69412"/>
                  <a:gd name="connsiteY9" fmla="*/ 42862 h 80962"/>
                  <a:gd name="connsiteX10" fmla="*/ 42863 w 69412"/>
                  <a:gd name="connsiteY10" fmla="*/ 57150 h 80962"/>
                  <a:gd name="connsiteX11" fmla="*/ 33338 w 69412"/>
                  <a:gd name="connsiteY11" fmla="*/ 71437 h 80962"/>
                  <a:gd name="connsiteX12" fmla="*/ 19050 w 69412"/>
                  <a:gd name="connsiteY12" fmla="*/ 80962 h 80962"/>
                  <a:gd name="connsiteX13" fmla="*/ 11906 w 69412"/>
                  <a:gd name="connsiteY13" fmla="*/ 78581 h 80962"/>
                  <a:gd name="connsiteX14" fmla="*/ 11906 w 69412"/>
                  <a:gd name="connsiteY14" fmla="*/ 57150 h 80962"/>
                  <a:gd name="connsiteX15" fmla="*/ 9525 w 69412"/>
                  <a:gd name="connsiteY15" fmla="*/ 30956 h 80962"/>
                  <a:gd name="connsiteX16" fmla="*/ 0 w 69412"/>
                  <a:gd name="connsiteY16" fmla="*/ 16669 h 80962"/>
                  <a:gd name="connsiteX17" fmla="*/ 2381 w 69412"/>
                  <a:gd name="connsiteY17" fmla="*/ 9525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412" h="80962">
                    <a:moveTo>
                      <a:pt x="2381" y="9525"/>
                    </a:moveTo>
                    <a:cubicBezTo>
                      <a:pt x="4762" y="7938"/>
                      <a:pt x="10383" y="6079"/>
                      <a:pt x="14288" y="7144"/>
                    </a:cubicBezTo>
                    <a:cubicBezTo>
                      <a:pt x="19810" y="8650"/>
                      <a:pt x="28575" y="16669"/>
                      <a:pt x="28575" y="16669"/>
                    </a:cubicBezTo>
                    <a:cubicBezTo>
                      <a:pt x="34132" y="0"/>
                      <a:pt x="28575" y="3969"/>
                      <a:pt x="40481" y="0"/>
                    </a:cubicBezTo>
                    <a:cubicBezTo>
                      <a:pt x="73241" y="3276"/>
                      <a:pt x="66531" y="-4475"/>
                      <a:pt x="59531" y="9525"/>
                    </a:cubicBezTo>
                    <a:cubicBezTo>
                      <a:pt x="58408" y="11770"/>
                      <a:pt x="57944" y="14288"/>
                      <a:pt x="57150" y="16669"/>
                    </a:cubicBezTo>
                    <a:cubicBezTo>
                      <a:pt x="58738" y="19050"/>
                      <a:pt x="59678" y="22024"/>
                      <a:pt x="61913" y="23812"/>
                    </a:cubicBezTo>
                    <a:cubicBezTo>
                      <a:pt x="63873" y="25380"/>
                      <a:pt x="67934" y="23949"/>
                      <a:pt x="69056" y="26194"/>
                    </a:cubicBezTo>
                    <a:cubicBezTo>
                      <a:pt x="70178" y="28439"/>
                      <a:pt x="68450" y="31562"/>
                      <a:pt x="66675" y="33337"/>
                    </a:cubicBezTo>
                    <a:cubicBezTo>
                      <a:pt x="62628" y="37384"/>
                      <a:pt x="52388" y="42862"/>
                      <a:pt x="52388" y="42862"/>
                    </a:cubicBezTo>
                    <a:lnTo>
                      <a:pt x="42863" y="57150"/>
                    </a:lnTo>
                    <a:cubicBezTo>
                      <a:pt x="34307" y="69984"/>
                      <a:pt x="49109" y="59171"/>
                      <a:pt x="33338" y="71437"/>
                    </a:cubicBezTo>
                    <a:cubicBezTo>
                      <a:pt x="28820" y="74951"/>
                      <a:pt x="19050" y="80962"/>
                      <a:pt x="19050" y="80962"/>
                    </a:cubicBezTo>
                    <a:cubicBezTo>
                      <a:pt x="16669" y="80168"/>
                      <a:pt x="13681" y="80356"/>
                      <a:pt x="11906" y="78581"/>
                    </a:cubicBezTo>
                    <a:cubicBezTo>
                      <a:pt x="6882" y="73557"/>
                      <a:pt x="11260" y="61026"/>
                      <a:pt x="11906" y="57150"/>
                    </a:cubicBezTo>
                    <a:cubicBezTo>
                      <a:pt x="11112" y="48419"/>
                      <a:pt x="11999" y="39367"/>
                      <a:pt x="9525" y="30956"/>
                    </a:cubicBezTo>
                    <a:cubicBezTo>
                      <a:pt x="7910" y="25465"/>
                      <a:pt x="0" y="16669"/>
                      <a:pt x="0" y="16669"/>
                    </a:cubicBezTo>
                    <a:cubicBezTo>
                      <a:pt x="3091" y="7395"/>
                      <a:pt x="0" y="11112"/>
                      <a:pt x="2381" y="9525"/>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39" name="Freeform 1238"/>
              <p:cNvSpPr/>
              <p:nvPr/>
            </p:nvSpPr>
            <p:spPr bwMode="auto">
              <a:xfrm>
                <a:off x="9877751" y="1749786"/>
                <a:ext cx="34866" cy="35849"/>
              </a:xfrm>
              <a:custGeom>
                <a:avLst/>
                <a:gdLst>
                  <a:gd name="connsiteX0" fmla="*/ 5437 w 69731"/>
                  <a:gd name="connsiteY0" fmla="*/ 54769 h 71698"/>
                  <a:gd name="connsiteX1" fmla="*/ 10199 w 69731"/>
                  <a:gd name="connsiteY1" fmla="*/ 35719 h 71698"/>
                  <a:gd name="connsiteX2" fmla="*/ 17343 w 69731"/>
                  <a:gd name="connsiteY2" fmla="*/ 28575 h 71698"/>
                  <a:gd name="connsiteX3" fmla="*/ 24487 w 69731"/>
                  <a:gd name="connsiteY3" fmla="*/ 26194 h 71698"/>
                  <a:gd name="connsiteX4" fmla="*/ 36393 w 69731"/>
                  <a:gd name="connsiteY4" fmla="*/ 7144 h 71698"/>
                  <a:gd name="connsiteX5" fmla="*/ 43537 w 69731"/>
                  <a:gd name="connsiteY5" fmla="*/ 4762 h 71698"/>
                  <a:gd name="connsiteX6" fmla="*/ 50681 w 69731"/>
                  <a:gd name="connsiteY6" fmla="*/ 0 h 71698"/>
                  <a:gd name="connsiteX7" fmla="*/ 60206 w 69731"/>
                  <a:gd name="connsiteY7" fmla="*/ 19050 h 71698"/>
                  <a:gd name="connsiteX8" fmla="*/ 69731 w 69731"/>
                  <a:gd name="connsiteY8" fmla="*/ 33337 h 71698"/>
                  <a:gd name="connsiteX9" fmla="*/ 62587 w 69731"/>
                  <a:gd name="connsiteY9" fmla="*/ 40481 h 71698"/>
                  <a:gd name="connsiteX10" fmla="*/ 48299 w 69731"/>
                  <a:gd name="connsiteY10" fmla="*/ 50006 h 71698"/>
                  <a:gd name="connsiteX11" fmla="*/ 38774 w 69731"/>
                  <a:gd name="connsiteY11" fmla="*/ 71437 h 71698"/>
                  <a:gd name="connsiteX12" fmla="*/ 22106 w 69731"/>
                  <a:gd name="connsiteY12" fmla="*/ 69056 h 71698"/>
                  <a:gd name="connsiteX13" fmla="*/ 7818 w 69731"/>
                  <a:gd name="connsiteY13" fmla="*/ 59531 h 71698"/>
                  <a:gd name="connsiteX14" fmla="*/ 674 w 69731"/>
                  <a:gd name="connsiteY14" fmla="*/ 54769 h 71698"/>
                  <a:gd name="connsiteX15" fmla="*/ 5437 w 69731"/>
                  <a:gd name="connsiteY15" fmla="*/ 54769 h 7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731" h="71698">
                    <a:moveTo>
                      <a:pt x="5437" y="54769"/>
                    </a:moveTo>
                    <a:cubicBezTo>
                      <a:pt x="7024" y="51594"/>
                      <a:pt x="8107" y="38857"/>
                      <a:pt x="10199" y="35719"/>
                    </a:cubicBezTo>
                    <a:cubicBezTo>
                      <a:pt x="12067" y="32917"/>
                      <a:pt x="14541" y="30443"/>
                      <a:pt x="17343" y="28575"/>
                    </a:cubicBezTo>
                    <a:cubicBezTo>
                      <a:pt x="19432" y="27183"/>
                      <a:pt x="22106" y="26988"/>
                      <a:pt x="24487" y="26194"/>
                    </a:cubicBezTo>
                    <a:cubicBezTo>
                      <a:pt x="35808" y="18646"/>
                      <a:pt x="30726" y="24146"/>
                      <a:pt x="36393" y="7144"/>
                    </a:cubicBezTo>
                    <a:cubicBezTo>
                      <a:pt x="37187" y="4763"/>
                      <a:pt x="41292" y="5885"/>
                      <a:pt x="43537" y="4762"/>
                    </a:cubicBezTo>
                    <a:cubicBezTo>
                      <a:pt x="46097" y="3482"/>
                      <a:pt x="48300" y="1587"/>
                      <a:pt x="50681" y="0"/>
                    </a:cubicBezTo>
                    <a:cubicBezTo>
                      <a:pt x="65352" y="9780"/>
                      <a:pt x="51431" y="-2009"/>
                      <a:pt x="60206" y="19050"/>
                    </a:cubicBezTo>
                    <a:cubicBezTo>
                      <a:pt x="62408" y="24333"/>
                      <a:pt x="69731" y="33337"/>
                      <a:pt x="69731" y="33337"/>
                    </a:cubicBezTo>
                    <a:cubicBezTo>
                      <a:pt x="67350" y="35718"/>
                      <a:pt x="65245" y="38413"/>
                      <a:pt x="62587" y="40481"/>
                    </a:cubicBezTo>
                    <a:cubicBezTo>
                      <a:pt x="58069" y="43995"/>
                      <a:pt x="48299" y="50006"/>
                      <a:pt x="48299" y="50006"/>
                    </a:cubicBezTo>
                    <a:cubicBezTo>
                      <a:pt x="47452" y="55089"/>
                      <a:pt x="47877" y="69617"/>
                      <a:pt x="38774" y="71437"/>
                    </a:cubicBezTo>
                    <a:cubicBezTo>
                      <a:pt x="33271" y="72538"/>
                      <a:pt x="27662" y="69850"/>
                      <a:pt x="22106" y="69056"/>
                    </a:cubicBezTo>
                    <a:lnTo>
                      <a:pt x="7818" y="59531"/>
                    </a:lnTo>
                    <a:lnTo>
                      <a:pt x="674" y="54769"/>
                    </a:lnTo>
                    <a:cubicBezTo>
                      <a:pt x="-1958" y="46872"/>
                      <a:pt x="3850" y="57944"/>
                      <a:pt x="5437" y="54769"/>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40" name="Freeform 1239"/>
              <p:cNvSpPr/>
              <p:nvPr/>
            </p:nvSpPr>
            <p:spPr bwMode="auto">
              <a:xfrm>
                <a:off x="8775124" y="1602026"/>
                <a:ext cx="12041" cy="15600"/>
              </a:xfrm>
              <a:custGeom>
                <a:avLst/>
                <a:gdLst>
                  <a:gd name="connsiteX0" fmla="*/ 7412 w 24081"/>
                  <a:gd name="connsiteY0" fmla="*/ 5006 h 31200"/>
                  <a:gd name="connsiteX1" fmla="*/ 2649 w 24081"/>
                  <a:gd name="connsiteY1" fmla="*/ 28818 h 31200"/>
                  <a:gd name="connsiteX2" fmla="*/ 12174 w 24081"/>
                  <a:gd name="connsiteY2" fmla="*/ 31200 h 31200"/>
                  <a:gd name="connsiteX3" fmla="*/ 24081 w 24081"/>
                  <a:gd name="connsiteY3" fmla="*/ 9768 h 31200"/>
                  <a:gd name="connsiteX4" fmla="*/ 9793 w 24081"/>
                  <a:gd name="connsiteY4" fmla="*/ 2625 h 31200"/>
                  <a:gd name="connsiteX5" fmla="*/ 7412 w 24081"/>
                  <a:gd name="connsiteY5" fmla="*/ 5006 h 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81" h="31200">
                    <a:moveTo>
                      <a:pt x="7412" y="5006"/>
                    </a:moveTo>
                    <a:cubicBezTo>
                      <a:pt x="6221" y="9371"/>
                      <a:pt x="-4999" y="19639"/>
                      <a:pt x="2649" y="28818"/>
                    </a:cubicBezTo>
                    <a:cubicBezTo>
                      <a:pt x="4744" y="31332"/>
                      <a:pt x="8999" y="30406"/>
                      <a:pt x="12174" y="31200"/>
                    </a:cubicBezTo>
                    <a:cubicBezTo>
                      <a:pt x="23091" y="14823"/>
                      <a:pt x="19888" y="22342"/>
                      <a:pt x="24081" y="9768"/>
                    </a:cubicBezTo>
                    <a:cubicBezTo>
                      <a:pt x="20619" y="-4075"/>
                      <a:pt x="25029" y="85"/>
                      <a:pt x="9793" y="2625"/>
                    </a:cubicBezTo>
                    <a:cubicBezTo>
                      <a:pt x="9010" y="2756"/>
                      <a:pt x="8603" y="641"/>
                      <a:pt x="7412" y="5006"/>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41" name="Freeform 1240"/>
              <p:cNvSpPr/>
              <p:nvPr/>
            </p:nvSpPr>
            <p:spPr bwMode="auto">
              <a:xfrm>
                <a:off x="9880050" y="1690245"/>
                <a:ext cx="75252" cy="81226"/>
              </a:xfrm>
              <a:custGeom>
                <a:avLst/>
                <a:gdLst>
                  <a:gd name="connsiteX0" fmla="*/ 7629 w 150504"/>
                  <a:gd name="connsiteY0" fmla="*/ 157181 h 162453"/>
                  <a:gd name="connsiteX1" fmla="*/ 26679 w 150504"/>
                  <a:gd name="connsiteY1" fmla="*/ 140512 h 162453"/>
                  <a:gd name="connsiteX2" fmla="*/ 36204 w 150504"/>
                  <a:gd name="connsiteY2" fmla="*/ 128606 h 162453"/>
                  <a:gd name="connsiteX3" fmla="*/ 57636 w 150504"/>
                  <a:gd name="connsiteY3" fmla="*/ 130987 h 162453"/>
                  <a:gd name="connsiteX4" fmla="*/ 90973 w 150504"/>
                  <a:gd name="connsiteY4" fmla="*/ 138131 h 162453"/>
                  <a:gd name="connsiteX5" fmla="*/ 95736 w 150504"/>
                  <a:gd name="connsiteY5" fmla="*/ 154799 h 162453"/>
                  <a:gd name="connsiteX6" fmla="*/ 102879 w 150504"/>
                  <a:gd name="connsiteY6" fmla="*/ 161943 h 162453"/>
                  <a:gd name="connsiteX7" fmla="*/ 131454 w 150504"/>
                  <a:gd name="connsiteY7" fmla="*/ 159562 h 162453"/>
                  <a:gd name="connsiteX8" fmla="*/ 136217 w 150504"/>
                  <a:gd name="connsiteY8" fmla="*/ 145274 h 162453"/>
                  <a:gd name="connsiteX9" fmla="*/ 133836 w 150504"/>
                  <a:gd name="connsiteY9" fmla="*/ 130987 h 162453"/>
                  <a:gd name="connsiteX10" fmla="*/ 136217 w 150504"/>
                  <a:gd name="connsiteY10" fmla="*/ 123843 h 162453"/>
                  <a:gd name="connsiteX11" fmla="*/ 143361 w 150504"/>
                  <a:gd name="connsiteY11" fmla="*/ 126224 h 162453"/>
                  <a:gd name="connsiteX12" fmla="*/ 148123 w 150504"/>
                  <a:gd name="connsiteY12" fmla="*/ 119081 h 162453"/>
                  <a:gd name="connsiteX13" fmla="*/ 143361 w 150504"/>
                  <a:gd name="connsiteY13" fmla="*/ 111937 h 162453"/>
                  <a:gd name="connsiteX14" fmla="*/ 138598 w 150504"/>
                  <a:gd name="connsiteY14" fmla="*/ 97649 h 162453"/>
                  <a:gd name="connsiteX15" fmla="*/ 136217 w 150504"/>
                  <a:gd name="connsiteY15" fmla="*/ 90506 h 162453"/>
                  <a:gd name="connsiteX16" fmla="*/ 143361 w 150504"/>
                  <a:gd name="connsiteY16" fmla="*/ 69074 h 162453"/>
                  <a:gd name="connsiteX17" fmla="*/ 150504 w 150504"/>
                  <a:gd name="connsiteY17" fmla="*/ 40499 h 162453"/>
                  <a:gd name="connsiteX18" fmla="*/ 148123 w 150504"/>
                  <a:gd name="connsiteY18" fmla="*/ 21449 h 162453"/>
                  <a:gd name="connsiteX19" fmla="*/ 145742 w 150504"/>
                  <a:gd name="connsiteY19" fmla="*/ 14306 h 162453"/>
                  <a:gd name="connsiteX20" fmla="*/ 138598 w 150504"/>
                  <a:gd name="connsiteY20" fmla="*/ 9543 h 162453"/>
                  <a:gd name="connsiteX21" fmla="*/ 136217 w 150504"/>
                  <a:gd name="connsiteY21" fmla="*/ 2399 h 162453"/>
                  <a:gd name="connsiteX22" fmla="*/ 112404 w 150504"/>
                  <a:gd name="connsiteY22" fmla="*/ 2399 h 162453"/>
                  <a:gd name="connsiteX23" fmla="*/ 90973 w 150504"/>
                  <a:gd name="connsiteY23" fmla="*/ 9543 h 162453"/>
                  <a:gd name="connsiteX24" fmla="*/ 83829 w 150504"/>
                  <a:gd name="connsiteY24" fmla="*/ 11924 h 162453"/>
                  <a:gd name="connsiteX25" fmla="*/ 76686 w 150504"/>
                  <a:gd name="connsiteY25" fmla="*/ 14306 h 162453"/>
                  <a:gd name="connsiteX26" fmla="*/ 62398 w 150504"/>
                  <a:gd name="connsiteY26" fmla="*/ 11924 h 162453"/>
                  <a:gd name="connsiteX27" fmla="*/ 60017 w 150504"/>
                  <a:gd name="connsiteY27" fmla="*/ 2399 h 162453"/>
                  <a:gd name="connsiteX28" fmla="*/ 52873 w 150504"/>
                  <a:gd name="connsiteY28" fmla="*/ 18 h 162453"/>
                  <a:gd name="connsiteX29" fmla="*/ 48111 w 150504"/>
                  <a:gd name="connsiteY29" fmla="*/ 14306 h 162453"/>
                  <a:gd name="connsiteX30" fmla="*/ 40967 w 150504"/>
                  <a:gd name="connsiteY30" fmla="*/ 57168 h 162453"/>
                  <a:gd name="connsiteX31" fmla="*/ 38586 w 150504"/>
                  <a:gd name="connsiteY31" fmla="*/ 64312 h 162453"/>
                  <a:gd name="connsiteX32" fmla="*/ 29061 w 150504"/>
                  <a:gd name="connsiteY32" fmla="*/ 78599 h 162453"/>
                  <a:gd name="connsiteX33" fmla="*/ 26679 w 150504"/>
                  <a:gd name="connsiteY33" fmla="*/ 85743 h 162453"/>
                  <a:gd name="connsiteX34" fmla="*/ 17154 w 150504"/>
                  <a:gd name="connsiteY34" fmla="*/ 100031 h 162453"/>
                  <a:gd name="connsiteX35" fmla="*/ 10011 w 150504"/>
                  <a:gd name="connsiteY35" fmla="*/ 126224 h 162453"/>
                  <a:gd name="connsiteX36" fmla="*/ 5248 w 150504"/>
                  <a:gd name="connsiteY36" fmla="*/ 140512 h 162453"/>
                  <a:gd name="connsiteX37" fmla="*/ 2867 w 150504"/>
                  <a:gd name="connsiteY37" fmla="*/ 154799 h 162453"/>
                  <a:gd name="connsiteX38" fmla="*/ 486 w 150504"/>
                  <a:gd name="connsiteY38" fmla="*/ 161943 h 162453"/>
                  <a:gd name="connsiteX39" fmla="*/ 7629 w 150504"/>
                  <a:gd name="connsiteY39" fmla="*/ 159562 h 162453"/>
                  <a:gd name="connsiteX40" fmla="*/ 7629 w 150504"/>
                  <a:gd name="connsiteY40" fmla="*/ 157181 h 16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0504" h="162453">
                    <a:moveTo>
                      <a:pt x="7629" y="157181"/>
                    </a:moveTo>
                    <a:cubicBezTo>
                      <a:pt x="10594" y="154809"/>
                      <a:pt x="23609" y="145117"/>
                      <a:pt x="26679" y="140512"/>
                    </a:cubicBezTo>
                    <a:cubicBezTo>
                      <a:pt x="35879" y="126711"/>
                      <a:pt x="20232" y="139254"/>
                      <a:pt x="36204" y="128606"/>
                    </a:cubicBezTo>
                    <a:lnTo>
                      <a:pt x="57636" y="130987"/>
                    </a:lnTo>
                    <a:cubicBezTo>
                      <a:pt x="87145" y="133938"/>
                      <a:pt x="76383" y="128403"/>
                      <a:pt x="90973" y="138131"/>
                    </a:cubicBezTo>
                    <a:cubicBezTo>
                      <a:pt x="91292" y="139406"/>
                      <a:pt x="94367" y="152746"/>
                      <a:pt x="95736" y="154799"/>
                    </a:cubicBezTo>
                    <a:cubicBezTo>
                      <a:pt x="97604" y="157601"/>
                      <a:pt x="100498" y="159562"/>
                      <a:pt x="102879" y="161943"/>
                    </a:cubicBezTo>
                    <a:cubicBezTo>
                      <a:pt x="112404" y="161149"/>
                      <a:pt x="122905" y="163836"/>
                      <a:pt x="131454" y="159562"/>
                    </a:cubicBezTo>
                    <a:cubicBezTo>
                      <a:pt x="135944" y="157317"/>
                      <a:pt x="136217" y="145274"/>
                      <a:pt x="136217" y="145274"/>
                    </a:cubicBezTo>
                    <a:cubicBezTo>
                      <a:pt x="135423" y="140512"/>
                      <a:pt x="133836" y="135815"/>
                      <a:pt x="133836" y="130987"/>
                    </a:cubicBezTo>
                    <a:cubicBezTo>
                      <a:pt x="133836" y="128477"/>
                      <a:pt x="133972" y="124966"/>
                      <a:pt x="136217" y="123843"/>
                    </a:cubicBezTo>
                    <a:cubicBezTo>
                      <a:pt x="138462" y="122720"/>
                      <a:pt x="140980" y="125430"/>
                      <a:pt x="143361" y="126224"/>
                    </a:cubicBezTo>
                    <a:cubicBezTo>
                      <a:pt x="144948" y="123843"/>
                      <a:pt x="148123" y="121943"/>
                      <a:pt x="148123" y="119081"/>
                    </a:cubicBezTo>
                    <a:cubicBezTo>
                      <a:pt x="148123" y="116219"/>
                      <a:pt x="144523" y="114552"/>
                      <a:pt x="143361" y="111937"/>
                    </a:cubicBezTo>
                    <a:cubicBezTo>
                      <a:pt x="141322" y="107349"/>
                      <a:pt x="140186" y="102412"/>
                      <a:pt x="138598" y="97649"/>
                    </a:cubicBezTo>
                    <a:lnTo>
                      <a:pt x="136217" y="90506"/>
                    </a:lnTo>
                    <a:cubicBezTo>
                      <a:pt x="141579" y="58330"/>
                      <a:pt x="134431" y="89165"/>
                      <a:pt x="143361" y="69074"/>
                    </a:cubicBezTo>
                    <a:cubicBezTo>
                      <a:pt x="148392" y="57755"/>
                      <a:pt x="148508" y="52478"/>
                      <a:pt x="150504" y="40499"/>
                    </a:cubicBezTo>
                    <a:cubicBezTo>
                      <a:pt x="149710" y="34149"/>
                      <a:pt x="149268" y="27745"/>
                      <a:pt x="148123" y="21449"/>
                    </a:cubicBezTo>
                    <a:cubicBezTo>
                      <a:pt x="147674" y="18980"/>
                      <a:pt x="147310" y="16266"/>
                      <a:pt x="145742" y="14306"/>
                    </a:cubicBezTo>
                    <a:cubicBezTo>
                      <a:pt x="143954" y="12071"/>
                      <a:pt x="140979" y="11131"/>
                      <a:pt x="138598" y="9543"/>
                    </a:cubicBezTo>
                    <a:cubicBezTo>
                      <a:pt x="137804" y="7162"/>
                      <a:pt x="138177" y="3967"/>
                      <a:pt x="136217" y="2399"/>
                    </a:cubicBezTo>
                    <a:cubicBezTo>
                      <a:pt x="130093" y="-2500"/>
                      <a:pt x="117992" y="1468"/>
                      <a:pt x="112404" y="2399"/>
                    </a:cubicBezTo>
                    <a:lnTo>
                      <a:pt x="90973" y="9543"/>
                    </a:lnTo>
                    <a:lnTo>
                      <a:pt x="83829" y="11924"/>
                    </a:lnTo>
                    <a:lnTo>
                      <a:pt x="76686" y="14306"/>
                    </a:lnTo>
                    <a:cubicBezTo>
                      <a:pt x="71923" y="13512"/>
                      <a:pt x="66327" y="14731"/>
                      <a:pt x="62398" y="11924"/>
                    </a:cubicBezTo>
                    <a:cubicBezTo>
                      <a:pt x="59735" y="10022"/>
                      <a:pt x="62061" y="4955"/>
                      <a:pt x="60017" y="2399"/>
                    </a:cubicBezTo>
                    <a:cubicBezTo>
                      <a:pt x="58449" y="439"/>
                      <a:pt x="55254" y="812"/>
                      <a:pt x="52873" y="18"/>
                    </a:cubicBezTo>
                    <a:cubicBezTo>
                      <a:pt x="51286" y="4781"/>
                      <a:pt x="48528" y="9303"/>
                      <a:pt x="48111" y="14306"/>
                    </a:cubicBezTo>
                    <a:cubicBezTo>
                      <a:pt x="45312" y="47885"/>
                      <a:pt x="48751" y="33813"/>
                      <a:pt x="40967" y="57168"/>
                    </a:cubicBezTo>
                    <a:cubicBezTo>
                      <a:pt x="40173" y="59549"/>
                      <a:pt x="39978" y="62223"/>
                      <a:pt x="38586" y="64312"/>
                    </a:cubicBezTo>
                    <a:cubicBezTo>
                      <a:pt x="35411" y="69074"/>
                      <a:pt x="30871" y="73169"/>
                      <a:pt x="29061" y="78599"/>
                    </a:cubicBezTo>
                    <a:cubicBezTo>
                      <a:pt x="28267" y="80980"/>
                      <a:pt x="27898" y="83549"/>
                      <a:pt x="26679" y="85743"/>
                    </a:cubicBezTo>
                    <a:cubicBezTo>
                      <a:pt x="23899" y="90747"/>
                      <a:pt x="17154" y="100031"/>
                      <a:pt x="17154" y="100031"/>
                    </a:cubicBezTo>
                    <a:cubicBezTo>
                      <a:pt x="12703" y="113384"/>
                      <a:pt x="15382" y="104739"/>
                      <a:pt x="10011" y="126224"/>
                    </a:cubicBezTo>
                    <a:cubicBezTo>
                      <a:pt x="8794" y="131094"/>
                      <a:pt x="6073" y="135560"/>
                      <a:pt x="5248" y="140512"/>
                    </a:cubicBezTo>
                    <a:cubicBezTo>
                      <a:pt x="4454" y="145274"/>
                      <a:pt x="3914" y="150086"/>
                      <a:pt x="2867" y="154799"/>
                    </a:cubicBezTo>
                    <a:cubicBezTo>
                      <a:pt x="2323" y="157249"/>
                      <a:pt x="-1289" y="160168"/>
                      <a:pt x="486" y="161943"/>
                    </a:cubicBezTo>
                    <a:cubicBezTo>
                      <a:pt x="2261" y="163718"/>
                      <a:pt x="5248" y="160356"/>
                      <a:pt x="7629" y="159562"/>
                    </a:cubicBezTo>
                    <a:lnTo>
                      <a:pt x="7629" y="157181"/>
                    </a:ln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42" name="Freeform 1241"/>
              <p:cNvSpPr/>
              <p:nvPr/>
            </p:nvSpPr>
            <p:spPr bwMode="auto">
              <a:xfrm>
                <a:off x="10200571" y="1134597"/>
                <a:ext cx="246474" cy="104775"/>
              </a:xfrm>
              <a:custGeom>
                <a:avLst/>
                <a:gdLst>
                  <a:gd name="connsiteX0" fmla="*/ 7143 w 492949"/>
                  <a:gd name="connsiteY0" fmla="*/ 95250 h 209550"/>
                  <a:gd name="connsiteX1" fmla="*/ 9525 w 492949"/>
                  <a:gd name="connsiteY1" fmla="*/ 83344 h 209550"/>
                  <a:gd name="connsiteX2" fmla="*/ 11906 w 492949"/>
                  <a:gd name="connsiteY2" fmla="*/ 76200 h 209550"/>
                  <a:gd name="connsiteX3" fmla="*/ 9525 w 492949"/>
                  <a:gd name="connsiteY3" fmla="*/ 40482 h 209550"/>
                  <a:gd name="connsiteX4" fmla="*/ 7143 w 492949"/>
                  <a:gd name="connsiteY4" fmla="*/ 33338 h 209550"/>
                  <a:gd name="connsiteX5" fmla="*/ 4762 w 492949"/>
                  <a:gd name="connsiteY5" fmla="*/ 23813 h 209550"/>
                  <a:gd name="connsiteX6" fmla="*/ 0 w 492949"/>
                  <a:gd name="connsiteY6" fmla="*/ 9525 h 209550"/>
                  <a:gd name="connsiteX7" fmla="*/ 38100 w 492949"/>
                  <a:gd name="connsiteY7" fmla="*/ 4763 h 209550"/>
                  <a:gd name="connsiteX8" fmla="*/ 45243 w 492949"/>
                  <a:gd name="connsiteY8" fmla="*/ 2382 h 209550"/>
                  <a:gd name="connsiteX9" fmla="*/ 59531 w 492949"/>
                  <a:gd name="connsiteY9" fmla="*/ 0 h 209550"/>
                  <a:gd name="connsiteX10" fmla="*/ 66675 w 492949"/>
                  <a:gd name="connsiteY10" fmla="*/ 2382 h 209550"/>
                  <a:gd name="connsiteX11" fmla="*/ 83343 w 492949"/>
                  <a:gd name="connsiteY11" fmla="*/ 21432 h 209550"/>
                  <a:gd name="connsiteX12" fmla="*/ 88106 w 492949"/>
                  <a:gd name="connsiteY12" fmla="*/ 28575 h 209550"/>
                  <a:gd name="connsiteX13" fmla="*/ 95250 w 492949"/>
                  <a:gd name="connsiteY13" fmla="*/ 33338 h 209550"/>
                  <a:gd name="connsiteX14" fmla="*/ 188118 w 492949"/>
                  <a:gd name="connsiteY14" fmla="*/ 40482 h 209550"/>
                  <a:gd name="connsiteX15" fmla="*/ 202406 w 492949"/>
                  <a:gd name="connsiteY15" fmla="*/ 45244 h 209550"/>
                  <a:gd name="connsiteX16" fmla="*/ 216693 w 492949"/>
                  <a:gd name="connsiteY16" fmla="*/ 54769 h 209550"/>
                  <a:gd name="connsiteX17" fmla="*/ 228600 w 492949"/>
                  <a:gd name="connsiteY17" fmla="*/ 66675 h 209550"/>
                  <a:gd name="connsiteX18" fmla="*/ 233362 w 492949"/>
                  <a:gd name="connsiteY18" fmla="*/ 73819 h 209550"/>
                  <a:gd name="connsiteX19" fmla="*/ 240506 w 492949"/>
                  <a:gd name="connsiteY19" fmla="*/ 80963 h 209550"/>
                  <a:gd name="connsiteX20" fmla="*/ 307181 w 492949"/>
                  <a:gd name="connsiteY20" fmla="*/ 73819 h 209550"/>
                  <a:gd name="connsiteX21" fmla="*/ 328612 w 492949"/>
                  <a:gd name="connsiteY21" fmla="*/ 88107 h 209550"/>
                  <a:gd name="connsiteX22" fmla="*/ 335756 w 492949"/>
                  <a:gd name="connsiteY22" fmla="*/ 92869 h 209550"/>
                  <a:gd name="connsiteX23" fmla="*/ 352425 w 492949"/>
                  <a:gd name="connsiteY23" fmla="*/ 83344 h 209550"/>
                  <a:gd name="connsiteX24" fmla="*/ 366712 w 492949"/>
                  <a:gd name="connsiteY24" fmla="*/ 69057 h 209550"/>
                  <a:gd name="connsiteX25" fmla="*/ 400050 w 492949"/>
                  <a:gd name="connsiteY25" fmla="*/ 85725 h 209550"/>
                  <a:gd name="connsiteX26" fmla="*/ 407193 w 492949"/>
                  <a:gd name="connsiteY26" fmla="*/ 88107 h 209550"/>
                  <a:gd name="connsiteX27" fmla="*/ 442912 w 492949"/>
                  <a:gd name="connsiteY27" fmla="*/ 92869 h 209550"/>
                  <a:gd name="connsiteX28" fmla="*/ 459581 w 492949"/>
                  <a:gd name="connsiteY28" fmla="*/ 97632 h 209550"/>
                  <a:gd name="connsiteX29" fmla="*/ 483393 w 492949"/>
                  <a:gd name="connsiteY29" fmla="*/ 100013 h 209550"/>
                  <a:gd name="connsiteX30" fmla="*/ 490537 w 492949"/>
                  <a:gd name="connsiteY30" fmla="*/ 104775 h 209550"/>
                  <a:gd name="connsiteX31" fmla="*/ 492918 w 492949"/>
                  <a:gd name="connsiteY31" fmla="*/ 111919 h 209550"/>
                  <a:gd name="connsiteX32" fmla="*/ 473868 w 492949"/>
                  <a:gd name="connsiteY32" fmla="*/ 145257 h 209550"/>
                  <a:gd name="connsiteX33" fmla="*/ 469106 w 492949"/>
                  <a:gd name="connsiteY33" fmla="*/ 152400 h 209550"/>
                  <a:gd name="connsiteX34" fmla="*/ 459581 w 492949"/>
                  <a:gd name="connsiteY34" fmla="*/ 157163 h 209550"/>
                  <a:gd name="connsiteX35" fmla="*/ 452437 w 492949"/>
                  <a:gd name="connsiteY35" fmla="*/ 161925 h 209550"/>
                  <a:gd name="connsiteX36" fmla="*/ 445293 w 492949"/>
                  <a:gd name="connsiteY36" fmla="*/ 164307 h 209550"/>
                  <a:gd name="connsiteX37" fmla="*/ 438150 w 492949"/>
                  <a:gd name="connsiteY37" fmla="*/ 169069 h 209550"/>
                  <a:gd name="connsiteX38" fmla="*/ 397668 w 492949"/>
                  <a:gd name="connsiteY38" fmla="*/ 176213 h 209550"/>
                  <a:gd name="connsiteX39" fmla="*/ 373856 w 492949"/>
                  <a:gd name="connsiteY39" fmla="*/ 183357 h 209550"/>
                  <a:gd name="connsiteX40" fmla="*/ 366712 w 492949"/>
                  <a:gd name="connsiteY40" fmla="*/ 185738 h 209550"/>
                  <a:gd name="connsiteX41" fmla="*/ 357187 w 492949"/>
                  <a:gd name="connsiteY41" fmla="*/ 188119 h 209550"/>
                  <a:gd name="connsiteX42" fmla="*/ 342900 w 492949"/>
                  <a:gd name="connsiteY42" fmla="*/ 192882 h 209550"/>
                  <a:gd name="connsiteX43" fmla="*/ 335756 w 492949"/>
                  <a:gd name="connsiteY43" fmla="*/ 197644 h 209550"/>
                  <a:gd name="connsiteX44" fmla="*/ 326231 w 492949"/>
                  <a:gd name="connsiteY44" fmla="*/ 202407 h 209550"/>
                  <a:gd name="connsiteX45" fmla="*/ 309562 w 492949"/>
                  <a:gd name="connsiteY45" fmla="*/ 207169 h 209550"/>
                  <a:gd name="connsiteX46" fmla="*/ 302418 w 492949"/>
                  <a:gd name="connsiteY46" fmla="*/ 209550 h 209550"/>
                  <a:gd name="connsiteX47" fmla="*/ 264318 w 492949"/>
                  <a:gd name="connsiteY47" fmla="*/ 204788 h 209550"/>
                  <a:gd name="connsiteX48" fmla="*/ 250031 w 492949"/>
                  <a:gd name="connsiteY48" fmla="*/ 200025 h 209550"/>
                  <a:gd name="connsiteX49" fmla="*/ 233362 w 492949"/>
                  <a:gd name="connsiteY49" fmla="*/ 197644 h 209550"/>
                  <a:gd name="connsiteX50" fmla="*/ 216693 w 492949"/>
                  <a:gd name="connsiteY50" fmla="*/ 192882 h 209550"/>
                  <a:gd name="connsiteX51" fmla="*/ 197643 w 492949"/>
                  <a:gd name="connsiteY51" fmla="*/ 188119 h 209550"/>
                  <a:gd name="connsiteX52" fmla="*/ 190500 w 492949"/>
                  <a:gd name="connsiteY52" fmla="*/ 185738 h 209550"/>
                  <a:gd name="connsiteX53" fmla="*/ 178593 w 492949"/>
                  <a:gd name="connsiteY53" fmla="*/ 183357 h 209550"/>
                  <a:gd name="connsiteX54" fmla="*/ 164306 w 492949"/>
                  <a:gd name="connsiteY54" fmla="*/ 178594 h 209550"/>
                  <a:gd name="connsiteX55" fmla="*/ 142875 w 492949"/>
                  <a:gd name="connsiteY55" fmla="*/ 171450 h 209550"/>
                  <a:gd name="connsiteX56" fmla="*/ 130968 w 492949"/>
                  <a:gd name="connsiteY56" fmla="*/ 169069 h 209550"/>
                  <a:gd name="connsiteX57" fmla="*/ 123825 w 492949"/>
                  <a:gd name="connsiteY57" fmla="*/ 166688 h 209550"/>
                  <a:gd name="connsiteX58" fmla="*/ 107156 w 492949"/>
                  <a:gd name="connsiteY58" fmla="*/ 164307 h 209550"/>
                  <a:gd name="connsiteX59" fmla="*/ 97631 w 492949"/>
                  <a:gd name="connsiteY59" fmla="*/ 161925 h 209550"/>
                  <a:gd name="connsiteX60" fmla="*/ 80962 w 492949"/>
                  <a:gd name="connsiteY60" fmla="*/ 159544 h 209550"/>
                  <a:gd name="connsiteX61" fmla="*/ 73818 w 492949"/>
                  <a:gd name="connsiteY61" fmla="*/ 157163 h 209550"/>
                  <a:gd name="connsiteX62" fmla="*/ 59531 w 492949"/>
                  <a:gd name="connsiteY62" fmla="*/ 147638 h 209550"/>
                  <a:gd name="connsiteX63" fmla="*/ 52387 w 492949"/>
                  <a:gd name="connsiteY63" fmla="*/ 145257 h 209550"/>
                  <a:gd name="connsiteX64" fmla="*/ 40481 w 492949"/>
                  <a:gd name="connsiteY64" fmla="*/ 128588 h 209550"/>
                  <a:gd name="connsiteX65" fmla="*/ 35718 w 492949"/>
                  <a:gd name="connsiteY65" fmla="*/ 121444 h 209550"/>
                  <a:gd name="connsiteX66" fmla="*/ 21431 w 492949"/>
                  <a:gd name="connsiteY66" fmla="*/ 111919 h 209550"/>
                  <a:gd name="connsiteX67" fmla="*/ 14287 w 492949"/>
                  <a:gd name="connsiteY67" fmla="*/ 104775 h 209550"/>
                  <a:gd name="connsiteX68" fmla="*/ 7143 w 492949"/>
                  <a:gd name="connsiteY68" fmla="*/ 952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92949" h="209550">
                    <a:moveTo>
                      <a:pt x="7143" y="95250"/>
                    </a:moveTo>
                    <a:cubicBezTo>
                      <a:pt x="7937" y="91281"/>
                      <a:pt x="8543" y="87270"/>
                      <a:pt x="9525" y="83344"/>
                    </a:cubicBezTo>
                    <a:cubicBezTo>
                      <a:pt x="10134" y="80909"/>
                      <a:pt x="11906" y="78710"/>
                      <a:pt x="11906" y="76200"/>
                    </a:cubicBezTo>
                    <a:cubicBezTo>
                      <a:pt x="11906" y="64268"/>
                      <a:pt x="10843" y="52341"/>
                      <a:pt x="9525" y="40482"/>
                    </a:cubicBezTo>
                    <a:cubicBezTo>
                      <a:pt x="9248" y="37987"/>
                      <a:pt x="7833" y="35752"/>
                      <a:pt x="7143" y="33338"/>
                    </a:cubicBezTo>
                    <a:cubicBezTo>
                      <a:pt x="6244" y="30191"/>
                      <a:pt x="5702" y="26948"/>
                      <a:pt x="4762" y="23813"/>
                    </a:cubicBezTo>
                    <a:cubicBezTo>
                      <a:pt x="3320" y="19004"/>
                      <a:pt x="0" y="9525"/>
                      <a:pt x="0" y="9525"/>
                    </a:cubicBezTo>
                    <a:cubicBezTo>
                      <a:pt x="18834" y="3247"/>
                      <a:pt x="-3080" y="9910"/>
                      <a:pt x="38100" y="4763"/>
                    </a:cubicBezTo>
                    <a:cubicBezTo>
                      <a:pt x="40590" y="4452"/>
                      <a:pt x="42793" y="2927"/>
                      <a:pt x="45243" y="2382"/>
                    </a:cubicBezTo>
                    <a:cubicBezTo>
                      <a:pt x="49956" y="1334"/>
                      <a:pt x="54768" y="794"/>
                      <a:pt x="59531" y="0"/>
                    </a:cubicBezTo>
                    <a:cubicBezTo>
                      <a:pt x="61912" y="794"/>
                      <a:pt x="64900" y="607"/>
                      <a:pt x="66675" y="2382"/>
                    </a:cubicBezTo>
                    <a:cubicBezTo>
                      <a:pt x="94461" y="30168"/>
                      <a:pt x="63101" y="7935"/>
                      <a:pt x="83343" y="21432"/>
                    </a:cubicBezTo>
                    <a:cubicBezTo>
                      <a:pt x="84931" y="23813"/>
                      <a:pt x="86082" y="26551"/>
                      <a:pt x="88106" y="28575"/>
                    </a:cubicBezTo>
                    <a:cubicBezTo>
                      <a:pt x="90130" y="30599"/>
                      <a:pt x="92765" y="31918"/>
                      <a:pt x="95250" y="33338"/>
                    </a:cubicBezTo>
                    <a:cubicBezTo>
                      <a:pt x="125107" y="50399"/>
                      <a:pt x="136672" y="39012"/>
                      <a:pt x="188118" y="40482"/>
                    </a:cubicBezTo>
                    <a:cubicBezTo>
                      <a:pt x="192881" y="42069"/>
                      <a:pt x="198856" y="41694"/>
                      <a:pt x="202406" y="45244"/>
                    </a:cubicBezTo>
                    <a:cubicBezTo>
                      <a:pt x="211325" y="54163"/>
                      <a:pt x="206355" y="51323"/>
                      <a:pt x="216693" y="54769"/>
                    </a:cubicBezTo>
                    <a:cubicBezTo>
                      <a:pt x="229397" y="73824"/>
                      <a:pt x="212721" y="50796"/>
                      <a:pt x="228600" y="66675"/>
                    </a:cubicBezTo>
                    <a:cubicBezTo>
                      <a:pt x="230624" y="68699"/>
                      <a:pt x="231530" y="71620"/>
                      <a:pt x="233362" y="73819"/>
                    </a:cubicBezTo>
                    <a:cubicBezTo>
                      <a:pt x="235518" y="76406"/>
                      <a:pt x="238125" y="78582"/>
                      <a:pt x="240506" y="80963"/>
                    </a:cubicBezTo>
                    <a:cubicBezTo>
                      <a:pt x="269338" y="61741"/>
                      <a:pt x="249075" y="71178"/>
                      <a:pt x="307181" y="73819"/>
                    </a:cubicBezTo>
                    <a:lnTo>
                      <a:pt x="328612" y="88107"/>
                    </a:lnTo>
                    <a:lnTo>
                      <a:pt x="335756" y="92869"/>
                    </a:lnTo>
                    <a:cubicBezTo>
                      <a:pt x="354485" y="89123"/>
                      <a:pt x="342576" y="94423"/>
                      <a:pt x="352425" y="83344"/>
                    </a:cubicBezTo>
                    <a:cubicBezTo>
                      <a:pt x="356899" y="78310"/>
                      <a:pt x="366712" y="69057"/>
                      <a:pt x="366712" y="69057"/>
                    </a:cubicBezTo>
                    <a:cubicBezTo>
                      <a:pt x="392445" y="72273"/>
                      <a:pt x="381237" y="66913"/>
                      <a:pt x="400050" y="85725"/>
                    </a:cubicBezTo>
                    <a:cubicBezTo>
                      <a:pt x="401825" y="87500"/>
                      <a:pt x="404780" y="87417"/>
                      <a:pt x="407193" y="88107"/>
                    </a:cubicBezTo>
                    <a:cubicBezTo>
                      <a:pt x="421913" y="92313"/>
                      <a:pt x="422329" y="90998"/>
                      <a:pt x="442912" y="92869"/>
                    </a:cubicBezTo>
                    <a:cubicBezTo>
                      <a:pt x="447996" y="94564"/>
                      <a:pt x="454355" y="96885"/>
                      <a:pt x="459581" y="97632"/>
                    </a:cubicBezTo>
                    <a:cubicBezTo>
                      <a:pt x="467478" y="98760"/>
                      <a:pt x="475456" y="99219"/>
                      <a:pt x="483393" y="100013"/>
                    </a:cubicBezTo>
                    <a:cubicBezTo>
                      <a:pt x="485774" y="101600"/>
                      <a:pt x="488749" y="102540"/>
                      <a:pt x="490537" y="104775"/>
                    </a:cubicBezTo>
                    <a:cubicBezTo>
                      <a:pt x="492105" y="106735"/>
                      <a:pt x="493145" y="109419"/>
                      <a:pt x="492918" y="111919"/>
                    </a:cubicBezTo>
                    <a:cubicBezTo>
                      <a:pt x="490999" y="133027"/>
                      <a:pt x="488178" y="130947"/>
                      <a:pt x="473868" y="145257"/>
                    </a:cubicBezTo>
                    <a:cubicBezTo>
                      <a:pt x="471845" y="147280"/>
                      <a:pt x="471304" y="150568"/>
                      <a:pt x="469106" y="152400"/>
                    </a:cubicBezTo>
                    <a:cubicBezTo>
                      <a:pt x="466379" y="154673"/>
                      <a:pt x="462663" y="155402"/>
                      <a:pt x="459581" y="157163"/>
                    </a:cubicBezTo>
                    <a:cubicBezTo>
                      <a:pt x="457096" y="158583"/>
                      <a:pt x="454997" y="160645"/>
                      <a:pt x="452437" y="161925"/>
                    </a:cubicBezTo>
                    <a:cubicBezTo>
                      <a:pt x="450192" y="163048"/>
                      <a:pt x="447538" y="163184"/>
                      <a:pt x="445293" y="164307"/>
                    </a:cubicBezTo>
                    <a:cubicBezTo>
                      <a:pt x="442734" y="165587"/>
                      <a:pt x="440765" y="167907"/>
                      <a:pt x="438150" y="169069"/>
                    </a:cubicBezTo>
                    <a:cubicBezTo>
                      <a:pt x="422648" y="175959"/>
                      <a:pt x="416457" y="174505"/>
                      <a:pt x="397668" y="176213"/>
                    </a:cubicBezTo>
                    <a:cubicBezTo>
                      <a:pt x="363724" y="187527"/>
                      <a:pt x="399042" y="176160"/>
                      <a:pt x="373856" y="183357"/>
                    </a:cubicBezTo>
                    <a:cubicBezTo>
                      <a:pt x="371442" y="184047"/>
                      <a:pt x="369126" y="185048"/>
                      <a:pt x="366712" y="185738"/>
                    </a:cubicBezTo>
                    <a:cubicBezTo>
                      <a:pt x="363565" y="186637"/>
                      <a:pt x="360322" y="187179"/>
                      <a:pt x="357187" y="188119"/>
                    </a:cubicBezTo>
                    <a:cubicBezTo>
                      <a:pt x="352379" y="189562"/>
                      <a:pt x="347662" y="191294"/>
                      <a:pt x="342900" y="192882"/>
                    </a:cubicBezTo>
                    <a:cubicBezTo>
                      <a:pt x="340185" y="193787"/>
                      <a:pt x="338241" y="196224"/>
                      <a:pt x="335756" y="197644"/>
                    </a:cubicBezTo>
                    <a:cubicBezTo>
                      <a:pt x="332674" y="199405"/>
                      <a:pt x="329494" y="201009"/>
                      <a:pt x="326231" y="202407"/>
                    </a:cubicBezTo>
                    <a:cubicBezTo>
                      <a:pt x="320525" y="204853"/>
                      <a:pt x="315600" y="205444"/>
                      <a:pt x="309562" y="207169"/>
                    </a:cubicBezTo>
                    <a:cubicBezTo>
                      <a:pt x="307148" y="207859"/>
                      <a:pt x="304799" y="208756"/>
                      <a:pt x="302418" y="209550"/>
                    </a:cubicBezTo>
                    <a:cubicBezTo>
                      <a:pt x="294143" y="208723"/>
                      <a:pt x="274162" y="207249"/>
                      <a:pt x="264318" y="204788"/>
                    </a:cubicBezTo>
                    <a:cubicBezTo>
                      <a:pt x="259448" y="203570"/>
                      <a:pt x="255001" y="200735"/>
                      <a:pt x="250031" y="200025"/>
                    </a:cubicBezTo>
                    <a:cubicBezTo>
                      <a:pt x="244475" y="199231"/>
                      <a:pt x="238884" y="198648"/>
                      <a:pt x="233362" y="197644"/>
                    </a:cubicBezTo>
                    <a:cubicBezTo>
                      <a:pt x="221471" y="195482"/>
                      <a:pt x="226889" y="195663"/>
                      <a:pt x="216693" y="192882"/>
                    </a:cubicBezTo>
                    <a:cubicBezTo>
                      <a:pt x="210378" y="191160"/>
                      <a:pt x="203853" y="190189"/>
                      <a:pt x="197643" y="188119"/>
                    </a:cubicBezTo>
                    <a:cubicBezTo>
                      <a:pt x="195262" y="187325"/>
                      <a:pt x="192935" y="186347"/>
                      <a:pt x="190500" y="185738"/>
                    </a:cubicBezTo>
                    <a:cubicBezTo>
                      <a:pt x="186573" y="184756"/>
                      <a:pt x="182498" y="184422"/>
                      <a:pt x="178593" y="183357"/>
                    </a:cubicBezTo>
                    <a:cubicBezTo>
                      <a:pt x="173750" y="182036"/>
                      <a:pt x="169068" y="180182"/>
                      <a:pt x="164306" y="178594"/>
                    </a:cubicBezTo>
                    <a:lnTo>
                      <a:pt x="142875" y="171450"/>
                    </a:lnTo>
                    <a:cubicBezTo>
                      <a:pt x="139035" y="170170"/>
                      <a:pt x="134895" y="170051"/>
                      <a:pt x="130968" y="169069"/>
                    </a:cubicBezTo>
                    <a:cubicBezTo>
                      <a:pt x="128533" y="168460"/>
                      <a:pt x="126286" y="167180"/>
                      <a:pt x="123825" y="166688"/>
                    </a:cubicBezTo>
                    <a:cubicBezTo>
                      <a:pt x="118321" y="165587"/>
                      <a:pt x="112678" y="165311"/>
                      <a:pt x="107156" y="164307"/>
                    </a:cubicBezTo>
                    <a:cubicBezTo>
                      <a:pt x="103936" y="163721"/>
                      <a:pt x="100851" y="162511"/>
                      <a:pt x="97631" y="161925"/>
                    </a:cubicBezTo>
                    <a:cubicBezTo>
                      <a:pt x="92109" y="160921"/>
                      <a:pt x="86518" y="160338"/>
                      <a:pt x="80962" y="159544"/>
                    </a:cubicBezTo>
                    <a:cubicBezTo>
                      <a:pt x="78581" y="158750"/>
                      <a:pt x="76012" y="158382"/>
                      <a:pt x="73818" y="157163"/>
                    </a:cubicBezTo>
                    <a:cubicBezTo>
                      <a:pt x="68815" y="154383"/>
                      <a:pt x="64961" y="149448"/>
                      <a:pt x="59531" y="147638"/>
                    </a:cubicBezTo>
                    <a:lnTo>
                      <a:pt x="52387" y="145257"/>
                    </a:lnTo>
                    <a:cubicBezTo>
                      <a:pt x="41177" y="128440"/>
                      <a:pt x="55231" y="149238"/>
                      <a:pt x="40481" y="128588"/>
                    </a:cubicBezTo>
                    <a:cubicBezTo>
                      <a:pt x="38817" y="126259"/>
                      <a:pt x="37872" y="123329"/>
                      <a:pt x="35718" y="121444"/>
                    </a:cubicBezTo>
                    <a:cubicBezTo>
                      <a:pt x="31411" y="117675"/>
                      <a:pt x="26193" y="115094"/>
                      <a:pt x="21431" y="111919"/>
                    </a:cubicBezTo>
                    <a:cubicBezTo>
                      <a:pt x="18629" y="110051"/>
                      <a:pt x="16668" y="107156"/>
                      <a:pt x="14287" y="104775"/>
                    </a:cubicBezTo>
                    <a:lnTo>
                      <a:pt x="7143" y="95250"/>
                    </a:ln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43" name="Freeform 1242"/>
              <p:cNvSpPr/>
              <p:nvPr/>
            </p:nvSpPr>
            <p:spPr bwMode="auto">
              <a:xfrm>
                <a:off x="10357058" y="1198835"/>
                <a:ext cx="109934" cy="64779"/>
              </a:xfrm>
              <a:custGeom>
                <a:avLst/>
                <a:gdLst>
                  <a:gd name="connsiteX0" fmla="*/ 95250 w 269081"/>
                  <a:gd name="connsiteY0" fmla="*/ 42862 h 166687"/>
                  <a:gd name="connsiteX1" fmla="*/ 102393 w 269081"/>
                  <a:gd name="connsiteY1" fmla="*/ 30956 h 166687"/>
                  <a:gd name="connsiteX2" fmla="*/ 95250 w 269081"/>
                  <a:gd name="connsiteY2" fmla="*/ 26194 h 166687"/>
                  <a:gd name="connsiteX3" fmla="*/ 92868 w 269081"/>
                  <a:gd name="connsiteY3" fmla="*/ 19050 h 166687"/>
                  <a:gd name="connsiteX4" fmla="*/ 95250 w 269081"/>
                  <a:gd name="connsiteY4" fmla="*/ 11906 h 166687"/>
                  <a:gd name="connsiteX5" fmla="*/ 100012 w 269081"/>
                  <a:gd name="connsiteY5" fmla="*/ 4762 h 166687"/>
                  <a:gd name="connsiteX6" fmla="*/ 92868 w 269081"/>
                  <a:gd name="connsiteY6" fmla="*/ 0 h 166687"/>
                  <a:gd name="connsiteX7" fmla="*/ 78581 w 269081"/>
                  <a:gd name="connsiteY7" fmla="*/ 2381 h 166687"/>
                  <a:gd name="connsiteX8" fmla="*/ 71437 w 269081"/>
                  <a:gd name="connsiteY8" fmla="*/ 11906 h 166687"/>
                  <a:gd name="connsiteX9" fmla="*/ 54768 w 269081"/>
                  <a:gd name="connsiteY9" fmla="*/ 7144 h 166687"/>
                  <a:gd name="connsiteX10" fmla="*/ 47625 w 269081"/>
                  <a:gd name="connsiteY10" fmla="*/ 11906 h 166687"/>
                  <a:gd name="connsiteX11" fmla="*/ 42862 w 269081"/>
                  <a:gd name="connsiteY11" fmla="*/ 26194 h 166687"/>
                  <a:gd name="connsiteX12" fmla="*/ 35718 w 269081"/>
                  <a:gd name="connsiteY12" fmla="*/ 30956 h 166687"/>
                  <a:gd name="connsiteX13" fmla="*/ 30956 w 269081"/>
                  <a:gd name="connsiteY13" fmla="*/ 40481 h 166687"/>
                  <a:gd name="connsiteX14" fmla="*/ 28575 w 269081"/>
                  <a:gd name="connsiteY14" fmla="*/ 47625 h 166687"/>
                  <a:gd name="connsiteX15" fmla="*/ 21431 w 269081"/>
                  <a:gd name="connsiteY15" fmla="*/ 52387 h 166687"/>
                  <a:gd name="connsiteX16" fmla="*/ 2381 w 269081"/>
                  <a:gd name="connsiteY16" fmla="*/ 52387 h 166687"/>
                  <a:gd name="connsiteX17" fmla="*/ 0 w 269081"/>
                  <a:gd name="connsiteY17" fmla="*/ 59531 h 166687"/>
                  <a:gd name="connsiteX18" fmla="*/ 2381 w 269081"/>
                  <a:gd name="connsiteY18" fmla="*/ 73819 h 166687"/>
                  <a:gd name="connsiteX19" fmla="*/ 16668 w 269081"/>
                  <a:gd name="connsiteY19" fmla="*/ 80962 h 166687"/>
                  <a:gd name="connsiteX20" fmla="*/ 26193 w 269081"/>
                  <a:gd name="connsiteY20" fmla="*/ 104775 h 166687"/>
                  <a:gd name="connsiteX21" fmla="*/ 35718 w 269081"/>
                  <a:gd name="connsiteY21" fmla="*/ 119062 h 166687"/>
                  <a:gd name="connsiteX22" fmla="*/ 33337 w 269081"/>
                  <a:gd name="connsiteY22" fmla="*/ 135731 h 166687"/>
                  <a:gd name="connsiteX23" fmla="*/ 28575 w 269081"/>
                  <a:gd name="connsiteY23" fmla="*/ 142875 h 166687"/>
                  <a:gd name="connsiteX24" fmla="*/ 26193 w 269081"/>
                  <a:gd name="connsiteY24" fmla="*/ 150019 h 166687"/>
                  <a:gd name="connsiteX25" fmla="*/ 28575 w 269081"/>
                  <a:gd name="connsiteY25" fmla="*/ 161925 h 166687"/>
                  <a:gd name="connsiteX26" fmla="*/ 57150 w 269081"/>
                  <a:gd name="connsiteY26" fmla="*/ 154781 h 166687"/>
                  <a:gd name="connsiteX27" fmla="*/ 64293 w 269081"/>
                  <a:gd name="connsiteY27" fmla="*/ 147637 h 166687"/>
                  <a:gd name="connsiteX28" fmla="*/ 71437 w 269081"/>
                  <a:gd name="connsiteY28" fmla="*/ 145256 h 166687"/>
                  <a:gd name="connsiteX29" fmla="*/ 83343 w 269081"/>
                  <a:gd name="connsiteY29" fmla="*/ 147637 h 166687"/>
                  <a:gd name="connsiteX30" fmla="*/ 90487 w 269081"/>
                  <a:gd name="connsiteY30" fmla="*/ 152400 h 166687"/>
                  <a:gd name="connsiteX31" fmla="*/ 92868 w 269081"/>
                  <a:gd name="connsiteY31" fmla="*/ 145256 h 166687"/>
                  <a:gd name="connsiteX32" fmla="*/ 95250 w 269081"/>
                  <a:gd name="connsiteY32" fmla="*/ 133350 h 166687"/>
                  <a:gd name="connsiteX33" fmla="*/ 104775 w 269081"/>
                  <a:gd name="connsiteY33" fmla="*/ 135731 h 166687"/>
                  <a:gd name="connsiteX34" fmla="*/ 107156 w 269081"/>
                  <a:gd name="connsiteY34" fmla="*/ 119062 h 166687"/>
                  <a:gd name="connsiteX35" fmla="*/ 111918 w 269081"/>
                  <a:gd name="connsiteY35" fmla="*/ 111919 h 166687"/>
                  <a:gd name="connsiteX36" fmla="*/ 142875 w 269081"/>
                  <a:gd name="connsiteY36" fmla="*/ 121444 h 166687"/>
                  <a:gd name="connsiteX37" fmla="*/ 145256 w 269081"/>
                  <a:gd name="connsiteY37" fmla="*/ 142875 h 166687"/>
                  <a:gd name="connsiteX38" fmla="*/ 147637 w 269081"/>
                  <a:gd name="connsiteY38" fmla="*/ 150019 h 166687"/>
                  <a:gd name="connsiteX39" fmla="*/ 150018 w 269081"/>
                  <a:gd name="connsiteY39" fmla="*/ 164306 h 166687"/>
                  <a:gd name="connsiteX40" fmla="*/ 157162 w 269081"/>
                  <a:gd name="connsiteY40" fmla="*/ 166687 h 166687"/>
                  <a:gd name="connsiteX41" fmla="*/ 190500 w 269081"/>
                  <a:gd name="connsiteY41" fmla="*/ 164306 h 166687"/>
                  <a:gd name="connsiteX42" fmla="*/ 192881 w 269081"/>
                  <a:gd name="connsiteY42" fmla="*/ 157162 h 166687"/>
                  <a:gd name="connsiteX43" fmla="*/ 207168 w 269081"/>
                  <a:gd name="connsiteY43" fmla="*/ 147637 h 166687"/>
                  <a:gd name="connsiteX44" fmla="*/ 219075 w 269081"/>
                  <a:gd name="connsiteY44" fmla="*/ 150019 h 166687"/>
                  <a:gd name="connsiteX45" fmla="*/ 226218 w 269081"/>
                  <a:gd name="connsiteY45" fmla="*/ 152400 h 166687"/>
                  <a:gd name="connsiteX46" fmla="*/ 269081 w 269081"/>
                  <a:gd name="connsiteY46" fmla="*/ 147637 h 166687"/>
                  <a:gd name="connsiteX47" fmla="*/ 264318 w 269081"/>
                  <a:gd name="connsiteY47" fmla="*/ 135731 h 166687"/>
                  <a:gd name="connsiteX48" fmla="*/ 257175 w 269081"/>
                  <a:gd name="connsiteY48" fmla="*/ 128587 h 166687"/>
                  <a:gd name="connsiteX49" fmla="*/ 247650 w 269081"/>
                  <a:gd name="connsiteY49" fmla="*/ 88106 h 166687"/>
                  <a:gd name="connsiteX50" fmla="*/ 240506 w 269081"/>
                  <a:gd name="connsiteY50" fmla="*/ 85725 h 166687"/>
                  <a:gd name="connsiteX51" fmla="*/ 221456 w 269081"/>
                  <a:gd name="connsiteY51" fmla="*/ 92869 h 166687"/>
                  <a:gd name="connsiteX52" fmla="*/ 216693 w 269081"/>
                  <a:gd name="connsiteY52" fmla="*/ 100012 h 166687"/>
                  <a:gd name="connsiteX53" fmla="*/ 204787 w 269081"/>
                  <a:gd name="connsiteY53" fmla="*/ 90487 h 166687"/>
                  <a:gd name="connsiteX54" fmla="*/ 195262 w 269081"/>
                  <a:gd name="connsiteY54" fmla="*/ 54769 h 166687"/>
                  <a:gd name="connsiteX55" fmla="*/ 130968 w 269081"/>
                  <a:gd name="connsiteY55" fmla="*/ 52387 h 166687"/>
                  <a:gd name="connsiteX56" fmla="*/ 123825 w 269081"/>
                  <a:gd name="connsiteY56" fmla="*/ 50006 h 166687"/>
                  <a:gd name="connsiteX57" fmla="*/ 88106 w 269081"/>
                  <a:gd name="connsiteY57" fmla="*/ 47625 h 166687"/>
                  <a:gd name="connsiteX58" fmla="*/ 95250 w 269081"/>
                  <a:gd name="connsiteY58" fmla="*/ 42862 h 166687"/>
                  <a:gd name="connsiteX59" fmla="*/ 95250 w 269081"/>
                  <a:gd name="connsiteY59" fmla="*/ 42862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69081" h="166687">
                    <a:moveTo>
                      <a:pt x="95250" y="42862"/>
                    </a:moveTo>
                    <a:cubicBezTo>
                      <a:pt x="96441" y="40878"/>
                      <a:pt x="102393" y="35584"/>
                      <a:pt x="102393" y="30956"/>
                    </a:cubicBezTo>
                    <a:cubicBezTo>
                      <a:pt x="102393" y="28094"/>
                      <a:pt x="97038" y="28429"/>
                      <a:pt x="95250" y="26194"/>
                    </a:cubicBezTo>
                    <a:cubicBezTo>
                      <a:pt x="93682" y="24234"/>
                      <a:pt x="93662" y="21431"/>
                      <a:pt x="92868" y="19050"/>
                    </a:cubicBezTo>
                    <a:cubicBezTo>
                      <a:pt x="93662" y="16669"/>
                      <a:pt x="94127" y="14151"/>
                      <a:pt x="95250" y="11906"/>
                    </a:cubicBezTo>
                    <a:cubicBezTo>
                      <a:pt x="96530" y="9346"/>
                      <a:pt x="100573" y="7568"/>
                      <a:pt x="100012" y="4762"/>
                    </a:cubicBezTo>
                    <a:cubicBezTo>
                      <a:pt x="99451" y="1956"/>
                      <a:pt x="95249" y="1587"/>
                      <a:pt x="92868" y="0"/>
                    </a:cubicBezTo>
                    <a:cubicBezTo>
                      <a:pt x="88106" y="794"/>
                      <a:pt x="82801" y="36"/>
                      <a:pt x="78581" y="2381"/>
                    </a:cubicBezTo>
                    <a:cubicBezTo>
                      <a:pt x="75112" y="4308"/>
                      <a:pt x="75085" y="10343"/>
                      <a:pt x="71437" y="11906"/>
                    </a:cubicBezTo>
                    <a:cubicBezTo>
                      <a:pt x="70129" y="12467"/>
                      <a:pt x="56847" y="7837"/>
                      <a:pt x="54768" y="7144"/>
                    </a:cubicBezTo>
                    <a:cubicBezTo>
                      <a:pt x="52387" y="8731"/>
                      <a:pt x="49142" y="9479"/>
                      <a:pt x="47625" y="11906"/>
                    </a:cubicBezTo>
                    <a:cubicBezTo>
                      <a:pt x="44964" y="16163"/>
                      <a:pt x="47039" y="23409"/>
                      <a:pt x="42862" y="26194"/>
                    </a:cubicBezTo>
                    <a:lnTo>
                      <a:pt x="35718" y="30956"/>
                    </a:lnTo>
                    <a:cubicBezTo>
                      <a:pt x="34131" y="34131"/>
                      <a:pt x="32354" y="37218"/>
                      <a:pt x="30956" y="40481"/>
                    </a:cubicBezTo>
                    <a:cubicBezTo>
                      <a:pt x="29967" y="42788"/>
                      <a:pt x="30143" y="45665"/>
                      <a:pt x="28575" y="47625"/>
                    </a:cubicBezTo>
                    <a:cubicBezTo>
                      <a:pt x="26787" y="49860"/>
                      <a:pt x="23812" y="50800"/>
                      <a:pt x="21431" y="52387"/>
                    </a:cubicBezTo>
                    <a:cubicBezTo>
                      <a:pt x="16903" y="51482"/>
                      <a:pt x="7262" y="47506"/>
                      <a:pt x="2381" y="52387"/>
                    </a:cubicBezTo>
                    <a:cubicBezTo>
                      <a:pt x="606" y="54162"/>
                      <a:pt x="794" y="57150"/>
                      <a:pt x="0" y="59531"/>
                    </a:cubicBezTo>
                    <a:cubicBezTo>
                      <a:pt x="794" y="64294"/>
                      <a:pt x="222" y="69500"/>
                      <a:pt x="2381" y="73819"/>
                    </a:cubicBezTo>
                    <a:cubicBezTo>
                      <a:pt x="4227" y="77511"/>
                      <a:pt x="13288" y="79835"/>
                      <a:pt x="16668" y="80962"/>
                    </a:cubicBezTo>
                    <a:cubicBezTo>
                      <a:pt x="32496" y="96790"/>
                      <a:pt x="15477" y="76914"/>
                      <a:pt x="26193" y="104775"/>
                    </a:cubicBezTo>
                    <a:cubicBezTo>
                      <a:pt x="28248" y="110117"/>
                      <a:pt x="35718" y="119062"/>
                      <a:pt x="35718" y="119062"/>
                    </a:cubicBezTo>
                    <a:cubicBezTo>
                      <a:pt x="34924" y="124618"/>
                      <a:pt x="34950" y="130355"/>
                      <a:pt x="33337" y="135731"/>
                    </a:cubicBezTo>
                    <a:cubicBezTo>
                      <a:pt x="32515" y="138472"/>
                      <a:pt x="29855" y="140315"/>
                      <a:pt x="28575" y="142875"/>
                    </a:cubicBezTo>
                    <a:cubicBezTo>
                      <a:pt x="27452" y="145120"/>
                      <a:pt x="26987" y="147638"/>
                      <a:pt x="26193" y="150019"/>
                    </a:cubicBezTo>
                    <a:cubicBezTo>
                      <a:pt x="26987" y="153988"/>
                      <a:pt x="24817" y="160422"/>
                      <a:pt x="28575" y="161925"/>
                    </a:cubicBezTo>
                    <a:cubicBezTo>
                      <a:pt x="38337" y="165830"/>
                      <a:pt x="49805" y="160902"/>
                      <a:pt x="57150" y="154781"/>
                    </a:cubicBezTo>
                    <a:cubicBezTo>
                      <a:pt x="59737" y="152625"/>
                      <a:pt x="61491" y="149505"/>
                      <a:pt x="64293" y="147637"/>
                    </a:cubicBezTo>
                    <a:cubicBezTo>
                      <a:pt x="66382" y="146245"/>
                      <a:pt x="69056" y="146050"/>
                      <a:pt x="71437" y="145256"/>
                    </a:cubicBezTo>
                    <a:cubicBezTo>
                      <a:pt x="75406" y="146050"/>
                      <a:pt x="79553" y="146216"/>
                      <a:pt x="83343" y="147637"/>
                    </a:cubicBezTo>
                    <a:cubicBezTo>
                      <a:pt x="86023" y="148642"/>
                      <a:pt x="87710" y="153094"/>
                      <a:pt x="90487" y="152400"/>
                    </a:cubicBezTo>
                    <a:cubicBezTo>
                      <a:pt x="92922" y="151791"/>
                      <a:pt x="92259" y="147691"/>
                      <a:pt x="92868" y="145256"/>
                    </a:cubicBezTo>
                    <a:cubicBezTo>
                      <a:pt x="93850" y="141330"/>
                      <a:pt x="94456" y="137319"/>
                      <a:pt x="95250" y="133350"/>
                    </a:cubicBezTo>
                    <a:cubicBezTo>
                      <a:pt x="98425" y="134144"/>
                      <a:pt x="101848" y="137195"/>
                      <a:pt x="104775" y="135731"/>
                    </a:cubicBezTo>
                    <a:cubicBezTo>
                      <a:pt x="113181" y="131528"/>
                      <a:pt x="108876" y="124223"/>
                      <a:pt x="107156" y="119062"/>
                    </a:cubicBezTo>
                    <a:cubicBezTo>
                      <a:pt x="108743" y="116681"/>
                      <a:pt x="109090" y="112354"/>
                      <a:pt x="111918" y="111919"/>
                    </a:cubicBezTo>
                    <a:cubicBezTo>
                      <a:pt x="136664" y="108112"/>
                      <a:pt x="134652" y="109110"/>
                      <a:pt x="142875" y="121444"/>
                    </a:cubicBezTo>
                    <a:cubicBezTo>
                      <a:pt x="143669" y="128588"/>
                      <a:pt x="144074" y="135785"/>
                      <a:pt x="145256" y="142875"/>
                    </a:cubicBezTo>
                    <a:cubicBezTo>
                      <a:pt x="145669" y="145351"/>
                      <a:pt x="147093" y="147569"/>
                      <a:pt x="147637" y="150019"/>
                    </a:cubicBezTo>
                    <a:cubicBezTo>
                      <a:pt x="148684" y="154732"/>
                      <a:pt x="147623" y="160114"/>
                      <a:pt x="150018" y="164306"/>
                    </a:cubicBezTo>
                    <a:cubicBezTo>
                      <a:pt x="151263" y="166485"/>
                      <a:pt x="154781" y="165893"/>
                      <a:pt x="157162" y="166687"/>
                    </a:cubicBezTo>
                    <a:cubicBezTo>
                      <a:pt x="168275" y="165893"/>
                      <a:pt x="179735" y="167177"/>
                      <a:pt x="190500" y="164306"/>
                    </a:cubicBezTo>
                    <a:cubicBezTo>
                      <a:pt x="192925" y="163659"/>
                      <a:pt x="191106" y="158937"/>
                      <a:pt x="192881" y="157162"/>
                    </a:cubicBezTo>
                    <a:cubicBezTo>
                      <a:pt x="196928" y="153115"/>
                      <a:pt x="207168" y="147637"/>
                      <a:pt x="207168" y="147637"/>
                    </a:cubicBezTo>
                    <a:cubicBezTo>
                      <a:pt x="211137" y="148431"/>
                      <a:pt x="215148" y="149037"/>
                      <a:pt x="219075" y="150019"/>
                    </a:cubicBezTo>
                    <a:cubicBezTo>
                      <a:pt x="221510" y="150628"/>
                      <a:pt x="223711" y="152519"/>
                      <a:pt x="226218" y="152400"/>
                    </a:cubicBezTo>
                    <a:cubicBezTo>
                      <a:pt x="240577" y="151716"/>
                      <a:pt x="254793" y="149225"/>
                      <a:pt x="269081" y="147637"/>
                    </a:cubicBezTo>
                    <a:cubicBezTo>
                      <a:pt x="267493" y="143668"/>
                      <a:pt x="266583" y="139356"/>
                      <a:pt x="264318" y="135731"/>
                    </a:cubicBezTo>
                    <a:cubicBezTo>
                      <a:pt x="262533" y="132875"/>
                      <a:pt x="257906" y="131874"/>
                      <a:pt x="257175" y="128587"/>
                    </a:cubicBezTo>
                    <a:cubicBezTo>
                      <a:pt x="250821" y="99993"/>
                      <a:pt x="265628" y="97096"/>
                      <a:pt x="247650" y="88106"/>
                    </a:cubicBezTo>
                    <a:cubicBezTo>
                      <a:pt x="245405" y="86983"/>
                      <a:pt x="242887" y="86519"/>
                      <a:pt x="240506" y="85725"/>
                    </a:cubicBezTo>
                    <a:cubicBezTo>
                      <a:pt x="231985" y="87429"/>
                      <a:pt x="227589" y="86736"/>
                      <a:pt x="221456" y="92869"/>
                    </a:cubicBezTo>
                    <a:cubicBezTo>
                      <a:pt x="219432" y="94893"/>
                      <a:pt x="218281" y="97631"/>
                      <a:pt x="216693" y="100012"/>
                    </a:cubicBezTo>
                    <a:cubicBezTo>
                      <a:pt x="210973" y="98105"/>
                      <a:pt x="206223" y="98146"/>
                      <a:pt x="204787" y="90487"/>
                    </a:cubicBezTo>
                    <a:cubicBezTo>
                      <a:pt x="204544" y="89193"/>
                      <a:pt x="210365" y="56279"/>
                      <a:pt x="195262" y="54769"/>
                    </a:cubicBezTo>
                    <a:cubicBezTo>
                      <a:pt x="173922" y="52635"/>
                      <a:pt x="152399" y="53181"/>
                      <a:pt x="130968" y="52387"/>
                    </a:cubicBezTo>
                    <a:cubicBezTo>
                      <a:pt x="128587" y="51593"/>
                      <a:pt x="126319" y="50283"/>
                      <a:pt x="123825" y="50006"/>
                    </a:cubicBezTo>
                    <a:cubicBezTo>
                      <a:pt x="111965" y="48688"/>
                      <a:pt x="99682" y="50519"/>
                      <a:pt x="88106" y="47625"/>
                    </a:cubicBezTo>
                    <a:cubicBezTo>
                      <a:pt x="85329" y="46931"/>
                      <a:pt x="92690" y="44142"/>
                      <a:pt x="95250" y="42862"/>
                    </a:cubicBezTo>
                    <a:lnTo>
                      <a:pt x="95250" y="42862"/>
                    </a:ln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44" name="Freeform 1243"/>
              <p:cNvSpPr/>
              <p:nvPr/>
            </p:nvSpPr>
            <p:spPr bwMode="auto">
              <a:xfrm>
                <a:off x="10389483" y="1156243"/>
                <a:ext cx="147875" cy="65688"/>
              </a:xfrm>
              <a:custGeom>
                <a:avLst/>
                <a:gdLst>
                  <a:gd name="connsiteX0" fmla="*/ 98051 w 295751"/>
                  <a:gd name="connsiteY0" fmla="*/ 21757 h 131376"/>
                  <a:gd name="connsiteX1" fmla="*/ 105195 w 295751"/>
                  <a:gd name="connsiteY1" fmla="*/ 326 h 131376"/>
                  <a:gd name="connsiteX2" fmla="*/ 126626 w 295751"/>
                  <a:gd name="connsiteY2" fmla="*/ 2707 h 131376"/>
                  <a:gd name="connsiteX3" fmla="*/ 133770 w 295751"/>
                  <a:gd name="connsiteY3" fmla="*/ 7469 h 131376"/>
                  <a:gd name="connsiteX4" fmla="*/ 148058 w 295751"/>
                  <a:gd name="connsiteY4" fmla="*/ 12232 h 131376"/>
                  <a:gd name="connsiteX5" fmla="*/ 233783 w 295751"/>
                  <a:gd name="connsiteY5" fmla="*/ 12232 h 131376"/>
                  <a:gd name="connsiteX6" fmla="*/ 257595 w 295751"/>
                  <a:gd name="connsiteY6" fmla="*/ 19376 h 131376"/>
                  <a:gd name="connsiteX7" fmla="*/ 283789 w 295751"/>
                  <a:gd name="connsiteY7" fmla="*/ 24138 h 131376"/>
                  <a:gd name="connsiteX8" fmla="*/ 290933 w 295751"/>
                  <a:gd name="connsiteY8" fmla="*/ 26519 h 131376"/>
                  <a:gd name="connsiteX9" fmla="*/ 295695 w 295751"/>
                  <a:gd name="connsiteY9" fmla="*/ 33663 h 131376"/>
                  <a:gd name="connsiteX10" fmla="*/ 288551 w 295751"/>
                  <a:gd name="connsiteY10" fmla="*/ 38426 h 131376"/>
                  <a:gd name="connsiteX11" fmla="*/ 271883 w 295751"/>
                  <a:gd name="connsiteY11" fmla="*/ 43188 h 131376"/>
                  <a:gd name="connsiteX12" fmla="*/ 257595 w 295751"/>
                  <a:gd name="connsiteY12" fmla="*/ 47951 h 131376"/>
                  <a:gd name="connsiteX13" fmla="*/ 250451 w 295751"/>
                  <a:gd name="connsiteY13" fmla="*/ 50332 h 131376"/>
                  <a:gd name="connsiteX14" fmla="*/ 243308 w 295751"/>
                  <a:gd name="connsiteY14" fmla="*/ 55094 h 131376"/>
                  <a:gd name="connsiteX15" fmla="*/ 217114 w 295751"/>
                  <a:gd name="connsiteY15" fmla="*/ 71763 h 131376"/>
                  <a:gd name="connsiteX16" fmla="*/ 207589 w 295751"/>
                  <a:gd name="connsiteY16" fmla="*/ 86051 h 131376"/>
                  <a:gd name="connsiteX17" fmla="*/ 205208 w 295751"/>
                  <a:gd name="connsiteY17" fmla="*/ 93194 h 131376"/>
                  <a:gd name="connsiteX18" fmla="*/ 198064 w 295751"/>
                  <a:gd name="connsiteY18" fmla="*/ 95576 h 131376"/>
                  <a:gd name="connsiteX19" fmla="*/ 171870 w 295751"/>
                  <a:gd name="connsiteY19" fmla="*/ 93194 h 131376"/>
                  <a:gd name="connsiteX20" fmla="*/ 157583 w 295751"/>
                  <a:gd name="connsiteY20" fmla="*/ 90813 h 131376"/>
                  <a:gd name="connsiteX21" fmla="*/ 150439 w 295751"/>
                  <a:gd name="connsiteY21" fmla="*/ 97957 h 131376"/>
                  <a:gd name="connsiteX22" fmla="*/ 143295 w 295751"/>
                  <a:gd name="connsiteY22" fmla="*/ 100338 h 131376"/>
                  <a:gd name="connsiteX23" fmla="*/ 140914 w 295751"/>
                  <a:gd name="connsiteY23" fmla="*/ 107482 h 131376"/>
                  <a:gd name="connsiteX24" fmla="*/ 138533 w 295751"/>
                  <a:gd name="connsiteY24" fmla="*/ 124151 h 131376"/>
                  <a:gd name="connsiteX25" fmla="*/ 119483 w 295751"/>
                  <a:gd name="connsiteY25" fmla="*/ 128913 h 131376"/>
                  <a:gd name="connsiteX26" fmla="*/ 112339 w 295751"/>
                  <a:gd name="connsiteY26" fmla="*/ 131294 h 131376"/>
                  <a:gd name="connsiteX27" fmla="*/ 81383 w 295751"/>
                  <a:gd name="connsiteY27" fmla="*/ 128913 h 131376"/>
                  <a:gd name="connsiteX28" fmla="*/ 74239 w 295751"/>
                  <a:gd name="connsiteY28" fmla="*/ 126532 h 131376"/>
                  <a:gd name="connsiteX29" fmla="*/ 64714 w 295751"/>
                  <a:gd name="connsiteY29" fmla="*/ 124151 h 131376"/>
                  <a:gd name="connsiteX30" fmla="*/ 38520 w 295751"/>
                  <a:gd name="connsiteY30" fmla="*/ 126532 h 131376"/>
                  <a:gd name="connsiteX31" fmla="*/ 31376 w 295751"/>
                  <a:gd name="connsiteY31" fmla="*/ 131294 h 131376"/>
                  <a:gd name="connsiteX32" fmla="*/ 19470 w 295751"/>
                  <a:gd name="connsiteY32" fmla="*/ 128913 h 131376"/>
                  <a:gd name="connsiteX33" fmla="*/ 12326 w 295751"/>
                  <a:gd name="connsiteY33" fmla="*/ 126532 h 131376"/>
                  <a:gd name="connsiteX34" fmla="*/ 2801 w 295751"/>
                  <a:gd name="connsiteY34" fmla="*/ 124151 h 131376"/>
                  <a:gd name="connsiteX35" fmla="*/ 2801 w 295751"/>
                  <a:gd name="connsiteY35" fmla="*/ 107482 h 131376"/>
                  <a:gd name="connsiteX36" fmla="*/ 14708 w 295751"/>
                  <a:gd name="connsiteY36" fmla="*/ 105101 h 131376"/>
                  <a:gd name="connsiteX37" fmla="*/ 57570 w 295751"/>
                  <a:gd name="connsiteY37" fmla="*/ 97957 h 131376"/>
                  <a:gd name="connsiteX38" fmla="*/ 86145 w 295751"/>
                  <a:gd name="connsiteY38" fmla="*/ 90813 h 131376"/>
                  <a:gd name="connsiteX39" fmla="*/ 95670 w 295751"/>
                  <a:gd name="connsiteY39" fmla="*/ 86051 h 131376"/>
                  <a:gd name="connsiteX40" fmla="*/ 79001 w 295751"/>
                  <a:gd name="connsiteY40" fmla="*/ 69382 h 131376"/>
                  <a:gd name="connsiteX41" fmla="*/ 67095 w 295751"/>
                  <a:gd name="connsiteY41" fmla="*/ 67001 h 131376"/>
                  <a:gd name="connsiteX42" fmla="*/ 52808 w 295751"/>
                  <a:gd name="connsiteY42" fmla="*/ 62238 h 131376"/>
                  <a:gd name="connsiteX43" fmla="*/ 31376 w 295751"/>
                  <a:gd name="connsiteY43" fmla="*/ 69382 h 131376"/>
                  <a:gd name="connsiteX44" fmla="*/ 19470 w 295751"/>
                  <a:gd name="connsiteY44" fmla="*/ 50332 h 131376"/>
                  <a:gd name="connsiteX45" fmla="*/ 19470 w 295751"/>
                  <a:gd name="connsiteY45" fmla="*/ 31282 h 131376"/>
                  <a:gd name="connsiteX46" fmla="*/ 33758 w 295751"/>
                  <a:gd name="connsiteY46" fmla="*/ 26519 h 131376"/>
                  <a:gd name="connsiteX47" fmla="*/ 33758 w 295751"/>
                  <a:gd name="connsiteY47" fmla="*/ 9851 h 131376"/>
                  <a:gd name="connsiteX48" fmla="*/ 43283 w 295751"/>
                  <a:gd name="connsiteY48" fmla="*/ 7469 h 131376"/>
                  <a:gd name="connsiteX49" fmla="*/ 71858 w 295751"/>
                  <a:gd name="connsiteY49" fmla="*/ 9851 h 131376"/>
                  <a:gd name="connsiteX50" fmla="*/ 79001 w 295751"/>
                  <a:gd name="connsiteY50" fmla="*/ 12232 h 131376"/>
                  <a:gd name="connsiteX51" fmla="*/ 83764 w 295751"/>
                  <a:gd name="connsiteY51" fmla="*/ 19376 h 131376"/>
                  <a:gd name="connsiteX52" fmla="*/ 90908 w 295751"/>
                  <a:gd name="connsiteY52" fmla="*/ 24138 h 131376"/>
                  <a:gd name="connsiteX53" fmla="*/ 95670 w 295751"/>
                  <a:gd name="connsiteY53" fmla="*/ 16994 h 131376"/>
                  <a:gd name="connsiteX54" fmla="*/ 95670 w 295751"/>
                  <a:gd name="connsiteY54" fmla="*/ 2707 h 131376"/>
                  <a:gd name="connsiteX55" fmla="*/ 98051 w 295751"/>
                  <a:gd name="connsiteY55" fmla="*/ 21757 h 131376"/>
                  <a:gd name="connsiteX0" fmla="*/ 98051 w 295751"/>
                  <a:gd name="connsiteY0" fmla="*/ 21757 h 131376"/>
                  <a:gd name="connsiteX1" fmla="*/ 105195 w 295751"/>
                  <a:gd name="connsiteY1" fmla="*/ 326 h 131376"/>
                  <a:gd name="connsiteX2" fmla="*/ 126626 w 295751"/>
                  <a:gd name="connsiteY2" fmla="*/ 2707 h 131376"/>
                  <a:gd name="connsiteX3" fmla="*/ 133770 w 295751"/>
                  <a:gd name="connsiteY3" fmla="*/ 7469 h 131376"/>
                  <a:gd name="connsiteX4" fmla="*/ 148058 w 295751"/>
                  <a:gd name="connsiteY4" fmla="*/ 12232 h 131376"/>
                  <a:gd name="connsiteX5" fmla="*/ 233783 w 295751"/>
                  <a:gd name="connsiteY5" fmla="*/ 12232 h 131376"/>
                  <a:gd name="connsiteX6" fmla="*/ 257595 w 295751"/>
                  <a:gd name="connsiteY6" fmla="*/ 19376 h 131376"/>
                  <a:gd name="connsiteX7" fmla="*/ 283789 w 295751"/>
                  <a:gd name="connsiteY7" fmla="*/ 24138 h 131376"/>
                  <a:gd name="connsiteX8" fmla="*/ 290933 w 295751"/>
                  <a:gd name="connsiteY8" fmla="*/ 26519 h 131376"/>
                  <a:gd name="connsiteX9" fmla="*/ 295695 w 295751"/>
                  <a:gd name="connsiteY9" fmla="*/ 33663 h 131376"/>
                  <a:gd name="connsiteX10" fmla="*/ 288551 w 295751"/>
                  <a:gd name="connsiteY10" fmla="*/ 38426 h 131376"/>
                  <a:gd name="connsiteX11" fmla="*/ 271883 w 295751"/>
                  <a:gd name="connsiteY11" fmla="*/ 43188 h 131376"/>
                  <a:gd name="connsiteX12" fmla="*/ 257595 w 295751"/>
                  <a:gd name="connsiteY12" fmla="*/ 47951 h 131376"/>
                  <a:gd name="connsiteX13" fmla="*/ 250451 w 295751"/>
                  <a:gd name="connsiteY13" fmla="*/ 50332 h 131376"/>
                  <a:gd name="connsiteX14" fmla="*/ 243308 w 295751"/>
                  <a:gd name="connsiteY14" fmla="*/ 55094 h 131376"/>
                  <a:gd name="connsiteX15" fmla="*/ 217114 w 295751"/>
                  <a:gd name="connsiteY15" fmla="*/ 71763 h 131376"/>
                  <a:gd name="connsiteX16" fmla="*/ 207589 w 295751"/>
                  <a:gd name="connsiteY16" fmla="*/ 86051 h 131376"/>
                  <a:gd name="connsiteX17" fmla="*/ 205208 w 295751"/>
                  <a:gd name="connsiteY17" fmla="*/ 93194 h 131376"/>
                  <a:gd name="connsiteX18" fmla="*/ 198064 w 295751"/>
                  <a:gd name="connsiteY18" fmla="*/ 95576 h 131376"/>
                  <a:gd name="connsiteX19" fmla="*/ 171870 w 295751"/>
                  <a:gd name="connsiteY19" fmla="*/ 93194 h 131376"/>
                  <a:gd name="connsiteX20" fmla="*/ 157583 w 295751"/>
                  <a:gd name="connsiteY20" fmla="*/ 90813 h 131376"/>
                  <a:gd name="connsiteX21" fmla="*/ 150439 w 295751"/>
                  <a:gd name="connsiteY21" fmla="*/ 97957 h 131376"/>
                  <a:gd name="connsiteX22" fmla="*/ 143295 w 295751"/>
                  <a:gd name="connsiteY22" fmla="*/ 100338 h 131376"/>
                  <a:gd name="connsiteX23" fmla="*/ 140914 w 295751"/>
                  <a:gd name="connsiteY23" fmla="*/ 107482 h 131376"/>
                  <a:gd name="connsiteX24" fmla="*/ 138533 w 295751"/>
                  <a:gd name="connsiteY24" fmla="*/ 124151 h 131376"/>
                  <a:gd name="connsiteX25" fmla="*/ 119483 w 295751"/>
                  <a:gd name="connsiteY25" fmla="*/ 128913 h 131376"/>
                  <a:gd name="connsiteX26" fmla="*/ 112339 w 295751"/>
                  <a:gd name="connsiteY26" fmla="*/ 131294 h 131376"/>
                  <a:gd name="connsiteX27" fmla="*/ 81383 w 295751"/>
                  <a:gd name="connsiteY27" fmla="*/ 128913 h 131376"/>
                  <a:gd name="connsiteX28" fmla="*/ 74239 w 295751"/>
                  <a:gd name="connsiteY28" fmla="*/ 126532 h 131376"/>
                  <a:gd name="connsiteX29" fmla="*/ 64714 w 295751"/>
                  <a:gd name="connsiteY29" fmla="*/ 124151 h 131376"/>
                  <a:gd name="connsiteX30" fmla="*/ 38520 w 295751"/>
                  <a:gd name="connsiteY30" fmla="*/ 126532 h 131376"/>
                  <a:gd name="connsiteX31" fmla="*/ 31376 w 295751"/>
                  <a:gd name="connsiteY31" fmla="*/ 131294 h 131376"/>
                  <a:gd name="connsiteX32" fmla="*/ 19470 w 295751"/>
                  <a:gd name="connsiteY32" fmla="*/ 128913 h 131376"/>
                  <a:gd name="connsiteX33" fmla="*/ 12326 w 295751"/>
                  <a:gd name="connsiteY33" fmla="*/ 126532 h 131376"/>
                  <a:gd name="connsiteX34" fmla="*/ 2801 w 295751"/>
                  <a:gd name="connsiteY34" fmla="*/ 124151 h 131376"/>
                  <a:gd name="connsiteX35" fmla="*/ 2801 w 295751"/>
                  <a:gd name="connsiteY35" fmla="*/ 107482 h 131376"/>
                  <a:gd name="connsiteX36" fmla="*/ 14708 w 295751"/>
                  <a:gd name="connsiteY36" fmla="*/ 105101 h 131376"/>
                  <a:gd name="connsiteX37" fmla="*/ 57570 w 295751"/>
                  <a:gd name="connsiteY37" fmla="*/ 97957 h 131376"/>
                  <a:gd name="connsiteX38" fmla="*/ 86145 w 295751"/>
                  <a:gd name="connsiteY38" fmla="*/ 90813 h 131376"/>
                  <a:gd name="connsiteX39" fmla="*/ 95670 w 295751"/>
                  <a:gd name="connsiteY39" fmla="*/ 86051 h 131376"/>
                  <a:gd name="connsiteX40" fmla="*/ 79001 w 295751"/>
                  <a:gd name="connsiteY40" fmla="*/ 69382 h 131376"/>
                  <a:gd name="connsiteX41" fmla="*/ 67095 w 295751"/>
                  <a:gd name="connsiteY41" fmla="*/ 67001 h 131376"/>
                  <a:gd name="connsiteX42" fmla="*/ 52808 w 295751"/>
                  <a:gd name="connsiteY42" fmla="*/ 62238 h 131376"/>
                  <a:gd name="connsiteX43" fmla="*/ 31376 w 295751"/>
                  <a:gd name="connsiteY43" fmla="*/ 69382 h 131376"/>
                  <a:gd name="connsiteX44" fmla="*/ 19470 w 295751"/>
                  <a:gd name="connsiteY44" fmla="*/ 50332 h 131376"/>
                  <a:gd name="connsiteX45" fmla="*/ 19470 w 295751"/>
                  <a:gd name="connsiteY45" fmla="*/ 31282 h 131376"/>
                  <a:gd name="connsiteX46" fmla="*/ 33758 w 295751"/>
                  <a:gd name="connsiteY46" fmla="*/ 26519 h 131376"/>
                  <a:gd name="connsiteX47" fmla="*/ 33758 w 295751"/>
                  <a:gd name="connsiteY47" fmla="*/ 9851 h 131376"/>
                  <a:gd name="connsiteX48" fmla="*/ 43283 w 295751"/>
                  <a:gd name="connsiteY48" fmla="*/ 7469 h 131376"/>
                  <a:gd name="connsiteX49" fmla="*/ 71858 w 295751"/>
                  <a:gd name="connsiteY49" fmla="*/ 9851 h 131376"/>
                  <a:gd name="connsiteX50" fmla="*/ 79001 w 295751"/>
                  <a:gd name="connsiteY50" fmla="*/ 12232 h 131376"/>
                  <a:gd name="connsiteX51" fmla="*/ 83764 w 295751"/>
                  <a:gd name="connsiteY51" fmla="*/ 19376 h 131376"/>
                  <a:gd name="connsiteX52" fmla="*/ 90908 w 295751"/>
                  <a:gd name="connsiteY52" fmla="*/ 24138 h 131376"/>
                  <a:gd name="connsiteX53" fmla="*/ 95670 w 295751"/>
                  <a:gd name="connsiteY53" fmla="*/ 16994 h 131376"/>
                  <a:gd name="connsiteX54" fmla="*/ 105195 w 295751"/>
                  <a:gd name="connsiteY54" fmla="*/ 14613 h 131376"/>
                  <a:gd name="connsiteX55" fmla="*/ 98051 w 295751"/>
                  <a:gd name="connsiteY55" fmla="*/ 21757 h 13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5751" h="131376">
                    <a:moveTo>
                      <a:pt x="98051" y="21757"/>
                    </a:moveTo>
                    <a:cubicBezTo>
                      <a:pt x="98051" y="19376"/>
                      <a:pt x="99441" y="1372"/>
                      <a:pt x="105195" y="326"/>
                    </a:cubicBezTo>
                    <a:cubicBezTo>
                      <a:pt x="112267" y="-960"/>
                      <a:pt x="119482" y="1913"/>
                      <a:pt x="126626" y="2707"/>
                    </a:cubicBezTo>
                    <a:cubicBezTo>
                      <a:pt x="129007" y="4294"/>
                      <a:pt x="131155" y="6307"/>
                      <a:pt x="133770" y="7469"/>
                    </a:cubicBezTo>
                    <a:cubicBezTo>
                      <a:pt x="138358" y="9508"/>
                      <a:pt x="148058" y="12232"/>
                      <a:pt x="148058" y="12232"/>
                    </a:cubicBezTo>
                    <a:cubicBezTo>
                      <a:pt x="188567" y="8550"/>
                      <a:pt x="177864" y="8376"/>
                      <a:pt x="233783" y="12232"/>
                    </a:cubicBezTo>
                    <a:cubicBezTo>
                      <a:pt x="238324" y="12545"/>
                      <a:pt x="255319" y="18617"/>
                      <a:pt x="257595" y="19376"/>
                    </a:cubicBezTo>
                    <a:cubicBezTo>
                      <a:pt x="266014" y="22183"/>
                      <a:pt x="275111" y="22279"/>
                      <a:pt x="283789" y="24138"/>
                    </a:cubicBezTo>
                    <a:cubicBezTo>
                      <a:pt x="286243" y="24664"/>
                      <a:pt x="288552" y="25725"/>
                      <a:pt x="290933" y="26519"/>
                    </a:cubicBezTo>
                    <a:cubicBezTo>
                      <a:pt x="292520" y="28900"/>
                      <a:pt x="296256" y="30857"/>
                      <a:pt x="295695" y="33663"/>
                    </a:cubicBezTo>
                    <a:cubicBezTo>
                      <a:pt x="295134" y="36469"/>
                      <a:pt x="291111" y="37146"/>
                      <a:pt x="288551" y="38426"/>
                    </a:cubicBezTo>
                    <a:cubicBezTo>
                      <a:pt x="284550" y="40427"/>
                      <a:pt x="275698" y="42043"/>
                      <a:pt x="271883" y="43188"/>
                    </a:cubicBezTo>
                    <a:cubicBezTo>
                      <a:pt x="267074" y="44631"/>
                      <a:pt x="262358" y="46363"/>
                      <a:pt x="257595" y="47951"/>
                    </a:cubicBezTo>
                    <a:lnTo>
                      <a:pt x="250451" y="50332"/>
                    </a:lnTo>
                    <a:cubicBezTo>
                      <a:pt x="248070" y="51919"/>
                      <a:pt x="244825" y="52667"/>
                      <a:pt x="243308" y="55094"/>
                    </a:cubicBezTo>
                    <a:cubicBezTo>
                      <a:pt x="229657" y="76936"/>
                      <a:pt x="253005" y="67775"/>
                      <a:pt x="217114" y="71763"/>
                    </a:cubicBezTo>
                    <a:lnTo>
                      <a:pt x="207589" y="86051"/>
                    </a:lnTo>
                    <a:cubicBezTo>
                      <a:pt x="206197" y="88139"/>
                      <a:pt x="206983" y="91419"/>
                      <a:pt x="205208" y="93194"/>
                    </a:cubicBezTo>
                    <a:cubicBezTo>
                      <a:pt x="203433" y="94969"/>
                      <a:pt x="200445" y="94782"/>
                      <a:pt x="198064" y="95576"/>
                    </a:cubicBezTo>
                    <a:cubicBezTo>
                      <a:pt x="189333" y="94782"/>
                      <a:pt x="180443" y="95031"/>
                      <a:pt x="171870" y="93194"/>
                    </a:cubicBezTo>
                    <a:cubicBezTo>
                      <a:pt x="155013" y="89582"/>
                      <a:pt x="174128" y="85298"/>
                      <a:pt x="157583" y="90813"/>
                    </a:cubicBezTo>
                    <a:cubicBezTo>
                      <a:pt x="155202" y="93194"/>
                      <a:pt x="153241" y="96089"/>
                      <a:pt x="150439" y="97957"/>
                    </a:cubicBezTo>
                    <a:cubicBezTo>
                      <a:pt x="148350" y="99349"/>
                      <a:pt x="145070" y="98563"/>
                      <a:pt x="143295" y="100338"/>
                    </a:cubicBezTo>
                    <a:cubicBezTo>
                      <a:pt x="141520" y="102113"/>
                      <a:pt x="141708" y="105101"/>
                      <a:pt x="140914" y="107482"/>
                    </a:cubicBezTo>
                    <a:cubicBezTo>
                      <a:pt x="140120" y="113038"/>
                      <a:pt x="142502" y="120182"/>
                      <a:pt x="138533" y="124151"/>
                    </a:cubicBezTo>
                    <a:cubicBezTo>
                      <a:pt x="133905" y="128779"/>
                      <a:pt x="125833" y="127326"/>
                      <a:pt x="119483" y="128913"/>
                    </a:cubicBezTo>
                    <a:cubicBezTo>
                      <a:pt x="117048" y="129522"/>
                      <a:pt x="114720" y="130500"/>
                      <a:pt x="112339" y="131294"/>
                    </a:cubicBezTo>
                    <a:cubicBezTo>
                      <a:pt x="102020" y="130500"/>
                      <a:pt x="91652" y="130197"/>
                      <a:pt x="81383" y="128913"/>
                    </a:cubicBezTo>
                    <a:cubicBezTo>
                      <a:pt x="78892" y="128602"/>
                      <a:pt x="76653" y="127222"/>
                      <a:pt x="74239" y="126532"/>
                    </a:cubicBezTo>
                    <a:cubicBezTo>
                      <a:pt x="71092" y="125633"/>
                      <a:pt x="67889" y="124945"/>
                      <a:pt x="64714" y="124151"/>
                    </a:cubicBezTo>
                    <a:cubicBezTo>
                      <a:pt x="55983" y="124945"/>
                      <a:pt x="47093" y="124695"/>
                      <a:pt x="38520" y="126532"/>
                    </a:cubicBezTo>
                    <a:cubicBezTo>
                      <a:pt x="35722" y="127132"/>
                      <a:pt x="34216" y="130939"/>
                      <a:pt x="31376" y="131294"/>
                    </a:cubicBezTo>
                    <a:cubicBezTo>
                      <a:pt x="27360" y="131796"/>
                      <a:pt x="23396" y="129895"/>
                      <a:pt x="19470" y="128913"/>
                    </a:cubicBezTo>
                    <a:cubicBezTo>
                      <a:pt x="17035" y="128304"/>
                      <a:pt x="14740" y="127222"/>
                      <a:pt x="12326" y="126532"/>
                    </a:cubicBezTo>
                    <a:cubicBezTo>
                      <a:pt x="9179" y="125633"/>
                      <a:pt x="5976" y="124945"/>
                      <a:pt x="2801" y="124151"/>
                    </a:cubicBezTo>
                    <a:cubicBezTo>
                      <a:pt x="1280" y="119586"/>
                      <a:pt x="-2659" y="112031"/>
                      <a:pt x="2801" y="107482"/>
                    </a:cubicBezTo>
                    <a:cubicBezTo>
                      <a:pt x="5911" y="104891"/>
                      <a:pt x="10757" y="105979"/>
                      <a:pt x="14708" y="105101"/>
                    </a:cubicBezTo>
                    <a:cubicBezTo>
                      <a:pt x="42282" y="98973"/>
                      <a:pt x="-3561" y="106689"/>
                      <a:pt x="57570" y="97957"/>
                    </a:cubicBezTo>
                    <a:cubicBezTo>
                      <a:pt x="73347" y="87438"/>
                      <a:pt x="55207" y="97952"/>
                      <a:pt x="86145" y="90813"/>
                    </a:cubicBezTo>
                    <a:cubicBezTo>
                      <a:pt x="89604" y="90015"/>
                      <a:pt x="92495" y="87638"/>
                      <a:pt x="95670" y="86051"/>
                    </a:cubicBezTo>
                    <a:cubicBezTo>
                      <a:pt x="110058" y="64468"/>
                      <a:pt x="110895" y="72281"/>
                      <a:pt x="79001" y="69382"/>
                    </a:cubicBezTo>
                    <a:cubicBezTo>
                      <a:pt x="75032" y="68588"/>
                      <a:pt x="71000" y="68066"/>
                      <a:pt x="67095" y="67001"/>
                    </a:cubicBezTo>
                    <a:cubicBezTo>
                      <a:pt x="62252" y="65680"/>
                      <a:pt x="52808" y="62238"/>
                      <a:pt x="52808" y="62238"/>
                    </a:cubicBezTo>
                    <a:cubicBezTo>
                      <a:pt x="36431" y="73155"/>
                      <a:pt x="43950" y="73573"/>
                      <a:pt x="31376" y="69382"/>
                    </a:cubicBezTo>
                    <a:cubicBezTo>
                      <a:pt x="25709" y="52379"/>
                      <a:pt x="30791" y="57878"/>
                      <a:pt x="19470" y="50332"/>
                    </a:cubicBezTo>
                    <a:cubicBezTo>
                      <a:pt x="17591" y="44695"/>
                      <a:pt x="13724" y="37028"/>
                      <a:pt x="19470" y="31282"/>
                    </a:cubicBezTo>
                    <a:cubicBezTo>
                      <a:pt x="23020" y="27732"/>
                      <a:pt x="33758" y="26519"/>
                      <a:pt x="33758" y="26519"/>
                    </a:cubicBezTo>
                    <a:cubicBezTo>
                      <a:pt x="32809" y="22724"/>
                      <a:pt x="28775" y="13837"/>
                      <a:pt x="33758" y="9851"/>
                    </a:cubicBezTo>
                    <a:cubicBezTo>
                      <a:pt x="36314" y="7807"/>
                      <a:pt x="40108" y="8263"/>
                      <a:pt x="43283" y="7469"/>
                    </a:cubicBezTo>
                    <a:cubicBezTo>
                      <a:pt x="52808" y="8263"/>
                      <a:pt x="62384" y="8588"/>
                      <a:pt x="71858" y="9851"/>
                    </a:cubicBezTo>
                    <a:cubicBezTo>
                      <a:pt x="74346" y="10183"/>
                      <a:pt x="77041" y="10664"/>
                      <a:pt x="79001" y="12232"/>
                    </a:cubicBezTo>
                    <a:cubicBezTo>
                      <a:pt x="81236" y="14020"/>
                      <a:pt x="81740" y="17352"/>
                      <a:pt x="83764" y="19376"/>
                    </a:cubicBezTo>
                    <a:cubicBezTo>
                      <a:pt x="85788" y="21400"/>
                      <a:pt x="88527" y="22551"/>
                      <a:pt x="90908" y="24138"/>
                    </a:cubicBezTo>
                    <a:cubicBezTo>
                      <a:pt x="92495" y="21757"/>
                      <a:pt x="95200" y="19817"/>
                      <a:pt x="95670" y="16994"/>
                    </a:cubicBezTo>
                    <a:cubicBezTo>
                      <a:pt x="96044" y="14753"/>
                      <a:pt x="98472" y="16854"/>
                      <a:pt x="105195" y="14613"/>
                    </a:cubicBezTo>
                    <a:cubicBezTo>
                      <a:pt x="111219" y="12605"/>
                      <a:pt x="98051" y="24138"/>
                      <a:pt x="98051" y="21757"/>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45" name="Freeform 1244"/>
              <p:cNvSpPr/>
              <p:nvPr/>
            </p:nvSpPr>
            <p:spPr bwMode="auto">
              <a:xfrm>
                <a:off x="10170568" y="1169951"/>
                <a:ext cx="200263" cy="111918"/>
              </a:xfrm>
              <a:custGeom>
                <a:avLst/>
                <a:gdLst>
                  <a:gd name="connsiteX0" fmla="*/ 43338 w 400526"/>
                  <a:gd name="connsiteY0" fmla="*/ 142875 h 223837"/>
                  <a:gd name="connsiteX1" fmla="*/ 40957 w 400526"/>
                  <a:gd name="connsiteY1" fmla="*/ 95250 h 223837"/>
                  <a:gd name="connsiteX2" fmla="*/ 31432 w 400526"/>
                  <a:gd name="connsiteY2" fmla="*/ 80962 h 223837"/>
                  <a:gd name="connsiteX3" fmla="*/ 17144 w 400526"/>
                  <a:gd name="connsiteY3" fmla="*/ 71437 h 223837"/>
                  <a:gd name="connsiteX4" fmla="*/ 12382 w 400526"/>
                  <a:gd name="connsiteY4" fmla="*/ 64294 h 223837"/>
                  <a:gd name="connsiteX5" fmla="*/ 10001 w 400526"/>
                  <a:gd name="connsiteY5" fmla="*/ 57150 h 223837"/>
                  <a:gd name="connsiteX6" fmla="*/ 2857 w 400526"/>
                  <a:gd name="connsiteY6" fmla="*/ 52387 h 223837"/>
                  <a:gd name="connsiteX7" fmla="*/ 476 w 400526"/>
                  <a:gd name="connsiteY7" fmla="*/ 45244 h 223837"/>
                  <a:gd name="connsiteX8" fmla="*/ 10001 w 400526"/>
                  <a:gd name="connsiteY8" fmla="*/ 30956 h 223837"/>
                  <a:gd name="connsiteX9" fmla="*/ 7619 w 400526"/>
                  <a:gd name="connsiteY9" fmla="*/ 21431 h 223837"/>
                  <a:gd name="connsiteX10" fmla="*/ 476 w 400526"/>
                  <a:gd name="connsiteY10" fmla="*/ 14287 h 223837"/>
                  <a:gd name="connsiteX11" fmla="*/ 10001 w 400526"/>
                  <a:gd name="connsiteY11" fmla="*/ 4762 h 223837"/>
                  <a:gd name="connsiteX12" fmla="*/ 24288 w 400526"/>
                  <a:gd name="connsiteY12" fmla="*/ 14287 h 223837"/>
                  <a:gd name="connsiteX13" fmla="*/ 29051 w 400526"/>
                  <a:gd name="connsiteY13" fmla="*/ 21431 h 223837"/>
                  <a:gd name="connsiteX14" fmla="*/ 43338 w 400526"/>
                  <a:gd name="connsiteY14" fmla="*/ 26194 h 223837"/>
                  <a:gd name="connsiteX15" fmla="*/ 50482 w 400526"/>
                  <a:gd name="connsiteY15" fmla="*/ 30956 h 223837"/>
                  <a:gd name="connsiteX16" fmla="*/ 69532 w 400526"/>
                  <a:gd name="connsiteY16" fmla="*/ 26194 h 223837"/>
                  <a:gd name="connsiteX17" fmla="*/ 86201 w 400526"/>
                  <a:gd name="connsiteY17" fmla="*/ 21431 h 223837"/>
                  <a:gd name="connsiteX18" fmla="*/ 93344 w 400526"/>
                  <a:gd name="connsiteY18" fmla="*/ 16669 h 223837"/>
                  <a:gd name="connsiteX19" fmla="*/ 105251 w 400526"/>
                  <a:gd name="connsiteY19" fmla="*/ 2381 h 223837"/>
                  <a:gd name="connsiteX20" fmla="*/ 112394 w 400526"/>
                  <a:gd name="connsiteY20" fmla="*/ 0 h 223837"/>
                  <a:gd name="connsiteX21" fmla="*/ 124301 w 400526"/>
                  <a:gd name="connsiteY21" fmla="*/ 2381 h 223837"/>
                  <a:gd name="connsiteX22" fmla="*/ 131444 w 400526"/>
                  <a:gd name="connsiteY22" fmla="*/ 16669 h 223837"/>
                  <a:gd name="connsiteX23" fmla="*/ 138588 w 400526"/>
                  <a:gd name="connsiteY23" fmla="*/ 21431 h 223837"/>
                  <a:gd name="connsiteX24" fmla="*/ 140969 w 400526"/>
                  <a:gd name="connsiteY24" fmla="*/ 28575 h 223837"/>
                  <a:gd name="connsiteX25" fmla="*/ 150494 w 400526"/>
                  <a:gd name="connsiteY25" fmla="*/ 42862 h 223837"/>
                  <a:gd name="connsiteX26" fmla="*/ 200501 w 400526"/>
                  <a:gd name="connsiteY26" fmla="*/ 52387 h 223837"/>
                  <a:gd name="connsiteX27" fmla="*/ 214788 w 400526"/>
                  <a:gd name="connsiteY27" fmla="*/ 59531 h 223837"/>
                  <a:gd name="connsiteX28" fmla="*/ 221932 w 400526"/>
                  <a:gd name="connsiteY28" fmla="*/ 61912 h 223837"/>
                  <a:gd name="connsiteX29" fmla="*/ 248126 w 400526"/>
                  <a:gd name="connsiteY29" fmla="*/ 71437 h 223837"/>
                  <a:gd name="connsiteX30" fmla="*/ 262413 w 400526"/>
                  <a:gd name="connsiteY30" fmla="*/ 73819 h 223837"/>
                  <a:gd name="connsiteX31" fmla="*/ 312419 w 400526"/>
                  <a:gd name="connsiteY31" fmla="*/ 78581 h 223837"/>
                  <a:gd name="connsiteX32" fmla="*/ 326707 w 400526"/>
                  <a:gd name="connsiteY32" fmla="*/ 83344 h 223837"/>
                  <a:gd name="connsiteX33" fmla="*/ 333851 w 400526"/>
                  <a:gd name="connsiteY33" fmla="*/ 85725 h 223837"/>
                  <a:gd name="connsiteX34" fmla="*/ 355282 w 400526"/>
                  <a:gd name="connsiteY34" fmla="*/ 97631 h 223837"/>
                  <a:gd name="connsiteX35" fmla="*/ 369569 w 400526"/>
                  <a:gd name="connsiteY35" fmla="*/ 107156 h 223837"/>
                  <a:gd name="connsiteX36" fmla="*/ 383857 w 400526"/>
                  <a:gd name="connsiteY36" fmla="*/ 119062 h 223837"/>
                  <a:gd name="connsiteX37" fmla="*/ 391001 w 400526"/>
                  <a:gd name="connsiteY37" fmla="*/ 121444 h 223837"/>
                  <a:gd name="connsiteX38" fmla="*/ 393382 w 400526"/>
                  <a:gd name="connsiteY38" fmla="*/ 142875 h 223837"/>
                  <a:gd name="connsiteX39" fmla="*/ 398144 w 400526"/>
                  <a:gd name="connsiteY39" fmla="*/ 150019 h 223837"/>
                  <a:gd name="connsiteX40" fmla="*/ 400526 w 400526"/>
                  <a:gd name="connsiteY40" fmla="*/ 157162 h 223837"/>
                  <a:gd name="connsiteX41" fmla="*/ 393382 w 400526"/>
                  <a:gd name="connsiteY41" fmla="*/ 176212 h 223837"/>
                  <a:gd name="connsiteX42" fmla="*/ 383857 w 400526"/>
                  <a:gd name="connsiteY42" fmla="*/ 173831 h 223837"/>
                  <a:gd name="connsiteX43" fmla="*/ 376713 w 400526"/>
                  <a:gd name="connsiteY43" fmla="*/ 169069 h 223837"/>
                  <a:gd name="connsiteX44" fmla="*/ 371951 w 400526"/>
                  <a:gd name="connsiteY44" fmla="*/ 161925 h 223837"/>
                  <a:gd name="connsiteX45" fmla="*/ 340994 w 400526"/>
                  <a:gd name="connsiteY45" fmla="*/ 159544 h 223837"/>
                  <a:gd name="connsiteX46" fmla="*/ 319563 w 400526"/>
                  <a:gd name="connsiteY46" fmla="*/ 152400 h 223837"/>
                  <a:gd name="connsiteX47" fmla="*/ 312419 w 400526"/>
                  <a:gd name="connsiteY47" fmla="*/ 192881 h 223837"/>
                  <a:gd name="connsiteX48" fmla="*/ 305276 w 400526"/>
                  <a:gd name="connsiteY48" fmla="*/ 195262 h 223837"/>
                  <a:gd name="connsiteX49" fmla="*/ 298132 w 400526"/>
                  <a:gd name="connsiteY49" fmla="*/ 200025 h 223837"/>
                  <a:gd name="connsiteX50" fmla="*/ 293369 w 400526"/>
                  <a:gd name="connsiteY50" fmla="*/ 207169 h 223837"/>
                  <a:gd name="connsiteX51" fmla="*/ 286226 w 400526"/>
                  <a:gd name="connsiteY51" fmla="*/ 209550 h 223837"/>
                  <a:gd name="connsiteX52" fmla="*/ 281463 w 400526"/>
                  <a:gd name="connsiteY52" fmla="*/ 216694 h 223837"/>
                  <a:gd name="connsiteX53" fmla="*/ 274319 w 400526"/>
                  <a:gd name="connsiteY53" fmla="*/ 219075 h 223837"/>
                  <a:gd name="connsiteX54" fmla="*/ 267176 w 400526"/>
                  <a:gd name="connsiteY54" fmla="*/ 223837 h 223837"/>
                  <a:gd name="connsiteX55" fmla="*/ 255269 w 400526"/>
                  <a:gd name="connsiteY55" fmla="*/ 221456 h 223837"/>
                  <a:gd name="connsiteX56" fmla="*/ 240982 w 400526"/>
                  <a:gd name="connsiteY56" fmla="*/ 211931 h 223837"/>
                  <a:gd name="connsiteX57" fmla="*/ 217169 w 400526"/>
                  <a:gd name="connsiteY57" fmla="*/ 207169 h 223837"/>
                  <a:gd name="connsiteX58" fmla="*/ 210026 w 400526"/>
                  <a:gd name="connsiteY58" fmla="*/ 202406 h 223837"/>
                  <a:gd name="connsiteX59" fmla="*/ 207644 w 400526"/>
                  <a:gd name="connsiteY59" fmla="*/ 178594 h 223837"/>
                  <a:gd name="connsiteX60" fmla="*/ 171926 w 400526"/>
                  <a:gd name="connsiteY60" fmla="*/ 176212 h 223837"/>
                  <a:gd name="connsiteX61" fmla="*/ 162401 w 400526"/>
                  <a:gd name="connsiteY61" fmla="*/ 161925 h 223837"/>
                  <a:gd name="connsiteX62" fmla="*/ 148113 w 400526"/>
                  <a:gd name="connsiteY62" fmla="*/ 154781 h 223837"/>
                  <a:gd name="connsiteX63" fmla="*/ 140969 w 400526"/>
                  <a:gd name="connsiteY63" fmla="*/ 150019 h 223837"/>
                  <a:gd name="connsiteX64" fmla="*/ 126682 w 400526"/>
                  <a:gd name="connsiteY64" fmla="*/ 142875 h 223837"/>
                  <a:gd name="connsiteX65" fmla="*/ 81438 w 400526"/>
                  <a:gd name="connsiteY65" fmla="*/ 145256 h 223837"/>
                  <a:gd name="connsiteX66" fmla="*/ 74294 w 400526"/>
                  <a:gd name="connsiteY66" fmla="*/ 147637 h 223837"/>
                  <a:gd name="connsiteX67" fmla="*/ 50482 w 400526"/>
                  <a:gd name="connsiteY67" fmla="*/ 145256 h 223837"/>
                  <a:gd name="connsiteX68" fmla="*/ 43338 w 400526"/>
                  <a:gd name="connsiteY68" fmla="*/ 142875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00526" h="223837">
                    <a:moveTo>
                      <a:pt x="43338" y="142875"/>
                    </a:moveTo>
                    <a:cubicBezTo>
                      <a:pt x="41751" y="134541"/>
                      <a:pt x="43959" y="110859"/>
                      <a:pt x="40957" y="95250"/>
                    </a:cubicBezTo>
                    <a:cubicBezTo>
                      <a:pt x="39876" y="89629"/>
                      <a:pt x="34607" y="85725"/>
                      <a:pt x="31432" y="80962"/>
                    </a:cubicBezTo>
                    <a:cubicBezTo>
                      <a:pt x="28257" y="76199"/>
                      <a:pt x="17144" y="71437"/>
                      <a:pt x="17144" y="71437"/>
                    </a:cubicBezTo>
                    <a:cubicBezTo>
                      <a:pt x="15557" y="69056"/>
                      <a:pt x="13662" y="66854"/>
                      <a:pt x="12382" y="64294"/>
                    </a:cubicBezTo>
                    <a:cubicBezTo>
                      <a:pt x="11260" y="62049"/>
                      <a:pt x="11569" y="59110"/>
                      <a:pt x="10001" y="57150"/>
                    </a:cubicBezTo>
                    <a:cubicBezTo>
                      <a:pt x="8213" y="54915"/>
                      <a:pt x="5238" y="53975"/>
                      <a:pt x="2857" y="52387"/>
                    </a:cubicBezTo>
                    <a:cubicBezTo>
                      <a:pt x="2063" y="50006"/>
                      <a:pt x="-318" y="47625"/>
                      <a:pt x="476" y="45244"/>
                    </a:cubicBezTo>
                    <a:cubicBezTo>
                      <a:pt x="2286" y="39814"/>
                      <a:pt x="10001" y="30956"/>
                      <a:pt x="10001" y="30956"/>
                    </a:cubicBezTo>
                    <a:cubicBezTo>
                      <a:pt x="9207" y="27781"/>
                      <a:pt x="9243" y="24273"/>
                      <a:pt x="7619" y="21431"/>
                    </a:cubicBezTo>
                    <a:cubicBezTo>
                      <a:pt x="5948" y="18507"/>
                      <a:pt x="1541" y="17482"/>
                      <a:pt x="476" y="14287"/>
                    </a:cubicBezTo>
                    <a:cubicBezTo>
                      <a:pt x="-2064" y="6668"/>
                      <a:pt x="6191" y="6032"/>
                      <a:pt x="10001" y="4762"/>
                    </a:cubicBezTo>
                    <a:cubicBezTo>
                      <a:pt x="18804" y="7698"/>
                      <a:pt x="17428" y="6056"/>
                      <a:pt x="24288" y="14287"/>
                    </a:cubicBezTo>
                    <a:cubicBezTo>
                      <a:pt x="26120" y="16486"/>
                      <a:pt x="26624" y="19914"/>
                      <a:pt x="29051" y="21431"/>
                    </a:cubicBezTo>
                    <a:cubicBezTo>
                      <a:pt x="33308" y="24092"/>
                      <a:pt x="39161" y="23410"/>
                      <a:pt x="43338" y="26194"/>
                    </a:cubicBezTo>
                    <a:lnTo>
                      <a:pt x="50482" y="30956"/>
                    </a:lnTo>
                    <a:cubicBezTo>
                      <a:pt x="63252" y="26700"/>
                      <a:pt x="52284" y="30027"/>
                      <a:pt x="69532" y="26194"/>
                    </a:cubicBezTo>
                    <a:cubicBezTo>
                      <a:pt x="78494" y="24202"/>
                      <a:pt x="78251" y="24081"/>
                      <a:pt x="86201" y="21431"/>
                    </a:cubicBezTo>
                    <a:cubicBezTo>
                      <a:pt x="88582" y="19844"/>
                      <a:pt x="91321" y="18692"/>
                      <a:pt x="93344" y="16669"/>
                    </a:cubicBezTo>
                    <a:cubicBezTo>
                      <a:pt x="102129" y="7884"/>
                      <a:pt x="93549" y="10183"/>
                      <a:pt x="105251" y="2381"/>
                    </a:cubicBezTo>
                    <a:cubicBezTo>
                      <a:pt x="107339" y="989"/>
                      <a:pt x="110013" y="794"/>
                      <a:pt x="112394" y="0"/>
                    </a:cubicBezTo>
                    <a:cubicBezTo>
                      <a:pt x="116363" y="794"/>
                      <a:pt x="120787" y="373"/>
                      <a:pt x="124301" y="2381"/>
                    </a:cubicBezTo>
                    <a:cubicBezTo>
                      <a:pt x="131696" y="6607"/>
                      <a:pt x="127070" y="11202"/>
                      <a:pt x="131444" y="16669"/>
                    </a:cubicBezTo>
                    <a:cubicBezTo>
                      <a:pt x="133232" y="18904"/>
                      <a:pt x="136207" y="19844"/>
                      <a:pt x="138588" y="21431"/>
                    </a:cubicBezTo>
                    <a:cubicBezTo>
                      <a:pt x="139382" y="23812"/>
                      <a:pt x="139750" y="26381"/>
                      <a:pt x="140969" y="28575"/>
                    </a:cubicBezTo>
                    <a:cubicBezTo>
                      <a:pt x="143749" y="33578"/>
                      <a:pt x="147319" y="38100"/>
                      <a:pt x="150494" y="42862"/>
                    </a:cubicBezTo>
                    <a:cubicBezTo>
                      <a:pt x="163634" y="62572"/>
                      <a:pt x="152401" y="49856"/>
                      <a:pt x="200501" y="52387"/>
                    </a:cubicBezTo>
                    <a:cubicBezTo>
                      <a:pt x="218465" y="58377"/>
                      <a:pt x="196313" y="50295"/>
                      <a:pt x="214788" y="59531"/>
                    </a:cubicBezTo>
                    <a:cubicBezTo>
                      <a:pt x="217033" y="60653"/>
                      <a:pt x="219551" y="61118"/>
                      <a:pt x="221932" y="61912"/>
                    </a:cubicBezTo>
                    <a:cubicBezTo>
                      <a:pt x="234522" y="70306"/>
                      <a:pt x="226299" y="65981"/>
                      <a:pt x="248126" y="71437"/>
                    </a:cubicBezTo>
                    <a:cubicBezTo>
                      <a:pt x="252810" y="72608"/>
                      <a:pt x="257633" y="73136"/>
                      <a:pt x="262413" y="73819"/>
                    </a:cubicBezTo>
                    <a:cubicBezTo>
                      <a:pt x="283781" y="76872"/>
                      <a:pt x="287941" y="76698"/>
                      <a:pt x="312419" y="78581"/>
                    </a:cubicBezTo>
                    <a:lnTo>
                      <a:pt x="326707" y="83344"/>
                    </a:lnTo>
                    <a:lnTo>
                      <a:pt x="333851" y="85725"/>
                    </a:lnTo>
                    <a:cubicBezTo>
                      <a:pt x="350227" y="96642"/>
                      <a:pt x="342708" y="93440"/>
                      <a:pt x="355282" y="97631"/>
                    </a:cubicBezTo>
                    <a:cubicBezTo>
                      <a:pt x="360044" y="100806"/>
                      <a:pt x="365522" y="103109"/>
                      <a:pt x="369569" y="107156"/>
                    </a:cubicBezTo>
                    <a:cubicBezTo>
                      <a:pt x="374837" y="112424"/>
                      <a:pt x="377224" y="115746"/>
                      <a:pt x="383857" y="119062"/>
                    </a:cubicBezTo>
                    <a:cubicBezTo>
                      <a:pt x="386102" y="120185"/>
                      <a:pt x="388620" y="120650"/>
                      <a:pt x="391001" y="121444"/>
                    </a:cubicBezTo>
                    <a:cubicBezTo>
                      <a:pt x="391795" y="128588"/>
                      <a:pt x="391639" y="135902"/>
                      <a:pt x="393382" y="142875"/>
                    </a:cubicBezTo>
                    <a:cubicBezTo>
                      <a:pt x="394076" y="145651"/>
                      <a:pt x="396864" y="147459"/>
                      <a:pt x="398144" y="150019"/>
                    </a:cubicBezTo>
                    <a:cubicBezTo>
                      <a:pt x="399267" y="152264"/>
                      <a:pt x="399732" y="154781"/>
                      <a:pt x="400526" y="157162"/>
                    </a:cubicBezTo>
                    <a:cubicBezTo>
                      <a:pt x="400061" y="159485"/>
                      <a:pt x="398637" y="174460"/>
                      <a:pt x="393382" y="176212"/>
                    </a:cubicBezTo>
                    <a:cubicBezTo>
                      <a:pt x="390277" y="177247"/>
                      <a:pt x="387032" y="174625"/>
                      <a:pt x="383857" y="173831"/>
                    </a:cubicBezTo>
                    <a:cubicBezTo>
                      <a:pt x="381476" y="172244"/>
                      <a:pt x="378737" y="171093"/>
                      <a:pt x="376713" y="169069"/>
                    </a:cubicBezTo>
                    <a:cubicBezTo>
                      <a:pt x="374689" y="167045"/>
                      <a:pt x="374716" y="162662"/>
                      <a:pt x="371951" y="161925"/>
                    </a:cubicBezTo>
                    <a:cubicBezTo>
                      <a:pt x="361951" y="159258"/>
                      <a:pt x="351313" y="160338"/>
                      <a:pt x="340994" y="159544"/>
                    </a:cubicBezTo>
                    <a:cubicBezTo>
                      <a:pt x="324618" y="148627"/>
                      <a:pt x="332137" y="148209"/>
                      <a:pt x="319563" y="152400"/>
                    </a:cubicBezTo>
                    <a:cubicBezTo>
                      <a:pt x="319236" y="156973"/>
                      <a:pt x="322782" y="184591"/>
                      <a:pt x="312419" y="192881"/>
                    </a:cubicBezTo>
                    <a:cubicBezTo>
                      <a:pt x="310459" y="194449"/>
                      <a:pt x="307657" y="194468"/>
                      <a:pt x="305276" y="195262"/>
                    </a:cubicBezTo>
                    <a:cubicBezTo>
                      <a:pt x="302895" y="196850"/>
                      <a:pt x="300156" y="198001"/>
                      <a:pt x="298132" y="200025"/>
                    </a:cubicBezTo>
                    <a:cubicBezTo>
                      <a:pt x="296108" y="202049"/>
                      <a:pt x="295604" y="205381"/>
                      <a:pt x="293369" y="207169"/>
                    </a:cubicBezTo>
                    <a:cubicBezTo>
                      <a:pt x="291409" y="208737"/>
                      <a:pt x="288607" y="208756"/>
                      <a:pt x="286226" y="209550"/>
                    </a:cubicBezTo>
                    <a:cubicBezTo>
                      <a:pt x="284638" y="211931"/>
                      <a:pt x="283698" y="214906"/>
                      <a:pt x="281463" y="216694"/>
                    </a:cubicBezTo>
                    <a:cubicBezTo>
                      <a:pt x="279503" y="218262"/>
                      <a:pt x="276564" y="217953"/>
                      <a:pt x="274319" y="219075"/>
                    </a:cubicBezTo>
                    <a:cubicBezTo>
                      <a:pt x="271759" y="220355"/>
                      <a:pt x="269557" y="222250"/>
                      <a:pt x="267176" y="223837"/>
                    </a:cubicBezTo>
                    <a:cubicBezTo>
                      <a:pt x="263207" y="223043"/>
                      <a:pt x="258954" y="223131"/>
                      <a:pt x="255269" y="221456"/>
                    </a:cubicBezTo>
                    <a:cubicBezTo>
                      <a:pt x="250058" y="219088"/>
                      <a:pt x="246595" y="213053"/>
                      <a:pt x="240982" y="211931"/>
                    </a:cubicBezTo>
                    <a:lnTo>
                      <a:pt x="217169" y="207169"/>
                    </a:lnTo>
                    <a:cubicBezTo>
                      <a:pt x="214788" y="205581"/>
                      <a:pt x="210931" y="205121"/>
                      <a:pt x="210026" y="202406"/>
                    </a:cubicBezTo>
                    <a:cubicBezTo>
                      <a:pt x="207503" y="194838"/>
                      <a:pt x="214217" y="183113"/>
                      <a:pt x="207644" y="178594"/>
                    </a:cubicBezTo>
                    <a:cubicBezTo>
                      <a:pt x="197811" y="171834"/>
                      <a:pt x="183832" y="177006"/>
                      <a:pt x="171926" y="176212"/>
                    </a:cubicBezTo>
                    <a:cubicBezTo>
                      <a:pt x="168751" y="171450"/>
                      <a:pt x="167163" y="165100"/>
                      <a:pt x="162401" y="161925"/>
                    </a:cubicBezTo>
                    <a:cubicBezTo>
                      <a:pt x="141936" y="148281"/>
                      <a:pt x="167823" y="164635"/>
                      <a:pt x="148113" y="154781"/>
                    </a:cubicBezTo>
                    <a:cubicBezTo>
                      <a:pt x="145553" y="153501"/>
                      <a:pt x="143529" y="151299"/>
                      <a:pt x="140969" y="150019"/>
                    </a:cubicBezTo>
                    <a:cubicBezTo>
                      <a:pt x="121252" y="140160"/>
                      <a:pt x="147156" y="156523"/>
                      <a:pt x="126682" y="142875"/>
                    </a:cubicBezTo>
                    <a:cubicBezTo>
                      <a:pt x="111601" y="143669"/>
                      <a:pt x="96478" y="143889"/>
                      <a:pt x="81438" y="145256"/>
                    </a:cubicBezTo>
                    <a:cubicBezTo>
                      <a:pt x="78938" y="145483"/>
                      <a:pt x="76804" y="147637"/>
                      <a:pt x="74294" y="147637"/>
                    </a:cubicBezTo>
                    <a:cubicBezTo>
                      <a:pt x="66317" y="147637"/>
                      <a:pt x="58419" y="146050"/>
                      <a:pt x="50482" y="145256"/>
                    </a:cubicBezTo>
                    <a:cubicBezTo>
                      <a:pt x="41079" y="142122"/>
                      <a:pt x="44925" y="151209"/>
                      <a:pt x="43338" y="142875"/>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46" name="Freeform 774"/>
              <p:cNvSpPr>
                <a:spLocks/>
              </p:cNvSpPr>
              <p:nvPr/>
            </p:nvSpPr>
            <p:spPr bwMode="auto">
              <a:xfrm>
                <a:off x="9672727" y="1947826"/>
                <a:ext cx="163513" cy="162718"/>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2147483647 h 168"/>
                  <a:gd name="T36" fmla="*/ 2147483647 w 168"/>
                  <a:gd name="T37" fmla="*/ 2147483647 h 168"/>
                  <a:gd name="T38" fmla="*/ 2147483647 w 168"/>
                  <a:gd name="T39" fmla="*/ 0 h 168"/>
                  <a:gd name="T40" fmla="*/ 2147483647 w 168"/>
                  <a:gd name="T41" fmla="*/ 2147483647 h 168"/>
                  <a:gd name="T42" fmla="*/ 0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2147483647 w 168"/>
                  <a:gd name="T53" fmla="*/ 2147483647 h 168"/>
                  <a:gd name="T54" fmla="*/ 2147483647 w 168"/>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8"/>
                  <a:gd name="T86" fmla="*/ 168 w 168"/>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247" name="Freeform 1246"/>
              <p:cNvSpPr/>
              <p:nvPr/>
            </p:nvSpPr>
            <p:spPr bwMode="auto">
              <a:xfrm>
                <a:off x="9642508" y="1712876"/>
                <a:ext cx="12756" cy="11086"/>
              </a:xfrm>
              <a:custGeom>
                <a:avLst/>
                <a:gdLst>
                  <a:gd name="connsiteX0" fmla="*/ 1700 w 25512"/>
                  <a:gd name="connsiteY0" fmla="*/ 19050 h 22171"/>
                  <a:gd name="connsiteX1" fmla="*/ 20750 w 25512"/>
                  <a:gd name="connsiteY1" fmla="*/ 21431 h 22171"/>
                  <a:gd name="connsiteX2" fmla="*/ 23131 w 25512"/>
                  <a:gd name="connsiteY2" fmla="*/ 4762 h 22171"/>
                  <a:gd name="connsiteX3" fmla="*/ 15987 w 25512"/>
                  <a:gd name="connsiteY3" fmla="*/ 0 h 22171"/>
                  <a:gd name="connsiteX4" fmla="*/ 1700 w 25512"/>
                  <a:gd name="connsiteY4" fmla="*/ 19050 h 22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2" h="22171">
                    <a:moveTo>
                      <a:pt x="1700" y="19050"/>
                    </a:moveTo>
                    <a:cubicBezTo>
                      <a:pt x="2494" y="22622"/>
                      <a:pt x="14475" y="22686"/>
                      <a:pt x="20750" y="21431"/>
                    </a:cubicBezTo>
                    <a:cubicBezTo>
                      <a:pt x="28402" y="19900"/>
                      <a:pt x="24977" y="7530"/>
                      <a:pt x="23131" y="4762"/>
                    </a:cubicBezTo>
                    <a:cubicBezTo>
                      <a:pt x="21543" y="2381"/>
                      <a:pt x="18368" y="1587"/>
                      <a:pt x="15987" y="0"/>
                    </a:cubicBezTo>
                    <a:cubicBezTo>
                      <a:pt x="-6181" y="3167"/>
                      <a:pt x="906" y="15478"/>
                      <a:pt x="1700" y="19050"/>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48" name="Freeform 1247"/>
              <p:cNvSpPr/>
              <p:nvPr/>
            </p:nvSpPr>
            <p:spPr bwMode="auto">
              <a:xfrm>
                <a:off x="9627638" y="1698883"/>
                <a:ext cx="3968" cy="9467"/>
              </a:xfrm>
              <a:custGeom>
                <a:avLst/>
                <a:gdLst>
                  <a:gd name="connsiteX0" fmla="*/ 485 w 7936"/>
                  <a:gd name="connsiteY0" fmla="*/ 1792 h 18935"/>
                  <a:gd name="connsiteX1" fmla="*/ 2866 w 7936"/>
                  <a:gd name="connsiteY1" fmla="*/ 18461 h 18935"/>
                  <a:gd name="connsiteX2" fmla="*/ 7628 w 7936"/>
                  <a:gd name="connsiteY2" fmla="*/ 11317 h 18935"/>
                  <a:gd name="connsiteX3" fmla="*/ 485 w 7936"/>
                  <a:gd name="connsiteY3" fmla="*/ 1792 h 18935"/>
                </a:gdLst>
                <a:ahLst/>
                <a:cxnLst>
                  <a:cxn ang="0">
                    <a:pos x="connsiteX0" y="connsiteY0"/>
                  </a:cxn>
                  <a:cxn ang="0">
                    <a:pos x="connsiteX1" y="connsiteY1"/>
                  </a:cxn>
                  <a:cxn ang="0">
                    <a:pos x="connsiteX2" y="connsiteY2"/>
                  </a:cxn>
                  <a:cxn ang="0">
                    <a:pos x="connsiteX3" y="connsiteY3"/>
                  </a:cxn>
                </a:cxnLst>
                <a:rect l="l" t="t" r="r" b="b"/>
                <a:pathLst>
                  <a:path w="7936" h="18935">
                    <a:moveTo>
                      <a:pt x="485" y="1792"/>
                    </a:moveTo>
                    <a:cubicBezTo>
                      <a:pt x="-309" y="2982"/>
                      <a:pt x="-501" y="13971"/>
                      <a:pt x="2866" y="18461"/>
                    </a:cubicBezTo>
                    <a:cubicBezTo>
                      <a:pt x="4583" y="20751"/>
                      <a:pt x="7273" y="14157"/>
                      <a:pt x="7628" y="11317"/>
                    </a:cubicBezTo>
                    <a:cubicBezTo>
                      <a:pt x="9629" y="-4694"/>
                      <a:pt x="1279" y="602"/>
                      <a:pt x="485" y="1792"/>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49" name="Freeform 614"/>
              <p:cNvSpPr>
                <a:spLocks/>
              </p:cNvSpPr>
              <p:nvPr/>
            </p:nvSpPr>
            <p:spPr bwMode="auto">
              <a:xfrm>
                <a:off x="10170408" y="1435063"/>
                <a:ext cx="92869" cy="108743"/>
              </a:xfrm>
              <a:custGeom>
                <a:avLst/>
                <a:gdLst>
                  <a:gd name="T0" fmla="*/ 2147483647 w 96"/>
                  <a:gd name="T1" fmla="*/ 2147483647 h 112"/>
                  <a:gd name="T2" fmla="*/ 2147483647 w 96"/>
                  <a:gd name="T3" fmla="*/ 2147483647 h 112"/>
                  <a:gd name="T4" fmla="*/ 2147483647 w 96"/>
                  <a:gd name="T5" fmla="*/ 2147483647 h 112"/>
                  <a:gd name="T6" fmla="*/ 0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2147483647 h 112"/>
                  <a:gd name="T16" fmla="*/ 2147483647 w 96"/>
                  <a:gd name="T17" fmla="*/ 2147483647 h 112"/>
                  <a:gd name="T18" fmla="*/ 2147483647 w 96"/>
                  <a:gd name="T19" fmla="*/ 2147483647 h 112"/>
                  <a:gd name="T20" fmla="*/ 2147483647 w 96"/>
                  <a:gd name="T21" fmla="*/ 0 h 112"/>
                  <a:gd name="T22" fmla="*/ 2147483647 w 96"/>
                  <a:gd name="T23" fmla="*/ 0 h 112"/>
                  <a:gd name="T24" fmla="*/ 2147483647 w 96"/>
                  <a:gd name="T25" fmla="*/ 0 h 112"/>
                  <a:gd name="T26" fmla="*/ 2147483647 w 96"/>
                  <a:gd name="T27" fmla="*/ 2147483647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12"/>
                  <a:gd name="T44" fmla="*/ 96 w 96"/>
                  <a:gd name="T45" fmla="*/ 112 h 112"/>
                  <a:gd name="connsiteX0" fmla="*/ 4167 w 10000"/>
                  <a:gd name="connsiteY0" fmla="*/ 2143 h 10000"/>
                  <a:gd name="connsiteX1" fmla="*/ 2757 w 10000"/>
                  <a:gd name="connsiteY1" fmla="*/ 3629 h 10000"/>
                  <a:gd name="connsiteX2" fmla="*/ 1667 w 10000"/>
                  <a:gd name="connsiteY2" fmla="*/ 5714 h 10000"/>
                  <a:gd name="connsiteX3" fmla="*/ 0 w 10000"/>
                  <a:gd name="connsiteY3" fmla="*/ 6429 h 10000"/>
                  <a:gd name="connsiteX4" fmla="*/ 833 w 10000"/>
                  <a:gd name="connsiteY4" fmla="*/ 7143 h 10000"/>
                  <a:gd name="connsiteX5" fmla="*/ 1667 w 10000"/>
                  <a:gd name="connsiteY5" fmla="*/ 10000 h 10000"/>
                  <a:gd name="connsiteX6" fmla="*/ 5000 w 10000"/>
                  <a:gd name="connsiteY6" fmla="*/ 7857 h 10000"/>
                  <a:gd name="connsiteX7" fmla="*/ 7500 w 10000"/>
                  <a:gd name="connsiteY7" fmla="*/ 5000 h 10000"/>
                  <a:gd name="connsiteX8" fmla="*/ 8333 w 10000"/>
                  <a:gd name="connsiteY8" fmla="*/ 3571 h 10000"/>
                  <a:gd name="connsiteX9" fmla="*/ 10000 w 10000"/>
                  <a:gd name="connsiteY9" fmla="*/ 2143 h 10000"/>
                  <a:gd name="connsiteX10" fmla="*/ 6667 w 10000"/>
                  <a:gd name="connsiteY10" fmla="*/ 0 h 10000"/>
                  <a:gd name="connsiteX11" fmla="*/ 5833 w 10000"/>
                  <a:gd name="connsiteY11" fmla="*/ 0 h 10000"/>
                  <a:gd name="connsiteX12" fmla="*/ 5000 w 10000"/>
                  <a:gd name="connsiteY12" fmla="*/ 0 h 10000"/>
                  <a:gd name="connsiteX13" fmla="*/ 4167 w 10000"/>
                  <a:gd name="connsiteY13" fmla="*/ 2143 h 10000"/>
                  <a:gd name="connsiteX0" fmla="*/ 4167 w 10000"/>
                  <a:gd name="connsiteY0" fmla="*/ 2143 h 10000"/>
                  <a:gd name="connsiteX1" fmla="*/ 2757 w 10000"/>
                  <a:gd name="connsiteY1" fmla="*/ 3629 h 10000"/>
                  <a:gd name="connsiteX2" fmla="*/ 898 w 10000"/>
                  <a:gd name="connsiteY2" fmla="*/ 5276 h 10000"/>
                  <a:gd name="connsiteX3" fmla="*/ 0 w 10000"/>
                  <a:gd name="connsiteY3" fmla="*/ 6429 h 10000"/>
                  <a:gd name="connsiteX4" fmla="*/ 833 w 10000"/>
                  <a:gd name="connsiteY4" fmla="*/ 7143 h 10000"/>
                  <a:gd name="connsiteX5" fmla="*/ 1667 w 10000"/>
                  <a:gd name="connsiteY5" fmla="*/ 10000 h 10000"/>
                  <a:gd name="connsiteX6" fmla="*/ 5000 w 10000"/>
                  <a:gd name="connsiteY6" fmla="*/ 7857 h 10000"/>
                  <a:gd name="connsiteX7" fmla="*/ 7500 w 10000"/>
                  <a:gd name="connsiteY7" fmla="*/ 5000 h 10000"/>
                  <a:gd name="connsiteX8" fmla="*/ 8333 w 10000"/>
                  <a:gd name="connsiteY8" fmla="*/ 3571 h 10000"/>
                  <a:gd name="connsiteX9" fmla="*/ 10000 w 10000"/>
                  <a:gd name="connsiteY9" fmla="*/ 2143 h 10000"/>
                  <a:gd name="connsiteX10" fmla="*/ 6667 w 10000"/>
                  <a:gd name="connsiteY10" fmla="*/ 0 h 10000"/>
                  <a:gd name="connsiteX11" fmla="*/ 5833 w 10000"/>
                  <a:gd name="connsiteY11" fmla="*/ 0 h 10000"/>
                  <a:gd name="connsiteX12" fmla="*/ 5000 w 10000"/>
                  <a:gd name="connsiteY12" fmla="*/ 0 h 10000"/>
                  <a:gd name="connsiteX13" fmla="*/ 4167 w 10000"/>
                  <a:gd name="connsiteY13" fmla="*/ 214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167" y="2143"/>
                    </a:moveTo>
                    <a:lnTo>
                      <a:pt x="2757" y="3629"/>
                    </a:lnTo>
                    <a:lnTo>
                      <a:pt x="898" y="5276"/>
                    </a:lnTo>
                    <a:lnTo>
                      <a:pt x="0" y="6429"/>
                    </a:lnTo>
                    <a:lnTo>
                      <a:pt x="833" y="7143"/>
                    </a:lnTo>
                    <a:lnTo>
                      <a:pt x="1667" y="10000"/>
                    </a:lnTo>
                    <a:lnTo>
                      <a:pt x="5000" y="7857"/>
                    </a:lnTo>
                    <a:lnTo>
                      <a:pt x="7500" y="5000"/>
                    </a:lnTo>
                    <a:lnTo>
                      <a:pt x="8333" y="3571"/>
                    </a:lnTo>
                    <a:lnTo>
                      <a:pt x="10000" y="2143"/>
                    </a:lnTo>
                    <a:lnTo>
                      <a:pt x="6667" y="0"/>
                    </a:lnTo>
                    <a:lnTo>
                      <a:pt x="5833" y="0"/>
                    </a:lnTo>
                    <a:lnTo>
                      <a:pt x="5000" y="0"/>
                    </a:lnTo>
                    <a:lnTo>
                      <a:pt x="4167" y="2143"/>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250" name="Freeform 1249"/>
              <p:cNvSpPr/>
              <p:nvPr/>
            </p:nvSpPr>
            <p:spPr bwMode="auto">
              <a:xfrm>
                <a:off x="9589337" y="1024425"/>
                <a:ext cx="15126" cy="16939"/>
              </a:xfrm>
              <a:custGeom>
                <a:avLst/>
                <a:gdLst>
                  <a:gd name="connsiteX0" fmla="*/ 22318 w 30252"/>
                  <a:gd name="connsiteY0" fmla="*/ 2922 h 33878"/>
                  <a:gd name="connsiteX1" fmla="*/ 12793 w 30252"/>
                  <a:gd name="connsiteY1" fmla="*/ 14828 h 33878"/>
                  <a:gd name="connsiteX2" fmla="*/ 3268 w 30252"/>
                  <a:gd name="connsiteY2" fmla="*/ 33878 h 33878"/>
                  <a:gd name="connsiteX3" fmla="*/ 10412 w 30252"/>
                  <a:gd name="connsiteY3" fmla="*/ 29115 h 33878"/>
                  <a:gd name="connsiteX4" fmla="*/ 17555 w 30252"/>
                  <a:gd name="connsiteY4" fmla="*/ 21972 h 33878"/>
                  <a:gd name="connsiteX5" fmla="*/ 24699 w 30252"/>
                  <a:gd name="connsiteY5" fmla="*/ 19590 h 33878"/>
                  <a:gd name="connsiteX6" fmla="*/ 27080 w 30252"/>
                  <a:gd name="connsiteY6" fmla="*/ 540 h 33878"/>
                  <a:gd name="connsiteX7" fmla="*/ 22318 w 30252"/>
                  <a:gd name="connsiteY7" fmla="*/ 2922 h 3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52" h="33878">
                    <a:moveTo>
                      <a:pt x="22318" y="2922"/>
                    </a:moveTo>
                    <a:cubicBezTo>
                      <a:pt x="19937" y="5303"/>
                      <a:pt x="17022" y="12009"/>
                      <a:pt x="12793" y="14828"/>
                    </a:cubicBezTo>
                    <a:cubicBezTo>
                      <a:pt x="-3557" y="25728"/>
                      <a:pt x="-1155" y="2915"/>
                      <a:pt x="3268" y="33878"/>
                    </a:cubicBezTo>
                    <a:cubicBezTo>
                      <a:pt x="5649" y="32290"/>
                      <a:pt x="8213" y="30947"/>
                      <a:pt x="10412" y="29115"/>
                    </a:cubicBezTo>
                    <a:cubicBezTo>
                      <a:pt x="12999" y="26959"/>
                      <a:pt x="14753" y="23840"/>
                      <a:pt x="17555" y="21972"/>
                    </a:cubicBezTo>
                    <a:cubicBezTo>
                      <a:pt x="19644" y="20580"/>
                      <a:pt x="22318" y="20384"/>
                      <a:pt x="24699" y="19590"/>
                    </a:cubicBezTo>
                    <a:cubicBezTo>
                      <a:pt x="29518" y="12364"/>
                      <a:pt x="33121" y="10608"/>
                      <a:pt x="27080" y="540"/>
                    </a:cubicBezTo>
                    <a:cubicBezTo>
                      <a:pt x="26263" y="-821"/>
                      <a:pt x="24699" y="541"/>
                      <a:pt x="22318" y="2922"/>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51" name="Freeform 1250"/>
              <p:cNvSpPr/>
              <p:nvPr/>
            </p:nvSpPr>
            <p:spPr bwMode="auto">
              <a:xfrm>
                <a:off x="9780083" y="1186926"/>
                <a:ext cx="19444" cy="14775"/>
              </a:xfrm>
              <a:custGeom>
                <a:avLst/>
                <a:gdLst>
                  <a:gd name="connsiteX0" fmla="*/ 0 w 38887"/>
                  <a:gd name="connsiteY0" fmla="*/ 16669 h 29550"/>
                  <a:gd name="connsiteX1" fmla="*/ 11907 w 38887"/>
                  <a:gd name="connsiteY1" fmla="*/ 7144 h 29550"/>
                  <a:gd name="connsiteX2" fmla="*/ 19050 w 38887"/>
                  <a:gd name="connsiteY2" fmla="*/ 4763 h 29550"/>
                  <a:gd name="connsiteX3" fmla="*/ 26194 w 38887"/>
                  <a:gd name="connsiteY3" fmla="*/ 0 h 29550"/>
                  <a:gd name="connsiteX4" fmla="*/ 35719 w 38887"/>
                  <a:gd name="connsiteY4" fmla="*/ 21431 h 29550"/>
                  <a:gd name="connsiteX5" fmla="*/ 38100 w 38887"/>
                  <a:gd name="connsiteY5" fmla="*/ 28575 h 29550"/>
                  <a:gd name="connsiteX6" fmla="*/ 2382 w 38887"/>
                  <a:gd name="connsiteY6" fmla="*/ 23813 h 29550"/>
                  <a:gd name="connsiteX7" fmla="*/ 0 w 38887"/>
                  <a:gd name="connsiteY7" fmla="*/ 16669 h 2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87" h="29550">
                    <a:moveTo>
                      <a:pt x="0" y="16669"/>
                    </a:moveTo>
                    <a:cubicBezTo>
                      <a:pt x="3969" y="13494"/>
                      <a:pt x="7597" y="9838"/>
                      <a:pt x="11907" y="7144"/>
                    </a:cubicBezTo>
                    <a:cubicBezTo>
                      <a:pt x="14035" y="5814"/>
                      <a:pt x="16805" y="5885"/>
                      <a:pt x="19050" y="4763"/>
                    </a:cubicBezTo>
                    <a:cubicBezTo>
                      <a:pt x="21610" y="3483"/>
                      <a:pt x="23813" y="1588"/>
                      <a:pt x="26194" y="0"/>
                    </a:cubicBezTo>
                    <a:cubicBezTo>
                      <a:pt x="31862" y="17003"/>
                      <a:pt x="28172" y="10111"/>
                      <a:pt x="35719" y="21431"/>
                    </a:cubicBezTo>
                    <a:cubicBezTo>
                      <a:pt x="36513" y="23812"/>
                      <a:pt x="40570" y="28126"/>
                      <a:pt x="38100" y="28575"/>
                    </a:cubicBezTo>
                    <a:cubicBezTo>
                      <a:pt x="23019" y="31317"/>
                      <a:pt x="14392" y="27816"/>
                      <a:pt x="2382" y="23813"/>
                    </a:cubicBezTo>
                    <a:lnTo>
                      <a:pt x="0" y="16669"/>
                    </a:ln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52" name="Freeform 1251"/>
              <p:cNvSpPr/>
              <p:nvPr/>
            </p:nvSpPr>
            <p:spPr bwMode="auto">
              <a:xfrm>
                <a:off x="9725485" y="1257847"/>
                <a:ext cx="7171" cy="12117"/>
              </a:xfrm>
              <a:custGeom>
                <a:avLst/>
                <a:gdLst>
                  <a:gd name="connsiteX0" fmla="*/ 4817 w 14342"/>
                  <a:gd name="connsiteY0" fmla="*/ 2802 h 24233"/>
                  <a:gd name="connsiteX1" fmla="*/ 2435 w 14342"/>
                  <a:gd name="connsiteY1" fmla="*/ 21852 h 24233"/>
                  <a:gd name="connsiteX2" fmla="*/ 14342 w 14342"/>
                  <a:gd name="connsiteY2" fmla="*/ 24233 h 24233"/>
                  <a:gd name="connsiteX3" fmla="*/ 4817 w 14342"/>
                  <a:gd name="connsiteY3" fmla="*/ 2802 h 24233"/>
                  <a:gd name="connsiteX4" fmla="*/ 4817 w 14342"/>
                  <a:gd name="connsiteY4" fmla="*/ 2802 h 24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42" h="24233">
                    <a:moveTo>
                      <a:pt x="4817" y="2802"/>
                    </a:moveTo>
                    <a:cubicBezTo>
                      <a:pt x="4420" y="5977"/>
                      <a:pt x="-4049" y="17530"/>
                      <a:pt x="2435" y="21852"/>
                    </a:cubicBezTo>
                    <a:cubicBezTo>
                      <a:pt x="5803" y="24097"/>
                      <a:pt x="10373" y="23439"/>
                      <a:pt x="14342" y="24233"/>
                    </a:cubicBezTo>
                    <a:cubicBezTo>
                      <a:pt x="11330" y="-5881"/>
                      <a:pt x="19647" y="-907"/>
                      <a:pt x="4817" y="2802"/>
                    </a:cubicBezTo>
                    <a:lnTo>
                      <a:pt x="4817" y="2802"/>
                    </a:ln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53" name="Freeform 666"/>
              <p:cNvSpPr>
                <a:spLocks/>
              </p:cNvSpPr>
              <p:nvPr/>
            </p:nvSpPr>
            <p:spPr bwMode="auto">
              <a:xfrm>
                <a:off x="9415552" y="1170745"/>
                <a:ext cx="39446" cy="77788"/>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2147483647 h 80"/>
                  <a:gd name="T20" fmla="*/ 2147483647 w 40"/>
                  <a:gd name="T21" fmla="*/ 2147483647 h 80"/>
                  <a:gd name="T22" fmla="*/ 2147483647 w 40"/>
                  <a:gd name="T23" fmla="*/ 0 h 80"/>
                  <a:gd name="T24" fmla="*/ 2147483647 w 40"/>
                  <a:gd name="T25" fmla="*/ 0 h 80"/>
                  <a:gd name="T26" fmla="*/ 2147483647 w 40"/>
                  <a:gd name="T27" fmla="*/ 0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0 w 40"/>
                  <a:gd name="T39" fmla="*/ 2147483647 h 80"/>
                  <a:gd name="T40" fmla="*/ 2147483647 w 40"/>
                  <a:gd name="T41" fmla="*/ 2147483647 h 80"/>
                  <a:gd name="T42" fmla="*/ 2147483647 w 40"/>
                  <a:gd name="T43" fmla="*/ 2147483647 h 80"/>
                  <a:gd name="T44" fmla="*/ 2147483647 w 40"/>
                  <a:gd name="T45" fmla="*/ 2147483647 h 80"/>
                  <a:gd name="T46" fmla="*/ 2147483647 w 40"/>
                  <a:gd name="T47" fmla="*/ 2147483647 h 80"/>
                  <a:gd name="T48" fmla="*/ 2147483647 w 40"/>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0"/>
                  <a:gd name="T77" fmla="*/ 40 w 40"/>
                  <a:gd name="T78" fmla="*/ 80 h 80"/>
                  <a:gd name="connsiteX0" fmla="*/ 6000 w 10000"/>
                  <a:gd name="connsiteY0" fmla="*/ 8000 h 10000"/>
                  <a:gd name="connsiteX1" fmla="*/ 6000 w 10000"/>
                  <a:gd name="connsiteY1" fmla="*/ 8000 h 10000"/>
                  <a:gd name="connsiteX2" fmla="*/ 6000 w 10000"/>
                  <a:gd name="connsiteY2" fmla="*/ 7000 h 10000"/>
                  <a:gd name="connsiteX3" fmla="*/ 8000 w 10000"/>
                  <a:gd name="connsiteY3" fmla="*/ 6000 h 10000"/>
                  <a:gd name="connsiteX4" fmla="*/ 8000 w 10000"/>
                  <a:gd name="connsiteY4" fmla="*/ 5000 h 10000"/>
                  <a:gd name="connsiteX5" fmla="*/ 8000 w 10000"/>
                  <a:gd name="connsiteY5" fmla="*/ 4000 h 10000"/>
                  <a:gd name="connsiteX6" fmla="*/ 8000 w 10000"/>
                  <a:gd name="connsiteY6" fmla="*/ 3000 h 10000"/>
                  <a:gd name="connsiteX7" fmla="*/ 8918 w 10000"/>
                  <a:gd name="connsiteY7" fmla="*/ 2612 h 10000"/>
                  <a:gd name="connsiteX8" fmla="*/ 10000 w 10000"/>
                  <a:gd name="connsiteY8" fmla="*/ 1000 h 10000"/>
                  <a:gd name="connsiteX9" fmla="*/ 8000 w 10000"/>
                  <a:gd name="connsiteY9" fmla="*/ 1000 h 10000"/>
                  <a:gd name="connsiteX10" fmla="*/ 8000 w 10000"/>
                  <a:gd name="connsiteY10" fmla="*/ 0 h 10000"/>
                  <a:gd name="connsiteX11" fmla="*/ 4000 w 10000"/>
                  <a:gd name="connsiteY11" fmla="*/ 0 h 10000"/>
                  <a:gd name="connsiteX12" fmla="*/ 2000 w 10000"/>
                  <a:gd name="connsiteY12" fmla="*/ 0 h 10000"/>
                  <a:gd name="connsiteX13" fmla="*/ 2000 w 10000"/>
                  <a:gd name="connsiteY13" fmla="*/ 1000 h 10000"/>
                  <a:gd name="connsiteX14" fmla="*/ 0 w 10000"/>
                  <a:gd name="connsiteY14" fmla="*/ 1000 h 10000"/>
                  <a:gd name="connsiteX15" fmla="*/ 2000 w 10000"/>
                  <a:gd name="connsiteY15" fmla="*/ 3000 h 10000"/>
                  <a:gd name="connsiteX16" fmla="*/ 2000 w 10000"/>
                  <a:gd name="connsiteY16" fmla="*/ 5000 h 10000"/>
                  <a:gd name="connsiteX17" fmla="*/ 0 w 10000"/>
                  <a:gd name="connsiteY17" fmla="*/ 7000 h 10000"/>
                  <a:gd name="connsiteX18" fmla="*/ 2000 w 10000"/>
                  <a:gd name="connsiteY18" fmla="*/ 8000 h 10000"/>
                  <a:gd name="connsiteX19" fmla="*/ 2000 w 10000"/>
                  <a:gd name="connsiteY19" fmla="*/ 10000 h 10000"/>
                  <a:gd name="connsiteX20" fmla="*/ 6000 w 10000"/>
                  <a:gd name="connsiteY20" fmla="*/ 10000 h 10000"/>
                  <a:gd name="connsiteX21" fmla="*/ 6000 w 10000"/>
                  <a:gd name="connsiteY21" fmla="*/ 9000 h 10000"/>
                  <a:gd name="connsiteX22" fmla="*/ 6000 w 10000"/>
                  <a:gd name="connsiteY22" fmla="*/ 8000 h 10000"/>
                  <a:gd name="connsiteX0" fmla="*/ 6000 w 10000"/>
                  <a:gd name="connsiteY0" fmla="*/ 8000 h 10000"/>
                  <a:gd name="connsiteX1" fmla="*/ 6000 w 10000"/>
                  <a:gd name="connsiteY1" fmla="*/ 8000 h 10000"/>
                  <a:gd name="connsiteX2" fmla="*/ 6000 w 10000"/>
                  <a:gd name="connsiteY2" fmla="*/ 7000 h 10000"/>
                  <a:gd name="connsiteX3" fmla="*/ 8000 w 10000"/>
                  <a:gd name="connsiteY3" fmla="*/ 6000 h 10000"/>
                  <a:gd name="connsiteX4" fmla="*/ 8000 w 10000"/>
                  <a:gd name="connsiteY4" fmla="*/ 5000 h 10000"/>
                  <a:gd name="connsiteX5" fmla="*/ 8000 w 10000"/>
                  <a:gd name="connsiteY5" fmla="*/ 4000 h 10000"/>
                  <a:gd name="connsiteX6" fmla="*/ 8000 w 10000"/>
                  <a:gd name="connsiteY6" fmla="*/ 3000 h 10000"/>
                  <a:gd name="connsiteX7" fmla="*/ 8918 w 10000"/>
                  <a:gd name="connsiteY7" fmla="*/ 2612 h 10000"/>
                  <a:gd name="connsiteX8" fmla="*/ 10000 w 10000"/>
                  <a:gd name="connsiteY8" fmla="*/ 1000 h 10000"/>
                  <a:gd name="connsiteX9" fmla="*/ 9224 w 10000"/>
                  <a:gd name="connsiteY9" fmla="*/ 1765 h 10000"/>
                  <a:gd name="connsiteX10" fmla="*/ 8000 w 10000"/>
                  <a:gd name="connsiteY10" fmla="*/ 0 h 10000"/>
                  <a:gd name="connsiteX11" fmla="*/ 4000 w 10000"/>
                  <a:gd name="connsiteY11" fmla="*/ 0 h 10000"/>
                  <a:gd name="connsiteX12" fmla="*/ 2000 w 10000"/>
                  <a:gd name="connsiteY12" fmla="*/ 0 h 10000"/>
                  <a:gd name="connsiteX13" fmla="*/ 2000 w 10000"/>
                  <a:gd name="connsiteY13" fmla="*/ 1000 h 10000"/>
                  <a:gd name="connsiteX14" fmla="*/ 0 w 10000"/>
                  <a:gd name="connsiteY14" fmla="*/ 1000 h 10000"/>
                  <a:gd name="connsiteX15" fmla="*/ 2000 w 10000"/>
                  <a:gd name="connsiteY15" fmla="*/ 3000 h 10000"/>
                  <a:gd name="connsiteX16" fmla="*/ 2000 w 10000"/>
                  <a:gd name="connsiteY16" fmla="*/ 5000 h 10000"/>
                  <a:gd name="connsiteX17" fmla="*/ 0 w 10000"/>
                  <a:gd name="connsiteY17" fmla="*/ 7000 h 10000"/>
                  <a:gd name="connsiteX18" fmla="*/ 2000 w 10000"/>
                  <a:gd name="connsiteY18" fmla="*/ 8000 h 10000"/>
                  <a:gd name="connsiteX19" fmla="*/ 2000 w 10000"/>
                  <a:gd name="connsiteY19" fmla="*/ 10000 h 10000"/>
                  <a:gd name="connsiteX20" fmla="*/ 6000 w 10000"/>
                  <a:gd name="connsiteY20" fmla="*/ 10000 h 10000"/>
                  <a:gd name="connsiteX21" fmla="*/ 6000 w 10000"/>
                  <a:gd name="connsiteY21" fmla="*/ 9000 h 10000"/>
                  <a:gd name="connsiteX22" fmla="*/ 6000 w 10000"/>
                  <a:gd name="connsiteY22" fmla="*/ 8000 h 10000"/>
                  <a:gd name="connsiteX0" fmla="*/ 6000 w 10142"/>
                  <a:gd name="connsiteY0" fmla="*/ 8000 h 10000"/>
                  <a:gd name="connsiteX1" fmla="*/ 6000 w 10142"/>
                  <a:gd name="connsiteY1" fmla="*/ 8000 h 10000"/>
                  <a:gd name="connsiteX2" fmla="*/ 6000 w 10142"/>
                  <a:gd name="connsiteY2" fmla="*/ 7000 h 10000"/>
                  <a:gd name="connsiteX3" fmla="*/ 8000 w 10142"/>
                  <a:gd name="connsiteY3" fmla="*/ 6000 h 10000"/>
                  <a:gd name="connsiteX4" fmla="*/ 8000 w 10142"/>
                  <a:gd name="connsiteY4" fmla="*/ 5000 h 10000"/>
                  <a:gd name="connsiteX5" fmla="*/ 8000 w 10142"/>
                  <a:gd name="connsiteY5" fmla="*/ 4000 h 10000"/>
                  <a:gd name="connsiteX6" fmla="*/ 8000 w 10142"/>
                  <a:gd name="connsiteY6" fmla="*/ 3000 h 10000"/>
                  <a:gd name="connsiteX7" fmla="*/ 8918 w 10142"/>
                  <a:gd name="connsiteY7" fmla="*/ 2612 h 10000"/>
                  <a:gd name="connsiteX8" fmla="*/ 10000 w 10142"/>
                  <a:gd name="connsiteY8" fmla="*/ 1000 h 10000"/>
                  <a:gd name="connsiteX9" fmla="*/ 10142 w 10142"/>
                  <a:gd name="connsiteY9" fmla="*/ 2224 h 10000"/>
                  <a:gd name="connsiteX10" fmla="*/ 8000 w 10142"/>
                  <a:gd name="connsiteY10" fmla="*/ 0 h 10000"/>
                  <a:gd name="connsiteX11" fmla="*/ 4000 w 10142"/>
                  <a:gd name="connsiteY11" fmla="*/ 0 h 10000"/>
                  <a:gd name="connsiteX12" fmla="*/ 2000 w 10142"/>
                  <a:gd name="connsiteY12" fmla="*/ 0 h 10000"/>
                  <a:gd name="connsiteX13" fmla="*/ 2000 w 10142"/>
                  <a:gd name="connsiteY13" fmla="*/ 1000 h 10000"/>
                  <a:gd name="connsiteX14" fmla="*/ 0 w 10142"/>
                  <a:gd name="connsiteY14" fmla="*/ 1000 h 10000"/>
                  <a:gd name="connsiteX15" fmla="*/ 2000 w 10142"/>
                  <a:gd name="connsiteY15" fmla="*/ 3000 h 10000"/>
                  <a:gd name="connsiteX16" fmla="*/ 2000 w 10142"/>
                  <a:gd name="connsiteY16" fmla="*/ 5000 h 10000"/>
                  <a:gd name="connsiteX17" fmla="*/ 0 w 10142"/>
                  <a:gd name="connsiteY17" fmla="*/ 7000 h 10000"/>
                  <a:gd name="connsiteX18" fmla="*/ 2000 w 10142"/>
                  <a:gd name="connsiteY18" fmla="*/ 8000 h 10000"/>
                  <a:gd name="connsiteX19" fmla="*/ 2000 w 10142"/>
                  <a:gd name="connsiteY19" fmla="*/ 10000 h 10000"/>
                  <a:gd name="connsiteX20" fmla="*/ 6000 w 10142"/>
                  <a:gd name="connsiteY20" fmla="*/ 10000 h 10000"/>
                  <a:gd name="connsiteX21" fmla="*/ 6000 w 10142"/>
                  <a:gd name="connsiteY21" fmla="*/ 9000 h 10000"/>
                  <a:gd name="connsiteX22" fmla="*/ 6000 w 10142"/>
                  <a:gd name="connsiteY22" fmla="*/ 8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42" h="10000">
                    <a:moveTo>
                      <a:pt x="6000" y="8000"/>
                    </a:moveTo>
                    <a:lnTo>
                      <a:pt x="6000" y="8000"/>
                    </a:lnTo>
                    <a:lnTo>
                      <a:pt x="6000" y="7000"/>
                    </a:lnTo>
                    <a:lnTo>
                      <a:pt x="8000" y="6000"/>
                    </a:lnTo>
                    <a:lnTo>
                      <a:pt x="8000" y="5000"/>
                    </a:lnTo>
                    <a:lnTo>
                      <a:pt x="8000" y="4000"/>
                    </a:lnTo>
                    <a:lnTo>
                      <a:pt x="8000" y="3000"/>
                    </a:lnTo>
                    <a:lnTo>
                      <a:pt x="8918" y="2612"/>
                    </a:lnTo>
                    <a:lnTo>
                      <a:pt x="10000" y="1000"/>
                    </a:lnTo>
                    <a:cubicBezTo>
                      <a:pt x="10047" y="1408"/>
                      <a:pt x="10095" y="1816"/>
                      <a:pt x="10142" y="2224"/>
                    </a:cubicBezTo>
                    <a:lnTo>
                      <a:pt x="8000" y="0"/>
                    </a:lnTo>
                    <a:lnTo>
                      <a:pt x="4000" y="0"/>
                    </a:lnTo>
                    <a:lnTo>
                      <a:pt x="2000" y="0"/>
                    </a:lnTo>
                    <a:lnTo>
                      <a:pt x="2000" y="1000"/>
                    </a:lnTo>
                    <a:lnTo>
                      <a:pt x="0" y="1000"/>
                    </a:lnTo>
                    <a:lnTo>
                      <a:pt x="2000" y="3000"/>
                    </a:lnTo>
                    <a:lnTo>
                      <a:pt x="2000" y="5000"/>
                    </a:lnTo>
                    <a:lnTo>
                      <a:pt x="0" y="7000"/>
                    </a:lnTo>
                    <a:lnTo>
                      <a:pt x="2000" y="8000"/>
                    </a:lnTo>
                    <a:lnTo>
                      <a:pt x="2000" y="10000"/>
                    </a:lnTo>
                    <a:lnTo>
                      <a:pt x="6000" y="10000"/>
                    </a:lnTo>
                    <a:lnTo>
                      <a:pt x="6000" y="9000"/>
                    </a:lnTo>
                    <a:lnTo>
                      <a:pt x="6000" y="800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254" name="Freeform 709"/>
              <p:cNvSpPr>
                <a:spLocks/>
              </p:cNvSpPr>
              <p:nvPr/>
            </p:nvSpPr>
            <p:spPr bwMode="auto">
              <a:xfrm>
                <a:off x="9767181" y="1062001"/>
                <a:ext cx="130970" cy="89118"/>
              </a:xfrm>
              <a:custGeom>
                <a:avLst/>
                <a:gdLst>
                  <a:gd name="T0" fmla="*/ 2147483647 w 128"/>
                  <a:gd name="T1" fmla="*/ 2147483647 h 88"/>
                  <a:gd name="T2" fmla="*/ 2147483647 w 128"/>
                  <a:gd name="T3" fmla="*/ 2147483647 h 88"/>
                  <a:gd name="T4" fmla="*/ 2147483647 w 128"/>
                  <a:gd name="T5" fmla="*/ 2147483647 h 88"/>
                  <a:gd name="T6" fmla="*/ 2147483647 w 128"/>
                  <a:gd name="T7" fmla="*/ 0 h 88"/>
                  <a:gd name="T8" fmla="*/ 2147483647 w 128"/>
                  <a:gd name="T9" fmla="*/ 0 h 88"/>
                  <a:gd name="T10" fmla="*/ 2147483647 w 128"/>
                  <a:gd name="T11" fmla="*/ 2147483647 h 88"/>
                  <a:gd name="T12" fmla="*/ 2147483647 w 128"/>
                  <a:gd name="T13" fmla="*/ 0 h 88"/>
                  <a:gd name="T14" fmla="*/ 2147483647 w 128"/>
                  <a:gd name="T15" fmla="*/ 2147483647 h 88"/>
                  <a:gd name="T16" fmla="*/ 2147483647 w 128"/>
                  <a:gd name="T17" fmla="*/ 2147483647 h 88"/>
                  <a:gd name="T18" fmla="*/ 0 w 128"/>
                  <a:gd name="T19" fmla="*/ 2147483647 h 88"/>
                  <a:gd name="T20" fmla="*/ 2147483647 w 128"/>
                  <a:gd name="T21" fmla="*/ 2147483647 h 88"/>
                  <a:gd name="T22" fmla="*/ 2147483647 w 128"/>
                  <a:gd name="T23" fmla="*/ 2147483647 h 88"/>
                  <a:gd name="T24" fmla="*/ 2147483647 w 128"/>
                  <a:gd name="T25" fmla="*/ 2147483647 h 88"/>
                  <a:gd name="T26" fmla="*/ 2147483647 w 128"/>
                  <a:gd name="T27" fmla="*/ 2147483647 h 88"/>
                  <a:gd name="T28" fmla="*/ 2147483647 w 128"/>
                  <a:gd name="T29" fmla="*/ 2147483647 h 88"/>
                  <a:gd name="T30" fmla="*/ 2147483647 w 128"/>
                  <a:gd name="T31" fmla="*/ 2147483647 h 88"/>
                  <a:gd name="T32" fmla="*/ 2147483647 w 128"/>
                  <a:gd name="T33" fmla="*/ 2147483647 h 88"/>
                  <a:gd name="T34" fmla="*/ 2147483647 w 128"/>
                  <a:gd name="T35" fmla="*/ 2147483647 h 88"/>
                  <a:gd name="T36" fmla="*/ 2147483647 w 128"/>
                  <a:gd name="T37" fmla="*/ 214748364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88"/>
                  <a:gd name="T59" fmla="*/ 128 w 128"/>
                  <a:gd name="T60" fmla="*/ 88 h 88"/>
                  <a:gd name="connsiteX0" fmla="*/ 9135 w 10385"/>
                  <a:gd name="connsiteY0" fmla="*/ 4545 h 10000"/>
                  <a:gd name="connsiteX1" fmla="*/ 10385 w 10385"/>
                  <a:gd name="connsiteY1" fmla="*/ 3636 h 10000"/>
                  <a:gd name="connsiteX2" fmla="*/ 9760 w 10385"/>
                  <a:gd name="connsiteY2" fmla="*/ 1818 h 10000"/>
                  <a:gd name="connsiteX3" fmla="*/ 7885 w 10385"/>
                  <a:gd name="connsiteY3" fmla="*/ 0 h 10000"/>
                  <a:gd name="connsiteX4" fmla="*/ 6010 w 10385"/>
                  <a:gd name="connsiteY4" fmla="*/ 0 h 10000"/>
                  <a:gd name="connsiteX5" fmla="*/ 3510 w 10385"/>
                  <a:gd name="connsiteY5" fmla="*/ 909 h 10000"/>
                  <a:gd name="connsiteX6" fmla="*/ 2885 w 10385"/>
                  <a:gd name="connsiteY6" fmla="*/ 0 h 10000"/>
                  <a:gd name="connsiteX7" fmla="*/ 2260 w 10385"/>
                  <a:gd name="connsiteY7" fmla="*/ 2727 h 10000"/>
                  <a:gd name="connsiteX8" fmla="*/ 1635 w 10385"/>
                  <a:gd name="connsiteY8" fmla="*/ 4545 h 10000"/>
                  <a:gd name="connsiteX9" fmla="*/ 0 w 10385"/>
                  <a:gd name="connsiteY9" fmla="*/ 5106 h 10000"/>
                  <a:gd name="connsiteX10" fmla="*/ 2885 w 10385"/>
                  <a:gd name="connsiteY10" fmla="*/ 9091 h 10000"/>
                  <a:gd name="connsiteX11" fmla="*/ 3510 w 10385"/>
                  <a:gd name="connsiteY11" fmla="*/ 9091 h 10000"/>
                  <a:gd name="connsiteX12" fmla="*/ 5385 w 10385"/>
                  <a:gd name="connsiteY12" fmla="*/ 9091 h 10000"/>
                  <a:gd name="connsiteX13" fmla="*/ 7260 w 10385"/>
                  <a:gd name="connsiteY13" fmla="*/ 9091 h 10000"/>
                  <a:gd name="connsiteX14" fmla="*/ 9135 w 10385"/>
                  <a:gd name="connsiteY14" fmla="*/ 10000 h 10000"/>
                  <a:gd name="connsiteX15" fmla="*/ 9135 w 10385"/>
                  <a:gd name="connsiteY15" fmla="*/ 7273 h 10000"/>
                  <a:gd name="connsiteX16" fmla="*/ 9760 w 10385"/>
                  <a:gd name="connsiteY16" fmla="*/ 6364 h 10000"/>
                  <a:gd name="connsiteX17" fmla="*/ 9135 w 10385"/>
                  <a:gd name="connsiteY17" fmla="*/ 6364 h 10000"/>
                  <a:gd name="connsiteX18" fmla="*/ 9135 w 10385"/>
                  <a:gd name="connsiteY18" fmla="*/ 4545 h 10000"/>
                  <a:gd name="connsiteX0" fmla="*/ 9135 w 10385"/>
                  <a:gd name="connsiteY0" fmla="*/ 4545 h 10000"/>
                  <a:gd name="connsiteX1" fmla="*/ 10385 w 10385"/>
                  <a:gd name="connsiteY1" fmla="*/ 3636 h 10000"/>
                  <a:gd name="connsiteX2" fmla="*/ 9760 w 10385"/>
                  <a:gd name="connsiteY2" fmla="*/ 1818 h 10000"/>
                  <a:gd name="connsiteX3" fmla="*/ 7885 w 10385"/>
                  <a:gd name="connsiteY3" fmla="*/ 0 h 10000"/>
                  <a:gd name="connsiteX4" fmla="*/ 6010 w 10385"/>
                  <a:gd name="connsiteY4" fmla="*/ 0 h 10000"/>
                  <a:gd name="connsiteX5" fmla="*/ 3510 w 10385"/>
                  <a:gd name="connsiteY5" fmla="*/ 909 h 10000"/>
                  <a:gd name="connsiteX6" fmla="*/ 2885 w 10385"/>
                  <a:gd name="connsiteY6" fmla="*/ 0 h 10000"/>
                  <a:gd name="connsiteX7" fmla="*/ 2260 w 10385"/>
                  <a:gd name="connsiteY7" fmla="*/ 2727 h 10000"/>
                  <a:gd name="connsiteX8" fmla="*/ 1635 w 10385"/>
                  <a:gd name="connsiteY8" fmla="*/ 4545 h 10000"/>
                  <a:gd name="connsiteX9" fmla="*/ 0 w 10385"/>
                  <a:gd name="connsiteY9" fmla="*/ 5106 h 10000"/>
                  <a:gd name="connsiteX10" fmla="*/ 2500 w 10385"/>
                  <a:gd name="connsiteY10" fmla="*/ 9231 h 10000"/>
                  <a:gd name="connsiteX11" fmla="*/ 3510 w 10385"/>
                  <a:gd name="connsiteY11" fmla="*/ 9091 h 10000"/>
                  <a:gd name="connsiteX12" fmla="*/ 5385 w 10385"/>
                  <a:gd name="connsiteY12" fmla="*/ 9091 h 10000"/>
                  <a:gd name="connsiteX13" fmla="*/ 7260 w 10385"/>
                  <a:gd name="connsiteY13" fmla="*/ 9091 h 10000"/>
                  <a:gd name="connsiteX14" fmla="*/ 9135 w 10385"/>
                  <a:gd name="connsiteY14" fmla="*/ 10000 h 10000"/>
                  <a:gd name="connsiteX15" fmla="*/ 9135 w 10385"/>
                  <a:gd name="connsiteY15" fmla="*/ 7273 h 10000"/>
                  <a:gd name="connsiteX16" fmla="*/ 9760 w 10385"/>
                  <a:gd name="connsiteY16" fmla="*/ 6364 h 10000"/>
                  <a:gd name="connsiteX17" fmla="*/ 9135 w 10385"/>
                  <a:gd name="connsiteY17" fmla="*/ 6364 h 10000"/>
                  <a:gd name="connsiteX18" fmla="*/ 9135 w 10385"/>
                  <a:gd name="connsiteY18" fmla="*/ 4545 h 10000"/>
                  <a:gd name="connsiteX0" fmla="*/ 9327 w 10577"/>
                  <a:gd name="connsiteY0" fmla="*/ 4545 h 10000"/>
                  <a:gd name="connsiteX1" fmla="*/ 10577 w 10577"/>
                  <a:gd name="connsiteY1" fmla="*/ 3636 h 10000"/>
                  <a:gd name="connsiteX2" fmla="*/ 9952 w 10577"/>
                  <a:gd name="connsiteY2" fmla="*/ 1818 h 10000"/>
                  <a:gd name="connsiteX3" fmla="*/ 8077 w 10577"/>
                  <a:gd name="connsiteY3" fmla="*/ 0 h 10000"/>
                  <a:gd name="connsiteX4" fmla="*/ 6202 w 10577"/>
                  <a:gd name="connsiteY4" fmla="*/ 0 h 10000"/>
                  <a:gd name="connsiteX5" fmla="*/ 3702 w 10577"/>
                  <a:gd name="connsiteY5" fmla="*/ 909 h 10000"/>
                  <a:gd name="connsiteX6" fmla="*/ 3077 w 10577"/>
                  <a:gd name="connsiteY6" fmla="*/ 0 h 10000"/>
                  <a:gd name="connsiteX7" fmla="*/ 2452 w 10577"/>
                  <a:gd name="connsiteY7" fmla="*/ 2727 h 10000"/>
                  <a:gd name="connsiteX8" fmla="*/ 1827 w 10577"/>
                  <a:gd name="connsiteY8" fmla="*/ 4545 h 10000"/>
                  <a:gd name="connsiteX9" fmla="*/ 0 w 10577"/>
                  <a:gd name="connsiteY9" fmla="*/ 4685 h 10000"/>
                  <a:gd name="connsiteX10" fmla="*/ 2692 w 10577"/>
                  <a:gd name="connsiteY10" fmla="*/ 9231 h 10000"/>
                  <a:gd name="connsiteX11" fmla="*/ 3702 w 10577"/>
                  <a:gd name="connsiteY11" fmla="*/ 9091 h 10000"/>
                  <a:gd name="connsiteX12" fmla="*/ 5577 w 10577"/>
                  <a:gd name="connsiteY12" fmla="*/ 9091 h 10000"/>
                  <a:gd name="connsiteX13" fmla="*/ 7452 w 10577"/>
                  <a:gd name="connsiteY13" fmla="*/ 9091 h 10000"/>
                  <a:gd name="connsiteX14" fmla="*/ 9327 w 10577"/>
                  <a:gd name="connsiteY14" fmla="*/ 10000 h 10000"/>
                  <a:gd name="connsiteX15" fmla="*/ 9327 w 10577"/>
                  <a:gd name="connsiteY15" fmla="*/ 7273 h 10000"/>
                  <a:gd name="connsiteX16" fmla="*/ 9952 w 10577"/>
                  <a:gd name="connsiteY16" fmla="*/ 6364 h 10000"/>
                  <a:gd name="connsiteX17" fmla="*/ 9327 w 10577"/>
                  <a:gd name="connsiteY17" fmla="*/ 6364 h 10000"/>
                  <a:gd name="connsiteX18" fmla="*/ 9327 w 10577"/>
                  <a:gd name="connsiteY18" fmla="*/ 4545 h 10000"/>
                  <a:gd name="connsiteX0" fmla="*/ 9327 w 10577"/>
                  <a:gd name="connsiteY0" fmla="*/ 4545 h 10493"/>
                  <a:gd name="connsiteX1" fmla="*/ 10577 w 10577"/>
                  <a:gd name="connsiteY1" fmla="*/ 3636 h 10493"/>
                  <a:gd name="connsiteX2" fmla="*/ 9952 w 10577"/>
                  <a:gd name="connsiteY2" fmla="*/ 1818 h 10493"/>
                  <a:gd name="connsiteX3" fmla="*/ 8077 w 10577"/>
                  <a:gd name="connsiteY3" fmla="*/ 0 h 10493"/>
                  <a:gd name="connsiteX4" fmla="*/ 6202 w 10577"/>
                  <a:gd name="connsiteY4" fmla="*/ 0 h 10493"/>
                  <a:gd name="connsiteX5" fmla="*/ 3702 w 10577"/>
                  <a:gd name="connsiteY5" fmla="*/ 909 h 10493"/>
                  <a:gd name="connsiteX6" fmla="*/ 3077 w 10577"/>
                  <a:gd name="connsiteY6" fmla="*/ 0 h 10493"/>
                  <a:gd name="connsiteX7" fmla="*/ 2452 w 10577"/>
                  <a:gd name="connsiteY7" fmla="*/ 2727 h 10493"/>
                  <a:gd name="connsiteX8" fmla="*/ 1827 w 10577"/>
                  <a:gd name="connsiteY8" fmla="*/ 4545 h 10493"/>
                  <a:gd name="connsiteX9" fmla="*/ 0 w 10577"/>
                  <a:gd name="connsiteY9" fmla="*/ 4685 h 10493"/>
                  <a:gd name="connsiteX10" fmla="*/ 2692 w 10577"/>
                  <a:gd name="connsiteY10" fmla="*/ 9231 h 10493"/>
                  <a:gd name="connsiteX11" fmla="*/ 3702 w 10577"/>
                  <a:gd name="connsiteY11" fmla="*/ 9091 h 10493"/>
                  <a:gd name="connsiteX12" fmla="*/ 5962 w 10577"/>
                  <a:gd name="connsiteY12" fmla="*/ 10493 h 10493"/>
                  <a:gd name="connsiteX13" fmla="*/ 7452 w 10577"/>
                  <a:gd name="connsiteY13" fmla="*/ 9091 h 10493"/>
                  <a:gd name="connsiteX14" fmla="*/ 9327 w 10577"/>
                  <a:gd name="connsiteY14" fmla="*/ 10000 h 10493"/>
                  <a:gd name="connsiteX15" fmla="*/ 9327 w 10577"/>
                  <a:gd name="connsiteY15" fmla="*/ 7273 h 10493"/>
                  <a:gd name="connsiteX16" fmla="*/ 9952 w 10577"/>
                  <a:gd name="connsiteY16" fmla="*/ 6364 h 10493"/>
                  <a:gd name="connsiteX17" fmla="*/ 9327 w 10577"/>
                  <a:gd name="connsiteY17" fmla="*/ 6364 h 10493"/>
                  <a:gd name="connsiteX18" fmla="*/ 9327 w 10577"/>
                  <a:gd name="connsiteY18" fmla="*/ 4545 h 1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77" h="10493">
                    <a:moveTo>
                      <a:pt x="9327" y="4545"/>
                    </a:moveTo>
                    <a:lnTo>
                      <a:pt x="10577" y="3636"/>
                    </a:lnTo>
                    <a:lnTo>
                      <a:pt x="9952" y="1818"/>
                    </a:lnTo>
                    <a:lnTo>
                      <a:pt x="8077" y="0"/>
                    </a:lnTo>
                    <a:lnTo>
                      <a:pt x="6202" y="0"/>
                    </a:lnTo>
                    <a:lnTo>
                      <a:pt x="3702" y="909"/>
                    </a:lnTo>
                    <a:lnTo>
                      <a:pt x="3077" y="0"/>
                    </a:lnTo>
                    <a:lnTo>
                      <a:pt x="2452" y="2727"/>
                    </a:lnTo>
                    <a:lnTo>
                      <a:pt x="1827" y="4545"/>
                    </a:lnTo>
                    <a:lnTo>
                      <a:pt x="0" y="4685"/>
                    </a:lnTo>
                    <a:lnTo>
                      <a:pt x="2692" y="9231"/>
                    </a:lnTo>
                    <a:lnTo>
                      <a:pt x="3702" y="9091"/>
                    </a:lnTo>
                    <a:lnTo>
                      <a:pt x="5962" y="10493"/>
                    </a:lnTo>
                    <a:lnTo>
                      <a:pt x="7452" y="9091"/>
                    </a:lnTo>
                    <a:lnTo>
                      <a:pt x="9327" y="10000"/>
                    </a:lnTo>
                    <a:lnTo>
                      <a:pt x="9327" y="7273"/>
                    </a:lnTo>
                    <a:lnTo>
                      <a:pt x="9952" y="6364"/>
                    </a:lnTo>
                    <a:lnTo>
                      <a:pt x="9327" y="6364"/>
                    </a:lnTo>
                    <a:lnTo>
                      <a:pt x="9327" y="4545"/>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255" name="Freeform 1254"/>
              <p:cNvSpPr/>
              <p:nvPr/>
            </p:nvSpPr>
            <p:spPr bwMode="auto">
              <a:xfrm>
                <a:off x="9750322" y="1102086"/>
                <a:ext cx="56169" cy="104775"/>
              </a:xfrm>
              <a:custGeom>
                <a:avLst/>
                <a:gdLst>
                  <a:gd name="connsiteX0" fmla="*/ 55155 w 112338"/>
                  <a:gd name="connsiteY0" fmla="*/ 207168 h 209550"/>
                  <a:gd name="connsiteX1" fmla="*/ 52774 w 112338"/>
                  <a:gd name="connsiteY1" fmla="*/ 183356 h 209550"/>
                  <a:gd name="connsiteX2" fmla="*/ 48011 w 112338"/>
                  <a:gd name="connsiteY2" fmla="*/ 169068 h 209550"/>
                  <a:gd name="connsiteX3" fmla="*/ 40868 w 112338"/>
                  <a:gd name="connsiteY3" fmla="*/ 128587 h 209550"/>
                  <a:gd name="connsiteX4" fmla="*/ 38486 w 112338"/>
                  <a:gd name="connsiteY4" fmla="*/ 119062 h 209550"/>
                  <a:gd name="connsiteX5" fmla="*/ 36105 w 112338"/>
                  <a:gd name="connsiteY5" fmla="*/ 109537 h 209550"/>
                  <a:gd name="connsiteX6" fmla="*/ 38486 w 112338"/>
                  <a:gd name="connsiteY6" fmla="*/ 97631 h 209550"/>
                  <a:gd name="connsiteX7" fmla="*/ 59918 w 112338"/>
                  <a:gd name="connsiteY7" fmla="*/ 90487 h 209550"/>
                  <a:gd name="connsiteX8" fmla="*/ 83730 w 112338"/>
                  <a:gd name="connsiteY8" fmla="*/ 92868 h 209550"/>
                  <a:gd name="connsiteX9" fmla="*/ 98018 w 112338"/>
                  <a:gd name="connsiteY9" fmla="*/ 97631 h 209550"/>
                  <a:gd name="connsiteX10" fmla="*/ 109924 w 112338"/>
                  <a:gd name="connsiteY10" fmla="*/ 100012 h 209550"/>
                  <a:gd name="connsiteX11" fmla="*/ 109924 w 112338"/>
                  <a:gd name="connsiteY11" fmla="*/ 80962 h 209550"/>
                  <a:gd name="connsiteX12" fmla="*/ 107543 w 112338"/>
                  <a:gd name="connsiteY12" fmla="*/ 59531 h 209550"/>
                  <a:gd name="connsiteX13" fmla="*/ 102780 w 112338"/>
                  <a:gd name="connsiteY13" fmla="*/ 52387 h 209550"/>
                  <a:gd name="connsiteX14" fmla="*/ 81349 w 112338"/>
                  <a:gd name="connsiteY14" fmla="*/ 40481 h 209550"/>
                  <a:gd name="connsiteX15" fmla="*/ 64680 w 112338"/>
                  <a:gd name="connsiteY15" fmla="*/ 30956 h 209550"/>
                  <a:gd name="connsiteX16" fmla="*/ 62299 w 112338"/>
                  <a:gd name="connsiteY16" fmla="*/ 23812 h 209550"/>
                  <a:gd name="connsiteX17" fmla="*/ 57536 w 112338"/>
                  <a:gd name="connsiteY17" fmla="*/ 16668 h 209550"/>
                  <a:gd name="connsiteX18" fmla="*/ 48011 w 112338"/>
                  <a:gd name="connsiteY18" fmla="*/ 0 h 209550"/>
                  <a:gd name="connsiteX19" fmla="*/ 26580 w 112338"/>
                  <a:gd name="connsiteY19" fmla="*/ 7143 h 209550"/>
                  <a:gd name="connsiteX20" fmla="*/ 19436 w 112338"/>
                  <a:gd name="connsiteY20" fmla="*/ 9525 h 209550"/>
                  <a:gd name="connsiteX21" fmla="*/ 14674 w 112338"/>
                  <a:gd name="connsiteY21" fmla="*/ 16668 h 209550"/>
                  <a:gd name="connsiteX22" fmla="*/ 24199 w 112338"/>
                  <a:gd name="connsiteY22" fmla="*/ 28575 h 209550"/>
                  <a:gd name="connsiteX23" fmla="*/ 31343 w 112338"/>
                  <a:gd name="connsiteY23" fmla="*/ 42862 h 209550"/>
                  <a:gd name="connsiteX24" fmla="*/ 33724 w 112338"/>
                  <a:gd name="connsiteY24" fmla="*/ 50006 h 209550"/>
                  <a:gd name="connsiteX25" fmla="*/ 26580 w 112338"/>
                  <a:gd name="connsiteY25" fmla="*/ 78581 h 209550"/>
                  <a:gd name="connsiteX26" fmla="*/ 21818 w 112338"/>
                  <a:gd name="connsiteY26" fmla="*/ 92868 h 209550"/>
                  <a:gd name="connsiteX27" fmla="*/ 12293 w 112338"/>
                  <a:gd name="connsiteY27" fmla="*/ 107156 h 209550"/>
                  <a:gd name="connsiteX28" fmla="*/ 5149 w 112338"/>
                  <a:gd name="connsiteY28" fmla="*/ 121443 h 209550"/>
                  <a:gd name="connsiteX29" fmla="*/ 2768 w 112338"/>
                  <a:gd name="connsiteY29" fmla="*/ 130968 h 209550"/>
                  <a:gd name="connsiteX30" fmla="*/ 2768 w 112338"/>
                  <a:gd name="connsiteY30" fmla="*/ 147637 h 209550"/>
                  <a:gd name="connsiteX31" fmla="*/ 17055 w 112338"/>
                  <a:gd name="connsiteY31" fmla="*/ 157162 h 209550"/>
                  <a:gd name="connsiteX32" fmla="*/ 21818 w 112338"/>
                  <a:gd name="connsiteY32" fmla="*/ 164306 h 209550"/>
                  <a:gd name="connsiteX33" fmla="*/ 28961 w 112338"/>
                  <a:gd name="connsiteY33" fmla="*/ 166687 h 209550"/>
                  <a:gd name="connsiteX34" fmla="*/ 36105 w 112338"/>
                  <a:gd name="connsiteY34" fmla="*/ 195262 h 209550"/>
                  <a:gd name="connsiteX35" fmla="*/ 43249 w 112338"/>
                  <a:gd name="connsiteY35" fmla="*/ 209550 h 209550"/>
                  <a:gd name="connsiteX36" fmla="*/ 55155 w 112338"/>
                  <a:gd name="connsiteY36" fmla="*/ 20716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338" h="209550">
                    <a:moveTo>
                      <a:pt x="55155" y="207168"/>
                    </a:moveTo>
                    <a:cubicBezTo>
                      <a:pt x="56742" y="202802"/>
                      <a:pt x="54244" y="191196"/>
                      <a:pt x="52774" y="183356"/>
                    </a:cubicBezTo>
                    <a:cubicBezTo>
                      <a:pt x="51849" y="178422"/>
                      <a:pt x="48011" y="169068"/>
                      <a:pt x="48011" y="169068"/>
                    </a:cubicBezTo>
                    <a:cubicBezTo>
                      <a:pt x="44908" y="141139"/>
                      <a:pt x="47372" y="154604"/>
                      <a:pt x="40868" y="128587"/>
                    </a:cubicBezTo>
                    <a:lnTo>
                      <a:pt x="38486" y="119062"/>
                    </a:lnTo>
                    <a:lnTo>
                      <a:pt x="36105" y="109537"/>
                    </a:lnTo>
                    <a:cubicBezTo>
                      <a:pt x="36899" y="105568"/>
                      <a:pt x="36478" y="101145"/>
                      <a:pt x="38486" y="97631"/>
                    </a:cubicBezTo>
                    <a:cubicBezTo>
                      <a:pt x="42011" y="91462"/>
                      <a:pt x="55689" y="91192"/>
                      <a:pt x="59918" y="90487"/>
                    </a:cubicBezTo>
                    <a:cubicBezTo>
                      <a:pt x="67855" y="91281"/>
                      <a:pt x="75890" y="91398"/>
                      <a:pt x="83730" y="92868"/>
                    </a:cubicBezTo>
                    <a:cubicBezTo>
                      <a:pt x="88664" y="93793"/>
                      <a:pt x="93095" y="96647"/>
                      <a:pt x="98018" y="97631"/>
                    </a:cubicBezTo>
                    <a:lnTo>
                      <a:pt x="109924" y="100012"/>
                    </a:lnTo>
                    <a:cubicBezTo>
                      <a:pt x="113855" y="84288"/>
                      <a:pt x="112343" y="96686"/>
                      <a:pt x="109924" y="80962"/>
                    </a:cubicBezTo>
                    <a:cubicBezTo>
                      <a:pt x="108831" y="73858"/>
                      <a:pt x="109286" y="66504"/>
                      <a:pt x="107543" y="59531"/>
                    </a:cubicBezTo>
                    <a:cubicBezTo>
                      <a:pt x="106849" y="56754"/>
                      <a:pt x="104934" y="54272"/>
                      <a:pt x="102780" y="52387"/>
                    </a:cubicBezTo>
                    <a:cubicBezTo>
                      <a:pt x="87926" y="39389"/>
                      <a:pt x="93256" y="45584"/>
                      <a:pt x="81349" y="40481"/>
                    </a:cubicBezTo>
                    <a:cubicBezTo>
                      <a:pt x="72893" y="36857"/>
                      <a:pt x="71852" y="35737"/>
                      <a:pt x="64680" y="30956"/>
                    </a:cubicBezTo>
                    <a:cubicBezTo>
                      <a:pt x="63886" y="28575"/>
                      <a:pt x="63422" y="26057"/>
                      <a:pt x="62299" y="23812"/>
                    </a:cubicBezTo>
                    <a:cubicBezTo>
                      <a:pt x="61019" y="21252"/>
                      <a:pt x="58541" y="19348"/>
                      <a:pt x="57536" y="16668"/>
                    </a:cubicBezTo>
                    <a:cubicBezTo>
                      <a:pt x="51160" y="-333"/>
                      <a:pt x="60950" y="8625"/>
                      <a:pt x="48011" y="0"/>
                    </a:cubicBezTo>
                    <a:lnTo>
                      <a:pt x="26580" y="7143"/>
                    </a:lnTo>
                    <a:lnTo>
                      <a:pt x="19436" y="9525"/>
                    </a:lnTo>
                    <a:cubicBezTo>
                      <a:pt x="17849" y="11906"/>
                      <a:pt x="15144" y="13845"/>
                      <a:pt x="14674" y="16668"/>
                    </a:cubicBezTo>
                    <a:cubicBezTo>
                      <a:pt x="13524" y="23570"/>
                      <a:pt x="20025" y="25792"/>
                      <a:pt x="24199" y="28575"/>
                    </a:cubicBezTo>
                    <a:cubicBezTo>
                      <a:pt x="30184" y="46531"/>
                      <a:pt x="22109" y="24395"/>
                      <a:pt x="31343" y="42862"/>
                    </a:cubicBezTo>
                    <a:cubicBezTo>
                      <a:pt x="32466" y="45107"/>
                      <a:pt x="32930" y="47625"/>
                      <a:pt x="33724" y="50006"/>
                    </a:cubicBezTo>
                    <a:cubicBezTo>
                      <a:pt x="30517" y="69248"/>
                      <a:pt x="32870" y="59710"/>
                      <a:pt x="26580" y="78581"/>
                    </a:cubicBezTo>
                    <a:cubicBezTo>
                      <a:pt x="26580" y="78582"/>
                      <a:pt x="21819" y="92867"/>
                      <a:pt x="21818" y="92868"/>
                    </a:cubicBezTo>
                    <a:cubicBezTo>
                      <a:pt x="18643" y="97631"/>
                      <a:pt x="14104" y="101726"/>
                      <a:pt x="12293" y="107156"/>
                    </a:cubicBezTo>
                    <a:cubicBezTo>
                      <a:pt x="9006" y="117015"/>
                      <a:pt x="11303" y="112211"/>
                      <a:pt x="5149" y="121443"/>
                    </a:cubicBezTo>
                    <a:cubicBezTo>
                      <a:pt x="4355" y="124618"/>
                      <a:pt x="3667" y="127821"/>
                      <a:pt x="2768" y="130968"/>
                    </a:cubicBezTo>
                    <a:cubicBezTo>
                      <a:pt x="1130" y="136699"/>
                      <a:pt x="-2543" y="141567"/>
                      <a:pt x="2768" y="147637"/>
                    </a:cubicBezTo>
                    <a:cubicBezTo>
                      <a:pt x="6537" y="151944"/>
                      <a:pt x="17055" y="157162"/>
                      <a:pt x="17055" y="157162"/>
                    </a:cubicBezTo>
                    <a:cubicBezTo>
                      <a:pt x="18643" y="159543"/>
                      <a:pt x="19583" y="162518"/>
                      <a:pt x="21818" y="164306"/>
                    </a:cubicBezTo>
                    <a:cubicBezTo>
                      <a:pt x="23778" y="165874"/>
                      <a:pt x="27502" y="164645"/>
                      <a:pt x="28961" y="166687"/>
                    </a:cubicBezTo>
                    <a:cubicBezTo>
                      <a:pt x="33618" y="173208"/>
                      <a:pt x="34469" y="187898"/>
                      <a:pt x="36105" y="195262"/>
                    </a:cubicBezTo>
                    <a:cubicBezTo>
                      <a:pt x="37748" y="202657"/>
                      <a:pt x="38967" y="203127"/>
                      <a:pt x="43249" y="209550"/>
                    </a:cubicBezTo>
                    <a:cubicBezTo>
                      <a:pt x="51870" y="203803"/>
                      <a:pt x="53568" y="211534"/>
                      <a:pt x="55155" y="207168"/>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56" name="Freeform 1255"/>
              <p:cNvSpPr/>
              <p:nvPr/>
            </p:nvSpPr>
            <p:spPr bwMode="auto">
              <a:xfrm>
                <a:off x="8817610" y="1574918"/>
                <a:ext cx="4928" cy="8401"/>
              </a:xfrm>
              <a:custGeom>
                <a:avLst/>
                <a:gdLst>
                  <a:gd name="connsiteX0" fmla="*/ 2713 w 9857"/>
                  <a:gd name="connsiteY0" fmla="*/ 23 h 16801"/>
                  <a:gd name="connsiteX1" fmla="*/ 332 w 9857"/>
                  <a:gd name="connsiteY1" fmla="*/ 11929 h 16801"/>
                  <a:gd name="connsiteX2" fmla="*/ 7476 w 9857"/>
                  <a:gd name="connsiteY2" fmla="*/ 16691 h 16801"/>
                  <a:gd name="connsiteX3" fmla="*/ 9857 w 9857"/>
                  <a:gd name="connsiteY3" fmla="*/ 9548 h 16801"/>
                  <a:gd name="connsiteX4" fmla="*/ 2713 w 9857"/>
                  <a:gd name="connsiteY4" fmla="*/ 23 h 1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 h="16801">
                    <a:moveTo>
                      <a:pt x="2713" y="23"/>
                    </a:moveTo>
                    <a:cubicBezTo>
                      <a:pt x="1126" y="420"/>
                      <a:pt x="-780" y="8038"/>
                      <a:pt x="332" y="11929"/>
                    </a:cubicBezTo>
                    <a:cubicBezTo>
                      <a:pt x="1118" y="14681"/>
                      <a:pt x="4700" y="17385"/>
                      <a:pt x="7476" y="16691"/>
                    </a:cubicBezTo>
                    <a:cubicBezTo>
                      <a:pt x="9911" y="16082"/>
                      <a:pt x="9063" y="11929"/>
                      <a:pt x="9857" y="9548"/>
                    </a:cubicBezTo>
                    <a:cubicBezTo>
                      <a:pt x="2053" y="4345"/>
                      <a:pt x="4300" y="-374"/>
                      <a:pt x="2713" y="23"/>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57" name="Freeform 1256"/>
              <p:cNvSpPr/>
              <p:nvPr/>
            </p:nvSpPr>
            <p:spPr bwMode="auto">
              <a:xfrm>
                <a:off x="8803461" y="1565362"/>
                <a:ext cx="10025" cy="6256"/>
              </a:xfrm>
              <a:custGeom>
                <a:avLst/>
                <a:gdLst>
                  <a:gd name="connsiteX0" fmla="*/ 7200 w 20049"/>
                  <a:gd name="connsiteY0" fmla="*/ 84 h 12513"/>
                  <a:gd name="connsiteX1" fmla="*/ 19106 w 20049"/>
                  <a:gd name="connsiteY1" fmla="*/ 2465 h 12513"/>
                  <a:gd name="connsiteX2" fmla="*/ 16725 w 20049"/>
                  <a:gd name="connsiteY2" fmla="*/ 11990 h 12513"/>
                  <a:gd name="connsiteX3" fmla="*/ 4819 w 20049"/>
                  <a:gd name="connsiteY3" fmla="*/ 9609 h 12513"/>
                  <a:gd name="connsiteX4" fmla="*/ 56 w 20049"/>
                  <a:gd name="connsiteY4" fmla="*/ 2465 h 12513"/>
                  <a:gd name="connsiteX5" fmla="*/ 7200 w 20049"/>
                  <a:gd name="connsiteY5" fmla="*/ 84 h 1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49" h="12513">
                    <a:moveTo>
                      <a:pt x="7200" y="84"/>
                    </a:moveTo>
                    <a:cubicBezTo>
                      <a:pt x="10375" y="84"/>
                      <a:pt x="16578" y="-695"/>
                      <a:pt x="19106" y="2465"/>
                    </a:cubicBezTo>
                    <a:cubicBezTo>
                      <a:pt x="21150" y="5021"/>
                      <a:pt x="19652" y="10526"/>
                      <a:pt x="16725" y="11990"/>
                    </a:cubicBezTo>
                    <a:cubicBezTo>
                      <a:pt x="13105" y="13800"/>
                      <a:pt x="8788" y="10403"/>
                      <a:pt x="4819" y="9609"/>
                    </a:cubicBezTo>
                    <a:cubicBezTo>
                      <a:pt x="3231" y="7228"/>
                      <a:pt x="-505" y="5272"/>
                      <a:pt x="56" y="2465"/>
                    </a:cubicBezTo>
                    <a:cubicBezTo>
                      <a:pt x="617" y="-342"/>
                      <a:pt x="4025" y="84"/>
                      <a:pt x="7200" y="84"/>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58" name="Freeform 1257"/>
              <p:cNvSpPr/>
              <p:nvPr/>
            </p:nvSpPr>
            <p:spPr bwMode="auto">
              <a:xfrm>
                <a:off x="8799834" y="1546165"/>
                <a:ext cx="6865" cy="7725"/>
              </a:xfrm>
              <a:custGeom>
                <a:avLst/>
                <a:gdLst>
                  <a:gd name="connsiteX0" fmla="*/ 165 w 13731"/>
                  <a:gd name="connsiteY0" fmla="*/ 9904 h 15451"/>
                  <a:gd name="connsiteX1" fmla="*/ 12072 w 13731"/>
                  <a:gd name="connsiteY1" fmla="*/ 14666 h 15451"/>
                  <a:gd name="connsiteX2" fmla="*/ 9690 w 13731"/>
                  <a:gd name="connsiteY2" fmla="*/ 379 h 15451"/>
                  <a:gd name="connsiteX3" fmla="*/ 4928 w 13731"/>
                  <a:gd name="connsiteY3" fmla="*/ 7522 h 15451"/>
                  <a:gd name="connsiteX4" fmla="*/ 165 w 13731"/>
                  <a:gd name="connsiteY4" fmla="*/ 9904 h 1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1" h="15451">
                    <a:moveTo>
                      <a:pt x="165" y="9904"/>
                    </a:moveTo>
                    <a:cubicBezTo>
                      <a:pt x="1356" y="11095"/>
                      <a:pt x="9049" y="17689"/>
                      <a:pt x="12072" y="14666"/>
                    </a:cubicBezTo>
                    <a:cubicBezTo>
                      <a:pt x="15486" y="11252"/>
                      <a:pt x="13104" y="3793"/>
                      <a:pt x="9690" y="379"/>
                    </a:cubicBezTo>
                    <a:cubicBezTo>
                      <a:pt x="7667" y="-1644"/>
                      <a:pt x="6208" y="4962"/>
                      <a:pt x="4928" y="7522"/>
                    </a:cubicBezTo>
                    <a:cubicBezTo>
                      <a:pt x="4573" y="8232"/>
                      <a:pt x="-1026" y="8713"/>
                      <a:pt x="165" y="9904"/>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59" name="Freeform 1258"/>
              <p:cNvSpPr/>
              <p:nvPr/>
            </p:nvSpPr>
            <p:spPr bwMode="auto">
              <a:xfrm>
                <a:off x="8829996" y="1596129"/>
                <a:ext cx="4928" cy="8401"/>
              </a:xfrm>
              <a:custGeom>
                <a:avLst/>
                <a:gdLst>
                  <a:gd name="connsiteX0" fmla="*/ 2713 w 9857"/>
                  <a:gd name="connsiteY0" fmla="*/ 23 h 16801"/>
                  <a:gd name="connsiteX1" fmla="*/ 332 w 9857"/>
                  <a:gd name="connsiteY1" fmla="*/ 11929 h 16801"/>
                  <a:gd name="connsiteX2" fmla="*/ 7476 w 9857"/>
                  <a:gd name="connsiteY2" fmla="*/ 16691 h 16801"/>
                  <a:gd name="connsiteX3" fmla="*/ 9857 w 9857"/>
                  <a:gd name="connsiteY3" fmla="*/ 9548 h 16801"/>
                  <a:gd name="connsiteX4" fmla="*/ 2713 w 9857"/>
                  <a:gd name="connsiteY4" fmla="*/ 23 h 1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 h="16801">
                    <a:moveTo>
                      <a:pt x="2713" y="23"/>
                    </a:moveTo>
                    <a:cubicBezTo>
                      <a:pt x="1126" y="420"/>
                      <a:pt x="-780" y="8038"/>
                      <a:pt x="332" y="11929"/>
                    </a:cubicBezTo>
                    <a:cubicBezTo>
                      <a:pt x="1118" y="14681"/>
                      <a:pt x="4700" y="17385"/>
                      <a:pt x="7476" y="16691"/>
                    </a:cubicBezTo>
                    <a:cubicBezTo>
                      <a:pt x="9911" y="16082"/>
                      <a:pt x="9063" y="11929"/>
                      <a:pt x="9857" y="9548"/>
                    </a:cubicBezTo>
                    <a:cubicBezTo>
                      <a:pt x="2053" y="4345"/>
                      <a:pt x="4300" y="-374"/>
                      <a:pt x="2713" y="23"/>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60" name="Freeform 1259"/>
              <p:cNvSpPr/>
              <p:nvPr/>
            </p:nvSpPr>
            <p:spPr bwMode="auto">
              <a:xfrm>
                <a:off x="8811075" y="1585644"/>
                <a:ext cx="10025" cy="6256"/>
              </a:xfrm>
              <a:custGeom>
                <a:avLst/>
                <a:gdLst>
                  <a:gd name="connsiteX0" fmla="*/ 7200 w 20049"/>
                  <a:gd name="connsiteY0" fmla="*/ 84 h 12513"/>
                  <a:gd name="connsiteX1" fmla="*/ 19106 w 20049"/>
                  <a:gd name="connsiteY1" fmla="*/ 2465 h 12513"/>
                  <a:gd name="connsiteX2" fmla="*/ 16725 w 20049"/>
                  <a:gd name="connsiteY2" fmla="*/ 11990 h 12513"/>
                  <a:gd name="connsiteX3" fmla="*/ 4819 w 20049"/>
                  <a:gd name="connsiteY3" fmla="*/ 9609 h 12513"/>
                  <a:gd name="connsiteX4" fmla="*/ 56 w 20049"/>
                  <a:gd name="connsiteY4" fmla="*/ 2465 h 12513"/>
                  <a:gd name="connsiteX5" fmla="*/ 7200 w 20049"/>
                  <a:gd name="connsiteY5" fmla="*/ 84 h 1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49" h="12513">
                    <a:moveTo>
                      <a:pt x="7200" y="84"/>
                    </a:moveTo>
                    <a:cubicBezTo>
                      <a:pt x="10375" y="84"/>
                      <a:pt x="16578" y="-695"/>
                      <a:pt x="19106" y="2465"/>
                    </a:cubicBezTo>
                    <a:cubicBezTo>
                      <a:pt x="21150" y="5021"/>
                      <a:pt x="19652" y="10526"/>
                      <a:pt x="16725" y="11990"/>
                    </a:cubicBezTo>
                    <a:cubicBezTo>
                      <a:pt x="13105" y="13800"/>
                      <a:pt x="8788" y="10403"/>
                      <a:pt x="4819" y="9609"/>
                    </a:cubicBezTo>
                    <a:cubicBezTo>
                      <a:pt x="3231" y="7228"/>
                      <a:pt x="-505" y="5272"/>
                      <a:pt x="56" y="2465"/>
                    </a:cubicBezTo>
                    <a:cubicBezTo>
                      <a:pt x="617" y="-342"/>
                      <a:pt x="4025" y="84"/>
                      <a:pt x="7200" y="84"/>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61" name="Freeform 1260"/>
              <p:cNvSpPr/>
              <p:nvPr/>
            </p:nvSpPr>
            <p:spPr bwMode="auto">
              <a:xfrm>
                <a:off x="8785628" y="1540400"/>
                <a:ext cx="6865" cy="7725"/>
              </a:xfrm>
              <a:custGeom>
                <a:avLst/>
                <a:gdLst>
                  <a:gd name="connsiteX0" fmla="*/ 165 w 13731"/>
                  <a:gd name="connsiteY0" fmla="*/ 9904 h 15451"/>
                  <a:gd name="connsiteX1" fmla="*/ 12072 w 13731"/>
                  <a:gd name="connsiteY1" fmla="*/ 14666 h 15451"/>
                  <a:gd name="connsiteX2" fmla="*/ 9690 w 13731"/>
                  <a:gd name="connsiteY2" fmla="*/ 379 h 15451"/>
                  <a:gd name="connsiteX3" fmla="*/ 4928 w 13731"/>
                  <a:gd name="connsiteY3" fmla="*/ 7522 h 15451"/>
                  <a:gd name="connsiteX4" fmla="*/ 165 w 13731"/>
                  <a:gd name="connsiteY4" fmla="*/ 9904 h 1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1" h="15451">
                    <a:moveTo>
                      <a:pt x="165" y="9904"/>
                    </a:moveTo>
                    <a:cubicBezTo>
                      <a:pt x="1356" y="11095"/>
                      <a:pt x="9049" y="17689"/>
                      <a:pt x="12072" y="14666"/>
                    </a:cubicBezTo>
                    <a:cubicBezTo>
                      <a:pt x="15486" y="11252"/>
                      <a:pt x="13104" y="3793"/>
                      <a:pt x="9690" y="379"/>
                    </a:cubicBezTo>
                    <a:cubicBezTo>
                      <a:pt x="7667" y="-1644"/>
                      <a:pt x="6208" y="4962"/>
                      <a:pt x="4928" y="7522"/>
                    </a:cubicBezTo>
                    <a:cubicBezTo>
                      <a:pt x="4573" y="8232"/>
                      <a:pt x="-1026" y="8713"/>
                      <a:pt x="165" y="9904"/>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62" name="Freeform 1261"/>
              <p:cNvSpPr/>
              <p:nvPr/>
            </p:nvSpPr>
            <p:spPr bwMode="auto">
              <a:xfrm>
                <a:off x="8733699" y="1337487"/>
                <a:ext cx="4572" cy="4572"/>
              </a:xfrm>
              <a:custGeom>
                <a:avLst/>
                <a:gdLst>
                  <a:gd name="connsiteX0" fmla="*/ 9569 w 21475"/>
                  <a:gd name="connsiteY0" fmla="*/ 684 h 26878"/>
                  <a:gd name="connsiteX1" fmla="*/ 44 w 21475"/>
                  <a:gd name="connsiteY1" fmla="*/ 19734 h 26878"/>
                  <a:gd name="connsiteX2" fmla="*/ 4806 w 21475"/>
                  <a:gd name="connsiteY2" fmla="*/ 26878 h 26878"/>
                  <a:gd name="connsiteX3" fmla="*/ 19094 w 21475"/>
                  <a:gd name="connsiteY3" fmla="*/ 24497 h 26878"/>
                  <a:gd name="connsiteX4" fmla="*/ 19094 w 21475"/>
                  <a:gd name="connsiteY4" fmla="*/ 5447 h 26878"/>
                  <a:gd name="connsiteX5" fmla="*/ 9569 w 21475"/>
                  <a:gd name="connsiteY5" fmla="*/ 684 h 2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5" h="26878">
                    <a:moveTo>
                      <a:pt x="9569" y="684"/>
                    </a:moveTo>
                    <a:cubicBezTo>
                      <a:pt x="6394" y="3065"/>
                      <a:pt x="-625" y="15721"/>
                      <a:pt x="44" y="19734"/>
                    </a:cubicBezTo>
                    <a:cubicBezTo>
                      <a:pt x="514" y="22557"/>
                      <a:pt x="3219" y="24497"/>
                      <a:pt x="4806" y="26878"/>
                    </a:cubicBezTo>
                    <a:cubicBezTo>
                      <a:pt x="9569" y="26084"/>
                      <a:pt x="14902" y="26893"/>
                      <a:pt x="19094" y="24497"/>
                    </a:cubicBezTo>
                    <a:cubicBezTo>
                      <a:pt x="23730" y="21848"/>
                      <a:pt x="20395" y="6376"/>
                      <a:pt x="19094" y="5447"/>
                    </a:cubicBezTo>
                    <a:cubicBezTo>
                      <a:pt x="15218" y="2679"/>
                      <a:pt x="12744" y="-1697"/>
                      <a:pt x="9569" y="684"/>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63" name="Freeform 1262"/>
              <p:cNvSpPr/>
              <p:nvPr/>
            </p:nvSpPr>
            <p:spPr bwMode="auto">
              <a:xfrm>
                <a:off x="8724716" y="1509185"/>
                <a:ext cx="18529" cy="8709"/>
              </a:xfrm>
              <a:custGeom>
                <a:avLst/>
                <a:gdLst>
                  <a:gd name="connsiteX0" fmla="*/ 3721 w 37059"/>
                  <a:gd name="connsiteY0" fmla="*/ 2569 h 17418"/>
                  <a:gd name="connsiteX1" fmla="*/ 32296 w 37059"/>
                  <a:gd name="connsiteY1" fmla="*/ 2569 h 17418"/>
                  <a:gd name="connsiteX2" fmla="*/ 37059 w 37059"/>
                  <a:gd name="connsiteY2" fmla="*/ 9713 h 17418"/>
                  <a:gd name="connsiteX3" fmla="*/ 34678 w 37059"/>
                  <a:gd name="connsiteY3" fmla="*/ 16857 h 17418"/>
                  <a:gd name="connsiteX4" fmla="*/ 6103 w 37059"/>
                  <a:gd name="connsiteY4" fmla="*/ 12094 h 17418"/>
                  <a:gd name="connsiteX5" fmla="*/ 3721 w 37059"/>
                  <a:gd name="connsiteY5" fmla="*/ 2569 h 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59" h="17418">
                    <a:moveTo>
                      <a:pt x="3721" y="2569"/>
                    </a:moveTo>
                    <a:cubicBezTo>
                      <a:pt x="8086" y="982"/>
                      <a:pt x="21297" y="-2319"/>
                      <a:pt x="32296" y="2569"/>
                    </a:cubicBezTo>
                    <a:cubicBezTo>
                      <a:pt x="34911" y="3731"/>
                      <a:pt x="35471" y="7332"/>
                      <a:pt x="37059" y="9713"/>
                    </a:cubicBezTo>
                    <a:cubicBezTo>
                      <a:pt x="36265" y="12094"/>
                      <a:pt x="37139" y="16365"/>
                      <a:pt x="34678" y="16857"/>
                    </a:cubicBezTo>
                    <a:cubicBezTo>
                      <a:pt x="24705" y="18852"/>
                      <a:pt x="15193" y="15125"/>
                      <a:pt x="6103" y="12094"/>
                    </a:cubicBezTo>
                    <a:cubicBezTo>
                      <a:pt x="-2629" y="3364"/>
                      <a:pt x="-644" y="4156"/>
                      <a:pt x="3721" y="2569"/>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64" name="Freeform 1263"/>
              <p:cNvSpPr/>
              <p:nvPr/>
            </p:nvSpPr>
            <p:spPr bwMode="auto">
              <a:xfrm>
                <a:off x="8501175" y="1511197"/>
                <a:ext cx="4572" cy="4572"/>
              </a:xfrm>
              <a:custGeom>
                <a:avLst/>
                <a:gdLst>
                  <a:gd name="connsiteX0" fmla="*/ 10274 w 21185"/>
                  <a:gd name="connsiteY0" fmla="*/ 3307 h 17547"/>
                  <a:gd name="connsiteX1" fmla="*/ 749 w 21185"/>
                  <a:gd name="connsiteY1" fmla="*/ 15213 h 17547"/>
                  <a:gd name="connsiteX2" fmla="*/ 19799 w 21185"/>
                  <a:gd name="connsiteY2" fmla="*/ 12832 h 17547"/>
                  <a:gd name="connsiteX3" fmla="*/ 17418 w 21185"/>
                  <a:gd name="connsiteY3" fmla="*/ 926 h 17547"/>
                  <a:gd name="connsiteX4" fmla="*/ 10274 w 21185"/>
                  <a:gd name="connsiteY4" fmla="*/ 3307 h 1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5" h="17547">
                    <a:moveTo>
                      <a:pt x="10274" y="3307"/>
                    </a:moveTo>
                    <a:cubicBezTo>
                      <a:pt x="7496" y="5688"/>
                      <a:pt x="-2845" y="11619"/>
                      <a:pt x="749" y="15213"/>
                    </a:cubicBezTo>
                    <a:cubicBezTo>
                      <a:pt x="5274" y="19738"/>
                      <a:pt x="14940" y="16997"/>
                      <a:pt x="19799" y="12832"/>
                    </a:cubicBezTo>
                    <a:cubicBezTo>
                      <a:pt x="22872" y="10198"/>
                      <a:pt x="20280" y="3788"/>
                      <a:pt x="17418" y="926"/>
                    </a:cubicBezTo>
                    <a:cubicBezTo>
                      <a:pt x="15173" y="-1319"/>
                      <a:pt x="13052" y="926"/>
                      <a:pt x="10274" y="3307"/>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65" name="Freeform 1264"/>
              <p:cNvSpPr/>
              <p:nvPr/>
            </p:nvSpPr>
            <p:spPr bwMode="auto">
              <a:xfrm>
                <a:off x="8813430" y="1615245"/>
                <a:ext cx="4144" cy="10711"/>
              </a:xfrm>
              <a:custGeom>
                <a:avLst/>
                <a:gdLst>
                  <a:gd name="connsiteX0" fmla="*/ 497 w 8288"/>
                  <a:gd name="connsiteY0" fmla="*/ 6742 h 21421"/>
                  <a:gd name="connsiteX1" fmla="*/ 2878 w 8288"/>
                  <a:gd name="connsiteY1" fmla="*/ 21029 h 21421"/>
                  <a:gd name="connsiteX2" fmla="*/ 7640 w 8288"/>
                  <a:gd name="connsiteY2" fmla="*/ 13886 h 21421"/>
                  <a:gd name="connsiteX3" fmla="*/ 497 w 8288"/>
                  <a:gd name="connsiteY3" fmla="*/ 6742 h 21421"/>
                </a:gdLst>
                <a:ahLst/>
                <a:cxnLst>
                  <a:cxn ang="0">
                    <a:pos x="connsiteX0" y="connsiteY0"/>
                  </a:cxn>
                  <a:cxn ang="0">
                    <a:pos x="connsiteX1" y="connsiteY1"/>
                  </a:cxn>
                  <a:cxn ang="0">
                    <a:pos x="connsiteX2" y="connsiteY2"/>
                  </a:cxn>
                  <a:cxn ang="0">
                    <a:pos x="connsiteX3" y="connsiteY3"/>
                  </a:cxn>
                </a:cxnLst>
                <a:rect l="l" t="t" r="r" b="b"/>
                <a:pathLst>
                  <a:path w="8288" h="21421">
                    <a:moveTo>
                      <a:pt x="497" y="6742"/>
                    </a:moveTo>
                    <a:cubicBezTo>
                      <a:pt x="-297" y="7932"/>
                      <a:pt x="-536" y="17615"/>
                      <a:pt x="2878" y="21029"/>
                    </a:cubicBezTo>
                    <a:cubicBezTo>
                      <a:pt x="4901" y="23053"/>
                      <a:pt x="7285" y="16726"/>
                      <a:pt x="7640" y="13886"/>
                    </a:cubicBezTo>
                    <a:cubicBezTo>
                      <a:pt x="10824" y="-11591"/>
                      <a:pt x="1291" y="5552"/>
                      <a:pt x="497" y="6742"/>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66" name="Freeform 792"/>
              <p:cNvSpPr>
                <a:spLocks/>
              </p:cNvSpPr>
              <p:nvPr/>
            </p:nvSpPr>
            <p:spPr bwMode="auto">
              <a:xfrm>
                <a:off x="8755152" y="1986719"/>
                <a:ext cx="108744" cy="100806"/>
              </a:xfrm>
              <a:custGeom>
                <a:avLst/>
                <a:gdLst>
                  <a:gd name="T0" fmla="*/ 2147483647 w 112"/>
                  <a:gd name="T1" fmla="*/ 0 h 104"/>
                  <a:gd name="T2" fmla="*/ 0 w 112"/>
                  <a:gd name="T3" fmla="*/ 2147483647 h 104"/>
                  <a:gd name="T4" fmla="*/ 0 w 112"/>
                  <a:gd name="T5" fmla="*/ 2147483647 h 104"/>
                  <a:gd name="T6" fmla="*/ 2147483647 w 112"/>
                  <a:gd name="T7" fmla="*/ 2147483647 h 104"/>
                  <a:gd name="T8" fmla="*/ 2147483647 w 112"/>
                  <a:gd name="T9" fmla="*/ 2147483647 h 104"/>
                  <a:gd name="T10" fmla="*/ 2147483647 w 112"/>
                  <a:gd name="T11" fmla="*/ 2147483647 h 104"/>
                  <a:gd name="T12" fmla="*/ 2147483647 w 112"/>
                  <a:gd name="T13" fmla="*/ 2147483647 h 104"/>
                  <a:gd name="T14" fmla="*/ 2147483647 w 112"/>
                  <a:gd name="T15" fmla="*/ 2147483647 h 104"/>
                  <a:gd name="T16" fmla="*/ 2147483647 w 112"/>
                  <a:gd name="T17" fmla="*/ 2147483647 h 104"/>
                  <a:gd name="T18" fmla="*/ 2147483647 w 112"/>
                  <a:gd name="T19" fmla="*/ 2147483647 h 104"/>
                  <a:gd name="T20" fmla="*/ 2147483647 w 112"/>
                  <a:gd name="T21" fmla="*/ 2147483647 h 104"/>
                  <a:gd name="T22" fmla="*/ 2147483647 w 112"/>
                  <a:gd name="T23" fmla="*/ 2147483647 h 104"/>
                  <a:gd name="T24" fmla="*/ 2147483647 w 112"/>
                  <a:gd name="T25" fmla="*/ 2147483647 h 104"/>
                  <a:gd name="T26" fmla="*/ 2147483647 w 112"/>
                  <a:gd name="T27" fmla="*/ 2147483647 h 104"/>
                  <a:gd name="T28" fmla="*/ 2147483647 w 112"/>
                  <a:gd name="T29" fmla="*/ 2147483647 h 104"/>
                  <a:gd name="T30" fmla="*/ 2147483647 w 112"/>
                  <a:gd name="T31" fmla="*/ 2147483647 h 104"/>
                  <a:gd name="T32" fmla="*/ 2147483647 w 112"/>
                  <a:gd name="T33" fmla="*/ 2147483647 h 104"/>
                  <a:gd name="T34" fmla="*/ 2147483647 w 112"/>
                  <a:gd name="T35" fmla="*/ 0 h 104"/>
                  <a:gd name="T36" fmla="*/ 2147483647 w 112"/>
                  <a:gd name="T37" fmla="*/ 0 h 104"/>
                  <a:gd name="T38" fmla="*/ 2147483647 w 112"/>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04"/>
                  <a:gd name="T62" fmla="*/ 112 w 112"/>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04">
                    <a:moveTo>
                      <a:pt x="32" y="0"/>
                    </a:moveTo>
                    <a:lnTo>
                      <a:pt x="0" y="24"/>
                    </a:lnTo>
                    <a:lnTo>
                      <a:pt x="0" y="32"/>
                    </a:lnTo>
                    <a:lnTo>
                      <a:pt x="8" y="48"/>
                    </a:lnTo>
                    <a:lnTo>
                      <a:pt x="24" y="56"/>
                    </a:lnTo>
                    <a:lnTo>
                      <a:pt x="48" y="64"/>
                    </a:lnTo>
                    <a:lnTo>
                      <a:pt x="56" y="72"/>
                    </a:lnTo>
                    <a:lnTo>
                      <a:pt x="56" y="96"/>
                    </a:lnTo>
                    <a:lnTo>
                      <a:pt x="72" y="104"/>
                    </a:lnTo>
                    <a:lnTo>
                      <a:pt x="96" y="88"/>
                    </a:lnTo>
                    <a:lnTo>
                      <a:pt x="112" y="80"/>
                    </a:lnTo>
                    <a:lnTo>
                      <a:pt x="104" y="72"/>
                    </a:lnTo>
                    <a:lnTo>
                      <a:pt x="104" y="56"/>
                    </a:lnTo>
                    <a:lnTo>
                      <a:pt x="96" y="56"/>
                    </a:lnTo>
                    <a:lnTo>
                      <a:pt x="80" y="32"/>
                    </a:lnTo>
                    <a:lnTo>
                      <a:pt x="72" y="24"/>
                    </a:lnTo>
                    <a:lnTo>
                      <a:pt x="56" y="8"/>
                    </a:lnTo>
                    <a:lnTo>
                      <a:pt x="56" y="0"/>
                    </a:lnTo>
                    <a:lnTo>
                      <a:pt x="48" y="0"/>
                    </a:lnTo>
                    <a:lnTo>
                      <a:pt x="32" y="0"/>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267" name="Freeform 783"/>
              <p:cNvSpPr>
                <a:spLocks/>
              </p:cNvSpPr>
              <p:nvPr/>
            </p:nvSpPr>
            <p:spPr bwMode="auto">
              <a:xfrm>
                <a:off x="8552745" y="1589845"/>
                <a:ext cx="147638" cy="227482"/>
              </a:xfrm>
              <a:custGeom>
                <a:avLst/>
                <a:gdLst>
                  <a:gd name="T0" fmla="*/ 2147483647 w 152"/>
                  <a:gd name="T1" fmla="*/ 2147483647 h 160"/>
                  <a:gd name="T2" fmla="*/ 2147483647 w 152"/>
                  <a:gd name="T3" fmla="*/ 2147483647 h 160"/>
                  <a:gd name="T4" fmla="*/ 2147483647 w 152"/>
                  <a:gd name="T5" fmla="*/ 2147483647 h 160"/>
                  <a:gd name="T6" fmla="*/ 2147483647 w 152"/>
                  <a:gd name="T7" fmla="*/ 2147483647 h 160"/>
                  <a:gd name="T8" fmla="*/ 2147483647 w 152"/>
                  <a:gd name="T9" fmla="*/ 2147483647 h 160"/>
                  <a:gd name="T10" fmla="*/ 2147483647 w 152"/>
                  <a:gd name="T11" fmla="*/ 2147483647 h 160"/>
                  <a:gd name="T12" fmla="*/ 2147483647 w 152"/>
                  <a:gd name="T13" fmla="*/ 2147483647 h 160"/>
                  <a:gd name="T14" fmla="*/ 2147483647 w 152"/>
                  <a:gd name="T15" fmla="*/ 2147483647 h 160"/>
                  <a:gd name="T16" fmla="*/ 2147483647 w 152"/>
                  <a:gd name="T17" fmla="*/ 0 h 160"/>
                  <a:gd name="T18" fmla="*/ 2147483647 w 152"/>
                  <a:gd name="T19" fmla="*/ 2147483647 h 160"/>
                  <a:gd name="T20" fmla="*/ 2147483647 w 152"/>
                  <a:gd name="T21" fmla="*/ 2147483647 h 160"/>
                  <a:gd name="T22" fmla="*/ 2147483647 w 152"/>
                  <a:gd name="T23" fmla="*/ 2147483647 h 160"/>
                  <a:gd name="T24" fmla="*/ 2147483647 w 152"/>
                  <a:gd name="T25" fmla="*/ 2147483647 h 160"/>
                  <a:gd name="T26" fmla="*/ 2147483647 w 152"/>
                  <a:gd name="T27" fmla="*/ 2147483647 h 160"/>
                  <a:gd name="T28" fmla="*/ 2147483647 w 152"/>
                  <a:gd name="T29" fmla="*/ 2147483647 h 160"/>
                  <a:gd name="T30" fmla="*/ 2147483647 w 152"/>
                  <a:gd name="T31" fmla="*/ 2147483647 h 160"/>
                  <a:gd name="T32" fmla="*/ 2147483647 w 152"/>
                  <a:gd name="T33" fmla="*/ 2147483647 h 160"/>
                  <a:gd name="T34" fmla="*/ 2147483647 w 152"/>
                  <a:gd name="T35" fmla="*/ 2147483647 h 160"/>
                  <a:gd name="T36" fmla="*/ 2147483647 w 152"/>
                  <a:gd name="T37" fmla="*/ 2147483647 h 160"/>
                  <a:gd name="T38" fmla="*/ 2147483647 w 152"/>
                  <a:gd name="T39" fmla="*/ 2147483647 h 160"/>
                  <a:gd name="T40" fmla="*/ 0 w 152"/>
                  <a:gd name="T41" fmla="*/ 2147483647 h 160"/>
                  <a:gd name="T42" fmla="*/ 2147483647 w 152"/>
                  <a:gd name="T43" fmla="*/ 2147483647 h 160"/>
                  <a:gd name="T44" fmla="*/ 2147483647 w 152"/>
                  <a:gd name="T45" fmla="*/ 2147483647 h 160"/>
                  <a:gd name="T46" fmla="*/ 2147483647 w 152"/>
                  <a:gd name="T47" fmla="*/ 2147483647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160"/>
                  <a:gd name="T74" fmla="*/ 152 w 152"/>
                  <a:gd name="T75" fmla="*/ 160 h 160"/>
                  <a:gd name="connsiteX0" fmla="*/ 9194 w 10000"/>
                  <a:gd name="connsiteY0" fmla="*/ 14622 h 14622"/>
                  <a:gd name="connsiteX1" fmla="*/ 10000 w 10000"/>
                  <a:gd name="connsiteY1" fmla="*/ 6500 h 14622"/>
                  <a:gd name="connsiteX2" fmla="*/ 9474 w 10000"/>
                  <a:gd name="connsiteY2" fmla="*/ 5500 h 14622"/>
                  <a:gd name="connsiteX3" fmla="*/ 9474 w 10000"/>
                  <a:gd name="connsiteY3" fmla="*/ 5000 h 14622"/>
                  <a:gd name="connsiteX4" fmla="*/ 8421 w 10000"/>
                  <a:gd name="connsiteY4" fmla="*/ 5000 h 14622"/>
                  <a:gd name="connsiteX5" fmla="*/ 5789 w 10000"/>
                  <a:gd name="connsiteY5" fmla="*/ 4000 h 14622"/>
                  <a:gd name="connsiteX6" fmla="*/ 5263 w 10000"/>
                  <a:gd name="connsiteY6" fmla="*/ 2500 h 14622"/>
                  <a:gd name="connsiteX7" fmla="*/ 5263 w 10000"/>
                  <a:gd name="connsiteY7" fmla="*/ 500 h 14622"/>
                  <a:gd name="connsiteX8" fmla="*/ 6316 w 10000"/>
                  <a:gd name="connsiteY8" fmla="*/ 0 h 14622"/>
                  <a:gd name="connsiteX9" fmla="*/ 4737 w 10000"/>
                  <a:gd name="connsiteY9" fmla="*/ 500 h 14622"/>
                  <a:gd name="connsiteX10" fmla="*/ 3684 w 10000"/>
                  <a:gd name="connsiteY10" fmla="*/ 1000 h 14622"/>
                  <a:gd name="connsiteX11" fmla="*/ 3158 w 10000"/>
                  <a:gd name="connsiteY11" fmla="*/ 2000 h 14622"/>
                  <a:gd name="connsiteX12" fmla="*/ 2632 w 10000"/>
                  <a:gd name="connsiteY12" fmla="*/ 2500 h 14622"/>
                  <a:gd name="connsiteX13" fmla="*/ 1579 w 10000"/>
                  <a:gd name="connsiteY13" fmla="*/ 3000 h 14622"/>
                  <a:gd name="connsiteX14" fmla="*/ 1053 w 10000"/>
                  <a:gd name="connsiteY14" fmla="*/ 4000 h 14622"/>
                  <a:gd name="connsiteX15" fmla="*/ 1053 w 10000"/>
                  <a:gd name="connsiteY15" fmla="*/ 4500 h 14622"/>
                  <a:gd name="connsiteX16" fmla="*/ 1579 w 10000"/>
                  <a:gd name="connsiteY16" fmla="*/ 5500 h 14622"/>
                  <a:gd name="connsiteX17" fmla="*/ 1579 w 10000"/>
                  <a:gd name="connsiteY17" fmla="*/ 6500 h 14622"/>
                  <a:gd name="connsiteX18" fmla="*/ 1579 w 10000"/>
                  <a:gd name="connsiteY18" fmla="*/ 7500 h 14622"/>
                  <a:gd name="connsiteX19" fmla="*/ 526 w 10000"/>
                  <a:gd name="connsiteY19" fmla="*/ 8000 h 14622"/>
                  <a:gd name="connsiteX20" fmla="*/ 0 w 10000"/>
                  <a:gd name="connsiteY20" fmla="*/ 8500 h 14622"/>
                  <a:gd name="connsiteX21" fmla="*/ 2105 w 10000"/>
                  <a:gd name="connsiteY21" fmla="*/ 9500 h 14622"/>
                  <a:gd name="connsiteX22" fmla="*/ 3158 w 10000"/>
                  <a:gd name="connsiteY22" fmla="*/ 10000 h 14622"/>
                  <a:gd name="connsiteX23" fmla="*/ 9194 w 10000"/>
                  <a:gd name="connsiteY23" fmla="*/ 14622 h 1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4622">
                    <a:moveTo>
                      <a:pt x="9194" y="14622"/>
                    </a:moveTo>
                    <a:cubicBezTo>
                      <a:pt x="9463" y="11915"/>
                      <a:pt x="9731" y="9207"/>
                      <a:pt x="10000" y="6500"/>
                    </a:cubicBezTo>
                    <a:lnTo>
                      <a:pt x="9474" y="5500"/>
                    </a:lnTo>
                    <a:lnTo>
                      <a:pt x="9474" y="5000"/>
                    </a:lnTo>
                    <a:lnTo>
                      <a:pt x="8421" y="5000"/>
                    </a:lnTo>
                    <a:lnTo>
                      <a:pt x="5789" y="4000"/>
                    </a:lnTo>
                    <a:lnTo>
                      <a:pt x="5263" y="2500"/>
                    </a:lnTo>
                    <a:lnTo>
                      <a:pt x="5263" y="500"/>
                    </a:lnTo>
                    <a:lnTo>
                      <a:pt x="6316" y="0"/>
                    </a:lnTo>
                    <a:lnTo>
                      <a:pt x="4737" y="500"/>
                    </a:lnTo>
                    <a:lnTo>
                      <a:pt x="3684" y="1000"/>
                    </a:lnTo>
                    <a:lnTo>
                      <a:pt x="3158" y="2000"/>
                    </a:lnTo>
                    <a:lnTo>
                      <a:pt x="2632" y="2500"/>
                    </a:lnTo>
                    <a:lnTo>
                      <a:pt x="1579" y="3000"/>
                    </a:lnTo>
                    <a:lnTo>
                      <a:pt x="1053" y="4000"/>
                    </a:lnTo>
                    <a:lnTo>
                      <a:pt x="1053" y="4500"/>
                    </a:lnTo>
                    <a:lnTo>
                      <a:pt x="1579" y="5500"/>
                    </a:lnTo>
                    <a:lnTo>
                      <a:pt x="1579" y="6500"/>
                    </a:lnTo>
                    <a:lnTo>
                      <a:pt x="1579" y="7500"/>
                    </a:lnTo>
                    <a:lnTo>
                      <a:pt x="526" y="8000"/>
                    </a:lnTo>
                    <a:lnTo>
                      <a:pt x="0" y="8500"/>
                    </a:lnTo>
                    <a:lnTo>
                      <a:pt x="2105" y="9500"/>
                    </a:lnTo>
                    <a:lnTo>
                      <a:pt x="3158" y="10000"/>
                    </a:lnTo>
                    <a:lnTo>
                      <a:pt x="9194" y="14622"/>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268" name="Freeform 802"/>
              <p:cNvSpPr>
                <a:spLocks/>
              </p:cNvSpPr>
              <p:nvPr/>
            </p:nvSpPr>
            <p:spPr bwMode="auto">
              <a:xfrm>
                <a:off x="8521790" y="1745420"/>
                <a:ext cx="155575" cy="217488"/>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0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0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224"/>
                  <a:gd name="T92" fmla="*/ 160 w 160"/>
                  <a:gd name="T93" fmla="*/ 224 h 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224">
                    <a:moveTo>
                      <a:pt x="152" y="136"/>
                    </a:move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solidFill>
                <a:srgbClr val="00AEEF"/>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269" name="Freeform 795"/>
              <p:cNvSpPr>
                <a:spLocks/>
              </p:cNvSpPr>
              <p:nvPr/>
            </p:nvSpPr>
            <p:spPr bwMode="auto">
              <a:xfrm>
                <a:off x="8623390" y="1675570"/>
                <a:ext cx="473869" cy="504825"/>
              </a:xfrm>
              <a:custGeom>
                <a:avLst/>
                <a:gdLst>
                  <a:gd name="T0" fmla="*/ 2147483647 w 488"/>
                  <a:gd name="T1" fmla="*/ 2147483647 h 520"/>
                  <a:gd name="T2" fmla="*/ 2147483647 w 488"/>
                  <a:gd name="T3" fmla="*/ 2147483647 h 520"/>
                  <a:gd name="T4" fmla="*/ 2147483647 w 488"/>
                  <a:gd name="T5" fmla="*/ 2147483647 h 520"/>
                  <a:gd name="T6" fmla="*/ 2147483647 w 488"/>
                  <a:gd name="T7" fmla="*/ 2147483647 h 520"/>
                  <a:gd name="T8" fmla="*/ 2147483647 w 488"/>
                  <a:gd name="T9" fmla="*/ 2147483647 h 520"/>
                  <a:gd name="T10" fmla="*/ 2147483647 w 488"/>
                  <a:gd name="T11" fmla="*/ 2147483647 h 520"/>
                  <a:gd name="T12" fmla="*/ 2147483647 w 488"/>
                  <a:gd name="T13" fmla="*/ 2147483647 h 520"/>
                  <a:gd name="T14" fmla="*/ 2147483647 w 488"/>
                  <a:gd name="T15" fmla="*/ 2147483647 h 520"/>
                  <a:gd name="T16" fmla="*/ 2147483647 w 488"/>
                  <a:gd name="T17" fmla="*/ 2147483647 h 520"/>
                  <a:gd name="T18" fmla="*/ 2147483647 w 488"/>
                  <a:gd name="T19" fmla="*/ 2147483647 h 520"/>
                  <a:gd name="T20" fmla="*/ 2147483647 w 488"/>
                  <a:gd name="T21" fmla="*/ 2147483647 h 520"/>
                  <a:gd name="T22" fmla="*/ 2147483647 w 488"/>
                  <a:gd name="T23" fmla="*/ 2147483647 h 520"/>
                  <a:gd name="T24" fmla="*/ 2147483647 w 488"/>
                  <a:gd name="T25" fmla="*/ 2147483647 h 520"/>
                  <a:gd name="T26" fmla="*/ 2147483647 w 488"/>
                  <a:gd name="T27" fmla="*/ 2147483647 h 520"/>
                  <a:gd name="T28" fmla="*/ 2147483647 w 488"/>
                  <a:gd name="T29" fmla="*/ 2147483647 h 520"/>
                  <a:gd name="T30" fmla="*/ 2147483647 w 488"/>
                  <a:gd name="T31" fmla="*/ 2147483647 h 520"/>
                  <a:gd name="T32" fmla="*/ 2147483647 w 488"/>
                  <a:gd name="T33" fmla="*/ 2147483647 h 520"/>
                  <a:gd name="T34" fmla="*/ 2147483647 w 488"/>
                  <a:gd name="T35" fmla="*/ 2147483647 h 520"/>
                  <a:gd name="T36" fmla="*/ 2147483647 w 488"/>
                  <a:gd name="T37" fmla="*/ 2147483647 h 520"/>
                  <a:gd name="T38" fmla="*/ 2147483647 w 488"/>
                  <a:gd name="T39" fmla="*/ 2147483647 h 520"/>
                  <a:gd name="T40" fmla="*/ 2147483647 w 488"/>
                  <a:gd name="T41" fmla="*/ 2147483647 h 520"/>
                  <a:gd name="T42" fmla="*/ 2147483647 w 488"/>
                  <a:gd name="T43" fmla="*/ 2147483647 h 520"/>
                  <a:gd name="T44" fmla="*/ 2147483647 w 488"/>
                  <a:gd name="T45" fmla="*/ 2147483647 h 520"/>
                  <a:gd name="T46" fmla="*/ 2147483647 w 488"/>
                  <a:gd name="T47" fmla="*/ 0 h 520"/>
                  <a:gd name="T48" fmla="*/ 2147483647 w 488"/>
                  <a:gd name="T49" fmla="*/ 2147483647 h 520"/>
                  <a:gd name="T50" fmla="*/ 2147483647 w 488"/>
                  <a:gd name="T51" fmla="*/ 2147483647 h 520"/>
                  <a:gd name="T52" fmla="*/ 2147483647 w 488"/>
                  <a:gd name="T53" fmla="*/ 2147483647 h 520"/>
                  <a:gd name="T54" fmla="*/ 2147483647 w 488"/>
                  <a:gd name="T55" fmla="*/ 2147483647 h 520"/>
                  <a:gd name="T56" fmla="*/ 2147483647 w 488"/>
                  <a:gd name="T57" fmla="*/ 2147483647 h 520"/>
                  <a:gd name="T58" fmla="*/ 2147483647 w 488"/>
                  <a:gd name="T59" fmla="*/ 2147483647 h 520"/>
                  <a:gd name="T60" fmla="*/ 0 w 488"/>
                  <a:gd name="T61" fmla="*/ 2147483647 h 520"/>
                  <a:gd name="T62" fmla="*/ 2147483647 w 488"/>
                  <a:gd name="T63" fmla="*/ 2147483647 h 520"/>
                  <a:gd name="T64" fmla="*/ 2147483647 w 488"/>
                  <a:gd name="T65" fmla="*/ 2147483647 h 520"/>
                  <a:gd name="T66" fmla="*/ 2147483647 w 488"/>
                  <a:gd name="T67" fmla="*/ 2147483647 h 520"/>
                  <a:gd name="T68" fmla="*/ 2147483647 w 488"/>
                  <a:gd name="T69" fmla="*/ 2147483647 h 520"/>
                  <a:gd name="T70" fmla="*/ 2147483647 w 488"/>
                  <a:gd name="T71" fmla="*/ 2147483647 h 520"/>
                  <a:gd name="T72" fmla="*/ 2147483647 w 488"/>
                  <a:gd name="T73" fmla="*/ 2147483647 h 520"/>
                  <a:gd name="T74" fmla="*/ 2147483647 w 488"/>
                  <a:gd name="T75" fmla="*/ 2147483647 h 520"/>
                  <a:gd name="T76" fmla="*/ 2147483647 w 488"/>
                  <a:gd name="T77" fmla="*/ 2147483647 h 5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8"/>
                  <a:gd name="T118" fmla="*/ 0 h 520"/>
                  <a:gd name="T119" fmla="*/ 488 w 488"/>
                  <a:gd name="T120" fmla="*/ 520 h 520"/>
                  <a:gd name="connsiteX0" fmla="*/ 4906 w 10000"/>
                  <a:gd name="connsiteY0" fmla="*/ 7668 h 10000"/>
                  <a:gd name="connsiteX1" fmla="*/ 5082 w 10000"/>
                  <a:gd name="connsiteY1" fmla="*/ 7846 h 10000"/>
                  <a:gd name="connsiteX2" fmla="*/ 4918 w 10000"/>
                  <a:gd name="connsiteY2" fmla="*/ 8308 h 10000"/>
                  <a:gd name="connsiteX3" fmla="*/ 4754 w 10000"/>
                  <a:gd name="connsiteY3" fmla="*/ 8462 h 10000"/>
                  <a:gd name="connsiteX4" fmla="*/ 4098 w 10000"/>
                  <a:gd name="connsiteY4" fmla="*/ 8923 h 10000"/>
                  <a:gd name="connsiteX5" fmla="*/ 4262 w 10000"/>
                  <a:gd name="connsiteY5" fmla="*/ 8923 h 10000"/>
                  <a:gd name="connsiteX6" fmla="*/ 4098 w 10000"/>
                  <a:gd name="connsiteY6" fmla="*/ 8923 h 10000"/>
                  <a:gd name="connsiteX7" fmla="*/ 4426 w 10000"/>
                  <a:gd name="connsiteY7" fmla="*/ 9077 h 10000"/>
                  <a:gd name="connsiteX8" fmla="*/ 4754 w 10000"/>
                  <a:gd name="connsiteY8" fmla="*/ 9231 h 10000"/>
                  <a:gd name="connsiteX9" fmla="*/ 5082 w 10000"/>
                  <a:gd name="connsiteY9" fmla="*/ 9538 h 10000"/>
                  <a:gd name="connsiteX10" fmla="*/ 5246 w 10000"/>
                  <a:gd name="connsiteY10" fmla="*/ 10000 h 10000"/>
                  <a:gd name="connsiteX11" fmla="*/ 5410 w 10000"/>
                  <a:gd name="connsiteY11" fmla="*/ 9692 h 10000"/>
                  <a:gd name="connsiteX12" fmla="*/ 5738 w 10000"/>
                  <a:gd name="connsiteY12" fmla="*/ 9385 h 10000"/>
                  <a:gd name="connsiteX13" fmla="*/ 6066 w 10000"/>
                  <a:gd name="connsiteY13" fmla="*/ 9077 h 10000"/>
                  <a:gd name="connsiteX14" fmla="*/ 6393 w 10000"/>
                  <a:gd name="connsiteY14" fmla="*/ 8000 h 10000"/>
                  <a:gd name="connsiteX15" fmla="*/ 6721 w 10000"/>
                  <a:gd name="connsiteY15" fmla="*/ 7538 h 10000"/>
                  <a:gd name="connsiteX16" fmla="*/ 7541 w 10000"/>
                  <a:gd name="connsiteY16" fmla="*/ 7077 h 10000"/>
                  <a:gd name="connsiteX17" fmla="*/ 8197 w 10000"/>
                  <a:gd name="connsiteY17" fmla="*/ 6923 h 10000"/>
                  <a:gd name="connsiteX18" fmla="*/ 8361 w 10000"/>
                  <a:gd name="connsiteY18" fmla="*/ 6923 h 10000"/>
                  <a:gd name="connsiteX19" fmla="*/ 8525 w 10000"/>
                  <a:gd name="connsiteY19" fmla="*/ 6615 h 10000"/>
                  <a:gd name="connsiteX20" fmla="*/ 8525 w 10000"/>
                  <a:gd name="connsiteY20" fmla="*/ 6308 h 10000"/>
                  <a:gd name="connsiteX21" fmla="*/ 8852 w 10000"/>
                  <a:gd name="connsiteY21" fmla="*/ 5846 h 10000"/>
                  <a:gd name="connsiteX22" fmla="*/ 8852 w 10000"/>
                  <a:gd name="connsiteY22" fmla="*/ 5692 h 10000"/>
                  <a:gd name="connsiteX23" fmla="*/ 9016 w 10000"/>
                  <a:gd name="connsiteY23" fmla="*/ 4462 h 10000"/>
                  <a:gd name="connsiteX24" fmla="*/ 9180 w 10000"/>
                  <a:gd name="connsiteY24" fmla="*/ 4308 h 10000"/>
                  <a:gd name="connsiteX25" fmla="*/ 10000 w 10000"/>
                  <a:gd name="connsiteY25" fmla="*/ 3385 h 10000"/>
                  <a:gd name="connsiteX26" fmla="*/ 10000 w 10000"/>
                  <a:gd name="connsiteY26" fmla="*/ 3077 h 10000"/>
                  <a:gd name="connsiteX27" fmla="*/ 9836 w 10000"/>
                  <a:gd name="connsiteY27" fmla="*/ 2615 h 10000"/>
                  <a:gd name="connsiteX28" fmla="*/ 9344 w 10000"/>
                  <a:gd name="connsiteY28" fmla="*/ 2462 h 10000"/>
                  <a:gd name="connsiteX29" fmla="*/ 8689 w 10000"/>
                  <a:gd name="connsiteY29" fmla="*/ 2000 h 10000"/>
                  <a:gd name="connsiteX30" fmla="*/ 7869 w 10000"/>
                  <a:gd name="connsiteY30" fmla="*/ 2000 h 10000"/>
                  <a:gd name="connsiteX31" fmla="*/ 7541 w 10000"/>
                  <a:gd name="connsiteY31" fmla="*/ 1846 h 10000"/>
                  <a:gd name="connsiteX32" fmla="*/ 7377 w 10000"/>
                  <a:gd name="connsiteY32" fmla="*/ 1692 h 10000"/>
                  <a:gd name="connsiteX33" fmla="*/ 6721 w 10000"/>
                  <a:gd name="connsiteY33" fmla="*/ 1385 h 10000"/>
                  <a:gd name="connsiteX34" fmla="*/ 6230 w 10000"/>
                  <a:gd name="connsiteY34" fmla="*/ 1077 h 10000"/>
                  <a:gd name="connsiteX35" fmla="*/ 6066 w 10000"/>
                  <a:gd name="connsiteY35" fmla="*/ 769 h 10000"/>
                  <a:gd name="connsiteX36" fmla="*/ 5902 w 10000"/>
                  <a:gd name="connsiteY36" fmla="*/ 154 h 10000"/>
                  <a:gd name="connsiteX37" fmla="*/ 5738 w 10000"/>
                  <a:gd name="connsiteY37" fmla="*/ 154 h 10000"/>
                  <a:gd name="connsiteX38" fmla="*/ 5410 w 10000"/>
                  <a:gd name="connsiteY38" fmla="*/ 615 h 10000"/>
                  <a:gd name="connsiteX39" fmla="*/ 5082 w 10000"/>
                  <a:gd name="connsiteY39" fmla="*/ 769 h 10000"/>
                  <a:gd name="connsiteX40" fmla="*/ 4590 w 10000"/>
                  <a:gd name="connsiteY40" fmla="*/ 769 h 10000"/>
                  <a:gd name="connsiteX41" fmla="*/ 4426 w 10000"/>
                  <a:gd name="connsiteY41" fmla="*/ 769 h 10000"/>
                  <a:gd name="connsiteX42" fmla="*/ 3934 w 10000"/>
                  <a:gd name="connsiteY42" fmla="*/ 923 h 10000"/>
                  <a:gd name="connsiteX43" fmla="*/ 3770 w 10000"/>
                  <a:gd name="connsiteY43" fmla="*/ 923 h 10000"/>
                  <a:gd name="connsiteX44" fmla="*/ 3443 w 10000"/>
                  <a:gd name="connsiteY44" fmla="*/ 769 h 10000"/>
                  <a:gd name="connsiteX45" fmla="*/ 3607 w 10000"/>
                  <a:gd name="connsiteY45" fmla="*/ 308 h 10000"/>
                  <a:gd name="connsiteX46" fmla="*/ 3443 w 10000"/>
                  <a:gd name="connsiteY46" fmla="*/ 0 h 10000"/>
                  <a:gd name="connsiteX47" fmla="*/ 3279 w 10000"/>
                  <a:gd name="connsiteY47" fmla="*/ 0 h 10000"/>
                  <a:gd name="connsiteX48" fmla="*/ 3279 w 10000"/>
                  <a:gd name="connsiteY48" fmla="*/ 154 h 10000"/>
                  <a:gd name="connsiteX49" fmla="*/ 2951 w 10000"/>
                  <a:gd name="connsiteY49" fmla="*/ 308 h 10000"/>
                  <a:gd name="connsiteX50" fmla="*/ 2295 w 10000"/>
                  <a:gd name="connsiteY50" fmla="*/ 308 h 10000"/>
                  <a:gd name="connsiteX51" fmla="*/ 2459 w 10000"/>
                  <a:gd name="connsiteY51" fmla="*/ 615 h 10000"/>
                  <a:gd name="connsiteX52" fmla="*/ 2623 w 10000"/>
                  <a:gd name="connsiteY52" fmla="*/ 923 h 10000"/>
                  <a:gd name="connsiteX53" fmla="*/ 1803 w 10000"/>
                  <a:gd name="connsiteY53" fmla="*/ 1077 h 10000"/>
                  <a:gd name="connsiteX54" fmla="*/ 1639 w 10000"/>
                  <a:gd name="connsiteY54" fmla="*/ 923 h 10000"/>
                  <a:gd name="connsiteX55" fmla="*/ 984 w 10000"/>
                  <a:gd name="connsiteY55" fmla="*/ 1077 h 10000"/>
                  <a:gd name="connsiteX56" fmla="*/ 984 w 10000"/>
                  <a:gd name="connsiteY56" fmla="*/ 1385 h 10000"/>
                  <a:gd name="connsiteX57" fmla="*/ 820 w 10000"/>
                  <a:gd name="connsiteY57" fmla="*/ 2308 h 10000"/>
                  <a:gd name="connsiteX58" fmla="*/ 656 w 10000"/>
                  <a:gd name="connsiteY58" fmla="*/ 2154 h 10000"/>
                  <a:gd name="connsiteX59" fmla="*/ 656 w 10000"/>
                  <a:gd name="connsiteY59" fmla="*/ 2308 h 10000"/>
                  <a:gd name="connsiteX60" fmla="*/ 328 w 10000"/>
                  <a:gd name="connsiteY60" fmla="*/ 2462 h 10000"/>
                  <a:gd name="connsiteX61" fmla="*/ 0 w 10000"/>
                  <a:gd name="connsiteY61" fmla="*/ 2923 h 10000"/>
                  <a:gd name="connsiteX62" fmla="*/ 0 w 10000"/>
                  <a:gd name="connsiteY62" fmla="*/ 3385 h 10000"/>
                  <a:gd name="connsiteX63" fmla="*/ 328 w 10000"/>
                  <a:gd name="connsiteY63" fmla="*/ 3692 h 10000"/>
                  <a:gd name="connsiteX64" fmla="*/ 820 w 10000"/>
                  <a:gd name="connsiteY64" fmla="*/ 3538 h 10000"/>
                  <a:gd name="connsiteX65" fmla="*/ 820 w 10000"/>
                  <a:gd name="connsiteY65" fmla="*/ 4000 h 10000"/>
                  <a:gd name="connsiteX66" fmla="*/ 984 w 10000"/>
                  <a:gd name="connsiteY66" fmla="*/ 4000 h 10000"/>
                  <a:gd name="connsiteX67" fmla="*/ 1311 w 10000"/>
                  <a:gd name="connsiteY67" fmla="*/ 4000 h 10000"/>
                  <a:gd name="connsiteX68" fmla="*/ 1639 w 10000"/>
                  <a:gd name="connsiteY68" fmla="*/ 3692 h 10000"/>
                  <a:gd name="connsiteX69" fmla="*/ 2131 w 10000"/>
                  <a:gd name="connsiteY69" fmla="*/ 3846 h 10000"/>
                  <a:gd name="connsiteX70" fmla="*/ 2295 w 10000"/>
                  <a:gd name="connsiteY70" fmla="*/ 4308 h 10000"/>
                  <a:gd name="connsiteX71" fmla="*/ 2787 w 10000"/>
                  <a:gd name="connsiteY71" fmla="*/ 4462 h 10000"/>
                  <a:gd name="connsiteX72" fmla="*/ 3279 w 10000"/>
                  <a:gd name="connsiteY72" fmla="*/ 4769 h 10000"/>
                  <a:gd name="connsiteX73" fmla="*/ 3279 w 10000"/>
                  <a:gd name="connsiteY73" fmla="*/ 5077 h 10000"/>
                  <a:gd name="connsiteX74" fmla="*/ 3443 w 10000"/>
                  <a:gd name="connsiteY74" fmla="*/ 5231 h 10000"/>
                  <a:gd name="connsiteX75" fmla="*/ 3934 w 10000"/>
                  <a:gd name="connsiteY75" fmla="*/ 5385 h 10000"/>
                  <a:gd name="connsiteX76" fmla="*/ 3934 w 10000"/>
                  <a:gd name="connsiteY76" fmla="*/ 5692 h 10000"/>
                  <a:gd name="connsiteX77" fmla="*/ 3934 w 10000"/>
                  <a:gd name="connsiteY77" fmla="*/ 6154 h 10000"/>
                  <a:gd name="connsiteX78" fmla="*/ 4906 w 10000"/>
                  <a:gd name="connsiteY78" fmla="*/ 7668 h 10000"/>
                  <a:gd name="connsiteX0" fmla="*/ 4906 w 10000"/>
                  <a:gd name="connsiteY0" fmla="*/ 7668 h 10000"/>
                  <a:gd name="connsiteX1" fmla="*/ 5082 w 10000"/>
                  <a:gd name="connsiteY1" fmla="*/ 7846 h 10000"/>
                  <a:gd name="connsiteX2" fmla="*/ 4918 w 10000"/>
                  <a:gd name="connsiteY2" fmla="*/ 8308 h 10000"/>
                  <a:gd name="connsiteX3" fmla="*/ 4754 w 10000"/>
                  <a:gd name="connsiteY3" fmla="*/ 8462 h 10000"/>
                  <a:gd name="connsiteX4" fmla="*/ 4098 w 10000"/>
                  <a:gd name="connsiteY4" fmla="*/ 8923 h 10000"/>
                  <a:gd name="connsiteX5" fmla="*/ 4262 w 10000"/>
                  <a:gd name="connsiteY5" fmla="*/ 8923 h 10000"/>
                  <a:gd name="connsiteX6" fmla="*/ 4098 w 10000"/>
                  <a:gd name="connsiteY6" fmla="*/ 8923 h 10000"/>
                  <a:gd name="connsiteX7" fmla="*/ 4426 w 10000"/>
                  <a:gd name="connsiteY7" fmla="*/ 9077 h 10000"/>
                  <a:gd name="connsiteX8" fmla="*/ 4754 w 10000"/>
                  <a:gd name="connsiteY8" fmla="*/ 9231 h 10000"/>
                  <a:gd name="connsiteX9" fmla="*/ 5082 w 10000"/>
                  <a:gd name="connsiteY9" fmla="*/ 9538 h 10000"/>
                  <a:gd name="connsiteX10" fmla="*/ 5246 w 10000"/>
                  <a:gd name="connsiteY10" fmla="*/ 10000 h 10000"/>
                  <a:gd name="connsiteX11" fmla="*/ 5410 w 10000"/>
                  <a:gd name="connsiteY11" fmla="*/ 9692 h 10000"/>
                  <a:gd name="connsiteX12" fmla="*/ 5738 w 10000"/>
                  <a:gd name="connsiteY12" fmla="*/ 9385 h 10000"/>
                  <a:gd name="connsiteX13" fmla="*/ 6066 w 10000"/>
                  <a:gd name="connsiteY13" fmla="*/ 9077 h 10000"/>
                  <a:gd name="connsiteX14" fmla="*/ 6393 w 10000"/>
                  <a:gd name="connsiteY14" fmla="*/ 8000 h 10000"/>
                  <a:gd name="connsiteX15" fmla="*/ 6721 w 10000"/>
                  <a:gd name="connsiteY15" fmla="*/ 7538 h 10000"/>
                  <a:gd name="connsiteX16" fmla="*/ 7541 w 10000"/>
                  <a:gd name="connsiteY16" fmla="*/ 7077 h 10000"/>
                  <a:gd name="connsiteX17" fmla="*/ 8197 w 10000"/>
                  <a:gd name="connsiteY17" fmla="*/ 6923 h 10000"/>
                  <a:gd name="connsiteX18" fmla="*/ 8361 w 10000"/>
                  <a:gd name="connsiteY18" fmla="*/ 6923 h 10000"/>
                  <a:gd name="connsiteX19" fmla="*/ 8525 w 10000"/>
                  <a:gd name="connsiteY19" fmla="*/ 6615 h 10000"/>
                  <a:gd name="connsiteX20" fmla="*/ 8525 w 10000"/>
                  <a:gd name="connsiteY20" fmla="*/ 6308 h 10000"/>
                  <a:gd name="connsiteX21" fmla="*/ 8852 w 10000"/>
                  <a:gd name="connsiteY21" fmla="*/ 5846 h 10000"/>
                  <a:gd name="connsiteX22" fmla="*/ 8852 w 10000"/>
                  <a:gd name="connsiteY22" fmla="*/ 5692 h 10000"/>
                  <a:gd name="connsiteX23" fmla="*/ 9016 w 10000"/>
                  <a:gd name="connsiteY23" fmla="*/ 4462 h 10000"/>
                  <a:gd name="connsiteX24" fmla="*/ 9180 w 10000"/>
                  <a:gd name="connsiteY24" fmla="*/ 4308 h 10000"/>
                  <a:gd name="connsiteX25" fmla="*/ 10000 w 10000"/>
                  <a:gd name="connsiteY25" fmla="*/ 3385 h 10000"/>
                  <a:gd name="connsiteX26" fmla="*/ 10000 w 10000"/>
                  <a:gd name="connsiteY26" fmla="*/ 3077 h 10000"/>
                  <a:gd name="connsiteX27" fmla="*/ 9836 w 10000"/>
                  <a:gd name="connsiteY27" fmla="*/ 2615 h 10000"/>
                  <a:gd name="connsiteX28" fmla="*/ 9344 w 10000"/>
                  <a:gd name="connsiteY28" fmla="*/ 2462 h 10000"/>
                  <a:gd name="connsiteX29" fmla="*/ 8689 w 10000"/>
                  <a:gd name="connsiteY29" fmla="*/ 2000 h 10000"/>
                  <a:gd name="connsiteX30" fmla="*/ 7869 w 10000"/>
                  <a:gd name="connsiteY30" fmla="*/ 2000 h 10000"/>
                  <a:gd name="connsiteX31" fmla="*/ 7541 w 10000"/>
                  <a:gd name="connsiteY31" fmla="*/ 1846 h 10000"/>
                  <a:gd name="connsiteX32" fmla="*/ 7377 w 10000"/>
                  <a:gd name="connsiteY32" fmla="*/ 1692 h 10000"/>
                  <a:gd name="connsiteX33" fmla="*/ 6721 w 10000"/>
                  <a:gd name="connsiteY33" fmla="*/ 1385 h 10000"/>
                  <a:gd name="connsiteX34" fmla="*/ 6230 w 10000"/>
                  <a:gd name="connsiteY34" fmla="*/ 1077 h 10000"/>
                  <a:gd name="connsiteX35" fmla="*/ 6066 w 10000"/>
                  <a:gd name="connsiteY35" fmla="*/ 769 h 10000"/>
                  <a:gd name="connsiteX36" fmla="*/ 5902 w 10000"/>
                  <a:gd name="connsiteY36" fmla="*/ 154 h 10000"/>
                  <a:gd name="connsiteX37" fmla="*/ 5738 w 10000"/>
                  <a:gd name="connsiteY37" fmla="*/ 154 h 10000"/>
                  <a:gd name="connsiteX38" fmla="*/ 5410 w 10000"/>
                  <a:gd name="connsiteY38" fmla="*/ 615 h 10000"/>
                  <a:gd name="connsiteX39" fmla="*/ 5082 w 10000"/>
                  <a:gd name="connsiteY39" fmla="*/ 769 h 10000"/>
                  <a:gd name="connsiteX40" fmla="*/ 4590 w 10000"/>
                  <a:gd name="connsiteY40" fmla="*/ 769 h 10000"/>
                  <a:gd name="connsiteX41" fmla="*/ 4426 w 10000"/>
                  <a:gd name="connsiteY41" fmla="*/ 769 h 10000"/>
                  <a:gd name="connsiteX42" fmla="*/ 3934 w 10000"/>
                  <a:gd name="connsiteY42" fmla="*/ 923 h 10000"/>
                  <a:gd name="connsiteX43" fmla="*/ 3770 w 10000"/>
                  <a:gd name="connsiteY43" fmla="*/ 923 h 10000"/>
                  <a:gd name="connsiteX44" fmla="*/ 3443 w 10000"/>
                  <a:gd name="connsiteY44" fmla="*/ 769 h 10000"/>
                  <a:gd name="connsiteX45" fmla="*/ 3607 w 10000"/>
                  <a:gd name="connsiteY45" fmla="*/ 308 h 10000"/>
                  <a:gd name="connsiteX46" fmla="*/ 3443 w 10000"/>
                  <a:gd name="connsiteY46" fmla="*/ 0 h 10000"/>
                  <a:gd name="connsiteX47" fmla="*/ 3279 w 10000"/>
                  <a:gd name="connsiteY47" fmla="*/ 0 h 10000"/>
                  <a:gd name="connsiteX48" fmla="*/ 3279 w 10000"/>
                  <a:gd name="connsiteY48" fmla="*/ 154 h 10000"/>
                  <a:gd name="connsiteX49" fmla="*/ 2951 w 10000"/>
                  <a:gd name="connsiteY49" fmla="*/ 308 h 10000"/>
                  <a:gd name="connsiteX50" fmla="*/ 2295 w 10000"/>
                  <a:gd name="connsiteY50" fmla="*/ 308 h 10000"/>
                  <a:gd name="connsiteX51" fmla="*/ 2459 w 10000"/>
                  <a:gd name="connsiteY51" fmla="*/ 615 h 10000"/>
                  <a:gd name="connsiteX52" fmla="*/ 2623 w 10000"/>
                  <a:gd name="connsiteY52" fmla="*/ 923 h 10000"/>
                  <a:gd name="connsiteX53" fmla="*/ 1803 w 10000"/>
                  <a:gd name="connsiteY53" fmla="*/ 1077 h 10000"/>
                  <a:gd name="connsiteX54" fmla="*/ 1639 w 10000"/>
                  <a:gd name="connsiteY54" fmla="*/ 923 h 10000"/>
                  <a:gd name="connsiteX55" fmla="*/ 984 w 10000"/>
                  <a:gd name="connsiteY55" fmla="*/ 1077 h 10000"/>
                  <a:gd name="connsiteX56" fmla="*/ 984 w 10000"/>
                  <a:gd name="connsiteY56" fmla="*/ 1385 h 10000"/>
                  <a:gd name="connsiteX57" fmla="*/ 820 w 10000"/>
                  <a:gd name="connsiteY57" fmla="*/ 2308 h 10000"/>
                  <a:gd name="connsiteX58" fmla="*/ 656 w 10000"/>
                  <a:gd name="connsiteY58" fmla="*/ 2154 h 10000"/>
                  <a:gd name="connsiteX59" fmla="*/ 656 w 10000"/>
                  <a:gd name="connsiteY59" fmla="*/ 2308 h 10000"/>
                  <a:gd name="connsiteX60" fmla="*/ 328 w 10000"/>
                  <a:gd name="connsiteY60" fmla="*/ 2462 h 10000"/>
                  <a:gd name="connsiteX61" fmla="*/ 0 w 10000"/>
                  <a:gd name="connsiteY61" fmla="*/ 2923 h 10000"/>
                  <a:gd name="connsiteX62" fmla="*/ 0 w 10000"/>
                  <a:gd name="connsiteY62" fmla="*/ 3385 h 10000"/>
                  <a:gd name="connsiteX63" fmla="*/ 328 w 10000"/>
                  <a:gd name="connsiteY63" fmla="*/ 3692 h 10000"/>
                  <a:gd name="connsiteX64" fmla="*/ 820 w 10000"/>
                  <a:gd name="connsiteY64" fmla="*/ 3538 h 10000"/>
                  <a:gd name="connsiteX65" fmla="*/ 820 w 10000"/>
                  <a:gd name="connsiteY65" fmla="*/ 4000 h 10000"/>
                  <a:gd name="connsiteX66" fmla="*/ 984 w 10000"/>
                  <a:gd name="connsiteY66" fmla="*/ 4000 h 10000"/>
                  <a:gd name="connsiteX67" fmla="*/ 1311 w 10000"/>
                  <a:gd name="connsiteY67" fmla="*/ 4000 h 10000"/>
                  <a:gd name="connsiteX68" fmla="*/ 1639 w 10000"/>
                  <a:gd name="connsiteY68" fmla="*/ 3692 h 10000"/>
                  <a:gd name="connsiteX69" fmla="*/ 2131 w 10000"/>
                  <a:gd name="connsiteY69" fmla="*/ 3846 h 10000"/>
                  <a:gd name="connsiteX70" fmla="*/ 2295 w 10000"/>
                  <a:gd name="connsiteY70" fmla="*/ 4308 h 10000"/>
                  <a:gd name="connsiteX71" fmla="*/ 2787 w 10000"/>
                  <a:gd name="connsiteY71" fmla="*/ 4462 h 10000"/>
                  <a:gd name="connsiteX72" fmla="*/ 3279 w 10000"/>
                  <a:gd name="connsiteY72" fmla="*/ 4769 h 10000"/>
                  <a:gd name="connsiteX73" fmla="*/ 3279 w 10000"/>
                  <a:gd name="connsiteY73" fmla="*/ 5077 h 10000"/>
                  <a:gd name="connsiteX74" fmla="*/ 3443 w 10000"/>
                  <a:gd name="connsiteY74" fmla="*/ 5231 h 10000"/>
                  <a:gd name="connsiteX75" fmla="*/ 3934 w 10000"/>
                  <a:gd name="connsiteY75" fmla="*/ 5385 h 10000"/>
                  <a:gd name="connsiteX76" fmla="*/ 3934 w 10000"/>
                  <a:gd name="connsiteY76" fmla="*/ 5692 h 10000"/>
                  <a:gd name="connsiteX77" fmla="*/ 3884 w 10000"/>
                  <a:gd name="connsiteY77" fmla="*/ 6343 h 10000"/>
                  <a:gd name="connsiteX78" fmla="*/ 4906 w 10000"/>
                  <a:gd name="connsiteY78" fmla="*/ 76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000" h="10000">
                    <a:moveTo>
                      <a:pt x="4906" y="7668"/>
                    </a:moveTo>
                    <a:cubicBezTo>
                      <a:pt x="4965" y="7727"/>
                      <a:pt x="5023" y="7787"/>
                      <a:pt x="5082" y="7846"/>
                    </a:cubicBezTo>
                    <a:cubicBezTo>
                      <a:pt x="5027" y="8000"/>
                      <a:pt x="4973" y="8154"/>
                      <a:pt x="4918" y="8308"/>
                    </a:cubicBezTo>
                    <a:cubicBezTo>
                      <a:pt x="4863" y="8359"/>
                      <a:pt x="4809" y="8411"/>
                      <a:pt x="4754" y="8462"/>
                    </a:cubicBezTo>
                    <a:lnTo>
                      <a:pt x="4098" y="8923"/>
                    </a:lnTo>
                    <a:lnTo>
                      <a:pt x="4262" y="8923"/>
                    </a:lnTo>
                    <a:lnTo>
                      <a:pt x="4098" y="8923"/>
                    </a:lnTo>
                    <a:lnTo>
                      <a:pt x="4426" y="9077"/>
                    </a:lnTo>
                    <a:lnTo>
                      <a:pt x="4754" y="9231"/>
                    </a:lnTo>
                    <a:lnTo>
                      <a:pt x="5082" y="9538"/>
                    </a:lnTo>
                    <a:cubicBezTo>
                      <a:pt x="5137" y="9692"/>
                      <a:pt x="5191" y="9846"/>
                      <a:pt x="5246" y="10000"/>
                    </a:cubicBezTo>
                    <a:lnTo>
                      <a:pt x="5410" y="9692"/>
                    </a:lnTo>
                    <a:lnTo>
                      <a:pt x="5738" y="9385"/>
                    </a:lnTo>
                    <a:lnTo>
                      <a:pt x="6066" y="9077"/>
                    </a:lnTo>
                    <a:lnTo>
                      <a:pt x="6393" y="8000"/>
                    </a:lnTo>
                    <a:lnTo>
                      <a:pt x="6721" y="7538"/>
                    </a:lnTo>
                    <a:lnTo>
                      <a:pt x="7541" y="7077"/>
                    </a:lnTo>
                    <a:lnTo>
                      <a:pt x="8197" y="6923"/>
                    </a:lnTo>
                    <a:lnTo>
                      <a:pt x="8361" y="6923"/>
                    </a:lnTo>
                    <a:lnTo>
                      <a:pt x="8525" y="6615"/>
                    </a:lnTo>
                    <a:lnTo>
                      <a:pt x="8525" y="6308"/>
                    </a:lnTo>
                    <a:lnTo>
                      <a:pt x="8852" y="5846"/>
                    </a:lnTo>
                    <a:lnTo>
                      <a:pt x="8852" y="5692"/>
                    </a:lnTo>
                    <a:cubicBezTo>
                      <a:pt x="8907" y="5282"/>
                      <a:pt x="8961" y="4872"/>
                      <a:pt x="9016" y="4462"/>
                    </a:cubicBezTo>
                    <a:cubicBezTo>
                      <a:pt x="9071" y="4411"/>
                      <a:pt x="9125" y="4359"/>
                      <a:pt x="9180" y="4308"/>
                    </a:cubicBezTo>
                    <a:lnTo>
                      <a:pt x="10000" y="3385"/>
                    </a:lnTo>
                    <a:lnTo>
                      <a:pt x="10000" y="3077"/>
                    </a:lnTo>
                    <a:cubicBezTo>
                      <a:pt x="9945" y="2923"/>
                      <a:pt x="9891" y="2769"/>
                      <a:pt x="9836" y="2615"/>
                    </a:cubicBezTo>
                    <a:lnTo>
                      <a:pt x="9344" y="2462"/>
                    </a:lnTo>
                    <a:lnTo>
                      <a:pt x="8689" y="2000"/>
                    </a:lnTo>
                    <a:lnTo>
                      <a:pt x="7869" y="2000"/>
                    </a:lnTo>
                    <a:lnTo>
                      <a:pt x="7541" y="1846"/>
                    </a:lnTo>
                    <a:cubicBezTo>
                      <a:pt x="7486" y="1795"/>
                      <a:pt x="7432" y="1743"/>
                      <a:pt x="7377" y="1692"/>
                    </a:cubicBezTo>
                    <a:lnTo>
                      <a:pt x="6721" y="1385"/>
                    </a:lnTo>
                    <a:lnTo>
                      <a:pt x="6230" y="1077"/>
                    </a:lnTo>
                    <a:lnTo>
                      <a:pt x="6066" y="769"/>
                    </a:lnTo>
                    <a:cubicBezTo>
                      <a:pt x="6011" y="564"/>
                      <a:pt x="5957" y="359"/>
                      <a:pt x="5902" y="154"/>
                    </a:cubicBezTo>
                    <a:lnTo>
                      <a:pt x="5738" y="154"/>
                    </a:lnTo>
                    <a:lnTo>
                      <a:pt x="5410" y="615"/>
                    </a:lnTo>
                    <a:lnTo>
                      <a:pt x="5082" y="769"/>
                    </a:lnTo>
                    <a:lnTo>
                      <a:pt x="4590" y="769"/>
                    </a:lnTo>
                    <a:lnTo>
                      <a:pt x="4426" y="769"/>
                    </a:lnTo>
                    <a:lnTo>
                      <a:pt x="3934" y="923"/>
                    </a:lnTo>
                    <a:lnTo>
                      <a:pt x="3770" y="923"/>
                    </a:lnTo>
                    <a:lnTo>
                      <a:pt x="3443" y="769"/>
                    </a:lnTo>
                    <a:cubicBezTo>
                      <a:pt x="3498" y="615"/>
                      <a:pt x="3552" y="462"/>
                      <a:pt x="3607" y="308"/>
                    </a:cubicBezTo>
                    <a:lnTo>
                      <a:pt x="3443" y="0"/>
                    </a:lnTo>
                    <a:lnTo>
                      <a:pt x="3279" y="0"/>
                    </a:lnTo>
                    <a:lnTo>
                      <a:pt x="3279" y="154"/>
                    </a:lnTo>
                    <a:lnTo>
                      <a:pt x="2951" y="308"/>
                    </a:lnTo>
                    <a:lnTo>
                      <a:pt x="2295" y="308"/>
                    </a:lnTo>
                    <a:cubicBezTo>
                      <a:pt x="2350" y="410"/>
                      <a:pt x="2404" y="513"/>
                      <a:pt x="2459" y="615"/>
                    </a:cubicBezTo>
                    <a:lnTo>
                      <a:pt x="2623" y="923"/>
                    </a:lnTo>
                    <a:lnTo>
                      <a:pt x="1803" y="1077"/>
                    </a:lnTo>
                    <a:cubicBezTo>
                      <a:pt x="1748" y="1026"/>
                      <a:pt x="1694" y="974"/>
                      <a:pt x="1639" y="923"/>
                    </a:cubicBezTo>
                    <a:lnTo>
                      <a:pt x="984" y="1077"/>
                    </a:lnTo>
                    <a:lnTo>
                      <a:pt x="984" y="1385"/>
                    </a:lnTo>
                    <a:cubicBezTo>
                      <a:pt x="929" y="1693"/>
                      <a:pt x="875" y="2000"/>
                      <a:pt x="820" y="2308"/>
                    </a:cubicBezTo>
                    <a:cubicBezTo>
                      <a:pt x="765" y="2257"/>
                      <a:pt x="711" y="2205"/>
                      <a:pt x="656" y="2154"/>
                    </a:cubicBezTo>
                    <a:lnTo>
                      <a:pt x="656" y="2308"/>
                    </a:lnTo>
                    <a:lnTo>
                      <a:pt x="328" y="2462"/>
                    </a:lnTo>
                    <a:lnTo>
                      <a:pt x="0" y="2923"/>
                    </a:lnTo>
                    <a:lnTo>
                      <a:pt x="0" y="3385"/>
                    </a:lnTo>
                    <a:lnTo>
                      <a:pt x="328" y="3692"/>
                    </a:lnTo>
                    <a:lnTo>
                      <a:pt x="820" y="3538"/>
                    </a:lnTo>
                    <a:lnTo>
                      <a:pt x="820" y="4000"/>
                    </a:lnTo>
                    <a:lnTo>
                      <a:pt x="984" y="4000"/>
                    </a:lnTo>
                    <a:lnTo>
                      <a:pt x="1311" y="4000"/>
                    </a:lnTo>
                    <a:lnTo>
                      <a:pt x="1639" y="3692"/>
                    </a:lnTo>
                    <a:lnTo>
                      <a:pt x="2131" y="3846"/>
                    </a:lnTo>
                    <a:cubicBezTo>
                      <a:pt x="2186" y="4000"/>
                      <a:pt x="2240" y="4154"/>
                      <a:pt x="2295" y="4308"/>
                    </a:cubicBezTo>
                    <a:lnTo>
                      <a:pt x="2787" y="4462"/>
                    </a:lnTo>
                    <a:lnTo>
                      <a:pt x="3279" y="4769"/>
                    </a:lnTo>
                    <a:lnTo>
                      <a:pt x="3279" y="5077"/>
                    </a:lnTo>
                    <a:cubicBezTo>
                      <a:pt x="3334" y="5128"/>
                      <a:pt x="3388" y="5180"/>
                      <a:pt x="3443" y="5231"/>
                    </a:cubicBezTo>
                    <a:lnTo>
                      <a:pt x="3934" y="5385"/>
                    </a:lnTo>
                    <a:lnTo>
                      <a:pt x="3934" y="5692"/>
                    </a:lnTo>
                    <a:cubicBezTo>
                      <a:pt x="3917" y="5909"/>
                      <a:pt x="3901" y="6126"/>
                      <a:pt x="3884" y="6343"/>
                    </a:cubicBezTo>
                    <a:lnTo>
                      <a:pt x="4906" y="7668"/>
                    </a:lnTo>
                    <a:close/>
                  </a:path>
                </a:pathLst>
              </a:custGeom>
              <a:solidFill>
                <a:srgbClr val="00AEEF"/>
              </a:solidFill>
              <a:ln w="3175">
                <a:solidFill>
                  <a:schemeClr val="tx1">
                    <a:lumMod val="65000"/>
                    <a:lumOff val="35000"/>
                  </a:schemeClr>
                </a:solidFill>
                <a:round/>
                <a:headEnd/>
                <a:tailEnd/>
              </a:ln>
            </p:spPr>
            <p:txBody>
              <a:bodyPr/>
              <a:lstStyle/>
              <a:p>
                <a:pPr indent="-173243" defTabSz="932559">
                  <a:lnSpc>
                    <a:spcPct val="90000"/>
                  </a:lnSpc>
                  <a:spcBef>
                    <a:spcPct val="50000"/>
                  </a:spcBef>
                  <a:defRPr/>
                </a:pPr>
                <a:endParaRPr lang="en-US" altLang="zh-CN" sz="1836" dirty="0">
                  <a:solidFill>
                    <a:prstClr val="white">
                      <a:lumMod val="85000"/>
                      <a:lumOff val="15000"/>
                    </a:prstClr>
                  </a:solidFill>
                </a:endParaRPr>
              </a:p>
            </p:txBody>
          </p:sp>
          <p:sp>
            <p:nvSpPr>
              <p:cNvPr id="1270" name="Freeform 1269"/>
              <p:cNvSpPr/>
              <p:nvPr/>
            </p:nvSpPr>
            <p:spPr bwMode="auto">
              <a:xfrm>
                <a:off x="8646547" y="1454219"/>
                <a:ext cx="6865" cy="7725"/>
              </a:xfrm>
              <a:custGeom>
                <a:avLst/>
                <a:gdLst>
                  <a:gd name="connsiteX0" fmla="*/ 165 w 13731"/>
                  <a:gd name="connsiteY0" fmla="*/ 9904 h 15451"/>
                  <a:gd name="connsiteX1" fmla="*/ 12072 w 13731"/>
                  <a:gd name="connsiteY1" fmla="*/ 14666 h 15451"/>
                  <a:gd name="connsiteX2" fmla="*/ 9690 w 13731"/>
                  <a:gd name="connsiteY2" fmla="*/ 379 h 15451"/>
                  <a:gd name="connsiteX3" fmla="*/ 4928 w 13731"/>
                  <a:gd name="connsiteY3" fmla="*/ 7522 h 15451"/>
                  <a:gd name="connsiteX4" fmla="*/ 165 w 13731"/>
                  <a:gd name="connsiteY4" fmla="*/ 9904 h 1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1" h="15451">
                    <a:moveTo>
                      <a:pt x="165" y="9904"/>
                    </a:moveTo>
                    <a:cubicBezTo>
                      <a:pt x="1356" y="11095"/>
                      <a:pt x="9049" y="17689"/>
                      <a:pt x="12072" y="14666"/>
                    </a:cubicBezTo>
                    <a:cubicBezTo>
                      <a:pt x="15486" y="11252"/>
                      <a:pt x="13104" y="3793"/>
                      <a:pt x="9690" y="379"/>
                    </a:cubicBezTo>
                    <a:cubicBezTo>
                      <a:pt x="7667" y="-1644"/>
                      <a:pt x="6208" y="4962"/>
                      <a:pt x="4928" y="7522"/>
                    </a:cubicBezTo>
                    <a:cubicBezTo>
                      <a:pt x="4573" y="8232"/>
                      <a:pt x="-1026" y="8713"/>
                      <a:pt x="165" y="9904"/>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71" name="Freeform 1270"/>
              <p:cNvSpPr/>
              <p:nvPr/>
            </p:nvSpPr>
            <p:spPr bwMode="auto">
              <a:xfrm>
                <a:off x="9828076" y="1131516"/>
                <a:ext cx="58538" cy="37085"/>
              </a:xfrm>
              <a:custGeom>
                <a:avLst/>
                <a:gdLst>
                  <a:gd name="connsiteX0" fmla="*/ 13947 w 117077"/>
                  <a:gd name="connsiteY0" fmla="*/ 671 h 74169"/>
                  <a:gd name="connsiteX1" fmla="*/ 11566 w 117077"/>
                  <a:gd name="connsiteY1" fmla="*/ 19721 h 74169"/>
                  <a:gd name="connsiteX2" fmla="*/ 18710 w 117077"/>
                  <a:gd name="connsiteY2" fmla="*/ 24483 h 74169"/>
                  <a:gd name="connsiteX3" fmla="*/ 16328 w 117077"/>
                  <a:gd name="connsiteY3" fmla="*/ 31627 h 74169"/>
                  <a:gd name="connsiteX4" fmla="*/ 11566 w 117077"/>
                  <a:gd name="connsiteY4" fmla="*/ 38771 h 74169"/>
                  <a:gd name="connsiteX5" fmla="*/ 9185 w 117077"/>
                  <a:gd name="connsiteY5" fmla="*/ 48296 h 74169"/>
                  <a:gd name="connsiteX6" fmla="*/ 25853 w 117077"/>
                  <a:gd name="connsiteY6" fmla="*/ 67346 h 74169"/>
                  <a:gd name="connsiteX7" fmla="*/ 44903 w 117077"/>
                  <a:gd name="connsiteY7" fmla="*/ 64965 h 74169"/>
                  <a:gd name="connsiteX8" fmla="*/ 52047 w 117077"/>
                  <a:gd name="connsiteY8" fmla="*/ 62583 h 74169"/>
                  <a:gd name="connsiteX9" fmla="*/ 63953 w 117077"/>
                  <a:gd name="connsiteY9" fmla="*/ 64965 h 74169"/>
                  <a:gd name="connsiteX10" fmla="*/ 80622 w 117077"/>
                  <a:gd name="connsiteY10" fmla="*/ 69727 h 74169"/>
                  <a:gd name="connsiteX11" fmla="*/ 85385 w 117077"/>
                  <a:gd name="connsiteY11" fmla="*/ 55440 h 74169"/>
                  <a:gd name="connsiteX12" fmla="*/ 92528 w 117077"/>
                  <a:gd name="connsiteY12" fmla="*/ 50677 h 74169"/>
                  <a:gd name="connsiteX13" fmla="*/ 111578 w 117077"/>
                  <a:gd name="connsiteY13" fmla="*/ 53058 h 74169"/>
                  <a:gd name="connsiteX14" fmla="*/ 109197 w 117077"/>
                  <a:gd name="connsiteY14" fmla="*/ 43533 h 74169"/>
                  <a:gd name="connsiteX15" fmla="*/ 104435 w 117077"/>
                  <a:gd name="connsiteY15" fmla="*/ 36390 h 74169"/>
                  <a:gd name="connsiteX16" fmla="*/ 102053 w 117077"/>
                  <a:gd name="connsiteY16" fmla="*/ 29246 h 74169"/>
                  <a:gd name="connsiteX17" fmla="*/ 113960 w 117077"/>
                  <a:gd name="connsiteY17" fmla="*/ 14958 h 74169"/>
                  <a:gd name="connsiteX18" fmla="*/ 106816 w 117077"/>
                  <a:gd name="connsiteY18" fmla="*/ 10196 h 74169"/>
                  <a:gd name="connsiteX19" fmla="*/ 92528 w 117077"/>
                  <a:gd name="connsiteY19" fmla="*/ 5433 h 74169"/>
                  <a:gd name="connsiteX20" fmla="*/ 13947 w 117077"/>
                  <a:gd name="connsiteY20" fmla="*/ 5433 h 74169"/>
                  <a:gd name="connsiteX21" fmla="*/ 13947 w 117077"/>
                  <a:gd name="connsiteY21" fmla="*/ 671 h 7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7077" h="74169">
                    <a:moveTo>
                      <a:pt x="13947" y="671"/>
                    </a:moveTo>
                    <a:cubicBezTo>
                      <a:pt x="13550" y="3052"/>
                      <a:pt x="6091" y="12878"/>
                      <a:pt x="11566" y="19721"/>
                    </a:cubicBezTo>
                    <a:cubicBezTo>
                      <a:pt x="13354" y="21956"/>
                      <a:pt x="16329" y="22896"/>
                      <a:pt x="18710" y="24483"/>
                    </a:cubicBezTo>
                    <a:cubicBezTo>
                      <a:pt x="17916" y="26864"/>
                      <a:pt x="17451" y="29382"/>
                      <a:pt x="16328" y="31627"/>
                    </a:cubicBezTo>
                    <a:cubicBezTo>
                      <a:pt x="15048" y="34187"/>
                      <a:pt x="12693" y="36140"/>
                      <a:pt x="11566" y="38771"/>
                    </a:cubicBezTo>
                    <a:cubicBezTo>
                      <a:pt x="10277" y="41779"/>
                      <a:pt x="9979" y="45121"/>
                      <a:pt x="9185" y="48296"/>
                    </a:cubicBezTo>
                    <a:cubicBezTo>
                      <a:pt x="20297" y="64964"/>
                      <a:pt x="13948" y="59408"/>
                      <a:pt x="25853" y="67346"/>
                    </a:cubicBezTo>
                    <a:cubicBezTo>
                      <a:pt x="32203" y="66552"/>
                      <a:pt x="38607" y="66110"/>
                      <a:pt x="44903" y="64965"/>
                    </a:cubicBezTo>
                    <a:cubicBezTo>
                      <a:pt x="47373" y="64516"/>
                      <a:pt x="49537" y="62583"/>
                      <a:pt x="52047" y="62583"/>
                    </a:cubicBezTo>
                    <a:cubicBezTo>
                      <a:pt x="56094" y="62583"/>
                      <a:pt x="59984" y="64171"/>
                      <a:pt x="63953" y="64965"/>
                    </a:cubicBezTo>
                    <a:cubicBezTo>
                      <a:pt x="67632" y="70482"/>
                      <a:pt x="70618" y="79730"/>
                      <a:pt x="80622" y="69727"/>
                    </a:cubicBezTo>
                    <a:cubicBezTo>
                      <a:pt x="84172" y="66177"/>
                      <a:pt x="81208" y="58225"/>
                      <a:pt x="85385" y="55440"/>
                    </a:cubicBezTo>
                    <a:lnTo>
                      <a:pt x="92528" y="50677"/>
                    </a:lnTo>
                    <a:cubicBezTo>
                      <a:pt x="98878" y="51471"/>
                      <a:pt x="105696" y="55579"/>
                      <a:pt x="111578" y="53058"/>
                    </a:cubicBezTo>
                    <a:cubicBezTo>
                      <a:pt x="114586" y="51769"/>
                      <a:pt x="110486" y="46541"/>
                      <a:pt x="109197" y="43533"/>
                    </a:cubicBezTo>
                    <a:cubicBezTo>
                      <a:pt x="108070" y="40903"/>
                      <a:pt x="105715" y="38949"/>
                      <a:pt x="104435" y="36390"/>
                    </a:cubicBezTo>
                    <a:cubicBezTo>
                      <a:pt x="103312" y="34145"/>
                      <a:pt x="102847" y="31627"/>
                      <a:pt x="102053" y="29246"/>
                    </a:cubicBezTo>
                    <a:cubicBezTo>
                      <a:pt x="111917" y="25958"/>
                      <a:pt x="122467" y="27717"/>
                      <a:pt x="113960" y="14958"/>
                    </a:cubicBezTo>
                    <a:cubicBezTo>
                      <a:pt x="112372" y="12577"/>
                      <a:pt x="109431" y="11358"/>
                      <a:pt x="106816" y="10196"/>
                    </a:cubicBezTo>
                    <a:cubicBezTo>
                      <a:pt x="102228" y="8157"/>
                      <a:pt x="92528" y="5433"/>
                      <a:pt x="92528" y="5433"/>
                    </a:cubicBezTo>
                    <a:cubicBezTo>
                      <a:pt x="54630" y="8592"/>
                      <a:pt x="60744" y="9333"/>
                      <a:pt x="13947" y="5433"/>
                    </a:cubicBezTo>
                    <a:cubicBezTo>
                      <a:pt x="-17633" y="2801"/>
                      <a:pt x="14344" y="-1710"/>
                      <a:pt x="13947" y="671"/>
                    </a:cubicBezTo>
                    <a:close/>
                  </a:path>
                </a:pathLst>
              </a:custGeom>
              <a:solidFill>
                <a:srgbClr val="00AEEF"/>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72" name="Freeform 595"/>
              <p:cNvSpPr>
                <a:spLocks/>
              </p:cNvSpPr>
              <p:nvPr/>
            </p:nvSpPr>
            <p:spPr bwMode="auto">
              <a:xfrm>
                <a:off x="8475752" y="1450145"/>
                <a:ext cx="139700" cy="38894"/>
              </a:xfrm>
              <a:custGeom>
                <a:avLst/>
                <a:gdLst>
                  <a:gd name="T0" fmla="*/ 2147483647 w 144"/>
                  <a:gd name="T1" fmla="*/ 2147483647 h 40"/>
                  <a:gd name="T2" fmla="*/ 2147483647 w 144"/>
                  <a:gd name="T3" fmla="*/ 0 h 40"/>
                  <a:gd name="T4" fmla="*/ 2147483647 w 144"/>
                  <a:gd name="T5" fmla="*/ 0 h 40"/>
                  <a:gd name="T6" fmla="*/ 2147483647 w 144"/>
                  <a:gd name="T7" fmla="*/ 2147483647 h 40"/>
                  <a:gd name="T8" fmla="*/ 2147483647 w 144"/>
                  <a:gd name="T9" fmla="*/ 2147483647 h 40"/>
                  <a:gd name="T10" fmla="*/ 2147483647 w 144"/>
                  <a:gd name="T11" fmla="*/ 2147483647 h 40"/>
                  <a:gd name="T12" fmla="*/ 2147483647 w 144"/>
                  <a:gd name="T13" fmla="*/ 2147483647 h 40"/>
                  <a:gd name="T14" fmla="*/ 2147483647 w 144"/>
                  <a:gd name="T15" fmla="*/ 2147483647 h 40"/>
                  <a:gd name="T16" fmla="*/ 2147483647 w 144"/>
                  <a:gd name="T17" fmla="*/ 2147483647 h 40"/>
                  <a:gd name="T18" fmla="*/ 2147483647 w 144"/>
                  <a:gd name="T19" fmla="*/ 2147483647 h 40"/>
                  <a:gd name="T20" fmla="*/ 2147483647 w 144"/>
                  <a:gd name="T21" fmla="*/ 2147483647 h 40"/>
                  <a:gd name="T22" fmla="*/ 2147483647 w 144"/>
                  <a:gd name="T23" fmla="*/ 2147483647 h 40"/>
                  <a:gd name="T24" fmla="*/ 2147483647 w 144"/>
                  <a:gd name="T25" fmla="*/ 2147483647 h 40"/>
                  <a:gd name="T26" fmla="*/ 2147483647 w 144"/>
                  <a:gd name="T27" fmla="*/ 2147483647 h 40"/>
                  <a:gd name="T28" fmla="*/ 0 w 144"/>
                  <a:gd name="T29" fmla="*/ 2147483647 h 40"/>
                  <a:gd name="T30" fmla="*/ 2147483647 w 1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40"/>
                  <a:gd name="T50" fmla="*/ 144 w 14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40">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273" name="Freeform 649"/>
              <p:cNvSpPr>
                <a:spLocks/>
              </p:cNvSpPr>
              <p:nvPr/>
            </p:nvSpPr>
            <p:spPr bwMode="auto">
              <a:xfrm>
                <a:off x="9797345" y="1450145"/>
                <a:ext cx="201613" cy="249238"/>
              </a:xfrm>
              <a:custGeom>
                <a:avLst/>
                <a:gdLst>
                  <a:gd name="T0" fmla="*/ 2147483647 w 208"/>
                  <a:gd name="T1" fmla="*/ 2147483647 h 256"/>
                  <a:gd name="T2" fmla="*/ 2147483647 w 208"/>
                  <a:gd name="T3" fmla="*/ 2147483647 h 256"/>
                  <a:gd name="T4" fmla="*/ 2147483647 w 208"/>
                  <a:gd name="T5" fmla="*/ 2147483647 h 256"/>
                  <a:gd name="T6" fmla="*/ 2147483647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2147483647 h 256"/>
                  <a:gd name="T16" fmla="*/ 2147483647 w 208"/>
                  <a:gd name="T17" fmla="*/ 2147483647 h 256"/>
                  <a:gd name="T18" fmla="*/ 0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2147483647 w 208"/>
                  <a:gd name="T59" fmla="*/ 2147483647 h 256"/>
                  <a:gd name="T60" fmla="*/ 2147483647 w 208"/>
                  <a:gd name="T61" fmla="*/ 2147483647 h 256"/>
                  <a:gd name="T62" fmla="*/ 2147483647 w 208"/>
                  <a:gd name="T63" fmla="*/ 2147483647 h 256"/>
                  <a:gd name="T64" fmla="*/ 2147483647 w 208"/>
                  <a:gd name="T65" fmla="*/ 2147483647 h 256"/>
                  <a:gd name="T66" fmla="*/ 2147483647 w 208"/>
                  <a:gd name="T67" fmla="*/ 2147483647 h 256"/>
                  <a:gd name="T68" fmla="*/ 2147483647 w 208"/>
                  <a:gd name="T69" fmla="*/ 2147483647 h 256"/>
                  <a:gd name="T70" fmla="*/ 2147483647 w 208"/>
                  <a:gd name="T71" fmla="*/ 0 h 256"/>
                  <a:gd name="T72" fmla="*/ 2147483647 w 208"/>
                  <a:gd name="T73" fmla="*/ 2147483647 h 256"/>
                  <a:gd name="T74" fmla="*/ 2147483647 w 20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256"/>
                  <a:gd name="T116" fmla="*/ 208 w 20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256">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274" name="Freeform 1273"/>
              <p:cNvSpPr/>
              <p:nvPr/>
            </p:nvSpPr>
            <p:spPr bwMode="auto">
              <a:xfrm>
                <a:off x="11056440" y="1170208"/>
                <a:ext cx="56150" cy="73561"/>
              </a:xfrm>
              <a:custGeom>
                <a:avLst/>
                <a:gdLst>
                  <a:gd name="connsiteX0" fmla="*/ 57 w 111975"/>
                  <a:gd name="connsiteY0" fmla="*/ 85211 h 147123"/>
                  <a:gd name="connsiteX1" fmla="*/ 14344 w 111975"/>
                  <a:gd name="connsiteY1" fmla="*/ 87592 h 147123"/>
                  <a:gd name="connsiteX2" fmla="*/ 31013 w 111975"/>
                  <a:gd name="connsiteY2" fmla="*/ 92355 h 147123"/>
                  <a:gd name="connsiteX3" fmla="*/ 40538 w 111975"/>
                  <a:gd name="connsiteY3" fmla="*/ 99498 h 147123"/>
                  <a:gd name="connsiteX4" fmla="*/ 47682 w 111975"/>
                  <a:gd name="connsiteY4" fmla="*/ 104261 h 147123"/>
                  <a:gd name="connsiteX5" fmla="*/ 52444 w 111975"/>
                  <a:gd name="connsiteY5" fmla="*/ 120930 h 147123"/>
                  <a:gd name="connsiteX6" fmla="*/ 61969 w 111975"/>
                  <a:gd name="connsiteY6" fmla="*/ 142361 h 147123"/>
                  <a:gd name="connsiteX7" fmla="*/ 69113 w 111975"/>
                  <a:gd name="connsiteY7" fmla="*/ 147123 h 147123"/>
                  <a:gd name="connsiteX8" fmla="*/ 85782 w 111975"/>
                  <a:gd name="connsiteY8" fmla="*/ 144742 h 147123"/>
                  <a:gd name="connsiteX9" fmla="*/ 95307 w 111975"/>
                  <a:gd name="connsiteY9" fmla="*/ 132836 h 147123"/>
                  <a:gd name="connsiteX10" fmla="*/ 102450 w 111975"/>
                  <a:gd name="connsiteY10" fmla="*/ 128073 h 147123"/>
                  <a:gd name="connsiteX11" fmla="*/ 111975 w 111975"/>
                  <a:gd name="connsiteY11" fmla="*/ 106642 h 147123"/>
                  <a:gd name="connsiteX12" fmla="*/ 109594 w 111975"/>
                  <a:gd name="connsiteY12" fmla="*/ 49492 h 147123"/>
                  <a:gd name="connsiteX13" fmla="*/ 107213 w 111975"/>
                  <a:gd name="connsiteY13" fmla="*/ 42348 h 147123"/>
                  <a:gd name="connsiteX14" fmla="*/ 100069 w 111975"/>
                  <a:gd name="connsiteY14" fmla="*/ 35205 h 147123"/>
                  <a:gd name="connsiteX15" fmla="*/ 97688 w 111975"/>
                  <a:gd name="connsiteY15" fmla="*/ 28061 h 147123"/>
                  <a:gd name="connsiteX16" fmla="*/ 100069 w 111975"/>
                  <a:gd name="connsiteY16" fmla="*/ 9011 h 147123"/>
                  <a:gd name="connsiteX17" fmla="*/ 92925 w 111975"/>
                  <a:gd name="connsiteY17" fmla="*/ 6630 h 147123"/>
                  <a:gd name="connsiteX18" fmla="*/ 69113 w 111975"/>
                  <a:gd name="connsiteY18" fmla="*/ 4248 h 147123"/>
                  <a:gd name="connsiteX19" fmla="*/ 66732 w 111975"/>
                  <a:gd name="connsiteY19" fmla="*/ 16155 h 147123"/>
                  <a:gd name="connsiteX20" fmla="*/ 59588 w 111975"/>
                  <a:gd name="connsiteY20" fmla="*/ 20917 h 147123"/>
                  <a:gd name="connsiteX21" fmla="*/ 57207 w 111975"/>
                  <a:gd name="connsiteY21" fmla="*/ 28061 h 147123"/>
                  <a:gd name="connsiteX22" fmla="*/ 61969 w 111975"/>
                  <a:gd name="connsiteY22" fmla="*/ 51873 h 147123"/>
                  <a:gd name="connsiteX23" fmla="*/ 45300 w 111975"/>
                  <a:gd name="connsiteY23" fmla="*/ 63780 h 147123"/>
                  <a:gd name="connsiteX24" fmla="*/ 35775 w 111975"/>
                  <a:gd name="connsiteY24" fmla="*/ 61398 h 147123"/>
                  <a:gd name="connsiteX25" fmla="*/ 23869 w 111975"/>
                  <a:gd name="connsiteY25" fmla="*/ 68542 h 147123"/>
                  <a:gd name="connsiteX26" fmla="*/ 16725 w 111975"/>
                  <a:gd name="connsiteY26" fmla="*/ 75686 h 147123"/>
                  <a:gd name="connsiteX27" fmla="*/ 9582 w 111975"/>
                  <a:gd name="connsiteY27" fmla="*/ 78067 h 147123"/>
                  <a:gd name="connsiteX28" fmla="*/ 57 w 111975"/>
                  <a:gd name="connsiteY28" fmla="*/ 85211 h 147123"/>
                  <a:gd name="connsiteX0" fmla="*/ 57 w 111975"/>
                  <a:gd name="connsiteY0" fmla="*/ 85211 h 147123"/>
                  <a:gd name="connsiteX1" fmla="*/ 14344 w 111975"/>
                  <a:gd name="connsiteY1" fmla="*/ 87592 h 147123"/>
                  <a:gd name="connsiteX2" fmla="*/ 31013 w 111975"/>
                  <a:gd name="connsiteY2" fmla="*/ 92355 h 147123"/>
                  <a:gd name="connsiteX3" fmla="*/ 40538 w 111975"/>
                  <a:gd name="connsiteY3" fmla="*/ 99498 h 147123"/>
                  <a:gd name="connsiteX4" fmla="*/ 47682 w 111975"/>
                  <a:gd name="connsiteY4" fmla="*/ 104261 h 147123"/>
                  <a:gd name="connsiteX5" fmla="*/ 52444 w 111975"/>
                  <a:gd name="connsiteY5" fmla="*/ 120930 h 147123"/>
                  <a:gd name="connsiteX6" fmla="*/ 61969 w 111975"/>
                  <a:gd name="connsiteY6" fmla="*/ 142361 h 147123"/>
                  <a:gd name="connsiteX7" fmla="*/ 69113 w 111975"/>
                  <a:gd name="connsiteY7" fmla="*/ 147123 h 147123"/>
                  <a:gd name="connsiteX8" fmla="*/ 85782 w 111975"/>
                  <a:gd name="connsiteY8" fmla="*/ 144742 h 147123"/>
                  <a:gd name="connsiteX9" fmla="*/ 95307 w 111975"/>
                  <a:gd name="connsiteY9" fmla="*/ 132836 h 147123"/>
                  <a:gd name="connsiteX10" fmla="*/ 102450 w 111975"/>
                  <a:gd name="connsiteY10" fmla="*/ 128073 h 147123"/>
                  <a:gd name="connsiteX11" fmla="*/ 111975 w 111975"/>
                  <a:gd name="connsiteY11" fmla="*/ 106642 h 147123"/>
                  <a:gd name="connsiteX12" fmla="*/ 109594 w 111975"/>
                  <a:gd name="connsiteY12" fmla="*/ 49492 h 147123"/>
                  <a:gd name="connsiteX13" fmla="*/ 107213 w 111975"/>
                  <a:gd name="connsiteY13" fmla="*/ 42348 h 147123"/>
                  <a:gd name="connsiteX14" fmla="*/ 100069 w 111975"/>
                  <a:gd name="connsiteY14" fmla="*/ 35205 h 147123"/>
                  <a:gd name="connsiteX15" fmla="*/ 97688 w 111975"/>
                  <a:gd name="connsiteY15" fmla="*/ 28061 h 147123"/>
                  <a:gd name="connsiteX16" fmla="*/ 100069 w 111975"/>
                  <a:gd name="connsiteY16" fmla="*/ 9011 h 147123"/>
                  <a:gd name="connsiteX17" fmla="*/ 92925 w 111975"/>
                  <a:gd name="connsiteY17" fmla="*/ 6630 h 147123"/>
                  <a:gd name="connsiteX18" fmla="*/ 69113 w 111975"/>
                  <a:gd name="connsiteY18" fmla="*/ 4248 h 147123"/>
                  <a:gd name="connsiteX19" fmla="*/ 66732 w 111975"/>
                  <a:gd name="connsiteY19" fmla="*/ 16155 h 147123"/>
                  <a:gd name="connsiteX20" fmla="*/ 59588 w 111975"/>
                  <a:gd name="connsiteY20" fmla="*/ 20917 h 147123"/>
                  <a:gd name="connsiteX21" fmla="*/ 57207 w 111975"/>
                  <a:gd name="connsiteY21" fmla="*/ 28061 h 147123"/>
                  <a:gd name="connsiteX22" fmla="*/ 61969 w 111975"/>
                  <a:gd name="connsiteY22" fmla="*/ 51873 h 147123"/>
                  <a:gd name="connsiteX23" fmla="*/ 45300 w 111975"/>
                  <a:gd name="connsiteY23" fmla="*/ 63780 h 147123"/>
                  <a:gd name="connsiteX24" fmla="*/ 35775 w 111975"/>
                  <a:gd name="connsiteY24" fmla="*/ 61398 h 147123"/>
                  <a:gd name="connsiteX25" fmla="*/ 14344 w 111975"/>
                  <a:gd name="connsiteY25" fmla="*/ 75686 h 147123"/>
                  <a:gd name="connsiteX26" fmla="*/ 16725 w 111975"/>
                  <a:gd name="connsiteY26" fmla="*/ 75686 h 147123"/>
                  <a:gd name="connsiteX27" fmla="*/ 9582 w 111975"/>
                  <a:gd name="connsiteY27" fmla="*/ 78067 h 147123"/>
                  <a:gd name="connsiteX28" fmla="*/ 57 w 111975"/>
                  <a:gd name="connsiteY28" fmla="*/ 85211 h 147123"/>
                  <a:gd name="connsiteX0" fmla="*/ 57 w 111975"/>
                  <a:gd name="connsiteY0" fmla="*/ 85211 h 147123"/>
                  <a:gd name="connsiteX1" fmla="*/ 14344 w 111975"/>
                  <a:gd name="connsiteY1" fmla="*/ 87592 h 147123"/>
                  <a:gd name="connsiteX2" fmla="*/ 31013 w 111975"/>
                  <a:gd name="connsiteY2" fmla="*/ 92355 h 147123"/>
                  <a:gd name="connsiteX3" fmla="*/ 40538 w 111975"/>
                  <a:gd name="connsiteY3" fmla="*/ 99498 h 147123"/>
                  <a:gd name="connsiteX4" fmla="*/ 47682 w 111975"/>
                  <a:gd name="connsiteY4" fmla="*/ 104261 h 147123"/>
                  <a:gd name="connsiteX5" fmla="*/ 52444 w 111975"/>
                  <a:gd name="connsiteY5" fmla="*/ 120930 h 147123"/>
                  <a:gd name="connsiteX6" fmla="*/ 61969 w 111975"/>
                  <a:gd name="connsiteY6" fmla="*/ 142361 h 147123"/>
                  <a:gd name="connsiteX7" fmla="*/ 69113 w 111975"/>
                  <a:gd name="connsiteY7" fmla="*/ 147123 h 147123"/>
                  <a:gd name="connsiteX8" fmla="*/ 85782 w 111975"/>
                  <a:gd name="connsiteY8" fmla="*/ 144742 h 147123"/>
                  <a:gd name="connsiteX9" fmla="*/ 95307 w 111975"/>
                  <a:gd name="connsiteY9" fmla="*/ 132836 h 147123"/>
                  <a:gd name="connsiteX10" fmla="*/ 102450 w 111975"/>
                  <a:gd name="connsiteY10" fmla="*/ 128073 h 147123"/>
                  <a:gd name="connsiteX11" fmla="*/ 111975 w 111975"/>
                  <a:gd name="connsiteY11" fmla="*/ 106642 h 147123"/>
                  <a:gd name="connsiteX12" fmla="*/ 109594 w 111975"/>
                  <a:gd name="connsiteY12" fmla="*/ 49492 h 147123"/>
                  <a:gd name="connsiteX13" fmla="*/ 107213 w 111975"/>
                  <a:gd name="connsiteY13" fmla="*/ 42348 h 147123"/>
                  <a:gd name="connsiteX14" fmla="*/ 100069 w 111975"/>
                  <a:gd name="connsiteY14" fmla="*/ 35205 h 147123"/>
                  <a:gd name="connsiteX15" fmla="*/ 97688 w 111975"/>
                  <a:gd name="connsiteY15" fmla="*/ 28061 h 147123"/>
                  <a:gd name="connsiteX16" fmla="*/ 100069 w 111975"/>
                  <a:gd name="connsiteY16" fmla="*/ 9011 h 147123"/>
                  <a:gd name="connsiteX17" fmla="*/ 92925 w 111975"/>
                  <a:gd name="connsiteY17" fmla="*/ 6630 h 147123"/>
                  <a:gd name="connsiteX18" fmla="*/ 69113 w 111975"/>
                  <a:gd name="connsiteY18" fmla="*/ 4248 h 147123"/>
                  <a:gd name="connsiteX19" fmla="*/ 66732 w 111975"/>
                  <a:gd name="connsiteY19" fmla="*/ 16155 h 147123"/>
                  <a:gd name="connsiteX20" fmla="*/ 59588 w 111975"/>
                  <a:gd name="connsiteY20" fmla="*/ 20917 h 147123"/>
                  <a:gd name="connsiteX21" fmla="*/ 57207 w 111975"/>
                  <a:gd name="connsiteY21" fmla="*/ 28061 h 147123"/>
                  <a:gd name="connsiteX22" fmla="*/ 61969 w 111975"/>
                  <a:gd name="connsiteY22" fmla="*/ 51873 h 147123"/>
                  <a:gd name="connsiteX23" fmla="*/ 45300 w 111975"/>
                  <a:gd name="connsiteY23" fmla="*/ 63780 h 147123"/>
                  <a:gd name="connsiteX24" fmla="*/ 35775 w 111975"/>
                  <a:gd name="connsiteY24" fmla="*/ 61398 h 147123"/>
                  <a:gd name="connsiteX25" fmla="*/ 14344 w 111975"/>
                  <a:gd name="connsiteY25" fmla="*/ 75686 h 147123"/>
                  <a:gd name="connsiteX26" fmla="*/ 4819 w 111975"/>
                  <a:gd name="connsiteY26" fmla="*/ 70924 h 147123"/>
                  <a:gd name="connsiteX27" fmla="*/ 9582 w 111975"/>
                  <a:gd name="connsiteY27" fmla="*/ 78067 h 147123"/>
                  <a:gd name="connsiteX28" fmla="*/ 57 w 111975"/>
                  <a:gd name="connsiteY28" fmla="*/ 85211 h 147123"/>
                  <a:gd name="connsiteX0" fmla="*/ 1881 w 113799"/>
                  <a:gd name="connsiteY0" fmla="*/ 85211 h 147123"/>
                  <a:gd name="connsiteX1" fmla="*/ 16168 w 113799"/>
                  <a:gd name="connsiteY1" fmla="*/ 87592 h 147123"/>
                  <a:gd name="connsiteX2" fmla="*/ 32837 w 113799"/>
                  <a:gd name="connsiteY2" fmla="*/ 92355 h 147123"/>
                  <a:gd name="connsiteX3" fmla="*/ 42362 w 113799"/>
                  <a:gd name="connsiteY3" fmla="*/ 99498 h 147123"/>
                  <a:gd name="connsiteX4" fmla="*/ 49506 w 113799"/>
                  <a:gd name="connsiteY4" fmla="*/ 104261 h 147123"/>
                  <a:gd name="connsiteX5" fmla="*/ 54268 w 113799"/>
                  <a:gd name="connsiteY5" fmla="*/ 120930 h 147123"/>
                  <a:gd name="connsiteX6" fmla="*/ 63793 w 113799"/>
                  <a:gd name="connsiteY6" fmla="*/ 142361 h 147123"/>
                  <a:gd name="connsiteX7" fmla="*/ 70937 w 113799"/>
                  <a:gd name="connsiteY7" fmla="*/ 147123 h 147123"/>
                  <a:gd name="connsiteX8" fmla="*/ 87606 w 113799"/>
                  <a:gd name="connsiteY8" fmla="*/ 144742 h 147123"/>
                  <a:gd name="connsiteX9" fmla="*/ 97131 w 113799"/>
                  <a:gd name="connsiteY9" fmla="*/ 132836 h 147123"/>
                  <a:gd name="connsiteX10" fmla="*/ 104274 w 113799"/>
                  <a:gd name="connsiteY10" fmla="*/ 128073 h 147123"/>
                  <a:gd name="connsiteX11" fmla="*/ 113799 w 113799"/>
                  <a:gd name="connsiteY11" fmla="*/ 106642 h 147123"/>
                  <a:gd name="connsiteX12" fmla="*/ 111418 w 113799"/>
                  <a:gd name="connsiteY12" fmla="*/ 49492 h 147123"/>
                  <a:gd name="connsiteX13" fmla="*/ 109037 w 113799"/>
                  <a:gd name="connsiteY13" fmla="*/ 42348 h 147123"/>
                  <a:gd name="connsiteX14" fmla="*/ 101893 w 113799"/>
                  <a:gd name="connsiteY14" fmla="*/ 35205 h 147123"/>
                  <a:gd name="connsiteX15" fmla="*/ 99512 w 113799"/>
                  <a:gd name="connsiteY15" fmla="*/ 28061 h 147123"/>
                  <a:gd name="connsiteX16" fmla="*/ 101893 w 113799"/>
                  <a:gd name="connsiteY16" fmla="*/ 9011 h 147123"/>
                  <a:gd name="connsiteX17" fmla="*/ 94749 w 113799"/>
                  <a:gd name="connsiteY17" fmla="*/ 6630 h 147123"/>
                  <a:gd name="connsiteX18" fmla="*/ 70937 w 113799"/>
                  <a:gd name="connsiteY18" fmla="*/ 4248 h 147123"/>
                  <a:gd name="connsiteX19" fmla="*/ 68556 w 113799"/>
                  <a:gd name="connsiteY19" fmla="*/ 16155 h 147123"/>
                  <a:gd name="connsiteX20" fmla="*/ 61412 w 113799"/>
                  <a:gd name="connsiteY20" fmla="*/ 20917 h 147123"/>
                  <a:gd name="connsiteX21" fmla="*/ 59031 w 113799"/>
                  <a:gd name="connsiteY21" fmla="*/ 28061 h 147123"/>
                  <a:gd name="connsiteX22" fmla="*/ 63793 w 113799"/>
                  <a:gd name="connsiteY22" fmla="*/ 51873 h 147123"/>
                  <a:gd name="connsiteX23" fmla="*/ 47124 w 113799"/>
                  <a:gd name="connsiteY23" fmla="*/ 63780 h 147123"/>
                  <a:gd name="connsiteX24" fmla="*/ 37599 w 113799"/>
                  <a:gd name="connsiteY24" fmla="*/ 61398 h 147123"/>
                  <a:gd name="connsiteX25" fmla="*/ 16168 w 113799"/>
                  <a:gd name="connsiteY25" fmla="*/ 75686 h 147123"/>
                  <a:gd name="connsiteX26" fmla="*/ 6643 w 113799"/>
                  <a:gd name="connsiteY26" fmla="*/ 70924 h 147123"/>
                  <a:gd name="connsiteX27" fmla="*/ 1881 w 113799"/>
                  <a:gd name="connsiteY27" fmla="*/ 78067 h 147123"/>
                  <a:gd name="connsiteX28" fmla="*/ 1881 w 113799"/>
                  <a:gd name="connsiteY28" fmla="*/ 85211 h 147123"/>
                  <a:gd name="connsiteX0" fmla="*/ 7409 w 119327"/>
                  <a:gd name="connsiteY0" fmla="*/ 85211 h 147123"/>
                  <a:gd name="connsiteX1" fmla="*/ 21696 w 119327"/>
                  <a:gd name="connsiteY1" fmla="*/ 87592 h 147123"/>
                  <a:gd name="connsiteX2" fmla="*/ 38365 w 119327"/>
                  <a:gd name="connsiteY2" fmla="*/ 92355 h 147123"/>
                  <a:gd name="connsiteX3" fmla="*/ 47890 w 119327"/>
                  <a:gd name="connsiteY3" fmla="*/ 99498 h 147123"/>
                  <a:gd name="connsiteX4" fmla="*/ 55034 w 119327"/>
                  <a:gd name="connsiteY4" fmla="*/ 104261 h 147123"/>
                  <a:gd name="connsiteX5" fmla="*/ 59796 w 119327"/>
                  <a:gd name="connsiteY5" fmla="*/ 120930 h 147123"/>
                  <a:gd name="connsiteX6" fmla="*/ 69321 w 119327"/>
                  <a:gd name="connsiteY6" fmla="*/ 142361 h 147123"/>
                  <a:gd name="connsiteX7" fmla="*/ 76465 w 119327"/>
                  <a:gd name="connsiteY7" fmla="*/ 147123 h 147123"/>
                  <a:gd name="connsiteX8" fmla="*/ 93134 w 119327"/>
                  <a:gd name="connsiteY8" fmla="*/ 144742 h 147123"/>
                  <a:gd name="connsiteX9" fmla="*/ 102659 w 119327"/>
                  <a:gd name="connsiteY9" fmla="*/ 132836 h 147123"/>
                  <a:gd name="connsiteX10" fmla="*/ 109802 w 119327"/>
                  <a:gd name="connsiteY10" fmla="*/ 128073 h 147123"/>
                  <a:gd name="connsiteX11" fmla="*/ 119327 w 119327"/>
                  <a:gd name="connsiteY11" fmla="*/ 106642 h 147123"/>
                  <a:gd name="connsiteX12" fmla="*/ 116946 w 119327"/>
                  <a:gd name="connsiteY12" fmla="*/ 49492 h 147123"/>
                  <a:gd name="connsiteX13" fmla="*/ 114565 w 119327"/>
                  <a:gd name="connsiteY13" fmla="*/ 42348 h 147123"/>
                  <a:gd name="connsiteX14" fmla="*/ 107421 w 119327"/>
                  <a:gd name="connsiteY14" fmla="*/ 35205 h 147123"/>
                  <a:gd name="connsiteX15" fmla="*/ 105040 w 119327"/>
                  <a:gd name="connsiteY15" fmla="*/ 28061 h 147123"/>
                  <a:gd name="connsiteX16" fmla="*/ 107421 w 119327"/>
                  <a:gd name="connsiteY16" fmla="*/ 9011 h 147123"/>
                  <a:gd name="connsiteX17" fmla="*/ 100277 w 119327"/>
                  <a:gd name="connsiteY17" fmla="*/ 6630 h 147123"/>
                  <a:gd name="connsiteX18" fmla="*/ 76465 w 119327"/>
                  <a:gd name="connsiteY18" fmla="*/ 4248 h 147123"/>
                  <a:gd name="connsiteX19" fmla="*/ 74084 w 119327"/>
                  <a:gd name="connsiteY19" fmla="*/ 16155 h 147123"/>
                  <a:gd name="connsiteX20" fmla="*/ 66940 w 119327"/>
                  <a:gd name="connsiteY20" fmla="*/ 20917 h 147123"/>
                  <a:gd name="connsiteX21" fmla="*/ 64559 w 119327"/>
                  <a:gd name="connsiteY21" fmla="*/ 28061 h 147123"/>
                  <a:gd name="connsiteX22" fmla="*/ 69321 w 119327"/>
                  <a:gd name="connsiteY22" fmla="*/ 51873 h 147123"/>
                  <a:gd name="connsiteX23" fmla="*/ 52652 w 119327"/>
                  <a:gd name="connsiteY23" fmla="*/ 63780 h 147123"/>
                  <a:gd name="connsiteX24" fmla="*/ 43127 w 119327"/>
                  <a:gd name="connsiteY24" fmla="*/ 61398 h 147123"/>
                  <a:gd name="connsiteX25" fmla="*/ 21696 w 119327"/>
                  <a:gd name="connsiteY25" fmla="*/ 75686 h 147123"/>
                  <a:gd name="connsiteX26" fmla="*/ 264 w 119327"/>
                  <a:gd name="connsiteY26" fmla="*/ 66162 h 147123"/>
                  <a:gd name="connsiteX27" fmla="*/ 7409 w 119327"/>
                  <a:gd name="connsiteY27" fmla="*/ 78067 h 147123"/>
                  <a:gd name="connsiteX28" fmla="*/ 7409 w 119327"/>
                  <a:gd name="connsiteY28" fmla="*/ 85211 h 147123"/>
                  <a:gd name="connsiteX0" fmla="*/ 1882 w 113800"/>
                  <a:gd name="connsiteY0" fmla="*/ 85211 h 147123"/>
                  <a:gd name="connsiteX1" fmla="*/ 16169 w 113800"/>
                  <a:gd name="connsiteY1" fmla="*/ 87592 h 147123"/>
                  <a:gd name="connsiteX2" fmla="*/ 32838 w 113800"/>
                  <a:gd name="connsiteY2" fmla="*/ 92355 h 147123"/>
                  <a:gd name="connsiteX3" fmla="*/ 42363 w 113800"/>
                  <a:gd name="connsiteY3" fmla="*/ 99498 h 147123"/>
                  <a:gd name="connsiteX4" fmla="*/ 49507 w 113800"/>
                  <a:gd name="connsiteY4" fmla="*/ 104261 h 147123"/>
                  <a:gd name="connsiteX5" fmla="*/ 54269 w 113800"/>
                  <a:gd name="connsiteY5" fmla="*/ 120930 h 147123"/>
                  <a:gd name="connsiteX6" fmla="*/ 63794 w 113800"/>
                  <a:gd name="connsiteY6" fmla="*/ 142361 h 147123"/>
                  <a:gd name="connsiteX7" fmla="*/ 70938 w 113800"/>
                  <a:gd name="connsiteY7" fmla="*/ 147123 h 147123"/>
                  <a:gd name="connsiteX8" fmla="*/ 87607 w 113800"/>
                  <a:gd name="connsiteY8" fmla="*/ 144742 h 147123"/>
                  <a:gd name="connsiteX9" fmla="*/ 97132 w 113800"/>
                  <a:gd name="connsiteY9" fmla="*/ 132836 h 147123"/>
                  <a:gd name="connsiteX10" fmla="*/ 104275 w 113800"/>
                  <a:gd name="connsiteY10" fmla="*/ 128073 h 147123"/>
                  <a:gd name="connsiteX11" fmla="*/ 113800 w 113800"/>
                  <a:gd name="connsiteY11" fmla="*/ 106642 h 147123"/>
                  <a:gd name="connsiteX12" fmla="*/ 111419 w 113800"/>
                  <a:gd name="connsiteY12" fmla="*/ 49492 h 147123"/>
                  <a:gd name="connsiteX13" fmla="*/ 109038 w 113800"/>
                  <a:gd name="connsiteY13" fmla="*/ 42348 h 147123"/>
                  <a:gd name="connsiteX14" fmla="*/ 101894 w 113800"/>
                  <a:gd name="connsiteY14" fmla="*/ 35205 h 147123"/>
                  <a:gd name="connsiteX15" fmla="*/ 99513 w 113800"/>
                  <a:gd name="connsiteY15" fmla="*/ 28061 h 147123"/>
                  <a:gd name="connsiteX16" fmla="*/ 101894 w 113800"/>
                  <a:gd name="connsiteY16" fmla="*/ 9011 h 147123"/>
                  <a:gd name="connsiteX17" fmla="*/ 94750 w 113800"/>
                  <a:gd name="connsiteY17" fmla="*/ 6630 h 147123"/>
                  <a:gd name="connsiteX18" fmla="*/ 70938 w 113800"/>
                  <a:gd name="connsiteY18" fmla="*/ 4248 h 147123"/>
                  <a:gd name="connsiteX19" fmla="*/ 68557 w 113800"/>
                  <a:gd name="connsiteY19" fmla="*/ 16155 h 147123"/>
                  <a:gd name="connsiteX20" fmla="*/ 61413 w 113800"/>
                  <a:gd name="connsiteY20" fmla="*/ 20917 h 147123"/>
                  <a:gd name="connsiteX21" fmla="*/ 59032 w 113800"/>
                  <a:gd name="connsiteY21" fmla="*/ 28061 h 147123"/>
                  <a:gd name="connsiteX22" fmla="*/ 63794 w 113800"/>
                  <a:gd name="connsiteY22" fmla="*/ 51873 h 147123"/>
                  <a:gd name="connsiteX23" fmla="*/ 47125 w 113800"/>
                  <a:gd name="connsiteY23" fmla="*/ 63780 h 147123"/>
                  <a:gd name="connsiteX24" fmla="*/ 37600 w 113800"/>
                  <a:gd name="connsiteY24" fmla="*/ 61398 h 147123"/>
                  <a:gd name="connsiteX25" fmla="*/ 16169 w 113800"/>
                  <a:gd name="connsiteY25" fmla="*/ 75686 h 147123"/>
                  <a:gd name="connsiteX26" fmla="*/ 6644 w 113800"/>
                  <a:gd name="connsiteY26" fmla="*/ 75687 h 147123"/>
                  <a:gd name="connsiteX27" fmla="*/ 1882 w 113800"/>
                  <a:gd name="connsiteY27" fmla="*/ 78067 h 147123"/>
                  <a:gd name="connsiteX28" fmla="*/ 1882 w 113800"/>
                  <a:gd name="connsiteY28" fmla="*/ 85211 h 147123"/>
                  <a:gd name="connsiteX0" fmla="*/ 382 w 112300"/>
                  <a:gd name="connsiteY0" fmla="*/ 85211 h 147123"/>
                  <a:gd name="connsiteX1" fmla="*/ 14669 w 112300"/>
                  <a:gd name="connsiteY1" fmla="*/ 87592 h 147123"/>
                  <a:gd name="connsiteX2" fmla="*/ 31338 w 112300"/>
                  <a:gd name="connsiteY2" fmla="*/ 92355 h 147123"/>
                  <a:gd name="connsiteX3" fmla="*/ 40863 w 112300"/>
                  <a:gd name="connsiteY3" fmla="*/ 99498 h 147123"/>
                  <a:gd name="connsiteX4" fmla="*/ 48007 w 112300"/>
                  <a:gd name="connsiteY4" fmla="*/ 104261 h 147123"/>
                  <a:gd name="connsiteX5" fmla="*/ 52769 w 112300"/>
                  <a:gd name="connsiteY5" fmla="*/ 120930 h 147123"/>
                  <a:gd name="connsiteX6" fmla="*/ 62294 w 112300"/>
                  <a:gd name="connsiteY6" fmla="*/ 142361 h 147123"/>
                  <a:gd name="connsiteX7" fmla="*/ 69438 w 112300"/>
                  <a:gd name="connsiteY7" fmla="*/ 147123 h 147123"/>
                  <a:gd name="connsiteX8" fmla="*/ 86107 w 112300"/>
                  <a:gd name="connsiteY8" fmla="*/ 144742 h 147123"/>
                  <a:gd name="connsiteX9" fmla="*/ 95632 w 112300"/>
                  <a:gd name="connsiteY9" fmla="*/ 132836 h 147123"/>
                  <a:gd name="connsiteX10" fmla="*/ 102775 w 112300"/>
                  <a:gd name="connsiteY10" fmla="*/ 128073 h 147123"/>
                  <a:gd name="connsiteX11" fmla="*/ 112300 w 112300"/>
                  <a:gd name="connsiteY11" fmla="*/ 106642 h 147123"/>
                  <a:gd name="connsiteX12" fmla="*/ 109919 w 112300"/>
                  <a:gd name="connsiteY12" fmla="*/ 49492 h 147123"/>
                  <a:gd name="connsiteX13" fmla="*/ 107538 w 112300"/>
                  <a:gd name="connsiteY13" fmla="*/ 42348 h 147123"/>
                  <a:gd name="connsiteX14" fmla="*/ 100394 w 112300"/>
                  <a:gd name="connsiteY14" fmla="*/ 35205 h 147123"/>
                  <a:gd name="connsiteX15" fmla="*/ 98013 w 112300"/>
                  <a:gd name="connsiteY15" fmla="*/ 28061 h 147123"/>
                  <a:gd name="connsiteX16" fmla="*/ 100394 w 112300"/>
                  <a:gd name="connsiteY16" fmla="*/ 9011 h 147123"/>
                  <a:gd name="connsiteX17" fmla="*/ 93250 w 112300"/>
                  <a:gd name="connsiteY17" fmla="*/ 6630 h 147123"/>
                  <a:gd name="connsiteX18" fmla="*/ 69438 w 112300"/>
                  <a:gd name="connsiteY18" fmla="*/ 4248 h 147123"/>
                  <a:gd name="connsiteX19" fmla="*/ 67057 w 112300"/>
                  <a:gd name="connsiteY19" fmla="*/ 16155 h 147123"/>
                  <a:gd name="connsiteX20" fmla="*/ 59913 w 112300"/>
                  <a:gd name="connsiteY20" fmla="*/ 20917 h 147123"/>
                  <a:gd name="connsiteX21" fmla="*/ 57532 w 112300"/>
                  <a:gd name="connsiteY21" fmla="*/ 28061 h 147123"/>
                  <a:gd name="connsiteX22" fmla="*/ 62294 w 112300"/>
                  <a:gd name="connsiteY22" fmla="*/ 51873 h 147123"/>
                  <a:gd name="connsiteX23" fmla="*/ 45625 w 112300"/>
                  <a:gd name="connsiteY23" fmla="*/ 63780 h 147123"/>
                  <a:gd name="connsiteX24" fmla="*/ 36100 w 112300"/>
                  <a:gd name="connsiteY24" fmla="*/ 61398 h 147123"/>
                  <a:gd name="connsiteX25" fmla="*/ 14669 w 112300"/>
                  <a:gd name="connsiteY25" fmla="*/ 75686 h 147123"/>
                  <a:gd name="connsiteX26" fmla="*/ 5144 w 112300"/>
                  <a:gd name="connsiteY26" fmla="*/ 75687 h 147123"/>
                  <a:gd name="connsiteX27" fmla="*/ 5144 w 112300"/>
                  <a:gd name="connsiteY27" fmla="*/ 85211 h 147123"/>
                  <a:gd name="connsiteX28" fmla="*/ 382 w 112300"/>
                  <a:gd name="connsiteY28" fmla="*/ 85211 h 14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300" h="147123">
                    <a:moveTo>
                      <a:pt x="382" y="85211"/>
                    </a:moveTo>
                    <a:cubicBezTo>
                      <a:pt x="1969" y="85608"/>
                      <a:pt x="9935" y="86645"/>
                      <a:pt x="14669" y="87592"/>
                    </a:cubicBezTo>
                    <a:cubicBezTo>
                      <a:pt x="22149" y="89088"/>
                      <a:pt x="24526" y="90084"/>
                      <a:pt x="31338" y="92355"/>
                    </a:cubicBezTo>
                    <a:cubicBezTo>
                      <a:pt x="34513" y="94736"/>
                      <a:pt x="37634" y="97191"/>
                      <a:pt x="40863" y="99498"/>
                    </a:cubicBezTo>
                    <a:cubicBezTo>
                      <a:pt x="43192" y="101162"/>
                      <a:pt x="46219" y="102026"/>
                      <a:pt x="48007" y="104261"/>
                    </a:cubicBezTo>
                    <a:cubicBezTo>
                      <a:pt x="49287" y="105861"/>
                      <a:pt x="52564" y="120246"/>
                      <a:pt x="52769" y="120930"/>
                    </a:cubicBezTo>
                    <a:cubicBezTo>
                      <a:pt x="54789" y="127662"/>
                      <a:pt x="56828" y="136895"/>
                      <a:pt x="62294" y="142361"/>
                    </a:cubicBezTo>
                    <a:cubicBezTo>
                      <a:pt x="64318" y="144385"/>
                      <a:pt x="67057" y="145536"/>
                      <a:pt x="69438" y="147123"/>
                    </a:cubicBezTo>
                    <a:cubicBezTo>
                      <a:pt x="74994" y="146329"/>
                      <a:pt x="80731" y="146355"/>
                      <a:pt x="86107" y="144742"/>
                    </a:cubicBezTo>
                    <a:cubicBezTo>
                      <a:pt x="98674" y="140972"/>
                      <a:pt x="89419" y="140603"/>
                      <a:pt x="95632" y="132836"/>
                    </a:cubicBezTo>
                    <a:cubicBezTo>
                      <a:pt x="97420" y="130601"/>
                      <a:pt x="100394" y="129661"/>
                      <a:pt x="102775" y="128073"/>
                    </a:cubicBezTo>
                    <a:cubicBezTo>
                      <a:pt x="108443" y="111071"/>
                      <a:pt x="104754" y="117963"/>
                      <a:pt x="112300" y="106642"/>
                    </a:cubicBezTo>
                    <a:cubicBezTo>
                      <a:pt x="111506" y="87592"/>
                      <a:pt x="111327" y="68506"/>
                      <a:pt x="109919" y="49492"/>
                    </a:cubicBezTo>
                    <a:cubicBezTo>
                      <a:pt x="109734" y="46989"/>
                      <a:pt x="108930" y="44437"/>
                      <a:pt x="107538" y="42348"/>
                    </a:cubicBezTo>
                    <a:cubicBezTo>
                      <a:pt x="105670" y="39546"/>
                      <a:pt x="102775" y="37586"/>
                      <a:pt x="100394" y="35205"/>
                    </a:cubicBezTo>
                    <a:cubicBezTo>
                      <a:pt x="99600" y="32824"/>
                      <a:pt x="97600" y="30537"/>
                      <a:pt x="98013" y="28061"/>
                    </a:cubicBezTo>
                    <a:cubicBezTo>
                      <a:pt x="99845" y="17070"/>
                      <a:pt x="110655" y="24402"/>
                      <a:pt x="100394" y="9011"/>
                    </a:cubicBezTo>
                    <a:cubicBezTo>
                      <a:pt x="99002" y="6922"/>
                      <a:pt x="95631" y="7424"/>
                      <a:pt x="93250" y="6630"/>
                    </a:cubicBezTo>
                    <a:cubicBezTo>
                      <a:pt x="85699" y="1595"/>
                      <a:pt x="80582" y="-4111"/>
                      <a:pt x="69438" y="4248"/>
                    </a:cubicBezTo>
                    <a:cubicBezTo>
                      <a:pt x="66200" y="6677"/>
                      <a:pt x="69065" y="12641"/>
                      <a:pt x="67057" y="16155"/>
                    </a:cubicBezTo>
                    <a:cubicBezTo>
                      <a:pt x="65637" y="18640"/>
                      <a:pt x="62294" y="19330"/>
                      <a:pt x="59913" y="20917"/>
                    </a:cubicBezTo>
                    <a:cubicBezTo>
                      <a:pt x="59119" y="23298"/>
                      <a:pt x="57532" y="25551"/>
                      <a:pt x="57532" y="28061"/>
                    </a:cubicBezTo>
                    <a:cubicBezTo>
                      <a:pt x="57532" y="39007"/>
                      <a:pt x="59361" y="43075"/>
                      <a:pt x="62294" y="51873"/>
                    </a:cubicBezTo>
                    <a:cubicBezTo>
                      <a:pt x="56396" y="69568"/>
                      <a:pt x="62338" y="67494"/>
                      <a:pt x="45625" y="63780"/>
                    </a:cubicBezTo>
                    <a:cubicBezTo>
                      <a:pt x="42430" y="63070"/>
                      <a:pt x="39275" y="62192"/>
                      <a:pt x="36100" y="61398"/>
                    </a:cubicBezTo>
                    <a:cubicBezTo>
                      <a:pt x="17143" y="48760"/>
                      <a:pt x="11479" y="53351"/>
                      <a:pt x="14669" y="75686"/>
                    </a:cubicBezTo>
                    <a:cubicBezTo>
                      <a:pt x="12288" y="78067"/>
                      <a:pt x="7946" y="73819"/>
                      <a:pt x="5144" y="75687"/>
                    </a:cubicBezTo>
                    <a:cubicBezTo>
                      <a:pt x="3056" y="77079"/>
                      <a:pt x="6919" y="83436"/>
                      <a:pt x="5144" y="85211"/>
                    </a:cubicBezTo>
                    <a:cubicBezTo>
                      <a:pt x="2511" y="87844"/>
                      <a:pt x="-1205" y="84814"/>
                      <a:pt x="382" y="85211"/>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sp>
            <p:nvSpPr>
              <p:cNvPr id="1275" name="Freeform 611"/>
              <p:cNvSpPr>
                <a:spLocks/>
              </p:cNvSpPr>
              <p:nvPr/>
            </p:nvSpPr>
            <p:spPr bwMode="auto">
              <a:xfrm>
                <a:off x="9960064" y="1248532"/>
                <a:ext cx="85725" cy="77788"/>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2147483647 w 88"/>
                  <a:gd name="T25" fmla="*/ 2147483647 h 80"/>
                  <a:gd name="T26" fmla="*/ 0 w 88"/>
                  <a:gd name="T27" fmla="*/ 2147483647 h 80"/>
                  <a:gd name="T28" fmla="*/ 2147483647 w 88"/>
                  <a:gd name="T29" fmla="*/ 2147483647 h 80"/>
                  <a:gd name="T30" fmla="*/ 2147483647 w 88"/>
                  <a:gd name="T31" fmla="*/ 2147483647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276" name="Freeform 621"/>
              <p:cNvSpPr>
                <a:spLocks/>
              </p:cNvSpPr>
              <p:nvPr/>
            </p:nvSpPr>
            <p:spPr bwMode="auto">
              <a:xfrm>
                <a:off x="10076745" y="1209638"/>
                <a:ext cx="233363" cy="217488"/>
              </a:xfrm>
              <a:custGeom>
                <a:avLst/>
                <a:gdLst>
                  <a:gd name="T0" fmla="*/ 2147483647 w 240"/>
                  <a:gd name="T1" fmla="*/ 2147483647 h 224"/>
                  <a:gd name="T2" fmla="*/ 2147483647 w 240"/>
                  <a:gd name="T3" fmla="*/ 2147483647 h 224"/>
                  <a:gd name="T4" fmla="*/ 2147483647 w 240"/>
                  <a:gd name="T5" fmla="*/ 2147483647 h 224"/>
                  <a:gd name="T6" fmla="*/ 2147483647 w 240"/>
                  <a:gd name="T7" fmla="*/ 2147483647 h 224"/>
                  <a:gd name="T8" fmla="*/ 2147483647 w 240"/>
                  <a:gd name="T9" fmla="*/ 2147483647 h 224"/>
                  <a:gd name="T10" fmla="*/ 2147483647 w 240"/>
                  <a:gd name="T11" fmla="*/ 2147483647 h 224"/>
                  <a:gd name="T12" fmla="*/ 2147483647 w 240"/>
                  <a:gd name="T13" fmla="*/ 2147483647 h 224"/>
                  <a:gd name="T14" fmla="*/ 2147483647 w 240"/>
                  <a:gd name="T15" fmla="*/ 2147483647 h 224"/>
                  <a:gd name="T16" fmla="*/ 2147483647 w 240"/>
                  <a:gd name="T17" fmla="*/ 2147483647 h 224"/>
                  <a:gd name="T18" fmla="*/ 2147483647 w 240"/>
                  <a:gd name="T19" fmla="*/ 2147483647 h 224"/>
                  <a:gd name="T20" fmla="*/ 2147483647 w 240"/>
                  <a:gd name="T21" fmla="*/ 2147483647 h 224"/>
                  <a:gd name="T22" fmla="*/ 2147483647 w 240"/>
                  <a:gd name="T23" fmla="*/ 2147483647 h 224"/>
                  <a:gd name="T24" fmla="*/ 2147483647 w 240"/>
                  <a:gd name="T25" fmla="*/ 2147483647 h 224"/>
                  <a:gd name="T26" fmla="*/ 2147483647 w 240"/>
                  <a:gd name="T27" fmla="*/ 2147483647 h 224"/>
                  <a:gd name="T28" fmla="*/ 2147483647 w 240"/>
                  <a:gd name="T29" fmla="*/ 2147483647 h 224"/>
                  <a:gd name="T30" fmla="*/ 2147483647 w 240"/>
                  <a:gd name="T31" fmla="*/ 2147483647 h 224"/>
                  <a:gd name="T32" fmla="*/ 2147483647 w 240"/>
                  <a:gd name="T33" fmla="*/ 2147483647 h 224"/>
                  <a:gd name="T34" fmla="*/ 2147483647 w 240"/>
                  <a:gd name="T35" fmla="*/ 2147483647 h 224"/>
                  <a:gd name="T36" fmla="*/ 2147483647 w 240"/>
                  <a:gd name="T37" fmla="*/ 2147483647 h 224"/>
                  <a:gd name="T38" fmla="*/ 2147483647 w 240"/>
                  <a:gd name="T39" fmla="*/ 0 h 224"/>
                  <a:gd name="T40" fmla="*/ 2147483647 w 240"/>
                  <a:gd name="T41" fmla="*/ 2147483647 h 224"/>
                  <a:gd name="T42" fmla="*/ 2147483647 w 240"/>
                  <a:gd name="T43" fmla="*/ 2147483647 h 224"/>
                  <a:gd name="T44" fmla="*/ 0 w 240"/>
                  <a:gd name="T45" fmla="*/ 0 h 224"/>
                  <a:gd name="T46" fmla="*/ 0 w 240"/>
                  <a:gd name="T47" fmla="*/ 2147483647 h 224"/>
                  <a:gd name="T48" fmla="*/ 0 w 240"/>
                  <a:gd name="T49" fmla="*/ 2147483647 h 224"/>
                  <a:gd name="T50" fmla="*/ 2147483647 w 240"/>
                  <a:gd name="T51" fmla="*/ 2147483647 h 224"/>
                  <a:gd name="T52" fmla="*/ 2147483647 w 240"/>
                  <a:gd name="T53" fmla="*/ 2147483647 h 224"/>
                  <a:gd name="T54" fmla="*/ 2147483647 w 240"/>
                  <a:gd name="T55" fmla="*/ 2147483647 h 224"/>
                  <a:gd name="T56" fmla="*/ 2147483647 w 240"/>
                  <a:gd name="T57" fmla="*/ 2147483647 h 224"/>
                  <a:gd name="T58" fmla="*/ 2147483647 w 240"/>
                  <a:gd name="T59" fmla="*/ 2147483647 h 224"/>
                  <a:gd name="T60" fmla="*/ 2147483647 w 240"/>
                  <a:gd name="T61" fmla="*/ 2147483647 h 224"/>
                  <a:gd name="T62" fmla="*/ 2147483647 w 240"/>
                  <a:gd name="T63" fmla="*/ 2147483647 h 224"/>
                  <a:gd name="T64" fmla="*/ 2147483647 w 240"/>
                  <a:gd name="T65" fmla="*/ 2147483647 h 224"/>
                  <a:gd name="T66" fmla="*/ 2147483647 w 240"/>
                  <a:gd name="T67" fmla="*/ 2147483647 h 224"/>
                  <a:gd name="T68" fmla="*/ 2147483647 w 240"/>
                  <a:gd name="T69" fmla="*/ 2147483647 h 224"/>
                  <a:gd name="T70" fmla="*/ 2147483647 w 240"/>
                  <a:gd name="T71" fmla="*/ 2147483647 h 224"/>
                  <a:gd name="T72" fmla="*/ 2147483647 w 240"/>
                  <a:gd name="T73" fmla="*/ 2147483647 h 224"/>
                  <a:gd name="T74" fmla="*/ 2147483647 w 240"/>
                  <a:gd name="T75" fmla="*/ 2147483647 h 224"/>
                  <a:gd name="T76" fmla="*/ 2147483647 w 240"/>
                  <a:gd name="T77" fmla="*/ 2147483647 h 224"/>
                  <a:gd name="T78" fmla="*/ 2147483647 w 240"/>
                  <a:gd name="T79" fmla="*/ 2147483647 h 224"/>
                  <a:gd name="T80" fmla="*/ 2147483647 w 240"/>
                  <a:gd name="T81" fmla="*/ 2147483647 h 224"/>
                  <a:gd name="T82" fmla="*/ 2147483647 w 240"/>
                  <a:gd name="T83" fmla="*/ 2147483647 h 224"/>
                  <a:gd name="T84" fmla="*/ 2147483647 w 240"/>
                  <a:gd name="T85" fmla="*/ 2147483647 h 224"/>
                  <a:gd name="T86" fmla="*/ 2147483647 w 240"/>
                  <a:gd name="T87" fmla="*/ 2147483647 h 224"/>
                  <a:gd name="T88" fmla="*/ 2147483647 w 240"/>
                  <a:gd name="T89" fmla="*/ 2147483647 h 224"/>
                  <a:gd name="T90" fmla="*/ 2147483647 w 240"/>
                  <a:gd name="T91" fmla="*/ 2147483647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24"/>
                  <a:gd name="T140" fmla="*/ 240 w 240"/>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24">
                    <a:moveTo>
                      <a:pt x="208" y="152"/>
                    </a:moveTo>
                    <a:lnTo>
                      <a:pt x="216" y="128"/>
                    </a:lnTo>
                    <a:lnTo>
                      <a:pt x="200" y="120"/>
                    </a:lnTo>
                    <a:lnTo>
                      <a:pt x="200" y="104"/>
                    </a:lnTo>
                    <a:lnTo>
                      <a:pt x="208" y="88"/>
                    </a:lnTo>
                    <a:lnTo>
                      <a:pt x="208" y="48"/>
                    </a:lnTo>
                    <a:lnTo>
                      <a:pt x="192" y="48"/>
                    </a:lnTo>
                    <a:lnTo>
                      <a:pt x="176" y="32"/>
                    </a:lnTo>
                    <a:lnTo>
                      <a:pt x="160" y="24"/>
                    </a:lnTo>
                    <a:lnTo>
                      <a:pt x="144" y="24"/>
                    </a:lnTo>
                    <a:lnTo>
                      <a:pt x="120" y="32"/>
                    </a:lnTo>
                    <a:lnTo>
                      <a:pt x="120" y="40"/>
                    </a:lnTo>
                    <a:lnTo>
                      <a:pt x="104" y="48"/>
                    </a:lnTo>
                    <a:lnTo>
                      <a:pt x="88" y="48"/>
                    </a:lnTo>
                    <a:lnTo>
                      <a:pt x="72" y="40"/>
                    </a:lnTo>
                    <a:lnTo>
                      <a:pt x="56" y="40"/>
                    </a:lnTo>
                    <a:lnTo>
                      <a:pt x="56" y="24"/>
                    </a:lnTo>
                    <a:lnTo>
                      <a:pt x="48" y="16"/>
                    </a:lnTo>
                    <a:lnTo>
                      <a:pt x="48" y="8"/>
                    </a:lnTo>
                    <a:lnTo>
                      <a:pt x="40" y="0"/>
                    </a:lnTo>
                    <a:lnTo>
                      <a:pt x="24" y="16"/>
                    </a:lnTo>
                    <a:lnTo>
                      <a:pt x="8" y="8"/>
                    </a:lnTo>
                    <a:lnTo>
                      <a:pt x="0" y="0"/>
                    </a:lnTo>
                    <a:lnTo>
                      <a:pt x="0" y="32"/>
                    </a:lnTo>
                    <a:lnTo>
                      <a:pt x="0" y="40"/>
                    </a:lnTo>
                    <a:lnTo>
                      <a:pt x="16" y="64"/>
                    </a:lnTo>
                    <a:lnTo>
                      <a:pt x="16" y="80"/>
                    </a:lnTo>
                    <a:lnTo>
                      <a:pt x="16" y="96"/>
                    </a:lnTo>
                    <a:lnTo>
                      <a:pt x="40" y="120"/>
                    </a:lnTo>
                    <a:lnTo>
                      <a:pt x="48" y="136"/>
                    </a:lnTo>
                    <a:lnTo>
                      <a:pt x="56" y="152"/>
                    </a:lnTo>
                    <a:lnTo>
                      <a:pt x="56" y="144"/>
                    </a:lnTo>
                    <a:lnTo>
                      <a:pt x="72" y="160"/>
                    </a:lnTo>
                    <a:lnTo>
                      <a:pt x="88" y="176"/>
                    </a:lnTo>
                    <a:lnTo>
                      <a:pt x="112" y="192"/>
                    </a:lnTo>
                    <a:lnTo>
                      <a:pt x="136" y="200"/>
                    </a:lnTo>
                    <a:lnTo>
                      <a:pt x="152" y="192"/>
                    </a:lnTo>
                    <a:lnTo>
                      <a:pt x="168" y="208"/>
                    </a:lnTo>
                    <a:lnTo>
                      <a:pt x="208" y="224"/>
                    </a:lnTo>
                    <a:lnTo>
                      <a:pt x="216" y="224"/>
                    </a:lnTo>
                    <a:lnTo>
                      <a:pt x="216" y="208"/>
                    </a:lnTo>
                    <a:lnTo>
                      <a:pt x="240" y="200"/>
                    </a:lnTo>
                    <a:lnTo>
                      <a:pt x="232" y="184"/>
                    </a:lnTo>
                    <a:lnTo>
                      <a:pt x="232" y="176"/>
                    </a:lnTo>
                    <a:lnTo>
                      <a:pt x="216" y="160"/>
                    </a:lnTo>
                    <a:lnTo>
                      <a:pt x="208" y="152"/>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277" name="Freeform 595"/>
              <p:cNvSpPr>
                <a:spLocks/>
              </p:cNvSpPr>
              <p:nvPr/>
            </p:nvSpPr>
            <p:spPr bwMode="auto">
              <a:xfrm>
                <a:off x="8476574" y="1450542"/>
                <a:ext cx="139700" cy="38894"/>
              </a:xfrm>
              <a:custGeom>
                <a:avLst/>
                <a:gdLst>
                  <a:gd name="T0" fmla="*/ 2147483647 w 144"/>
                  <a:gd name="T1" fmla="*/ 2147483647 h 40"/>
                  <a:gd name="T2" fmla="*/ 2147483647 w 144"/>
                  <a:gd name="T3" fmla="*/ 0 h 40"/>
                  <a:gd name="T4" fmla="*/ 2147483647 w 144"/>
                  <a:gd name="T5" fmla="*/ 0 h 40"/>
                  <a:gd name="T6" fmla="*/ 2147483647 w 144"/>
                  <a:gd name="T7" fmla="*/ 2147483647 h 40"/>
                  <a:gd name="T8" fmla="*/ 2147483647 w 144"/>
                  <a:gd name="T9" fmla="*/ 2147483647 h 40"/>
                  <a:gd name="T10" fmla="*/ 2147483647 w 144"/>
                  <a:gd name="T11" fmla="*/ 2147483647 h 40"/>
                  <a:gd name="T12" fmla="*/ 2147483647 w 144"/>
                  <a:gd name="T13" fmla="*/ 2147483647 h 40"/>
                  <a:gd name="T14" fmla="*/ 2147483647 w 144"/>
                  <a:gd name="T15" fmla="*/ 2147483647 h 40"/>
                  <a:gd name="T16" fmla="*/ 2147483647 w 144"/>
                  <a:gd name="T17" fmla="*/ 2147483647 h 40"/>
                  <a:gd name="T18" fmla="*/ 2147483647 w 144"/>
                  <a:gd name="T19" fmla="*/ 2147483647 h 40"/>
                  <a:gd name="T20" fmla="*/ 2147483647 w 144"/>
                  <a:gd name="T21" fmla="*/ 2147483647 h 40"/>
                  <a:gd name="T22" fmla="*/ 2147483647 w 144"/>
                  <a:gd name="T23" fmla="*/ 2147483647 h 40"/>
                  <a:gd name="T24" fmla="*/ 2147483647 w 144"/>
                  <a:gd name="T25" fmla="*/ 2147483647 h 40"/>
                  <a:gd name="T26" fmla="*/ 2147483647 w 144"/>
                  <a:gd name="T27" fmla="*/ 2147483647 h 40"/>
                  <a:gd name="T28" fmla="*/ 0 w 144"/>
                  <a:gd name="T29" fmla="*/ 2147483647 h 40"/>
                  <a:gd name="T30" fmla="*/ 2147483647 w 1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40"/>
                  <a:gd name="T50" fmla="*/ 144 w 14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40">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278" name="Freeform 649"/>
              <p:cNvSpPr>
                <a:spLocks/>
              </p:cNvSpPr>
              <p:nvPr/>
            </p:nvSpPr>
            <p:spPr bwMode="auto">
              <a:xfrm>
                <a:off x="9798168" y="1450542"/>
                <a:ext cx="201613" cy="249238"/>
              </a:xfrm>
              <a:custGeom>
                <a:avLst/>
                <a:gdLst>
                  <a:gd name="T0" fmla="*/ 2147483647 w 208"/>
                  <a:gd name="T1" fmla="*/ 2147483647 h 256"/>
                  <a:gd name="T2" fmla="*/ 2147483647 w 208"/>
                  <a:gd name="T3" fmla="*/ 2147483647 h 256"/>
                  <a:gd name="T4" fmla="*/ 2147483647 w 208"/>
                  <a:gd name="T5" fmla="*/ 2147483647 h 256"/>
                  <a:gd name="T6" fmla="*/ 2147483647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2147483647 h 256"/>
                  <a:gd name="T16" fmla="*/ 2147483647 w 208"/>
                  <a:gd name="T17" fmla="*/ 2147483647 h 256"/>
                  <a:gd name="T18" fmla="*/ 0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2147483647 w 208"/>
                  <a:gd name="T59" fmla="*/ 2147483647 h 256"/>
                  <a:gd name="T60" fmla="*/ 2147483647 w 208"/>
                  <a:gd name="T61" fmla="*/ 2147483647 h 256"/>
                  <a:gd name="T62" fmla="*/ 2147483647 w 208"/>
                  <a:gd name="T63" fmla="*/ 2147483647 h 256"/>
                  <a:gd name="T64" fmla="*/ 2147483647 w 208"/>
                  <a:gd name="T65" fmla="*/ 2147483647 h 256"/>
                  <a:gd name="T66" fmla="*/ 2147483647 w 208"/>
                  <a:gd name="T67" fmla="*/ 2147483647 h 256"/>
                  <a:gd name="T68" fmla="*/ 2147483647 w 208"/>
                  <a:gd name="T69" fmla="*/ 2147483647 h 256"/>
                  <a:gd name="T70" fmla="*/ 2147483647 w 208"/>
                  <a:gd name="T71" fmla="*/ 0 h 256"/>
                  <a:gd name="T72" fmla="*/ 2147483647 w 208"/>
                  <a:gd name="T73" fmla="*/ 2147483647 h 256"/>
                  <a:gd name="T74" fmla="*/ 2147483647 w 20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256"/>
                  <a:gd name="T116" fmla="*/ 208 w 20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256">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solidFill>
                <a:schemeClr val="bg2"/>
              </a:solidFill>
              <a:ln w="3175">
                <a:solidFill>
                  <a:schemeClr val="tx1">
                    <a:lumMod val="65000"/>
                    <a:lumOff val="35000"/>
                  </a:schemeClr>
                </a:solidFill>
                <a:round/>
                <a:headEnd/>
                <a:tailEnd/>
              </a:ln>
            </p:spPr>
            <p:txBody>
              <a:bodyPr/>
              <a:lstStyle/>
              <a:p>
                <a:pPr defTabSz="932559">
                  <a:spcBef>
                    <a:spcPct val="50000"/>
                  </a:spcBef>
                </a:pPr>
                <a:endParaRPr lang="en-US" sz="1836" dirty="0">
                  <a:solidFill>
                    <a:srgbClr val="4D4D4D"/>
                  </a:solidFill>
                  <a:latin typeface="Segoe"/>
                </a:endParaRPr>
              </a:p>
            </p:txBody>
          </p:sp>
          <p:sp>
            <p:nvSpPr>
              <p:cNvPr id="1279" name="Freeform 1278"/>
              <p:cNvSpPr/>
              <p:nvPr/>
            </p:nvSpPr>
            <p:spPr bwMode="auto">
              <a:xfrm>
                <a:off x="11057262" y="1170605"/>
                <a:ext cx="56150" cy="73561"/>
              </a:xfrm>
              <a:custGeom>
                <a:avLst/>
                <a:gdLst>
                  <a:gd name="connsiteX0" fmla="*/ 57 w 111975"/>
                  <a:gd name="connsiteY0" fmla="*/ 85211 h 147123"/>
                  <a:gd name="connsiteX1" fmla="*/ 14344 w 111975"/>
                  <a:gd name="connsiteY1" fmla="*/ 87592 h 147123"/>
                  <a:gd name="connsiteX2" fmla="*/ 31013 w 111975"/>
                  <a:gd name="connsiteY2" fmla="*/ 92355 h 147123"/>
                  <a:gd name="connsiteX3" fmla="*/ 40538 w 111975"/>
                  <a:gd name="connsiteY3" fmla="*/ 99498 h 147123"/>
                  <a:gd name="connsiteX4" fmla="*/ 47682 w 111975"/>
                  <a:gd name="connsiteY4" fmla="*/ 104261 h 147123"/>
                  <a:gd name="connsiteX5" fmla="*/ 52444 w 111975"/>
                  <a:gd name="connsiteY5" fmla="*/ 120930 h 147123"/>
                  <a:gd name="connsiteX6" fmla="*/ 61969 w 111975"/>
                  <a:gd name="connsiteY6" fmla="*/ 142361 h 147123"/>
                  <a:gd name="connsiteX7" fmla="*/ 69113 w 111975"/>
                  <a:gd name="connsiteY7" fmla="*/ 147123 h 147123"/>
                  <a:gd name="connsiteX8" fmla="*/ 85782 w 111975"/>
                  <a:gd name="connsiteY8" fmla="*/ 144742 h 147123"/>
                  <a:gd name="connsiteX9" fmla="*/ 95307 w 111975"/>
                  <a:gd name="connsiteY9" fmla="*/ 132836 h 147123"/>
                  <a:gd name="connsiteX10" fmla="*/ 102450 w 111975"/>
                  <a:gd name="connsiteY10" fmla="*/ 128073 h 147123"/>
                  <a:gd name="connsiteX11" fmla="*/ 111975 w 111975"/>
                  <a:gd name="connsiteY11" fmla="*/ 106642 h 147123"/>
                  <a:gd name="connsiteX12" fmla="*/ 109594 w 111975"/>
                  <a:gd name="connsiteY12" fmla="*/ 49492 h 147123"/>
                  <a:gd name="connsiteX13" fmla="*/ 107213 w 111975"/>
                  <a:gd name="connsiteY13" fmla="*/ 42348 h 147123"/>
                  <a:gd name="connsiteX14" fmla="*/ 100069 w 111975"/>
                  <a:gd name="connsiteY14" fmla="*/ 35205 h 147123"/>
                  <a:gd name="connsiteX15" fmla="*/ 97688 w 111975"/>
                  <a:gd name="connsiteY15" fmla="*/ 28061 h 147123"/>
                  <a:gd name="connsiteX16" fmla="*/ 100069 w 111975"/>
                  <a:gd name="connsiteY16" fmla="*/ 9011 h 147123"/>
                  <a:gd name="connsiteX17" fmla="*/ 92925 w 111975"/>
                  <a:gd name="connsiteY17" fmla="*/ 6630 h 147123"/>
                  <a:gd name="connsiteX18" fmla="*/ 69113 w 111975"/>
                  <a:gd name="connsiteY18" fmla="*/ 4248 h 147123"/>
                  <a:gd name="connsiteX19" fmla="*/ 66732 w 111975"/>
                  <a:gd name="connsiteY19" fmla="*/ 16155 h 147123"/>
                  <a:gd name="connsiteX20" fmla="*/ 59588 w 111975"/>
                  <a:gd name="connsiteY20" fmla="*/ 20917 h 147123"/>
                  <a:gd name="connsiteX21" fmla="*/ 57207 w 111975"/>
                  <a:gd name="connsiteY21" fmla="*/ 28061 h 147123"/>
                  <a:gd name="connsiteX22" fmla="*/ 61969 w 111975"/>
                  <a:gd name="connsiteY22" fmla="*/ 51873 h 147123"/>
                  <a:gd name="connsiteX23" fmla="*/ 45300 w 111975"/>
                  <a:gd name="connsiteY23" fmla="*/ 63780 h 147123"/>
                  <a:gd name="connsiteX24" fmla="*/ 35775 w 111975"/>
                  <a:gd name="connsiteY24" fmla="*/ 61398 h 147123"/>
                  <a:gd name="connsiteX25" fmla="*/ 23869 w 111975"/>
                  <a:gd name="connsiteY25" fmla="*/ 68542 h 147123"/>
                  <a:gd name="connsiteX26" fmla="*/ 16725 w 111975"/>
                  <a:gd name="connsiteY26" fmla="*/ 75686 h 147123"/>
                  <a:gd name="connsiteX27" fmla="*/ 9582 w 111975"/>
                  <a:gd name="connsiteY27" fmla="*/ 78067 h 147123"/>
                  <a:gd name="connsiteX28" fmla="*/ 57 w 111975"/>
                  <a:gd name="connsiteY28" fmla="*/ 85211 h 147123"/>
                  <a:gd name="connsiteX0" fmla="*/ 57 w 111975"/>
                  <a:gd name="connsiteY0" fmla="*/ 85211 h 147123"/>
                  <a:gd name="connsiteX1" fmla="*/ 14344 w 111975"/>
                  <a:gd name="connsiteY1" fmla="*/ 87592 h 147123"/>
                  <a:gd name="connsiteX2" fmla="*/ 31013 w 111975"/>
                  <a:gd name="connsiteY2" fmla="*/ 92355 h 147123"/>
                  <a:gd name="connsiteX3" fmla="*/ 40538 w 111975"/>
                  <a:gd name="connsiteY3" fmla="*/ 99498 h 147123"/>
                  <a:gd name="connsiteX4" fmla="*/ 47682 w 111975"/>
                  <a:gd name="connsiteY4" fmla="*/ 104261 h 147123"/>
                  <a:gd name="connsiteX5" fmla="*/ 52444 w 111975"/>
                  <a:gd name="connsiteY5" fmla="*/ 120930 h 147123"/>
                  <a:gd name="connsiteX6" fmla="*/ 61969 w 111975"/>
                  <a:gd name="connsiteY6" fmla="*/ 142361 h 147123"/>
                  <a:gd name="connsiteX7" fmla="*/ 69113 w 111975"/>
                  <a:gd name="connsiteY7" fmla="*/ 147123 h 147123"/>
                  <a:gd name="connsiteX8" fmla="*/ 85782 w 111975"/>
                  <a:gd name="connsiteY8" fmla="*/ 144742 h 147123"/>
                  <a:gd name="connsiteX9" fmla="*/ 95307 w 111975"/>
                  <a:gd name="connsiteY9" fmla="*/ 132836 h 147123"/>
                  <a:gd name="connsiteX10" fmla="*/ 102450 w 111975"/>
                  <a:gd name="connsiteY10" fmla="*/ 128073 h 147123"/>
                  <a:gd name="connsiteX11" fmla="*/ 111975 w 111975"/>
                  <a:gd name="connsiteY11" fmla="*/ 106642 h 147123"/>
                  <a:gd name="connsiteX12" fmla="*/ 109594 w 111975"/>
                  <a:gd name="connsiteY12" fmla="*/ 49492 h 147123"/>
                  <a:gd name="connsiteX13" fmla="*/ 107213 w 111975"/>
                  <a:gd name="connsiteY13" fmla="*/ 42348 h 147123"/>
                  <a:gd name="connsiteX14" fmla="*/ 100069 w 111975"/>
                  <a:gd name="connsiteY14" fmla="*/ 35205 h 147123"/>
                  <a:gd name="connsiteX15" fmla="*/ 97688 w 111975"/>
                  <a:gd name="connsiteY15" fmla="*/ 28061 h 147123"/>
                  <a:gd name="connsiteX16" fmla="*/ 100069 w 111975"/>
                  <a:gd name="connsiteY16" fmla="*/ 9011 h 147123"/>
                  <a:gd name="connsiteX17" fmla="*/ 92925 w 111975"/>
                  <a:gd name="connsiteY17" fmla="*/ 6630 h 147123"/>
                  <a:gd name="connsiteX18" fmla="*/ 69113 w 111975"/>
                  <a:gd name="connsiteY18" fmla="*/ 4248 h 147123"/>
                  <a:gd name="connsiteX19" fmla="*/ 66732 w 111975"/>
                  <a:gd name="connsiteY19" fmla="*/ 16155 h 147123"/>
                  <a:gd name="connsiteX20" fmla="*/ 59588 w 111975"/>
                  <a:gd name="connsiteY20" fmla="*/ 20917 h 147123"/>
                  <a:gd name="connsiteX21" fmla="*/ 57207 w 111975"/>
                  <a:gd name="connsiteY21" fmla="*/ 28061 h 147123"/>
                  <a:gd name="connsiteX22" fmla="*/ 61969 w 111975"/>
                  <a:gd name="connsiteY22" fmla="*/ 51873 h 147123"/>
                  <a:gd name="connsiteX23" fmla="*/ 45300 w 111975"/>
                  <a:gd name="connsiteY23" fmla="*/ 63780 h 147123"/>
                  <a:gd name="connsiteX24" fmla="*/ 35775 w 111975"/>
                  <a:gd name="connsiteY24" fmla="*/ 61398 h 147123"/>
                  <a:gd name="connsiteX25" fmla="*/ 14344 w 111975"/>
                  <a:gd name="connsiteY25" fmla="*/ 75686 h 147123"/>
                  <a:gd name="connsiteX26" fmla="*/ 16725 w 111975"/>
                  <a:gd name="connsiteY26" fmla="*/ 75686 h 147123"/>
                  <a:gd name="connsiteX27" fmla="*/ 9582 w 111975"/>
                  <a:gd name="connsiteY27" fmla="*/ 78067 h 147123"/>
                  <a:gd name="connsiteX28" fmla="*/ 57 w 111975"/>
                  <a:gd name="connsiteY28" fmla="*/ 85211 h 147123"/>
                  <a:gd name="connsiteX0" fmla="*/ 57 w 111975"/>
                  <a:gd name="connsiteY0" fmla="*/ 85211 h 147123"/>
                  <a:gd name="connsiteX1" fmla="*/ 14344 w 111975"/>
                  <a:gd name="connsiteY1" fmla="*/ 87592 h 147123"/>
                  <a:gd name="connsiteX2" fmla="*/ 31013 w 111975"/>
                  <a:gd name="connsiteY2" fmla="*/ 92355 h 147123"/>
                  <a:gd name="connsiteX3" fmla="*/ 40538 w 111975"/>
                  <a:gd name="connsiteY3" fmla="*/ 99498 h 147123"/>
                  <a:gd name="connsiteX4" fmla="*/ 47682 w 111975"/>
                  <a:gd name="connsiteY4" fmla="*/ 104261 h 147123"/>
                  <a:gd name="connsiteX5" fmla="*/ 52444 w 111975"/>
                  <a:gd name="connsiteY5" fmla="*/ 120930 h 147123"/>
                  <a:gd name="connsiteX6" fmla="*/ 61969 w 111975"/>
                  <a:gd name="connsiteY6" fmla="*/ 142361 h 147123"/>
                  <a:gd name="connsiteX7" fmla="*/ 69113 w 111975"/>
                  <a:gd name="connsiteY7" fmla="*/ 147123 h 147123"/>
                  <a:gd name="connsiteX8" fmla="*/ 85782 w 111975"/>
                  <a:gd name="connsiteY8" fmla="*/ 144742 h 147123"/>
                  <a:gd name="connsiteX9" fmla="*/ 95307 w 111975"/>
                  <a:gd name="connsiteY9" fmla="*/ 132836 h 147123"/>
                  <a:gd name="connsiteX10" fmla="*/ 102450 w 111975"/>
                  <a:gd name="connsiteY10" fmla="*/ 128073 h 147123"/>
                  <a:gd name="connsiteX11" fmla="*/ 111975 w 111975"/>
                  <a:gd name="connsiteY11" fmla="*/ 106642 h 147123"/>
                  <a:gd name="connsiteX12" fmla="*/ 109594 w 111975"/>
                  <a:gd name="connsiteY12" fmla="*/ 49492 h 147123"/>
                  <a:gd name="connsiteX13" fmla="*/ 107213 w 111975"/>
                  <a:gd name="connsiteY13" fmla="*/ 42348 h 147123"/>
                  <a:gd name="connsiteX14" fmla="*/ 100069 w 111975"/>
                  <a:gd name="connsiteY14" fmla="*/ 35205 h 147123"/>
                  <a:gd name="connsiteX15" fmla="*/ 97688 w 111975"/>
                  <a:gd name="connsiteY15" fmla="*/ 28061 h 147123"/>
                  <a:gd name="connsiteX16" fmla="*/ 100069 w 111975"/>
                  <a:gd name="connsiteY16" fmla="*/ 9011 h 147123"/>
                  <a:gd name="connsiteX17" fmla="*/ 92925 w 111975"/>
                  <a:gd name="connsiteY17" fmla="*/ 6630 h 147123"/>
                  <a:gd name="connsiteX18" fmla="*/ 69113 w 111975"/>
                  <a:gd name="connsiteY18" fmla="*/ 4248 h 147123"/>
                  <a:gd name="connsiteX19" fmla="*/ 66732 w 111975"/>
                  <a:gd name="connsiteY19" fmla="*/ 16155 h 147123"/>
                  <a:gd name="connsiteX20" fmla="*/ 59588 w 111975"/>
                  <a:gd name="connsiteY20" fmla="*/ 20917 h 147123"/>
                  <a:gd name="connsiteX21" fmla="*/ 57207 w 111975"/>
                  <a:gd name="connsiteY21" fmla="*/ 28061 h 147123"/>
                  <a:gd name="connsiteX22" fmla="*/ 61969 w 111975"/>
                  <a:gd name="connsiteY22" fmla="*/ 51873 h 147123"/>
                  <a:gd name="connsiteX23" fmla="*/ 45300 w 111975"/>
                  <a:gd name="connsiteY23" fmla="*/ 63780 h 147123"/>
                  <a:gd name="connsiteX24" fmla="*/ 35775 w 111975"/>
                  <a:gd name="connsiteY24" fmla="*/ 61398 h 147123"/>
                  <a:gd name="connsiteX25" fmla="*/ 14344 w 111975"/>
                  <a:gd name="connsiteY25" fmla="*/ 75686 h 147123"/>
                  <a:gd name="connsiteX26" fmla="*/ 4819 w 111975"/>
                  <a:gd name="connsiteY26" fmla="*/ 70924 h 147123"/>
                  <a:gd name="connsiteX27" fmla="*/ 9582 w 111975"/>
                  <a:gd name="connsiteY27" fmla="*/ 78067 h 147123"/>
                  <a:gd name="connsiteX28" fmla="*/ 57 w 111975"/>
                  <a:gd name="connsiteY28" fmla="*/ 85211 h 147123"/>
                  <a:gd name="connsiteX0" fmla="*/ 1881 w 113799"/>
                  <a:gd name="connsiteY0" fmla="*/ 85211 h 147123"/>
                  <a:gd name="connsiteX1" fmla="*/ 16168 w 113799"/>
                  <a:gd name="connsiteY1" fmla="*/ 87592 h 147123"/>
                  <a:gd name="connsiteX2" fmla="*/ 32837 w 113799"/>
                  <a:gd name="connsiteY2" fmla="*/ 92355 h 147123"/>
                  <a:gd name="connsiteX3" fmla="*/ 42362 w 113799"/>
                  <a:gd name="connsiteY3" fmla="*/ 99498 h 147123"/>
                  <a:gd name="connsiteX4" fmla="*/ 49506 w 113799"/>
                  <a:gd name="connsiteY4" fmla="*/ 104261 h 147123"/>
                  <a:gd name="connsiteX5" fmla="*/ 54268 w 113799"/>
                  <a:gd name="connsiteY5" fmla="*/ 120930 h 147123"/>
                  <a:gd name="connsiteX6" fmla="*/ 63793 w 113799"/>
                  <a:gd name="connsiteY6" fmla="*/ 142361 h 147123"/>
                  <a:gd name="connsiteX7" fmla="*/ 70937 w 113799"/>
                  <a:gd name="connsiteY7" fmla="*/ 147123 h 147123"/>
                  <a:gd name="connsiteX8" fmla="*/ 87606 w 113799"/>
                  <a:gd name="connsiteY8" fmla="*/ 144742 h 147123"/>
                  <a:gd name="connsiteX9" fmla="*/ 97131 w 113799"/>
                  <a:gd name="connsiteY9" fmla="*/ 132836 h 147123"/>
                  <a:gd name="connsiteX10" fmla="*/ 104274 w 113799"/>
                  <a:gd name="connsiteY10" fmla="*/ 128073 h 147123"/>
                  <a:gd name="connsiteX11" fmla="*/ 113799 w 113799"/>
                  <a:gd name="connsiteY11" fmla="*/ 106642 h 147123"/>
                  <a:gd name="connsiteX12" fmla="*/ 111418 w 113799"/>
                  <a:gd name="connsiteY12" fmla="*/ 49492 h 147123"/>
                  <a:gd name="connsiteX13" fmla="*/ 109037 w 113799"/>
                  <a:gd name="connsiteY13" fmla="*/ 42348 h 147123"/>
                  <a:gd name="connsiteX14" fmla="*/ 101893 w 113799"/>
                  <a:gd name="connsiteY14" fmla="*/ 35205 h 147123"/>
                  <a:gd name="connsiteX15" fmla="*/ 99512 w 113799"/>
                  <a:gd name="connsiteY15" fmla="*/ 28061 h 147123"/>
                  <a:gd name="connsiteX16" fmla="*/ 101893 w 113799"/>
                  <a:gd name="connsiteY16" fmla="*/ 9011 h 147123"/>
                  <a:gd name="connsiteX17" fmla="*/ 94749 w 113799"/>
                  <a:gd name="connsiteY17" fmla="*/ 6630 h 147123"/>
                  <a:gd name="connsiteX18" fmla="*/ 70937 w 113799"/>
                  <a:gd name="connsiteY18" fmla="*/ 4248 h 147123"/>
                  <a:gd name="connsiteX19" fmla="*/ 68556 w 113799"/>
                  <a:gd name="connsiteY19" fmla="*/ 16155 h 147123"/>
                  <a:gd name="connsiteX20" fmla="*/ 61412 w 113799"/>
                  <a:gd name="connsiteY20" fmla="*/ 20917 h 147123"/>
                  <a:gd name="connsiteX21" fmla="*/ 59031 w 113799"/>
                  <a:gd name="connsiteY21" fmla="*/ 28061 h 147123"/>
                  <a:gd name="connsiteX22" fmla="*/ 63793 w 113799"/>
                  <a:gd name="connsiteY22" fmla="*/ 51873 h 147123"/>
                  <a:gd name="connsiteX23" fmla="*/ 47124 w 113799"/>
                  <a:gd name="connsiteY23" fmla="*/ 63780 h 147123"/>
                  <a:gd name="connsiteX24" fmla="*/ 37599 w 113799"/>
                  <a:gd name="connsiteY24" fmla="*/ 61398 h 147123"/>
                  <a:gd name="connsiteX25" fmla="*/ 16168 w 113799"/>
                  <a:gd name="connsiteY25" fmla="*/ 75686 h 147123"/>
                  <a:gd name="connsiteX26" fmla="*/ 6643 w 113799"/>
                  <a:gd name="connsiteY26" fmla="*/ 70924 h 147123"/>
                  <a:gd name="connsiteX27" fmla="*/ 1881 w 113799"/>
                  <a:gd name="connsiteY27" fmla="*/ 78067 h 147123"/>
                  <a:gd name="connsiteX28" fmla="*/ 1881 w 113799"/>
                  <a:gd name="connsiteY28" fmla="*/ 85211 h 147123"/>
                  <a:gd name="connsiteX0" fmla="*/ 7409 w 119327"/>
                  <a:gd name="connsiteY0" fmla="*/ 85211 h 147123"/>
                  <a:gd name="connsiteX1" fmla="*/ 21696 w 119327"/>
                  <a:gd name="connsiteY1" fmla="*/ 87592 h 147123"/>
                  <a:gd name="connsiteX2" fmla="*/ 38365 w 119327"/>
                  <a:gd name="connsiteY2" fmla="*/ 92355 h 147123"/>
                  <a:gd name="connsiteX3" fmla="*/ 47890 w 119327"/>
                  <a:gd name="connsiteY3" fmla="*/ 99498 h 147123"/>
                  <a:gd name="connsiteX4" fmla="*/ 55034 w 119327"/>
                  <a:gd name="connsiteY4" fmla="*/ 104261 h 147123"/>
                  <a:gd name="connsiteX5" fmla="*/ 59796 w 119327"/>
                  <a:gd name="connsiteY5" fmla="*/ 120930 h 147123"/>
                  <a:gd name="connsiteX6" fmla="*/ 69321 w 119327"/>
                  <a:gd name="connsiteY6" fmla="*/ 142361 h 147123"/>
                  <a:gd name="connsiteX7" fmla="*/ 76465 w 119327"/>
                  <a:gd name="connsiteY7" fmla="*/ 147123 h 147123"/>
                  <a:gd name="connsiteX8" fmla="*/ 93134 w 119327"/>
                  <a:gd name="connsiteY8" fmla="*/ 144742 h 147123"/>
                  <a:gd name="connsiteX9" fmla="*/ 102659 w 119327"/>
                  <a:gd name="connsiteY9" fmla="*/ 132836 h 147123"/>
                  <a:gd name="connsiteX10" fmla="*/ 109802 w 119327"/>
                  <a:gd name="connsiteY10" fmla="*/ 128073 h 147123"/>
                  <a:gd name="connsiteX11" fmla="*/ 119327 w 119327"/>
                  <a:gd name="connsiteY11" fmla="*/ 106642 h 147123"/>
                  <a:gd name="connsiteX12" fmla="*/ 116946 w 119327"/>
                  <a:gd name="connsiteY12" fmla="*/ 49492 h 147123"/>
                  <a:gd name="connsiteX13" fmla="*/ 114565 w 119327"/>
                  <a:gd name="connsiteY13" fmla="*/ 42348 h 147123"/>
                  <a:gd name="connsiteX14" fmla="*/ 107421 w 119327"/>
                  <a:gd name="connsiteY14" fmla="*/ 35205 h 147123"/>
                  <a:gd name="connsiteX15" fmla="*/ 105040 w 119327"/>
                  <a:gd name="connsiteY15" fmla="*/ 28061 h 147123"/>
                  <a:gd name="connsiteX16" fmla="*/ 107421 w 119327"/>
                  <a:gd name="connsiteY16" fmla="*/ 9011 h 147123"/>
                  <a:gd name="connsiteX17" fmla="*/ 100277 w 119327"/>
                  <a:gd name="connsiteY17" fmla="*/ 6630 h 147123"/>
                  <a:gd name="connsiteX18" fmla="*/ 76465 w 119327"/>
                  <a:gd name="connsiteY18" fmla="*/ 4248 h 147123"/>
                  <a:gd name="connsiteX19" fmla="*/ 74084 w 119327"/>
                  <a:gd name="connsiteY19" fmla="*/ 16155 h 147123"/>
                  <a:gd name="connsiteX20" fmla="*/ 66940 w 119327"/>
                  <a:gd name="connsiteY20" fmla="*/ 20917 h 147123"/>
                  <a:gd name="connsiteX21" fmla="*/ 64559 w 119327"/>
                  <a:gd name="connsiteY21" fmla="*/ 28061 h 147123"/>
                  <a:gd name="connsiteX22" fmla="*/ 69321 w 119327"/>
                  <a:gd name="connsiteY22" fmla="*/ 51873 h 147123"/>
                  <a:gd name="connsiteX23" fmla="*/ 52652 w 119327"/>
                  <a:gd name="connsiteY23" fmla="*/ 63780 h 147123"/>
                  <a:gd name="connsiteX24" fmla="*/ 43127 w 119327"/>
                  <a:gd name="connsiteY24" fmla="*/ 61398 h 147123"/>
                  <a:gd name="connsiteX25" fmla="*/ 21696 w 119327"/>
                  <a:gd name="connsiteY25" fmla="*/ 75686 h 147123"/>
                  <a:gd name="connsiteX26" fmla="*/ 264 w 119327"/>
                  <a:gd name="connsiteY26" fmla="*/ 66162 h 147123"/>
                  <a:gd name="connsiteX27" fmla="*/ 7409 w 119327"/>
                  <a:gd name="connsiteY27" fmla="*/ 78067 h 147123"/>
                  <a:gd name="connsiteX28" fmla="*/ 7409 w 119327"/>
                  <a:gd name="connsiteY28" fmla="*/ 85211 h 147123"/>
                  <a:gd name="connsiteX0" fmla="*/ 1882 w 113800"/>
                  <a:gd name="connsiteY0" fmla="*/ 85211 h 147123"/>
                  <a:gd name="connsiteX1" fmla="*/ 16169 w 113800"/>
                  <a:gd name="connsiteY1" fmla="*/ 87592 h 147123"/>
                  <a:gd name="connsiteX2" fmla="*/ 32838 w 113800"/>
                  <a:gd name="connsiteY2" fmla="*/ 92355 h 147123"/>
                  <a:gd name="connsiteX3" fmla="*/ 42363 w 113800"/>
                  <a:gd name="connsiteY3" fmla="*/ 99498 h 147123"/>
                  <a:gd name="connsiteX4" fmla="*/ 49507 w 113800"/>
                  <a:gd name="connsiteY4" fmla="*/ 104261 h 147123"/>
                  <a:gd name="connsiteX5" fmla="*/ 54269 w 113800"/>
                  <a:gd name="connsiteY5" fmla="*/ 120930 h 147123"/>
                  <a:gd name="connsiteX6" fmla="*/ 63794 w 113800"/>
                  <a:gd name="connsiteY6" fmla="*/ 142361 h 147123"/>
                  <a:gd name="connsiteX7" fmla="*/ 70938 w 113800"/>
                  <a:gd name="connsiteY7" fmla="*/ 147123 h 147123"/>
                  <a:gd name="connsiteX8" fmla="*/ 87607 w 113800"/>
                  <a:gd name="connsiteY8" fmla="*/ 144742 h 147123"/>
                  <a:gd name="connsiteX9" fmla="*/ 97132 w 113800"/>
                  <a:gd name="connsiteY9" fmla="*/ 132836 h 147123"/>
                  <a:gd name="connsiteX10" fmla="*/ 104275 w 113800"/>
                  <a:gd name="connsiteY10" fmla="*/ 128073 h 147123"/>
                  <a:gd name="connsiteX11" fmla="*/ 113800 w 113800"/>
                  <a:gd name="connsiteY11" fmla="*/ 106642 h 147123"/>
                  <a:gd name="connsiteX12" fmla="*/ 111419 w 113800"/>
                  <a:gd name="connsiteY12" fmla="*/ 49492 h 147123"/>
                  <a:gd name="connsiteX13" fmla="*/ 109038 w 113800"/>
                  <a:gd name="connsiteY13" fmla="*/ 42348 h 147123"/>
                  <a:gd name="connsiteX14" fmla="*/ 101894 w 113800"/>
                  <a:gd name="connsiteY14" fmla="*/ 35205 h 147123"/>
                  <a:gd name="connsiteX15" fmla="*/ 99513 w 113800"/>
                  <a:gd name="connsiteY15" fmla="*/ 28061 h 147123"/>
                  <a:gd name="connsiteX16" fmla="*/ 101894 w 113800"/>
                  <a:gd name="connsiteY16" fmla="*/ 9011 h 147123"/>
                  <a:gd name="connsiteX17" fmla="*/ 94750 w 113800"/>
                  <a:gd name="connsiteY17" fmla="*/ 6630 h 147123"/>
                  <a:gd name="connsiteX18" fmla="*/ 70938 w 113800"/>
                  <a:gd name="connsiteY18" fmla="*/ 4248 h 147123"/>
                  <a:gd name="connsiteX19" fmla="*/ 68557 w 113800"/>
                  <a:gd name="connsiteY19" fmla="*/ 16155 h 147123"/>
                  <a:gd name="connsiteX20" fmla="*/ 61413 w 113800"/>
                  <a:gd name="connsiteY20" fmla="*/ 20917 h 147123"/>
                  <a:gd name="connsiteX21" fmla="*/ 59032 w 113800"/>
                  <a:gd name="connsiteY21" fmla="*/ 28061 h 147123"/>
                  <a:gd name="connsiteX22" fmla="*/ 63794 w 113800"/>
                  <a:gd name="connsiteY22" fmla="*/ 51873 h 147123"/>
                  <a:gd name="connsiteX23" fmla="*/ 47125 w 113800"/>
                  <a:gd name="connsiteY23" fmla="*/ 63780 h 147123"/>
                  <a:gd name="connsiteX24" fmla="*/ 37600 w 113800"/>
                  <a:gd name="connsiteY24" fmla="*/ 61398 h 147123"/>
                  <a:gd name="connsiteX25" fmla="*/ 16169 w 113800"/>
                  <a:gd name="connsiteY25" fmla="*/ 75686 h 147123"/>
                  <a:gd name="connsiteX26" fmla="*/ 6644 w 113800"/>
                  <a:gd name="connsiteY26" fmla="*/ 75687 h 147123"/>
                  <a:gd name="connsiteX27" fmla="*/ 1882 w 113800"/>
                  <a:gd name="connsiteY27" fmla="*/ 78067 h 147123"/>
                  <a:gd name="connsiteX28" fmla="*/ 1882 w 113800"/>
                  <a:gd name="connsiteY28" fmla="*/ 85211 h 147123"/>
                  <a:gd name="connsiteX0" fmla="*/ 382 w 112300"/>
                  <a:gd name="connsiteY0" fmla="*/ 85211 h 147123"/>
                  <a:gd name="connsiteX1" fmla="*/ 14669 w 112300"/>
                  <a:gd name="connsiteY1" fmla="*/ 87592 h 147123"/>
                  <a:gd name="connsiteX2" fmla="*/ 31338 w 112300"/>
                  <a:gd name="connsiteY2" fmla="*/ 92355 h 147123"/>
                  <a:gd name="connsiteX3" fmla="*/ 40863 w 112300"/>
                  <a:gd name="connsiteY3" fmla="*/ 99498 h 147123"/>
                  <a:gd name="connsiteX4" fmla="*/ 48007 w 112300"/>
                  <a:gd name="connsiteY4" fmla="*/ 104261 h 147123"/>
                  <a:gd name="connsiteX5" fmla="*/ 52769 w 112300"/>
                  <a:gd name="connsiteY5" fmla="*/ 120930 h 147123"/>
                  <a:gd name="connsiteX6" fmla="*/ 62294 w 112300"/>
                  <a:gd name="connsiteY6" fmla="*/ 142361 h 147123"/>
                  <a:gd name="connsiteX7" fmla="*/ 69438 w 112300"/>
                  <a:gd name="connsiteY7" fmla="*/ 147123 h 147123"/>
                  <a:gd name="connsiteX8" fmla="*/ 86107 w 112300"/>
                  <a:gd name="connsiteY8" fmla="*/ 144742 h 147123"/>
                  <a:gd name="connsiteX9" fmla="*/ 95632 w 112300"/>
                  <a:gd name="connsiteY9" fmla="*/ 132836 h 147123"/>
                  <a:gd name="connsiteX10" fmla="*/ 102775 w 112300"/>
                  <a:gd name="connsiteY10" fmla="*/ 128073 h 147123"/>
                  <a:gd name="connsiteX11" fmla="*/ 112300 w 112300"/>
                  <a:gd name="connsiteY11" fmla="*/ 106642 h 147123"/>
                  <a:gd name="connsiteX12" fmla="*/ 109919 w 112300"/>
                  <a:gd name="connsiteY12" fmla="*/ 49492 h 147123"/>
                  <a:gd name="connsiteX13" fmla="*/ 107538 w 112300"/>
                  <a:gd name="connsiteY13" fmla="*/ 42348 h 147123"/>
                  <a:gd name="connsiteX14" fmla="*/ 100394 w 112300"/>
                  <a:gd name="connsiteY14" fmla="*/ 35205 h 147123"/>
                  <a:gd name="connsiteX15" fmla="*/ 98013 w 112300"/>
                  <a:gd name="connsiteY15" fmla="*/ 28061 h 147123"/>
                  <a:gd name="connsiteX16" fmla="*/ 100394 w 112300"/>
                  <a:gd name="connsiteY16" fmla="*/ 9011 h 147123"/>
                  <a:gd name="connsiteX17" fmla="*/ 93250 w 112300"/>
                  <a:gd name="connsiteY17" fmla="*/ 6630 h 147123"/>
                  <a:gd name="connsiteX18" fmla="*/ 69438 w 112300"/>
                  <a:gd name="connsiteY18" fmla="*/ 4248 h 147123"/>
                  <a:gd name="connsiteX19" fmla="*/ 67057 w 112300"/>
                  <a:gd name="connsiteY19" fmla="*/ 16155 h 147123"/>
                  <a:gd name="connsiteX20" fmla="*/ 59913 w 112300"/>
                  <a:gd name="connsiteY20" fmla="*/ 20917 h 147123"/>
                  <a:gd name="connsiteX21" fmla="*/ 57532 w 112300"/>
                  <a:gd name="connsiteY21" fmla="*/ 28061 h 147123"/>
                  <a:gd name="connsiteX22" fmla="*/ 62294 w 112300"/>
                  <a:gd name="connsiteY22" fmla="*/ 51873 h 147123"/>
                  <a:gd name="connsiteX23" fmla="*/ 45625 w 112300"/>
                  <a:gd name="connsiteY23" fmla="*/ 63780 h 147123"/>
                  <a:gd name="connsiteX24" fmla="*/ 36100 w 112300"/>
                  <a:gd name="connsiteY24" fmla="*/ 61398 h 147123"/>
                  <a:gd name="connsiteX25" fmla="*/ 14669 w 112300"/>
                  <a:gd name="connsiteY25" fmla="*/ 75686 h 147123"/>
                  <a:gd name="connsiteX26" fmla="*/ 5144 w 112300"/>
                  <a:gd name="connsiteY26" fmla="*/ 75687 h 147123"/>
                  <a:gd name="connsiteX27" fmla="*/ 5144 w 112300"/>
                  <a:gd name="connsiteY27" fmla="*/ 85211 h 147123"/>
                  <a:gd name="connsiteX28" fmla="*/ 382 w 112300"/>
                  <a:gd name="connsiteY28" fmla="*/ 85211 h 14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300" h="147123">
                    <a:moveTo>
                      <a:pt x="382" y="85211"/>
                    </a:moveTo>
                    <a:cubicBezTo>
                      <a:pt x="1969" y="85608"/>
                      <a:pt x="9935" y="86645"/>
                      <a:pt x="14669" y="87592"/>
                    </a:cubicBezTo>
                    <a:cubicBezTo>
                      <a:pt x="22149" y="89088"/>
                      <a:pt x="24526" y="90084"/>
                      <a:pt x="31338" y="92355"/>
                    </a:cubicBezTo>
                    <a:cubicBezTo>
                      <a:pt x="34513" y="94736"/>
                      <a:pt x="37634" y="97191"/>
                      <a:pt x="40863" y="99498"/>
                    </a:cubicBezTo>
                    <a:cubicBezTo>
                      <a:pt x="43192" y="101162"/>
                      <a:pt x="46219" y="102026"/>
                      <a:pt x="48007" y="104261"/>
                    </a:cubicBezTo>
                    <a:cubicBezTo>
                      <a:pt x="49287" y="105861"/>
                      <a:pt x="52564" y="120246"/>
                      <a:pt x="52769" y="120930"/>
                    </a:cubicBezTo>
                    <a:cubicBezTo>
                      <a:pt x="54789" y="127662"/>
                      <a:pt x="56828" y="136895"/>
                      <a:pt x="62294" y="142361"/>
                    </a:cubicBezTo>
                    <a:cubicBezTo>
                      <a:pt x="64318" y="144385"/>
                      <a:pt x="67057" y="145536"/>
                      <a:pt x="69438" y="147123"/>
                    </a:cubicBezTo>
                    <a:cubicBezTo>
                      <a:pt x="74994" y="146329"/>
                      <a:pt x="80731" y="146355"/>
                      <a:pt x="86107" y="144742"/>
                    </a:cubicBezTo>
                    <a:cubicBezTo>
                      <a:pt x="98674" y="140972"/>
                      <a:pt x="89419" y="140603"/>
                      <a:pt x="95632" y="132836"/>
                    </a:cubicBezTo>
                    <a:cubicBezTo>
                      <a:pt x="97420" y="130601"/>
                      <a:pt x="100394" y="129661"/>
                      <a:pt x="102775" y="128073"/>
                    </a:cubicBezTo>
                    <a:cubicBezTo>
                      <a:pt x="108443" y="111071"/>
                      <a:pt x="104754" y="117963"/>
                      <a:pt x="112300" y="106642"/>
                    </a:cubicBezTo>
                    <a:cubicBezTo>
                      <a:pt x="111506" y="87592"/>
                      <a:pt x="111327" y="68506"/>
                      <a:pt x="109919" y="49492"/>
                    </a:cubicBezTo>
                    <a:cubicBezTo>
                      <a:pt x="109734" y="46989"/>
                      <a:pt x="108930" y="44437"/>
                      <a:pt x="107538" y="42348"/>
                    </a:cubicBezTo>
                    <a:cubicBezTo>
                      <a:pt x="105670" y="39546"/>
                      <a:pt x="102775" y="37586"/>
                      <a:pt x="100394" y="35205"/>
                    </a:cubicBezTo>
                    <a:cubicBezTo>
                      <a:pt x="99600" y="32824"/>
                      <a:pt x="97600" y="30537"/>
                      <a:pt x="98013" y="28061"/>
                    </a:cubicBezTo>
                    <a:cubicBezTo>
                      <a:pt x="99845" y="17070"/>
                      <a:pt x="110655" y="24402"/>
                      <a:pt x="100394" y="9011"/>
                    </a:cubicBezTo>
                    <a:cubicBezTo>
                      <a:pt x="99002" y="6922"/>
                      <a:pt x="95631" y="7424"/>
                      <a:pt x="93250" y="6630"/>
                    </a:cubicBezTo>
                    <a:cubicBezTo>
                      <a:pt x="85699" y="1595"/>
                      <a:pt x="80582" y="-4111"/>
                      <a:pt x="69438" y="4248"/>
                    </a:cubicBezTo>
                    <a:cubicBezTo>
                      <a:pt x="66200" y="6677"/>
                      <a:pt x="69065" y="12641"/>
                      <a:pt x="67057" y="16155"/>
                    </a:cubicBezTo>
                    <a:cubicBezTo>
                      <a:pt x="65637" y="18640"/>
                      <a:pt x="62294" y="19330"/>
                      <a:pt x="59913" y="20917"/>
                    </a:cubicBezTo>
                    <a:cubicBezTo>
                      <a:pt x="59119" y="23298"/>
                      <a:pt x="57532" y="25551"/>
                      <a:pt x="57532" y="28061"/>
                    </a:cubicBezTo>
                    <a:cubicBezTo>
                      <a:pt x="57532" y="39007"/>
                      <a:pt x="59361" y="43075"/>
                      <a:pt x="62294" y="51873"/>
                    </a:cubicBezTo>
                    <a:cubicBezTo>
                      <a:pt x="56396" y="69568"/>
                      <a:pt x="62338" y="67494"/>
                      <a:pt x="45625" y="63780"/>
                    </a:cubicBezTo>
                    <a:cubicBezTo>
                      <a:pt x="42430" y="63070"/>
                      <a:pt x="39275" y="62192"/>
                      <a:pt x="36100" y="61398"/>
                    </a:cubicBezTo>
                    <a:cubicBezTo>
                      <a:pt x="17143" y="48760"/>
                      <a:pt x="11479" y="53351"/>
                      <a:pt x="14669" y="75686"/>
                    </a:cubicBezTo>
                    <a:cubicBezTo>
                      <a:pt x="12288" y="78067"/>
                      <a:pt x="7946" y="73819"/>
                      <a:pt x="5144" y="75687"/>
                    </a:cubicBezTo>
                    <a:cubicBezTo>
                      <a:pt x="3056" y="77079"/>
                      <a:pt x="6919" y="83436"/>
                      <a:pt x="5144" y="85211"/>
                    </a:cubicBezTo>
                    <a:cubicBezTo>
                      <a:pt x="2511" y="87844"/>
                      <a:pt x="-1205" y="84814"/>
                      <a:pt x="382" y="85211"/>
                    </a:cubicBezTo>
                    <a:close/>
                  </a:path>
                </a:pathLst>
              </a:custGeom>
              <a:solidFill>
                <a:schemeClr val="bg2"/>
              </a:solidFill>
              <a:ln w="3175">
                <a:solidFill>
                  <a:schemeClr val="tx1">
                    <a:lumMod val="65000"/>
                    <a:lumOff val="3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280" name="Group 1279"/>
          <p:cNvGrpSpPr/>
          <p:nvPr/>
        </p:nvGrpSpPr>
        <p:grpSpPr>
          <a:xfrm>
            <a:off x="572223" y="4277960"/>
            <a:ext cx="2721807" cy="2495284"/>
            <a:chOff x="2808459" y="1630339"/>
            <a:chExt cx="2668680" cy="2446579"/>
          </a:xfrm>
        </p:grpSpPr>
        <p:sp>
          <p:nvSpPr>
            <p:cNvPr id="1281" name="Rectangle 1280"/>
            <p:cNvSpPr/>
            <p:nvPr/>
          </p:nvSpPr>
          <p:spPr bwMode="auto">
            <a:xfrm>
              <a:off x="2808459" y="2546213"/>
              <a:ext cx="2668680" cy="153070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46630" rIns="46630" bIns="46630" numCol="1" spcCol="0" rtlCol="0" fromWordArt="0" anchor="ctr" anchorCtr="0" forceAA="0" compatLnSpc="1">
              <a:prstTxWarp prst="textNoShape">
                <a:avLst/>
              </a:prstTxWarp>
              <a:noAutofit/>
            </a:bodyPr>
            <a:lstStyle/>
            <a:p>
              <a:pPr>
                <a:lnSpc>
                  <a:spcPct val="90000"/>
                </a:lnSpc>
                <a:spcBef>
                  <a:spcPts val="612"/>
                </a:spcBef>
              </a:pPr>
              <a:r>
                <a:rPr lang="en-US" sz="4488" dirty="0" smtClean="0">
                  <a:solidFill>
                    <a:srgbClr val="0072C6">
                      <a:lumMod val="50000"/>
                      <a:alpha val="99000"/>
                    </a:srgbClr>
                  </a:solidFill>
                </a:rPr>
                <a:t>230+</a:t>
              </a:r>
            </a:p>
            <a:p>
              <a:pPr>
                <a:lnSpc>
                  <a:spcPct val="90000"/>
                </a:lnSpc>
                <a:spcBef>
                  <a:spcPts val="612"/>
                </a:spcBef>
              </a:pPr>
              <a:r>
                <a:rPr lang="en-US" sz="2448" dirty="0" smtClean="0">
                  <a:solidFill>
                    <a:srgbClr val="0072C6">
                      <a:lumMod val="50000"/>
                      <a:alpha val="99000"/>
                    </a:srgbClr>
                  </a:solidFill>
                </a:rPr>
                <a:t>countries</a:t>
              </a:r>
              <a:endParaRPr lang="en-US" sz="2448" dirty="0">
                <a:solidFill>
                  <a:srgbClr val="0072C6">
                    <a:lumMod val="50000"/>
                    <a:alpha val="99000"/>
                  </a:srgbClr>
                </a:solidFill>
              </a:endParaRPr>
            </a:p>
          </p:txBody>
        </p:sp>
        <p:sp>
          <p:nvSpPr>
            <p:cNvPr id="1282" name="Rectangle 1281"/>
            <p:cNvSpPr/>
            <p:nvPr/>
          </p:nvSpPr>
          <p:spPr bwMode="auto">
            <a:xfrm>
              <a:off x="2808459" y="1630339"/>
              <a:ext cx="2668680" cy="91587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defTabSz="932290" fontAlgn="base">
                <a:lnSpc>
                  <a:spcPct val="90000"/>
                </a:lnSpc>
                <a:spcBef>
                  <a:spcPct val="0"/>
                </a:spcBef>
                <a:spcAft>
                  <a:spcPct val="0"/>
                </a:spcAft>
              </a:pPr>
              <a:r>
                <a:rPr lang="en-US" sz="2448" dirty="0" smtClean="0">
                  <a:solidFill>
                    <a:srgbClr val="FFFFFF">
                      <a:alpha val="99000"/>
                    </a:srgbClr>
                  </a:solidFill>
                  <a:ea typeface="Segoe UI" pitchFamily="34" charset="0"/>
                  <a:cs typeface="Segoe UI" pitchFamily="34" charset="0"/>
                </a:rPr>
                <a:t>Store in:</a:t>
              </a:r>
              <a:endParaRPr lang="en-US" sz="2448" dirty="0">
                <a:solidFill>
                  <a:srgbClr val="FFFFFF">
                    <a:alpha val="99000"/>
                  </a:srgbClr>
                </a:solidFill>
                <a:ea typeface="Segoe UI" pitchFamily="34" charset="0"/>
                <a:cs typeface="Segoe UI" pitchFamily="34" charset="0"/>
              </a:endParaRPr>
            </a:p>
          </p:txBody>
        </p:sp>
      </p:grpSp>
    </p:spTree>
    <p:extLst>
      <p:ext uri="{BB962C8B-B14F-4D97-AF65-F5344CB8AC3E}">
        <p14:creationId xmlns:p14="http://schemas.microsoft.com/office/powerpoint/2010/main" val="3169195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a:t>
            </a:r>
            <a:endParaRPr lang="en-US" dirty="0"/>
          </a:p>
        </p:txBody>
      </p:sp>
      <p:sp>
        <p:nvSpPr>
          <p:cNvPr id="3" name="Text Placeholder 2"/>
          <p:cNvSpPr>
            <a:spLocks noGrp="1"/>
          </p:cNvSpPr>
          <p:nvPr>
            <p:ph type="body" sz="quarter" idx="10"/>
          </p:nvPr>
        </p:nvSpPr>
        <p:spPr/>
        <p:txBody>
          <a:bodyPr/>
          <a:lstStyle/>
          <a:p>
            <a:r>
              <a:rPr lang="en-US" dirty="0" smtClean="0"/>
              <a:t>Various options</a:t>
            </a:r>
          </a:p>
          <a:p>
            <a:pPr marL="571500" indent="-571500">
              <a:buFont typeface="Arial" panose="020B0604020202020204" pitchFamily="34" charset="0"/>
              <a:buChar char="•"/>
            </a:pPr>
            <a:r>
              <a:rPr lang="en-US" dirty="0" smtClean="0"/>
              <a:t>DIY</a:t>
            </a:r>
          </a:p>
          <a:p>
            <a:pPr marL="1146175" lvl="3" indent="-573088"/>
            <a:r>
              <a:rPr lang="en-US" sz="2800" dirty="0" smtClean="0"/>
              <a:t>Microsoft Language Portal (with Microsoft product glossaries)</a:t>
            </a:r>
          </a:p>
          <a:p>
            <a:pPr marL="1146175" lvl="3" indent="-573088"/>
            <a:r>
              <a:rPr lang="en-US" sz="2800" dirty="0"/>
              <a:t>http://www.microsoft.com/Language/en-US/Default.aspx</a:t>
            </a:r>
            <a:endParaRPr lang="en-US" sz="2800" dirty="0" smtClean="0"/>
          </a:p>
          <a:p>
            <a:pPr marL="571500" indent="-571500">
              <a:buFont typeface="Arial" panose="020B0604020202020204" pitchFamily="34" charset="0"/>
              <a:buChar char="•"/>
            </a:pPr>
            <a:r>
              <a:rPr lang="en-US" dirty="0" smtClean="0"/>
              <a:t>Multilingual App Toolkit</a:t>
            </a:r>
          </a:p>
          <a:p>
            <a:pPr marL="571500" indent="-571500">
              <a:buFont typeface="Arial" panose="020B0604020202020204" pitchFamily="34" charset="0"/>
              <a:buChar char="•"/>
            </a:pPr>
            <a:r>
              <a:rPr lang="en-US" dirty="0" smtClean="0"/>
              <a:t>Crowdsourcing</a:t>
            </a:r>
          </a:p>
          <a:p>
            <a:pPr marL="571500" indent="-571500">
              <a:buFont typeface="Arial" panose="020B0604020202020204" pitchFamily="34" charset="0"/>
              <a:buChar char="•"/>
            </a:pPr>
            <a:r>
              <a:rPr lang="en-US" dirty="0" smtClean="0"/>
              <a:t>Professional third-party services</a:t>
            </a:r>
          </a:p>
          <a:p>
            <a:pPr marL="571500" lvl="1" indent="-571500">
              <a:buFont typeface="Arial" panose="020B0604020202020204" pitchFamily="34" charset="0"/>
              <a:buChar char="•"/>
            </a:pPr>
            <a:endParaRPr lang="en-US" dirty="0" smtClean="0"/>
          </a:p>
        </p:txBody>
      </p:sp>
    </p:spTree>
    <p:extLst>
      <p:ext uri="{BB962C8B-B14F-4D97-AF65-F5344CB8AC3E}">
        <p14:creationId xmlns:p14="http://schemas.microsoft.com/office/powerpoint/2010/main" val="3366259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Multilingual App Toolkit</a:t>
            </a:r>
            <a:endParaRPr lang="en-US" dirty="0"/>
          </a:p>
        </p:txBody>
      </p:sp>
      <p:sp>
        <p:nvSpPr>
          <p:cNvPr id="3" name="Text Placeholder 2"/>
          <p:cNvSpPr>
            <a:spLocks noGrp="1"/>
          </p:cNvSpPr>
          <p:nvPr>
            <p:ph type="body" sz="quarter" idx="10"/>
          </p:nvPr>
        </p:nvSpPr>
        <p:spPr/>
        <p:txBody>
          <a:bodyPr/>
          <a:lstStyle/>
          <a:p>
            <a:pPr marL="914400" indent="-914400"/>
            <a:r>
              <a:rPr lang="en-US" sz="2800" b="1" dirty="0" smtClean="0"/>
              <a:t>Integration with Visual Studio IDE </a:t>
            </a:r>
            <a:r>
              <a:rPr lang="en-US" sz="2800" b="1" dirty="0"/>
              <a:t/>
            </a:r>
            <a:br>
              <a:rPr lang="en-US" sz="2800" b="1" dirty="0"/>
            </a:br>
            <a:r>
              <a:rPr lang="en-US" sz="2800" dirty="0" smtClean="0"/>
              <a:t>add and manage translation files</a:t>
            </a:r>
          </a:p>
          <a:p>
            <a:pPr marL="914400" indent="-914400"/>
            <a:r>
              <a:rPr lang="en-US" sz="2800" b="1" dirty="0" smtClean="0"/>
              <a:t>Pseudo language engine (Language: </a:t>
            </a:r>
            <a:r>
              <a:rPr lang="en-US" sz="2800" b="1" dirty="0" err="1" smtClean="0"/>
              <a:t>qps-ploc</a:t>
            </a:r>
            <a:r>
              <a:rPr lang="en-US" sz="2800" b="1" dirty="0" smtClean="0"/>
              <a:t>)</a:t>
            </a:r>
            <a:br>
              <a:rPr lang="en-US" sz="2800" b="1" dirty="0" smtClean="0"/>
            </a:br>
            <a:r>
              <a:rPr lang="en-US" sz="2800" dirty="0" smtClean="0"/>
              <a:t>for in-house testing of localized apps </a:t>
            </a:r>
          </a:p>
          <a:p>
            <a:pPr marL="914400" indent="-914400"/>
            <a:r>
              <a:rPr lang="en-US" sz="2800" b="1" dirty="0" smtClean="0"/>
              <a:t>Translation file export &amp; import roundtrip </a:t>
            </a:r>
            <a:br>
              <a:rPr lang="en-US" sz="2800" b="1" dirty="0" smtClean="0"/>
            </a:br>
            <a:r>
              <a:rPr lang="en-US" sz="2800" dirty="0" smtClean="0"/>
              <a:t>send and receive resources to friends, family, or a translator for review</a:t>
            </a:r>
          </a:p>
          <a:p>
            <a:pPr marL="914400" indent="-914400"/>
            <a:r>
              <a:rPr lang="en-US" sz="2800" b="1" dirty="0" smtClean="0"/>
              <a:t>XLIFF lightweight editor </a:t>
            </a:r>
            <a:br>
              <a:rPr lang="en-US" sz="2800" b="1" dirty="0" smtClean="0"/>
            </a:br>
            <a:r>
              <a:rPr lang="en-US" sz="2800" dirty="0" smtClean="0"/>
              <a:t>localization UI for editing translated strings</a:t>
            </a:r>
            <a:r>
              <a:rPr lang="en-US" sz="2800" dirty="0"/>
              <a:t/>
            </a:r>
            <a:br>
              <a:rPr lang="en-US" sz="2800" dirty="0"/>
            </a:br>
            <a:r>
              <a:rPr lang="en-US" sz="2800" dirty="0" smtClean="0"/>
              <a:t>translation suggestions from Microsoft Translator</a:t>
            </a:r>
            <a:endParaRPr lang="en-US" sz="2800" dirty="0"/>
          </a:p>
        </p:txBody>
      </p:sp>
    </p:spTree>
    <p:extLst>
      <p:ext uri="{BB962C8B-B14F-4D97-AF65-F5344CB8AC3E}">
        <p14:creationId xmlns:p14="http://schemas.microsoft.com/office/powerpoint/2010/main" val="2829906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9600" dirty="0" smtClean="0"/>
              <a:t>Demo</a:t>
            </a:r>
            <a:endParaRPr lang="en-US" dirty="0"/>
          </a:p>
        </p:txBody>
      </p:sp>
      <p:sp>
        <p:nvSpPr>
          <p:cNvPr id="4" name="Title 3"/>
          <p:cNvSpPr>
            <a:spLocks noGrp="1"/>
          </p:cNvSpPr>
          <p:nvPr>
            <p:ph type="title"/>
          </p:nvPr>
        </p:nvSpPr>
        <p:spPr/>
        <p:txBody>
          <a:bodyPr/>
          <a:lstStyle/>
          <a:p>
            <a:r>
              <a:rPr lang="en-US" dirty="0" smtClean="0"/>
              <a:t>Multilingual App Toolkit</a:t>
            </a:r>
            <a:endParaRPr lang="en-US" dirty="0"/>
          </a:p>
        </p:txBody>
      </p:sp>
    </p:spTree>
    <p:extLst>
      <p:ext uri="{BB962C8B-B14F-4D97-AF65-F5344CB8AC3E}">
        <p14:creationId xmlns:p14="http://schemas.microsoft.com/office/powerpoint/2010/main" val="33944610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Microsoft Translator</a:t>
            </a:r>
            <a:endParaRPr lang="en-US" dirty="0"/>
          </a:p>
        </p:txBody>
      </p:sp>
      <p:sp>
        <p:nvSpPr>
          <p:cNvPr id="6" name="Text Placeholder 5"/>
          <p:cNvSpPr>
            <a:spLocks noGrp="1"/>
          </p:cNvSpPr>
          <p:nvPr>
            <p:ph type="body" sz="quarter" idx="10"/>
          </p:nvPr>
        </p:nvSpPr>
        <p:spPr/>
        <p:txBody>
          <a:bodyPr/>
          <a:lstStyle/>
          <a:p>
            <a:pPr marL="571500" indent="-571500">
              <a:buFont typeface="Arial" panose="020B0604020202020204" pitchFamily="34" charset="0"/>
              <a:buChar char="•"/>
            </a:pPr>
            <a:r>
              <a:rPr lang="en-US" dirty="0" smtClean="0"/>
              <a:t>For custom workflows</a:t>
            </a:r>
          </a:p>
          <a:p>
            <a:pPr marL="571500" indent="-571500">
              <a:buFont typeface="Arial" panose="020B0604020202020204" pitchFamily="34" charset="0"/>
              <a:buChar char="•"/>
            </a:pPr>
            <a:r>
              <a:rPr lang="en-US" dirty="0" smtClean="0"/>
              <a:t>Microsoft </a:t>
            </a:r>
            <a:r>
              <a:rPr lang="en-US" dirty="0"/>
              <a:t>Translator </a:t>
            </a:r>
            <a:r>
              <a:rPr lang="en-US" dirty="0" smtClean="0"/>
              <a:t>APIs (Translate( ), Detect( ), Speak())</a:t>
            </a:r>
          </a:p>
          <a:p>
            <a:pPr marL="571500" indent="-571500">
              <a:buFont typeface="Arial" panose="020B0604020202020204" pitchFamily="34" charset="0"/>
              <a:buChar char="•"/>
            </a:pPr>
            <a:r>
              <a:rPr lang="en-US" dirty="0" smtClean="0"/>
              <a:t>Crowdsource to improve translations – collaborative translation features of the API (AddTranslation, GetTranslation)</a:t>
            </a:r>
          </a:p>
          <a:p>
            <a:pPr marL="571500" indent="-571500">
              <a:buFont typeface="Arial" panose="020B0604020202020204" pitchFamily="34" charset="0"/>
              <a:buChar char="•"/>
            </a:pPr>
            <a:r>
              <a:rPr lang="en-US" dirty="0" smtClean="0"/>
              <a:t>Bonus: Use the same API to add translation functionality to your application, to provide a truly global experience</a:t>
            </a:r>
          </a:p>
          <a:p>
            <a:pPr marL="571500" indent="-571500">
              <a:buFont typeface="Arial" panose="020B0604020202020204" pitchFamily="34" charset="0"/>
              <a:buChar char="•"/>
            </a:pPr>
            <a:r>
              <a:rPr lang="en-US" dirty="0"/>
              <a:t>http://</a:t>
            </a:r>
            <a:r>
              <a:rPr lang="en-US" dirty="0" smtClean="0"/>
              <a:t>www.MicrosoftTranslator.com/dev</a:t>
            </a:r>
            <a:r>
              <a:rPr lang="en-US" dirty="0"/>
              <a:t>/</a:t>
            </a:r>
            <a:endParaRPr lang="en-US" dirty="0" smtClean="0"/>
          </a:p>
        </p:txBody>
      </p:sp>
    </p:spTree>
    <p:extLst>
      <p:ext uri="{BB962C8B-B14F-4D97-AF65-F5344CB8AC3E}">
        <p14:creationId xmlns:p14="http://schemas.microsoft.com/office/powerpoint/2010/main" val="1335683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Resources</a:t>
            </a:r>
            <a:endParaRPr lang="en-US" sz="7200" dirty="0"/>
          </a:p>
        </p:txBody>
      </p:sp>
    </p:spTree>
    <p:extLst>
      <p:ext uri="{BB962C8B-B14F-4D97-AF65-F5344CB8AC3E}">
        <p14:creationId xmlns:p14="http://schemas.microsoft.com/office/powerpoint/2010/main" val="840910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Sessions</a:t>
            </a:r>
            <a:endParaRPr lang="en-US" dirty="0"/>
          </a:p>
        </p:txBody>
      </p:sp>
      <p:sp>
        <p:nvSpPr>
          <p:cNvPr id="3" name="Text Placeholder 2"/>
          <p:cNvSpPr>
            <a:spLocks noGrp="1"/>
          </p:cNvSpPr>
          <p:nvPr>
            <p:ph type="body" sz="quarter" idx="10"/>
          </p:nvPr>
        </p:nvSpPr>
        <p:spPr/>
        <p:txBody>
          <a:bodyPr/>
          <a:lstStyle/>
          <a:p>
            <a:r>
              <a:rPr lang="en-US" dirty="0" smtClean="0"/>
              <a:t>Building world-ready Windows Store apps</a:t>
            </a:r>
          </a:p>
          <a:p>
            <a:r>
              <a:rPr lang="en-US" dirty="0"/>
              <a:t>	</a:t>
            </a:r>
            <a:r>
              <a:rPr lang="en-US" dirty="0" smtClean="0"/>
              <a:t>3-103 (HTML/CSS/JavaScript)</a:t>
            </a:r>
          </a:p>
          <a:p>
            <a:r>
              <a:rPr lang="en-US" dirty="0" smtClean="0"/>
              <a:t>	3-104 (XAML)</a:t>
            </a:r>
          </a:p>
          <a:p>
            <a:endParaRPr lang="en-US" dirty="0"/>
          </a:p>
        </p:txBody>
      </p:sp>
    </p:spTree>
    <p:extLst>
      <p:ext uri="{BB962C8B-B14F-4D97-AF65-F5344CB8AC3E}">
        <p14:creationId xmlns:p14="http://schemas.microsoft.com/office/powerpoint/2010/main" val="4174651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a:t>
            </a:r>
            <a:endParaRPr lang="en-US" dirty="0"/>
          </a:p>
        </p:txBody>
      </p:sp>
      <p:sp>
        <p:nvSpPr>
          <p:cNvPr id="3" name="Text Placeholder 2"/>
          <p:cNvSpPr>
            <a:spLocks noGrp="1"/>
          </p:cNvSpPr>
          <p:nvPr>
            <p:ph type="body" sz="quarter" idx="10"/>
          </p:nvPr>
        </p:nvSpPr>
        <p:spPr/>
        <p:txBody>
          <a:bodyPr/>
          <a:lstStyle/>
          <a:p>
            <a:r>
              <a:rPr lang="en-US" dirty="0" smtClean="0"/>
              <a:t>Application resources and localization sample</a:t>
            </a:r>
          </a:p>
          <a:p>
            <a:r>
              <a:rPr lang="en-US" dirty="0" smtClean="0"/>
              <a:t>Date and time formatting sample</a:t>
            </a:r>
          </a:p>
          <a:p>
            <a:r>
              <a:rPr lang="en-US" dirty="0" smtClean="0"/>
              <a:t>Number formatting and parsing sample</a:t>
            </a:r>
          </a:p>
          <a:p>
            <a:endParaRPr lang="en-US" dirty="0" smtClean="0"/>
          </a:p>
          <a:p>
            <a:r>
              <a:rPr lang="en-US" dirty="0" smtClean="0"/>
              <a:t>All links here:</a:t>
            </a:r>
          </a:p>
          <a:p>
            <a:r>
              <a:rPr lang="en-US" b="1" dirty="0" smtClean="0"/>
              <a:t>	http://bit.ly/BenRiga-Build2012</a:t>
            </a:r>
          </a:p>
          <a:p>
            <a:endParaRPr lang="en-US" dirty="0"/>
          </a:p>
        </p:txBody>
      </p:sp>
    </p:spTree>
    <p:extLst>
      <p:ext uri="{BB962C8B-B14F-4D97-AF65-F5344CB8AC3E}">
        <p14:creationId xmlns:p14="http://schemas.microsoft.com/office/powerpoint/2010/main" val="2373461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Sites</a:t>
            </a:r>
            <a:endParaRPr lang="en-US" dirty="0"/>
          </a:p>
        </p:txBody>
      </p:sp>
      <p:sp>
        <p:nvSpPr>
          <p:cNvPr id="3" name="Text Placeholder 2"/>
          <p:cNvSpPr>
            <a:spLocks noGrp="1"/>
          </p:cNvSpPr>
          <p:nvPr>
            <p:ph type="body" sz="quarter" idx="10"/>
          </p:nvPr>
        </p:nvSpPr>
        <p:spPr/>
        <p:txBody>
          <a:bodyPr/>
          <a:lstStyle/>
          <a:p>
            <a:r>
              <a:rPr lang="en-US" dirty="0" smtClean="0"/>
              <a:t>Multilingual App Toolkit for Visual Studio</a:t>
            </a:r>
          </a:p>
          <a:p>
            <a:r>
              <a:rPr lang="en-US" dirty="0" smtClean="0"/>
              <a:t>Microsoft Translator Developer Site</a:t>
            </a:r>
          </a:p>
          <a:p>
            <a:r>
              <a:rPr lang="en-US" dirty="0"/>
              <a:t>Microsoft Language Portal</a:t>
            </a:r>
            <a:endParaRPr lang="en-US" dirty="0" smtClean="0"/>
          </a:p>
          <a:p>
            <a:endParaRPr lang="en-US" dirty="0" smtClean="0"/>
          </a:p>
          <a:p>
            <a:r>
              <a:rPr lang="en-US" dirty="0" smtClean="0"/>
              <a:t>All links here:</a:t>
            </a:r>
          </a:p>
          <a:p>
            <a:r>
              <a:rPr lang="en-US" b="1" dirty="0" smtClean="0"/>
              <a:t>	http://bit.ly/BenRiga-Build2012</a:t>
            </a:r>
          </a:p>
          <a:p>
            <a:endParaRPr lang="en-US" dirty="0"/>
          </a:p>
        </p:txBody>
      </p:sp>
    </p:spTree>
    <p:extLst>
      <p:ext uri="{BB962C8B-B14F-4D97-AF65-F5344CB8AC3E}">
        <p14:creationId xmlns:p14="http://schemas.microsoft.com/office/powerpoint/2010/main" val="2297358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gradFill>
                  <a:gsLst>
                    <a:gs pos="0">
                      <a:schemeClr val="tx1"/>
                    </a:gs>
                    <a:gs pos="100000">
                      <a:schemeClr val="tx1"/>
                    </a:gs>
                  </a:gsLst>
                  <a:lin ang="5400000" scaled="0"/>
                </a:gradFill>
              </a:rPr>
              <a:t>Q&amp;A</a:t>
            </a:r>
            <a:endParaRPr lang="en-US" dirty="0"/>
          </a:p>
        </p:txBody>
      </p:sp>
      <p:sp>
        <p:nvSpPr>
          <p:cNvPr id="3" name="Subtitle 2"/>
          <p:cNvSpPr>
            <a:spLocks noGrp="1"/>
          </p:cNvSpPr>
          <p:nvPr>
            <p:ph type="subTitle" idx="1"/>
          </p:nvPr>
        </p:nvSpPr>
        <p:spPr/>
        <p:txBody>
          <a:bodyPr/>
          <a:lstStyle/>
          <a:p>
            <a:r>
              <a:rPr lang="en-US" dirty="0" smtClean="0"/>
              <a:t>Ben Riga</a:t>
            </a:r>
          </a:p>
          <a:p>
            <a:r>
              <a:rPr lang="en-US" dirty="0" smtClean="0"/>
              <a:t>Sr. Technical Evangelist, Windows 8</a:t>
            </a:r>
          </a:p>
          <a:p>
            <a:r>
              <a:rPr lang="en-US" dirty="0" smtClean="0"/>
              <a:t>http://about.me/ben.riga</a:t>
            </a:r>
          </a:p>
        </p:txBody>
      </p:sp>
    </p:spTree>
    <p:extLst>
      <p:ext uri="{BB962C8B-B14F-4D97-AF65-F5344CB8AC3E}">
        <p14:creationId xmlns:p14="http://schemas.microsoft.com/office/powerpoint/2010/main" val="21125829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029530" y="2674311"/>
            <a:ext cx="7132313" cy="817488"/>
          </a:xfrm>
        </p:spPr>
        <p:txBody>
          <a:bodyPr/>
          <a:lstStyle/>
          <a:p>
            <a:pPr marL="571500" indent="-571500">
              <a:buFont typeface="Arial" pitchFamily="34" charset="0"/>
              <a:buChar char="•"/>
            </a:pPr>
            <a:r>
              <a:rPr lang="en-US" sz="2800" dirty="0" smtClean="0"/>
              <a:t>Develop: </a:t>
            </a:r>
            <a:r>
              <a:rPr lang="en-US" sz="2800" u="sng" dirty="0" smtClean="0">
                <a:hlinkClick r:id="rId2"/>
              </a:rPr>
              <a:t>http</a:t>
            </a:r>
            <a:r>
              <a:rPr lang="en-US" sz="2800" u="sng" dirty="0">
                <a:hlinkClick r:id="rId2"/>
              </a:rPr>
              <a:t>://msdn.microsoft.com/en-US/windows/apps/br229512</a:t>
            </a:r>
            <a:r>
              <a:rPr lang="en-US" sz="2800" dirty="0"/>
              <a:t> </a:t>
            </a:r>
            <a:endParaRPr lang="en-US" sz="2800" dirty="0" smtClean="0"/>
          </a:p>
          <a:p>
            <a:pPr marL="571500" indent="-571500">
              <a:buFont typeface="Arial" pitchFamily="34" charset="0"/>
              <a:buChar char="•"/>
            </a:pPr>
            <a:r>
              <a:rPr lang="en-US" sz="2800" dirty="0" smtClean="0"/>
              <a:t>Design: </a:t>
            </a:r>
            <a:r>
              <a:rPr lang="en-US" sz="2800" u="sng" dirty="0">
                <a:hlinkClick r:id="rId3"/>
              </a:rPr>
              <a:t>http://design.windows.com/</a:t>
            </a:r>
            <a:r>
              <a:rPr lang="en-US" sz="2800" dirty="0"/>
              <a:t> </a:t>
            </a:r>
            <a:endParaRPr lang="en-US" sz="2800" dirty="0" smtClean="0"/>
          </a:p>
          <a:p>
            <a:pPr marL="571500" indent="-571500">
              <a:buFont typeface="Arial" pitchFamily="34" charset="0"/>
              <a:buChar char="•"/>
            </a:pPr>
            <a:r>
              <a:rPr lang="en-US" sz="2800" dirty="0" smtClean="0"/>
              <a:t>Samples: </a:t>
            </a:r>
            <a:r>
              <a:rPr lang="en-US" sz="2800" u="sng" dirty="0" smtClean="0">
                <a:hlinkClick r:id="rId4"/>
              </a:rPr>
              <a:t>http</a:t>
            </a:r>
            <a:r>
              <a:rPr lang="en-US" sz="2800" u="sng" dirty="0">
                <a:hlinkClick r:id="rId4"/>
              </a:rPr>
              <a:t>://code.msdn.microsoft.com/windowsapps/Windows-8-Modern-Style-App-Samples</a:t>
            </a:r>
            <a:endParaRPr lang="en-US" sz="2800" dirty="0" smtClean="0"/>
          </a:p>
          <a:p>
            <a:pPr marL="571500" indent="-571500">
              <a:buFont typeface="Arial" pitchFamily="34" charset="0"/>
              <a:buChar char="•"/>
            </a:pPr>
            <a:r>
              <a:rPr lang="en-US" sz="2800" dirty="0"/>
              <a:t>Videos: </a:t>
            </a:r>
            <a:r>
              <a:rPr lang="en-US" sz="2800" u="sng" dirty="0">
                <a:hlinkClick r:id="rId5"/>
              </a:rPr>
              <a:t>http://channel9.msdn.com/Windows</a:t>
            </a:r>
            <a:endParaRPr lang="en-US" sz="2800" u="sng" dirty="0"/>
          </a:p>
          <a:p>
            <a:pPr marL="571500" indent="-571500">
              <a:buFont typeface="Arial" pitchFamily="34" charset="0"/>
              <a:buChar char="•"/>
            </a:pPr>
            <a:endParaRPr lang="en-US" dirty="0"/>
          </a:p>
        </p:txBody>
      </p:sp>
      <p:sp>
        <p:nvSpPr>
          <p:cNvPr id="4" name="Title 3"/>
          <p:cNvSpPr>
            <a:spLocks noGrp="1"/>
          </p:cNvSpPr>
          <p:nvPr>
            <p:ph type="ctrTitle"/>
          </p:nvPr>
        </p:nvSpPr>
        <p:spPr>
          <a:solidFill>
            <a:schemeClr val="accent1">
              <a:alpha val="80000"/>
            </a:schemeClr>
          </a:solidFill>
        </p:spPr>
        <p:txBody>
          <a:bodyPr/>
          <a:lstStyle/>
          <a:p>
            <a:r>
              <a:rPr lang="en-US" sz="6600" dirty="0" smtClean="0"/>
              <a:t>Resources</a:t>
            </a:r>
            <a:endParaRPr lang="en-US" sz="6600" dirty="0"/>
          </a:p>
        </p:txBody>
      </p:sp>
      <p:sp>
        <p:nvSpPr>
          <p:cNvPr id="2" name="TextBox 1"/>
          <p:cNvSpPr txBox="1"/>
          <p:nvPr/>
        </p:nvSpPr>
        <p:spPr>
          <a:xfrm>
            <a:off x="3566506" y="5765039"/>
            <a:ext cx="8591647" cy="830997"/>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rPr>
              <a:t>Please submit session evals by using the Build Windows 8 app</a:t>
            </a:r>
          </a:p>
          <a:p>
            <a:r>
              <a:rPr lang="en-US" sz="2400" dirty="0" smtClean="0">
                <a:gradFill>
                  <a:gsLst>
                    <a:gs pos="0">
                      <a:schemeClr val="tx1"/>
                    </a:gs>
                    <a:gs pos="100000">
                      <a:schemeClr val="tx1"/>
                    </a:gs>
                  </a:gsLst>
                  <a:lin ang="5400000" scaled="0"/>
                </a:gradFill>
              </a:rPr>
              <a:t>or at </a:t>
            </a:r>
            <a:r>
              <a:rPr lang="en-US" sz="2400" u="sng" dirty="0">
                <a:hlinkClick r:id="rId6"/>
              </a:rPr>
              <a:t>http://aka.ms/BuildSessions</a:t>
            </a:r>
            <a:endParaRPr lang="en-US" sz="2400" dirty="0"/>
          </a:p>
        </p:txBody>
      </p:sp>
    </p:spTree>
    <p:extLst>
      <p:ext uri="{BB962C8B-B14F-4D97-AF65-F5344CB8AC3E}">
        <p14:creationId xmlns:p14="http://schemas.microsoft.com/office/powerpoint/2010/main" val="3896413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46837" y="1287463"/>
            <a:ext cx="5486400" cy="5410200"/>
          </a:xfrm>
        </p:spPr>
        <p:txBody>
          <a:bodyPr/>
          <a:lstStyle/>
          <a:p>
            <a:r>
              <a:rPr lang="en-US" b="1" dirty="0">
                <a:gradFill>
                  <a:gsLst>
                    <a:gs pos="0">
                      <a:schemeClr val="tx1"/>
                    </a:gs>
                    <a:gs pos="100000">
                      <a:schemeClr val="tx1"/>
                    </a:gs>
                  </a:gsLst>
                  <a:lin ang="5400000" scaled="0"/>
                </a:gradFill>
              </a:rPr>
              <a:t>To the </a:t>
            </a:r>
            <a:r>
              <a:rPr lang="en-US" b="1" dirty="0" smtClean="0">
                <a:gradFill>
                  <a:gsLst>
                    <a:gs pos="0">
                      <a:schemeClr val="tx1"/>
                    </a:gs>
                    <a:gs pos="100000">
                      <a:schemeClr val="tx1"/>
                    </a:gs>
                  </a:gsLst>
                  <a:lin ang="5400000" scaled="0"/>
                </a:gradFill>
              </a:rPr>
              <a:t>developer</a:t>
            </a:r>
            <a:endParaRPr lang="en-US" b="1" dirty="0">
              <a:gradFill>
                <a:gsLst>
                  <a:gs pos="0">
                    <a:schemeClr val="tx1"/>
                  </a:gs>
                  <a:gs pos="100000">
                    <a:schemeClr val="tx1"/>
                  </a:gs>
                </a:gsLst>
                <a:lin ang="5400000" scaled="0"/>
              </a:gradFill>
            </a:endParaRPr>
          </a:p>
          <a:p>
            <a:pPr marL="571500" indent="-571500">
              <a:buFont typeface="Arial" panose="020B0604020202020204" pitchFamily="34" charset="0"/>
              <a:buChar char="•"/>
            </a:pPr>
            <a:r>
              <a:rPr lang="en-US" dirty="0" smtClean="0"/>
              <a:t>Code base identical across all languages</a:t>
            </a:r>
          </a:p>
          <a:p>
            <a:pPr marL="571500" indent="-571500">
              <a:buFont typeface="Arial" panose="020B0604020202020204" pitchFamily="34" charset="0"/>
              <a:buChar char="•"/>
            </a:pPr>
            <a:r>
              <a:rPr lang="en-US" dirty="0" smtClean="0"/>
              <a:t>Separate the code from any UI text that must be translated</a:t>
            </a:r>
          </a:p>
          <a:p>
            <a:pPr marL="571500" indent="-571500">
              <a:buFont typeface="Arial" panose="020B0604020202020204" pitchFamily="34" charset="0"/>
              <a:buChar char="•"/>
            </a:pPr>
            <a:r>
              <a:rPr lang="en-US" dirty="0" smtClean="0"/>
              <a:t>Supports linguistic and cultural needs of all users</a:t>
            </a:r>
            <a:endParaRPr lang="en-US" dirty="0"/>
          </a:p>
        </p:txBody>
      </p:sp>
      <p:sp>
        <p:nvSpPr>
          <p:cNvPr id="4" name="Text Placeholder 3"/>
          <p:cNvSpPr>
            <a:spLocks noGrp="1"/>
          </p:cNvSpPr>
          <p:nvPr>
            <p:ph type="body" sz="quarter" idx="11"/>
          </p:nvPr>
        </p:nvSpPr>
        <p:spPr>
          <a:xfrm>
            <a:off x="274638" y="1287463"/>
            <a:ext cx="5486400" cy="5410200"/>
          </a:xfrm>
        </p:spPr>
        <p:txBody>
          <a:bodyPr/>
          <a:lstStyle/>
          <a:p>
            <a:pPr>
              <a:spcBef>
                <a:spcPts val="24"/>
              </a:spcBef>
            </a:pPr>
            <a:r>
              <a:rPr lang="en-US" sz="3600" b="1" dirty="0">
                <a:latin typeface="+mj-lt"/>
                <a:ea typeface="+mn-ea"/>
                <a:cs typeface="+mn-cs"/>
              </a:rPr>
              <a:t>To the </a:t>
            </a:r>
            <a:r>
              <a:rPr lang="en-US" sz="3600" b="1" dirty="0" smtClean="0">
                <a:latin typeface="+mj-lt"/>
                <a:ea typeface="+mn-ea"/>
                <a:cs typeface="+mn-cs"/>
              </a:rPr>
              <a:t>user</a:t>
            </a:r>
            <a:endParaRPr lang="en-US" sz="3600" b="1" dirty="0">
              <a:latin typeface="+mj-lt"/>
              <a:ea typeface="+mn-ea"/>
              <a:cs typeface="+mn-cs"/>
            </a:endParaRPr>
          </a:p>
          <a:p>
            <a:pPr marL="576072" indent="-576072">
              <a:spcBef>
                <a:spcPts val="864"/>
              </a:spcBef>
              <a:buFont typeface="Arial" panose="020B0604020202020204" pitchFamily="34" charset="0"/>
              <a:buChar char="•"/>
            </a:pPr>
            <a:r>
              <a:rPr lang="en-US" sz="3600" dirty="0">
                <a:latin typeface="+mj-lt"/>
                <a:ea typeface="+mn-ea"/>
                <a:cs typeface="+mn-cs"/>
              </a:rPr>
              <a:t>Content in my language</a:t>
            </a:r>
          </a:p>
          <a:p>
            <a:pPr marL="576072" indent="-576072">
              <a:spcBef>
                <a:spcPts val="864"/>
              </a:spcBef>
              <a:buFont typeface="Arial" panose="020B0604020202020204" pitchFamily="34" charset="0"/>
              <a:buChar char="•"/>
            </a:pPr>
            <a:r>
              <a:rPr lang="en-US" sz="3600" dirty="0">
                <a:latin typeface="+mj-lt"/>
                <a:ea typeface="+mn-ea"/>
                <a:cs typeface="+mn-cs"/>
              </a:rPr>
              <a:t>Data formatted correctly for my culture (dates, </a:t>
            </a:r>
            <a:r>
              <a:rPr lang="en-US" sz="3600" dirty="0" smtClean="0">
                <a:latin typeface="+mj-lt"/>
                <a:ea typeface="+mn-ea"/>
                <a:cs typeface="+mn-cs"/>
              </a:rPr>
              <a:t>times, </a:t>
            </a:r>
            <a:r>
              <a:rPr lang="en-US" sz="3600" dirty="0">
                <a:latin typeface="+mj-lt"/>
                <a:ea typeface="+mn-ea"/>
                <a:cs typeface="+mn-cs"/>
              </a:rPr>
              <a:t>currency, </a:t>
            </a:r>
            <a:r>
              <a:rPr lang="en-US" sz="3600" dirty="0" smtClean="0">
                <a:latin typeface="+mj-lt"/>
                <a:ea typeface="+mn-ea"/>
                <a:cs typeface="+mn-cs"/>
              </a:rPr>
              <a:t>etc.)</a:t>
            </a:r>
            <a:endParaRPr lang="en-US" sz="3600" dirty="0">
              <a:latin typeface="+mj-lt"/>
              <a:ea typeface="+mn-ea"/>
              <a:cs typeface="+mn-cs"/>
            </a:endParaRPr>
          </a:p>
          <a:p>
            <a:pPr marL="576072" indent="-576072">
              <a:spcBef>
                <a:spcPts val="864"/>
              </a:spcBef>
              <a:buFont typeface="Arial" panose="020B0604020202020204" pitchFamily="34" charset="0"/>
              <a:buChar char="•"/>
            </a:pPr>
            <a:r>
              <a:rPr lang="en-US" sz="3600" dirty="0">
                <a:latin typeface="+mj-lt"/>
                <a:ea typeface="+mn-ea"/>
                <a:cs typeface="+mn-cs"/>
              </a:rPr>
              <a:t>Text input just works</a:t>
            </a:r>
          </a:p>
          <a:p>
            <a:pPr marL="576072" indent="-576072">
              <a:spcBef>
                <a:spcPts val="2400"/>
              </a:spcBef>
            </a:pPr>
            <a:endParaRPr lang="en-US" dirty="0"/>
          </a:p>
        </p:txBody>
      </p:sp>
      <p:sp>
        <p:nvSpPr>
          <p:cNvPr id="2" name="Title 1"/>
          <p:cNvSpPr>
            <a:spLocks noGrp="1"/>
          </p:cNvSpPr>
          <p:nvPr>
            <p:ph type="title"/>
          </p:nvPr>
        </p:nvSpPr>
        <p:spPr/>
        <p:txBody>
          <a:bodyPr/>
          <a:lstStyle/>
          <a:p>
            <a:r>
              <a:rPr lang="en-US" dirty="0" smtClean="0"/>
              <a:t>What does world-readiness mean?</a:t>
            </a:r>
            <a:endParaRPr lang="en-US" dirty="0"/>
          </a:p>
        </p:txBody>
      </p:sp>
      <p:sp>
        <p:nvSpPr>
          <p:cNvPr id="6" name="Text Placeholder 2"/>
          <p:cNvSpPr txBox="1">
            <a:spLocks/>
          </p:cNvSpPr>
          <p:nvPr/>
        </p:nvSpPr>
        <p:spPr>
          <a:xfrm>
            <a:off x="274638" y="1287463"/>
            <a:ext cx="5486400" cy="5486400"/>
          </a:xfrm>
          <a:prstGeom prst="rect">
            <a:avLst/>
          </a:prstGeom>
        </p:spPr>
        <p:txBody>
          <a:bodyPr vert="horz" lIns="182880" tIns="146304" rIns="182880" bIns="146304" rtlCol="0">
            <a:noAutofit/>
          </a:bodyPr>
          <a:lst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60108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7464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new in Windows 8?</a:t>
            </a:r>
            <a:endParaRPr lang="en-US" dirty="0"/>
          </a:p>
        </p:txBody>
      </p:sp>
      <p:sp>
        <p:nvSpPr>
          <p:cNvPr id="7" name="Text Placeholder 4"/>
          <p:cNvSpPr>
            <a:spLocks noGrp="1"/>
          </p:cNvSpPr>
          <p:nvPr>
            <p:ph type="body" sz="quarter" idx="10"/>
          </p:nvPr>
        </p:nvSpPr>
        <p:spPr/>
        <p:txBody>
          <a:bodyPr/>
          <a:lstStyle/>
          <a:p>
            <a:pPr marL="640080" indent="-914400"/>
            <a:r>
              <a:rPr lang="en-US" sz="3200" dirty="0" smtClean="0"/>
              <a:t>User provides list of preferred languages</a:t>
            </a:r>
          </a:p>
          <a:p>
            <a:pPr marL="640080" indent="-914400"/>
            <a:r>
              <a:rPr lang="en-US" sz="3200" dirty="0" smtClean="0"/>
              <a:t>Windows intelligently does the right thing</a:t>
            </a:r>
          </a:p>
          <a:p>
            <a:pPr marL="640080" lvl="0" indent="-914400"/>
            <a:r>
              <a:rPr lang="en-US" sz="3200" dirty="0" smtClean="0"/>
              <a:t>A client-side resource-management system for HTML/JavaScript</a:t>
            </a:r>
            <a:br>
              <a:rPr lang="en-US" sz="3200" dirty="0" smtClean="0"/>
            </a:br>
            <a:r>
              <a:rPr lang="en-US" sz="3200" dirty="0" smtClean="0"/>
              <a:t>No need to call a server every time you want a string</a:t>
            </a:r>
          </a:p>
          <a:p>
            <a:pPr marL="640080" indent="-914400"/>
            <a:r>
              <a:rPr lang="en-US" sz="3200" dirty="0" smtClean="0"/>
              <a:t>The same resource-management system supports all languages</a:t>
            </a:r>
            <a:br>
              <a:rPr lang="en-US" sz="3200" dirty="0" smtClean="0"/>
            </a:br>
            <a:r>
              <a:rPr lang="en-US" sz="3200" dirty="0" smtClean="0"/>
              <a:t>C#, C</a:t>
            </a:r>
            <a:r>
              <a:rPr lang="en-US" sz="3200" dirty="0"/>
              <a:t>++, </a:t>
            </a:r>
            <a:r>
              <a:rPr lang="en-US" sz="3200" dirty="0" smtClean="0"/>
              <a:t>JavaScript</a:t>
            </a:r>
            <a:r>
              <a:rPr lang="en-US" sz="3200" dirty="0"/>
              <a:t>, </a:t>
            </a:r>
            <a:r>
              <a:rPr lang="en-US" sz="3200" dirty="0" smtClean="0"/>
              <a:t>Visual Basic</a:t>
            </a:r>
          </a:p>
          <a:p>
            <a:pPr marL="640080" lvl="0" indent="-914400"/>
            <a:r>
              <a:rPr lang="en-US" sz="3200" dirty="0" smtClean="0"/>
              <a:t>You don’t have to manually manage images for DPI or high-contrast changes</a:t>
            </a:r>
          </a:p>
          <a:p>
            <a:pPr marL="640080" lvl="0" indent="-914400"/>
            <a:r>
              <a:rPr lang="en-US" sz="3200" dirty="0" smtClean="0"/>
              <a:t>New tooling to help manage translations</a:t>
            </a:r>
          </a:p>
        </p:txBody>
      </p:sp>
    </p:spTree>
    <p:extLst>
      <p:ext uri="{BB962C8B-B14F-4D97-AF65-F5344CB8AC3E}">
        <p14:creationId xmlns:p14="http://schemas.microsoft.com/office/powerpoint/2010/main" val="3532641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parts</a:t>
            </a:r>
            <a:r>
              <a:rPr lang="en-US" baseline="0" dirty="0" smtClean="0"/>
              <a:t> to building world-ready</a:t>
            </a:r>
            <a:r>
              <a:rPr lang="en-US" dirty="0" smtClean="0"/>
              <a:t> apps</a:t>
            </a:r>
            <a:endParaRPr lang="en-US" dirty="0"/>
          </a:p>
        </p:txBody>
      </p:sp>
      <p:sp>
        <p:nvSpPr>
          <p:cNvPr id="3" name="Text Placeholder 2"/>
          <p:cNvSpPr>
            <a:spLocks noGrp="1"/>
          </p:cNvSpPr>
          <p:nvPr>
            <p:ph type="body" sz="quarter" idx="10"/>
          </p:nvPr>
        </p:nvSpPr>
        <p:spPr/>
        <p:txBody>
          <a:bodyPr/>
          <a:lstStyle/>
          <a:p>
            <a:r>
              <a:rPr lang="en-US" dirty="0" smtClean="0"/>
              <a:t>Localization</a:t>
            </a:r>
          </a:p>
          <a:p>
            <a:r>
              <a:rPr lang="en-US" dirty="0" smtClean="0"/>
              <a:t>Globalization</a:t>
            </a:r>
          </a:p>
          <a:p>
            <a:r>
              <a:rPr lang="en-US" dirty="0" smtClean="0"/>
              <a:t>Translation</a:t>
            </a:r>
          </a:p>
          <a:p>
            <a:pPr lvl="1"/>
            <a:r>
              <a:rPr lang="en-US" dirty="0" smtClean="0"/>
              <a:t>(Testing)</a:t>
            </a:r>
          </a:p>
        </p:txBody>
      </p:sp>
    </p:spTree>
    <p:extLst>
      <p:ext uri="{BB962C8B-B14F-4D97-AF65-F5344CB8AC3E}">
        <p14:creationId xmlns:p14="http://schemas.microsoft.com/office/powerpoint/2010/main" val="2752702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t>Localization</a:t>
            </a:r>
            <a:endParaRPr lang="en-US" sz="7200" dirty="0"/>
          </a:p>
        </p:txBody>
      </p:sp>
    </p:spTree>
    <p:extLst>
      <p:ext uri="{BB962C8B-B14F-4D97-AF65-F5344CB8AC3E}">
        <p14:creationId xmlns:p14="http://schemas.microsoft.com/office/powerpoint/2010/main" val="2931926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Localizing an app</a:t>
            </a:r>
            <a:endParaRPr lang="en-US" dirty="0"/>
          </a:p>
        </p:txBody>
      </p:sp>
      <p:sp>
        <p:nvSpPr>
          <p:cNvPr id="3" name="Text Placeholder 2"/>
          <p:cNvSpPr>
            <a:spLocks noGrp="1"/>
          </p:cNvSpPr>
          <p:nvPr>
            <p:ph type="body" sz="quarter" idx="4294967295"/>
          </p:nvPr>
        </p:nvSpPr>
        <p:spPr>
          <a:xfrm>
            <a:off x="4922837" y="4183063"/>
            <a:ext cx="2627313" cy="2397125"/>
          </a:xfrm>
        </p:spPr>
        <p:txBody>
          <a:bodyPr anchor="b"/>
          <a:lstStyle/>
          <a:p>
            <a:r>
              <a:rPr lang="en-US" dirty="0" smtClean="0"/>
              <a:t>Set a default language</a:t>
            </a:r>
            <a:endParaRPr lang="en-US" dirty="0"/>
          </a:p>
        </p:txBody>
      </p:sp>
      <p:pic>
        <p:nvPicPr>
          <p:cNvPr id="4" name="Picture 3"/>
          <p:cNvPicPr>
            <a:picLocks noChangeAspect="1"/>
          </p:cNvPicPr>
          <p:nvPr/>
        </p:nvPicPr>
        <p:blipFill>
          <a:blip r:embed="rId3"/>
          <a:stretch>
            <a:fillRect/>
          </a:stretch>
        </p:blipFill>
        <p:spPr>
          <a:xfrm>
            <a:off x="274638" y="3497262"/>
            <a:ext cx="4447457" cy="3193613"/>
          </a:xfrm>
          <a:prstGeom prst="rect">
            <a:avLst/>
          </a:prstGeom>
          <a:ln>
            <a:noFill/>
          </a:ln>
          <a:effectLst>
            <a:outerShdw blurRad="292100" dist="139700" dir="2700000" algn="tl" rotWithShape="0">
              <a:schemeClr val="bg1">
                <a:alpha val="65000"/>
              </a:schemeClr>
            </a:outerShdw>
          </a:effectLst>
        </p:spPr>
      </p:pic>
      <p:sp>
        <p:nvSpPr>
          <p:cNvPr id="6" name="Text Placeholder 2"/>
          <p:cNvSpPr txBox="1">
            <a:spLocks/>
          </p:cNvSpPr>
          <p:nvPr/>
        </p:nvSpPr>
        <p:spPr>
          <a:xfrm>
            <a:off x="5848387" y="449262"/>
            <a:ext cx="2828629" cy="2396906"/>
          </a:xfrm>
          <a:prstGeom prst="rect">
            <a:avLst/>
          </a:prstGeom>
        </p:spPr>
        <p:txBody>
          <a:bodyPr vert="horz" lIns="182880" tIns="146304" rIns="182880" bIns="146304" rtlCol="0" anchor="b">
            <a:noAutofit/>
          </a:bodyPr>
          <a:lst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dirty="0">
                <a:gradFill>
                  <a:gsLst>
                    <a:gs pos="0">
                      <a:srgbClr val="FFFFFF"/>
                    </a:gs>
                    <a:gs pos="100000">
                      <a:srgbClr val="FFFFFF"/>
                    </a:gs>
                  </a:gsLst>
                  <a:lin ang="5400000" scaled="0"/>
                </a:gradFill>
              </a:rPr>
              <a:t>Separate your resources </a:t>
            </a:r>
          </a:p>
        </p:txBody>
      </p:sp>
      <p:pic>
        <p:nvPicPr>
          <p:cNvPr id="7" name="Picture 6"/>
          <p:cNvPicPr>
            <a:picLocks noChangeAspect="1"/>
          </p:cNvPicPr>
          <p:nvPr/>
        </p:nvPicPr>
        <p:blipFill>
          <a:blip r:embed="rId4"/>
          <a:stretch>
            <a:fillRect/>
          </a:stretch>
        </p:blipFill>
        <p:spPr>
          <a:xfrm>
            <a:off x="8677016" y="323983"/>
            <a:ext cx="3371429" cy="4342857"/>
          </a:xfrm>
          <a:prstGeom prst="rect">
            <a:avLst/>
          </a:prstGeom>
          <a:ln>
            <a:noFill/>
          </a:ln>
          <a:effectLst>
            <a:outerShdw blurRad="292100" dist="139700" dir="2700000" algn="tl" rotWithShape="0">
              <a:schemeClr val="bg1">
                <a:alpha val="65000"/>
              </a:schemeClr>
            </a:outerShdw>
          </a:effectLst>
        </p:spPr>
      </p:pic>
    </p:spTree>
    <p:extLst>
      <p:ext uri="{BB962C8B-B14F-4D97-AF65-F5344CB8AC3E}">
        <p14:creationId xmlns:p14="http://schemas.microsoft.com/office/powerpoint/2010/main" val="339832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File-based resource management</a:t>
            </a:r>
            <a:endParaRPr lang="en-US" dirty="0"/>
          </a:p>
        </p:txBody>
      </p:sp>
      <p:sp>
        <p:nvSpPr>
          <p:cNvPr id="3" name="Text Placeholder 2"/>
          <p:cNvSpPr>
            <a:spLocks noGrp="1"/>
          </p:cNvSpPr>
          <p:nvPr>
            <p:ph type="body" sz="quarter" idx="10"/>
          </p:nvPr>
        </p:nvSpPr>
        <p:spPr/>
        <p:txBody>
          <a:bodyPr/>
          <a:lstStyle/>
          <a:p>
            <a:r>
              <a:rPr lang="en-US" dirty="0" smtClean="0"/>
              <a:t>Useful for images, media, HTML, CSS, etc.</a:t>
            </a:r>
          </a:p>
          <a:p>
            <a:r>
              <a:rPr lang="en-US" dirty="0" smtClean="0"/>
              <a:t>Expensive to translate, so avoid if possible</a:t>
            </a:r>
          </a:p>
          <a:p>
            <a:endParaRPr lang="en-US" dirty="0" smtClean="0"/>
          </a:p>
          <a:p>
            <a:r>
              <a:rPr lang="en-US" dirty="0" smtClean="0"/>
              <a:t>Steps (HTML or XAML):</a:t>
            </a:r>
          </a:p>
          <a:p>
            <a:pPr marL="457200" lvl="1" indent="-457200">
              <a:buFont typeface="Arial" panose="020B0604020202020204" pitchFamily="34" charset="0"/>
              <a:buChar char="•"/>
            </a:pPr>
            <a:r>
              <a:rPr lang="en-CA" dirty="0" smtClean="0"/>
              <a:t>Create alternate file assets for different languages and DPI</a:t>
            </a:r>
          </a:p>
          <a:p>
            <a:pPr marL="457200" lvl="1" indent="-457200">
              <a:buFont typeface="Arial" panose="020B0604020202020204" pitchFamily="34" charset="0"/>
              <a:buChar char="•"/>
            </a:pPr>
            <a:r>
              <a:rPr lang="en-CA" dirty="0" smtClean="0"/>
              <a:t>Use simple file / folder naming conventions </a:t>
            </a:r>
          </a:p>
          <a:p>
            <a:pPr marL="457200" lvl="1" indent="-457200">
              <a:buFont typeface="Arial" panose="020B0604020202020204" pitchFamily="34" charset="0"/>
              <a:buChar char="•"/>
            </a:pPr>
            <a:r>
              <a:rPr lang="en-CA" dirty="0" smtClean="0"/>
              <a:t>Ensure that your elements are tagged correctly</a:t>
            </a:r>
          </a:p>
          <a:p>
            <a:endParaRPr lang="en-US" dirty="0"/>
          </a:p>
        </p:txBody>
      </p:sp>
    </p:spTree>
    <p:extLst>
      <p:ext uri="{BB962C8B-B14F-4D97-AF65-F5344CB8AC3E}">
        <p14:creationId xmlns:p14="http://schemas.microsoft.com/office/powerpoint/2010/main" val="3107867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Ben Riga</External_x0020_Speaker>
    <Session_x0020_Code xmlns="2295e2e7-0eeb-498e-8716-217bb2ee6ee3">3-104</Session_x0020_Code>
    <ProductTaxHTField0 xmlns="2295e2e7-0eeb-498e-8716-217bb2ee6ee3">
      <Terms xmlns="http://schemas.microsoft.com/office/infopath/2007/PartnerControls"/>
    </ProductTaxHTField0>
    <Presentation_x0020_Date xmlns="2295e2e7-0eeb-498e-8716-217bb2ee6ee3">2012-11-01T00:00:00-07:00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purl.org/dc/dcmitype/"/>
    <ds:schemaRef ds:uri="http://purl.org/dc/elements/1.1/"/>
    <ds:schemaRef ds:uri="2295e2e7-0eeb-498e-8716-217bb2ee6ee3"/>
    <ds:schemaRef ds:uri="http://schemas.microsoft.com/office/infopath/2007/PartnerControls"/>
    <ds:schemaRef ds:uri="http://schemas.microsoft.com/office/2006/documentManagement/types"/>
    <ds:schemaRef ds:uri="230e9df3-be65-4c73-a93b-d1236ebd677e"/>
    <ds:schemaRef ds:uri="http://schemas.openxmlformats.org/package/2006/metadata/core-properties"/>
    <ds:schemaRef ds:uri="8b529f77-48ab-4581-b468-93f09345b8aa"/>
    <ds:schemaRef ds:uri="http://www.w3.org/XML/1998/namespace"/>
    <ds:schemaRef ds:uri="http://purl.org/dc/term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Build_Template_16x9</Template>
  <TotalTime>609</TotalTime>
  <Words>3188</Words>
  <Application>Microsoft Office PowerPoint</Application>
  <PresentationFormat>Custom</PresentationFormat>
  <Paragraphs>357</Paragraphs>
  <Slides>40</Slides>
  <Notes>21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40</vt:i4>
      </vt:variant>
    </vt:vector>
  </HeadingPairs>
  <TitlesOfParts>
    <vt:vector size="53" baseType="lpstr">
      <vt:lpstr>ＭＳ Ｐゴシック</vt:lpstr>
      <vt:lpstr>Arial</vt:lpstr>
      <vt:lpstr>Avenir LT Pro 45 Book</vt:lpstr>
      <vt:lpstr>Calibri</vt:lpstr>
      <vt:lpstr>Consolas</vt:lpstr>
      <vt:lpstr>Segoe</vt:lpstr>
      <vt:lpstr>Segoe UI</vt:lpstr>
      <vt:lpstr>Segoe UI Light</vt:lpstr>
      <vt:lpstr>1_5-30405_Build_Template_16x9_DarkBlue_Color_Background</vt:lpstr>
      <vt:lpstr>4_5-30405_Build_Template_16x9_White_Background</vt:lpstr>
      <vt:lpstr>3_5-30405_Build_Template_16x9_Red_Color_Background</vt:lpstr>
      <vt:lpstr>2_5-30405_Build_Template_16x9_LightBlue_Color_Background</vt:lpstr>
      <vt:lpstr>Build_Template_16x9 (2)</vt:lpstr>
      <vt:lpstr>Building world-ready  Windows Store apps</vt:lpstr>
      <vt:lpstr>What we’ll cover in this session</vt:lpstr>
      <vt:lpstr>Unprecedented reach and opportunity</vt:lpstr>
      <vt:lpstr>What does world-readiness mean?</vt:lpstr>
      <vt:lpstr>What’s new in Windows 8?</vt:lpstr>
      <vt:lpstr>3 parts to building world-ready apps</vt:lpstr>
      <vt:lpstr>Localization</vt:lpstr>
      <vt:lpstr>Localizing an app</vt:lpstr>
      <vt:lpstr>File-based resource management</vt:lpstr>
      <vt:lpstr>Naming resources using qualifiers</vt:lpstr>
      <vt:lpstr>Localizing a string</vt:lpstr>
      <vt:lpstr>Managing and retrieving strings in markup</vt:lpstr>
      <vt:lpstr>Localizing your app’s presence in the system</vt:lpstr>
      <vt:lpstr>File-based resource management Retrieving a string Managing localized strings in markup The app manifest</vt:lpstr>
      <vt:lpstr>Finding the right language</vt:lpstr>
      <vt:lpstr>Users specify all their language preferences</vt:lpstr>
      <vt:lpstr>Apps specify list of localizations </vt:lpstr>
      <vt:lpstr>Developers can also allow users to override</vt:lpstr>
      <vt:lpstr>Windows intelligently matches</vt:lpstr>
      <vt:lpstr>Windows intelligently matches - default</vt:lpstr>
      <vt:lpstr>Windows intelligently matches - partial</vt:lpstr>
      <vt:lpstr>Windows intelligently matches - override</vt:lpstr>
      <vt:lpstr>User and app languages</vt:lpstr>
      <vt:lpstr>Globalization</vt:lpstr>
      <vt:lpstr>Globalization</vt:lpstr>
      <vt:lpstr>Number formatting and parsing</vt:lpstr>
      <vt:lpstr>Date/Time Formatting</vt:lpstr>
      <vt:lpstr>Formatting dates/times/numbers</vt:lpstr>
      <vt:lpstr>Translation</vt:lpstr>
      <vt:lpstr>Translation</vt:lpstr>
      <vt:lpstr>Multilingual App Toolkit</vt:lpstr>
      <vt:lpstr>Multilingual App Toolkit</vt:lpstr>
      <vt:lpstr>Using Microsoft Translator</vt:lpstr>
      <vt:lpstr>Resources</vt:lpstr>
      <vt:lpstr>Sessions</vt:lpstr>
      <vt:lpstr>Samples</vt:lpstr>
      <vt:lpstr>Sites</vt:lpstr>
      <vt:lpstr>Q&amp;A</vt:lpstr>
      <vt:lpstr>Resources</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world-ready  Windows Store apps</dc:title>
  <dc:subject>Build 2012</dc:subject>
  <dc:creator>Shows</dc:creator>
  <cp:keywords>Build 2012</cp:keywords>
  <dc:description>Template: Mitchell Derrey, Silver Fox Productions
Formatting: 
Date: October 29th - November 2nd, 2012
Location: MSCC, Redmond, WA
Audience Type: Internal</dc:description>
  <cp:lastModifiedBy>Shows</cp:lastModifiedBy>
  <cp:revision>9</cp:revision>
  <dcterms:created xsi:type="dcterms:W3CDTF">2012-10-31T20:06:04Z</dcterms:created>
  <dcterms:modified xsi:type="dcterms:W3CDTF">2012-11-01T17:03:13Z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