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 id="2147484330" r:id="rId8"/>
    <p:sldMasterId id="2147484353" r:id="rId9"/>
    <p:sldMasterId id="2147484356" r:id="rId10"/>
    <p:sldMasterId id="2147484377" r:id="rId11"/>
  </p:sldMasterIdLst>
  <p:notesMasterIdLst>
    <p:notesMasterId r:id="rId54"/>
  </p:notesMasterIdLst>
  <p:handoutMasterIdLst>
    <p:handoutMasterId r:id="rId55"/>
  </p:handoutMasterIdLst>
  <p:sldIdLst>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8" r:id="rId42"/>
    <p:sldId id="287" r:id="rId43"/>
    <p:sldId id="289" r:id="rId44"/>
    <p:sldId id="290" r:id="rId45"/>
    <p:sldId id="291" r:id="rId46"/>
    <p:sldId id="292" r:id="rId47"/>
    <p:sldId id="293" r:id="rId48"/>
    <p:sldId id="294" r:id="rId49"/>
    <p:sldId id="295" r:id="rId50"/>
    <p:sldId id="296" r:id="rId51"/>
    <p:sldId id="298" r:id="rId52"/>
    <p:sldId id="297" r:id="rId53"/>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72015" autoAdjust="0"/>
  </p:normalViewPr>
  <p:slideViewPr>
    <p:cSldViewPr>
      <p:cViewPr varScale="1">
        <p:scale>
          <a:sx n="114" d="100"/>
          <a:sy n="114" d="100"/>
        </p:scale>
        <p:origin x="132" y="306"/>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10/30/2012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10/30/2012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7813" y="931863"/>
            <a:ext cx="8275638" cy="465455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10/30/2012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2227257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13720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567182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80096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5766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01529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677709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558719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81145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382930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95698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646570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117218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143402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772" indent="-230772">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42986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554432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361243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762438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248902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577353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925167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71911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239082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774667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454446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785526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588136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318510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187560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555421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462898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8926139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62981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78364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772516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415845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272261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nSpc>
                <a:spcPct val="120000"/>
              </a:lnSpc>
              <a:spcBef>
                <a:spcPts val="613"/>
              </a:spcBef>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3151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1448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10660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51563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6_text_boxe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alpha val="99000"/>
                  </a:schemeClr>
                </a:solidFill>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4852850" y="1422721"/>
            <a:ext cx="2724297"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48" smtClean="0">
                <a:solidFill>
                  <a:schemeClr val="tx1">
                    <a:alpha val="99000"/>
                  </a:schemeClr>
                </a:solidFill>
                <a:ea typeface="Segoe UI" pitchFamily="34" charset="0"/>
                <a:cs typeface="Segoe UI" pitchFamily="34" charset="0"/>
              </a:defRPr>
            </a:lvl1pPr>
            <a:lvl2pPr>
              <a:defRPr lang="en-US" sz="1836" smtClean="0">
                <a:solidFill>
                  <a:schemeClr val="lt1"/>
                </a:solidFill>
              </a:defRPr>
            </a:lvl2pPr>
            <a:lvl3pPr>
              <a:defRPr lang="en-US" sz="1836" smtClean="0">
                <a:solidFill>
                  <a:schemeClr val="lt1"/>
                </a:solidFill>
              </a:defRPr>
            </a:lvl3pPr>
            <a:lvl4pPr>
              <a:defRPr lang="en-US" sz="1836" smtClean="0">
                <a:solidFill>
                  <a:schemeClr val="lt1"/>
                </a:solidFill>
              </a:defRPr>
            </a:lvl4pPr>
            <a:lvl5pPr>
              <a:defRPr lang="en-US" sz="1836">
                <a:solidFill>
                  <a:schemeClr val="lt1"/>
                </a:solidFill>
              </a:defRPr>
            </a:lvl5pPr>
          </a:lstStyle>
          <a:p>
            <a:pPr marL="0" lvl="0" defTabSz="932290" fontAlgn="base">
              <a:spcBef>
                <a:spcPct val="0"/>
              </a:spcBef>
              <a:spcAft>
                <a:spcPct val="0"/>
              </a:spcAft>
            </a:pPr>
            <a:r>
              <a:rPr lang="en-US" smtClean="0"/>
              <a:t>Click to edit Master text styles</a:t>
            </a:r>
          </a:p>
        </p:txBody>
      </p:sp>
      <p:sp>
        <p:nvSpPr>
          <p:cNvPr id="11" name="Text Placeholder 8"/>
          <p:cNvSpPr>
            <a:spLocks noGrp="1"/>
          </p:cNvSpPr>
          <p:nvPr>
            <p:ph type="body" sz="quarter" idx="12"/>
          </p:nvPr>
        </p:nvSpPr>
        <p:spPr>
          <a:xfrm>
            <a:off x="4852850" y="2355324"/>
            <a:ext cx="2724297"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32" dirty="0" smtClean="0">
                <a:solidFill>
                  <a:srgbClr val="0072C6">
                    <a:lumMod val="50000"/>
                    <a:alpha val="99000"/>
                  </a:srgbClr>
                </a:solidFill>
              </a:defRPr>
            </a:lvl1pPr>
          </a:lstStyle>
          <a:p>
            <a:pPr marL="0" lvl="0">
              <a:spcBef>
                <a:spcPts val="1224"/>
              </a:spcBef>
            </a:pPr>
            <a:r>
              <a:rPr lang="en-US" smtClean="0"/>
              <a:t>Click to edit Master text styles</a:t>
            </a:r>
          </a:p>
        </p:txBody>
      </p:sp>
      <p:sp>
        <p:nvSpPr>
          <p:cNvPr id="12" name="Text Placeholder 8"/>
          <p:cNvSpPr>
            <a:spLocks noGrp="1"/>
          </p:cNvSpPr>
          <p:nvPr>
            <p:ph type="body" sz="quarter" idx="13"/>
          </p:nvPr>
        </p:nvSpPr>
        <p:spPr>
          <a:xfrm>
            <a:off x="7686459" y="1422721"/>
            <a:ext cx="2724297"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48" smtClean="0">
                <a:solidFill>
                  <a:schemeClr val="tx1">
                    <a:alpha val="99000"/>
                  </a:schemeClr>
                </a:solidFill>
                <a:ea typeface="Segoe UI" pitchFamily="34" charset="0"/>
                <a:cs typeface="Segoe UI" pitchFamily="34" charset="0"/>
              </a:defRPr>
            </a:lvl1pPr>
            <a:lvl2pPr>
              <a:defRPr lang="en-US" sz="1836" smtClean="0">
                <a:solidFill>
                  <a:schemeClr val="lt1"/>
                </a:solidFill>
              </a:defRPr>
            </a:lvl2pPr>
            <a:lvl3pPr>
              <a:defRPr lang="en-US" sz="1836" smtClean="0">
                <a:solidFill>
                  <a:schemeClr val="lt1"/>
                </a:solidFill>
              </a:defRPr>
            </a:lvl3pPr>
            <a:lvl4pPr>
              <a:defRPr lang="en-US" sz="1836" smtClean="0">
                <a:solidFill>
                  <a:schemeClr val="lt1"/>
                </a:solidFill>
              </a:defRPr>
            </a:lvl4pPr>
            <a:lvl5pPr>
              <a:defRPr lang="en-US" sz="1836">
                <a:solidFill>
                  <a:schemeClr val="lt1"/>
                </a:solidFill>
              </a:defRPr>
            </a:lvl5pPr>
          </a:lstStyle>
          <a:p>
            <a:pPr marL="0" lvl="0" defTabSz="932290" fontAlgn="base">
              <a:spcBef>
                <a:spcPct val="0"/>
              </a:spcBef>
              <a:spcAft>
                <a:spcPct val="0"/>
              </a:spcAft>
            </a:pPr>
            <a:r>
              <a:rPr lang="en-US" smtClean="0"/>
              <a:t>Click to edit Master text styles</a:t>
            </a:r>
          </a:p>
        </p:txBody>
      </p:sp>
      <p:sp>
        <p:nvSpPr>
          <p:cNvPr id="13" name="Text Placeholder 8"/>
          <p:cNvSpPr>
            <a:spLocks noGrp="1"/>
          </p:cNvSpPr>
          <p:nvPr>
            <p:ph type="body" sz="quarter" idx="14"/>
          </p:nvPr>
        </p:nvSpPr>
        <p:spPr>
          <a:xfrm>
            <a:off x="7686459" y="2355324"/>
            <a:ext cx="2724297"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32" dirty="0" smtClean="0">
                <a:solidFill>
                  <a:srgbClr val="0072C6">
                    <a:lumMod val="50000"/>
                    <a:alpha val="99000"/>
                  </a:srgbClr>
                </a:solidFill>
              </a:defRPr>
            </a:lvl1pPr>
          </a:lstStyle>
          <a:p>
            <a:pPr marL="0" lvl="0">
              <a:spcBef>
                <a:spcPts val="1224"/>
              </a:spcBef>
            </a:pPr>
            <a:r>
              <a:rPr lang="en-US" smtClean="0"/>
              <a:t>Click to edit Master text styles</a:t>
            </a:r>
          </a:p>
        </p:txBody>
      </p:sp>
      <p:sp>
        <p:nvSpPr>
          <p:cNvPr id="14" name="Text Placeholder 8"/>
          <p:cNvSpPr>
            <a:spLocks noGrp="1"/>
          </p:cNvSpPr>
          <p:nvPr>
            <p:ph type="body" sz="quarter" idx="15"/>
          </p:nvPr>
        </p:nvSpPr>
        <p:spPr>
          <a:xfrm>
            <a:off x="2022387" y="1422721"/>
            <a:ext cx="2724297"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48" smtClean="0">
                <a:solidFill>
                  <a:schemeClr val="tx1">
                    <a:alpha val="99000"/>
                  </a:schemeClr>
                </a:solidFill>
                <a:ea typeface="Segoe UI" pitchFamily="34" charset="0"/>
                <a:cs typeface="Segoe UI" pitchFamily="34" charset="0"/>
              </a:defRPr>
            </a:lvl1pPr>
            <a:lvl2pPr>
              <a:defRPr lang="en-US" sz="1836" smtClean="0">
                <a:solidFill>
                  <a:schemeClr val="lt1"/>
                </a:solidFill>
              </a:defRPr>
            </a:lvl2pPr>
            <a:lvl3pPr>
              <a:defRPr lang="en-US" sz="1836" smtClean="0">
                <a:solidFill>
                  <a:schemeClr val="lt1"/>
                </a:solidFill>
              </a:defRPr>
            </a:lvl3pPr>
            <a:lvl4pPr>
              <a:defRPr lang="en-US" sz="1836" smtClean="0">
                <a:solidFill>
                  <a:schemeClr val="lt1"/>
                </a:solidFill>
              </a:defRPr>
            </a:lvl4pPr>
            <a:lvl5pPr>
              <a:defRPr lang="en-US" sz="1836">
                <a:solidFill>
                  <a:schemeClr val="lt1"/>
                </a:solidFill>
              </a:defRPr>
            </a:lvl5pPr>
          </a:lstStyle>
          <a:p>
            <a:pPr marL="0" lvl="0" defTabSz="932290" fontAlgn="base">
              <a:spcBef>
                <a:spcPct val="0"/>
              </a:spcBef>
              <a:spcAft>
                <a:spcPct val="0"/>
              </a:spcAft>
            </a:pPr>
            <a:r>
              <a:rPr lang="en-US" smtClean="0"/>
              <a:t>Click to edit Master text styles</a:t>
            </a:r>
          </a:p>
        </p:txBody>
      </p:sp>
      <p:sp>
        <p:nvSpPr>
          <p:cNvPr id="15" name="Text Placeholder 8"/>
          <p:cNvSpPr>
            <a:spLocks noGrp="1"/>
          </p:cNvSpPr>
          <p:nvPr>
            <p:ph type="body" sz="quarter" idx="16"/>
          </p:nvPr>
        </p:nvSpPr>
        <p:spPr>
          <a:xfrm>
            <a:off x="2022387" y="2355324"/>
            <a:ext cx="2724297"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32" dirty="0" smtClean="0">
                <a:solidFill>
                  <a:srgbClr val="0072C6">
                    <a:lumMod val="50000"/>
                    <a:alpha val="99000"/>
                  </a:srgbClr>
                </a:solidFill>
              </a:defRPr>
            </a:lvl1pPr>
          </a:lstStyle>
          <a:p>
            <a:pPr marL="0" lvl="0">
              <a:spcBef>
                <a:spcPts val="1224"/>
              </a:spcBef>
            </a:pPr>
            <a:r>
              <a:rPr lang="en-US" smtClean="0"/>
              <a:t>Click to edit Master text styles</a:t>
            </a:r>
          </a:p>
        </p:txBody>
      </p:sp>
      <p:sp>
        <p:nvSpPr>
          <p:cNvPr id="10" name="Text Placeholder 8"/>
          <p:cNvSpPr>
            <a:spLocks noGrp="1"/>
          </p:cNvSpPr>
          <p:nvPr>
            <p:ph type="body" sz="quarter" idx="17"/>
          </p:nvPr>
        </p:nvSpPr>
        <p:spPr>
          <a:xfrm>
            <a:off x="4852850" y="4040506"/>
            <a:ext cx="2724297"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48" smtClean="0">
                <a:solidFill>
                  <a:schemeClr val="tx1">
                    <a:alpha val="99000"/>
                  </a:schemeClr>
                </a:solidFill>
                <a:ea typeface="Segoe UI" pitchFamily="34" charset="0"/>
                <a:cs typeface="Segoe UI" pitchFamily="34" charset="0"/>
              </a:defRPr>
            </a:lvl1pPr>
            <a:lvl2pPr>
              <a:defRPr lang="en-US" sz="1836" smtClean="0">
                <a:solidFill>
                  <a:schemeClr val="lt1"/>
                </a:solidFill>
              </a:defRPr>
            </a:lvl2pPr>
            <a:lvl3pPr>
              <a:defRPr lang="en-US" sz="1836" smtClean="0">
                <a:solidFill>
                  <a:schemeClr val="lt1"/>
                </a:solidFill>
              </a:defRPr>
            </a:lvl3pPr>
            <a:lvl4pPr>
              <a:defRPr lang="en-US" sz="1836" smtClean="0">
                <a:solidFill>
                  <a:schemeClr val="lt1"/>
                </a:solidFill>
              </a:defRPr>
            </a:lvl4pPr>
            <a:lvl5pPr>
              <a:defRPr lang="en-US" sz="1836">
                <a:solidFill>
                  <a:schemeClr val="lt1"/>
                </a:solidFill>
              </a:defRPr>
            </a:lvl5pPr>
          </a:lstStyle>
          <a:p>
            <a:pPr marL="0" lvl="0" defTabSz="932290" fontAlgn="base">
              <a:spcBef>
                <a:spcPct val="0"/>
              </a:spcBef>
              <a:spcAft>
                <a:spcPct val="0"/>
              </a:spcAft>
            </a:pPr>
            <a:r>
              <a:rPr lang="en-US" smtClean="0"/>
              <a:t>Click to edit Master text styles</a:t>
            </a:r>
          </a:p>
        </p:txBody>
      </p:sp>
      <p:sp>
        <p:nvSpPr>
          <p:cNvPr id="16" name="Text Placeholder 8"/>
          <p:cNvSpPr>
            <a:spLocks noGrp="1"/>
          </p:cNvSpPr>
          <p:nvPr>
            <p:ph type="body" sz="quarter" idx="18"/>
          </p:nvPr>
        </p:nvSpPr>
        <p:spPr>
          <a:xfrm>
            <a:off x="4852850" y="4973109"/>
            <a:ext cx="2724297"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32" dirty="0" smtClean="0">
                <a:solidFill>
                  <a:srgbClr val="0072C6">
                    <a:lumMod val="50000"/>
                    <a:alpha val="99000"/>
                  </a:srgbClr>
                </a:solidFill>
              </a:defRPr>
            </a:lvl1pPr>
          </a:lstStyle>
          <a:p>
            <a:pPr marL="0" lvl="0">
              <a:spcBef>
                <a:spcPts val="1224"/>
              </a:spcBef>
            </a:pPr>
            <a:r>
              <a:rPr lang="en-US" smtClean="0"/>
              <a:t>Click to edit Master text styles</a:t>
            </a:r>
          </a:p>
        </p:txBody>
      </p:sp>
      <p:sp>
        <p:nvSpPr>
          <p:cNvPr id="17" name="Text Placeholder 8"/>
          <p:cNvSpPr>
            <a:spLocks noGrp="1"/>
          </p:cNvSpPr>
          <p:nvPr>
            <p:ph type="body" sz="quarter" idx="19"/>
          </p:nvPr>
        </p:nvSpPr>
        <p:spPr>
          <a:xfrm>
            <a:off x="7686459" y="4040506"/>
            <a:ext cx="2724297"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48" smtClean="0">
                <a:solidFill>
                  <a:schemeClr val="tx1">
                    <a:alpha val="99000"/>
                  </a:schemeClr>
                </a:solidFill>
                <a:ea typeface="Segoe UI" pitchFamily="34" charset="0"/>
                <a:cs typeface="Segoe UI" pitchFamily="34" charset="0"/>
              </a:defRPr>
            </a:lvl1pPr>
            <a:lvl2pPr>
              <a:defRPr lang="en-US" sz="1836" smtClean="0">
                <a:solidFill>
                  <a:schemeClr val="lt1"/>
                </a:solidFill>
              </a:defRPr>
            </a:lvl2pPr>
            <a:lvl3pPr>
              <a:defRPr lang="en-US" sz="1836" smtClean="0">
                <a:solidFill>
                  <a:schemeClr val="lt1"/>
                </a:solidFill>
              </a:defRPr>
            </a:lvl3pPr>
            <a:lvl4pPr>
              <a:defRPr lang="en-US" sz="1836" smtClean="0">
                <a:solidFill>
                  <a:schemeClr val="lt1"/>
                </a:solidFill>
              </a:defRPr>
            </a:lvl4pPr>
            <a:lvl5pPr>
              <a:defRPr lang="en-US" sz="1836">
                <a:solidFill>
                  <a:schemeClr val="lt1"/>
                </a:solidFill>
              </a:defRPr>
            </a:lvl5pPr>
          </a:lstStyle>
          <a:p>
            <a:pPr marL="0" lvl="0" defTabSz="932290" fontAlgn="base">
              <a:spcBef>
                <a:spcPct val="0"/>
              </a:spcBef>
              <a:spcAft>
                <a:spcPct val="0"/>
              </a:spcAft>
            </a:pPr>
            <a:r>
              <a:rPr lang="en-US" smtClean="0"/>
              <a:t>Click to edit Master text styles</a:t>
            </a:r>
          </a:p>
        </p:txBody>
      </p:sp>
      <p:sp>
        <p:nvSpPr>
          <p:cNvPr id="18" name="Text Placeholder 8"/>
          <p:cNvSpPr>
            <a:spLocks noGrp="1"/>
          </p:cNvSpPr>
          <p:nvPr>
            <p:ph type="body" sz="quarter" idx="20"/>
          </p:nvPr>
        </p:nvSpPr>
        <p:spPr>
          <a:xfrm>
            <a:off x="7686459" y="4973109"/>
            <a:ext cx="2724297"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32" dirty="0" smtClean="0">
                <a:solidFill>
                  <a:srgbClr val="0072C6">
                    <a:lumMod val="50000"/>
                    <a:alpha val="99000"/>
                  </a:srgbClr>
                </a:solidFill>
              </a:defRPr>
            </a:lvl1pPr>
          </a:lstStyle>
          <a:p>
            <a:pPr marL="0" lvl="0">
              <a:spcBef>
                <a:spcPts val="1224"/>
              </a:spcBef>
            </a:pPr>
            <a:r>
              <a:rPr lang="en-US" smtClean="0"/>
              <a:t>Click to edit Master text styles</a:t>
            </a:r>
          </a:p>
        </p:txBody>
      </p:sp>
      <p:sp>
        <p:nvSpPr>
          <p:cNvPr id="19" name="Text Placeholder 8"/>
          <p:cNvSpPr>
            <a:spLocks noGrp="1"/>
          </p:cNvSpPr>
          <p:nvPr>
            <p:ph type="body" sz="quarter" idx="21"/>
          </p:nvPr>
        </p:nvSpPr>
        <p:spPr>
          <a:xfrm>
            <a:off x="2022387" y="4040506"/>
            <a:ext cx="2724297"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48" smtClean="0">
                <a:solidFill>
                  <a:schemeClr val="tx1">
                    <a:alpha val="99000"/>
                  </a:schemeClr>
                </a:solidFill>
                <a:ea typeface="Segoe UI" pitchFamily="34" charset="0"/>
                <a:cs typeface="Segoe UI" pitchFamily="34" charset="0"/>
              </a:defRPr>
            </a:lvl1pPr>
            <a:lvl2pPr>
              <a:defRPr lang="en-US" sz="1836" smtClean="0">
                <a:solidFill>
                  <a:schemeClr val="lt1"/>
                </a:solidFill>
              </a:defRPr>
            </a:lvl2pPr>
            <a:lvl3pPr>
              <a:defRPr lang="en-US" sz="1836" smtClean="0">
                <a:solidFill>
                  <a:schemeClr val="lt1"/>
                </a:solidFill>
              </a:defRPr>
            </a:lvl3pPr>
            <a:lvl4pPr>
              <a:defRPr lang="en-US" sz="1836" smtClean="0">
                <a:solidFill>
                  <a:schemeClr val="lt1"/>
                </a:solidFill>
              </a:defRPr>
            </a:lvl4pPr>
            <a:lvl5pPr>
              <a:defRPr lang="en-US" sz="1836">
                <a:solidFill>
                  <a:schemeClr val="lt1"/>
                </a:solidFill>
              </a:defRPr>
            </a:lvl5pPr>
          </a:lstStyle>
          <a:p>
            <a:pPr marL="0" lvl="0" defTabSz="932290" fontAlgn="base">
              <a:spcBef>
                <a:spcPct val="0"/>
              </a:spcBef>
              <a:spcAft>
                <a:spcPct val="0"/>
              </a:spcAft>
            </a:pPr>
            <a:r>
              <a:rPr lang="en-US" smtClean="0"/>
              <a:t>Click to edit Master text styles</a:t>
            </a:r>
          </a:p>
        </p:txBody>
      </p:sp>
      <p:sp>
        <p:nvSpPr>
          <p:cNvPr id="20" name="Text Placeholder 8"/>
          <p:cNvSpPr>
            <a:spLocks noGrp="1"/>
          </p:cNvSpPr>
          <p:nvPr>
            <p:ph type="body" sz="quarter" idx="22"/>
          </p:nvPr>
        </p:nvSpPr>
        <p:spPr>
          <a:xfrm>
            <a:off x="2022387" y="4973109"/>
            <a:ext cx="2724297"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32" dirty="0" smtClean="0">
                <a:solidFill>
                  <a:srgbClr val="0072C6">
                    <a:lumMod val="50000"/>
                    <a:alpha val="99000"/>
                  </a:srgbClr>
                </a:solidFill>
              </a:defRPr>
            </a:lvl1pPr>
          </a:lstStyle>
          <a:p>
            <a:pPr marL="0" lvl="0">
              <a:spcBef>
                <a:spcPts val="1224"/>
              </a:spcBef>
            </a:pPr>
            <a:r>
              <a:rPr lang="en-US" smtClean="0"/>
              <a:t>Click to edit Master text styles</a:t>
            </a:r>
          </a:p>
        </p:txBody>
      </p:sp>
    </p:spTree>
    <p:extLst>
      <p:ext uri="{BB962C8B-B14F-4D97-AF65-F5344CB8AC3E}">
        <p14:creationId xmlns:p14="http://schemas.microsoft.com/office/powerpoint/2010/main" val="181728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23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Rectangle 2"/>
          <p:cNvSpPr/>
          <p:nvPr/>
        </p:nvSpPr>
        <p:spPr bwMode="hidden">
          <a:xfrm flipV="1">
            <a:off x="1" y="0"/>
            <a:ext cx="12436475" cy="117895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solidFill>
                <a:srgbClr val="FFFFFF">
                  <a:alpha val="99000"/>
                </a:srgbClr>
              </a:solidFill>
              <a:ea typeface="Segoe UI" pitchFamily="34" charset="0"/>
              <a:cs typeface="Segoe UI" pitchFamily="34" charset="0"/>
            </a:endParaRPr>
          </a:p>
        </p:txBody>
      </p:sp>
      <p:sp>
        <p:nvSpPr>
          <p:cNvPr id="2" name="Title 1"/>
          <p:cNvSpPr>
            <a:spLocks noGrp="1"/>
          </p:cNvSpPr>
          <p:nvPr>
            <p:ph type="title" hasCustomPrompt="1"/>
          </p:nvPr>
        </p:nvSpPr>
        <p:spPr/>
        <p:txBody>
          <a:bodyPr>
            <a:normAutofit/>
          </a:bodyPr>
          <a:lstStyle>
            <a:lvl1pPr>
              <a:defRPr>
                <a:solidFill>
                  <a:schemeClr val="tx1">
                    <a:alpha val="99000"/>
                  </a:schemeClr>
                </a:solidFill>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28849" y="1476622"/>
            <a:ext cx="11378776" cy="5284752"/>
          </a:xfrm>
        </p:spPr>
        <p:txBody>
          <a:bodyPr/>
          <a:lstStyle>
            <a:lvl1pPr marL="0" indent="0">
              <a:buNone/>
              <a:defRPr sz="3264">
                <a:gradFill>
                  <a:gsLst>
                    <a:gs pos="1250">
                      <a:srgbClr val="000000"/>
                    </a:gs>
                    <a:gs pos="100000">
                      <a:srgbClr val="000000"/>
                    </a:gs>
                  </a:gsLst>
                  <a:lin ang="5400000" scaled="0"/>
                </a:gradFill>
                <a:latin typeface="Consolas" pitchFamily="49" charset="0"/>
                <a:cs typeface="Consolas" pitchFamily="49" charset="0"/>
              </a:defRPr>
            </a:lvl1pPr>
            <a:lvl2pPr marL="346486" indent="0">
              <a:buNone/>
              <a:defRPr>
                <a:gradFill>
                  <a:gsLst>
                    <a:gs pos="1250">
                      <a:srgbClr val="000000"/>
                    </a:gs>
                    <a:gs pos="100000">
                      <a:srgbClr val="000000"/>
                    </a:gs>
                  </a:gsLst>
                  <a:lin ang="5400000" scaled="0"/>
                </a:gradFill>
                <a:latin typeface="Consolas" pitchFamily="49" charset="0"/>
                <a:cs typeface="Consolas" pitchFamily="49" charset="0"/>
              </a:defRPr>
            </a:lvl2pPr>
            <a:lvl3pPr marL="584492" indent="0">
              <a:buNone/>
              <a:defRPr>
                <a:gradFill>
                  <a:gsLst>
                    <a:gs pos="1250">
                      <a:srgbClr val="000000"/>
                    </a:gs>
                    <a:gs pos="100000">
                      <a:srgbClr val="000000"/>
                    </a:gs>
                  </a:gsLst>
                  <a:lin ang="5400000" scaled="0"/>
                </a:gradFill>
                <a:latin typeface="Consolas" pitchFamily="49" charset="0"/>
                <a:cs typeface="Consolas" pitchFamily="49" charset="0"/>
              </a:defRPr>
            </a:lvl3pPr>
            <a:lvl4pPr marL="814403" indent="0">
              <a:buNone/>
              <a:defRPr>
                <a:gradFill>
                  <a:gsLst>
                    <a:gs pos="1250">
                      <a:srgbClr val="000000"/>
                    </a:gs>
                    <a:gs pos="100000">
                      <a:srgbClr val="000000"/>
                    </a:gs>
                  </a:gsLst>
                  <a:lin ang="5400000" scaled="0"/>
                </a:gradFill>
                <a:latin typeface="Consolas" pitchFamily="49" charset="0"/>
                <a:cs typeface="Consolas" pitchFamily="49" charset="0"/>
              </a:defRPr>
            </a:lvl4pPr>
            <a:lvl5pPr marL="1050791"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975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7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31279" y="233152"/>
            <a:ext cx="11378776" cy="678031"/>
          </a:xfrm>
        </p:spPr>
        <p:txBody>
          <a:bodyPr/>
          <a:lstStyle>
            <a:lvl1pPr>
              <a:defRPr sz="4896"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29660" y="1476621"/>
            <a:ext cx="11375536" cy="2084319"/>
          </a:xfrm>
          <a:prstGeom prst="rect">
            <a:avLst/>
          </a:prstGeom>
        </p:spPr>
        <p:txBody>
          <a:bodyPr/>
          <a:lstStyle>
            <a:lvl1pPr marL="349724" indent="-34972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160" indent="-2914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597" indent="-291436">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746" indent="-23314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8895" indent="-233149">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423902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Divider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12436475" cy="6994525"/>
          </a:xfrm>
          <a:prstGeom prst="rect">
            <a:avLst/>
          </a:prstGeom>
          <a:extLst/>
        </p:spPr>
      </p:pic>
      <p:sp>
        <p:nvSpPr>
          <p:cNvPr id="2" name="Title 1"/>
          <p:cNvSpPr>
            <a:spLocks noGrp="1"/>
          </p:cNvSpPr>
          <p:nvPr>
            <p:ph type="ctrTitle"/>
          </p:nvPr>
        </p:nvSpPr>
        <p:spPr>
          <a:xfrm>
            <a:off x="1" y="2613232"/>
            <a:ext cx="12436475" cy="1962354"/>
          </a:xfrm>
        </p:spPr>
        <p:txBody>
          <a:bodyPr anchor="b" anchorCtr="1">
            <a:normAutofit/>
          </a:bodyPr>
          <a:lstStyle>
            <a:lvl1pPr algn="l">
              <a:lnSpc>
                <a:spcPts val="6128"/>
              </a:lnSpc>
              <a:defRPr kumimoji="0" lang="en-US" sz="6119" b="0" i="0" u="none" strike="noStrike" kern="1200" cap="none" spc="-306" normalizeH="0" baseline="0" noProof="0" dirty="0">
                <a:ln>
                  <a:noFill/>
                </a:ln>
                <a:solidFill>
                  <a:schemeClr val="bg1"/>
                </a:solidFill>
                <a:effectLst/>
                <a:uLnTx/>
                <a:uFillTx/>
                <a:latin typeface="Segoe UI" pitchFamily="34" charset="0"/>
                <a:ea typeface="Segoe UI" pitchFamily="34" charset="0"/>
                <a:cs typeface="Segoe UI" pitchFamily="34" charset="0"/>
              </a:defRPr>
            </a:lvl1pPr>
          </a:lstStyle>
          <a:p>
            <a:pPr marL="0" marR="0" lvl="0" indent="0" algn="ctr" defTabSz="933675"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pic>
        <p:nvPicPr>
          <p:cNvPr id="8" name="Picture 2" descr="\\windesign\secure\_Projects\BrandUX\_Windows_8\Internal Identity\ppt templates\wind8ws_large_final.png"/>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10553749" y="6397664"/>
            <a:ext cx="1646926" cy="544018"/>
          </a:xfrm>
          <a:prstGeom prst="rect">
            <a:avLst/>
          </a:prstGeom>
          <a:extLst/>
        </p:spPr>
      </p:pic>
      <p:sp>
        <p:nvSpPr>
          <p:cNvPr id="9" name="Subtitle 2"/>
          <p:cNvSpPr>
            <a:spLocks noGrp="1"/>
          </p:cNvSpPr>
          <p:nvPr>
            <p:ph type="subTitle" idx="1" hasCustomPrompt="1"/>
          </p:nvPr>
        </p:nvSpPr>
        <p:spPr>
          <a:xfrm>
            <a:off x="626613" y="5756480"/>
            <a:ext cx="9769232" cy="375633"/>
          </a:xfrm>
        </p:spPr>
        <p:txBody>
          <a:bodyPr lIns="0">
            <a:noAutofit/>
          </a:bodyPr>
          <a:lstStyle>
            <a:lvl1pPr marL="0" indent="0" algn="l">
              <a:buNone/>
              <a:defRPr sz="2040" b="1" cap="all" spc="0" baseline="0">
                <a:solidFill>
                  <a:schemeClr val="bg1"/>
                </a:solidFill>
                <a:latin typeface="Segoe UI" pitchFamily="34" charset="0"/>
                <a:ea typeface="Segoe UI" pitchFamily="34" charset="0"/>
                <a:cs typeface="Segoe UI" pitchFamily="34" charset="0"/>
              </a:defRPr>
            </a:lvl1pPr>
            <a:lvl2pPr marL="466837" indent="0" algn="ctr">
              <a:buNone/>
              <a:defRPr>
                <a:solidFill>
                  <a:schemeClr val="tx1">
                    <a:tint val="75000"/>
                  </a:schemeClr>
                </a:solidFill>
              </a:defRPr>
            </a:lvl2pPr>
            <a:lvl3pPr marL="933675" indent="0" algn="ctr">
              <a:buNone/>
              <a:defRPr>
                <a:solidFill>
                  <a:schemeClr val="tx1">
                    <a:tint val="75000"/>
                  </a:schemeClr>
                </a:solidFill>
              </a:defRPr>
            </a:lvl3pPr>
            <a:lvl4pPr marL="1400511" indent="0" algn="ctr">
              <a:buNone/>
              <a:defRPr>
                <a:solidFill>
                  <a:schemeClr val="tx1">
                    <a:tint val="75000"/>
                  </a:schemeClr>
                </a:solidFill>
              </a:defRPr>
            </a:lvl4pPr>
            <a:lvl5pPr marL="1867348" indent="0" algn="ctr">
              <a:buNone/>
              <a:defRPr>
                <a:solidFill>
                  <a:schemeClr val="tx1">
                    <a:tint val="75000"/>
                  </a:schemeClr>
                </a:solidFill>
              </a:defRPr>
            </a:lvl5pPr>
            <a:lvl6pPr marL="2334186" indent="0" algn="ctr">
              <a:buNone/>
              <a:defRPr>
                <a:solidFill>
                  <a:schemeClr val="tx1">
                    <a:tint val="75000"/>
                  </a:schemeClr>
                </a:solidFill>
              </a:defRPr>
            </a:lvl6pPr>
            <a:lvl7pPr marL="2801023" indent="0" algn="ctr">
              <a:buNone/>
              <a:defRPr>
                <a:solidFill>
                  <a:schemeClr val="tx1">
                    <a:tint val="75000"/>
                  </a:schemeClr>
                </a:solidFill>
              </a:defRPr>
            </a:lvl7pPr>
            <a:lvl8pPr marL="3267860" indent="0" algn="ctr">
              <a:buNone/>
              <a:defRPr>
                <a:solidFill>
                  <a:schemeClr val="tx1">
                    <a:tint val="75000"/>
                  </a:schemeClr>
                </a:solidFill>
              </a:defRPr>
            </a:lvl8pPr>
            <a:lvl9pPr marL="3734696" indent="0" algn="ctr">
              <a:buNone/>
              <a:defRPr>
                <a:solidFill>
                  <a:schemeClr val="tx1">
                    <a:tint val="75000"/>
                  </a:schemeClr>
                </a:solidFill>
              </a:defRPr>
            </a:lvl9pPr>
          </a:lstStyle>
          <a:p>
            <a:r>
              <a:rPr lang="en-US" dirty="0" smtClean="0"/>
              <a:t>CLICK TO EDIT MASTER SUBTITLE STYLE</a:t>
            </a:r>
            <a:endParaRPr lang="en-US" dirty="0"/>
          </a:p>
        </p:txBody>
      </p:sp>
      <p:sp>
        <p:nvSpPr>
          <p:cNvPr id="11" name="Text Placeholder 8"/>
          <p:cNvSpPr>
            <a:spLocks noGrp="1"/>
          </p:cNvSpPr>
          <p:nvPr>
            <p:ph type="body" sz="quarter" idx="10" hasCustomPrompt="1"/>
          </p:nvPr>
        </p:nvSpPr>
        <p:spPr>
          <a:xfrm>
            <a:off x="626613" y="6088936"/>
            <a:ext cx="9769232" cy="636104"/>
          </a:xfrm>
        </p:spPr>
        <p:txBody>
          <a:bodyPr vert="horz" lIns="0">
            <a:normAutofit/>
          </a:bodyPr>
          <a:lstStyle>
            <a:lvl1pPr>
              <a:lnSpc>
                <a:spcPct val="70000"/>
              </a:lnSpc>
              <a:buFontTx/>
              <a:buNone/>
              <a:defRPr kumimoji="0" lang="en-US" sz="1632" b="0" i="0" u="none" strike="noStrike" kern="1200" cap="none" spc="-72" normalizeH="0" baseline="0" noProof="0" dirty="0" smtClean="0">
                <a:ln>
                  <a:noFill/>
                </a:ln>
                <a:solidFill>
                  <a:schemeClr val="bg1"/>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33675" rtl="0" eaLnBrk="1" fontAlgn="auto" latinLnBrk="0" hangingPunct="1">
              <a:lnSpc>
                <a:spcPts val="2452"/>
              </a:lnSpc>
              <a:spcBef>
                <a:spcPts val="0"/>
              </a:spcBef>
              <a:spcAft>
                <a:spcPts val="0"/>
              </a:spcAft>
              <a:buClr>
                <a:srgbClr val="00B0F0"/>
              </a:buClr>
              <a:buSzPct val="100000"/>
              <a:buFontTx/>
              <a:buNone/>
              <a:tabLst/>
              <a:defRPr/>
            </a:pPr>
            <a:r>
              <a:rPr lang="en-US" dirty="0" smtClean="0"/>
              <a:t>Click to edit presenter </a:t>
            </a:r>
          </a:p>
          <a:p>
            <a:pPr marL="0" marR="0" lvl="0" indent="0" algn="l" defTabSz="933675" rtl="0" eaLnBrk="1" fontAlgn="auto" latinLnBrk="0" hangingPunct="1">
              <a:lnSpc>
                <a:spcPts val="2452"/>
              </a:lnSpc>
              <a:spcBef>
                <a:spcPts val="0"/>
              </a:spcBef>
              <a:spcAft>
                <a:spcPts val="0"/>
              </a:spcAft>
              <a:buClr>
                <a:srgbClr val="00B0F0"/>
              </a:buClr>
              <a:buSzPct val="100000"/>
              <a:buFontTx/>
              <a:buNone/>
              <a:tabLst/>
              <a:defRPr/>
            </a:pPr>
            <a:r>
              <a:rPr lang="en-US" dirty="0" smtClean="0"/>
              <a:t>and date</a:t>
            </a:r>
          </a:p>
        </p:txBody>
      </p:sp>
    </p:spTree>
    <p:extLst>
      <p:ext uri="{BB962C8B-B14F-4D97-AF65-F5344CB8AC3E}">
        <p14:creationId xmlns:p14="http://schemas.microsoft.com/office/powerpoint/2010/main" val="3964647883"/>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2737" y="2172841"/>
            <a:ext cx="10571003" cy="76270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65473" y="3963565"/>
            <a:ext cx="8705533" cy="339016"/>
          </a:xfrm>
        </p:spPr>
        <p:txBody>
          <a:bodyPr/>
          <a:lstStyle>
            <a:lvl1pPr marL="0" indent="0" algn="ctr">
              <a:buNone/>
              <a:defRPr>
                <a:solidFill>
                  <a:schemeClr val="tx1">
                    <a:tint val="75000"/>
                  </a:schemeClr>
                </a:solidFill>
              </a:defRPr>
            </a:lvl1pPr>
            <a:lvl2pPr marL="621538" indent="0" algn="ctr">
              <a:buNone/>
              <a:defRPr>
                <a:solidFill>
                  <a:schemeClr val="tx1">
                    <a:tint val="75000"/>
                  </a:schemeClr>
                </a:solidFill>
              </a:defRPr>
            </a:lvl2pPr>
            <a:lvl3pPr marL="1243076" indent="0" algn="ctr">
              <a:buNone/>
              <a:defRPr>
                <a:solidFill>
                  <a:schemeClr val="tx1">
                    <a:tint val="75000"/>
                  </a:schemeClr>
                </a:solidFill>
              </a:defRPr>
            </a:lvl3pPr>
            <a:lvl4pPr marL="1864614" indent="0" algn="ctr">
              <a:buNone/>
              <a:defRPr>
                <a:solidFill>
                  <a:schemeClr val="tx1">
                    <a:tint val="75000"/>
                  </a:schemeClr>
                </a:solidFill>
              </a:defRPr>
            </a:lvl4pPr>
            <a:lvl5pPr marL="2486152" indent="0" algn="ctr">
              <a:buNone/>
              <a:defRPr>
                <a:solidFill>
                  <a:schemeClr val="tx1">
                    <a:tint val="75000"/>
                  </a:schemeClr>
                </a:solidFill>
              </a:defRPr>
            </a:lvl5pPr>
            <a:lvl6pPr marL="3107689" indent="0" algn="ctr">
              <a:buNone/>
              <a:defRPr>
                <a:solidFill>
                  <a:schemeClr val="tx1">
                    <a:tint val="75000"/>
                  </a:schemeClr>
                </a:solidFill>
              </a:defRPr>
            </a:lvl6pPr>
            <a:lvl7pPr marL="3729228" indent="0" algn="ctr">
              <a:buNone/>
              <a:defRPr>
                <a:solidFill>
                  <a:schemeClr val="tx1">
                    <a:tint val="75000"/>
                  </a:schemeClr>
                </a:solidFill>
              </a:defRPr>
            </a:lvl7pPr>
            <a:lvl8pPr marL="4350764" indent="0" algn="ctr">
              <a:buNone/>
              <a:defRPr>
                <a:solidFill>
                  <a:schemeClr val="tx1">
                    <a:tint val="75000"/>
                  </a:schemeClr>
                </a:solidFill>
              </a:defRPr>
            </a:lvl8pPr>
            <a:lvl9pPr marL="497230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231316" y="6450506"/>
            <a:ext cx="1245920" cy="155434"/>
          </a:xfrm>
          <a:prstGeom prst="rect">
            <a:avLst/>
          </a:prstGeom>
        </p:spPr>
        <p:txBody>
          <a:bodyPr lIns="121899" tIns="60949" rIns="121899" bIns="60949"/>
          <a:lstStyle/>
          <a:p>
            <a:pPr defTabSz="932559"/>
            <a:fld id="{939A9784-E11C-4866-94B9-8D8EADD0446E}" type="datetimeFigureOut">
              <a:rPr lang="en-US" smtClean="0">
                <a:solidFill>
                  <a:srgbClr val="FFFFFF"/>
                </a:solidFill>
              </a:rPr>
              <a:pPr defTabSz="932559"/>
              <a:t>10/30/2012</a:t>
            </a:fld>
            <a:endParaRPr lang="en-US">
              <a:solidFill>
                <a:srgbClr val="FFFFFF"/>
              </a:solidFill>
            </a:endParaRPr>
          </a:p>
        </p:txBody>
      </p:sp>
      <p:sp>
        <p:nvSpPr>
          <p:cNvPr id="5" name="Footer Placeholder 4"/>
          <p:cNvSpPr>
            <a:spLocks noGrp="1"/>
          </p:cNvSpPr>
          <p:nvPr>
            <p:ph type="ftr" sz="quarter" idx="11"/>
          </p:nvPr>
        </p:nvSpPr>
        <p:spPr>
          <a:xfrm>
            <a:off x="626617" y="6590288"/>
            <a:ext cx="1850618" cy="131135"/>
          </a:xfrm>
          <a:prstGeom prst="rect">
            <a:avLst/>
          </a:prstGeom>
        </p:spPr>
        <p:txBody>
          <a:bodyPr lIns="121899" tIns="60949" rIns="121899" bIns="60949"/>
          <a:lstStyle/>
          <a:p>
            <a:pPr defTabSz="932559"/>
            <a:endParaRPr lang="en-US">
              <a:solidFill>
                <a:srgbClr val="FFFFFF"/>
              </a:solidFill>
            </a:endParaRPr>
          </a:p>
        </p:txBody>
      </p:sp>
      <p:sp>
        <p:nvSpPr>
          <p:cNvPr id="6" name="Slide Number Placeholder 5"/>
          <p:cNvSpPr>
            <a:spLocks noGrp="1"/>
          </p:cNvSpPr>
          <p:nvPr>
            <p:ph type="sldNum" sz="quarter" idx="12"/>
          </p:nvPr>
        </p:nvSpPr>
        <p:spPr>
          <a:xfrm>
            <a:off x="626613" y="6450506"/>
            <a:ext cx="526777" cy="155434"/>
          </a:xfrm>
          <a:prstGeom prst="rect">
            <a:avLst/>
          </a:prstGeom>
        </p:spPr>
        <p:txBody>
          <a:bodyPr lIns="121899" tIns="60949" rIns="121899" bIns="60949"/>
          <a:lstStyle/>
          <a:p>
            <a:pPr defTabSz="932559"/>
            <a:fld id="{125F6646-975B-4C74-80DD-EF324C50A5E5}" type="slidenum">
              <a:rPr lang="en-US" smtClean="0">
                <a:solidFill>
                  <a:srgbClr val="FFFFFF"/>
                </a:solidFill>
              </a:rPr>
              <a:pPr defTabSz="932559"/>
              <a:t>‹#›</a:t>
            </a:fld>
            <a:endParaRPr lang="en-US">
              <a:solidFill>
                <a:srgbClr val="FFFFFF"/>
              </a:solidFill>
            </a:endParaRPr>
          </a:p>
        </p:txBody>
      </p:sp>
    </p:spTree>
    <p:extLst>
      <p:ext uri="{BB962C8B-B14F-4D97-AF65-F5344CB8AC3E}">
        <p14:creationId xmlns:p14="http://schemas.microsoft.com/office/powerpoint/2010/main" val="11035522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5519" y="233150"/>
            <a:ext cx="11375536" cy="762709"/>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17474" y="1718010"/>
            <a:ext cx="11375536" cy="15590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1"/>
          </p:nvPr>
        </p:nvSpPr>
        <p:spPr>
          <a:xfrm>
            <a:off x="613903" y="6199217"/>
            <a:ext cx="5785229" cy="211885"/>
          </a:xfrm>
        </p:spPr>
        <p:txBody>
          <a:bodyPr/>
          <a:lstStyle>
            <a:lvl1pPr marL="0" indent="0">
              <a:buNone/>
              <a:defRPr sz="1530"/>
            </a:lvl1pPr>
          </a:lstStyle>
          <a:p>
            <a:pPr lvl="0"/>
            <a:r>
              <a:rPr lang="en-US" smtClean="0"/>
              <a:t>Click to edit Master text styles</a:t>
            </a:r>
          </a:p>
        </p:txBody>
      </p:sp>
    </p:spTree>
    <p:extLst>
      <p:ext uri="{BB962C8B-B14F-4D97-AF65-F5344CB8AC3E}">
        <p14:creationId xmlns:p14="http://schemas.microsoft.com/office/powerpoint/2010/main" val="86150032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9993032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498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899302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0150486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768070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19984291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99768095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40854174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7921483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2740820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738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375715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9266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67157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731474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9673" y="1654667"/>
            <a:ext cx="8029121" cy="1553826"/>
          </a:xfrm>
        </p:spPr>
        <p:txBody>
          <a:bodyPr anchor="ctr" anchorCtr="0">
            <a:noAutofit/>
          </a:bodyPr>
          <a:lstStyle>
            <a:lvl1pPr>
              <a:lnSpc>
                <a:spcPct val="90000"/>
              </a:lnSpc>
              <a:defRPr sz="5507">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89671" y="4429868"/>
            <a:ext cx="6979521" cy="472477"/>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2" y="6698078"/>
            <a:ext cx="1745483" cy="270285"/>
          </a:xfrm>
          <a:prstGeom prst="rect">
            <a:avLst/>
          </a:prstGeom>
        </p:spPr>
        <p:txBody>
          <a:bodyPr wrap="none">
            <a:spAutoFit/>
          </a:bodyPr>
          <a:lstStyle/>
          <a:p>
            <a:pPr defTabSz="932559"/>
            <a:r>
              <a:rPr lang="en-US" sz="1122"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22"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89672" y="194295"/>
            <a:ext cx="2599705" cy="282513"/>
          </a:xfrm>
        </p:spPr>
        <p:txBody>
          <a:bodyPr/>
          <a:lstStyle>
            <a:lvl1pPr marL="0" indent="0">
              <a:buNone/>
              <a:defRPr sz="204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970001440"/>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9674" y="3071956"/>
            <a:ext cx="7955075" cy="1553823"/>
          </a:xfrm>
        </p:spPr>
        <p:txBody>
          <a:bodyPr anchor="ctr" anchorCtr="0">
            <a:noAutofit/>
          </a:bodyPr>
          <a:lstStyle>
            <a:lvl1pPr>
              <a:lnSpc>
                <a:spcPct val="90000"/>
              </a:lnSpc>
              <a:defRPr sz="4896">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89673" y="4882613"/>
            <a:ext cx="7184998" cy="470856"/>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89673" y="860913"/>
            <a:ext cx="8780689" cy="1406089"/>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199" b="0" i="0" u="none" strike="noStrike" kern="1200" cap="none" spc="-306"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6698078"/>
            <a:ext cx="1745483" cy="270285"/>
          </a:xfrm>
          <a:prstGeom prst="rect">
            <a:avLst/>
          </a:prstGeom>
        </p:spPr>
        <p:txBody>
          <a:bodyPr wrap="none">
            <a:spAutoFit/>
          </a:bodyPr>
          <a:lstStyle/>
          <a:p>
            <a:pPr defTabSz="932559"/>
            <a:r>
              <a:rPr lang="en-US" sz="1122"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22"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4827361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29661" y="1476622"/>
            <a:ext cx="11375535" cy="2040374"/>
          </a:xfrm>
        </p:spPr>
        <p:txBody>
          <a:bodyPr>
            <a:spAutoFit/>
          </a:bodyPr>
          <a:lstStyle>
            <a:lvl1pPr marL="469536" indent="-469536">
              <a:buFont typeface="Arial" pitchFamily="34" charset="0"/>
              <a:buChar char="•"/>
              <a:defRPr/>
            </a:lvl1pPr>
            <a:lvl2pPr marL="872691" indent="-403154">
              <a:buFont typeface="Arial" pitchFamily="34" charset="0"/>
              <a:buChar char="•"/>
              <a:defRPr/>
            </a:lvl2pPr>
            <a:lvl3pPr marL="1283940" indent="-411249">
              <a:buFont typeface="Arial" pitchFamily="34" charset="0"/>
              <a:buChar char="•"/>
              <a:defRPr/>
            </a:lvl3pPr>
            <a:lvl4pPr marL="1636902" indent="-352962">
              <a:buFont typeface="Arial" pitchFamily="34" charset="0"/>
              <a:buChar char="•"/>
              <a:defRPr/>
            </a:lvl4pPr>
            <a:lvl5pPr marL="1980149" indent="-343247">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2" y="6698078"/>
            <a:ext cx="1745483" cy="270285"/>
          </a:xfrm>
          <a:prstGeom prst="rect">
            <a:avLst/>
          </a:prstGeom>
        </p:spPr>
        <p:txBody>
          <a:bodyPr wrap="none">
            <a:spAutoFit/>
          </a:bodyPr>
          <a:lstStyle/>
          <a:p>
            <a:pPr defTabSz="932559"/>
            <a:r>
              <a:rPr lang="en-US" sz="1122"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22"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5748713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29660" y="1476622"/>
            <a:ext cx="11375536" cy="204037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6698078"/>
            <a:ext cx="1745483" cy="270285"/>
          </a:xfrm>
          <a:prstGeom prst="rect">
            <a:avLst/>
          </a:prstGeom>
        </p:spPr>
        <p:txBody>
          <a:bodyPr wrap="none">
            <a:spAutoFit/>
          </a:bodyPr>
          <a:lstStyle/>
          <a:p>
            <a:pPr defTabSz="932559"/>
            <a:r>
              <a:rPr lang="en-US" sz="1122"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22"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43747155"/>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29660" y="1476623"/>
            <a:ext cx="5597872" cy="1776694"/>
          </a:xfrm>
        </p:spPr>
        <p:txBody>
          <a:bodyPr/>
          <a:lstStyle>
            <a:lvl1pPr marL="346742" indent="-346742">
              <a:lnSpc>
                <a:spcPct val="90000"/>
              </a:lnSpc>
              <a:defRPr sz="2856"/>
            </a:lvl1pPr>
            <a:lvl2pPr marL="686737" indent="-331900">
              <a:lnSpc>
                <a:spcPct val="90000"/>
              </a:lnSpc>
              <a:defRPr sz="2448"/>
            </a:lvl2pPr>
            <a:lvl3pPr marL="972765" indent="-294123">
              <a:lnSpc>
                <a:spcPct val="90000"/>
              </a:lnSpc>
              <a:defRPr sz="2040"/>
            </a:lvl3pPr>
            <a:lvl4pPr marL="1252048" indent="-279282">
              <a:lnSpc>
                <a:spcPct val="90000"/>
              </a:lnSpc>
              <a:defRPr sz="1836"/>
            </a:lvl4pPr>
            <a:lvl5pPr marL="1546170" indent="-286028">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4" y="1476623"/>
            <a:ext cx="5597872" cy="1776694"/>
          </a:xfrm>
        </p:spPr>
        <p:txBody>
          <a:bodyPr/>
          <a:lstStyle>
            <a:lvl1pPr marL="354837" indent="-354837">
              <a:lnSpc>
                <a:spcPct val="90000"/>
              </a:lnSpc>
              <a:defRPr sz="2856"/>
            </a:lvl1pPr>
            <a:lvl2pPr marL="686737" indent="-346742">
              <a:lnSpc>
                <a:spcPct val="90000"/>
              </a:lnSpc>
              <a:defRPr sz="2448"/>
            </a:lvl2pPr>
            <a:lvl3pPr marL="980860" indent="-308964">
              <a:lnSpc>
                <a:spcPct val="90000"/>
              </a:lnSpc>
              <a:defRPr sz="2040"/>
            </a:lvl3pPr>
            <a:lvl4pPr marL="1252048" indent="-271187">
              <a:lnSpc>
                <a:spcPct val="90000"/>
              </a:lnSpc>
              <a:defRPr sz="1836"/>
            </a:lvl4pPr>
            <a:lvl5pPr marL="1546170" indent="-279282">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2" y="6698078"/>
            <a:ext cx="1745483" cy="270285"/>
          </a:xfrm>
          <a:prstGeom prst="rect">
            <a:avLst/>
          </a:prstGeom>
        </p:spPr>
        <p:txBody>
          <a:bodyPr wrap="none">
            <a:spAutoFit/>
          </a:bodyPr>
          <a:lstStyle/>
          <a:p>
            <a:pPr defTabSz="932559"/>
            <a:r>
              <a:rPr lang="en-US" sz="1122"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22"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0995413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29660" y="1439655"/>
            <a:ext cx="5597872" cy="353142"/>
          </a:xfrm>
        </p:spPr>
        <p:txBody>
          <a:bodyPr anchor="b"/>
          <a:lstStyle>
            <a:lvl1pPr marL="0" indent="0">
              <a:lnSpc>
                <a:spcPct val="90000"/>
              </a:lnSpc>
              <a:spcBef>
                <a:spcPts val="0"/>
              </a:spcBef>
              <a:buNone/>
              <a:defRPr sz="2550" b="1"/>
            </a:lvl1pPr>
            <a:lvl2pPr marL="466280" indent="0">
              <a:buNone/>
              <a:defRPr sz="2040" b="1"/>
            </a:lvl2pPr>
            <a:lvl3pPr marL="932559" indent="0">
              <a:buNone/>
              <a:defRPr sz="1836" b="1"/>
            </a:lvl3pPr>
            <a:lvl4pPr marL="1398839" indent="0">
              <a:buNone/>
              <a:defRPr sz="1632" b="1"/>
            </a:lvl4pPr>
            <a:lvl5pPr marL="1865119" indent="0">
              <a:buNone/>
              <a:defRPr sz="1632" b="1"/>
            </a:lvl5pPr>
            <a:lvl6pPr marL="2331399" indent="0">
              <a:buNone/>
              <a:defRPr sz="1632" b="1"/>
            </a:lvl6pPr>
            <a:lvl7pPr marL="2797677" indent="0">
              <a:buNone/>
              <a:defRPr sz="1632" b="1"/>
            </a:lvl7pPr>
            <a:lvl8pPr marL="3263957" indent="0">
              <a:buNone/>
              <a:defRPr sz="1632" b="1"/>
            </a:lvl8pPr>
            <a:lvl9pPr marL="3730237"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518188" y="2176074"/>
            <a:ext cx="5596413" cy="1567949"/>
          </a:xfrm>
        </p:spPr>
        <p:txBody>
          <a:bodyPr/>
          <a:lstStyle>
            <a:lvl1pPr marL="287377" indent="-287377">
              <a:defRPr sz="2346"/>
            </a:lvl1pPr>
            <a:lvl2pPr marL="573406" indent="-271187">
              <a:defRPr sz="2040"/>
            </a:lvl2pPr>
            <a:lvl3pPr marL="829752" indent="-248251">
              <a:defRPr sz="1836"/>
            </a:lvl3pPr>
            <a:lvl4pPr marL="1071256" indent="-233410">
              <a:defRPr sz="1734"/>
            </a:lvl4pPr>
            <a:lvl5pPr marL="1304666" indent="-210474">
              <a:defRPr sz="1734"/>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07324" y="1439655"/>
            <a:ext cx="5597872" cy="353142"/>
          </a:xfrm>
        </p:spPr>
        <p:txBody>
          <a:bodyPr anchor="b"/>
          <a:lstStyle>
            <a:lvl1pPr marL="0" indent="0">
              <a:lnSpc>
                <a:spcPct val="90000"/>
              </a:lnSpc>
              <a:spcBef>
                <a:spcPts val="0"/>
              </a:spcBef>
              <a:buNone/>
              <a:defRPr sz="2550" b="1"/>
            </a:lvl1pPr>
            <a:lvl2pPr marL="466280" indent="0">
              <a:buNone/>
              <a:defRPr sz="2040" b="1"/>
            </a:lvl2pPr>
            <a:lvl3pPr marL="932559" indent="0">
              <a:buNone/>
              <a:defRPr sz="1836" b="1"/>
            </a:lvl3pPr>
            <a:lvl4pPr marL="1398839" indent="0">
              <a:buNone/>
              <a:defRPr sz="1632" b="1"/>
            </a:lvl4pPr>
            <a:lvl5pPr marL="1865119" indent="0">
              <a:buNone/>
              <a:defRPr sz="1632" b="1"/>
            </a:lvl5pPr>
            <a:lvl6pPr marL="2331399" indent="0">
              <a:buNone/>
              <a:defRPr sz="1632" b="1"/>
            </a:lvl6pPr>
            <a:lvl7pPr marL="2797677" indent="0">
              <a:buNone/>
              <a:defRPr sz="1632" b="1"/>
            </a:lvl7pPr>
            <a:lvl8pPr marL="3263957" indent="0">
              <a:buNone/>
              <a:defRPr sz="1632" b="1"/>
            </a:lvl8pPr>
            <a:lvl9pPr marL="3730237"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307324" y="2176077"/>
            <a:ext cx="5597872" cy="1610045"/>
          </a:xfrm>
        </p:spPr>
        <p:txBody>
          <a:bodyPr/>
          <a:lstStyle>
            <a:lvl1pPr marL="302218" indent="-302218">
              <a:defRPr sz="2346"/>
            </a:lvl1pPr>
            <a:lvl2pPr marL="581501" indent="-279282">
              <a:defRPr sz="2040"/>
            </a:lvl2pPr>
            <a:lvl3pPr marL="837847" indent="-249600">
              <a:defRPr sz="1836"/>
            </a:lvl3pPr>
            <a:lvl4pPr marL="1071256" indent="-241505">
              <a:defRPr sz="1734"/>
            </a:lvl4pPr>
            <a:lvl5pPr marL="1304666" indent="-225315">
              <a:defRPr sz="1734"/>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 y="6698078"/>
            <a:ext cx="1745483" cy="270285"/>
          </a:xfrm>
          <a:prstGeom prst="rect">
            <a:avLst/>
          </a:prstGeom>
        </p:spPr>
        <p:txBody>
          <a:bodyPr wrap="none">
            <a:spAutoFit/>
          </a:bodyPr>
          <a:lstStyle/>
          <a:p>
            <a:pPr defTabSz="932559"/>
            <a:r>
              <a:rPr lang="en-US" sz="1122"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22"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78108074"/>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2" y="6698078"/>
            <a:ext cx="1745483" cy="270285"/>
          </a:xfrm>
          <a:prstGeom prst="rect">
            <a:avLst/>
          </a:prstGeom>
        </p:spPr>
        <p:txBody>
          <a:bodyPr wrap="none">
            <a:spAutoFit/>
          </a:bodyPr>
          <a:lstStyle/>
          <a:p>
            <a:pPr defTabSz="932559"/>
            <a:r>
              <a:rPr lang="en-US" sz="1122"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22"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0633026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381276"/>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5921" y="3976517"/>
            <a:ext cx="2002313" cy="208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101296"/>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1"/>
            <a:ext cx="11375536" cy="2040374"/>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930174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1"/>
            <a:ext cx="11375536" cy="2040374"/>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363078"/>
            <a:ext cx="12436476" cy="631450"/>
          </a:xfrm>
          <a:solidFill>
            <a:srgbClr val="FFFF99"/>
          </a:solidFill>
        </p:spPr>
        <p:txBody>
          <a:bodyPr wrap="square" lIns="152394" tIns="76197" rIns="152394" bIns="76197"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565478206"/>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26613" y="5756480"/>
            <a:ext cx="9769232" cy="375633"/>
          </a:xfrm>
          <a:prstGeom prst="rect">
            <a:avLst/>
          </a:prstGeom>
        </p:spPr>
        <p:txBody>
          <a:bodyPr lIns="0">
            <a:noAutofit/>
          </a:bodyPr>
          <a:lstStyle>
            <a:lvl1pPr marL="0" indent="0" algn="l">
              <a:buNone/>
              <a:defRPr sz="2040" b="1" cap="all" spc="0" baseline="0">
                <a:solidFill>
                  <a:schemeClr val="tx1">
                    <a:lumMod val="75000"/>
                    <a:lumOff val="25000"/>
                  </a:schemeClr>
                </a:solidFill>
                <a:latin typeface="Segoe UI" pitchFamily="34" charset="0"/>
                <a:ea typeface="Segoe UI" pitchFamily="34" charset="0"/>
                <a:cs typeface="Segoe UI" pitchFamily="34" charset="0"/>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26613" y="6088936"/>
            <a:ext cx="9769232" cy="636104"/>
          </a:xfrm>
          <a:prstGeom prst="rect">
            <a:avLst/>
          </a:prstGeom>
        </p:spPr>
        <p:txBody>
          <a:bodyPr vert="horz" lIns="0">
            <a:normAutofit/>
          </a:bodyPr>
          <a:lstStyle>
            <a:lvl1pPr>
              <a:lnSpc>
                <a:spcPct val="70000"/>
              </a:lnSpc>
              <a:buFontTx/>
              <a:buNone/>
              <a:defRPr kumimoji="0" lang="en-US" sz="1632" b="0" i="0" u="none" strike="noStrike" kern="1200" cap="none" spc="-71"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32597" rtl="0" eaLnBrk="1" fontAlgn="auto" latinLnBrk="0" hangingPunct="1">
              <a:lnSpc>
                <a:spcPts val="2448"/>
              </a:lnSpc>
              <a:spcBef>
                <a:spcPts val="0"/>
              </a:spcBef>
              <a:spcAft>
                <a:spcPts val="0"/>
              </a:spcAft>
              <a:buClr>
                <a:srgbClr val="00B0F0"/>
              </a:buClr>
              <a:buSzPct val="100000"/>
              <a:buFontTx/>
              <a:buNone/>
              <a:tabLst/>
              <a:defRPr/>
            </a:pPr>
            <a:r>
              <a:rPr lang="en-US" dirty="0" smtClean="0"/>
              <a:t>Click to edit presenter </a:t>
            </a:r>
          </a:p>
          <a:p>
            <a:pPr marL="0" marR="0" lvl="0" indent="0" algn="l" defTabSz="932597" rtl="0" eaLnBrk="1" fontAlgn="auto" latinLnBrk="0" hangingPunct="1">
              <a:lnSpc>
                <a:spcPts val="2448"/>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653"/>
            <a:ext cx="12451898" cy="6985873"/>
          </a:xfrm>
          <a:prstGeom prst="rect">
            <a:avLst/>
          </a:prstGeom>
        </p:spPr>
      </p:pic>
    </p:spTree>
    <p:extLst>
      <p:ext uri="{BB962C8B-B14F-4D97-AF65-F5344CB8AC3E}">
        <p14:creationId xmlns:p14="http://schemas.microsoft.com/office/powerpoint/2010/main" val="317399054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6614" y="1391945"/>
            <a:ext cx="5293741" cy="1668397"/>
          </a:xfrm>
        </p:spPr>
        <p:txBody>
          <a:bodyPr lIns="0"/>
          <a:lstStyle>
            <a:lvl1pPr marL="354844" indent="-354844">
              <a:buFont typeface="Wingdings" pitchFamily="2" charset="2"/>
              <a:buChar char="§"/>
              <a:defRPr sz="2448">
                <a:solidFill>
                  <a:srgbClr val="666666"/>
                </a:solidFill>
              </a:defRPr>
            </a:lvl1pPr>
            <a:lvl2pPr marL="758714" indent="-291813">
              <a:buFont typeface="Wingdings" pitchFamily="2" charset="2"/>
              <a:buChar char="§"/>
              <a:defRPr sz="2040">
                <a:solidFill>
                  <a:srgbClr val="666666"/>
                </a:solidFill>
              </a:defRPr>
            </a:lvl2pPr>
            <a:lvl3pPr marL="1167251" indent="-233450">
              <a:buFont typeface="Wingdings" pitchFamily="2" charset="2"/>
              <a:buChar char="§"/>
              <a:defRPr sz="1938">
                <a:solidFill>
                  <a:srgbClr val="666666"/>
                </a:solidFill>
              </a:defRPr>
            </a:lvl3pPr>
            <a:lvl4pPr marL="1634151" indent="-233450">
              <a:buFont typeface="Wingdings" pitchFamily="2" charset="2"/>
              <a:buChar char="§"/>
              <a:defRPr sz="1938">
                <a:solidFill>
                  <a:srgbClr val="666666"/>
                </a:solidFill>
              </a:defRPr>
            </a:lvl4pPr>
            <a:lvl5pPr marL="2101052" indent="-233450">
              <a:buFont typeface="Wingdings" pitchFamily="2" charset="2"/>
              <a:buChar char="§"/>
              <a:defRPr sz="1938">
                <a:solidFill>
                  <a:srgbClr val="666666"/>
                </a:solidFill>
              </a:defRPr>
            </a:lvl5pPr>
            <a:lvl6pPr>
              <a:defRPr sz="1938"/>
            </a:lvl6pPr>
            <a:lvl7pPr>
              <a:defRPr sz="1938"/>
            </a:lvl7pPr>
            <a:lvl8pPr>
              <a:defRPr sz="1938"/>
            </a:lvl8pPr>
            <a:lvl9pPr>
              <a:defRPr sz="193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14499" y="1391946"/>
            <a:ext cx="5285502" cy="2890529"/>
          </a:xfrm>
        </p:spPr>
        <p:txBody>
          <a:bodyPr lIns="0"/>
          <a:lstStyle>
            <a:lvl1pPr marL="354844" indent="-354844">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8714" indent="-291813">
              <a:buFont typeface="Wingdings" pitchFamily="2" charset="2"/>
              <a:buChar char="§"/>
              <a:defRPr sz="2040">
                <a:solidFill>
                  <a:srgbClr val="666666"/>
                </a:solidFill>
              </a:defRPr>
            </a:lvl2pPr>
            <a:lvl3pPr marL="1167251" indent="-233450">
              <a:buFont typeface="Wingdings" pitchFamily="2" charset="2"/>
              <a:buChar char="§"/>
              <a:defRPr sz="1938">
                <a:solidFill>
                  <a:srgbClr val="666666"/>
                </a:solidFill>
              </a:defRPr>
            </a:lvl3pPr>
            <a:lvl4pPr marL="1634151" indent="-233450">
              <a:buFont typeface="Wingdings" pitchFamily="2" charset="2"/>
              <a:buChar char="§"/>
              <a:defRPr sz="1938">
                <a:solidFill>
                  <a:srgbClr val="666666"/>
                </a:solidFill>
              </a:defRPr>
            </a:lvl4pPr>
            <a:lvl5pPr marL="2101052" indent="-233450">
              <a:buFont typeface="Wingdings" pitchFamily="2" charset="2"/>
              <a:buChar char="§"/>
              <a:defRPr sz="1938">
                <a:solidFill>
                  <a:srgbClr val="666666"/>
                </a:solidFill>
              </a:defRPr>
            </a:lvl5pPr>
            <a:lvl6pPr>
              <a:defRPr sz="1938"/>
            </a:lvl6pPr>
            <a:lvl7pPr>
              <a:defRPr sz="1938"/>
            </a:lvl7pPr>
            <a:lvl8pPr>
              <a:defRPr sz="1938"/>
            </a:lvl8pPr>
            <a:lvl9pPr>
              <a:defRPr sz="1938"/>
            </a:lvl9pPr>
          </a:lstStyle>
          <a:p>
            <a:pPr marL="326830" lvl="0" indent="-326830" algn="l" defTabSz="933801" rtl="0" eaLnBrk="1" latinLnBrk="0" hangingPunct="1">
              <a:lnSpc>
                <a:spcPts val="2452"/>
              </a:lnSpc>
              <a:spcBef>
                <a:spcPts val="1838"/>
              </a:spcBef>
              <a:spcAft>
                <a:spcPts val="613"/>
              </a:spcAft>
              <a:buClr>
                <a:srgbClr val="00B0F0"/>
              </a:buClr>
              <a:buSzPct val="100000"/>
              <a:buFontTx/>
              <a:buBlip>
                <a:blip r:embed="rId2"/>
              </a:buBlip>
            </a:pPr>
            <a:r>
              <a:rPr lang="en-US" smtClean="0"/>
              <a:t>Click to edit Master text styles</a:t>
            </a:r>
          </a:p>
          <a:p>
            <a:pPr marL="326830" lvl="1" indent="-326830" algn="l" defTabSz="933801" rtl="0" eaLnBrk="1" latinLnBrk="0" hangingPunct="1">
              <a:lnSpc>
                <a:spcPts val="2452"/>
              </a:lnSpc>
              <a:spcBef>
                <a:spcPts val="1838"/>
              </a:spcBef>
              <a:spcAft>
                <a:spcPts val="613"/>
              </a:spcAft>
              <a:buClr>
                <a:srgbClr val="00B0F0"/>
              </a:buClr>
              <a:buSzPct val="100000"/>
              <a:buFontTx/>
              <a:buBlip>
                <a:blip r:embed="rId2"/>
              </a:buBlip>
            </a:pPr>
            <a:r>
              <a:rPr lang="en-US" smtClean="0"/>
              <a:t>Second level</a:t>
            </a:r>
          </a:p>
          <a:p>
            <a:pPr marL="326830" lvl="2" indent="-326830" algn="l" defTabSz="933801" rtl="0" eaLnBrk="1" latinLnBrk="0" hangingPunct="1">
              <a:lnSpc>
                <a:spcPts val="2452"/>
              </a:lnSpc>
              <a:spcBef>
                <a:spcPts val="1838"/>
              </a:spcBef>
              <a:spcAft>
                <a:spcPts val="613"/>
              </a:spcAft>
              <a:buClr>
                <a:srgbClr val="00B0F0"/>
              </a:buClr>
              <a:buSzPct val="100000"/>
              <a:buFontTx/>
              <a:buBlip>
                <a:blip r:embed="rId2"/>
              </a:buBlip>
            </a:pPr>
            <a:r>
              <a:rPr lang="en-US" smtClean="0"/>
              <a:t>Third level</a:t>
            </a:r>
          </a:p>
          <a:p>
            <a:pPr marL="326830" lvl="3" indent="-326830" algn="l" defTabSz="933801" rtl="0" eaLnBrk="1" latinLnBrk="0" hangingPunct="1">
              <a:lnSpc>
                <a:spcPts val="2452"/>
              </a:lnSpc>
              <a:spcBef>
                <a:spcPts val="1838"/>
              </a:spcBef>
              <a:spcAft>
                <a:spcPts val="613"/>
              </a:spcAft>
              <a:buClr>
                <a:srgbClr val="00B0F0"/>
              </a:buClr>
              <a:buSzPct val="100000"/>
              <a:buFontTx/>
              <a:buBlip>
                <a:blip r:embed="rId2"/>
              </a:buBlip>
            </a:pPr>
            <a:r>
              <a:rPr lang="en-US" smtClean="0"/>
              <a:t>Fourth level</a:t>
            </a:r>
          </a:p>
          <a:p>
            <a:pPr marL="326830" lvl="4" indent="-326830" algn="l" defTabSz="933801" rtl="0" eaLnBrk="1" latinLnBrk="0" hangingPunct="1">
              <a:lnSpc>
                <a:spcPts val="2452"/>
              </a:lnSpc>
              <a:spcBef>
                <a:spcPts val="1838"/>
              </a:spcBef>
              <a:spcAft>
                <a:spcPts val="613"/>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31312" y="6450506"/>
            <a:ext cx="1245920" cy="155434"/>
          </a:xfrm>
          <a:prstGeom prst="rect">
            <a:avLst/>
          </a:prstGeom>
        </p:spPr>
        <p:txBody>
          <a:bodyPr lIns="121899" tIns="60949" rIns="121899" bIns="60949"/>
          <a:lstStyle/>
          <a:p>
            <a:pPr defTabSz="932559"/>
            <a:fld id="{B2863303-CC64-46A5-B0FA-50C96ED61598}" type="datetime1">
              <a:rPr lang="en-US" smtClean="0">
                <a:solidFill>
                  <a:srgbClr val="FFFFFF"/>
                </a:solidFill>
              </a:rPr>
              <a:pPr defTabSz="932559"/>
              <a:t>10/30/2012</a:t>
            </a:fld>
            <a:endParaRPr lang="en-US" dirty="0">
              <a:solidFill>
                <a:srgbClr val="FFFFFF"/>
              </a:solidFill>
            </a:endParaRPr>
          </a:p>
        </p:txBody>
      </p:sp>
      <p:sp>
        <p:nvSpPr>
          <p:cNvPr id="10" name="Slide Number Placeholder 9"/>
          <p:cNvSpPr>
            <a:spLocks noGrp="1"/>
          </p:cNvSpPr>
          <p:nvPr>
            <p:ph type="sldNum" sz="quarter" idx="15"/>
          </p:nvPr>
        </p:nvSpPr>
        <p:spPr>
          <a:xfrm>
            <a:off x="626613" y="6450506"/>
            <a:ext cx="526777" cy="155434"/>
          </a:xfrm>
          <a:prstGeom prst="rect">
            <a:avLst/>
          </a:prstGeom>
        </p:spPr>
        <p:txBody>
          <a:bodyPr lIns="121899" tIns="60949" rIns="121899" bIns="60949"/>
          <a:lstStyle/>
          <a:p>
            <a:pPr defTabSz="932559"/>
            <a:r>
              <a:rPr lang="en-US" smtClean="0">
                <a:solidFill>
                  <a:srgbClr val="FFFFFF"/>
                </a:solidFill>
              </a:rPr>
              <a:t>PAGE </a:t>
            </a:r>
            <a:fld id="{711B4CA8-52BE-46B1-A536-58CE1A3FAF74}" type="slidenum">
              <a:rPr lang="en-US" smtClean="0">
                <a:solidFill>
                  <a:srgbClr val="FFFFFF"/>
                </a:solidFill>
              </a:rPr>
              <a:pPr defTabSz="932559"/>
              <a:t>‹#›</a:t>
            </a:fld>
            <a:endParaRPr lang="en-US" dirty="0">
              <a:solidFill>
                <a:srgbClr val="FFFFFF"/>
              </a:solidFill>
            </a:endParaRPr>
          </a:p>
        </p:txBody>
      </p:sp>
      <p:sp>
        <p:nvSpPr>
          <p:cNvPr id="11" name="Footer Placeholder 10"/>
          <p:cNvSpPr>
            <a:spLocks noGrp="1"/>
          </p:cNvSpPr>
          <p:nvPr>
            <p:ph type="ftr" sz="quarter" idx="16"/>
          </p:nvPr>
        </p:nvSpPr>
        <p:spPr>
          <a:xfrm>
            <a:off x="626615" y="6590285"/>
            <a:ext cx="1850618" cy="131135"/>
          </a:xfrm>
          <a:prstGeom prst="rect">
            <a:avLst/>
          </a:prstGeom>
        </p:spPr>
        <p:txBody>
          <a:bodyPr lIns="121899" tIns="60949" rIns="121899" bIns="60949"/>
          <a:lstStyle/>
          <a:p>
            <a:pPr defTabSz="932559"/>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21824" y="967400"/>
            <a:ext cx="11205895"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71957" y="254203"/>
            <a:ext cx="11255764" cy="621530"/>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028885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31312" y="6450506"/>
            <a:ext cx="1245920" cy="155434"/>
          </a:xfrm>
          <a:prstGeom prst="rect">
            <a:avLst/>
          </a:prstGeom>
        </p:spPr>
        <p:txBody>
          <a:bodyPr lIns="121899" tIns="60949" rIns="121899" bIns="60949"/>
          <a:lstStyle/>
          <a:p>
            <a:pPr defTabSz="932559"/>
            <a:fld id="{EC5D9FC8-00D4-4E62-B79F-0DB35C5AD30E}" type="datetime1">
              <a:rPr lang="en-US" smtClean="0">
                <a:solidFill>
                  <a:srgbClr val="FFFFFF"/>
                </a:solidFill>
              </a:rPr>
              <a:pPr defTabSz="932559"/>
              <a:t>10/30/2012</a:t>
            </a:fld>
            <a:endParaRPr lang="en-US" dirty="0">
              <a:solidFill>
                <a:srgbClr val="FFFFFF"/>
              </a:solidFill>
            </a:endParaRPr>
          </a:p>
        </p:txBody>
      </p:sp>
      <p:sp>
        <p:nvSpPr>
          <p:cNvPr id="10" name="Slide Number Placeholder 9"/>
          <p:cNvSpPr>
            <a:spLocks noGrp="1"/>
          </p:cNvSpPr>
          <p:nvPr>
            <p:ph type="sldNum" sz="quarter" idx="16"/>
          </p:nvPr>
        </p:nvSpPr>
        <p:spPr>
          <a:xfrm>
            <a:off x="626613" y="6450506"/>
            <a:ext cx="526777" cy="155434"/>
          </a:xfrm>
          <a:prstGeom prst="rect">
            <a:avLst/>
          </a:prstGeom>
        </p:spPr>
        <p:txBody>
          <a:bodyPr lIns="121899" tIns="60949" rIns="121899" bIns="60949"/>
          <a:lstStyle/>
          <a:p>
            <a:pPr defTabSz="932559"/>
            <a:r>
              <a:rPr lang="en-US" smtClean="0">
                <a:solidFill>
                  <a:srgbClr val="FFFFFF"/>
                </a:solidFill>
              </a:rPr>
              <a:t>PAGE </a:t>
            </a:r>
            <a:fld id="{711B4CA8-52BE-46B1-A536-58CE1A3FAF74}" type="slidenum">
              <a:rPr lang="en-US" smtClean="0">
                <a:solidFill>
                  <a:srgbClr val="FFFFFF"/>
                </a:solidFill>
              </a:rPr>
              <a:pPr defTabSz="932559"/>
              <a:t>‹#›</a:t>
            </a:fld>
            <a:endParaRPr lang="en-US" dirty="0">
              <a:solidFill>
                <a:srgbClr val="FFFFFF"/>
              </a:solidFill>
            </a:endParaRPr>
          </a:p>
        </p:txBody>
      </p:sp>
      <p:sp>
        <p:nvSpPr>
          <p:cNvPr id="11" name="Footer Placeholder 10"/>
          <p:cNvSpPr>
            <a:spLocks noGrp="1"/>
          </p:cNvSpPr>
          <p:nvPr>
            <p:ph type="ftr" sz="quarter" idx="17"/>
          </p:nvPr>
        </p:nvSpPr>
        <p:spPr>
          <a:xfrm>
            <a:off x="626615" y="6590285"/>
            <a:ext cx="1850618" cy="131135"/>
          </a:xfrm>
          <a:prstGeom prst="rect">
            <a:avLst/>
          </a:prstGeom>
        </p:spPr>
        <p:txBody>
          <a:bodyPr lIns="121899" tIns="60949" rIns="121899" bIns="60949"/>
          <a:lstStyle/>
          <a:p>
            <a:pPr defTabSz="932559"/>
            <a:r>
              <a:rPr lang="en-US"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26613" y="1447623"/>
            <a:ext cx="10984739" cy="20403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21824" y="967400"/>
            <a:ext cx="11205895"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71957" y="254203"/>
            <a:ext cx="11255764" cy="621530"/>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7318906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824" y="1419785"/>
            <a:ext cx="11205895" cy="2077478"/>
          </a:xfrm>
        </p:spPr>
        <p:txBody>
          <a:bodyPr lIns="0">
            <a:noAutofit/>
          </a:bodyPr>
          <a:lstStyle>
            <a:lvl1pPr>
              <a:buFont typeface="Wingdings" pitchFamily="2" charset="2"/>
              <a:buChar char="§"/>
              <a:defRPr sz="2040" b="0" baseline="0">
                <a:solidFill>
                  <a:srgbClr val="666666"/>
                </a:solidFill>
              </a:defRPr>
            </a:lvl1pPr>
            <a:lvl2pPr marL="817076" indent="-350176">
              <a:buFont typeface="Wingdings" pitchFamily="2" charset="2"/>
              <a:buChar char="§"/>
              <a:defRPr baseline="0">
                <a:solidFill>
                  <a:srgbClr val="666666"/>
                </a:solidFill>
              </a:defRPr>
            </a:lvl2pPr>
            <a:lvl3pPr marL="1225614" indent="-291813">
              <a:buFont typeface="Wingdings" pitchFamily="2" charset="2"/>
              <a:buChar char="§"/>
              <a:defRPr baseline="0">
                <a:solidFill>
                  <a:srgbClr val="666666"/>
                </a:solidFill>
              </a:defRPr>
            </a:lvl3pPr>
            <a:lvl4pPr marL="1692515" indent="-291813">
              <a:buFont typeface="Wingdings" pitchFamily="2" charset="2"/>
              <a:buChar char="§"/>
              <a:defRPr baseline="0">
                <a:solidFill>
                  <a:srgbClr val="666666"/>
                </a:solidFill>
              </a:defRPr>
            </a:lvl4pPr>
            <a:lvl5pPr marL="2159415" indent="-291813">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21824" y="3497263"/>
            <a:ext cx="5285502" cy="2564659"/>
          </a:xfrm>
        </p:spPr>
        <p:txBody>
          <a:bodyPr lIns="0">
            <a:noAutofit/>
          </a:bodyPr>
          <a:lstStyle>
            <a:lvl1pPr marL="326830" indent="-326830">
              <a:buFont typeface="Wingdings" pitchFamily="2" charset="2"/>
              <a:buChar char="§"/>
              <a:defRPr sz="2448">
                <a:solidFill>
                  <a:srgbClr val="666666"/>
                </a:solidFill>
              </a:defRPr>
            </a:lvl1pPr>
            <a:lvl2pPr marL="758714" indent="-291813">
              <a:buFont typeface="Wingdings" pitchFamily="2" charset="2"/>
              <a:buChar char="§"/>
              <a:defRPr sz="2040">
                <a:solidFill>
                  <a:srgbClr val="666666"/>
                </a:solidFill>
              </a:defRPr>
            </a:lvl2pPr>
            <a:lvl3pPr marL="1167251" indent="-233450">
              <a:buFont typeface="Wingdings" pitchFamily="2" charset="2"/>
              <a:buChar char="§"/>
              <a:defRPr sz="2040">
                <a:solidFill>
                  <a:srgbClr val="666666"/>
                </a:solidFill>
              </a:defRPr>
            </a:lvl3pPr>
            <a:lvl4pPr marL="1634151" indent="-233450">
              <a:buFont typeface="Wingdings" pitchFamily="2" charset="2"/>
              <a:buChar char="§"/>
              <a:defRPr sz="1938">
                <a:solidFill>
                  <a:srgbClr val="666666"/>
                </a:solidFill>
              </a:defRPr>
            </a:lvl4pPr>
            <a:lvl5pPr marL="2101052" indent="-233450">
              <a:buFont typeface="Wingdings" pitchFamily="2" charset="2"/>
              <a:buChar char="§"/>
              <a:defRPr sz="1938">
                <a:solidFill>
                  <a:srgbClr val="666666"/>
                </a:solidFill>
              </a:defRPr>
            </a:lvl5pPr>
            <a:lvl6pPr>
              <a:defRPr sz="1938"/>
            </a:lvl6pPr>
            <a:lvl7pPr>
              <a:defRPr sz="1938"/>
            </a:lvl7pPr>
            <a:lvl8pPr>
              <a:defRPr sz="1938"/>
            </a:lvl8pPr>
            <a:lvl9pPr>
              <a:defRPr sz="193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514499" y="3497263"/>
            <a:ext cx="5313220" cy="2564659"/>
          </a:xfrm>
        </p:spPr>
        <p:txBody>
          <a:bodyPr lIns="0">
            <a:noAutofit/>
          </a:bodyPr>
          <a:lstStyle>
            <a:lvl1pPr marL="350176" indent="-350176">
              <a:buFont typeface="Wingdings" pitchFamily="2" charset="2"/>
              <a:buChar char="§"/>
              <a:defRPr lang="en-US" sz="2448" kern="1200" dirty="0" smtClean="0">
                <a:solidFill>
                  <a:srgbClr val="666666"/>
                </a:solidFill>
                <a:latin typeface="Segoe UI" pitchFamily="34" charset="0"/>
                <a:ea typeface="Segoe UI" pitchFamily="34" charset="0"/>
                <a:cs typeface="Segoe UI" pitchFamily="34" charset="0"/>
              </a:defRPr>
            </a:lvl1pPr>
            <a:lvl2pPr marL="758714" indent="-291813">
              <a:buFont typeface="Wingdings" pitchFamily="2" charset="2"/>
              <a:buChar char="§"/>
              <a:defRPr sz="2040">
                <a:solidFill>
                  <a:srgbClr val="666666"/>
                </a:solidFill>
              </a:defRPr>
            </a:lvl2pPr>
            <a:lvl3pPr marL="1167251" indent="-233450">
              <a:buFont typeface="Wingdings" pitchFamily="2" charset="2"/>
              <a:buChar char="§"/>
              <a:defRPr sz="2040">
                <a:solidFill>
                  <a:srgbClr val="666666"/>
                </a:solidFill>
              </a:defRPr>
            </a:lvl3pPr>
            <a:lvl4pPr marL="1634151" indent="-233450">
              <a:buFont typeface="Wingdings" pitchFamily="2" charset="2"/>
              <a:buChar char="§"/>
              <a:defRPr sz="1938">
                <a:solidFill>
                  <a:srgbClr val="666666"/>
                </a:solidFill>
              </a:defRPr>
            </a:lvl4pPr>
            <a:lvl5pPr marL="2101052" indent="-233450">
              <a:buFont typeface="Wingdings" pitchFamily="2" charset="2"/>
              <a:buChar char="§"/>
              <a:defRPr sz="1938">
                <a:solidFill>
                  <a:srgbClr val="666666"/>
                </a:solidFill>
              </a:defRPr>
            </a:lvl5pPr>
            <a:lvl6pPr>
              <a:defRPr sz="1938"/>
            </a:lvl6pPr>
            <a:lvl7pPr>
              <a:defRPr sz="1938"/>
            </a:lvl7pPr>
            <a:lvl8pPr>
              <a:defRPr sz="1938"/>
            </a:lvl8pPr>
            <a:lvl9pPr>
              <a:defRPr sz="1938"/>
            </a:lvl9pPr>
          </a:lstStyle>
          <a:p>
            <a:pPr marL="326830" lvl="0" indent="-326830" algn="l" defTabSz="933801" rtl="0" eaLnBrk="1" latinLnBrk="0" hangingPunct="1">
              <a:lnSpc>
                <a:spcPts val="2452"/>
              </a:lnSpc>
              <a:spcBef>
                <a:spcPts val="1838"/>
              </a:spcBef>
              <a:spcAft>
                <a:spcPts val="613"/>
              </a:spcAft>
              <a:buClr>
                <a:srgbClr val="00B0F0"/>
              </a:buClr>
              <a:buSzPct val="100000"/>
              <a:buFontTx/>
              <a:buBlip>
                <a:blip r:embed="rId2"/>
              </a:buBlip>
            </a:pPr>
            <a:r>
              <a:rPr lang="en-US" smtClean="0"/>
              <a:t>Click to edit Master text styles</a:t>
            </a:r>
          </a:p>
          <a:p>
            <a:pPr marL="326830" lvl="1" indent="-326830" algn="l" defTabSz="933801" rtl="0" eaLnBrk="1" latinLnBrk="0" hangingPunct="1">
              <a:lnSpc>
                <a:spcPts val="2452"/>
              </a:lnSpc>
              <a:spcBef>
                <a:spcPts val="1838"/>
              </a:spcBef>
              <a:spcAft>
                <a:spcPts val="613"/>
              </a:spcAft>
              <a:buClr>
                <a:srgbClr val="00B0F0"/>
              </a:buClr>
              <a:buSzPct val="100000"/>
              <a:buFontTx/>
              <a:buBlip>
                <a:blip r:embed="rId2"/>
              </a:buBlip>
            </a:pPr>
            <a:r>
              <a:rPr lang="en-US" smtClean="0"/>
              <a:t>Second level</a:t>
            </a:r>
          </a:p>
          <a:p>
            <a:pPr marL="326830" lvl="2" indent="-326830" algn="l" defTabSz="933801" rtl="0" eaLnBrk="1" latinLnBrk="0" hangingPunct="1">
              <a:lnSpc>
                <a:spcPts val="2452"/>
              </a:lnSpc>
              <a:spcBef>
                <a:spcPts val="1838"/>
              </a:spcBef>
              <a:spcAft>
                <a:spcPts val="613"/>
              </a:spcAft>
              <a:buClr>
                <a:srgbClr val="00B0F0"/>
              </a:buClr>
              <a:buSzPct val="100000"/>
              <a:buFontTx/>
              <a:buBlip>
                <a:blip r:embed="rId2"/>
              </a:buBlip>
            </a:pPr>
            <a:r>
              <a:rPr lang="en-US" smtClean="0"/>
              <a:t>Third level</a:t>
            </a:r>
          </a:p>
          <a:p>
            <a:pPr marL="326830" lvl="3" indent="-326830" algn="l" defTabSz="933801" rtl="0" eaLnBrk="1" latinLnBrk="0" hangingPunct="1">
              <a:lnSpc>
                <a:spcPts val="2452"/>
              </a:lnSpc>
              <a:spcBef>
                <a:spcPts val="1838"/>
              </a:spcBef>
              <a:spcAft>
                <a:spcPts val="613"/>
              </a:spcAft>
              <a:buClr>
                <a:srgbClr val="00B0F0"/>
              </a:buClr>
              <a:buSzPct val="100000"/>
              <a:buFontTx/>
              <a:buBlip>
                <a:blip r:embed="rId2"/>
              </a:buBlip>
            </a:pPr>
            <a:r>
              <a:rPr lang="en-US" smtClean="0"/>
              <a:t>Fourth level</a:t>
            </a:r>
          </a:p>
          <a:p>
            <a:pPr marL="326830" lvl="4" indent="-326830" algn="l" defTabSz="933801" rtl="0" eaLnBrk="1" latinLnBrk="0" hangingPunct="1">
              <a:lnSpc>
                <a:spcPts val="2452"/>
              </a:lnSpc>
              <a:spcBef>
                <a:spcPts val="1838"/>
              </a:spcBef>
              <a:spcAft>
                <a:spcPts val="613"/>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31312" y="6450506"/>
            <a:ext cx="1245920" cy="155434"/>
          </a:xfrm>
          <a:prstGeom prst="rect">
            <a:avLst/>
          </a:prstGeom>
        </p:spPr>
        <p:txBody>
          <a:bodyPr lIns="121899" tIns="60949" rIns="121899" bIns="60949"/>
          <a:lstStyle/>
          <a:p>
            <a:pPr defTabSz="932559"/>
            <a:fld id="{65C051CB-E580-4873-8532-75D0163B3EAE}" type="datetime1">
              <a:rPr lang="en-US" smtClean="0">
                <a:solidFill>
                  <a:srgbClr val="FFFFFF"/>
                </a:solidFill>
              </a:rPr>
              <a:pPr defTabSz="932559"/>
              <a:t>10/30/2012</a:t>
            </a:fld>
            <a:endParaRPr lang="en-US" dirty="0">
              <a:solidFill>
                <a:srgbClr val="FFFFFF"/>
              </a:solidFill>
            </a:endParaRPr>
          </a:p>
        </p:txBody>
      </p:sp>
      <p:sp>
        <p:nvSpPr>
          <p:cNvPr id="13" name="Slide Number Placeholder 12"/>
          <p:cNvSpPr>
            <a:spLocks noGrp="1"/>
          </p:cNvSpPr>
          <p:nvPr>
            <p:ph type="sldNum" sz="quarter" idx="16"/>
          </p:nvPr>
        </p:nvSpPr>
        <p:spPr>
          <a:xfrm>
            <a:off x="626613" y="6450506"/>
            <a:ext cx="526777" cy="155434"/>
          </a:xfrm>
          <a:prstGeom prst="rect">
            <a:avLst/>
          </a:prstGeom>
        </p:spPr>
        <p:txBody>
          <a:bodyPr lIns="121899" tIns="60949" rIns="121899" bIns="60949"/>
          <a:lstStyle/>
          <a:p>
            <a:pPr defTabSz="932559"/>
            <a:r>
              <a:rPr lang="en-US" smtClean="0">
                <a:solidFill>
                  <a:srgbClr val="FFFFFF"/>
                </a:solidFill>
              </a:rPr>
              <a:t>PAGE </a:t>
            </a:r>
            <a:fld id="{711B4CA8-52BE-46B1-A536-58CE1A3FAF74}" type="slidenum">
              <a:rPr lang="en-US" smtClean="0">
                <a:solidFill>
                  <a:srgbClr val="FFFFFF"/>
                </a:solidFill>
              </a:rPr>
              <a:pPr defTabSz="932559"/>
              <a:t>‹#›</a:t>
            </a:fld>
            <a:endParaRPr lang="en-US" dirty="0">
              <a:solidFill>
                <a:srgbClr val="FFFFFF"/>
              </a:solidFill>
            </a:endParaRPr>
          </a:p>
        </p:txBody>
      </p:sp>
      <p:sp>
        <p:nvSpPr>
          <p:cNvPr id="14" name="Footer Placeholder 13"/>
          <p:cNvSpPr>
            <a:spLocks noGrp="1"/>
          </p:cNvSpPr>
          <p:nvPr>
            <p:ph type="ftr" sz="quarter" idx="17"/>
          </p:nvPr>
        </p:nvSpPr>
        <p:spPr>
          <a:xfrm>
            <a:off x="626615" y="6590285"/>
            <a:ext cx="1850618" cy="131135"/>
          </a:xfrm>
          <a:prstGeom prst="rect">
            <a:avLst/>
          </a:prstGeom>
        </p:spPr>
        <p:txBody>
          <a:bodyPr lIns="121899" tIns="60949" rIns="121899" bIns="60949"/>
          <a:lstStyle/>
          <a:p>
            <a:pPr defTabSz="932559"/>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21824" y="967400"/>
            <a:ext cx="11205895" cy="310869"/>
          </a:xfrm>
        </p:spPr>
        <p:txBody>
          <a:bodyPr lIns="0" anchor="b" anchorCtr="0">
            <a:noAutofit/>
          </a:bodyPr>
          <a:lstStyle>
            <a:lvl1pPr marL="0" indent="0" algn="l">
              <a:buFont typeface="Arial" pitchFamily="34" charset="0"/>
              <a:buNone/>
              <a:defRPr sz="1632"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71957" y="254203"/>
            <a:ext cx="11255764" cy="621530"/>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919492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26614" y="5756482"/>
            <a:ext cx="9769232" cy="375633"/>
          </a:xfrm>
          <a:prstGeom prst="rect">
            <a:avLst/>
          </a:prstGeom>
        </p:spPr>
        <p:txBody>
          <a:bodyPr lIns="0">
            <a:noAutofit/>
          </a:bodyPr>
          <a:lstStyle>
            <a:lvl1pPr marL="0" indent="0" algn="l">
              <a:buNone/>
              <a:defRPr sz="2040" b="1" cap="all" spc="0" baseline="0">
                <a:solidFill>
                  <a:schemeClr val="tx1">
                    <a:lumMod val="75000"/>
                    <a:lumOff val="25000"/>
                  </a:schemeClr>
                </a:solidFill>
                <a:latin typeface="Segoe UI" pitchFamily="34" charset="0"/>
                <a:ea typeface="Segoe UI" pitchFamily="34" charset="0"/>
                <a:cs typeface="Segoe UI" pitchFamily="34" charset="0"/>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26614" y="6088936"/>
            <a:ext cx="9769232" cy="636104"/>
          </a:xfrm>
          <a:prstGeom prst="rect">
            <a:avLst/>
          </a:prstGeom>
        </p:spPr>
        <p:txBody>
          <a:bodyPr vert="horz" lIns="0">
            <a:normAutofit/>
          </a:bodyPr>
          <a:lstStyle>
            <a:lvl1pPr>
              <a:lnSpc>
                <a:spcPct val="70000"/>
              </a:lnSpc>
              <a:buFontTx/>
              <a:buNone/>
              <a:defRPr kumimoji="0" lang="en-US" sz="1632" b="0" i="0" u="none" strike="noStrike" kern="1200" cap="none" spc="-71"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32597" rtl="0" eaLnBrk="1" fontAlgn="auto" latinLnBrk="0" hangingPunct="1">
              <a:lnSpc>
                <a:spcPts val="2448"/>
              </a:lnSpc>
              <a:spcBef>
                <a:spcPts val="0"/>
              </a:spcBef>
              <a:spcAft>
                <a:spcPts val="0"/>
              </a:spcAft>
              <a:buClr>
                <a:srgbClr val="00B0F0"/>
              </a:buClr>
              <a:buSzPct val="100000"/>
              <a:buFontTx/>
              <a:buNone/>
              <a:tabLst/>
              <a:defRPr/>
            </a:pPr>
            <a:r>
              <a:rPr lang="en-US" dirty="0" smtClean="0"/>
              <a:t>Click to edit presenter </a:t>
            </a:r>
          </a:p>
          <a:p>
            <a:pPr marL="0" marR="0" lvl="0" indent="0" algn="l" defTabSz="932597" rtl="0" eaLnBrk="1" fontAlgn="auto" latinLnBrk="0" hangingPunct="1">
              <a:lnSpc>
                <a:spcPts val="2448"/>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8653"/>
            <a:ext cx="12451898" cy="6985873"/>
          </a:xfrm>
          <a:prstGeom prst="rect">
            <a:avLst/>
          </a:prstGeom>
        </p:spPr>
      </p:pic>
    </p:spTree>
    <p:extLst>
      <p:ext uri="{BB962C8B-B14F-4D97-AF65-F5344CB8AC3E}">
        <p14:creationId xmlns:p14="http://schemas.microsoft.com/office/powerpoint/2010/main" val="173275736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598"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1" y="5783263"/>
            <a:ext cx="7315199" cy="914400"/>
          </a:xfrm>
        </p:spPr>
        <p:txBody>
          <a:bodyPr lIns="182880" tIns="146304" rIns="182880" bIns="146304" anchor="b">
            <a:noAutofit/>
          </a:bodyPr>
          <a:lstStyle>
            <a:lvl1pPr marL="0" indent="0" algn="l">
              <a:lnSpc>
                <a:spcPct val="90000"/>
              </a:lnSpc>
              <a:spcBef>
                <a:spcPts val="0"/>
              </a:spcBef>
              <a:buNone/>
              <a:defRPr sz="2799" b="0" spc="-52" baseline="0">
                <a:gradFill>
                  <a:gsLst>
                    <a:gs pos="0">
                      <a:srgbClr val="FFFFFF"/>
                    </a:gs>
                    <a:gs pos="100000">
                      <a:srgbClr val="FFFFFF"/>
                    </a:gs>
                  </a:gsLst>
                  <a:lin ang="5400000" scaled="0"/>
                </a:gradFill>
                <a:latin typeface="+mn-lt"/>
                <a:cs typeface="Segoe UI" pitchFamily="34" charset="0"/>
              </a:defRPr>
            </a:lvl1pPr>
            <a:lvl2pPr marL="466022" indent="0" algn="ctr">
              <a:buNone/>
              <a:defRPr>
                <a:solidFill>
                  <a:schemeClr val="tx1">
                    <a:tint val="75000"/>
                  </a:schemeClr>
                </a:solidFill>
              </a:defRPr>
            </a:lvl2pPr>
            <a:lvl3pPr marL="932042" indent="0" algn="ctr">
              <a:buNone/>
              <a:defRPr>
                <a:solidFill>
                  <a:schemeClr val="tx1">
                    <a:tint val="75000"/>
                  </a:schemeClr>
                </a:solidFill>
              </a:defRPr>
            </a:lvl3pPr>
            <a:lvl4pPr marL="1398065" indent="0" algn="ctr">
              <a:buNone/>
              <a:defRPr>
                <a:solidFill>
                  <a:schemeClr val="tx1">
                    <a:tint val="75000"/>
                  </a:schemeClr>
                </a:solidFill>
              </a:defRPr>
            </a:lvl4pPr>
            <a:lvl5pPr marL="1864086" indent="0" algn="ctr">
              <a:buNone/>
              <a:defRPr>
                <a:solidFill>
                  <a:schemeClr val="tx1">
                    <a:tint val="75000"/>
                  </a:schemeClr>
                </a:solidFill>
              </a:defRPr>
            </a:lvl5pPr>
            <a:lvl6pPr marL="2330108" indent="0" algn="ctr">
              <a:buNone/>
              <a:defRPr>
                <a:solidFill>
                  <a:schemeClr val="tx1">
                    <a:tint val="75000"/>
                  </a:schemeClr>
                </a:solidFill>
              </a:defRPr>
            </a:lvl6pPr>
            <a:lvl7pPr marL="2796126" indent="0" algn="ctr">
              <a:buNone/>
              <a:defRPr>
                <a:solidFill>
                  <a:schemeClr val="tx1">
                    <a:tint val="75000"/>
                  </a:schemeClr>
                </a:solidFill>
              </a:defRPr>
            </a:lvl7pPr>
            <a:lvl8pPr marL="3262149" indent="0" algn="ctr">
              <a:buNone/>
              <a:defRPr>
                <a:solidFill>
                  <a:schemeClr val="tx1">
                    <a:tint val="75000"/>
                  </a:schemeClr>
                </a:solidFill>
              </a:defRPr>
            </a:lvl8pPr>
            <a:lvl9pPr marL="3728172"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4"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03" tIns="45702" rIns="91403" bIns="45702" numCol="1" anchor="t" anchorCtr="0" compatLnSpc="1">
            <a:prstTxWarp prst="textNoShape">
              <a:avLst/>
            </a:prstTxWarp>
          </a:bodyPr>
          <a:lstStyle/>
          <a:p>
            <a:pPr defTabSz="932559"/>
            <a:endParaRPr lang="en-US" sz="1799">
              <a:solidFill>
                <a:srgbClr val="FFFFFF"/>
              </a:solidFill>
            </a:endParaRPr>
          </a:p>
        </p:txBody>
      </p:sp>
    </p:spTree>
    <p:extLst>
      <p:ext uri="{BB962C8B-B14F-4D97-AF65-F5344CB8AC3E}">
        <p14:creationId xmlns:p14="http://schemas.microsoft.com/office/powerpoint/2010/main" val="681073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1999"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9" y="2125663"/>
            <a:ext cx="11887199" cy="747680"/>
          </a:xfrm>
        </p:spPr>
        <p:txBody>
          <a:bodyPr/>
          <a:lstStyle>
            <a:lvl1pPr>
              <a:defRPr sz="5398"/>
            </a:lvl1pPr>
          </a:lstStyle>
          <a:p>
            <a:r>
              <a:rPr lang="en-US" dirty="0" smtClean="0"/>
              <a:t>Click to edit master title style</a:t>
            </a:r>
            <a:endParaRPr lang="en-US" dirty="0"/>
          </a:p>
        </p:txBody>
      </p:sp>
    </p:spTree>
    <p:extLst>
      <p:ext uri="{BB962C8B-B14F-4D97-AF65-F5344CB8AC3E}">
        <p14:creationId xmlns:p14="http://schemas.microsoft.com/office/powerpoint/2010/main" val="24813123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1" y="3040063"/>
            <a:ext cx="6400801" cy="914400"/>
          </a:xfrm>
        </p:spPr>
        <p:txBody>
          <a:bodyPr vert="horz" wrap="square" lIns="182880" tIns="146304" rIns="182880" bIns="146304" rtlCol="0" anchor="ctr">
            <a:noAutofit/>
          </a:bodyPr>
          <a:lstStyle>
            <a:lvl1pPr>
              <a:defRPr lang="en-US" sz="3598" kern="1200" dirty="0" smtClean="0">
                <a:gradFill>
                  <a:gsLst>
                    <a:gs pos="0">
                      <a:schemeClr val="tx1"/>
                    </a:gs>
                    <a:gs pos="100000">
                      <a:schemeClr val="tx1"/>
                    </a:gs>
                  </a:gsLst>
                  <a:lin ang="5400000" scaled="0"/>
                </a:gradFill>
                <a:latin typeface="+mj-lt"/>
                <a:ea typeface="+mn-ea"/>
                <a:cs typeface="+mn-cs"/>
              </a:defRPr>
            </a:lvl1pPr>
          </a:lstStyle>
          <a:p>
            <a:pPr marL="0" lvl="0" indent="0" algn="l" defTabSz="913804"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9" y="3037954"/>
            <a:ext cx="4572000" cy="90404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448810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747680"/>
          </a:xfrm>
        </p:spPr>
        <p:txBody>
          <a:bodyPr/>
          <a:lstStyle>
            <a:lvl1pPr>
              <a:defRPr sz="5398"/>
            </a:lvl1pPr>
          </a:lstStyle>
          <a:p>
            <a:r>
              <a:rPr lang="en-US" dirty="0" smtClean="0"/>
              <a:t>Click to edit master title style</a:t>
            </a:r>
            <a:endParaRPr lang="en-US" dirty="0"/>
          </a:p>
        </p:txBody>
      </p:sp>
    </p:spTree>
    <p:extLst>
      <p:ext uri="{BB962C8B-B14F-4D97-AF65-F5344CB8AC3E}">
        <p14:creationId xmlns:p14="http://schemas.microsoft.com/office/powerpoint/2010/main" val="27962053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1" y="6079033"/>
            <a:ext cx="11888787" cy="624946"/>
          </a:xfrm>
          <a:prstGeom prst="rect">
            <a:avLst/>
          </a:prstGeom>
          <a:noFill/>
          <a:ln w="12700">
            <a:noFill/>
            <a:miter lim="800000"/>
            <a:headEnd type="none" w="sm" len="sm"/>
            <a:tailEnd type="none" w="sm" len="sm"/>
          </a:ln>
          <a:effectLst/>
        </p:spPr>
        <p:txBody>
          <a:bodyPr vert="horz" wrap="square" lIns="182806" tIns="146246" rIns="182806" bIns="146246" numCol="1" anchor="t" anchorCtr="0" compatLnSpc="1">
            <a:prstTxWarp prst="textNoShape">
              <a:avLst/>
            </a:prstTxWarp>
            <a:spAutoFit/>
          </a:bodyPr>
          <a:lstStyle/>
          <a:p>
            <a:pPr defTabSz="93192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192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38330565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29662" y="1942925"/>
            <a:ext cx="11375535" cy="16166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8424469"/>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107068"/>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8580" y="2236292"/>
            <a:ext cx="10445796" cy="932293"/>
          </a:xfrm>
        </p:spPr>
        <p:txBody>
          <a:bodyPr anchor="b" anchorCtr="0"/>
          <a:lstStyle>
            <a:lvl1pPr>
              <a:defRPr sz="6731" spc="-153" baseline="0">
                <a:solidFill>
                  <a:schemeClr val="tx1">
                    <a:alpha val="99000"/>
                  </a:schemeClr>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98580" y="3494024"/>
            <a:ext cx="10445796" cy="508524"/>
          </a:xfrm>
        </p:spPr>
        <p:txBody>
          <a:bodyPr>
            <a:noAutofit/>
          </a:bodyPr>
          <a:lstStyle>
            <a:lvl1pPr marL="0" indent="0">
              <a:spcBef>
                <a:spcPts val="0"/>
              </a:spcBef>
              <a:buNone/>
              <a:defRPr spc="-71" baseline="0">
                <a:solidFill>
                  <a:schemeClr val="tx2">
                    <a:lumMod val="40000"/>
                    <a:lumOff val="60000"/>
                    <a:alpha val="99000"/>
                  </a:schemeClr>
                </a:solidFill>
                <a:latin typeface="+mj-lt"/>
              </a:defRPr>
            </a:lvl1pPr>
          </a:lstStyle>
          <a:p>
            <a:pPr lvl="0"/>
            <a:r>
              <a:rPr lang="en-US" dirty="0" smtClean="0"/>
              <a:t>Speaker Title</a:t>
            </a:r>
            <a:endParaRPr lang="en-US" dirty="0"/>
          </a:p>
        </p:txBody>
      </p:sp>
      <p:sp>
        <p:nvSpPr>
          <p:cNvPr id="452" name="Rectangle 451"/>
          <p:cNvSpPr/>
          <p:nvPr/>
        </p:nvSpPr>
        <p:spPr bwMode="auto">
          <a:xfrm>
            <a:off x="10048067" y="-163736"/>
            <a:ext cx="1865957" cy="1865207"/>
          </a:xfrm>
          <a:prstGeom prst="rect">
            <a:avLst/>
          </a:prstGeom>
          <a:noFill/>
          <a:ln w="28575">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3" name="Rectangle 452"/>
          <p:cNvSpPr/>
          <p:nvPr/>
        </p:nvSpPr>
        <p:spPr bwMode="auto">
          <a:xfrm>
            <a:off x="9450714" y="1324427"/>
            <a:ext cx="1194706" cy="1194226"/>
          </a:xfrm>
          <a:prstGeom prst="rect">
            <a:avLst/>
          </a:prstGeom>
          <a:noFill/>
          <a:ln w="57150">
            <a:solidFill>
              <a:schemeClr val="tx1">
                <a:alpha val="2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4" name="Rectangle 453"/>
          <p:cNvSpPr/>
          <p:nvPr/>
        </p:nvSpPr>
        <p:spPr bwMode="auto">
          <a:xfrm>
            <a:off x="9450714" y="-163736"/>
            <a:ext cx="892788" cy="892429"/>
          </a:xfrm>
          <a:prstGeom prst="rect">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5" name="Rectangle 454"/>
          <p:cNvSpPr/>
          <p:nvPr/>
        </p:nvSpPr>
        <p:spPr bwMode="auto">
          <a:xfrm>
            <a:off x="8386101" y="1451389"/>
            <a:ext cx="678952" cy="678679"/>
          </a:xfrm>
          <a:prstGeom prst="rect">
            <a:avLst/>
          </a:prstGeom>
          <a:noFill/>
          <a:ln w="28575">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6" name="Rectangle 455"/>
          <p:cNvSpPr/>
          <p:nvPr/>
        </p:nvSpPr>
        <p:spPr bwMode="auto">
          <a:xfrm>
            <a:off x="9450714" y="5868094"/>
            <a:ext cx="1194706" cy="1194226"/>
          </a:xfrm>
          <a:prstGeom prst="rect">
            <a:avLst/>
          </a:prstGeom>
          <a:noFill/>
          <a:ln w="7620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7" name="Rectangle 456"/>
          <p:cNvSpPr/>
          <p:nvPr/>
        </p:nvSpPr>
        <p:spPr bwMode="auto">
          <a:xfrm>
            <a:off x="10741724" y="5182575"/>
            <a:ext cx="789636" cy="789319"/>
          </a:xfrm>
          <a:prstGeom prst="rect">
            <a:avLst/>
          </a:prstGeom>
          <a:noFill/>
          <a:ln w="190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8" name="Rectangle 457"/>
          <p:cNvSpPr/>
          <p:nvPr/>
        </p:nvSpPr>
        <p:spPr bwMode="auto">
          <a:xfrm>
            <a:off x="11444375" y="5721977"/>
            <a:ext cx="323147" cy="323017"/>
          </a:xfrm>
          <a:prstGeom prst="rect">
            <a:avLst/>
          </a:prstGeom>
          <a:noFill/>
          <a:ln w="190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9" name="Rectangle 458"/>
          <p:cNvSpPr/>
          <p:nvPr/>
        </p:nvSpPr>
        <p:spPr bwMode="auto">
          <a:xfrm>
            <a:off x="10838717" y="6465207"/>
            <a:ext cx="2409262" cy="2408293"/>
          </a:xfrm>
          <a:prstGeom prst="rect">
            <a:avLst/>
          </a:prstGeom>
          <a:noFill/>
          <a:ln w="57150">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0" name="Rectangle 459"/>
          <p:cNvSpPr/>
          <p:nvPr/>
        </p:nvSpPr>
        <p:spPr bwMode="auto">
          <a:xfrm>
            <a:off x="695803" y="450911"/>
            <a:ext cx="1281084" cy="1280569"/>
          </a:xfrm>
          <a:prstGeom prst="rect">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1" name="Rectangle 460"/>
          <p:cNvSpPr/>
          <p:nvPr/>
        </p:nvSpPr>
        <p:spPr bwMode="auto">
          <a:xfrm>
            <a:off x="1904364" y="-163736"/>
            <a:ext cx="523617" cy="523406"/>
          </a:xfrm>
          <a:prstGeom prst="rect">
            <a:avLst/>
          </a:prstGeom>
          <a:noFill/>
          <a:ln w="190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2" name="Rectangle 461"/>
          <p:cNvSpPr/>
          <p:nvPr/>
        </p:nvSpPr>
        <p:spPr bwMode="auto">
          <a:xfrm>
            <a:off x="11988597" y="1258992"/>
            <a:ext cx="249441" cy="249341"/>
          </a:xfrm>
          <a:prstGeom prst="rect">
            <a:avLst/>
          </a:prstGeom>
          <a:noFill/>
          <a:ln w="19050">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3" name="Rectangle 462"/>
          <p:cNvSpPr/>
          <p:nvPr/>
        </p:nvSpPr>
        <p:spPr bwMode="auto">
          <a:xfrm>
            <a:off x="5942897" y="1956613"/>
            <a:ext cx="892788" cy="892429"/>
          </a:xfrm>
          <a:prstGeom prst="rect">
            <a:avLst/>
          </a:prstGeom>
          <a:noFill/>
          <a:ln w="9525">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4" name="Rectangle 463"/>
          <p:cNvSpPr/>
          <p:nvPr/>
        </p:nvSpPr>
        <p:spPr bwMode="auto">
          <a:xfrm>
            <a:off x="5074500" y="5517986"/>
            <a:ext cx="615664" cy="615416"/>
          </a:xfrm>
          <a:prstGeom prst="rect">
            <a:avLst/>
          </a:prstGeom>
          <a:noFill/>
          <a:ln w="3810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5" name="Rectangle 464"/>
          <p:cNvSpPr/>
          <p:nvPr/>
        </p:nvSpPr>
        <p:spPr bwMode="auto">
          <a:xfrm>
            <a:off x="5743809" y="4775079"/>
            <a:ext cx="1051038" cy="1050615"/>
          </a:xfrm>
          <a:prstGeom prst="rect">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0175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0" y="3031116"/>
            <a:ext cx="11375536" cy="932293"/>
          </a:xfrm>
        </p:spPr>
        <p:txBody>
          <a:bodyPr anchor="ctr" anchorCtr="0"/>
          <a:lstStyle>
            <a:lvl1pPr>
              <a:defRPr sz="6731" spc="-306" baseline="0">
                <a:solidFill>
                  <a:schemeClr val="tx1">
                    <a:alpha val="99000"/>
                  </a:schemeClr>
                </a:solidFill>
              </a:defRPr>
            </a:lvl1pPr>
          </a:lstStyle>
          <a:p>
            <a:r>
              <a:rPr lang="en-US" dirty="0" smtClean="0"/>
              <a:t>Click to edit title style</a:t>
            </a:r>
            <a:endParaRPr lang="en-US" dirty="0"/>
          </a:p>
        </p:txBody>
      </p:sp>
      <p:sp>
        <p:nvSpPr>
          <p:cNvPr id="3" name="Oval 2"/>
          <p:cNvSpPr/>
          <p:nvPr/>
        </p:nvSpPr>
        <p:spPr bwMode="auto">
          <a:xfrm>
            <a:off x="10409712" y="-391055"/>
            <a:ext cx="1865957" cy="1865207"/>
          </a:xfrm>
          <a:prstGeom prst="ellipse">
            <a:avLst/>
          </a:prstGeom>
          <a:noFill/>
          <a:ln w="28575">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Oval 3"/>
          <p:cNvSpPr/>
          <p:nvPr/>
        </p:nvSpPr>
        <p:spPr bwMode="auto">
          <a:xfrm>
            <a:off x="9812359" y="1097108"/>
            <a:ext cx="1194706" cy="1194226"/>
          </a:xfrm>
          <a:prstGeom prst="ellipse">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Oval 4"/>
          <p:cNvSpPr/>
          <p:nvPr/>
        </p:nvSpPr>
        <p:spPr bwMode="auto">
          <a:xfrm>
            <a:off x="9812359" y="-391055"/>
            <a:ext cx="892788" cy="892429"/>
          </a:xfrm>
          <a:prstGeom prst="ellipse">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p:nvSpPr>
        <p:spPr bwMode="auto">
          <a:xfrm>
            <a:off x="8747746" y="1224070"/>
            <a:ext cx="678952" cy="678679"/>
          </a:xfrm>
          <a:prstGeom prst="ellipse">
            <a:avLst/>
          </a:prstGeom>
          <a:noFill/>
          <a:ln w="28575">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Oval 6"/>
          <p:cNvSpPr/>
          <p:nvPr/>
        </p:nvSpPr>
        <p:spPr bwMode="auto">
          <a:xfrm>
            <a:off x="9683035" y="5609390"/>
            <a:ext cx="1194706" cy="1194226"/>
          </a:xfrm>
          <a:prstGeom prst="ellipse">
            <a:avLst/>
          </a:prstGeom>
          <a:noFill/>
          <a:ln w="7620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a:off x="10974045" y="4923870"/>
            <a:ext cx="789636" cy="789319"/>
          </a:xfrm>
          <a:prstGeom prst="ellipse">
            <a:avLst/>
          </a:prstGeom>
          <a:noFill/>
          <a:ln w="190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Oval 8"/>
          <p:cNvSpPr/>
          <p:nvPr/>
        </p:nvSpPr>
        <p:spPr bwMode="auto">
          <a:xfrm>
            <a:off x="11676696" y="5463273"/>
            <a:ext cx="323147" cy="323017"/>
          </a:xfrm>
          <a:prstGeom prst="ellipse">
            <a:avLst/>
          </a:prstGeom>
          <a:noFill/>
          <a:ln w="190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Oval 9"/>
          <p:cNvSpPr/>
          <p:nvPr/>
        </p:nvSpPr>
        <p:spPr bwMode="auto">
          <a:xfrm>
            <a:off x="11071038" y="6206503"/>
            <a:ext cx="2409262" cy="2408293"/>
          </a:xfrm>
          <a:prstGeom prst="ellipse">
            <a:avLst/>
          </a:prstGeom>
          <a:noFill/>
          <a:ln w="57150">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Oval 10"/>
          <p:cNvSpPr/>
          <p:nvPr/>
        </p:nvSpPr>
        <p:spPr bwMode="auto">
          <a:xfrm>
            <a:off x="1534015" y="1137811"/>
            <a:ext cx="1281084" cy="1280569"/>
          </a:xfrm>
          <a:prstGeom prst="ellipse">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Oval 11"/>
          <p:cNvSpPr/>
          <p:nvPr/>
        </p:nvSpPr>
        <p:spPr bwMode="auto">
          <a:xfrm>
            <a:off x="2742576" y="523164"/>
            <a:ext cx="523617" cy="523406"/>
          </a:xfrm>
          <a:prstGeom prst="ellipse">
            <a:avLst/>
          </a:prstGeom>
          <a:noFill/>
          <a:ln w="190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12350242" y="1031673"/>
            <a:ext cx="249441" cy="249341"/>
          </a:xfrm>
          <a:prstGeom prst="ellipse">
            <a:avLst/>
          </a:prstGeom>
          <a:noFill/>
          <a:ln w="19050">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Oval 13"/>
          <p:cNvSpPr/>
          <p:nvPr/>
        </p:nvSpPr>
        <p:spPr bwMode="auto">
          <a:xfrm>
            <a:off x="11382881" y="1916439"/>
            <a:ext cx="892788" cy="892429"/>
          </a:xfrm>
          <a:prstGeom prst="ellipse">
            <a:avLst/>
          </a:prstGeom>
          <a:noFill/>
          <a:ln w="9525">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Oval 14"/>
          <p:cNvSpPr/>
          <p:nvPr/>
        </p:nvSpPr>
        <p:spPr bwMode="auto">
          <a:xfrm>
            <a:off x="5074500" y="5517986"/>
            <a:ext cx="615664" cy="615416"/>
          </a:xfrm>
          <a:prstGeom prst="ellipse">
            <a:avLst/>
          </a:prstGeom>
          <a:noFill/>
          <a:ln w="3810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Oval 15"/>
          <p:cNvSpPr/>
          <p:nvPr/>
        </p:nvSpPr>
        <p:spPr bwMode="auto">
          <a:xfrm>
            <a:off x="5743809" y="4775079"/>
            <a:ext cx="1051038" cy="1050615"/>
          </a:xfrm>
          <a:prstGeom prst="ellipse">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8449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ag_Lin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0" y="3115870"/>
            <a:ext cx="11375536" cy="762786"/>
          </a:xfrm>
        </p:spPr>
        <p:txBody>
          <a:bodyPr anchor="ctr" anchorCtr="0"/>
          <a:lstStyle>
            <a:lvl1pPr>
              <a:defRPr sz="5507" spc="0" baseline="0">
                <a:solidFill>
                  <a:schemeClr val="tx1">
                    <a:alpha val="99000"/>
                  </a:schemeClr>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132022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Demo, Video etc. &quot;special&quot; slides">
    <p:bg>
      <p:bgPr>
        <a:solidFill>
          <a:schemeClr val="accent3"/>
        </a:solidFill>
        <a:effectLst/>
      </p:bgPr>
    </p:bg>
    <p:spTree>
      <p:nvGrpSpPr>
        <p:cNvPr id="1" name=""/>
        <p:cNvGrpSpPr/>
        <p:nvPr/>
      </p:nvGrpSpPr>
      <p:grpSpPr>
        <a:xfrm>
          <a:off x="0" y="0"/>
          <a:ext cx="0" cy="0"/>
          <a:chOff x="0" y="0"/>
          <a:chExt cx="0" cy="0"/>
        </a:xfrm>
      </p:grpSpPr>
      <p:sp>
        <p:nvSpPr>
          <p:cNvPr id="8" name="Teardrop 7"/>
          <p:cNvSpPr/>
          <p:nvPr/>
        </p:nvSpPr>
        <p:spPr bwMode="auto">
          <a:xfrm>
            <a:off x="10048067" y="-163736"/>
            <a:ext cx="1865957" cy="1865207"/>
          </a:xfrm>
          <a:prstGeom prst="teardrop">
            <a:avLst/>
          </a:prstGeom>
          <a:noFill/>
          <a:ln w="28575">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ardrop 8"/>
          <p:cNvSpPr/>
          <p:nvPr/>
        </p:nvSpPr>
        <p:spPr bwMode="auto">
          <a:xfrm>
            <a:off x="9450714" y="1324427"/>
            <a:ext cx="1194706" cy="1194226"/>
          </a:xfrm>
          <a:prstGeom prst="teardrop">
            <a:avLst/>
          </a:prstGeom>
          <a:noFill/>
          <a:ln w="57150">
            <a:solidFill>
              <a:schemeClr val="tx1">
                <a:alpha val="2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eardrop 9"/>
          <p:cNvSpPr/>
          <p:nvPr/>
        </p:nvSpPr>
        <p:spPr bwMode="auto">
          <a:xfrm>
            <a:off x="9450714" y="-163736"/>
            <a:ext cx="892788" cy="892429"/>
          </a:xfrm>
          <a:prstGeom prst="teardrop">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ardrop 10"/>
          <p:cNvSpPr/>
          <p:nvPr/>
        </p:nvSpPr>
        <p:spPr bwMode="auto">
          <a:xfrm>
            <a:off x="8386101" y="1451389"/>
            <a:ext cx="678952" cy="678679"/>
          </a:xfrm>
          <a:prstGeom prst="teardrop">
            <a:avLst/>
          </a:prstGeom>
          <a:noFill/>
          <a:ln w="28575">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eardrop 11"/>
          <p:cNvSpPr/>
          <p:nvPr/>
        </p:nvSpPr>
        <p:spPr bwMode="auto">
          <a:xfrm>
            <a:off x="9450714" y="5868094"/>
            <a:ext cx="1194706" cy="1194226"/>
          </a:xfrm>
          <a:prstGeom prst="teardrop">
            <a:avLst/>
          </a:prstGeom>
          <a:noFill/>
          <a:ln w="7620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ardrop 12"/>
          <p:cNvSpPr/>
          <p:nvPr/>
        </p:nvSpPr>
        <p:spPr bwMode="auto">
          <a:xfrm>
            <a:off x="10741724" y="5182575"/>
            <a:ext cx="789636" cy="789319"/>
          </a:xfrm>
          <a:prstGeom prst="teardrop">
            <a:avLst/>
          </a:prstGeom>
          <a:noFill/>
          <a:ln w="190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ardrop 13"/>
          <p:cNvSpPr/>
          <p:nvPr/>
        </p:nvSpPr>
        <p:spPr bwMode="auto">
          <a:xfrm>
            <a:off x="11444375" y="5721977"/>
            <a:ext cx="323147" cy="323017"/>
          </a:xfrm>
          <a:prstGeom prst="teardrop">
            <a:avLst/>
          </a:prstGeom>
          <a:noFill/>
          <a:ln w="190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eardrop 14"/>
          <p:cNvSpPr/>
          <p:nvPr/>
        </p:nvSpPr>
        <p:spPr bwMode="auto">
          <a:xfrm>
            <a:off x="10838717" y="6465207"/>
            <a:ext cx="2409262" cy="2408293"/>
          </a:xfrm>
          <a:prstGeom prst="teardrop">
            <a:avLst/>
          </a:prstGeom>
          <a:noFill/>
          <a:ln w="57150">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ardrop 15"/>
          <p:cNvSpPr/>
          <p:nvPr/>
        </p:nvSpPr>
        <p:spPr bwMode="auto">
          <a:xfrm>
            <a:off x="695803" y="450911"/>
            <a:ext cx="1281084" cy="1280569"/>
          </a:xfrm>
          <a:prstGeom prst="teardrop">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Teardrop 16"/>
          <p:cNvSpPr/>
          <p:nvPr/>
        </p:nvSpPr>
        <p:spPr bwMode="auto">
          <a:xfrm>
            <a:off x="1904364" y="-163736"/>
            <a:ext cx="523617" cy="523406"/>
          </a:xfrm>
          <a:prstGeom prst="teardrop">
            <a:avLst/>
          </a:prstGeom>
          <a:noFill/>
          <a:ln w="19050">
            <a:solidFill>
              <a:schemeClr val="tx1">
                <a:alpha val="2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Teardrop 17"/>
          <p:cNvSpPr/>
          <p:nvPr/>
        </p:nvSpPr>
        <p:spPr bwMode="auto">
          <a:xfrm>
            <a:off x="11988597" y="1258992"/>
            <a:ext cx="249441" cy="249341"/>
          </a:xfrm>
          <a:prstGeom prst="teardrop">
            <a:avLst/>
          </a:prstGeom>
          <a:noFill/>
          <a:ln w="19050">
            <a:solidFill>
              <a:schemeClr val="tx1">
                <a:alpha val="1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Teardrop 18"/>
          <p:cNvSpPr/>
          <p:nvPr/>
        </p:nvSpPr>
        <p:spPr bwMode="auto">
          <a:xfrm>
            <a:off x="5942897" y="1956613"/>
            <a:ext cx="892788" cy="892429"/>
          </a:xfrm>
          <a:prstGeom prst="teardrop">
            <a:avLst/>
          </a:prstGeom>
          <a:noFill/>
          <a:ln w="9525">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Teardrop 19"/>
          <p:cNvSpPr/>
          <p:nvPr/>
        </p:nvSpPr>
        <p:spPr bwMode="auto">
          <a:xfrm>
            <a:off x="5074500" y="5517986"/>
            <a:ext cx="615664" cy="615416"/>
          </a:xfrm>
          <a:prstGeom prst="teardrop">
            <a:avLst/>
          </a:prstGeom>
          <a:noFill/>
          <a:ln w="3810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eardrop 20"/>
          <p:cNvSpPr/>
          <p:nvPr/>
        </p:nvSpPr>
        <p:spPr bwMode="auto">
          <a:xfrm>
            <a:off x="5743809" y="4775079"/>
            <a:ext cx="1051038" cy="1050615"/>
          </a:xfrm>
          <a:prstGeom prst="teardrop">
            <a:avLst/>
          </a:prstGeom>
          <a:noFill/>
          <a:ln w="57150">
            <a:solidFill>
              <a:schemeClr val="tx1">
                <a:alpha val="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Subtitle 2"/>
          <p:cNvSpPr>
            <a:spLocks noGrp="1"/>
          </p:cNvSpPr>
          <p:nvPr>
            <p:ph type="subTitle" idx="1"/>
          </p:nvPr>
        </p:nvSpPr>
        <p:spPr>
          <a:xfrm>
            <a:off x="992911" y="4429866"/>
            <a:ext cx="10445795" cy="470856"/>
          </a:xfrm>
        </p:spPr>
        <p:txBody>
          <a:bodyPr>
            <a:noAutofit/>
          </a:bodyPr>
          <a:lstStyle>
            <a:lvl1pPr marL="0" indent="0" algn="l">
              <a:lnSpc>
                <a:spcPct val="90000"/>
              </a:lnSpc>
              <a:spcBef>
                <a:spcPts val="0"/>
              </a:spcBef>
              <a:buNone/>
              <a:defRPr lang="en-US" sz="3672" kern="1200" spc="-71" baseline="0" dirty="0">
                <a:gradFill>
                  <a:gsLst>
                    <a:gs pos="2083">
                      <a:schemeClr val="tx1"/>
                    </a:gs>
                    <a:gs pos="99000">
                      <a:schemeClr val="tx1"/>
                    </a:gs>
                  </a:gsLst>
                  <a:lin ang="5400000" scaled="0"/>
                </a:gradFill>
                <a:latin typeface="+mj-lt"/>
                <a:ea typeface="+mn-ea"/>
                <a:cs typeface="+mn-cs"/>
              </a:defRPr>
            </a:lvl1pPr>
            <a:lvl2pPr marL="466280" indent="0" algn="ctr">
              <a:buNone/>
              <a:defRPr>
                <a:solidFill>
                  <a:schemeClr val="tx1">
                    <a:tint val="75000"/>
                  </a:schemeClr>
                </a:solidFill>
              </a:defRPr>
            </a:lvl2pPr>
            <a:lvl3pPr marL="932559" indent="0" algn="ctr">
              <a:buNone/>
              <a:defRPr>
                <a:solidFill>
                  <a:schemeClr val="tx1">
                    <a:tint val="75000"/>
                  </a:schemeClr>
                </a:solidFill>
              </a:defRPr>
            </a:lvl3pPr>
            <a:lvl4pPr marL="1398839" indent="0" algn="ctr">
              <a:buNone/>
              <a:defRPr>
                <a:solidFill>
                  <a:schemeClr val="tx1">
                    <a:tint val="75000"/>
                  </a:schemeClr>
                </a:solidFill>
              </a:defRPr>
            </a:lvl4pPr>
            <a:lvl5pPr marL="1865119" indent="0" algn="ctr">
              <a:buNone/>
              <a:defRPr>
                <a:solidFill>
                  <a:schemeClr val="tx1">
                    <a:tint val="75000"/>
                  </a:schemeClr>
                </a:solidFill>
              </a:defRPr>
            </a:lvl5pPr>
            <a:lvl6pPr marL="2331399" indent="0" algn="ctr">
              <a:buNone/>
              <a:defRPr>
                <a:solidFill>
                  <a:schemeClr val="tx1">
                    <a:tint val="75000"/>
                  </a:schemeClr>
                </a:solidFill>
              </a:defRPr>
            </a:lvl6pPr>
            <a:lvl7pPr marL="2797677" indent="0" algn="ctr">
              <a:buNone/>
              <a:defRPr>
                <a:solidFill>
                  <a:schemeClr val="tx1">
                    <a:tint val="75000"/>
                  </a:schemeClr>
                </a:solidFill>
              </a:defRPr>
            </a:lvl7pPr>
            <a:lvl8pPr marL="3263957" indent="0" algn="ctr">
              <a:buNone/>
              <a:defRPr>
                <a:solidFill>
                  <a:schemeClr val="tx1">
                    <a:tint val="75000"/>
                  </a:schemeClr>
                </a:solidFill>
              </a:defRPr>
            </a:lvl8pPr>
            <a:lvl9pPr marL="3730237" indent="0" algn="ctr">
              <a:buNone/>
              <a:defRPr>
                <a:solidFill>
                  <a:schemeClr val="tx1">
                    <a:tint val="75000"/>
                  </a:schemeClr>
                </a:solidFill>
              </a:defRPr>
            </a:lvl9pPr>
          </a:lstStyle>
          <a:p>
            <a:pPr marL="0" marR="0" lvl="0" indent="0" algn="l" defTabSz="932559"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96150" y="2794218"/>
            <a:ext cx="10450656" cy="1406089"/>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791" b="0" kern="1200" cap="none" spc="-408" baseline="0" dirty="0" smtClean="0">
                <a:ln w="3175">
                  <a:noFill/>
                </a:ln>
                <a:solidFill>
                  <a:schemeClr val="accent3">
                    <a:lumMod val="40000"/>
                    <a:lumOff val="60000"/>
                  </a:schemeClr>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92101" y="1476622"/>
            <a:ext cx="10445796" cy="932293"/>
          </a:xfrm>
        </p:spPr>
        <p:txBody>
          <a:bodyPr wrap="square" anchor="ctr">
            <a:noAutofit/>
          </a:bodyPr>
          <a:lstStyle>
            <a:lvl1pPr marL="0" indent="0">
              <a:buNone/>
              <a:defRPr sz="6731" spc="-153">
                <a:solidFill>
                  <a:schemeClr val="tx1">
                    <a:alpha val="99000"/>
                  </a:schemeClr>
                </a:solidFill>
              </a:defRPr>
            </a:lvl1pPr>
          </a:lstStyle>
          <a:p>
            <a:pPr lvl="0"/>
            <a:r>
              <a:rPr lang="en-US" smtClean="0"/>
              <a:t>Click to edit Master text styles</a:t>
            </a:r>
          </a:p>
        </p:txBody>
      </p:sp>
    </p:spTree>
    <p:extLst>
      <p:ext uri="{BB962C8B-B14F-4D97-AF65-F5344CB8AC3E}">
        <p14:creationId xmlns:p14="http://schemas.microsoft.com/office/powerpoint/2010/main" val="193822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762709"/>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5284753"/>
          </a:xfrm>
          <a:prstGeom prst="rect">
            <a:avLst/>
          </a:prstGeom>
        </p:spPr>
        <p:txBody>
          <a:bodyPr/>
          <a:lstStyle>
            <a:lvl1pPr marL="289818" indent="-289818">
              <a:buFont typeface="Wingdings" pitchFamily="2" charset="2"/>
              <a:buChar char=""/>
              <a:defRPr sz="4080">
                <a:latin typeface="+mn-lt"/>
              </a:defRPr>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37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5284753"/>
          </a:xfrm>
          <a:prstGeom prst="rect">
            <a:avLst/>
          </a:prstGeom>
        </p:spPr>
        <p:txBody>
          <a:bodyPr/>
          <a:lstStyle>
            <a:lvl1pPr marL="0" indent="0">
              <a:spcBef>
                <a:spcPts val="2448"/>
              </a:spcBef>
              <a:buNone/>
              <a:defRPr sz="4080">
                <a:solidFill>
                  <a:schemeClr val="bg1">
                    <a:lumMod val="75000"/>
                    <a:lumOff val="25000"/>
                  </a:schemeClr>
                </a:solidFill>
                <a:latin typeface="+mn-lt"/>
              </a:defRPr>
            </a:lvl1pPr>
            <a:lvl2pPr marL="0" indent="0">
              <a:buNone/>
              <a:defRPr sz="2040">
                <a:solidFill>
                  <a:schemeClr val="bg1">
                    <a:lumMod val="75000"/>
                    <a:lumOff val="25000"/>
                  </a:schemeClr>
                </a:solidFill>
                <a:latin typeface="+mn-lt"/>
              </a:defRPr>
            </a:lvl2pPr>
            <a:lvl3pPr marL="236387" indent="0">
              <a:buNone/>
              <a:defRPr sz="2040">
                <a:solidFill>
                  <a:schemeClr val="bg1">
                    <a:lumMod val="75000"/>
                    <a:lumOff val="25000"/>
                  </a:schemeClr>
                </a:solidFill>
                <a:latin typeface="+mn-lt"/>
              </a:defRPr>
            </a:lvl3pPr>
            <a:lvl4pPr marL="466298" indent="0">
              <a:buNone/>
              <a:defRPr sz="2040">
                <a:solidFill>
                  <a:schemeClr val="bg1">
                    <a:lumMod val="75000"/>
                    <a:lumOff val="25000"/>
                  </a:schemeClr>
                </a:solidFill>
                <a:latin typeface="+mn-lt"/>
              </a:defRPr>
            </a:lvl4pPr>
            <a:lvl5pPr marL="707543" indent="0">
              <a:buNone/>
              <a:defRPr sz="2040">
                <a:solidFill>
                  <a:schemeClr val="bg1">
                    <a:lumMod val="75000"/>
                    <a:lumOff val="2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81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5284753"/>
          </a:xfrm>
          <a:prstGeom prst="rect">
            <a:avLst/>
          </a:prstGeom>
        </p:spPr>
        <p:txBody>
          <a:bodyPr/>
          <a:lstStyle>
            <a:lvl1pPr marL="0" indent="0">
              <a:spcBef>
                <a:spcPts val="2448"/>
              </a:spcBef>
              <a:buNone/>
              <a:defRPr sz="4080">
                <a:solidFill>
                  <a:schemeClr val="bg1">
                    <a:lumMod val="75000"/>
                    <a:lumOff val="25000"/>
                  </a:schemeClr>
                </a:solidFill>
                <a:latin typeface="+mn-lt"/>
              </a:defRPr>
            </a:lvl1pPr>
            <a:lvl2pPr marL="0" indent="0">
              <a:buNone/>
              <a:defRPr sz="2040">
                <a:solidFill>
                  <a:schemeClr val="bg1">
                    <a:lumMod val="75000"/>
                    <a:lumOff val="25000"/>
                  </a:schemeClr>
                </a:solidFill>
                <a:latin typeface="+mn-lt"/>
              </a:defRPr>
            </a:lvl2pPr>
            <a:lvl3pPr marL="236387" indent="0">
              <a:buNone/>
              <a:defRPr sz="2040">
                <a:solidFill>
                  <a:schemeClr val="bg1">
                    <a:lumMod val="75000"/>
                    <a:lumOff val="25000"/>
                  </a:schemeClr>
                </a:solidFill>
                <a:latin typeface="+mn-lt"/>
              </a:defRPr>
            </a:lvl3pPr>
            <a:lvl4pPr marL="466298" indent="0">
              <a:buNone/>
              <a:defRPr sz="2040">
                <a:solidFill>
                  <a:schemeClr val="bg1">
                    <a:lumMod val="75000"/>
                    <a:lumOff val="25000"/>
                  </a:schemeClr>
                </a:solidFill>
                <a:latin typeface="+mn-lt"/>
              </a:defRPr>
            </a:lvl4pPr>
            <a:lvl5pPr marL="707543" indent="0">
              <a:buNone/>
              <a:defRPr sz="2040">
                <a:solidFill>
                  <a:schemeClr val="bg1">
                    <a:lumMod val="75000"/>
                    <a:lumOff val="2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630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31279" y="1476622"/>
            <a:ext cx="5504574" cy="5284752"/>
          </a:xfrm>
        </p:spPr>
        <p:txBody>
          <a:bodyPr>
            <a:noAutofit/>
          </a:bodyPr>
          <a:lstStyle>
            <a:lvl1pPr marL="297913" indent="-297913">
              <a:spcBef>
                <a:spcPts val="1224"/>
              </a:spcBef>
              <a:buClr>
                <a:schemeClr val="tx1"/>
              </a:buClr>
              <a:buFont typeface="Wingdings" pitchFamily="2" charset="2"/>
              <a:buChar char=""/>
              <a:defRPr>
                <a:solidFill>
                  <a:schemeClr val="bg1">
                    <a:lumMod val="75000"/>
                    <a:lumOff val="25000"/>
                  </a:schemeClr>
                </a:solidFill>
              </a:defRPr>
            </a:lvl1pPr>
            <a:lvl2pPr marL="531062" indent="-233149">
              <a:defRPr sz="2040">
                <a:solidFill>
                  <a:schemeClr val="bg1">
                    <a:lumMod val="75000"/>
                    <a:lumOff val="25000"/>
                  </a:schemeClr>
                </a:solidFill>
              </a:defRPr>
            </a:lvl2pPr>
            <a:lvl3pPr marL="699447" indent="-168385">
              <a:tabLst/>
              <a:defRPr sz="2040">
                <a:solidFill>
                  <a:schemeClr val="bg1">
                    <a:lumMod val="75000"/>
                    <a:lumOff val="25000"/>
                  </a:schemeClr>
                </a:solidFill>
              </a:defRPr>
            </a:lvl3pPr>
            <a:lvl4pPr marL="880786" indent="-181338">
              <a:defRPr>
                <a:solidFill>
                  <a:schemeClr val="bg1">
                    <a:lumMod val="75000"/>
                    <a:lumOff val="25000"/>
                  </a:schemeClr>
                </a:solidFill>
              </a:defRPr>
            </a:lvl4pPr>
            <a:lvl5pPr marL="1049171" indent="-168385">
              <a:tabLst/>
              <a:defRPr>
                <a:solidFill>
                  <a:schemeClr val="bg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405481" y="1476622"/>
            <a:ext cx="5504574" cy="5284752"/>
          </a:xfrm>
        </p:spPr>
        <p:txBody>
          <a:bodyPr>
            <a:noAutofit/>
          </a:bodyPr>
          <a:lstStyle>
            <a:lvl1pPr marL="346486" indent="-346486">
              <a:spcBef>
                <a:spcPts val="1224"/>
              </a:spcBef>
              <a:buFont typeface="Wingdings" pitchFamily="2" charset="2"/>
              <a:buChar char=""/>
              <a:defRPr lang="en-US" sz="3672" kern="1200" spc="-71" baseline="0" dirty="0" smtClean="0">
                <a:solidFill>
                  <a:schemeClr val="bg1">
                    <a:lumMod val="75000"/>
                    <a:lumOff val="25000"/>
                  </a:schemeClr>
                </a:solidFill>
                <a:latin typeface="+mj-lt"/>
                <a:ea typeface="+mn-ea"/>
                <a:cs typeface="+mn-cs"/>
              </a:defRPr>
            </a:lvl1pPr>
            <a:lvl2pPr marL="647637" indent="-349724">
              <a:defRPr lang="en-US" sz="2040" kern="1200" spc="0" baseline="0" dirty="0" smtClean="0">
                <a:solidFill>
                  <a:schemeClr val="bg1">
                    <a:lumMod val="75000"/>
                    <a:lumOff val="25000"/>
                  </a:schemeClr>
                </a:solidFill>
                <a:latin typeface="+mn-lt"/>
                <a:ea typeface="+mn-ea"/>
                <a:cs typeface="+mn-cs"/>
              </a:defRPr>
            </a:lvl2pPr>
            <a:lvl3pPr marL="880786" indent="-349724">
              <a:defRPr lang="en-US" sz="2040" kern="1200" spc="0" baseline="0" dirty="0" smtClean="0">
                <a:solidFill>
                  <a:schemeClr val="bg1">
                    <a:lumMod val="75000"/>
                    <a:lumOff val="25000"/>
                  </a:schemeClr>
                </a:solidFill>
                <a:latin typeface="+mn-lt"/>
                <a:ea typeface="+mn-ea"/>
                <a:cs typeface="+mn-cs"/>
              </a:defRPr>
            </a:lvl3pPr>
            <a:lvl4pPr marL="1049171" indent="-349724">
              <a:defRPr lang="en-US" sz="2040" kern="1200" spc="0" baseline="0" dirty="0" smtClean="0">
                <a:solidFill>
                  <a:schemeClr val="bg1">
                    <a:lumMod val="75000"/>
                    <a:lumOff val="25000"/>
                  </a:schemeClr>
                </a:solidFill>
                <a:latin typeface="+mn-lt"/>
                <a:ea typeface="+mn-ea"/>
                <a:cs typeface="+mn-cs"/>
              </a:defRPr>
            </a:lvl4pPr>
            <a:lvl5pPr marL="1230509" indent="-349724">
              <a:defRPr lang="en-US" sz="2040" kern="1200" spc="0" baseline="0" dirty="0">
                <a:solidFill>
                  <a:schemeClr val="bg1">
                    <a:lumMod val="75000"/>
                    <a:lumOff val="25000"/>
                  </a:schemeClr>
                </a:solidFill>
                <a:latin typeface="+mn-lt"/>
                <a:ea typeface="+mn-ea"/>
                <a:cs typeface="+mn-cs"/>
              </a:defRPr>
            </a:lvl5pPr>
          </a:lstStyle>
          <a:p>
            <a:pPr marL="297913" marR="0" lvl="0" indent="-297913" algn="l" defTabSz="932559"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Click to edit Master text styles</a:t>
            </a:r>
          </a:p>
          <a:p>
            <a:pPr marL="297913" marR="0" lvl="1" indent="-297913" algn="l" defTabSz="932559"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Second level</a:t>
            </a:r>
          </a:p>
          <a:p>
            <a:pPr marL="297913" marR="0" lvl="2" indent="-297913" algn="l" defTabSz="932559"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Third level</a:t>
            </a:r>
          </a:p>
          <a:p>
            <a:pPr marL="297913" marR="0" lvl="3" indent="-297913" algn="l" defTabSz="932559"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Fourth level</a:t>
            </a:r>
          </a:p>
          <a:p>
            <a:pPr marL="297913" marR="0" lvl="4" indent="-297913" algn="l" defTabSz="932559"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smtClean="0"/>
              <a:t>Fifth level</a:t>
            </a:r>
            <a:endParaRPr lang="en-US" dirty="0"/>
          </a:p>
        </p:txBody>
      </p:sp>
    </p:spTree>
    <p:extLst>
      <p:ext uri="{BB962C8B-B14F-4D97-AF65-F5344CB8AC3E}">
        <p14:creationId xmlns:p14="http://schemas.microsoft.com/office/powerpoint/2010/main" val="179690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2"/>
            <a:ext cx="5504574" cy="5284752"/>
          </a:xfrm>
        </p:spPr>
        <p:txBody>
          <a:bodyPr/>
          <a:lstStyle>
            <a:lvl1pPr marL="0" indent="0">
              <a:spcBef>
                <a:spcPts val="1224"/>
              </a:spcBef>
              <a:buNone/>
              <a:defRPr sz="4080">
                <a:solidFill>
                  <a:schemeClr val="bg1">
                    <a:lumMod val="75000"/>
                    <a:lumOff val="25000"/>
                  </a:schemeClr>
                </a:solidFill>
                <a:latin typeface="+mn-lt"/>
              </a:defRPr>
            </a:lvl1pPr>
            <a:lvl2pPr marL="0" indent="0">
              <a:buNone/>
              <a:defRPr sz="2040">
                <a:solidFill>
                  <a:schemeClr val="bg1">
                    <a:lumMod val="75000"/>
                    <a:lumOff val="25000"/>
                  </a:schemeClr>
                </a:solidFill>
                <a:latin typeface="+mn-lt"/>
              </a:defRPr>
            </a:lvl2pPr>
            <a:lvl3pPr marL="238007" indent="0">
              <a:buNone/>
              <a:defRPr sz="2040">
                <a:solidFill>
                  <a:schemeClr val="bg1">
                    <a:lumMod val="75000"/>
                    <a:lumOff val="25000"/>
                  </a:schemeClr>
                </a:solidFill>
                <a:latin typeface="+mn-lt"/>
              </a:defRPr>
            </a:lvl3pPr>
            <a:lvl4pPr marL="466298" indent="0">
              <a:buNone/>
              <a:defRPr sz="2040">
                <a:solidFill>
                  <a:schemeClr val="bg1">
                    <a:lumMod val="75000"/>
                    <a:lumOff val="25000"/>
                  </a:schemeClr>
                </a:solidFill>
                <a:latin typeface="+mn-lt"/>
              </a:defRPr>
            </a:lvl4pPr>
            <a:lvl5pPr marL="707543" indent="0">
              <a:buNone/>
              <a:defRPr sz="2040">
                <a:solidFill>
                  <a:schemeClr val="bg1">
                    <a:lumMod val="75000"/>
                    <a:lumOff val="2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2"/>
            <a:ext cx="5504574" cy="5284752"/>
          </a:xfrm>
        </p:spPr>
        <p:txBody>
          <a:bodyPr/>
          <a:lstStyle>
            <a:lvl1pPr marL="0" indent="0">
              <a:spcBef>
                <a:spcPts val="1224"/>
              </a:spcBef>
              <a:buNone/>
              <a:defRPr lang="en-US" sz="4080" kern="1200" spc="-71" baseline="0" dirty="0" smtClean="0">
                <a:solidFill>
                  <a:schemeClr val="bg1">
                    <a:lumMod val="75000"/>
                    <a:lumOff val="25000"/>
                  </a:schemeClr>
                </a:solidFill>
                <a:latin typeface="+mn-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solidFill>
                  <a:schemeClr val="bg1">
                    <a:lumMod val="75000"/>
                    <a:lumOff val="25000"/>
                  </a:schemeClr>
                </a:soli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solidFill>
                  <a:schemeClr val="bg1">
                    <a:lumMod val="75000"/>
                    <a:lumOff val="25000"/>
                  </a:schemeClr>
                </a:soli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solidFill>
                  <a:schemeClr val="bg1">
                    <a:lumMod val="75000"/>
                    <a:lumOff val="25000"/>
                  </a:schemeClr>
                </a:soli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solidFill>
                  <a:schemeClr val="bg1">
                    <a:lumMod val="75000"/>
                    <a:lumOff val="25000"/>
                  </a:schemeClr>
                </a:soli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208489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alpha val="99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2350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_text_boxe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alpha val="99000"/>
                  </a:schemeClr>
                </a:solidFill>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4852850" y="2576874"/>
            <a:ext cx="2724297"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48" smtClean="0">
                <a:solidFill>
                  <a:schemeClr val="tx1">
                    <a:alpha val="99000"/>
                  </a:schemeClr>
                </a:solidFill>
                <a:ea typeface="Segoe UI" pitchFamily="34" charset="0"/>
                <a:cs typeface="Segoe UI" pitchFamily="34" charset="0"/>
              </a:defRPr>
            </a:lvl1pPr>
            <a:lvl2pPr>
              <a:defRPr lang="en-US" sz="1836" smtClean="0">
                <a:solidFill>
                  <a:schemeClr val="lt1"/>
                </a:solidFill>
              </a:defRPr>
            </a:lvl2pPr>
            <a:lvl3pPr>
              <a:defRPr lang="en-US" sz="1836" smtClean="0">
                <a:solidFill>
                  <a:schemeClr val="lt1"/>
                </a:solidFill>
              </a:defRPr>
            </a:lvl3pPr>
            <a:lvl4pPr>
              <a:defRPr lang="en-US" sz="1836" smtClean="0">
                <a:solidFill>
                  <a:schemeClr val="lt1"/>
                </a:solidFill>
              </a:defRPr>
            </a:lvl4pPr>
            <a:lvl5pPr>
              <a:defRPr lang="en-US" sz="1836">
                <a:solidFill>
                  <a:schemeClr val="lt1"/>
                </a:solidFill>
              </a:defRPr>
            </a:lvl5pPr>
          </a:lstStyle>
          <a:p>
            <a:pPr marL="0" lvl="0" defTabSz="932290" fontAlgn="base">
              <a:spcBef>
                <a:spcPct val="0"/>
              </a:spcBef>
              <a:spcAft>
                <a:spcPct val="0"/>
              </a:spcAft>
            </a:pPr>
            <a:r>
              <a:rPr lang="en-US" smtClean="0"/>
              <a:t>Click to edit Master text styles</a:t>
            </a:r>
          </a:p>
        </p:txBody>
      </p:sp>
      <p:sp>
        <p:nvSpPr>
          <p:cNvPr id="11" name="Text Placeholder 8"/>
          <p:cNvSpPr>
            <a:spLocks noGrp="1"/>
          </p:cNvSpPr>
          <p:nvPr>
            <p:ph type="body" sz="quarter" idx="12"/>
          </p:nvPr>
        </p:nvSpPr>
        <p:spPr>
          <a:xfrm>
            <a:off x="4852850" y="3509477"/>
            <a:ext cx="2724297"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32" dirty="0" smtClean="0">
                <a:solidFill>
                  <a:srgbClr val="0072C6">
                    <a:lumMod val="50000"/>
                    <a:alpha val="99000"/>
                  </a:srgbClr>
                </a:solidFill>
              </a:defRPr>
            </a:lvl1pPr>
          </a:lstStyle>
          <a:p>
            <a:pPr marL="0" lvl="0">
              <a:spcBef>
                <a:spcPts val="1224"/>
              </a:spcBef>
            </a:pPr>
            <a:r>
              <a:rPr lang="en-US" smtClean="0"/>
              <a:t>Click to edit Master text styles</a:t>
            </a:r>
          </a:p>
        </p:txBody>
      </p:sp>
      <p:sp>
        <p:nvSpPr>
          <p:cNvPr id="12" name="Text Placeholder 8"/>
          <p:cNvSpPr>
            <a:spLocks noGrp="1"/>
          </p:cNvSpPr>
          <p:nvPr>
            <p:ph type="body" sz="quarter" idx="13"/>
          </p:nvPr>
        </p:nvSpPr>
        <p:spPr>
          <a:xfrm>
            <a:off x="7686459" y="2576874"/>
            <a:ext cx="2724297"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48" smtClean="0">
                <a:solidFill>
                  <a:schemeClr val="tx1">
                    <a:alpha val="99000"/>
                  </a:schemeClr>
                </a:solidFill>
                <a:ea typeface="Segoe UI" pitchFamily="34" charset="0"/>
                <a:cs typeface="Segoe UI" pitchFamily="34" charset="0"/>
              </a:defRPr>
            </a:lvl1pPr>
            <a:lvl2pPr>
              <a:defRPr lang="en-US" sz="1836" smtClean="0">
                <a:solidFill>
                  <a:schemeClr val="lt1"/>
                </a:solidFill>
              </a:defRPr>
            </a:lvl2pPr>
            <a:lvl3pPr>
              <a:defRPr lang="en-US" sz="1836" smtClean="0">
                <a:solidFill>
                  <a:schemeClr val="lt1"/>
                </a:solidFill>
              </a:defRPr>
            </a:lvl3pPr>
            <a:lvl4pPr>
              <a:defRPr lang="en-US" sz="1836" smtClean="0">
                <a:solidFill>
                  <a:schemeClr val="lt1"/>
                </a:solidFill>
              </a:defRPr>
            </a:lvl4pPr>
            <a:lvl5pPr>
              <a:defRPr lang="en-US" sz="1836">
                <a:solidFill>
                  <a:schemeClr val="lt1"/>
                </a:solidFill>
              </a:defRPr>
            </a:lvl5pPr>
          </a:lstStyle>
          <a:p>
            <a:pPr marL="0" lvl="0" defTabSz="932290" fontAlgn="base">
              <a:spcBef>
                <a:spcPct val="0"/>
              </a:spcBef>
              <a:spcAft>
                <a:spcPct val="0"/>
              </a:spcAft>
            </a:pPr>
            <a:r>
              <a:rPr lang="en-US" smtClean="0"/>
              <a:t>Click to edit Master text styles</a:t>
            </a:r>
          </a:p>
        </p:txBody>
      </p:sp>
      <p:sp>
        <p:nvSpPr>
          <p:cNvPr id="13" name="Text Placeholder 8"/>
          <p:cNvSpPr>
            <a:spLocks noGrp="1"/>
          </p:cNvSpPr>
          <p:nvPr>
            <p:ph type="body" sz="quarter" idx="14"/>
          </p:nvPr>
        </p:nvSpPr>
        <p:spPr>
          <a:xfrm>
            <a:off x="7686459" y="3509477"/>
            <a:ext cx="2724297"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32" dirty="0" smtClean="0">
                <a:solidFill>
                  <a:srgbClr val="0072C6">
                    <a:lumMod val="50000"/>
                    <a:alpha val="99000"/>
                  </a:srgbClr>
                </a:solidFill>
              </a:defRPr>
            </a:lvl1pPr>
          </a:lstStyle>
          <a:p>
            <a:pPr marL="0" lvl="0">
              <a:spcBef>
                <a:spcPts val="1224"/>
              </a:spcBef>
            </a:pPr>
            <a:r>
              <a:rPr lang="en-US" smtClean="0"/>
              <a:t>Click to edit Master text styles</a:t>
            </a:r>
          </a:p>
        </p:txBody>
      </p:sp>
      <p:sp>
        <p:nvSpPr>
          <p:cNvPr id="14" name="Text Placeholder 8"/>
          <p:cNvSpPr>
            <a:spLocks noGrp="1"/>
          </p:cNvSpPr>
          <p:nvPr>
            <p:ph type="body" sz="quarter" idx="15"/>
          </p:nvPr>
        </p:nvSpPr>
        <p:spPr>
          <a:xfrm>
            <a:off x="2022387" y="2576874"/>
            <a:ext cx="2724297"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48" smtClean="0">
                <a:solidFill>
                  <a:schemeClr val="tx1">
                    <a:alpha val="99000"/>
                  </a:schemeClr>
                </a:solidFill>
                <a:ea typeface="Segoe UI" pitchFamily="34" charset="0"/>
                <a:cs typeface="Segoe UI" pitchFamily="34" charset="0"/>
              </a:defRPr>
            </a:lvl1pPr>
            <a:lvl2pPr>
              <a:defRPr lang="en-US" sz="1836" smtClean="0">
                <a:solidFill>
                  <a:schemeClr val="lt1"/>
                </a:solidFill>
              </a:defRPr>
            </a:lvl2pPr>
            <a:lvl3pPr>
              <a:defRPr lang="en-US" sz="1836" smtClean="0">
                <a:solidFill>
                  <a:schemeClr val="lt1"/>
                </a:solidFill>
              </a:defRPr>
            </a:lvl3pPr>
            <a:lvl4pPr>
              <a:defRPr lang="en-US" sz="1836" smtClean="0">
                <a:solidFill>
                  <a:schemeClr val="lt1"/>
                </a:solidFill>
              </a:defRPr>
            </a:lvl4pPr>
            <a:lvl5pPr>
              <a:defRPr lang="en-US" sz="1836">
                <a:solidFill>
                  <a:schemeClr val="lt1"/>
                </a:solidFill>
              </a:defRPr>
            </a:lvl5pPr>
          </a:lstStyle>
          <a:p>
            <a:pPr marL="0" lvl="0" defTabSz="932290" fontAlgn="base">
              <a:spcBef>
                <a:spcPct val="0"/>
              </a:spcBef>
              <a:spcAft>
                <a:spcPct val="0"/>
              </a:spcAft>
            </a:pPr>
            <a:r>
              <a:rPr lang="en-US" smtClean="0"/>
              <a:t>Click to edit Master text styles</a:t>
            </a:r>
          </a:p>
        </p:txBody>
      </p:sp>
      <p:sp>
        <p:nvSpPr>
          <p:cNvPr id="15" name="Text Placeholder 8"/>
          <p:cNvSpPr>
            <a:spLocks noGrp="1"/>
          </p:cNvSpPr>
          <p:nvPr>
            <p:ph type="body" sz="quarter" idx="16"/>
          </p:nvPr>
        </p:nvSpPr>
        <p:spPr>
          <a:xfrm>
            <a:off x="2022387" y="3509477"/>
            <a:ext cx="2724297"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32" dirty="0" smtClean="0">
                <a:solidFill>
                  <a:srgbClr val="0072C6">
                    <a:lumMod val="50000"/>
                    <a:alpha val="99000"/>
                  </a:srgbClr>
                </a:solidFill>
              </a:defRPr>
            </a:lvl1pPr>
          </a:lstStyle>
          <a:p>
            <a:pPr marL="0" lvl="0">
              <a:spcBef>
                <a:spcPts val="1224"/>
              </a:spcBef>
            </a:pPr>
            <a:r>
              <a:rPr lang="en-US" smtClean="0"/>
              <a:t>Click to edit Master text styles</a:t>
            </a:r>
          </a:p>
        </p:txBody>
      </p:sp>
    </p:spTree>
    <p:extLst>
      <p:ext uri="{BB962C8B-B14F-4D97-AF65-F5344CB8AC3E}">
        <p14:creationId xmlns:p14="http://schemas.microsoft.com/office/powerpoint/2010/main" val="76892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4_text_boxe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alpha val="99000"/>
                  </a:schemeClr>
                </a:solidFill>
              </a:defRPr>
            </a:lvl1pPr>
          </a:lstStyle>
          <a:p>
            <a:r>
              <a:rPr lang="en-US" smtClean="0"/>
              <a:t>Click to edit Master title style</a:t>
            </a:r>
            <a:endParaRPr lang="en-US" dirty="0"/>
          </a:p>
        </p:txBody>
      </p:sp>
      <p:sp>
        <p:nvSpPr>
          <p:cNvPr id="9" name="Text Placeholder 8"/>
          <p:cNvSpPr>
            <a:spLocks noGrp="1"/>
          </p:cNvSpPr>
          <p:nvPr>
            <p:ph type="body" sz="quarter" idx="10"/>
          </p:nvPr>
        </p:nvSpPr>
        <p:spPr>
          <a:xfrm>
            <a:off x="6266101" y="1422721"/>
            <a:ext cx="2724297"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48" smtClean="0">
                <a:solidFill>
                  <a:schemeClr val="tx1">
                    <a:alpha val="99000"/>
                  </a:schemeClr>
                </a:solidFill>
                <a:ea typeface="Segoe UI" pitchFamily="34" charset="0"/>
                <a:cs typeface="Segoe UI" pitchFamily="34" charset="0"/>
              </a:defRPr>
            </a:lvl1pPr>
            <a:lvl2pPr>
              <a:defRPr lang="en-US" sz="1836" smtClean="0">
                <a:solidFill>
                  <a:schemeClr val="lt1"/>
                </a:solidFill>
              </a:defRPr>
            </a:lvl2pPr>
            <a:lvl3pPr>
              <a:defRPr lang="en-US" sz="1836" smtClean="0">
                <a:solidFill>
                  <a:schemeClr val="lt1"/>
                </a:solidFill>
              </a:defRPr>
            </a:lvl3pPr>
            <a:lvl4pPr>
              <a:defRPr lang="en-US" sz="1836" smtClean="0">
                <a:solidFill>
                  <a:schemeClr val="lt1"/>
                </a:solidFill>
              </a:defRPr>
            </a:lvl4pPr>
            <a:lvl5pPr>
              <a:defRPr lang="en-US" sz="1836">
                <a:solidFill>
                  <a:schemeClr val="lt1"/>
                </a:solidFill>
              </a:defRPr>
            </a:lvl5pPr>
          </a:lstStyle>
          <a:p>
            <a:pPr marL="0" lvl="0" defTabSz="932290" fontAlgn="base">
              <a:spcBef>
                <a:spcPct val="0"/>
              </a:spcBef>
              <a:spcAft>
                <a:spcPct val="0"/>
              </a:spcAft>
            </a:pPr>
            <a:r>
              <a:rPr lang="en-US" smtClean="0"/>
              <a:t>Click to edit Master text styles</a:t>
            </a:r>
          </a:p>
        </p:txBody>
      </p:sp>
      <p:sp>
        <p:nvSpPr>
          <p:cNvPr id="11" name="Text Placeholder 8"/>
          <p:cNvSpPr>
            <a:spLocks noGrp="1"/>
          </p:cNvSpPr>
          <p:nvPr>
            <p:ph type="body" sz="quarter" idx="12"/>
          </p:nvPr>
        </p:nvSpPr>
        <p:spPr>
          <a:xfrm>
            <a:off x="6266101" y="2355324"/>
            <a:ext cx="2724297"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32" dirty="0" smtClean="0">
                <a:solidFill>
                  <a:srgbClr val="0072C6">
                    <a:lumMod val="50000"/>
                    <a:alpha val="99000"/>
                  </a:srgbClr>
                </a:solidFill>
              </a:defRPr>
            </a:lvl1pPr>
          </a:lstStyle>
          <a:p>
            <a:pPr marL="0" lvl="0">
              <a:spcBef>
                <a:spcPts val="1224"/>
              </a:spcBef>
            </a:pPr>
            <a:r>
              <a:rPr lang="en-US" smtClean="0"/>
              <a:t>Click to edit Master text styles</a:t>
            </a:r>
          </a:p>
        </p:txBody>
      </p:sp>
      <p:sp>
        <p:nvSpPr>
          <p:cNvPr id="14" name="Text Placeholder 8"/>
          <p:cNvSpPr>
            <a:spLocks noGrp="1"/>
          </p:cNvSpPr>
          <p:nvPr>
            <p:ph type="body" sz="quarter" idx="15"/>
          </p:nvPr>
        </p:nvSpPr>
        <p:spPr>
          <a:xfrm>
            <a:off x="3435639" y="1422721"/>
            <a:ext cx="2724297"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48" smtClean="0">
                <a:solidFill>
                  <a:schemeClr val="tx1">
                    <a:alpha val="99000"/>
                  </a:schemeClr>
                </a:solidFill>
                <a:ea typeface="Segoe UI" pitchFamily="34" charset="0"/>
                <a:cs typeface="Segoe UI" pitchFamily="34" charset="0"/>
              </a:defRPr>
            </a:lvl1pPr>
            <a:lvl2pPr>
              <a:defRPr lang="en-US" sz="1836" smtClean="0">
                <a:solidFill>
                  <a:schemeClr val="lt1"/>
                </a:solidFill>
              </a:defRPr>
            </a:lvl2pPr>
            <a:lvl3pPr>
              <a:defRPr lang="en-US" sz="1836" smtClean="0">
                <a:solidFill>
                  <a:schemeClr val="lt1"/>
                </a:solidFill>
              </a:defRPr>
            </a:lvl3pPr>
            <a:lvl4pPr>
              <a:defRPr lang="en-US" sz="1836" smtClean="0">
                <a:solidFill>
                  <a:schemeClr val="lt1"/>
                </a:solidFill>
              </a:defRPr>
            </a:lvl4pPr>
            <a:lvl5pPr>
              <a:defRPr lang="en-US" sz="1836">
                <a:solidFill>
                  <a:schemeClr val="lt1"/>
                </a:solidFill>
              </a:defRPr>
            </a:lvl5pPr>
          </a:lstStyle>
          <a:p>
            <a:pPr marL="0" lvl="0" defTabSz="932290" fontAlgn="base">
              <a:spcBef>
                <a:spcPct val="0"/>
              </a:spcBef>
              <a:spcAft>
                <a:spcPct val="0"/>
              </a:spcAft>
            </a:pPr>
            <a:r>
              <a:rPr lang="en-US" smtClean="0"/>
              <a:t>Click to edit Master text styles</a:t>
            </a:r>
          </a:p>
        </p:txBody>
      </p:sp>
      <p:sp>
        <p:nvSpPr>
          <p:cNvPr id="15" name="Text Placeholder 8"/>
          <p:cNvSpPr>
            <a:spLocks noGrp="1"/>
          </p:cNvSpPr>
          <p:nvPr>
            <p:ph type="body" sz="quarter" idx="16"/>
          </p:nvPr>
        </p:nvSpPr>
        <p:spPr>
          <a:xfrm>
            <a:off x="3435639" y="2355324"/>
            <a:ext cx="2724297"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32" dirty="0" smtClean="0">
                <a:solidFill>
                  <a:srgbClr val="0072C6">
                    <a:lumMod val="50000"/>
                    <a:alpha val="99000"/>
                  </a:srgbClr>
                </a:solidFill>
              </a:defRPr>
            </a:lvl1pPr>
          </a:lstStyle>
          <a:p>
            <a:pPr marL="0" lvl="0">
              <a:spcBef>
                <a:spcPts val="1224"/>
              </a:spcBef>
            </a:pPr>
            <a:r>
              <a:rPr lang="en-US" smtClean="0"/>
              <a:t>Click to edit Master text styles</a:t>
            </a:r>
          </a:p>
        </p:txBody>
      </p:sp>
      <p:sp>
        <p:nvSpPr>
          <p:cNvPr id="10" name="Text Placeholder 8"/>
          <p:cNvSpPr>
            <a:spLocks noGrp="1"/>
          </p:cNvSpPr>
          <p:nvPr>
            <p:ph type="body" sz="quarter" idx="17"/>
          </p:nvPr>
        </p:nvSpPr>
        <p:spPr>
          <a:xfrm>
            <a:off x="6266101" y="4040506"/>
            <a:ext cx="2724297"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48" smtClean="0">
                <a:solidFill>
                  <a:schemeClr val="tx1">
                    <a:alpha val="99000"/>
                  </a:schemeClr>
                </a:solidFill>
                <a:ea typeface="Segoe UI" pitchFamily="34" charset="0"/>
                <a:cs typeface="Segoe UI" pitchFamily="34" charset="0"/>
              </a:defRPr>
            </a:lvl1pPr>
            <a:lvl2pPr>
              <a:defRPr lang="en-US" sz="1836" smtClean="0">
                <a:solidFill>
                  <a:schemeClr val="lt1"/>
                </a:solidFill>
              </a:defRPr>
            </a:lvl2pPr>
            <a:lvl3pPr>
              <a:defRPr lang="en-US" sz="1836" smtClean="0">
                <a:solidFill>
                  <a:schemeClr val="lt1"/>
                </a:solidFill>
              </a:defRPr>
            </a:lvl3pPr>
            <a:lvl4pPr>
              <a:defRPr lang="en-US" sz="1836" smtClean="0">
                <a:solidFill>
                  <a:schemeClr val="lt1"/>
                </a:solidFill>
              </a:defRPr>
            </a:lvl4pPr>
            <a:lvl5pPr>
              <a:defRPr lang="en-US" sz="1836">
                <a:solidFill>
                  <a:schemeClr val="lt1"/>
                </a:solidFill>
              </a:defRPr>
            </a:lvl5pPr>
          </a:lstStyle>
          <a:p>
            <a:pPr marL="0" lvl="0" defTabSz="932290" fontAlgn="base">
              <a:spcBef>
                <a:spcPct val="0"/>
              </a:spcBef>
              <a:spcAft>
                <a:spcPct val="0"/>
              </a:spcAft>
            </a:pPr>
            <a:r>
              <a:rPr lang="en-US" smtClean="0"/>
              <a:t>Click to edit Master text styles</a:t>
            </a:r>
          </a:p>
        </p:txBody>
      </p:sp>
      <p:sp>
        <p:nvSpPr>
          <p:cNvPr id="16" name="Text Placeholder 8"/>
          <p:cNvSpPr>
            <a:spLocks noGrp="1"/>
          </p:cNvSpPr>
          <p:nvPr>
            <p:ph type="body" sz="quarter" idx="18"/>
          </p:nvPr>
        </p:nvSpPr>
        <p:spPr>
          <a:xfrm>
            <a:off x="6266101" y="4973109"/>
            <a:ext cx="2724297"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32" dirty="0" smtClean="0">
                <a:solidFill>
                  <a:srgbClr val="0072C6">
                    <a:lumMod val="50000"/>
                    <a:alpha val="99000"/>
                  </a:srgbClr>
                </a:solidFill>
              </a:defRPr>
            </a:lvl1pPr>
          </a:lstStyle>
          <a:p>
            <a:pPr marL="0" lvl="0">
              <a:spcBef>
                <a:spcPts val="1224"/>
              </a:spcBef>
            </a:pPr>
            <a:r>
              <a:rPr lang="en-US" smtClean="0"/>
              <a:t>Click to edit Master text styles</a:t>
            </a:r>
          </a:p>
        </p:txBody>
      </p:sp>
      <p:sp>
        <p:nvSpPr>
          <p:cNvPr id="19" name="Text Placeholder 8"/>
          <p:cNvSpPr>
            <a:spLocks noGrp="1"/>
          </p:cNvSpPr>
          <p:nvPr>
            <p:ph type="body" sz="quarter" idx="21"/>
          </p:nvPr>
        </p:nvSpPr>
        <p:spPr>
          <a:xfrm>
            <a:off x="3435639" y="4040506"/>
            <a:ext cx="2724297" cy="932603"/>
          </a:xfr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48" smtClean="0">
                <a:solidFill>
                  <a:schemeClr val="tx1">
                    <a:alpha val="99000"/>
                  </a:schemeClr>
                </a:solidFill>
                <a:ea typeface="Segoe UI" pitchFamily="34" charset="0"/>
                <a:cs typeface="Segoe UI" pitchFamily="34" charset="0"/>
              </a:defRPr>
            </a:lvl1pPr>
            <a:lvl2pPr>
              <a:defRPr lang="en-US" sz="1836" smtClean="0">
                <a:solidFill>
                  <a:schemeClr val="lt1"/>
                </a:solidFill>
              </a:defRPr>
            </a:lvl2pPr>
            <a:lvl3pPr>
              <a:defRPr lang="en-US" sz="1836" smtClean="0">
                <a:solidFill>
                  <a:schemeClr val="lt1"/>
                </a:solidFill>
              </a:defRPr>
            </a:lvl3pPr>
            <a:lvl4pPr>
              <a:defRPr lang="en-US" sz="1836" smtClean="0">
                <a:solidFill>
                  <a:schemeClr val="lt1"/>
                </a:solidFill>
              </a:defRPr>
            </a:lvl4pPr>
            <a:lvl5pPr>
              <a:defRPr lang="en-US" sz="1836">
                <a:solidFill>
                  <a:schemeClr val="lt1"/>
                </a:solidFill>
              </a:defRPr>
            </a:lvl5pPr>
          </a:lstStyle>
          <a:p>
            <a:pPr marL="0" lvl="0" defTabSz="932290" fontAlgn="base">
              <a:spcBef>
                <a:spcPct val="0"/>
              </a:spcBef>
              <a:spcAft>
                <a:spcPct val="0"/>
              </a:spcAft>
            </a:pPr>
            <a:r>
              <a:rPr lang="en-US" smtClean="0"/>
              <a:t>Click to edit Master text styles</a:t>
            </a:r>
          </a:p>
        </p:txBody>
      </p:sp>
      <p:sp>
        <p:nvSpPr>
          <p:cNvPr id="20" name="Text Placeholder 8"/>
          <p:cNvSpPr>
            <a:spLocks noGrp="1"/>
          </p:cNvSpPr>
          <p:nvPr>
            <p:ph type="body" sz="quarter" idx="22"/>
          </p:nvPr>
        </p:nvSpPr>
        <p:spPr>
          <a:xfrm>
            <a:off x="3435639" y="4973109"/>
            <a:ext cx="2724297" cy="1557448"/>
          </a:xfrm>
          <a:solidFill>
            <a:srgbClr val="C7C7C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32" dirty="0" smtClean="0">
                <a:solidFill>
                  <a:srgbClr val="0072C6">
                    <a:lumMod val="50000"/>
                    <a:alpha val="99000"/>
                  </a:srgbClr>
                </a:solidFill>
              </a:defRPr>
            </a:lvl1pPr>
          </a:lstStyle>
          <a:p>
            <a:pPr marL="0" lvl="0">
              <a:spcBef>
                <a:spcPts val="1224"/>
              </a:spcBef>
            </a:pPr>
            <a:r>
              <a:rPr lang="en-US" smtClean="0"/>
              <a:t>Click to edit Master text styles</a:t>
            </a:r>
          </a:p>
        </p:txBody>
      </p:sp>
    </p:spTree>
    <p:extLst>
      <p:ext uri="{BB962C8B-B14F-4D97-AF65-F5344CB8AC3E}">
        <p14:creationId xmlns:p14="http://schemas.microsoft.com/office/powerpoint/2010/main" val="275372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image" Target="../media/image3.png"/><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7.xml"/><Relationship Id="rId1" Type="http://schemas.openxmlformats.org/officeDocument/2006/relationships/slideLayout" Target="../slideLayouts/slideLayout86.xml"/><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theme" Target="../theme/theme7.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6" Type="http://schemas.openxmlformats.org/officeDocument/2006/relationships/theme" Target="../theme/theme8.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233151"/>
            <a:ext cx="11375536" cy="621530"/>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29661" y="1476622"/>
            <a:ext cx="11375535" cy="2040374"/>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3841681"/>
      </p:ext>
    </p:extLst>
  </p:cSld>
  <p:clrMap bg1="dk1" tx1="lt1" bg2="dk2" tx2="lt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 id="2147484348" r:id="rId17"/>
    <p:sldLayoutId id="2147484349" r:id="rId18"/>
    <p:sldLayoutId id="2147484350" r:id="rId19"/>
    <p:sldLayoutId id="2147484351" r:id="rId20"/>
    <p:sldLayoutId id="2147484352" r:id="rId21"/>
  </p:sldLayoutIdLst>
  <p:transition>
    <p:fade/>
  </p:transition>
  <p:timing>
    <p:tnLst>
      <p:par>
        <p:cTn id="1" dur="indefinite" restart="never" nodeType="tmRoot"/>
      </p:par>
    </p:tnLst>
  </p:timing>
  <p:txStyles>
    <p:titleStyle>
      <a:lvl1pPr algn="l" defTabSz="932559" rtl="0" eaLnBrk="1" latinLnBrk="0" hangingPunct="1">
        <a:lnSpc>
          <a:spcPct val="90000"/>
        </a:lnSpc>
        <a:spcBef>
          <a:spcPct val="0"/>
        </a:spcBef>
        <a:buNone/>
        <a:defRPr lang="en-US" sz="4488" b="0" kern="1200" cap="none" spc="-102"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9536" indent="-469536" algn="l" defTabSz="932559" rtl="0" eaLnBrk="1" latinLnBrk="0" hangingPunct="1">
        <a:lnSpc>
          <a:spcPct val="90000"/>
        </a:lnSpc>
        <a:spcBef>
          <a:spcPct val="20000"/>
        </a:spcBef>
        <a:buSzPct val="90000"/>
        <a:buFont typeface="Arial" pitchFamily="34" charset="0"/>
        <a:buChar char="•"/>
        <a:defRPr sz="3264" kern="1200">
          <a:gradFill>
            <a:gsLst>
              <a:gs pos="0">
                <a:schemeClr val="tx1"/>
              </a:gs>
              <a:gs pos="86000">
                <a:schemeClr val="tx1"/>
              </a:gs>
            </a:gsLst>
            <a:lin ang="5400000" scaled="0"/>
          </a:gradFill>
          <a:latin typeface="+mn-lt"/>
          <a:ea typeface="+mn-ea"/>
          <a:cs typeface="+mn-cs"/>
        </a:defRPr>
      </a:lvl1pPr>
      <a:lvl2pPr marL="872691" indent="-403154" algn="l" defTabSz="932559" rtl="0" eaLnBrk="1" latinLnBrk="0" hangingPunct="1">
        <a:lnSpc>
          <a:spcPct val="90000"/>
        </a:lnSpc>
        <a:spcBef>
          <a:spcPct val="20000"/>
        </a:spcBef>
        <a:buSzPct val="90000"/>
        <a:buFont typeface="Arial" pitchFamily="34" charset="0"/>
        <a:buChar char="•"/>
        <a:defRPr sz="2856" kern="1200">
          <a:gradFill>
            <a:gsLst>
              <a:gs pos="0">
                <a:schemeClr val="tx1"/>
              </a:gs>
              <a:gs pos="86000">
                <a:schemeClr val="tx1"/>
              </a:gs>
            </a:gsLst>
            <a:lin ang="5400000" scaled="0"/>
          </a:gradFill>
          <a:latin typeface="+mn-lt"/>
          <a:ea typeface="+mn-ea"/>
          <a:cs typeface="+mn-cs"/>
        </a:defRPr>
      </a:lvl2pPr>
      <a:lvl3pPr marL="1283940" indent="-411249" algn="l" defTabSz="932559" rtl="0" eaLnBrk="1" latinLnBrk="0" hangingPunct="1">
        <a:lnSpc>
          <a:spcPct val="90000"/>
        </a:lnSpc>
        <a:spcBef>
          <a:spcPct val="20000"/>
        </a:spcBef>
        <a:buSzPct val="90000"/>
        <a:buFont typeface="Arial" pitchFamily="34" charset="0"/>
        <a:buChar char="•"/>
        <a:defRPr sz="2448" kern="1200">
          <a:gradFill>
            <a:gsLst>
              <a:gs pos="0">
                <a:schemeClr val="tx1"/>
              </a:gs>
              <a:gs pos="86000">
                <a:schemeClr val="tx1"/>
              </a:gs>
            </a:gsLst>
            <a:lin ang="5400000" scaled="0"/>
          </a:gradFill>
          <a:latin typeface="+mn-lt"/>
          <a:ea typeface="+mn-ea"/>
          <a:cs typeface="+mn-cs"/>
        </a:defRPr>
      </a:lvl3pPr>
      <a:lvl4pPr marL="1636902" indent="-352962" algn="l" defTabSz="932559" rtl="0" eaLnBrk="1" latinLnBrk="0" hangingPunct="1">
        <a:lnSpc>
          <a:spcPct val="90000"/>
        </a:lnSpc>
        <a:spcBef>
          <a:spcPct val="20000"/>
        </a:spcBef>
        <a:buSzPct val="90000"/>
        <a:buFont typeface="Arial" pitchFamily="34" charset="0"/>
        <a:buChar char="•"/>
        <a:defRPr sz="2040" kern="1200">
          <a:gradFill>
            <a:gsLst>
              <a:gs pos="0">
                <a:schemeClr val="tx1"/>
              </a:gs>
              <a:gs pos="86000">
                <a:schemeClr val="tx1"/>
              </a:gs>
            </a:gsLst>
            <a:lin ang="5400000" scaled="0"/>
          </a:gradFill>
          <a:latin typeface="+mn-lt"/>
          <a:ea typeface="+mn-ea"/>
          <a:cs typeface="+mn-cs"/>
        </a:defRPr>
      </a:lvl4pPr>
      <a:lvl5pPr marL="1980149" indent="-343247" algn="l" defTabSz="932559" rtl="0" eaLnBrk="1" latinLnBrk="0" hangingPunct="1">
        <a:lnSpc>
          <a:spcPct val="90000"/>
        </a:lnSpc>
        <a:spcBef>
          <a:spcPct val="20000"/>
        </a:spcBef>
        <a:buSzPct val="90000"/>
        <a:buFont typeface="Arial" pitchFamily="34" charset="0"/>
        <a:buChar char="•"/>
        <a:defRPr sz="2040" kern="1200">
          <a:gradFill>
            <a:gsLst>
              <a:gs pos="0">
                <a:schemeClr val="tx1"/>
              </a:gs>
              <a:gs pos="86000">
                <a:schemeClr val="tx1"/>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233152"/>
            <a:ext cx="11375536" cy="621530"/>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29662" y="1942924"/>
            <a:ext cx="11375534" cy="1651133"/>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3675216"/>
      </p:ext>
    </p:extLst>
  </p:cSld>
  <p:clrMap bg1="dk1" tx1="lt1" bg2="dk2" tx2="lt2" accent1="accent1" accent2="accent2" accent3="accent3" accent4="accent4" accent5="accent5" accent6="accent6" hlink="hlink" folHlink="folHlink"/>
  <p:sldLayoutIdLst>
    <p:sldLayoutId id="2147484354" r:id="rId1"/>
    <p:sldLayoutId id="2147484355" r:id="rId2"/>
  </p:sldLayoutIdLst>
  <p:transition>
    <p:fade/>
  </p:transition>
  <p:timing>
    <p:tnLst>
      <p:par>
        <p:cTn id="1" dur="indefinite" restart="never" nodeType="tmRoot"/>
      </p:par>
    </p:tnLst>
  </p:timing>
  <p:txStyles>
    <p:titleStyle>
      <a:lvl1pPr algn="l" defTabSz="932559" rtl="0" eaLnBrk="1" latinLnBrk="0" hangingPunct="1">
        <a:lnSpc>
          <a:spcPct val="90000"/>
        </a:lnSpc>
        <a:spcBef>
          <a:spcPct val="0"/>
        </a:spcBef>
        <a:buNone/>
        <a:defRPr lang="en-US" sz="4488" b="0" kern="1200" cap="none" spc="-102"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32559" rtl="0" eaLnBrk="1" latinLnBrk="0" hangingPunct="1">
        <a:lnSpc>
          <a:spcPct val="90000"/>
        </a:lnSpc>
        <a:spcBef>
          <a:spcPct val="20000"/>
        </a:spcBef>
        <a:buFont typeface="Arial" pitchFamily="34" charset="0"/>
        <a:buNone/>
        <a:defRPr sz="2448" b="0" kern="1200">
          <a:gradFill>
            <a:gsLst>
              <a:gs pos="0">
                <a:srgbClr val="000000"/>
              </a:gs>
              <a:gs pos="86000">
                <a:srgbClr val="000000"/>
              </a:gs>
            </a:gsLst>
            <a:lin ang="5400000" scaled="0"/>
          </a:gradFill>
          <a:latin typeface="Consolas" pitchFamily="49" charset="0"/>
          <a:ea typeface="+mn-ea"/>
          <a:cs typeface="Consolas" pitchFamily="49" charset="0"/>
        </a:defRPr>
      </a:lvl1pPr>
      <a:lvl2pPr marL="392615" indent="-8095" algn="l" defTabSz="932559" rtl="0" eaLnBrk="1" latinLnBrk="0" hangingPunct="1">
        <a:lnSpc>
          <a:spcPct val="90000"/>
        </a:lnSpc>
        <a:spcBef>
          <a:spcPct val="20000"/>
        </a:spcBef>
        <a:buFont typeface="Arial" pitchFamily="34" charset="0"/>
        <a:buNone/>
        <a:defRPr sz="2040" b="0" kern="1200">
          <a:gradFill>
            <a:gsLst>
              <a:gs pos="0">
                <a:srgbClr val="000000"/>
              </a:gs>
              <a:gs pos="86000">
                <a:srgbClr val="000000"/>
              </a:gs>
            </a:gsLst>
            <a:lin ang="5400000" scaled="0"/>
          </a:gradFill>
          <a:latin typeface="Consolas" pitchFamily="49" charset="0"/>
          <a:ea typeface="+mn-ea"/>
          <a:cs typeface="Consolas" pitchFamily="49" charset="0"/>
        </a:defRPr>
      </a:lvl2pPr>
      <a:lvl3pPr marL="777133"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3pPr>
      <a:lvl4pPr marL="1115780" indent="8095"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4pPr>
      <a:lvl5pPr marL="1454425" indent="0" algn="l" defTabSz="932559" rtl="0" eaLnBrk="1" latinLnBrk="0" hangingPunct="1">
        <a:lnSpc>
          <a:spcPct val="90000"/>
        </a:lnSpc>
        <a:spcBef>
          <a:spcPct val="20000"/>
        </a:spcBef>
        <a:buFont typeface="Arial" pitchFamily="34" charset="0"/>
        <a:buNone/>
        <a:defRPr sz="1836" b="0" kern="1200">
          <a:gradFill>
            <a:gsLst>
              <a:gs pos="0">
                <a:srgbClr val="000000"/>
              </a:gs>
              <a:gs pos="86000">
                <a:srgbClr val="000000"/>
              </a:gs>
            </a:gsLst>
            <a:lin ang="5400000" scaled="0"/>
          </a:gradFill>
          <a:latin typeface="Consolas" pitchFamily="49" charset="0"/>
          <a:ea typeface="+mn-ea"/>
          <a:cs typeface="Consolas" pitchFamily="49" charset="0"/>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233151"/>
            <a:ext cx="11375536" cy="762786"/>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31279" y="1476622"/>
            <a:ext cx="11378776" cy="528475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7145087"/>
      </p:ext>
    </p:extLst>
  </p:cSld>
  <p:clrMap bg1="dk1" tx1="lt1" bg2="dk2" tx2="lt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 id="2147484368" r:id="rId12"/>
    <p:sldLayoutId id="2147484369" r:id="rId13"/>
    <p:sldLayoutId id="2147484370" r:id="rId14"/>
    <p:sldLayoutId id="2147484371" r:id="rId15"/>
    <p:sldLayoutId id="2147484372" r:id="rId16"/>
    <p:sldLayoutId id="2147484373" r:id="rId17"/>
    <p:sldLayoutId id="2147484374" r:id="rId18"/>
    <p:sldLayoutId id="2147484375" r:id="rId19"/>
    <p:sldLayoutId id="2147484376" r:id="rId20"/>
  </p:sldLayoutIdLst>
  <p:transition>
    <p:fade/>
  </p:transition>
  <p:timing>
    <p:tnLst>
      <p:par>
        <p:cTn id="1" dur="indefinite" restart="never" nodeType="tmRoot"/>
      </p:par>
    </p:tnLst>
  </p:timing>
  <p:hf hdr="0"/>
  <p:txStyles>
    <p:titleStyle>
      <a:lvl1pPr algn="l" defTabSz="932559" rtl="0" eaLnBrk="1" latinLnBrk="0" hangingPunct="1">
        <a:lnSpc>
          <a:spcPct val="90000"/>
        </a:lnSpc>
        <a:spcBef>
          <a:spcPct val="0"/>
        </a:spcBef>
        <a:buNone/>
        <a:defRPr lang="en-US" sz="5507" b="0" kern="1200" cap="none" spc="-102" baseline="0" dirty="0" smtClean="0">
          <a:ln w="3175">
            <a:noFill/>
          </a:ln>
          <a:solidFill>
            <a:schemeClr val="bg2">
              <a:alpha val="99000"/>
            </a:schemeClr>
          </a:solidFill>
          <a:effectLst/>
          <a:latin typeface="+mj-lt"/>
          <a:ea typeface="+mn-ea"/>
          <a:cs typeface="Arial" charset="0"/>
        </a:defRPr>
      </a:lvl1pPr>
    </p:titleStyle>
    <p:bodyStyle>
      <a:lvl1pPr marL="346486" marR="0" indent="-346486" algn="l" defTabSz="932559" rtl="0" eaLnBrk="1" fontAlgn="auto" latinLnBrk="0" hangingPunct="1">
        <a:lnSpc>
          <a:spcPct val="90000"/>
        </a:lnSpc>
        <a:spcBef>
          <a:spcPct val="20000"/>
        </a:spcBef>
        <a:spcAft>
          <a:spcPts val="0"/>
        </a:spcAft>
        <a:buClrTx/>
        <a:buSzPct val="90000"/>
        <a:buFont typeface="Arial" pitchFamily="34" charset="0"/>
        <a:buChar char="•"/>
        <a:tabLst/>
        <a:defRPr sz="3672" kern="1200" spc="-71" baseline="0">
          <a:solidFill>
            <a:schemeClr val="bg1">
              <a:lumMod val="75000"/>
              <a:lumOff val="25000"/>
              <a:alpha val="99000"/>
            </a:schemeClr>
          </a:solidFill>
          <a:latin typeface="+mn-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solidFill>
            <a:schemeClr val="bg1">
              <a:lumMod val="75000"/>
              <a:lumOff val="25000"/>
              <a:alpha val="99000"/>
            </a:schemeClr>
          </a:soli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448" kern="1200" spc="0" baseline="0">
          <a:solidFill>
            <a:schemeClr val="bg1">
              <a:lumMod val="75000"/>
              <a:lumOff val="25000"/>
              <a:alpha val="99000"/>
            </a:schemeClr>
          </a:soli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solidFill>
            <a:schemeClr val="bg1">
              <a:lumMod val="75000"/>
              <a:lumOff val="25000"/>
              <a:alpha val="99000"/>
            </a:schemeClr>
          </a:soli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2040" kern="1200" spc="0" baseline="0">
          <a:solidFill>
            <a:schemeClr val="bg1">
              <a:lumMod val="75000"/>
              <a:lumOff val="25000"/>
              <a:alpha val="99000"/>
            </a:schemeClr>
          </a:soli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20543007"/>
      </p:ext>
    </p:extLst>
  </p:cSld>
  <p:clrMap bg1="dk1" tx1="lt1" bg2="dk2" tx2="lt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389" r:id="rId12"/>
    <p:sldLayoutId id="2147484390" r:id="rId13"/>
    <p:sldLayoutId id="2147484391" r:id="rId14"/>
    <p:sldLayoutId id="2147484392"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6.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6.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6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3" Type="http://schemas.openxmlformats.org/officeDocument/2006/relationships/hyperlink" Target="http://design.windows.com/" TargetMode="External"/><Relationship Id="rId2" Type="http://schemas.openxmlformats.org/officeDocument/2006/relationships/hyperlink" Target="http://msdn.microsoft.com/en-US/windows/apps/br229512" TargetMode="External"/><Relationship Id="rId1" Type="http://schemas.openxmlformats.org/officeDocument/2006/relationships/slideLayout" Target="../slideLayouts/slideLayout114.xml"/><Relationship Id="rId6" Type="http://schemas.openxmlformats.org/officeDocument/2006/relationships/hyperlink" Target="http://aka.ms/BuildSessions" TargetMode="External"/><Relationship Id="rId5" Type="http://schemas.openxmlformats.org/officeDocument/2006/relationships/hyperlink" Target="http://channel9.msdn.com/Windows" TargetMode="External"/><Relationship Id="rId4" Type="http://schemas.openxmlformats.org/officeDocument/2006/relationships/hyperlink" Target="http://code.msdn.microsoft.com/windowsapps/Windows-8-Modern-Style-App-Sample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a:t>
            </a:r>
            <a:r>
              <a:rPr lang="en-US" dirty="0" smtClean="0"/>
              <a:t>technologies </a:t>
            </a:r>
            <a:r>
              <a:rPr lang="en-US" dirty="0"/>
              <a:t>for </a:t>
            </a:r>
            <a:r>
              <a:rPr lang="en-US" dirty="0" smtClean="0"/>
              <a:t>shopping </a:t>
            </a:r>
            <a:r>
              <a:rPr lang="en-US" dirty="0"/>
              <a:t>a</a:t>
            </a:r>
            <a:r>
              <a:rPr lang="en-US" dirty="0" smtClean="0"/>
              <a:t>pps</a:t>
            </a:r>
            <a:endParaRPr lang="en-US" dirty="0"/>
          </a:p>
        </p:txBody>
      </p:sp>
      <p:sp>
        <p:nvSpPr>
          <p:cNvPr id="3" name="Subtitle 2"/>
          <p:cNvSpPr>
            <a:spLocks noGrp="1"/>
          </p:cNvSpPr>
          <p:nvPr>
            <p:ph type="subTitle" idx="1"/>
          </p:nvPr>
        </p:nvSpPr>
        <p:spPr/>
        <p:txBody>
          <a:bodyPr/>
          <a:lstStyle/>
          <a:p>
            <a:r>
              <a:rPr lang="en-US" sz="2399" b="1" dirty="0"/>
              <a:t>Santhosh Panchap &amp; Can Comertoglu</a:t>
            </a:r>
            <a:endParaRPr lang="en-US" sz="2399" dirty="0"/>
          </a:p>
          <a:p>
            <a:r>
              <a:rPr lang="en-US" dirty="0" smtClean="0"/>
              <a:t>Microsoft Corporation	</a:t>
            </a:r>
          </a:p>
          <a:p>
            <a:r>
              <a:rPr lang="en-US" dirty="0" smtClean="0"/>
              <a:t>3-119</a:t>
            </a:r>
            <a:endParaRPr lang="en-US" dirty="0"/>
          </a:p>
        </p:txBody>
      </p:sp>
    </p:spTree>
    <p:extLst>
      <p:ext uri="{BB962C8B-B14F-4D97-AF65-F5344CB8AC3E}">
        <p14:creationId xmlns:p14="http://schemas.microsoft.com/office/powerpoint/2010/main" val="221316492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31948" y="233150"/>
            <a:ext cx="11370961" cy="621530"/>
          </a:xfrm>
        </p:spPr>
        <p:txBody>
          <a:bodyPr/>
          <a:lstStyle/>
          <a:p>
            <a:r>
              <a:rPr lang="en-US" dirty="0" smtClean="0">
                <a:latin typeface="+mn-lt"/>
              </a:rPr>
              <a:t>Store app: utilizing </a:t>
            </a:r>
            <a:r>
              <a:rPr lang="en-US" dirty="0">
                <a:latin typeface="+mn-lt"/>
              </a:rPr>
              <a:t>w</a:t>
            </a:r>
            <a:r>
              <a:rPr lang="en-US" dirty="0" smtClean="0">
                <a:latin typeface="+mn-lt"/>
              </a:rPr>
              <a:t>eb </a:t>
            </a:r>
            <a:r>
              <a:rPr lang="en-US" dirty="0">
                <a:latin typeface="+mn-lt"/>
              </a:rPr>
              <a:t>a</a:t>
            </a:r>
            <a:r>
              <a:rPr lang="en-US" dirty="0" smtClean="0">
                <a:latin typeface="+mn-lt"/>
              </a:rPr>
              <a:t>ssets</a:t>
            </a:r>
            <a:endParaRPr lang="en-US" dirty="0">
              <a:latin typeface="+mn-lt"/>
            </a:endParaRPr>
          </a:p>
        </p:txBody>
      </p:sp>
      <p:sp>
        <p:nvSpPr>
          <p:cNvPr id="8" name="Content Placeholder 7"/>
          <p:cNvSpPr>
            <a:spLocks noGrp="1"/>
          </p:cNvSpPr>
          <p:nvPr>
            <p:ph type="body" sz="quarter" idx="10"/>
          </p:nvPr>
        </p:nvSpPr>
        <p:spPr>
          <a:xfrm>
            <a:off x="531950" y="1476622"/>
            <a:ext cx="6317824" cy="5272480"/>
          </a:xfrm>
        </p:spPr>
        <p:txBody>
          <a:bodyPr>
            <a:normAutofit fontScale="92500" lnSpcReduction="10000"/>
          </a:bodyPr>
          <a:lstStyle/>
          <a:p>
            <a:r>
              <a:rPr lang="en-US" dirty="0" smtClean="0"/>
              <a:t>App UX guidelines are easily adhered to as the app is written specifically for the Windows experience</a:t>
            </a:r>
          </a:p>
          <a:p>
            <a:r>
              <a:rPr lang="en-US" dirty="0" smtClean="0"/>
              <a:t>Intrinsic controls provide touch first experiences</a:t>
            </a:r>
          </a:p>
          <a:p>
            <a:r>
              <a:rPr lang="en-US" dirty="0" smtClean="0"/>
              <a:t>App is focused on content, which is virtualized, fast, and fluid.</a:t>
            </a:r>
          </a:p>
          <a:p>
            <a:r>
              <a:rPr lang="en-US" dirty="0" smtClean="0"/>
              <a:t>The app communicates with Windows instead of</a:t>
            </a:r>
          </a:p>
          <a:p>
            <a:pPr marL="469536" lvl="1" indent="0">
              <a:buNone/>
            </a:pPr>
            <a:r>
              <a:rPr lang="en-US" sz="2244" dirty="0"/>
              <a:t>  app-&gt;web -&gt; app-&gt;Windows -&gt; app-&gt;web</a:t>
            </a:r>
          </a:p>
          <a:p>
            <a:r>
              <a:rPr lang="en-US" dirty="0" smtClean="0"/>
              <a:t>Web resources are retrieved via XHR against existing web services</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130" y="1476622"/>
            <a:ext cx="5021156" cy="292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7110130" y="4622112"/>
            <a:ext cx="5021156" cy="2049267"/>
            <a:chOff x="6968896" y="4531894"/>
            <a:chExt cx="4923149" cy="2009268"/>
          </a:xfrm>
        </p:grpSpPr>
        <p:sp>
          <p:nvSpPr>
            <p:cNvPr id="2" name="TextBox 1"/>
            <p:cNvSpPr txBox="1"/>
            <p:nvPr/>
          </p:nvSpPr>
          <p:spPr>
            <a:xfrm>
              <a:off x="6968896" y="4531894"/>
              <a:ext cx="4923149" cy="2009268"/>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defTabSz="932559"/>
              <a:r>
                <a:rPr lang="en-US" sz="3264" dirty="0">
                  <a:solidFill>
                    <a:srgbClr val="232323"/>
                  </a:solidFill>
                </a:rPr>
                <a:t>       Commands</a:t>
              </a:r>
            </a:p>
            <a:p>
              <a:pPr defTabSz="932559"/>
              <a:r>
                <a:rPr lang="en-US" sz="3264" dirty="0">
                  <a:solidFill>
                    <a:srgbClr val="232323"/>
                  </a:solidFill>
                </a:rPr>
                <a:t>       Search</a:t>
              </a:r>
            </a:p>
            <a:p>
              <a:pPr defTabSz="932559"/>
              <a:r>
                <a:rPr lang="en-US" sz="3264" dirty="0">
                  <a:solidFill>
                    <a:srgbClr val="232323"/>
                  </a:solidFill>
                </a:rPr>
                <a:t>       Navigation</a:t>
              </a:r>
            </a:p>
            <a:p>
              <a:pPr defTabSz="932559"/>
              <a:r>
                <a:rPr lang="en-US" sz="3264" dirty="0">
                  <a:solidFill>
                    <a:srgbClr val="232323"/>
                  </a:solidFill>
                </a:rPr>
                <a:t>       Layout (horizontal)</a:t>
              </a:r>
            </a:p>
          </p:txBody>
        </p:sp>
        <p:sp>
          <p:nvSpPr>
            <p:cNvPr id="3" name="Oval 2"/>
            <p:cNvSpPr/>
            <p:nvPr/>
          </p:nvSpPr>
          <p:spPr bwMode="auto">
            <a:xfrm>
              <a:off x="7190873" y="4604084"/>
              <a:ext cx="344905" cy="376990"/>
            </a:xfrm>
            <a:prstGeom prst="ellipse">
              <a:avLst/>
            </a:prstGeom>
            <a:solidFill>
              <a:srgbClr val="FFFF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 name="Oval 8"/>
            <p:cNvSpPr/>
            <p:nvPr/>
          </p:nvSpPr>
          <p:spPr bwMode="auto">
            <a:xfrm>
              <a:off x="7190872" y="5101390"/>
              <a:ext cx="344905" cy="376990"/>
            </a:xfrm>
            <a:prstGeom prst="ellipse">
              <a:avLst/>
            </a:prstGeom>
            <a:solidFill>
              <a:srgbClr val="00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0" name="Oval 9"/>
            <p:cNvSpPr/>
            <p:nvPr/>
          </p:nvSpPr>
          <p:spPr bwMode="auto">
            <a:xfrm rot="10800000">
              <a:off x="7190874" y="5593579"/>
              <a:ext cx="344905" cy="376990"/>
            </a:xfrm>
            <a:prstGeom prst="ellipse">
              <a:avLst/>
            </a:prstGeom>
            <a:solidFill>
              <a:srgbClr val="0087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2" name="Oval 11"/>
            <p:cNvSpPr/>
            <p:nvPr/>
          </p:nvSpPr>
          <p:spPr bwMode="auto">
            <a:xfrm rot="10800000">
              <a:off x="7190873" y="6066822"/>
              <a:ext cx="344905" cy="37699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13" name="Oval 12"/>
          <p:cNvSpPr/>
          <p:nvPr/>
        </p:nvSpPr>
        <p:spPr bwMode="auto">
          <a:xfrm>
            <a:off x="6849773" y="4021134"/>
            <a:ext cx="351771" cy="384495"/>
          </a:xfrm>
          <a:prstGeom prst="ellipse">
            <a:avLst/>
          </a:prstGeom>
          <a:solidFill>
            <a:srgbClr val="FFFF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4" name="Oval 13"/>
          <p:cNvSpPr/>
          <p:nvPr/>
        </p:nvSpPr>
        <p:spPr bwMode="auto">
          <a:xfrm>
            <a:off x="11526593" y="1341640"/>
            <a:ext cx="351771" cy="384495"/>
          </a:xfrm>
          <a:prstGeom prst="ellipse">
            <a:avLst/>
          </a:prstGeom>
          <a:solidFill>
            <a:srgbClr val="00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5" name="Oval 14"/>
          <p:cNvSpPr/>
          <p:nvPr/>
        </p:nvSpPr>
        <p:spPr bwMode="auto">
          <a:xfrm rot="10800000">
            <a:off x="7025659" y="1284374"/>
            <a:ext cx="351771" cy="384495"/>
          </a:xfrm>
          <a:prstGeom prst="ellipse">
            <a:avLst/>
          </a:prstGeom>
          <a:solidFill>
            <a:srgbClr val="0087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6" name="Oval 15"/>
          <p:cNvSpPr/>
          <p:nvPr/>
        </p:nvSpPr>
        <p:spPr bwMode="auto">
          <a:xfrm rot="10800000">
            <a:off x="7201544" y="1868170"/>
            <a:ext cx="351771" cy="384495"/>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9181132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mn-lt"/>
              </a:rPr>
              <a:t>Recommendation</a:t>
            </a:r>
            <a:endParaRPr lang="en-US" dirty="0">
              <a:latin typeface="+mn-lt"/>
            </a:endParaRPr>
          </a:p>
        </p:txBody>
      </p:sp>
      <p:sp>
        <p:nvSpPr>
          <p:cNvPr id="6" name="Text Placeholder 5"/>
          <p:cNvSpPr>
            <a:spLocks noGrp="1"/>
          </p:cNvSpPr>
          <p:nvPr>
            <p:ph type="body" sz="quarter" idx="10"/>
          </p:nvPr>
        </p:nvSpPr>
        <p:spPr>
          <a:xfrm>
            <a:off x="531949" y="1476622"/>
            <a:ext cx="11370960" cy="3752848"/>
          </a:xfrm>
        </p:spPr>
        <p:txBody>
          <a:bodyPr/>
          <a:lstStyle/>
          <a:p>
            <a:r>
              <a:rPr lang="en-US" dirty="0" smtClean="0"/>
              <a:t>Don’t use </a:t>
            </a:r>
            <a:r>
              <a:rPr lang="en-US" dirty="0" err="1" smtClean="0"/>
              <a:t>Webview</a:t>
            </a:r>
            <a:r>
              <a:rPr lang="en-US" dirty="0" smtClean="0"/>
              <a:t> or </a:t>
            </a:r>
            <a:r>
              <a:rPr lang="en-US" dirty="0" err="1" smtClean="0"/>
              <a:t>iFrame</a:t>
            </a:r>
            <a:r>
              <a:rPr lang="en-US" dirty="0" smtClean="0"/>
              <a:t> for primary experience</a:t>
            </a:r>
          </a:p>
          <a:p>
            <a:pPr marL="814403" lvl="2" indent="0">
              <a:buNone/>
            </a:pPr>
            <a:r>
              <a:rPr lang="en-US" b="1" i="1" dirty="0" smtClean="0"/>
              <a:t>“</a:t>
            </a:r>
            <a:r>
              <a:rPr lang="en-US" b="1" i="1" dirty="0"/>
              <a:t>The intent </a:t>
            </a:r>
            <a:r>
              <a:rPr lang="en-US" b="1" i="1" dirty="0" smtClean="0"/>
              <a:t>of </a:t>
            </a:r>
            <a:r>
              <a:rPr lang="en-US" b="1" i="1" dirty="0" err="1" smtClean="0"/>
              <a:t>WebView</a:t>
            </a:r>
            <a:r>
              <a:rPr lang="en-US" b="1" i="1" dirty="0" smtClean="0"/>
              <a:t> (</a:t>
            </a:r>
            <a:r>
              <a:rPr lang="en-US" b="1" i="1" dirty="0" err="1" smtClean="0"/>
              <a:t>iFrame</a:t>
            </a:r>
            <a:r>
              <a:rPr lang="en-US" b="1" i="1" dirty="0" smtClean="0"/>
              <a:t>) is to incorporate </a:t>
            </a:r>
            <a:r>
              <a:rPr lang="en-US" b="1" i="1" dirty="0"/>
              <a:t>web content into </a:t>
            </a:r>
            <a:r>
              <a:rPr lang="en-US" b="1" i="1" dirty="0" smtClean="0"/>
              <a:t>an app context</a:t>
            </a:r>
            <a:r>
              <a:rPr lang="en-US" b="1" i="1" dirty="0"/>
              <a:t>, and not to provide a </a:t>
            </a:r>
            <a:r>
              <a:rPr lang="en-US" b="1" i="1" dirty="0" smtClean="0"/>
              <a:t>browsing </a:t>
            </a:r>
            <a:r>
              <a:rPr lang="en-US" b="1" i="1" dirty="0"/>
              <a:t>experience within the app. The Windows Store policy specifically disallows the latter, because such content won't generally go into snap view well, or </a:t>
            </a:r>
            <a:r>
              <a:rPr lang="en-US" b="1" i="1" dirty="0" smtClean="0"/>
              <a:t>necessarily </a:t>
            </a:r>
            <a:r>
              <a:rPr lang="en-US" b="1" i="1" dirty="0"/>
              <a:t>respond to touch input consistently, thereby giving a sub-standard user experience</a:t>
            </a:r>
            <a:r>
              <a:rPr lang="en-US" b="1" i="1" dirty="0" smtClean="0"/>
              <a:t>.”</a:t>
            </a:r>
            <a:endParaRPr lang="en-US" b="1" i="1" dirty="0"/>
          </a:p>
          <a:p>
            <a:r>
              <a:rPr lang="en-US" dirty="0" smtClean="0"/>
              <a:t>Do use the standard app templates, Windows Controls and Commands, and Windows contracts such as Search, Share and Settings to create your experience.</a:t>
            </a:r>
            <a:endParaRPr lang="en-US" dirty="0"/>
          </a:p>
        </p:txBody>
      </p:sp>
    </p:spTree>
    <p:extLst>
      <p:ext uri="{BB962C8B-B14F-4D97-AF65-F5344CB8AC3E}">
        <p14:creationId xmlns:p14="http://schemas.microsoft.com/office/powerpoint/2010/main" val="285228844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128056" y="2705687"/>
            <a:ext cx="10306875" cy="2030356"/>
          </a:xfrm>
        </p:spPr>
        <p:txBody>
          <a:bodyPr>
            <a:noAutofit/>
          </a:bodyPr>
          <a:lstStyle/>
          <a:p>
            <a:pPr algn="ctr"/>
            <a:r>
              <a:rPr lang="en-US" dirty="0" smtClean="0">
                <a:latin typeface="+mn-lt"/>
              </a:rPr>
              <a:t>A great application experience provides for a content first, fast and responsive, fluid user experience.</a:t>
            </a:r>
            <a:endParaRPr lang="en-US" dirty="0">
              <a:latin typeface="+mn-lt"/>
            </a:endParaRPr>
          </a:p>
        </p:txBody>
      </p:sp>
    </p:spTree>
    <p:extLst>
      <p:ext uri="{BB962C8B-B14F-4D97-AF65-F5344CB8AC3E}">
        <p14:creationId xmlns:p14="http://schemas.microsoft.com/office/powerpoint/2010/main" val="224098725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Load, Store and display large sets of Data</a:t>
            </a:r>
            <a:endParaRPr lang="en-US" dirty="0">
              <a:latin typeface="+mn-lt"/>
            </a:endParaRPr>
          </a:p>
        </p:txBody>
      </p:sp>
      <p:sp>
        <p:nvSpPr>
          <p:cNvPr id="3" name="Text Placeholder 2"/>
          <p:cNvSpPr>
            <a:spLocks noGrp="1"/>
          </p:cNvSpPr>
          <p:nvPr>
            <p:ph type="body" sz="quarter" idx="10"/>
          </p:nvPr>
        </p:nvSpPr>
        <p:spPr>
          <a:xfrm>
            <a:off x="531949" y="1476621"/>
            <a:ext cx="11370960" cy="3214373"/>
          </a:xfrm>
        </p:spPr>
        <p:txBody>
          <a:bodyPr/>
          <a:lstStyle/>
          <a:p>
            <a:r>
              <a:rPr lang="en-US" dirty="0" smtClean="0"/>
              <a:t>Users generated search results often yield long lists</a:t>
            </a:r>
          </a:p>
          <a:p>
            <a:pPr lvl="1"/>
            <a:r>
              <a:rPr lang="en-US" dirty="0" smtClean="0"/>
              <a:t>Keep </a:t>
            </a:r>
            <a:r>
              <a:rPr lang="en-US" dirty="0"/>
              <a:t>the UI thread </a:t>
            </a:r>
            <a:r>
              <a:rPr lang="en-US" dirty="0" smtClean="0"/>
              <a:t>responsive : Use </a:t>
            </a:r>
            <a:r>
              <a:rPr lang="en-US" dirty="0" err="1"/>
              <a:t>a</a:t>
            </a:r>
            <a:r>
              <a:rPr lang="en-US" dirty="0" err="1" smtClean="0"/>
              <a:t>sync</a:t>
            </a:r>
            <a:endParaRPr lang="en-US" dirty="0"/>
          </a:p>
          <a:p>
            <a:pPr lvl="1"/>
            <a:r>
              <a:rPr lang="en-US" dirty="0"/>
              <a:t>Use UI virtualization to create only visible </a:t>
            </a:r>
            <a:r>
              <a:rPr lang="en-US" dirty="0" smtClean="0"/>
              <a:t>items</a:t>
            </a:r>
          </a:p>
          <a:p>
            <a:pPr lvl="1"/>
            <a:r>
              <a:rPr lang="en-US" dirty="0" smtClean="0"/>
              <a:t>Keep item </a:t>
            </a:r>
            <a:r>
              <a:rPr lang="en-US" dirty="0"/>
              <a:t>t</a:t>
            </a:r>
            <a:r>
              <a:rPr lang="en-US" dirty="0" smtClean="0"/>
              <a:t>emplates </a:t>
            </a:r>
            <a:r>
              <a:rPr lang="en-US" dirty="0"/>
              <a:t>s</a:t>
            </a:r>
            <a:r>
              <a:rPr lang="en-US" dirty="0" smtClean="0"/>
              <a:t>imple</a:t>
            </a:r>
            <a:endParaRPr lang="en-US" dirty="0"/>
          </a:p>
          <a:p>
            <a:pPr lvl="1"/>
            <a:r>
              <a:rPr lang="en-US" dirty="0" smtClean="0"/>
              <a:t>Load subsets</a:t>
            </a:r>
          </a:p>
          <a:p>
            <a:pPr lvl="1"/>
            <a:r>
              <a:rPr lang="en-US" dirty="0" smtClean="0"/>
              <a:t>Model filtering appropriately</a:t>
            </a:r>
          </a:p>
          <a:p>
            <a:pPr lvl="3"/>
            <a:endParaRPr lang="en-US" dirty="0"/>
          </a:p>
        </p:txBody>
      </p:sp>
    </p:spTree>
    <p:extLst>
      <p:ext uri="{BB962C8B-B14F-4D97-AF65-F5344CB8AC3E}">
        <p14:creationId xmlns:p14="http://schemas.microsoft.com/office/powerpoint/2010/main" val="199007303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a:xfrm>
            <a:off x="277029" y="2125663"/>
            <a:ext cx="11882418" cy="1495359"/>
          </a:xfrm>
        </p:spPr>
        <p:txBody>
          <a:bodyPr/>
          <a:lstStyle/>
          <a:p>
            <a:r>
              <a:rPr lang="en-US" dirty="0"/>
              <a:t>Demo : List </a:t>
            </a:r>
            <a:r>
              <a:rPr lang="en-US" dirty="0" smtClean="0"/>
              <a:t>virtualization </a:t>
            </a:r>
            <a:r>
              <a:rPr lang="en-US" dirty="0"/>
              <a:t>using </a:t>
            </a:r>
            <a:r>
              <a:rPr lang="en-US" dirty="0" smtClean="0"/>
              <a:t>web </a:t>
            </a:r>
            <a:r>
              <a:rPr lang="en-US" dirty="0"/>
              <a:t>c</a:t>
            </a:r>
            <a:r>
              <a:rPr lang="en-US" dirty="0" smtClean="0"/>
              <a:t>ontent</a:t>
            </a:r>
            <a:endParaRPr lang="en-US" dirty="0"/>
          </a:p>
        </p:txBody>
      </p:sp>
    </p:spTree>
    <p:extLst>
      <p:ext uri="{BB962C8B-B14F-4D97-AF65-F5344CB8AC3E}">
        <p14:creationId xmlns:p14="http://schemas.microsoft.com/office/powerpoint/2010/main" val="3011834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Segoe UI Light" pitchFamily="34" charset="0"/>
                <a:cs typeface="Segoe UI Light" pitchFamily="34" charset="0"/>
              </a:rPr>
              <a:t>Declarative template</a:t>
            </a:r>
            <a:endParaRPr lang="en-US" dirty="0">
              <a:latin typeface="Segoe UI Light" pitchFamily="34" charset="0"/>
              <a:cs typeface="Segoe UI Light" pitchFamily="34" charset="0"/>
            </a:endParaRPr>
          </a:p>
        </p:txBody>
      </p:sp>
      <p:sp>
        <p:nvSpPr>
          <p:cNvPr id="6" name="Text Placeholder 5"/>
          <p:cNvSpPr>
            <a:spLocks noGrp="1"/>
          </p:cNvSpPr>
          <p:nvPr>
            <p:ph type="body" sz="quarter" idx="10"/>
          </p:nvPr>
        </p:nvSpPr>
        <p:spPr>
          <a:xfrm>
            <a:off x="531950" y="1408869"/>
            <a:ext cx="11370960" cy="5185688"/>
          </a:xfrm>
        </p:spPr>
        <p:txBody>
          <a:bodyPr/>
          <a:lstStyle/>
          <a:p>
            <a:r>
              <a:rPr lang="en-US" sz="2040" dirty="0">
                <a:solidFill>
                  <a:srgbClr val="0000FF"/>
                </a:solidFill>
                <a:highlight>
                  <a:srgbClr val="FFFFFF"/>
                </a:highlight>
              </a:rPr>
              <a:t>&lt;</a:t>
            </a:r>
            <a:r>
              <a:rPr lang="en-US" sz="2040" dirty="0">
                <a:solidFill>
                  <a:srgbClr val="800000"/>
                </a:solidFill>
                <a:highlight>
                  <a:srgbClr val="FFFFFF"/>
                </a:highlight>
              </a:rPr>
              <a:t>div</a:t>
            </a:r>
            <a:r>
              <a:rPr lang="en-US" sz="2040" dirty="0">
                <a:solidFill>
                  <a:srgbClr val="000000"/>
                </a:solidFill>
                <a:highlight>
                  <a:srgbClr val="FFFFFF"/>
                </a:highlight>
              </a:rPr>
              <a:t> </a:t>
            </a:r>
            <a:r>
              <a:rPr lang="en-US" sz="2040" dirty="0">
                <a:solidFill>
                  <a:srgbClr val="FF0000"/>
                </a:solidFill>
                <a:highlight>
                  <a:srgbClr val="FFFFFF"/>
                </a:highlight>
              </a:rPr>
              <a:t>data-win-control</a:t>
            </a:r>
            <a:r>
              <a:rPr lang="en-US" sz="2040" dirty="0">
                <a:solidFill>
                  <a:srgbClr val="0000FF"/>
                </a:solidFill>
                <a:highlight>
                  <a:srgbClr val="FFFFFF"/>
                </a:highlight>
              </a:rPr>
              <a:t>="</a:t>
            </a:r>
            <a:r>
              <a:rPr lang="en-US" sz="2040" dirty="0" err="1">
                <a:solidFill>
                  <a:srgbClr val="0000FF"/>
                </a:solidFill>
                <a:highlight>
                  <a:srgbClr val="FFFFFF"/>
                </a:highlight>
              </a:rPr>
              <a:t>SdkSample.ScenarioOutput</a:t>
            </a:r>
            <a:r>
              <a:rPr lang="en-US" sz="2040" dirty="0">
                <a:solidFill>
                  <a:srgbClr val="0000FF"/>
                </a:solidFill>
                <a:highlight>
                  <a:srgbClr val="FFFFFF"/>
                </a:highlight>
              </a:rPr>
              <a:t>"&gt;</a:t>
            </a:r>
            <a:endParaRPr lang="en-US" sz="2040" dirty="0">
              <a:solidFill>
                <a:srgbClr val="000000"/>
              </a:solidFill>
              <a:highlight>
                <a:srgbClr val="FFFFFF"/>
              </a:highlight>
            </a:endParaRPr>
          </a:p>
          <a:p>
            <a:r>
              <a:rPr lang="en-US" sz="2040" dirty="0">
                <a:solidFill>
                  <a:srgbClr val="000000"/>
                </a:solidFill>
                <a:highlight>
                  <a:srgbClr val="FFFFFF"/>
                </a:highlight>
              </a:rPr>
              <a:t>        </a:t>
            </a:r>
            <a:r>
              <a:rPr lang="en-US" sz="2040" dirty="0">
                <a:solidFill>
                  <a:srgbClr val="0000FF"/>
                </a:solidFill>
                <a:highlight>
                  <a:srgbClr val="FFFFFF"/>
                </a:highlight>
              </a:rPr>
              <a:t>&lt;</a:t>
            </a:r>
            <a:r>
              <a:rPr lang="en-US" sz="2040" dirty="0">
                <a:solidFill>
                  <a:srgbClr val="800000"/>
                </a:solidFill>
                <a:highlight>
                  <a:srgbClr val="FFFFFF"/>
                </a:highlight>
              </a:rPr>
              <a:t>div</a:t>
            </a:r>
            <a:r>
              <a:rPr lang="en-US" sz="2040" dirty="0">
                <a:solidFill>
                  <a:srgbClr val="000000"/>
                </a:solidFill>
                <a:highlight>
                  <a:srgbClr val="FFFFFF"/>
                </a:highlight>
              </a:rPr>
              <a:t> </a:t>
            </a:r>
            <a:r>
              <a:rPr lang="en-US" sz="2040" dirty="0">
                <a:solidFill>
                  <a:srgbClr val="FF0000"/>
                </a:solidFill>
                <a:highlight>
                  <a:srgbClr val="FFFFFF"/>
                </a:highlight>
              </a:rPr>
              <a:t>id</a:t>
            </a:r>
            <a:r>
              <a:rPr lang="en-US" sz="2040" dirty="0">
                <a:solidFill>
                  <a:srgbClr val="0000FF"/>
                </a:solidFill>
                <a:highlight>
                  <a:srgbClr val="FFFFFF"/>
                </a:highlight>
              </a:rPr>
              <a:t>="</a:t>
            </a:r>
            <a:r>
              <a:rPr lang="en-US" sz="2040" dirty="0" err="1">
                <a:solidFill>
                  <a:srgbClr val="0000FF"/>
                </a:solidFill>
                <a:highlight>
                  <a:srgbClr val="FFFFFF"/>
                </a:highlight>
              </a:rPr>
              <a:t>itemTemplate</a:t>
            </a:r>
            <a:r>
              <a:rPr lang="en-US" sz="2040" dirty="0">
                <a:solidFill>
                  <a:srgbClr val="0000FF"/>
                </a:solidFill>
                <a:highlight>
                  <a:srgbClr val="FFFFFF"/>
                </a:highlight>
              </a:rPr>
              <a:t>"</a:t>
            </a:r>
            <a:r>
              <a:rPr lang="en-US" sz="2040" dirty="0">
                <a:solidFill>
                  <a:srgbClr val="000000"/>
                </a:solidFill>
                <a:highlight>
                  <a:srgbClr val="FFFFFF"/>
                </a:highlight>
              </a:rPr>
              <a:t> </a:t>
            </a:r>
            <a:r>
              <a:rPr lang="en-US" sz="2040" dirty="0">
                <a:solidFill>
                  <a:srgbClr val="FF0000"/>
                </a:solidFill>
                <a:highlight>
                  <a:srgbClr val="FFFFFF"/>
                </a:highlight>
              </a:rPr>
              <a:t>data-win-control</a:t>
            </a:r>
            <a:r>
              <a:rPr lang="en-US" sz="2040" dirty="0">
                <a:solidFill>
                  <a:srgbClr val="0000FF"/>
                </a:solidFill>
                <a:highlight>
                  <a:srgbClr val="FFFFFF"/>
                </a:highlight>
              </a:rPr>
              <a:t>="</a:t>
            </a:r>
            <a:r>
              <a:rPr lang="en-US" sz="2040" dirty="0" err="1">
                <a:solidFill>
                  <a:srgbClr val="0000FF"/>
                </a:solidFill>
                <a:highlight>
                  <a:srgbClr val="FFFFFF"/>
                </a:highlight>
              </a:rPr>
              <a:t>WinJS.Binding.Template</a:t>
            </a:r>
            <a:r>
              <a:rPr lang="en-US" sz="2040" dirty="0">
                <a:solidFill>
                  <a:srgbClr val="0000FF"/>
                </a:solidFill>
                <a:highlight>
                  <a:srgbClr val="FFFFFF"/>
                </a:highlight>
              </a:rPr>
              <a:t>"&gt;</a:t>
            </a:r>
            <a:endParaRPr lang="en-US" sz="2040" dirty="0">
              <a:solidFill>
                <a:srgbClr val="000000"/>
              </a:solidFill>
              <a:highlight>
                <a:srgbClr val="FFFFFF"/>
              </a:highlight>
            </a:endParaRPr>
          </a:p>
          <a:p>
            <a:r>
              <a:rPr lang="en-US" sz="2040" dirty="0">
                <a:solidFill>
                  <a:srgbClr val="000000"/>
                </a:solidFill>
                <a:highlight>
                  <a:srgbClr val="FFFFFF"/>
                </a:highlight>
              </a:rPr>
              <a:t>            </a:t>
            </a:r>
            <a:r>
              <a:rPr lang="en-US" sz="2040" b="1" dirty="0">
                <a:solidFill>
                  <a:srgbClr val="0000FF"/>
                </a:solidFill>
                <a:highlight>
                  <a:srgbClr val="FFFFFF"/>
                </a:highlight>
              </a:rPr>
              <a:t>&lt;</a:t>
            </a:r>
            <a:r>
              <a:rPr lang="en-US" sz="2040" b="1" dirty="0">
                <a:solidFill>
                  <a:srgbClr val="800000"/>
                </a:solidFill>
                <a:highlight>
                  <a:srgbClr val="FFFFFF"/>
                </a:highlight>
              </a:rPr>
              <a:t>div</a:t>
            </a:r>
            <a:r>
              <a:rPr lang="en-US" sz="2040" b="1" dirty="0">
                <a:solidFill>
                  <a:srgbClr val="000000"/>
                </a:solidFill>
                <a:highlight>
                  <a:srgbClr val="FFFFFF"/>
                </a:highlight>
              </a:rPr>
              <a:t> </a:t>
            </a:r>
            <a:r>
              <a:rPr lang="en-US" sz="2040" b="1" dirty="0">
                <a:solidFill>
                  <a:srgbClr val="FF0000"/>
                </a:solidFill>
                <a:highlight>
                  <a:srgbClr val="FFFFFF"/>
                </a:highlight>
              </a:rPr>
              <a:t>class</a:t>
            </a:r>
            <a:r>
              <a:rPr lang="en-US" sz="2040" b="1" dirty="0">
                <a:solidFill>
                  <a:srgbClr val="0000FF"/>
                </a:solidFill>
                <a:highlight>
                  <a:srgbClr val="FFFFFF"/>
                </a:highlight>
              </a:rPr>
              <a:t>="</a:t>
            </a:r>
            <a:r>
              <a:rPr lang="en-US" sz="2040" b="1" dirty="0" err="1">
                <a:solidFill>
                  <a:srgbClr val="0000FF"/>
                </a:solidFill>
                <a:highlight>
                  <a:srgbClr val="FFFFFF"/>
                </a:highlight>
              </a:rPr>
              <a:t>itemTempl</a:t>
            </a:r>
            <a:r>
              <a:rPr lang="en-US" sz="2040" b="1" dirty="0">
                <a:solidFill>
                  <a:srgbClr val="0000FF"/>
                </a:solidFill>
                <a:highlight>
                  <a:srgbClr val="FFFFFF"/>
                </a:highlight>
              </a:rPr>
              <a:t>"&gt;</a:t>
            </a:r>
            <a:endParaRPr lang="en-US" sz="2040" b="1" dirty="0">
              <a:solidFill>
                <a:srgbClr val="000000"/>
              </a:solidFill>
              <a:highlight>
                <a:srgbClr val="FFFFFF"/>
              </a:highlight>
            </a:endParaRPr>
          </a:p>
          <a:p>
            <a:r>
              <a:rPr lang="en-US" sz="2040" b="1" dirty="0">
                <a:solidFill>
                  <a:srgbClr val="000000"/>
                </a:solidFill>
                <a:highlight>
                  <a:srgbClr val="FFFFFF"/>
                </a:highlight>
              </a:rPr>
              <a:t>                </a:t>
            </a:r>
            <a:r>
              <a:rPr lang="en-US" sz="2040" b="1" dirty="0">
                <a:solidFill>
                  <a:srgbClr val="0000FF"/>
                </a:solidFill>
                <a:highlight>
                  <a:srgbClr val="FFFFFF"/>
                </a:highlight>
              </a:rPr>
              <a:t>&lt;</a:t>
            </a:r>
            <a:r>
              <a:rPr lang="en-US" sz="2040" b="1" dirty="0" err="1">
                <a:solidFill>
                  <a:srgbClr val="800000"/>
                </a:solidFill>
                <a:highlight>
                  <a:srgbClr val="FFFFFF"/>
                </a:highlight>
              </a:rPr>
              <a:t>img</a:t>
            </a:r>
            <a:r>
              <a:rPr lang="en-US" sz="2040" b="1" dirty="0">
                <a:solidFill>
                  <a:srgbClr val="000000"/>
                </a:solidFill>
                <a:highlight>
                  <a:srgbClr val="FFFFFF"/>
                </a:highlight>
              </a:rPr>
              <a:t> </a:t>
            </a:r>
            <a:r>
              <a:rPr lang="en-US" sz="2040" b="1" dirty="0">
                <a:solidFill>
                  <a:srgbClr val="FF0000"/>
                </a:solidFill>
                <a:highlight>
                  <a:srgbClr val="FFFFFF"/>
                </a:highlight>
              </a:rPr>
              <a:t>data-win-bind</a:t>
            </a:r>
            <a:r>
              <a:rPr lang="en-US" sz="2040" b="1" dirty="0">
                <a:solidFill>
                  <a:srgbClr val="0000FF"/>
                </a:solidFill>
                <a:highlight>
                  <a:srgbClr val="FFFFFF"/>
                </a:highlight>
              </a:rPr>
              <a:t>="</a:t>
            </a:r>
            <a:r>
              <a:rPr lang="en-US" sz="2040" b="1" dirty="0" err="1">
                <a:solidFill>
                  <a:srgbClr val="0000FF"/>
                </a:solidFill>
                <a:highlight>
                  <a:srgbClr val="FFFFFF"/>
                </a:highlight>
              </a:rPr>
              <a:t>src</a:t>
            </a:r>
            <a:r>
              <a:rPr lang="en-US" sz="2040" b="1" dirty="0">
                <a:solidFill>
                  <a:srgbClr val="0000FF"/>
                </a:solidFill>
                <a:highlight>
                  <a:srgbClr val="FFFFFF"/>
                </a:highlight>
              </a:rPr>
              <a:t>: thumbnail"</a:t>
            </a:r>
            <a:r>
              <a:rPr lang="en-US" sz="2040" b="1" dirty="0">
                <a:solidFill>
                  <a:srgbClr val="000000"/>
                </a:solidFill>
                <a:highlight>
                  <a:srgbClr val="FFFFFF"/>
                </a:highlight>
              </a:rPr>
              <a:t> </a:t>
            </a:r>
            <a:r>
              <a:rPr lang="en-US" sz="2040" b="1" dirty="0">
                <a:solidFill>
                  <a:srgbClr val="FF0000"/>
                </a:solidFill>
                <a:highlight>
                  <a:srgbClr val="FFFFFF"/>
                </a:highlight>
              </a:rPr>
              <a:t>alt</a:t>
            </a:r>
            <a:r>
              <a:rPr lang="en-US" sz="2040" b="1" dirty="0">
                <a:solidFill>
                  <a:srgbClr val="0000FF"/>
                </a:solidFill>
                <a:highlight>
                  <a:srgbClr val="FFFFFF"/>
                </a:highlight>
              </a:rPr>
              <a:t>="</a:t>
            </a:r>
            <a:r>
              <a:rPr lang="en-US" sz="2040" b="1" dirty="0" err="1">
                <a:solidFill>
                  <a:srgbClr val="0000FF"/>
                </a:solidFill>
                <a:highlight>
                  <a:srgbClr val="FFFFFF"/>
                </a:highlight>
              </a:rPr>
              <a:t>Databound</a:t>
            </a:r>
            <a:r>
              <a:rPr lang="en-US" sz="2040" b="1" dirty="0">
                <a:solidFill>
                  <a:srgbClr val="0000FF"/>
                </a:solidFill>
                <a:highlight>
                  <a:srgbClr val="FFFFFF"/>
                </a:highlight>
              </a:rPr>
              <a:t> image"</a:t>
            </a:r>
            <a:r>
              <a:rPr lang="en-US" sz="2040" b="1" dirty="0">
                <a:solidFill>
                  <a:srgbClr val="000000"/>
                </a:solidFill>
                <a:highlight>
                  <a:srgbClr val="FFFFFF"/>
                </a:highlight>
              </a:rPr>
              <a:t> </a:t>
            </a:r>
            <a:r>
              <a:rPr lang="en-US" sz="2040" b="1" dirty="0">
                <a:solidFill>
                  <a:srgbClr val="0000FF"/>
                </a:solidFill>
                <a:highlight>
                  <a:srgbClr val="FFFFFF"/>
                </a:highlight>
              </a:rPr>
              <a:t>/&gt;</a:t>
            </a:r>
            <a:endParaRPr lang="en-US" sz="2040" b="1" dirty="0">
              <a:solidFill>
                <a:srgbClr val="000000"/>
              </a:solidFill>
              <a:highlight>
                <a:srgbClr val="FFFFFF"/>
              </a:highlight>
            </a:endParaRPr>
          </a:p>
          <a:p>
            <a:r>
              <a:rPr lang="en-US" sz="2040" b="1" dirty="0">
                <a:solidFill>
                  <a:srgbClr val="000000"/>
                </a:solidFill>
                <a:highlight>
                  <a:srgbClr val="FFFFFF"/>
                </a:highlight>
              </a:rPr>
              <a:t>                </a:t>
            </a:r>
            <a:r>
              <a:rPr lang="en-US" sz="2040" b="1" dirty="0">
                <a:solidFill>
                  <a:srgbClr val="0000FF"/>
                </a:solidFill>
                <a:highlight>
                  <a:srgbClr val="FFFFFF"/>
                </a:highlight>
              </a:rPr>
              <a:t>&lt;</a:t>
            </a:r>
            <a:r>
              <a:rPr lang="en-US" sz="2040" b="1" dirty="0">
                <a:solidFill>
                  <a:srgbClr val="800000"/>
                </a:solidFill>
                <a:highlight>
                  <a:srgbClr val="FFFFFF"/>
                </a:highlight>
              </a:rPr>
              <a:t>div</a:t>
            </a:r>
            <a:r>
              <a:rPr lang="en-US" sz="2040" b="1" dirty="0">
                <a:solidFill>
                  <a:srgbClr val="000000"/>
                </a:solidFill>
                <a:highlight>
                  <a:srgbClr val="FFFFFF"/>
                </a:highlight>
              </a:rPr>
              <a:t> </a:t>
            </a:r>
            <a:r>
              <a:rPr lang="en-US" sz="2040" b="1" dirty="0">
                <a:solidFill>
                  <a:srgbClr val="FF0000"/>
                </a:solidFill>
                <a:highlight>
                  <a:srgbClr val="FFFFFF"/>
                </a:highlight>
              </a:rPr>
              <a:t>class</a:t>
            </a:r>
            <a:r>
              <a:rPr lang="en-US" sz="2040" b="1" dirty="0">
                <a:solidFill>
                  <a:srgbClr val="0000FF"/>
                </a:solidFill>
                <a:highlight>
                  <a:srgbClr val="FFFFFF"/>
                </a:highlight>
              </a:rPr>
              <a:t>="content"</a:t>
            </a:r>
            <a:r>
              <a:rPr lang="en-US" sz="2040" b="1" dirty="0">
                <a:solidFill>
                  <a:srgbClr val="000000"/>
                </a:solidFill>
                <a:highlight>
                  <a:srgbClr val="FFFFFF"/>
                </a:highlight>
              </a:rPr>
              <a:t> </a:t>
            </a:r>
            <a:r>
              <a:rPr lang="en-US" sz="2040" b="1" dirty="0">
                <a:solidFill>
                  <a:srgbClr val="FF0000"/>
                </a:solidFill>
                <a:highlight>
                  <a:srgbClr val="FFFFFF"/>
                </a:highlight>
              </a:rPr>
              <a:t>data-win-bind</a:t>
            </a:r>
            <a:r>
              <a:rPr lang="en-US" sz="2040" b="1" dirty="0">
                <a:solidFill>
                  <a:srgbClr val="0000FF"/>
                </a:solidFill>
                <a:highlight>
                  <a:srgbClr val="FFFFFF"/>
                </a:highlight>
              </a:rPr>
              <a:t>="</a:t>
            </a:r>
            <a:r>
              <a:rPr lang="en-US" sz="2040" b="1" dirty="0" err="1">
                <a:solidFill>
                  <a:srgbClr val="0000FF"/>
                </a:solidFill>
                <a:highlight>
                  <a:srgbClr val="FFFFFF"/>
                </a:highlight>
              </a:rPr>
              <a:t>innerText</a:t>
            </a:r>
            <a:r>
              <a:rPr lang="en-US" sz="2040" b="1" dirty="0">
                <a:solidFill>
                  <a:srgbClr val="0000FF"/>
                </a:solidFill>
                <a:highlight>
                  <a:srgbClr val="FFFFFF"/>
                </a:highlight>
              </a:rPr>
              <a:t>: title"&gt;&lt;/</a:t>
            </a:r>
            <a:r>
              <a:rPr lang="en-US" sz="2040" b="1" dirty="0">
                <a:solidFill>
                  <a:srgbClr val="800000"/>
                </a:solidFill>
                <a:highlight>
                  <a:srgbClr val="FFFFFF"/>
                </a:highlight>
              </a:rPr>
              <a:t>div</a:t>
            </a:r>
            <a:r>
              <a:rPr lang="en-US" sz="2040" b="1" dirty="0">
                <a:solidFill>
                  <a:srgbClr val="0000FF"/>
                </a:solidFill>
                <a:highlight>
                  <a:srgbClr val="FFFFFF"/>
                </a:highlight>
              </a:rPr>
              <a:t>&gt;</a:t>
            </a:r>
            <a:endParaRPr lang="en-US" sz="2040" b="1" dirty="0">
              <a:solidFill>
                <a:srgbClr val="000000"/>
              </a:solidFill>
              <a:highlight>
                <a:srgbClr val="FFFFFF"/>
              </a:highlight>
            </a:endParaRPr>
          </a:p>
          <a:p>
            <a:r>
              <a:rPr lang="en-US" sz="2040" b="1" dirty="0">
                <a:solidFill>
                  <a:srgbClr val="000000"/>
                </a:solidFill>
                <a:highlight>
                  <a:srgbClr val="FFFFFF"/>
                </a:highlight>
              </a:rPr>
              <a:t>            </a:t>
            </a:r>
            <a:r>
              <a:rPr lang="en-US" sz="2040" b="1" dirty="0">
                <a:solidFill>
                  <a:srgbClr val="0000FF"/>
                </a:solidFill>
                <a:highlight>
                  <a:srgbClr val="FFFFFF"/>
                </a:highlight>
              </a:rPr>
              <a:t>&lt;/</a:t>
            </a:r>
            <a:r>
              <a:rPr lang="en-US" sz="2040" b="1" dirty="0">
                <a:solidFill>
                  <a:srgbClr val="800000"/>
                </a:solidFill>
                <a:highlight>
                  <a:srgbClr val="FFFFFF"/>
                </a:highlight>
              </a:rPr>
              <a:t>div</a:t>
            </a:r>
            <a:r>
              <a:rPr lang="en-US" sz="2040" b="1" dirty="0">
                <a:solidFill>
                  <a:srgbClr val="0000FF"/>
                </a:solidFill>
                <a:highlight>
                  <a:srgbClr val="FFFFFF"/>
                </a:highlight>
              </a:rPr>
              <a:t>&gt;</a:t>
            </a:r>
            <a:endParaRPr lang="en-US" sz="2040" b="1" dirty="0">
              <a:solidFill>
                <a:srgbClr val="000000"/>
              </a:solidFill>
              <a:highlight>
                <a:srgbClr val="FFFFFF"/>
              </a:highlight>
            </a:endParaRPr>
          </a:p>
          <a:p>
            <a:r>
              <a:rPr lang="en-US" sz="2040" dirty="0">
                <a:solidFill>
                  <a:srgbClr val="000000"/>
                </a:solidFill>
                <a:highlight>
                  <a:srgbClr val="FFFFFF"/>
                </a:highlight>
              </a:rPr>
              <a:t>        </a:t>
            </a:r>
            <a:r>
              <a:rPr lang="en-US" sz="2040" dirty="0">
                <a:solidFill>
                  <a:srgbClr val="0000FF"/>
                </a:solidFill>
                <a:highlight>
                  <a:srgbClr val="FFFFFF"/>
                </a:highlight>
              </a:rPr>
              <a:t>&lt;/</a:t>
            </a:r>
            <a:r>
              <a:rPr lang="en-US" sz="2040" dirty="0">
                <a:solidFill>
                  <a:srgbClr val="800000"/>
                </a:solidFill>
                <a:highlight>
                  <a:srgbClr val="FFFFFF"/>
                </a:highlight>
              </a:rPr>
              <a:t>div</a:t>
            </a:r>
            <a:r>
              <a:rPr lang="en-US" sz="2040" dirty="0">
                <a:solidFill>
                  <a:srgbClr val="0000FF"/>
                </a:solidFill>
                <a:highlight>
                  <a:srgbClr val="FFFFFF"/>
                </a:highlight>
              </a:rPr>
              <a:t>&gt;</a:t>
            </a:r>
            <a:endParaRPr lang="en-US" sz="2040" dirty="0">
              <a:solidFill>
                <a:srgbClr val="000000"/>
              </a:solidFill>
              <a:highlight>
                <a:srgbClr val="FFFFFF"/>
              </a:highlight>
            </a:endParaRPr>
          </a:p>
          <a:p>
            <a:r>
              <a:rPr lang="en-US" sz="2040" dirty="0">
                <a:solidFill>
                  <a:srgbClr val="000000"/>
                </a:solidFill>
                <a:highlight>
                  <a:srgbClr val="FFFFFF"/>
                </a:highlight>
              </a:rPr>
              <a:t>        </a:t>
            </a:r>
            <a:r>
              <a:rPr lang="en-US" sz="2040" dirty="0">
                <a:solidFill>
                  <a:srgbClr val="0000FF"/>
                </a:solidFill>
                <a:highlight>
                  <a:srgbClr val="FFFFFF"/>
                </a:highlight>
              </a:rPr>
              <a:t>&lt;</a:t>
            </a:r>
            <a:r>
              <a:rPr lang="en-US" sz="2040" dirty="0">
                <a:solidFill>
                  <a:srgbClr val="800000"/>
                </a:solidFill>
                <a:highlight>
                  <a:srgbClr val="FFFFFF"/>
                </a:highlight>
              </a:rPr>
              <a:t>div</a:t>
            </a:r>
            <a:r>
              <a:rPr lang="en-US" sz="2040" dirty="0">
                <a:solidFill>
                  <a:srgbClr val="000000"/>
                </a:solidFill>
                <a:highlight>
                  <a:srgbClr val="FFFFFF"/>
                </a:highlight>
              </a:rPr>
              <a:t> </a:t>
            </a:r>
            <a:r>
              <a:rPr lang="en-US" sz="2040" dirty="0">
                <a:solidFill>
                  <a:srgbClr val="FF0000"/>
                </a:solidFill>
                <a:highlight>
                  <a:srgbClr val="FFFFFF"/>
                </a:highlight>
              </a:rPr>
              <a:t>id</a:t>
            </a:r>
            <a:r>
              <a:rPr lang="en-US" sz="2040" dirty="0">
                <a:solidFill>
                  <a:srgbClr val="0000FF"/>
                </a:solidFill>
                <a:highlight>
                  <a:srgbClr val="FFFFFF"/>
                </a:highlight>
              </a:rPr>
              <a:t>="listview1"</a:t>
            </a:r>
            <a:r>
              <a:rPr lang="en-US" sz="2040" dirty="0">
                <a:solidFill>
                  <a:srgbClr val="000000"/>
                </a:solidFill>
                <a:highlight>
                  <a:srgbClr val="FFFFFF"/>
                </a:highlight>
              </a:rPr>
              <a:t> </a:t>
            </a:r>
            <a:r>
              <a:rPr lang="en-US" sz="2040" dirty="0">
                <a:solidFill>
                  <a:srgbClr val="FF0000"/>
                </a:solidFill>
                <a:highlight>
                  <a:srgbClr val="FFFFFF"/>
                </a:highlight>
              </a:rPr>
              <a:t>data-win-control</a:t>
            </a:r>
            <a:r>
              <a:rPr lang="en-US" sz="2040" dirty="0">
                <a:solidFill>
                  <a:srgbClr val="0000FF"/>
                </a:solidFill>
                <a:highlight>
                  <a:srgbClr val="FFFFFF"/>
                </a:highlight>
              </a:rPr>
              <a:t>="</a:t>
            </a:r>
            <a:r>
              <a:rPr lang="en-US" sz="2040" dirty="0" err="1">
                <a:solidFill>
                  <a:srgbClr val="0000FF"/>
                </a:solidFill>
                <a:highlight>
                  <a:srgbClr val="FFFFFF"/>
                </a:highlight>
              </a:rPr>
              <a:t>WinJS.UI.ListView</a:t>
            </a:r>
            <a:r>
              <a:rPr lang="en-US" sz="2040" dirty="0">
                <a:solidFill>
                  <a:srgbClr val="0000FF"/>
                </a:solidFill>
                <a:highlight>
                  <a:srgbClr val="FFFFFF"/>
                </a:highlight>
              </a:rPr>
              <a:t>"</a:t>
            </a:r>
            <a:r>
              <a:rPr lang="en-US" sz="2040" dirty="0">
                <a:solidFill>
                  <a:srgbClr val="000000"/>
                </a:solidFill>
                <a:highlight>
                  <a:srgbClr val="FFFFFF"/>
                </a:highlight>
              </a:rPr>
              <a:t> </a:t>
            </a:r>
          </a:p>
          <a:p>
            <a:r>
              <a:rPr lang="en-US" sz="2040" dirty="0">
                <a:solidFill>
                  <a:srgbClr val="000000"/>
                </a:solidFill>
                <a:highlight>
                  <a:srgbClr val="FFFFFF"/>
                </a:highlight>
              </a:rPr>
              <a:t>            </a:t>
            </a:r>
            <a:r>
              <a:rPr lang="en-US" sz="2040" dirty="0">
                <a:solidFill>
                  <a:srgbClr val="FF0000"/>
                </a:solidFill>
                <a:highlight>
                  <a:srgbClr val="FFFFFF"/>
                </a:highlight>
              </a:rPr>
              <a:t>data-win-options</a:t>
            </a:r>
            <a:r>
              <a:rPr lang="en-US" sz="2040" dirty="0">
                <a:solidFill>
                  <a:srgbClr val="0000FF"/>
                </a:solidFill>
                <a:highlight>
                  <a:srgbClr val="FFFFFF"/>
                </a:highlight>
              </a:rPr>
              <a:t>="{ </a:t>
            </a:r>
          </a:p>
          <a:p>
            <a:r>
              <a:rPr lang="en-US" sz="2040" dirty="0">
                <a:solidFill>
                  <a:srgbClr val="0000FF"/>
                </a:solidFill>
                <a:highlight>
                  <a:srgbClr val="FFFFFF"/>
                </a:highlight>
              </a:rPr>
              <a:t>            </a:t>
            </a:r>
            <a:r>
              <a:rPr lang="en-US" sz="2040" b="1" dirty="0" err="1">
                <a:solidFill>
                  <a:srgbClr val="0000FF"/>
                </a:solidFill>
                <a:highlight>
                  <a:srgbClr val="FFFFFF"/>
                </a:highlight>
              </a:rPr>
              <a:t>selectionMode</a:t>
            </a:r>
            <a:r>
              <a:rPr lang="en-US" sz="2040" b="1" dirty="0">
                <a:solidFill>
                  <a:srgbClr val="0000FF"/>
                </a:solidFill>
                <a:highlight>
                  <a:srgbClr val="FFFFFF"/>
                </a:highlight>
              </a:rPr>
              <a:t>: 'none', </a:t>
            </a:r>
          </a:p>
          <a:p>
            <a:r>
              <a:rPr lang="en-US" sz="2040" b="1" dirty="0">
                <a:solidFill>
                  <a:srgbClr val="0000FF"/>
                </a:solidFill>
                <a:highlight>
                  <a:srgbClr val="FFFFFF"/>
                </a:highlight>
              </a:rPr>
              <a:t>            </a:t>
            </a:r>
            <a:r>
              <a:rPr lang="en-US" sz="2040" b="1" dirty="0" err="1">
                <a:solidFill>
                  <a:srgbClr val="0000FF"/>
                </a:solidFill>
                <a:highlight>
                  <a:srgbClr val="FFFFFF"/>
                </a:highlight>
              </a:rPr>
              <a:t>tapBehavior</a:t>
            </a:r>
            <a:r>
              <a:rPr lang="en-US" sz="2040" b="1" dirty="0">
                <a:solidFill>
                  <a:srgbClr val="0000FF"/>
                </a:solidFill>
                <a:highlight>
                  <a:srgbClr val="FFFFFF"/>
                </a:highlight>
              </a:rPr>
              <a:t>: 'none', </a:t>
            </a:r>
          </a:p>
          <a:p>
            <a:r>
              <a:rPr lang="en-US" sz="2040" b="1" dirty="0">
                <a:solidFill>
                  <a:srgbClr val="0000FF"/>
                </a:solidFill>
                <a:highlight>
                  <a:srgbClr val="FFFFFF"/>
                </a:highlight>
              </a:rPr>
              <a:t>            </a:t>
            </a:r>
            <a:r>
              <a:rPr lang="en-US" sz="2040" b="1" dirty="0" err="1">
                <a:solidFill>
                  <a:srgbClr val="0000FF"/>
                </a:solidFill>
                <a:highlight>
                  <a:srgbClr val="FFFFFF"/>
                </a:highlight>
              </a:rPr>
              <a:t>swipeBehavior</a:t>
            </a:r>
            <a:r>
              <a:rPr lang="en-US" sz="2040" b="1" dirty="0">
                <a:solidFill>
                  <a:srgbClr val="0000FF"/>
                </a:solidFill>
                <a:highlight>
                  <a:srgbClr val="FFFFFF"/>
                </a:highlight>
              </a:rPr>
              <a:t>: 'none', </a:t>
            </a:r>
          </a:p>
          <a:p>
            <a:r>
              <a:rPr lang="en-US" sz="2040" b="1" dirty="0">
                <a:solidFill>
                  <a:srgbClr val="0000FF"/>
                </a:solidFill>
                <a:highlight>
                  <a:srgbClr val="FFFFFF"/>
                </a:highlight>
              </a:rPr>
              <a:t>            layout: { type: </a:t>
            </a:r>
            <a:r>
              <a:rPr lang="en-US" sz="2040" b="1" dirty="0" err="1">
                <a:solidFill>
                  <a:srgbClr val="0000FF"/>
                </a:solidFill>
                <a:highlight>
                  <a:srgbClr val="FFFFFF"/>
                </a:highlight>
              </a:rPr>
              <a:t>WinJS.UI.GridLayout</a:t>
            </a:r>
            <a:r>
              <a:rPr lang="en-US" sz="2040" b="1" dirty="0">
                <a:solidFill>
                  <a:srgbClr val="0000FF"/>
                </a:solidFill>
                <a:highlight>
                  <a:srgbClr val="FFFFFF"/>
                </a:highlight>
              </a:rPr>
              <a:t> }</a:t>
            </a:r>
            <a:r>
              <a:rPr lang="en-US" sz="2040" dirty="0">
                <a:solidFill>
                  <a:srgbClr val="0000FF"/>
                </a:solidFill>
                <a:highlight>
                  <a:srgbClr val="FFFFFF"/>
                </a:highlight>
              </a:rPr>
              <a:t> }"&gt;</a:t>
            </a:r>
            <a:endParaRPr lang="en-US" sz="2040" dirty="0">
              <a:solidFill>
                <a:srgbClr val="000000"/>
              </a:solidFill>
              <a:highlight>
                <a:srgbClr val="FFFFFF"/>
              </a:highlight>
            </a:endParaRPr>
          </a:p>
          <a:p>
            <a:r>
              <a:rPr lang="en-US" sz="2040" dirty="0">
                <a:solidFill>
                  <a:srgbClr val="000000"/>
                </a:solidFill>
                <a:highlight>
                  <a:srgbClr val="FFFFFF"/>
                </a:highlight>
              </a:rPr>
              <a:t>        </a:t>
            </a:r>
            <a:r>
              <a:rPr lang="en-US" sz="2040" dirty="0">
                <a:solidFill>
                  <a:srgbClr val="0000FF"/>
                </a:solidFill>
                <a:highlight>
                  <a:srgbClr val="FFFFFF"/>
                </a:highlight>
              </a:rPr>
              <a:t>&lt;/</a:t>
            </a:r>
            <a:r>
              <a:rPr lang="en-US" sz="2040" dirty="0">
                <a:solidFill>
                  <a:srgbClr val="800000"/>
                </a:solidFill>
                <a:highlight>
                  <a:srgbClr val="FFFFFF"/>
                </a:highlight>
              </a:rPr>
              <a:t>div</a:t>
            </a:r>
            <a:r>
              <a:rPr lang="en-US" sz="2040" dirty="0">
                <a:solidFill>
                  <a:srgbClr val="0000FF"/>
                </a:solidFill>
                <a:highlight>
                  <a:srgbClr val="FFFFFF"/>
                </a:highlight>
              </a:rPr>
              <a:t>&gt;</a:t>
            </a:r>
            <a:endParaRPr lang="en-US" sz="2040" dirty="0">
              <a:solidFill>
                <a:srgbClr val="000000"/>
              </a:solidFill>
              <a:highlight>
                <a:srgbClr val="FFFFFF"/>
              </a:highlight>
            </a:endParaRPr>
          </a:p>
          <a:p>
            <a:r>
              <a:rPr lang="en-US" sz="2040" dirty="0">
                <a:solidFill>
                  <a:srgbClr val="0000FF"/>
                </a:solidFill>
                <a:highlight>
                  <a:srgbClr val="FFFFFF"/>
                </a:highlight>
              </a:rPr>
              <a:t>&lt;/</a:t>
            </a:r>
            <a:r>
              <a:rPr lang="en-US" sz="2040" dirty="0">
                <a:solidFill>
                  <a:srgbClr val="800000"/>
                </a:solidFill>
                <a:highlight>
                  <a:srgbClr val="FFFFFF"/>
                </a:highlight>
              </a:rPr>
              <a:t>div</a:t>
            </a:r>
            <a:r>
              <a:rPr lang="en-US" sz="2040" dirty="0">
                <a:solidFill>
                  <a:srgbClr val="0000FF"/>
                </a:solidFill>
                <a:highlight>
                  <a:srgbClr val="FFFFFF"/>
                </a:highlight>
              </a:rPr>
              <a:t>&gt;</a:t>
            </a:r>
            <a:endParaRPr lang="en-US" sz="2040" dirty="0"/>
          </a:p>
        </p:txBody>
      </p:sp>
    </p:spTree>
    <p:extLst>
      <p:ext uri="{BB962C8B-B14F-4D97-AF65-F5344CB8AC3E}">
        <p14:creationId xmlns:p14="http://schemas.microsoft.com/office/powerpoint/2010/main" val="939980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animEffect transition="in" filter="fade">
                                      <p:cBhvr>
                                        <p:cTn id="21" dur="500"/>
                                        <p:tgtEl>
                                          <p:spTgt spid="6">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10" end="10"/>
                                            </p:txEl>
                                          </p:spTgt>
                                        </p:tgtEl>
                                        <p:attrNameLst>
                                          <p:attrName>style.visibility</p:attrName>
                                        </p:attrNameLst>
                                      </p:cBhvr>
                                      <p:to>
                                        <p:strVal val="visible"/>
                                      </p:to>
                                    </p:set>
                                    <p:animEffect transition="in" filter="fade">
                                      <p:cBhvr>
                                        <p:cTn id="24" dur="500"/>
                                        <p:tgtEl>
                                          <p:spTgt spid="6">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animEffect transition="in" filter="fade">
                                      <p:cBhvr>
                                        <p:cTn id="27" dur="500"/>
                                        <p:tgtEl>
                                          <p:spTgt spid="6">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2" end="12"/>
                                            </p:txEl>
                                          </p:spTgt>
                                        </p:tgtEl>
                                        <p:attrNameLst>
                                          <p:attrName>style.visibility</p:attrName>
                                        </p:attrNameLst>
                                      </p:cBhvr>
                                      <p:to>
                                        <p:strVal val="visible"/>
                                      </p:to>
                                    </p:set>
                                    <p:animEffect transition="in" filter="fade">
                                      <p:cBhvr>
                                        <p:cTn id="30"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Segoe UI Light" pitchFamily="34" charset="0"/>
                <a:cs typeface="Segoe UI Light" pitchFamily="34" charset="0"/>
              </a:rPr>
              <a:t>Simple renderer</a:t>
            </a:r>
            <a:endParaRPr lang="en-US" dirty="0">
              <a:latin typeface="Segoe UI Light" pitchFamily="34" charset="0"/>
              <a:cs typeface="Segoe UI Light" pitchFamily="34" charset="0"/>
            </a:endParaRPr>
          </a:p>
        </p:txBody>
      </p:sp>
      <p:sp>
        <p:nvSpPr>
          <p:cNvPr id="6" name="Text Placeholder 5"/>
          <p:cNvSpPr>
            <a:spLocks noGrp="1"/>
          </p:cNvSpPr>
          <p:nvPr>
            <p:ph type="body" sz="quarter" idx="10"/>
          </p:nvPr>
        </p:nvSpPr>
        <p:spPr>
          <a:xfrm>
            <a:off x="531950" y="1408869"/>
            <a:ext cx="11370960" cy="4386018"/>
          </a:xfrm>
        </p:spPr>
        <p:txBody>
          <a:bodyPr/>
          <a:lstStyle/>
          <a:p>
            <a:r>
              <a:rPr lang="en-US" sz="2040" dirty="0">
                <a:solidFill>
                  <a:srgbClr val="008000"/>
                </a:solidFill>
                <a:highlight>
                  <a:srgbClr val="FFFFFF"/>
                </a:highlight>
              </a:rPr>
              <a:t>// wait for the </a:t>
            </a:r>
            <a:r>
              <a:rPr lang="en-US" sz="2040" dirty="0" err="1">
                <a:solidFill>
                  <a:srgbClr val="008000"/>
                </a:solidFill>
                <a:highlight>
                  <a:srgbClr val="FFFFFF"/>
                </a:highlight>
              </a:rPr>
              <a:t>itemPromise</a:t>
            </a:r>
            <a:r>
              <a:rPr lang="en-US" sz="2040" dirty="0">
                <a:solidFill>
                  <a:srgbClr val="008000"/>
                </a:solidFill>
                <a:highlight>
                  <a:srgbClr val="FFFFFF"/>
                </a:highlight>
              </a:rPr>
              <a:t> to complete to access the data</a:t>
            </a:r>
            <a:endParaRPr lang="en-US" sz="2040" dirty="0">
              <a:solidFill>
                <a:srgbClr val="000000"/>
              </a:solidFill>
              <a:highlight>
                <a:srgbClr val="FFFFFF"/>
              </a:highlight>
            </a:endParaRPr>
          </a:p>
          <a:p>
            <a:r>
              <a:rPr lang="en-US" sz="2040" dirty="0">
                <a:solidFill>
                  <a:srgbClr val="0000FF"/>
                </a:solidFill>
                <a:highlight>
                  <a:srgbClr val="FFFFFF"/>
                </a:highlight>
              </a:rPr>
              <a:t>return</a:t>
            </a:r>
            <a:r>
              <a:rPr lang="en-US" sz="2040" dirty="0">
                <a:solidFill>
                  <a:srgbClr val="000000"/>
                </a:solidFill>
                <a:highlight>
                  <a:srgbClr val="FFFFFF"/>
                </a:highlight>
              </a:rPr>
              <a:t> </a:t>
            </a:r>
            <a:r>
              <a:rPr lang="en-US" sz="2040" dirty="0" err="1">
                <a:solidFill>
                  <a:srgbClr val="000000"/>
                </a:solidFill>
                <a:highlight>
                  <a:srgbClr val="FFFFFF"/>
                </a:highlight>
              </a:rPr>
              <a:t>itemPromise.then</a:t>
            </a:r>
            <a:r>
              <a:rPr lang="en-US" sz="2040" dirty="0">
                <a:solidFill>
                  <a:srgbClr val="000000"/>
                </a:solidFill>
                <a:highlight>
                  <a:srgbClr val="FFFFFF"/>
                </a:highlight>
              </a:rPr>
              <a:t>(</a:t>
            </a:r>
            <a:r>
              <a:rPr lang="en-US" sz="2040" dirty="0">
                <a:solidFill>
                  <a:srgbClr val="0000FF"/>
                </a:solidFill>
                <a:highlight>
                  <a:srgbClr val="FFFFFF"/>
                </a:highlight>
              </a:rPr>
              <a:t>function</a:t>
            </a:r>
            <a:r>
              <a:rPr lang="en-US" sz="2040" dirty="0">
                <a:solidFill>
                  <a:srgbClr val="000000"/>
                </a:solidFill>
                <a:highlight>
                  <a:srgbClr val="FFFFFF"/>
                </a:highlight>
              </a:rPr>
              <a:t> (item) {</a:t>
            </a:r>
          </a:p>
          <a:p>
            <a:endParaRPr lang="en-US" sz="2040" dirty="0">
              <a:solidFill>
                <a:srgbClr val="008000"/>
              </a:solidFill>
              <a:highlight>
                <a:srgbClr val="FFFFFF"/>
              </a:highlight>
            </a:endParaRPr>
          </a:p>
          <a:p>
            <a:r>
              <a:rPr lang="en-US" sz="2040" dirty="0">
                <a:solidFill>
                  <a:srgbClr val="008000"/>
                </a:solidFill>
                <a:highlight>
                  <a:srgbClr val="FFFFFF"/>
                </a:highlight>
              </a:rPr>
              <a:t>// root element for the item</a:t>
            </a:r>
            <a:endParaRPr lang="en-US" sz="2040" dirty="0">
              <a:solidFill>
                <a:srgbClr val="000000"/>
              </a:solidFill>
              <a:highlight>
                <a:srgbClr val="FFFFFF"/>
              </a:highlight>
            </a:endParaRPr>
          </a:p>
          <a:p>
            <a:r>
              <a:rPr lang="en-US" sz="2040" b="1" dirty="0" err="1">
                <a:solidFill>
                  <a:srgbClr val="0000FF"/>
                </a:solidFill>
                <a:highlight>
                  <a:srgbClr val="FFFFFF"/>
                </a:highlight>
              </a:rPr>
              <a:t>var</a:t>
            </a:r>
            <a:r>
              <a:rPr lang="en-US" sz="2040" b="1" dirty="0">
                <a:solidFill>
                  <a:srgbClr val="000000"/>
                </a:solidFill>
                <a:highlight>
                  <a:srgbClr val="FFFFFF"/>
                </a:highlight>
              </a:rPr>
              <a:t> element = </a:t>
            </a:r>
            <a:r>
              <a:rPr lang="en-US" sz="2040" b="1" dirty="0" err="1">
                <a:solidFill>
                  <a:srgbClr val="000000"/>
                </a:solidFill>
                <a:highlight>
                  <a:srgbClr val="FFFFFF"/>
                </a:highlight>
              </a:rPr>
              <a:t>document.createElement</a:t>
            </a:r>
            <a:r>
              <a:rPr lang="en-US" sz="2040" b="1" dirty="0">
                <a:solidFill>
                  <a:srgbClr val="000000"/>
                </a:solidFill>
                <a:highlight>
                  <a:srgbClr val="FFFFFF"/>
                </a:highlight>
              </a:rPr>
              <a:t>(</a:t>
            </a:r>
            <a:r>
              <a:rPr lang="en-US" sz="2040" b="1" dirty="0">
                <a:solidFill>
                  <a:srgbClr val="A31515"/>
                </a:solidFill>
                <a:highlight>
                  <a:srgbClr val="FFFFFF"/>
                </a:highlight>
              </a:rPr>
              <a:t>"div"</a:t>
            </a:r>
            <a:r>
              <a:rPr lang="en-US" sz="2040" b="1" dirty="0">
                <a:solidFill>
                  <a:srgbClr val="000000"/>
                </a:solidFill>
                <a:highlight>
                  <a:srgbClr val="FFFFFF"/>
                </a:highlight>
              </a:rPr>
              <a:t>);</a:t>
            </a:r>
          </a:p>
          <a:p>
            <a:r>
              <a:rPr lang="en-US" sz="2040" b="1" dirty="0" err="1">
                <a:solidFill>
                  <a:srgbClr val="000000"/>
                </a:solidFill>
                <a:highlight>
                  <a:srgbClr val="FFFFFF"/>
                </a:highlight>
              </a:rPr>
              <a:t>element.className</a:t>
            </a:r>
            <a:r>
              <a:rPr lang="en-US" sz="2040" b="1" dirty="0">
                <a:solidFill>
                  <a:srgbClr val="000000"/>
                </a:solidFill>
                <a:highlight>
                  <a:srgbClr val="FFFFFF"/>
                </a:highlight>
              </a:rPr>
              <a:t> = </a:t>
            </a:r>
            <a:r>
              <a:rPr lang="en-US" sz="2040" b="1" dirty="0">
                <a:solidFill>
                  <a:srgbClr val="A31515"/>
                </a:solidFill>
                <a:highlight>
                  <a:srgbClr val="FFFFFF"/>
                </a:highlight>
              </a:rPr>
              <a:t>"</a:t>
            </a:r>
            <a:r>
              <a:rPr lang="en-US" sz="2040" b="1" dirty="0" err="1">
                <a:solidFill>
                  <a:srgbClr val="A31515"/>
                </a:solidFill>
                <a:highlight>
                  <a:srgbClr val="FFFFFF"/>
                </a:highlight>
              </a:rPr>
              <a:t>itemTempl</a:t>
            </a:r>
            <a:r>
              <a:rPr lang="en-US" sz="2040" b="1" dirty="0">
                <a:solidFill>
                  <a:srgbClr val="A31515"/>
                </a:solidFill>
                <a:highlight>
                  <a:srgbClr val="FFFFFF"/>
                </a:highlight>
              </a:rPr>
              <a:t>"</a:t>
            </a:r>
            <a:r>
              <a:rPr lang="en-US" sz="2040" b="1" dirty="0">
                <a:solidFill>
                  <a:srgbClr val="000000"/>
                </a:solidFill>
                <a:highlight>
                  <a:srgbClr val="FFFFFF"/>
                </a:highlight>
              </a:rPr>
              <a:t>;</a:t>
            </a:r>
          </a:p>
          <a:p>
            <a:endParaRPr lang="en-US" sz="2040" dirty="0">
              <a:solidFill>
                <a:srgbClr val="000000"/>
              </a:solidFill>
              <a:highlight>
                <a:srgbClr val="FFFFFF"/>
              </a:highlight>
            </a:endParaRPr>
          </a:p>
          <a:p>
            <a:r>
              <a:rPr lang="en-US" sz="2040" dirty="0">
                <a:solidFill>
                  <a:srgbClr val="008000"/>
                </a:solidFill>
                <a:highlight>
                  <a:srgbClr val="FFFFFF"/>
                </a:highlight>
              </a:rPr>
              <a:t>// using </a:t>
            </a:r>
            <a:r>
              <a:rPr lang="en-US" sz="2040" dirty="0" err="1">
                <a:solidFill>
                  <a:srgbClr val="008000"/>
                </a:solidFill>
                <a:highlight>
                  <a:srgbClr val="FFFFFF"/>
                </a:highlight>
              </a:rPr>
              <a:t>innerHTML</a:t>
            </a:r>
            <a:r>
              <a:rPr lang="en-US" sz="2040" dirty="0">
                <a:solidFill>
                  <a:srgbClr val="008000"/>
                </a:solidFill>
                <a:highlight>
                  <a:srgbClr val="FFFFFF"/>
                </a:highlight>
              </a:rPr>
              <a:t> is usually faster than creating the DOM with </a:t>
            </a:r>
            <a:r>
              <a:rPr lang="en-US" sz="2040" dirty="0" err="1">
                <a:solidFill>
                  <a:srgbClr val="008000"/>
                </a:solidFill>
                <a:highlight>
                  <a:srgbClr val="FFFFFF"/>
                </a:highlight>
              </a:rPr>
              <a:t>createElement</a:t>
            </a:r>
            <a:r>
              <a:rPr lang="en-US" sz="2040" dirty="0">
                <a:solidFill>
                  <a:srgbClr val="008000"/>
                </a:solidFill>
                <a:highlight>
                  <a:srgbClr val="FFFFFF"/>
                </a:highlight>
              </a:rPr>
              <a:t> &amp; </a:t>
            </a:r>
            <a:r>
              <a:rPr lang="en-US" sz="2040" dirty="0" err="1">
                <a:solidFill>
                  <a:srgbClr val="008000"/>
                </a:solidFill>
                <a:highlight>
                  <a:srgbClr val="FFFFFF"/>
                </a:highlight>
              </a:rPr>
              <a:t>appendChild</a:t>
            </a:r>
            <a:endParaRPr lang="en-US" sz="2040" dirty="0">
              <a:solidFill>
                <a:srgbClr val="000000"/>
              </a:solidFill>
              <a:highlight>
                <a:srgbClr val="FFFFFF"/>
              </a:highlight>
            </a:endParaRPr>
          </a:p>
          <a:p>
            <a:r>
              <a:rPr lang="en-US" sz="2040" b="1" dirty="0" err="1">
                <a:solidFill>
                  <a:srgbClr val="000000"/>
                </a:solidFill>
                <a:highlight>
                  <a:srgbClr val="FFFFFF"/>
                </a:highlight>
              </a:rPr>
              <a:t>element.innerHTML</a:t>
            </a:r>
            <a:r>
              <a:rPr lang="en-US" sz="2040" b="1" dirty="0">
                <a:solidFill>
                  <a:srgbClr val="000000"/>
                </a:solidFill>
                <a:highlight>
                  <a:srgbClr val="FFFFFF"/>
                </a:highlight>
              </a:rPr>
              <a:t> = </a:t>
            </a:r>
            <a:r>
              <a:rPr lang="en-US" sz="2040" b="1" dirty="0">
                <a:solidFill>
                  <a:srgbClr val="A31515"/>
                </a:solidFill>
                <a:highlight>
                  <a:srgbClr val="FFFFFF"/>
                </a:highlight>
              </a:rPr>
              <a:t>"&lt;</a:t>
            </a:r>
            <a:r>
              <a:rPr lang="en-US" sz="2040" b="1" dirty="0" err="1">
                <a:solidFill>
                  <a:srgbClr val="A31515"/>
                </a:solidFill>
                <a:highlight>
                  <a:srgbClr val="FFFFFF"/>
                </a:highlight>
              </a:rPr>
              <a:t>img</a:t>
            </a:r>
            <a:r>
              <a:rPr lang="en-US" sz="2040" b="1" dirty="0">
                <a:solidFill>
                  <a:srgbClr val="A31515"/>
                </a:solidFill>
                <a:highlight>
                  <a:srgbClr val="FFFFFF"/>
                </a:highlight>
              </a:rPr>
              <a:t> </a:t>
            </a:r>
            <a:r>
              <a:rPr lang="en-US" sz="2040" b="1" dirty="0" err="1">
                <a:solidFill>
                  <a:srgbClr val="A31515"/>
                </a:solidFill>
                <a:highlight>
                  <a:srgbClr val="FFFFFF"/>
                </a:highlight>
              </a:rPr>
              <a:t>src</a:t>
            </a:r>
            <a:r>
              <a:rPr lang="en-US" sz="2040" b="1" dirty="0">
                <a:solidFill>
                  <a:srgbClr val="A31515"/>
                </a:solidFill>
                <a:highlight>
                  <a:srgbClr val="FFFFFF"/>
                </a:highlight>
              </a:rPr>
              <a:t>='"</a:t>
            </a:r>
            <a:r>
              <a:rPr lang="en-US" sz="2040" b="1" dirty="0">
                <a:solidFill>
                  <a:srgbClr val="000000"/>
                </a:solidFill>
                <a:highlight>
                  <a:srgbClr val="FFFFFF"/>
                </a:highlight>
              </a:rPr>
              <a:t> + </a:t>
            </a:r>
            <a:r>
              <a:rPr lang="en-US" sz="2040" b="1" dirty="0" err="1">
                <a:solidFill>
                  <a:srgbClr val="000000"/>
                </a:solidFill>
                <a:highlight>
                  <a:srgbClr val="FFFFFF"/>
                </a:highlight>
              </a:rPr>
              <a:t>item.data.thumbnail</a:t>
            </a:r>
            <a:r>
              <a:rPr lang="en-US" sz="2040" b="1" dirty="0">
                <a:solidFill>
                  <a:srgbClr val="000000"/>
                </a:solidFill>
                <a:highlight>
                  <a:srgbClr val="FFFFFF"/>
                </a:highlight>
              </a:rPr>
              <a:t> + </a:t>
            </a:r>
            <a:r>
              <a:rPr lang="en-US" sz="2040" b="1" dirty="0">
                <a:solidFill>
                  <a:srgbClr val="A31515"/>
                </a:solidFill>
                <a:highlight>
                  <a:srgbClr val="FFFFFF"/>
                </a:highlight>
              </a:rPr>
              <a:t>"' alt='</a:t>
            </a:r>
            <a:r>
              <a:rPr lang="en-US" sz="2040" b="1" dirty="0" err="1">
                <a:solidFill>
                  <a:srgbClr val="A31515"/>
                </a:solidFill>
                <a:highlight>
                  <a:srgbClr val="FFFFFF"/>
                </a:highlight>
              </a:rPr>
              <a:t>Databound</a:t>
            </a:r>
            <a:r>
              <a:rPr lang="en-US" sz="2040" b="1" dirty="0">
                <a:solidFill>
                  <a:srgbClr val="A31515"/>
                </a:solidFill>
                <a:highlight>
                  <a:srgbClr val="FFFFFF"/>
                </a:highlight>
              </a:rPr>
              <a:t> image' /&gt;&lt;div class='content'&gt;"</a:t>
            </a:r>
            <a:r>
              <a:rPr lang="en-US" sz="2040" b="1" dirty="0">
                <a:solidFill>
                  <a:srgbClr val="000000"/>
                </a:solidFill>
                <a:highlight>
                  <a:srgbClr val="FFFFFF"/>
                </a:highlight>
              </a:rPr>
              <a:t> + </a:t>
            </a:r>
            <a:r>
              <a:rPr lang="en-US" sz="2040" b="1" dirty="0" err="1">
                <a:solidFill>
                  <a:srgbClr val="000000"/>
                </a:solidFill>
                <a:highlight>
                  <a:srgbClr val="FFFFFF"/>
                </a:highlight>
              </a:rPr>
              <a:t>item.data.title</a:t>
            </a:r>
            <a:r>
              <a:rPr lang="en-US" sz="2040" b="1" dirty="0">
                <a:solidFill>
                  <a:srgbClr val="000000"/>
                </a:solidFill>
                <a:highlight>
                  <a:srgbClr val="FFFFFF"/>
                </a:highlight>
              </a:rPr>
              <a:t> + </a:t>
            </a:r>
            <a:r>
              <a:rPr lang="en-US" sz="2040" b="1" dirty="0">
                <a:solidFill>
                  <a:srgbClr val="A31515"/>
                </a:solidFill>
                <a:highlight>
                  <a:srgbClr val="FFFFFF"/>
                </a:highlight>
              </a:rPr>
              <a:t>"&lt;/div&gt;"</a:t>
            </a:r>
            <a:r>
              <a:rPr lang="en-US" sz="2040" b="1" dirty="0">
                <a:solidFill>
                  <a:srgbClr val="000000"/>
                </a:solidFill>
                <a:highlight>
                  <a:srgbClr val="FFFFFF"/>
                </a:highlight>
              </a:rPr>
              <a:t>;</a:t>
            </a:r>
          </a:p>
          <a:p>
            <a:endParaRPr lang="en-US" sz="2040" dirty="0">
              <a:solidFill>
                <a:srgbClr val="000000"/>
              </a:solidFill>
              <a:highlight>
                <a:srgbClr val="FFFFFF"/>
              </a:highlight>
            </a:endParaRPr>
          </a:p>
          <a:p>
            <a:r>
              <a:rPr lang="en-US" sz="2040" dirty="0">
                <a:solidFill>
                  <a:srgbClr val="0000FF"/>
                </a:solidFill>
                <a:highlight>
                  <a:srgbClr val="FFFFFF"/>
                </a:highlight>
              </a:rPr>
              <a:t>return</a:t>
            </a:r>
            <a:r>
              <a:rPr lang="en-US" sz="2040" dirty="0">
                <a:solidFill>
                  <a:srgbClr val="000000"/>
                </a:solidFill>
                <a:highlight>
                  <a:srgbClr val="FFFFFF"/>
                </a:highlight>
              </a:rPr>
              <a:t> element;</a:t>
            </a:r>
          </a:p>
        </p:txBody>
      </p:sp>
    </p:spTree>
    <p:extLst>
      <p:ext uri="{BB962C8B-B14F-4D97-AF65-F5344CB8AC3E}">
        <p14:creationId xmlns:p14="http://schemas.microsoft.com/office/powerpoint/2010/main" val="5086472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animEffect transition="in" filter="fade">
                                      <p:cBhvr>
                                        <p:cTn id="1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Segoe UI Light" pitchFamily="34" charset="0"/>
                <a:cs typeface="Segoe UI Light" pitchFamily="34" charset="0"/>
              </a:rPr>
              <a:t>Function template with recycling</a:t>
            </a:r>
            <a:endParaRPr lang="en-US" dirty="0">
              <a:latin typeface="Segoe UI Light" pitchFamily="34" charset="0"/>
              <a:cs typeface="Segoe UI Light" pitchFamily="34" charset="0"/>
            </a:endParaRPr>
          </a:p>
        </p:txBody>
      </p:sp>
      <p:sp>
        <p:nvSpPr>
          <p:cNvPr id="6" name="Text Placeholder 5"/>
          <p:cNvSpPr>
            <a:spLocks noGrp="1"/>
          </p:cNvSpPr>
          <p:nvPr>
            <p:ph type="body" sz="quarter" idx="10"/>
          </p:nvPr>
        </p:nvSpPr>
        <p:spPr>
          <a:xfrm>
            <a:off x="531950" y="1408869"/>
            <a:ext cx="11370960" cy="5570547"/>
          </a:xfrm>
        </p:spPr>
        <p:txBody>
          <a:bodyPr/>
          <a:lstStyle/>
          <a:p>
            <a:r>
              <a:rPr lang="en-US" sz="2040" dirty="0">
                <a:solidFill>
                  <a:srgbClr val="008000"/>
                </a:solidFill>
                <a:highlight>
                  <a:srgbClr val="FFFFFF"/>
                </a:highlight>
              </a:rPr>
              <a:t>…</a:t>
            </a:r>
          </a:p>
          <a:p>
            <a:r>
              <a:rPr lang="en-US" sz="2040" dirty="0">
                <a:solidFill>
                  <a:srgbClr val="008000"/>
                </a:solidFill>
                <a:highlight>
                  <a:srgbClr val="FFFFFF"/>
                </a:highlight>
              </a:rPr>
              <a:t>// specifies a promise that will be completed when rendering is complete</a:t>
            </a:r>
            <a:endParaRPr lang="en-US" sz="2040" dirty="0">
              <a:solidFill>
                <a:srgbClr val="000000"/>
              </a:solidFill>
              <a:highlight>
                <a:srgbClr val="FFFFFF"/>
              </a:highlight>
            </a:endParaRPr>
          </a:p>
          <a:p>
            <a:r>
              <a:rPr lang="en-US" sz="2040" dirty="0">
                <a:solidFill>
                  <a:srgbClr val="008000"/>
                </a:solidFill>
                <a:highlight>
                  <a:srgbClr val="FFFFFF"/>
                </a:highlight>
              </a:rPr>
              <a:t>// </a:t>
            </a:r>
            <a:r>
              <a:rPr lang="en-US" sz="2040" dirty="0" err="1">
                <a:solidFill>
                  <a:srgbClr val="008000"/>
                </a:solidFill>
                <a:highlight>
                  <a:srgbClr val="FFFFFF"/>
                </a:highlight>
              </a:rPr>
              <a:t>itemPromise</a:t>
            </a:r>
            <a:r>
              <a:rPr lang="en-US" sz="2040" dirty="0">
                <a:solidFill>
                  <a:srgbClr val="008000"/>
                </a:solidFill>
                <a:highlight>
                  <a:srgbClr val="FFFFFF"/>
                </a:highlight>
              </a:rPr>
              <a:t> will complete when the data is available</a:t>
            </a:r>
            <a:endParaRPr lang="en-US" sz="2040" dirty="0">
              <a:solidFill>
                <a:srgbClr val="000000"/>
              </a:solidFill>
              <a:highlight>
                <a:srgbClr val="FFFFFF"/>
              </a:highlight>
            </a:endParaRPr>
          </a:p>
          <a:p>
            <a:r>
              <a:rPr lang="en-US" sz="2040" dirty="0" err="1">
                <a:solidFill>
                  <a:srgbClr val="000000"/>
                </a:solidFill>
                <a:highlight>
                  <a:srgbClr val="FFFFFF"/>
                </a:highlight>
              </a:rPr>
              <a:t>renderComplete</a:t>
            </a:r>
            <a:r>
              <a:rPr lang="en-US" sz="2040" dirty="0">
                <a:solidFill>
                  <a:srgbClr val="000000"/>
                </a:solidFill>
                <a:highlight>
                  <a:srgbClr val="FFFFFF"/>
                </a:highlight>
              </a:rPr>
              <a:t>: </a:t>
            </a:r>
            <a:r>
              <a:rPr lang="en-US" sz="2040" dirty="0" err="1">
                <a:solidFill>
                  <a:srgbClr val="000000"/>
                </a:solidFill>
                <a:highlight>
                  <a:srgbClr val="FFFFFF"/>
                </a:highlight>
              </a:rPr>
              <a:t>itemPromise.then</a:t>
            </a:r>
            <a:r>
              <a:rPr lang="en-US" sz="2040" dirty="0">
                <a:solidFill>
                  <a:srgbClr val="000000"/>
                </a:solidFill>
                <a:highlight>
                  <a:srgbClr val="FFFFFF"/>
                </a:highlight>
              </a:rPr>
              <a:t>(</a:t>
            </a:r>
            <a:r>
              <a:rPr lang="en-US" sz="2040" dirty="0">
                <a:solidFill>
                  <a:srgbClr val="0000FF"/>
                </a:solidFill>
                <a:highlight>
                  <a:srgbClr val="FFFFFF"/>
                </a:highlight>
              </a:rPr>
              <a:t>function</a:t>
            </a:r>
            <a:r>
              <a:rPr lang="en-US" sz="2040" dirty="0">
                <a:solidFill>
                  <a:srgbClr val="000000"/>
                </a:solidFill>
                <a:highlight>
                  <a:srgbClr val="FFFFFF"/>
                </a:highlight>
              </a:rPr>
              <a:t> (item) {</a:t>
            </a:r>
          </a:p>
          <a:p>
            <a:endParaRPr lang="en-US" sz="2040" dirty="0">
              <a:solidFill>
                <a:srgbClr val="000000"/>
              </a:solidFill>
              <a:highlight>
                <a:srgbClr val="FFFFFF"/>
              </a:highlight>
            </a:endParaRPr>
          </a:p>
          <a:p>
            <a:r>
              <a:rPr lang="en-US" sz="2040" dirty="0">
                <a:solidFill>
                  <a:srgbClr val="008000"/>
                </a:solidFill>
                <a:highlight>
                  <a:srgbClr val="FFFFFF"/>
                </a:highlight>
              </a:rPr>
              <a:t>// mutate the element to include the data</a:t>
            </a:r>
            <a:endParaRPr lang="en-US" sz="2040" dirty="0">
              <a:solidFill>
                <a:srgbClr val="000000"/>
              </a:solidFill>
              <a:highlight>
                <a:srgbClr val="FFFFFF"/>
              </a:highlight>
            </a:endParaRPr>
          </a:p>
          <a:p>
            <a:r>
              <a:rPr lang="en-US" sz="2040" b="1" dirty="0">
                <a:solidFill>
                  <a:srgbClr val="0000FF"/>
                </a:solidFill>
                <a:highlight>
                  <a:srgbClr val="FFFFFF"/>
                </a:highlight>
              </a:rPr>
              <a:t>if</a:t>
            </a:r>
            <a:r>
              <a:rPr lang="en-US" sz="2040" b="1" dirty="0">
                <a:solidFill>
                  <a:srgbClr val="000000"/>
                </a:solidFill>
                <a:highlight>
                  <a:srgbClr val="FFFFFF"/>
                </a:highlight>
              </a:rPr>
              <a:t> (!label) {</a:t>
            </a:r>
          </a:p>
          <a:p>
            <a:r>
              <a:rPr lang="en-US" sz="2040" b="1" dirty="0">
                <a:solidFill>
                  <a:srgbClr val="000000"/>
                </a:solidFill>
                <a:highlight>
                  <a:srgbClr val="FFFFFF"/>
                </a:highlight>
              </a:rPr>
              <a:t>	label = </a:t>
            </a:r>
            <a:r>
              <a:rPr lang="en-US" sz="2040" b="1" dirty="0" err="1">
                <a:solidFill>
                  <a:srgbClr val="000000"/>
                </a:solidFill>
                <a:highlight>
                  <a:srgbClr val="FFFFFF"/>
                </a:highlight>
              </a:rPr>
              <a:t>element.querySelector</a:t>
            </a:r>
            <a:r>
              <a:rPr lang="en-US" sz="2040" b="1" dirty="0">
                <a:solidFill>
                  <a:srgbClr val="000000"/>
                </a:solidFill>
                <a:highlight>
                  <a:srgbClr val="FFFFFF"/>
                </a:highlight>
              </a:rPr>
              <a:t>(</a:t>
            </a:r>
            <a:r>
              <a:rPr lang="en-US" sz="2040" b="1" dirty="0">
                <a:solidFill>
                  <a:srgbClr val="A31515"/>
                </a:solidFill>
                <a:highlight>
                  <a:srgbClr val="FFFFFF"/>
                </a:highlight>
              </a:rPr>
              <a:t>".content"</a:t>
            </a:r>
            <a:r>
              <a:rPr lang="en-US" sz="2040" b="1" dirty="0">
                <a:solidFill>
                  <a:srgbClr val="000000"/>
                </a:solidFill>
                <a:highlight>
                  <a:srgbClr val="FFFFFF"/>
                </a:highlight>
              </a:rPr>
              <a:t>);</a:t>
            </a:r>
          </a:p>
          <a:p>
            <a:r>
              <a:rPr lang="en-US" sz="2040" b="1" dirty="0">
                <a:solidFill>
                  <a:srgbClr val="000000"/>
                </a:solidFill>
                <a:highlight>
                  <a:srgbClr val="FFFFFF"/>
                </a:highlight>
              </a:rPr>
              <a:t>	</a:t>
            </a:r>
            <a:r>
              <a:rPr lang="en-US" sz="2040" b="1" dirty="0" err="1">
                <a:solidFill>
                  <a:srgbClr val="000000"/>
                </a:solidFill>
                <a:highlight>
                  <a:srgbClr val="FFFFFF"/>
                </a:highlight>
              </a:rPr>
              <a:t>img</a:t>
            </a:r>
            <a:r>
              <a:rPr lang="en-US" sz="2040" b="1" dirty="0">
                <a:solidFill>
                  <a:srgbClr val="000000"/>
                </a:solidFill>
                <a:highlight>
                  <a:srgbClr val="FFFFFF"/>
                </a:highlight>
              </a:rPr>
              <a:t> = </a:t>
            </a:r>
            <a:r>
              <a:rPr lang="en-US" sz="2040" b="1" dirty="0" err="1">
                <a:solidFill>
                  <a:srgbClr val="000000"/>
                </a:solidFill>
                <a:highlight>
                  <a:srgbClr val="FFFFFF"/>
                </a:highlight>
              </a:rPr>
              <a:t>element.querySelector</a:t>
            </a:r>
            <a:r>
              <a:rPr lang="en-US" sz="2040" b="1" dirty="0">
                <a:solidFill>
                  <a:srgbClr val="000000"/>
                </a:solidFill>
                <a:highlight>
                  <a:srgbClr val="FFFFFF"/>
                </a:highlight>
              </a:rPr>
              <a:t>(</a:t>
            </a:r>
            <a:r>
              <a:rPr lang="en-US" sz="2040" b="1" dirty="0">
                <a:solidFill>
                  <a:srgbClr val="A31515"/>
                </a:solidFill>
                <a:highlight>
                  <a:srgbClr val="FFFFFF"/>
                </a:highlight>
              </a:rPr>
              <a:t>"</a:t>
            </a:r>
            <a:r>
              <a:rPr lang="en-US" sz="2040" b="1" dirty="0" err="1">
                <a:solidFill>
                  <a:srgbClr val="A31515"/>
                </a:solidFill>
                <a:highlight>
                  <a:srgbClr val="FFFFFF"/>
                </a:highlight>
              </a:rPr>
              <a:t>img</a:t>
            </a:r>
            <a:r>
              <a:rPr lang="en-US" sz="2040" b="1" dirty="0">
                <a:solidFill>
                  <a:srgbClr val="A31515"/>
                </a:solidFill>
                <a:highlight>
                  <a:srgbClr val="FFFFFF"/>
                </a:highlight>
              </a:rPr>
              <a:t>"</a:t>
            </a:r>
            <a:r>
              <a:rPr lang="en-US" sz="2040" b="1" dirty="0">
                <a:solidFill>
                  <a:srgbClr val="000000"/>
                </a:solidFill>
                <a:highlight>
                  <a:srgbClr val="FFFFFF"/>
                </a:highlight>
              </a:rPr>
              <a:t>);</a:t>
            </a:r>
          </a:p>
          <a:p>
            <a:r>
              <a:rPr lang="en-US" sz="2040" b="1" dirty="0">
                <a:solidFill>
                  <a:srgbClr val="000000"/>
                </a:solidFill>
                <a:highlight>
                  <a:srgbClr val="FFFFFF"/>
                </a:highlight>
              </a:rPr>
              <a:t>}</a:t>
            </a:r>
          </a:p>
          <a:p>
            <a:endParaRPr lang="en-US" sz="2040" dirty="0">
              <a:solidFill>
                <a:srgbClr val="000000"/>
              </a:solidFill>
              <a:highlight>
                <a:srgbClr val="FFFFFF"/>
              </a:highlight>
            </a:endParaRPr>
          </a:p>
          <a:p>
            <a:r>
              <a:rPr lang="en-US" sz="2040" b="1" dirty="0" err="1">
                <a:solidFill>
                  <a:srgbClr val="000000"/>
                </a:solidFill>
                <a:highlight>
                  <a:srgbClr val="FFFFFF"/>
                </a:highlight>
              </a:rPr>
              <a:t>label.innerText</a:t>
            </a:r>
            <a:r>
              <a:rPr lang="en-US" sz="2040" b="1" dirty="0">
                <a:solidFill>
                  <a:srgbClr val="000000"/>
                </a:solidFill>
                <a:highlight>
                  <a:srgbClr val="FFFFFF"/>
                </a:highlight>
              </a:rPr>
              <a:t> = </a:t>
            </a:r>
            <a:r>
              <a:rPr lang="en-US" sz="2040" b="1" dirty="0" err="1">
                <a:solidFill>
                  <a:srgbClr val="000000"/>
                </a:solidFill>
                <a:highlight>
                  <a:srgbClr val="FFFFFF"/>
                </a:highlight>
              </a:rPr>
              <a:t>item.data.title</a:t>
            </a:r>
            <a:r>
              <a:rPr lang="en-US" sz="2040" b="1" dirty="0">
                <a:solidFill>
                  <a:srgbClr val="000000"/>
                </a:solidFill>
                <a:highlight>
                  <a:srgbClr val="FFFFFF"/>
                </a:highlight>
              </a:rPr>
              <a:t>;</a:t>
            </a:r>
          </a:p>
          <a:p>
            <a:r>
              <a:rPr lang="en-US" sz="2040" b="1" dirty="0" err="1">
                <a:solidFill>
                  <a:srgbClr val="000000"/>
                </a:solidFill>
                <a:highlight>
                  <a:srgbClr val="FFFFFF"/>
                </a:highlight>
              </a:rPr>
              <a:t>img.src</a:t>
            </a:r>
            <a:r>
              <a:rPr lang="en-US" sz="2040" b="1" dirty="0">
                <a:solidFill>
                  <a:srgbClr val="000000"/>
                </a:solidFill>
                <a:highlight>
                  <a:srgbClr val="FFFFFF"/>
                </a:highlight>
              </a:rPr>
              <a:t> = </a:t>
            </a:r>
            <a:r>
              <a:rPr lang="en-US" sz="2040" b="1" dirty="0" err="1">
                <a:solidFill>
                  <a:srgbClr val="000000"/>
                </a:solidFill>
                <a:highlight>
                  <a:srgbClr val="FFFFFF"/>
                </a:highlight>
              </a:rPr>
              <a:t>item.data.thumbnail</a:t>
            </a:r>
            <a:r>
              <a:rPr lang="en-US" sz="2040" b="1" dirty="0">
                <a:solidFill>
                  <a:srgbClr val="000000"/>
                </a:solidFill>
                <a:highlight>
                  <a:srgbClr val="FFFFFF"/>
                </a:highlight>
              </a:rPr>
              <a:t>;</a:t>
            </a:r>
          </a:p>
          <a:p>
            <a:r>
              <a:rPr lang="en-US" sz="2040" b="1" dirty="0" err="1">
                <a:solidFill>
                  <a:srgbClr val="000000"/>
                </a:solidFill>
                <a:highlight>
                  <a:srgbClr val="FFFFFF"/>
                </a:highlight>
              </a:rPr>
              <a:t>img.style.visibility</a:t>
            </a:r>
            <a:r>
              <a:rPr lang="en-US" sz="2040" b="1" dirty="0">
                <a:solidFill>
                  <a:srgbClr val="000000"/>
                </a:solidFill>
                <a:highlight>
                  <a:srgbClr val="FFFFFF"/>
                </a:highlight>
              </a:rPr>
              <a:t> = </a:t>
            </a:r>
            <a:r>
              <a:rPr lang="en-US" sz="2040" b="1" dirty="0">
                <a:solidFill>
                  <a:srgbClr val="A31515"/>
                </a:solidFill>
                <a:highlight>
                  <a:srgbClr val="FFFFFF"/>
                </a:highlight>
              </a:rPr>
              <a:t>"visible"</a:t>
            </a:r>
            <a:r>
              <a:rPr lang="en-US" sz="2040" b="1" dirty="0">
                <a:solidFill>
                  <a:srgbClr val="000000"/>
                </a:solidFill>
                <a:highlight>
                  <a:srgbClr val="FFFFFF"/>
                </a:highlight>
              </a:rPr>
              <a:t>;</a:t>
            </a:r>
          </a:p>
          <a:p>
            <a:endParaRPr lang="en-US" sz="2040" dirty="0">
              <a:solidFill>
                <a:srgbClr val="000000"/>
              </a:solidFill>
              <a:highlight>
                <a:srgbClr val="FFFFFF"/>
              </a:highlight>
            </a:endParaRPr>
          </a:p>
          <a:p>
            <a:r>
              <a:rPr lang="en-US" sz="2040" dirty="0">
                <a:solidFill>
                  <a:srgbClr val="008000"/>
                </a:solidFill>
                <a:highlight>
                  <a:srgbClr val="FFFFFF"/>
                </a:highlight>
              </a:rPr>
              <a:t>…</a:t>
            </a:r>
          </a:p>
        </p:txBody>
      </p:sp>
    </p:spTree>
    <p:extLst>
      <p:ext uri="{BB962C8B-B14F-4D97-AF65-F5344CB8AC3E}">
        <p14:creationId xmlns:p14="http://schemas.microsoft.com/office/powerpoint/2010/main" val="27139985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fade">
                                      <p:cBhvr>
                                        <p:cTn id="10" dur="500"/>
                                        <p:tgtEl>
                                          <p:spTgt spid="6">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animEffect transition="in" filter="fade">
                                      <p:cBhvr>
                                        <p:cTn id="13" dur="500"/>
                                        <p:tgtEl>
                                          <p:spTgt spid="6">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9" end="9"/>
                                            </p:txEl>
                                          </p:spTgt>
                                        </p:tgtEl>
                                        <p:attrNameLst>
                                          <p:attrName>style.visibility</p:attrName>
                                        </p:attrNameLst>
                                      </p:cBhvr>
                                      <p:to>
                                        <p:strVal val="visible"/>
                                      </p:to>
                                    </p:set>
                                    <p:animEffect transition="in" filter="fade">
                                      <p:cBhvr>
                                        <p:cTn id="16" dur="500"/>
                                        <p:tgtEl>
                                          <p:spTgt spid="6">
                                            <p:txEl>
                                              <p:pRg st="9" end="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11" end="11"/>
                                            </p:txEl>
                                          </p:spTgt>
                                        </p:tgtEl>
                                        <p:attrNameLst>
                                          <p:attrName>style.visibility</p:attrName>
                                        </p:attrNameLst>
                                      </p:cBhvr>
                                      <p:to>
                                        <p:strVal val="visible"/>
                                      </p:to>
                                    </p:set>
                                    <p:animEffect transition="in" filter="fade">
                                      <p:cBhvr>
                                        <p:cTn id="21" dur="500"/>
                                        <p:tgtEl>
                                          <p:spTgt spid="6">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12" end="12"/>
                                            </p:txEl>
                                          </p:spTgt>
                                        </p:tgtEl>
                                        <p:attrNameLst>
                                          <p:attrName>style.visibility</p:attrName>
                                        </p:attrNameLst>
                                      </p:cBhvr>
                                      <p:to>
                                        <p:strVal val="visible"/>
                                      </p:to>
                                    </p:set>
                                    <p:animEffect transition="in" filter="fade">
                                      <p:cBhvr>
                                        <p:cTn id="24" dur="500"/>
                                        <p:tgtEl>
                                          <p:spTgt spid="6">
                                            <p:txEl>
                                              <p:pRg st="12" end="1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13" end="13"/>
                                            </p:txEl>
                                          </p:spTgt>
                                        </p:tgtEl>
                                        <p:attrNameLst>
                                          <p:attrName>style.visibility</p:attrName>
                                        </p:attrNameLst>
                                      </p:cBhvr>
                                      <p:to>
                                        <p:strVal val="visible"/>
                                      </p:to>
                                    </p:set>
                                    <p:animEffect transition="in" filter="fade">
                                      <p:cBhvr>
                                        <p:cTn id="27"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128056" y="2705687"/>
            <a:ext cx="10306875" cy="2030356"/>
          </a:xfrm>
        </p:spPr>
        <p:txBody>
          <a:bodyPr>
            <a:noAutofit/>
          </a:bodyPr>
          <a:lstStyle/>
          <a:p>
            <a:pPr algn="ctr"/>
            <a:r>
              <a:rPr lang="en-US" dirty="0" smtClean="0">
                <a:latin typeface="+mn-lt"/>
              </a:rPr>
              <a:t>During authorization, user credentials must be secured.</a:t>
            </a:r>
            <a:endParaRPr lang="en-US" dirty="0">
              <a:latin typeface="+mn-lt"/>
            </a:endParaRPr>
          </a:p>
        </p:txBody>
      </p:sp>
    </p:spTree>
    <p:extLst>
      <p:ext uri="{BB962C8B-B14F-4D97-AF65-F5344CB8AC3E}">
        <p14:creationId xmlns:p14="http://schemas.microsoft.com/office/powerpoint/2010/main" val="395661838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1128056" y="2705687"/>
            <a:ext cx="10306875" cy="2030356"/>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sz="4488" dirty="0">
                <a:gradFill flip="none" rotWithShape="1">
                  <a:gsLst>
                    <a:gs pos="0">
                      <a:srgbClr val="FFFFFF"/>
                    </a:gs>
                    <a:gs pos="86000">
                      <a:srgbClr val="FFFFFF"/>
                    </a:gs>
                  </a:gsLst>
                  <a:lin ang="5400000" scaled="0"/>
                  <a:tileRect/>
                </a:gradFill>
                <a:latin typeface="Segoe UI Light"/>
              </a:rPr>
              <a:t>Introducing the Web Authentication Broker</a:t>
            </a:r>
          </a:p>
        </p:txBody>
      </p:sp>
    </p:spTree>
    <p:extLst>
      <p:ext uri="{BB962C8B-B14F-4D97-AF65-F5344CB8AC3E}">
        <p14:creationId xmlns:p14="http://schemas.microsoft.com/office/powerpoint/2010/main" val="348014988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61225" y="299738"/>
            <a:ext cx="6398227" cy="6244298"/>
          </a:xfrm>
        </p:spPr>
        <p:txBody>
          <a:bodyPr>
            <a:normAutofit/>
          </a:bodyPr>
          <a:lstStyle/>
          <a:p>
            <a:r>
              <a:rPr lang="en-US" dirty="0">
                <a:latin typeface="+mn-lt"/>
              </a:rPr>
              <a:t>Discuss and demonstrate specific features of </a:t>
            </a:r>
            <a:r>
              <a:rPr lang="en-US" dirty="0" smtClean="0">
                <a:latin typeface="+mn-lt"/>
              </a:rPr>
              <a:t>shopping </a:t>
            </a:r>
            <a:r>
              <a:rPr lang="en-US" dirty="0">
                <a:latin typeface="+mn-lt"/>
              </a:rPr>
              <a:t>a</a:t>
            </a:r>
            <a:r>
              <a:rPr lang="en-US" dirty="0" smtClean="0">
                <a:latin typeface="+mn-lt"/>
              </a:rPr>
              <a:t>pps </a:t>
            </a:r>
            <a:r>
              <a:rPr lang="en-US" dirty="0">
                <a:latin typeface="+mn-lt"/>
              </a:rPr>
              <a:t>including</a:t>
            </a:r>
          </a:p>
          <a:p>
            <a:pPr marL="868268" lvl="2" indent="-457019"/>
            <a:r>
              <a:rPr lang="en-US" dirty="0"/>
              <a:t>General </a:t>
            </a:r>
            <a:r>
              <a:rPr lang="en-US" dirty="0" smtClean="0"/>
              <a:t>architectural </a:t>
            </a:r>
            <a:r>
              <a:rPr lang="en-US" dirty="0"/>
              <a:t>d</a:t>
            </a:r>
            <a:r>
              <a:rPr lang="en-US" dirty="0" smtClean="0"/>
              <a:t>ecisions</a:t>
            </a:r>
            <a:endParaRPr lang="en-US" dirty="0"/>
          </a:p>
          <a:p>
            <a:pPr marL="868268" lvl="2" indent="-457019"/>
            <a:r>
              <a:rPr lang="en-US" dirty="0"/>
              <a:t>Optimizing virtualized result sets</a:t>
            </a:r>
          </a:p>
          <a:p>
            <a:pPr marL="868268" lvl="2" indent="-457019"/>
            <a:r>
              <a:rPr lang="en-US" dirty="0"/>
              <a:t>The communication model between </a:t>
            </a:r>
            <a:r>
              <a:rPr lang="en-US" dirty="0" smtClean="0"/>
              <a:t>web </a:t>
            </a:r>
            <a:r>
              <a:rPr lang="en-US" dirty="0"/>
              <a:t>and </a:t>
            </a:r>
            <a:r>
              <a:rPr lang="en-US" dirty="0" smtClean="0"/>
              <a:t>app </a:t>
            </a:r>
            <a:r>
              <a:rPr lang="en-US" dirty="0"/>
              <a:t>(</a:t>
            </a:r>
            <a:r>
              <a:rPr lang="en-US" dirty="0" err="1"/>
              <a:t>auth</a:t>
            </a:r>
            <a:r>
              <a:rPr lang="en-US" dirty="0"/>
              <a:t>, services)</a:t>
            </a:r>
          </a:p>
          <a:p>
            <a:pPr marL="868268" lvl="2" indent="-457019"/>
            <a:r>
              <a:rPr lang="en-US" dirty="0"/>
              <a:t>Payment </a:t>
            </a:r>
            <a:r>
              <a:rPr lang="en-US" dirty="0" smtClean="0"/>
              <a:t>methods</a:t>
            </a:r>
          </a:p>
          <a:p>
            <a:pPr marL="868268" lvl="2" indent="-457019"/>
            <a:r>
              <a:rPr lang="en-US" dirty="0" smtClean="0">
                <a:latin typeface="+mn-lt"/>
              </a:rPr>
              <a:t>Other </a:t>
            </a:r>
            <a:r>
              <a:rPr lang="en-US" dirty="0">
                <a:latin typeface="+mn-lt"/>
              </a:rPr>
              <a:t>Windows features to consider that enhance the shopping experience</a:t>
            </a:r>
          </a:p>
          <a:p>
            <a:r>
              <a:rPr lang="en-US" dirty="0">
                <a:latin typeface="+mn-lt"/>
              </a:rPr>
              <a:t>You’ll leave with </a:t>
            </a:r>
          </a:p>
          <a:p>
            <a:pPr marL="974428" lvl="1" indent="-571274">
              <a:spcBef>
                <a:spcPts val="1199"/>
              </a:spcBef>
            </a:pPr>
            <a:r>
              <a:rPr lang="en-US" sz="2056" dirty="0"/>
              <a:t>Knowledge and code to address unique shopping app challenges</a:t>
            </a:r>
          </a:p>
        </p:txBody>
      </p:sp>
      <p:pic>
        <p:nvPicPr>
          <p:cNvPr id="8" name="Picture Placeholder 7"/>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47" r="47"/>
          <a:stretch/>
        </p:blipFill>
        <p:spPr>
          <a:xfrm>
            <a:off x="277029" y="1476209"/>
            <a:ext cx="4570161" cy="4333308"/>
          </a:xfrm>
        </p:spPr>
      </p:pic>
      <p:sp>
        <p:nvSpPr>
          <p:cNvPr id="5" name="Title 4"/>
          <p:cNvSpPr>
            <a:spLocks noGrp="1"/>
          </p:cNvSpPr>
          <p:nvPr>
            <p:ph type="title"/>
          </p:nvPr>
        </p:nvSpPr>
        <p:spPr>
          <a:xfrm>
            <a:off x="531948" y="233151"/>
            <a:ext cx="11370961" cy="1243058"/>
          </a:xfrm>
        </p:spPr>
        <p:txBody>
          <a:bodyPr/>
          <a:lstStyle/>
          <a:p>
            <a:r>
              <a:rPr lang="en-US" dirty="0" smtClean="0">
                <a:latin typeface="+mn-lt"/>
              </a:rPr>
              <a:t>Agenda</a:t>
            </a:r>
            <a:br>
              <a:rPr lang="en-US" dirty="0" smtClean="0">
                <a:latin typeface="+mn-lt"/>
              </a:rPr>
            </a:br>
            <a:endParaRPr lang="en-US" dirty="0">
              <a:latin typeface="+mn-lt"/>
            </a:endParaRPr>
          </a:p>
        </p:txBody>
      </p:sp>
    </p:spTree>
    <p:extLst>
      <p:ext uri="{BB962C8B-B14F-4D97-AF65-F5344CB8AC3E}">
        <p14:creationId xmlns:p14="http://schemas.microsoft.com/office/powerpoint/2010/main" val="9570012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97941" y="275029"/>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264" dirty="0">
              <a:gradFill>
                <a:gsLst>
                  <a:gs pos="0">
                    <a:srgbClr val="FFFFFF"/>
                  </a:gs>
                  <a:gs pos="86000">
                    <a:srgbClr val="FFFFFF"/>
                  </a:gs>
                </a:gsLst>
                <a:lin ang="5400000" scaled="0"/>
              </a:gradFill>
            </a:endParaRPr>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b="1" dirty="0" smtClean="0"/>
              <a:t>Web Authentication Broker</a:t>
            </a:r>
            <a:endParaRPr lang="en-US" dirty="0"/>
          </a:p>
        </p:txBody>
      </p:sp>
      <p:pic>
        <p:nvPicPr>
          <p:cNvPr id="1026" name="Picture 2" descr="Sample dialog box for authenticating the u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503" y="2315403"/>
            <a:ext cx="3563175" cy="273543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flipH="1">
            <a:off x="697940" y="1154371"/>
            <a:ext cx="6427339" cy="4034054"/>
          </a:xfrm>
          <a:prstGeom prst="rect">
            <a:avLst/>
          </a:prstGeom>
          <a:noFill/>
        </p:spPr>
        <p:txBody>
          <a:bodyPr wrap="square" lIns="0" tIns="0" rIns="0" bIns="0" rtlCol="0">
            <a:spAutoFit/>
          </a:bodyPr>
          <a:lstStyle/>
          <a:p>
            <a:pPr defTabSz="932559"/>
            <a:endParaRPr lang="en-US" sz="2856" dirty="0">
              <a:gradFill>
                <a:gsLst>
                  <a:gs pos="0">
                    <a:srgbClr val="FFFFFF"/>
                  </a:gs>
                  <a:gs pos="86000">
                    <a:srgbClr val="FFFFFF"/>
                  </a:gs>
                </a:gsLst>
                <a:lin ang="5400000" scaled="0"/>
              </a:gradFill>
            </a:endParaRPr>
          </a:p>
          <a:p>
            <a:pPr defTabSz="932559"/>
            <a:r>
              <a:rPr lang="en-US" sz="2856" dirty="0">
                <a:gradFill>
                  <a:gsLst>
                    <a:gs pos="0">
                      <a:srgbClr val="FFFFFF"/>
                    </a:gs>
                    <a:gs pos="86000">
                      <a:srgbClr val="FFFFFF"/>
                    </a:gs>
                  </a:gsLst>
                  <a:lin ang="5400000" scaled="0"/>
                </a:gradFill>
              </a:rPr>
              <a:t>The Web Authentication Broker enables</a:t>
            </a:r>
          </a:p>
          <a:p>
            <a:pPr marL="349724" indent="-349724" defTabSz="932559">
              <a:buFont typeface="Arial" pitchFamily="34" charset="0"/>
              <a:buChar char="•"/>
            </a:pPr>
            <a:r>
              <a:rPr lang="en-US" sz="2856" dirty="0">
                <a:gradFill>
                  <a:gsLst>
                    <a:gs pos="0">
                      <a:srgbClr val="FFFFFF"/>
                    </a:gs>
                    <a:gs pos="86000">
                      <a:srgbClr val="FFFFFF"/>
                    </a:gs>
                  </a:gsLst>
                  <a:lin ang="5400000" scaled="0"/>
                </a:gradFill>
              </a:rPr>
              <a:t>Website hosting in an isolated container within an app.</a:t>
            </a:r>
          </a:p>
          <a:p>
            <a:pPr marL="349724" indent="-349724" defTabSz="932559">
              <a:buFont typeface="Arial" pitchFamily="34" charset="0"/>
              <a:buChar char="•"/>
            </a:pPr>
            <a:r>
              <a:rPr lang="en-US" sz="2856" dirty="0">
                <a:gradFill>
                  <a:gsLst>
                    <a:gs pos="0">
                      <a:srgbClr val="FFFFFF"/>
                    </a:gs>
                    <a:gs pos="86000">
                      <a:srgbClr val="FFFFFF"/>
                    </a:gs>
                  </a:gsLst>
                  <a:lin ang="5400000" scaled="0"/>
                </a:gradFill>
              </a:rPr>
              <a:t>Secure user credential gathering and authorization that is isolated from the app.</a:t>
            </a:r>
          </a:p>
          <a:p>
            <a:pPr marL="349724" indent="-349724" defTabSz="932559">
              <a:buFont typeface="Arial" pitchFamily="34" charset="0"/>
              <a:buChar char="•"/>
            </a:pPr>
            <a:r>
              <a:rPr lang="en-US" sz="2856" dirty="0">
                <a:gradFill>
                  <a:gsLst>
                    <a:gs pos="0">
                      <a:srgbClr val="FFFFFF"/>
                    </a:gs>
                    <a:gs pos="86000">
                      <a:srgbClr val="FFFFFF"/>
                    </a:gs>
                  </a:gsLst>
                  <a:lin ang="5400000" scaled="0"/>
                </a:gradFill>
              </a:rPr>
              <a:t>Single sign-on with online providers (OAuth and </a:t>
            </a:r>
            <a:r>
              <a:rPr lang="en-US" sz="2856" dirty="0" err="1">
                <a:gradFill>
                  <a:gsLst>
                    <a:gs pos="0">
                      <a:srgbClr val="FFFFFF"/>
                    </a:gs>
                    <a:gs pos="86000">
                      <a:srgbClr val="FFFFFF"/>
                    </a:gs>
                  </a:gsLst>
                  <a:lin ang="5400000" scaled="0"/>
                </a:gradFill>
              </a:rPr>
              <a:t>OpenID</a:t>
            </a:r>
            <a:r>
              <a:rPr lang="en-US" sz="2856" dirty="0">
                <a:gradFill>
                  <a:gsLst>
                    <a:gs pos="0">
                      <a:srgbClr val="FFFFFF"/>
                    </a:gs>
                    <a:gs pos="86000">
                      <a:srgbClr val="FFFFFF"/>
                    </a:gs>
                  </a:gsLst>
                  <a:lin ang="5400000" scaled="0"/>
                </a:gradFill>
              </a:rPr>
              <a:t>).</a:t>
            </a:r>
          </a:p>
        </p:txBody>
      </p:sp>
    </p:spTree>
    <p:extLst>
      <p:ext uri="{BB962C8B-B14F-4D97-AF65-F5344CB8AC3E}">
        <p14:creationId xmlns:p14="http://schemas.microsoft.com/office/powerpoint/2010/main" val="333803156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97941" y="275029"/>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264" dirty="0">
              <a:gradFill>
                <a:gsLst>
                  <a:gs pos="0">
                    <a:srgbClr val="FFFFFF"/>
                  </a:gs>
                  <a:gs pos="86000">
                    <a:srgbClr val="FFFFFF"/>
                  </a:gs>
                </a:gsLst>
                <a:lin ang="5400000" scaled="0"/>
              </a:gradFill>
            </a:endParaRPr>
          </a:p>
        </p:txBody>
      </p:sp>
      <p:sp>
        <p:nvSpPr>
          <p:cNvPr id="5" name="Content Placeholder 2"/>
          <p:cNvSpPr txBox="1">
            <a:spLocks/>
          </p:cNvSpPr>
          <p:nvPr/>
        </p:nvSpPr>
        <p:spPr>
          <a:xfrm>
            <a:off x="787761" y="2836337"/>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264" dirty="0">
              <a:gradFill>
                <a:gsLst>
                  <a:gs pos="0">
                    <a:srgbClr val="FFFFFF"/>
                  </a:gs>
                  <a:gs pos="86000">
                    <a:srgbClr val="FFFFFF"/>
                  </a:gs>
                </a:gsLst>
                <a:lin ang="5400000" scaled="0"/>
              </a:gradFill>
            </a:endParaRPr>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b="1" dirty="0" smtClean="0"/>
              <a:t>Web Authentication Broker components</a:t>
            </a:r>
            <a:endParaRPr lang="en-US" dirty="0"/>
          </a:p>
        </p:txBody>
      </p:sp>
      <p:grpSp>
        <p:nvGrpSpPr>
          <p:cNvPr id="23" name="Group 22"/>
          <p:cNvGrpSpPr/>
          <p:nvPr/>
        </p:nvGrpSpPr>
        <p:grpSpPr>
          <a:xfrm>
            <a:off x="787760" y="2815627"/>
            <a:ext cx="10648458" cy="2462907"/>
            <a:chOff x="1173345" y="901354"/>
            <a:chExt cx="9927579" cy="2031101"/>
          </a:xfrm>
        </p:grpSpPr>
        <p:grpSp>
          <p:nvGrpSpPr>
            <p:cNvPr id="11" name="Group 10"/>
            <p:cNvGrpSpPr/>
            <p:nvPr/>
          </p:nvGrpSpPr>
          <p:grpSpPr>
            <a:xfrm>
              <a:off x="1173345" y="901354"/>
              <a:ext cx="2646096" cy="2031101"/>
              <a:chOff x="1173345" y="1901628"/>
              <a:chExt cx="2646096" cy="2031101"/>
            </a:xfrm>
          </p:grpSpPr>
          <p:sp>
            <p:nvSpPr>
              <p:cNvPr id="6" name="Rounded Rectangle 5"/>
              <p:cNvSpPr/>
              <p:nvPr/>
            </p:nvSpPr>
            <p:spPr bwMode="auto">
              <a:xfrm>
                <a:off x="1173345" y="1901628"/>
                <a:ext cx="2646096" cy="203110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2040" b="1" dirty="0">
                    <a:gradFill>
                      <a:gsLst>
                        <a:gs pos="0">
                          <a:srgbClr val="FFFFFF"/>
                        </a:gs>
                        <a:gs pos="100000">
                          <a:srgbClr val="FFFFFF"/>
                        </a:gs>
                      </a:gsLst>
                      <a:lin ang="5400000" scaled="0"/>
                    </a:gradFill>
                  </a:rPr>
                  <a:t>App container 1</a:t>
                </a:r>
              </a:p>
            </p:txBody>
          </p:sp>
          <p:sp>
            <p:nvSpPr>
              <p:cNvPr id="10" name="Rectangle 9"/>
              <p:cNvSpPr/>
              <p:nvPr/>
            </p:nvSpPr>
            <p:spPr bwMode="auto">
              <a:xfrm>
                <a:off x="1731696" y="2718924"/>
                <a:ext cx="1529394" cy="65545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solidFill>
                      <a:srgbClr val="232323"/>
                    </a:solidFill>
                  </a:rPr>
                  <a:t>Application</a:t>
                </a:r>
              </a:p>
            </p:txBody>
          </p:sp>
        </p:grpSp>
        <p:grpSp>
          <p:nvGrpSpPr>
            <p:cNvPr id="12" name="Group 11"/>
            <p:cNvGrpSpPr/>
            <p:nvPr/>
          </p:nvGrpSpPr>
          <p:grpSpPr>
            <a:xfrm>
              <a:off x="4844310" y="901354"/>
              <a:ext cx="2646096" cy="2031101"/>
              <a:chOff x="1173345" y="1901628"/>
              <a:chExt cx="2646096" cy="2031101"/>
            </a:xfrm>
          </p:grpSpPr>
          <p:sp>
            <p:nvSpPr>
              <p:cNvPr id="13" name="Rounded Rectangle 12"/>
              <p:cNvSpPr/>
              <p:nvPr/>
            </p:nvSpPr>
            <p:spPr bwMode="auto">
              <a:xfrm>
                <a:off x="1173345" y="1901628"/>
                <a:ext cx="2646096" cy="203110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2040" b="1" dirty="0">
                    <a:gradFill>
                      <a:gsLst>
                        <a:gs pos="0">
                          <a:srgbClr val="FFFFFF"/>
                        </a:gs>
                        <a:gs pos="100000">
                          <a:srgbClr val="FFFFFF"/>
                        </a:gs>
                      </a:gsLst>
                      <a:lin ang="5400000" scaled="0"/>
                    </a:gradFill>
                  </a:rPr>
                  <a:t>Medium</a:t>
                </a:r>
              </a:p>
            </p:txBody>
          </p:sp>
          <p:sp>
            <p:nvSpPr>
              <p:cNvPr id="14" name="Rectangle 13"/>
              <p:cNvSpPr/>
              <p:nvPr/>
            </p:nvSpPr>
            <p:spPr bwMode="auto">
              <a:xfrm>
                <a:off x="1731696" y="2718924"/>
                <a:ext cx="1529394" cy="65545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solidFill>
                      <a:srgbClr val="232323"/>
                    </a:solidFill>
                  </a:rPr>
                  <a:t>Runtime broker</a:t>
                </a:r>
              </a:p>
            </p:txBody>
          </p:sp>
        </p:grpSp>
        <p:grpSp>
          <p:nvGrpSpPr>
            <p:cNvPr id="15" name="Group 14"/>
            <p:cNvGrpSpPr/>
            <p:nvPr/>
          </p:nvGrpSpPr>
          <p:grpSpPr>
            <a:xfrm>
              <a:off x="8454828" y="901354"/>
              <a:ext cx="2646096" cy="2031101"/>
              <a:chOff x="1173345" y="1901628"/>
              <a:chExt cx="2646096" cy="2031101"/>
            </a:xfrm>
          </p:grpSpPr>
          <p:sp>
            <p:nvSpPr>
              <p:cNvPr id="16" name="Rounded Rectangle 15"/>
              <p:cNvSpPr/>
              <p:nvPr/>
            </p:nvSpPr>
            <p:spPr bwMode="auto">
              <a:xfrm>
                <a:off x="1173345" y="1901628"/>
                <a:ext cx="2646096" cy="203110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spcBef>
                    <a:spcPct val="0"/>
                  </a:spcBef>
                  <a:spcAft>
                    <a:spcPct val="0"/>
                  </a:spcAft>
                </a:pPr>
                <a:r>
                  <a:rPr lang="en-US" sz="2040" b="1" dirty="0">
                    <a:gradFill>
                      <a:gsLst>
                        <a:gs pos="0">
                          <a:srgbClr val="FFFFFF"/>
                        </a:gs>
                        <a:gs pos="100000">
                          <a:srgbClr val="FFFFFF"/>
                        </a:gs>
                      </a:gsLst>
                      <a:lin ang="5400000" scaled="0"/>
                    </a:gradFill>
                  </a:rPr>
                  <a:t>App container 2</a:t>
                </a:r>
              </a:p>
            </p:txBody>
          </p:sp>
          <p:sp>
            <p:nvSpPr>
              <p:cNvPr id="17" name="Rectangle 16"/>
              <p:cNvSpPr/>
              <p:nvPr/>
            </p:nvSpPr>
            <p:spPr bwMode="auto">
              <a:xfrm>
                <a:off x="1700676" y="2675018"/>
                <a:ext cx="1723603" cy="699361"/>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solidFill>
                      <a:srgbClr val="232323"/>
                    </a:solidFill>
                  </a:rPr>
                  <a:t>Web </a:t>
                </a:r>
                <a:r>
                  <a:rPr lang="en-US" sz="2040" dirty="0" err="1">
                    <a:solidFill>
                      <a:srgbClr val="232323"/>
                    </a:solidFill>
                  </a:rPr>
                  <a:t>Auth</a:t>
                </a:r>
                <a:r>
                  <a:rPr lang="en-US" sz="2040" dirty="0">
                    <a:solidFill>
                      <a:srgbClr val="232323"/>
                    </a:solidFill>
                  </a:rPr>
                  <a:t> Host</a:t>
                </a:r>
              </a:p>
            </p:txBody>
          </p:sp>
        </p:grpSp>
        <p:sp>
          <p:nvSpPr>
            <p:cNvPr id="18" name="Left-Right Arrow 17"/>
            <p:cNvSpPr/>
            <p:nvPr/>
          </p:nvSpPr>
          <p:spPr bwMode="auto">
            <a:xfrm>
              <a:off x="3932729" y="1674744"/>
              <a:ext cx="833480" cy="537520"/>
            </a:xfrm>
            <a:prstGeom prst="lef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19" name="Left-Right Arrow 18"/>
            <p:cNvSpPr/>
            <p:nvPr/>
          </p:nvSpPr>
          <p:spPr bwMode="auto">
            <a:xfrm>
              <a:off x="7541656" y="1674744"/>
              <a:ext cx="833480" cy="537520"/>
            </a:xfrm>
            <a:prstGeom prst="lef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040" dirty="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112365811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Authentication Broker flow</a:t>
            </a:r>
            <a:endParaRPr lang="en-US" dirty="0"/>
          </a:p>
        </p:txBody>
      </p:sp>
      <p:sp>
        <p:nvSpPr>
          <p:cNvPr id="5" name="Freeform 4"/>
          <p:cNvSpPr/>
          <p:nvPr/>
        </p:nvSpPr>
        <p:spPr>
          <a:xfrm>
            <a:off x="2074414" y="6086079"/>
            <a:ext cx="8287648" cy="544956"/>
          </a:xfrm>
          <a:custGeom>
            <a:avLst/>
            <a:gdLst>
              <a:gd name="connsiteX0" fmla="*/ 0 w 8125883"/>
              <a:gd name="connsiteY0" fmla="*/ 0 h 534319"/>
              <a:gd name="connsiteX1" fmla="*/ 8125883 w 8125883"/>
              <a:gd name="connsiteY1" fmla="*/ 0 h 534319"/>
              <a:gd name="connsiteX2" fmla="*/ 8125883 w 8125883"/>
              <a:gd name="connsiteY2" fmla="*/ 534319 h 534319"/>
              <a:gd name="connsiteX3" fmla="*/ 0 w 8125883"/>
              <a:gd name="connsiteY3" fmla="*/ 534319 h 534319"/>
              <a:gd name="connsiteX4" fmla="*/ 0 w 8125883"/>
              <a:gd name="connsiteY4" fmla="*/ 0 h 53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5883" h="534319">
                <a:moveTo>
                  <a:pt x="0" y="0"/>
                </a:moveTo>
                <a:lnTo>
                  <a:pt x="8125883" y="0"/>
                </a:lnTo>
                <a:lnTo>
                  <a:pt x="8125883" y="534319"/>
                </a:lnTo>
                <a:lnTo>
                  <a:pt x="0" y="53431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1550" tIns="101550" rIns="101550" bIns="101550" numCol="1" spcCol="1270" anchor="ctr" anchorCtr="0">
            <a:noAutofit/>
          </a:bodyPr>
          <a:lstStyle/>
          <a:p>
            <a:pPr algn="ctr" defTabSz="634684">
              <a:lnSpc>
                <a:spcPct val="90000"/>
              </a:lnSpc>
              <a:spcBef>
                <a:spcPct val="0"/>
              </a:spcBef>
              <a:spcAft>
                <a:spcPct val="35000"/>
              </a:spcAft>
            </a:pPr>
            <a:r>
              <a:rPr lang="en-US" sz="1428" dirty="0">
                <a:solidFill>
                  <a:srgbClr val="232323"/>
                </a:solidFill>
              </a:rPr>
              <a:t>The broker takes down the dialog box, clears any persisted cookies created by the host from the app container, and returns the protocol data back to the application.</a:t>
            </a:r>
          </a:p>
        </p:txBody>
      </p:sp>
      <p:sp>
        <p:nvSpPr>
          <p:cNvPr id="6" name="Freeform 5"/>
          <p:cNvSpPr/>
          <p:nvPr/>
        </p:nvSpPr>
        <p:spPr>
          <a:xfrm>
            <a:off x="2074414" y="5256110"/>
            <a:ext cx="8287649" cy="838143"/>
          </a:xfrm>
          <a:custGeom>
            <a:avLst/>
            <a:gdLst>
              <a:gd name="connsiteX0" fmla="*/ 0 w 8125883"/>
              <a:gd name="connsiteY0" fmla="*/ 287813 h 821782"/>
              <a:gd name="connsiteX1" fmla="*/ 3960219 w 8125883"/>
              <a:gd name="connsiteY1" fmla="*/ 287813 h 821782"/>
              <a:gd name="connsiteX2" fmla="*/ 3960219 w 8125883"/>
              <a:gd name="connsiteY2" fmla="*/ 205446 h 821782"/>
              <a:gd name="connsiteX3" fmla="*/ 3857496 w 8125883"/>
              <a:gd name="connsiteY3" fmla="*/ 205446 h 821782"/>
              <a:gd name="connsiteX4" fmla="*/ 4062942 w 8125883"/>
              <a:gd name="connsiteY4" fmla="*/ 0 h 821782"/>
              <a:gd name="connsiteX5" fmla="*/ 4268387 w 8125883"/>
              <a:gd name="connsiteY5" fmla="*/ 205446 h 821782"/>
              <a:gd name="connsiteX6" fmla="*/ 4165664 w 8125883"/>
              <a:gd name="connsiteY6" fmla="*/ 205446 h 821782"/>
              <a:gd name="connsiteX7" fmla="*/ 4165664 w 8125883"/>
              <a:gd name="connsiteY7" fmla="*/ 287813 h 821782"/>
              <a:gd name="connsiteX8" fmla="*/ 8125883 w 8125883"/>
              <a:gd name="connsiteY8" fmla="*/ 287813 h 821782"/>
              <a:gd name="connsiteX9" fmla="*/ 8125883 w 8125883"/>
              <a:gd name="connsiteY9" fmla="*/ 821782 h 821782"/>
              <a:gd name="connsiteX10" fmla="*/ 0 w 8125883"/>
              <a:gd name="connsiteY10" fmla="*/ 821782 h 821782"/>
              <a:gd name="connsiteX11" fmla="*/ 0 w 8125883"/>
              <a:gd name="connsiteY11" fmla="*/ 287813 h 8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5883" h="821782">
                <a:moveTo>
                  <a:pt x="8125883" y="533969"/>
                </a:moveTo>
                <a:lnTo>
                  <a:pt x="4165664" y="533969"/>
                </a:lnTo>
                <a:lnTo>
                  <a:pt x="4165664" y="616336"/>
                </a:lnTo>
                <a:lnTo>
                  <a:pt x="4268387" y="616336"/>
                </a:lnTo>
                <a:lnTo>
                  <a:pt x="4062941" y="821781"/>
                </a:lnTo>
                <a:lnTo>
                  <a:pt x="3857496" y="616336"/>
                </a:lnTo>
                <a:lnTo>
                  <a:pt x="3960219" y="616336"/>
                </a:lnTo>
                <a:lnTo>
                  <a:pt x="3960219" y="533969"/>
                </a:lnTo>
                <a:lnTo>
                  <a:pt x="0" y="533969"/>
                </a:lnTo>
                <a:lnTo>
                  <a:pt x="0" y="1"/>
                </a:lnTo>
                <a:lnTo>
                  <a:pt x="8125883" y="1"/>
                </a:lnTo>
                <a:lnTo>
                  <a:pt x="8125883" y="5339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1549" tIns="101551" rIns="101551" bIns="395093" numCol="1" spcCol="1270" anchor="ctr" anchorCtr="0">
            <a:noAutofit/>
          </a:bodyPr>
          <a:lstStyle/>
          <a:p>
            <a:pPr algn="ctr" defTabSz="634684">
              <a:lnSpc>
                <a:spcPct val="90000"/>
              </a:lnSpc>
              <a:spcBef>
                <a:spcPct val="0"/>
              </a:spcBef>
              <a:spcAft>
                <a:spcPct val="35000"/>
              </a:spcAft>
            </a:pPr>
            <a:r>
              <a:rPr lang="en-US" sz="1428" dirty="0">
                <a:solidFill>
                  <a:srgbClr val="232323"/>
                </a:solidFill>
              </a:rPr>
              <a:t>If a match is found, the host ends the navigation and signals the broker.</a:t>
            </a:r>
          </a:p>
        </p:txBody>
      </p:sp>
      <p:sp>
        <p:nvSpPr>
          <p:cNvPr id="7" name="Freeform 6"/>
          <p:cNvSpPr/>
          <p:nvPr/>
        </p:nvSpPr>
        <p:spPr>
          <a:xfrm>
            <a:off x="2074414" y="4426142"/>
            <a:ext cx="8287649" cy="838143"/>
          </a:xfrm>
          <a:custGeom>
            <a:avLst/>
            <a:gdLst>
              <a:gd name="connsiteX0" fmla="*/ 0 w 8125883"/>
              <a:gd name="connsiteY0" fmla="*/ 287813 h 821782"/>
              <a:gd name="connsiteX1" fmla="*/ 3960219 w 8125883"/>
              <a:gd name="connsiteY1" fmla="*/ 287813 h 821782"/>
              <a:gd name="connsiteX2" fmla="*/ 3960219 w 8125883"/>
              <a:gd name="connsiteY2" fmla="*/ 205446 h 821782"/>
              <a:gd name="connsiteX3" fmla="*/ 3857496 w 8125883"/>
              <a:gd name="connsiteY3" fmla="*/ 205446 h 821782"/>
              <a:gd name="connsiteX4" fmla="*/ 4062942 w 8125883"/>
              <a:gd name="connsiteY4" fmla="*/ 0 h 821782"/>
              <a:gd name="connsiteX5" fmla="*/ 4268387 w 8125883"/>
              <a:gd name="connsiteY5" fmla="*/ 205446 h 821782"/>
              <a:gd name="connsiteX6" fmla="*/ 4165664 w 8125883"/>
              <a:gd name="connsiteY6" fmla="*/ 205446 h 821782"/>
              <a:gd name="connsiteX7" fmla="*/ 4165664 w 8125883"/>
              <a:gd name="connsiteY7" fmla="*/ 287813 h 821782"/>
              <a:gd name="connsiteX8" fmla="*/ 8125883 w 8125883"/>
              <a:gd name="connsiteY8" fmla="*/ 287813 h 821782"/>
              <a:gd name="connsiteX9" fmla="*/ 8125883 w 8125883"/>
              <a:gd name="connsiteY9" fmla="*/ 821782 h 821782"/>
              <a:gd name="connsiteX10" fmla="*/ 0 w 8125883"/>
              <a:gd name="connsiteY10" fmla="*/ 821782 h 821782"/>
              <a:gd name="connsiteX11" fmla="*/ 0 w 8125883"/>
              <a:gd name="connsiteY11" fmla="*/ 287813 h 8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5883" h="821782">
                <a:moveTo>
                  <a:pt x="8125883" y="533969"/>
                </a:moveTo>
                <a:lnTo>
                  <a:pt x="4165664" y="533969"/>
                </a:lnTo>
                <a:lnTo>
                  <a:pt x="4165664" y="616336"/>
                </a:lnTo>
                <a:lnTo>
                  <a:pt x="4268387" y="616336"/>
                </a:lnTo>
                <a:lnTo>
                  <a:pt x="4062941" y="821781"/>
                </a:lnTo>
                <a:lnTo>
                  <a:pt x="3857496" y="616336"/>
                </a:lnTo>
                <a:lnTo>
                  <a:pt x="3960219" y="616336"/>
                </a:lnTo>
                <a:lnTo>
                  <a:pt x="3960219" y="533969"/>
                </a:lnTo>
                <a:lnTo>
                  <a:pt x="0" y="533969"/>
                </a:lnTo>
                <a:lnTo>
                  <a:pt x="0" y="1"/>
                </a:lnTo>
                <a:lnTo>
                  <a:pt x="8125883" y="1"/>
                </a:lnTo>
                <a:lnTo>
                  <a:pt x="8125883" y="5339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1549" tIns="101551" rIns="101551" bIns="395093" numCol="1" spcCol="1270" anchor="ctr" anchorCtr="0">
            <a:noAutofit/>
          </a:bodyPr>
          <a:lstStyle/>
          <a:p>
            <a:pPr algn="ctr" defTabSz="634684">
              <a:lnSpc>
                <a:spcPct val="90000"/>
              </a:lnSpc>
              <a:spcBef>
                <a:spcPct val="0"/>
              </a:spcBef>
              <a:spcAft>
                <a:spcPct val="35000"/>
              </a:spcAft>
            </a:pPr>
            <a:r>
              <a:rPr lang="en-US" sz="1428" dirty="0">
                <a:solidFill>
                  <a:srgbClr val="232323"/>
                </a:solidFill>
              </a:rPr>
              <a:t>As the user interacts with the online provider website by clicking links or submitting information, the host checks each URI for a match with a callback URI provided by the app before navigating to it.</a:t>
            </a:r>
          </a:p>
        </p:txBody>
      </p:sp>
      <p:sp>
        <p:nvSpPr>
          <p:cNvPr id="8" name="Freeform 7"/>
          <p:cNvSpPr/>
          <p:nvPr/>
        </p:nvSpPr>
        <p:spPr>
          <a:xfrm>
            <a:off x="2074414" y="3596174"/>
            <a:ext cx="8287648" cy="838143"/>
          </a:xfrm>
          <a:custGeom>
            <a:avLst/>
            <a:gdLst>
              <a:gd name="connsiteX0" fmla="*/ 0 w 8125883"/>
              <a:gd name="connsiteY0" fmla="*/ 287813 h 821782"/>
              <a:gd name="connsiteX1" fmla="*/ 3960219 w 8125883"/>
              <a:gd name="connsiteY1" fmla="*/ 287813 h 821782"/>
              <a:gd name="connsiteX2" fmla="*/ 3960219 w 8125883"/>
              <a:gd name="connsiteY2" fmla="*/ 205446 h 821782"/>
              <a:gd name="connsiteX3" fmla="*/ 3857496 w 8125883"/>
              <a:gd name="connsiteY3" fmla="*/ 205446 h 821782"/>
              <a:gd name="connsiteX4" fmla="*/ 4062942 w 8125883"/>
              <a:gd name="connsiteY4" fmla="*/ 0 h 821782"/>
              <a:gd name="connsiteX5" fmla="*/ 4268387 w 8125883"/>
              <a:gd name="connsiteY5" fmla="*/ 205446 h 821782"/>
              <a:gd name="connsiteX6" fmla="*/ 4165664 w 8125883"/>
              <a:gd name="connsiteY6" fmla="*/ 205446 h 821782"/>
              <a:gd name="connsiteX7" fmla="*/ 4165664 w 8125883"/>
              <a:gd name="connsiteY7" fmla="*/ 287813 h 821782"/>
              <a:gd name="connsiteX8" fmla="*/ 8125883 w 8125883"/>
              <a:gd name="connsiteY8" fmla="*/ 287813 h 821782"/>
              <a:gd name="connsiteX9" fmla="*/ 8125883 w 8125883"/>
              <a:gd name="connsiteY9" fmla="*/ 821782 h 821782"/>
              <a:gd name="connsiteX10" fmla="*/ 0 w 8125883"/>
              <a:gd name="connsiteY10" fmla="*/ 821782 h 821782"/>
              <a:gd name="connsiteX11" fmla="*/ 0 w 8125883"/>
              <a:gd name="connsiteY11" fmla="*/ 287813 h 8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5883" h="821782">
                <a:moveTo>
                  <a:pt x="8125883" y="533969"/>
                </a:moveTo>
                <a:lnTo>
                  <a:pt x="4165664" y="533969"/>
                </a:lnTo>
                <a:lnTo>
                  <a:pt x="4165664" y="616336"/>
                </a:lnTo>
                <a:lnTo>
                  <a:pt x="4268387" y="616336"/>
                </a:lnTo>
                <a:lnTo>
                  <a:pt x="4062941" y="821781"/>
                </a:lnTo>
                <a:lnTo>
                  <a:pt x="3857496" y="616336"/>
                </a:lnTo>
                <a:lnTo>
                  <a:pt x="3960219" y="616336"/>
                </a:lnTo>
                <a:lnTo>
                  <a:pt x="3960219" y="533969"/>
                </a:lnTo>
                <a:lnTo>
                  <a:pt x="0" y="533969"/>
                </a:lnTo>
                <a:lnTo>
                  <a:pt x="0" y="1"/>
                </a:lnTo>
                <a:lnTo>
                  <a:pt x="8125883" y="1"/>
                </a:lnTo>
                <a:lnTo>
                  <a:pt x="8125883" y="5339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1550" tIns="101551" rIns="101550" bIns="395093" numCol="1" spcCol="1270" anchor="ctr" anchorCtr="0">
            <a:noAutofit/>
          </a:bodyPr>
          <a:lstStyle/>
          <a:p>
            <a:pPr algn="ctr" defTabSz="634684">
              <a:lnSpc>
                <a:spcPct val="90000"/>
              </a:lnSpc>
              <a:spcBef>
                <a:spcPct val="0"/>
              </a:spcBef>
              <a:spcAft>
                <a:spcPct val="35000"/>
              </a:spcAft>
            </a:pPr>
            <a:r>
              <a:rPr lang="en-US" sz="1428" dirty="0">
                <a:solidFill>
                  <a:srgbClr val="232323"/>
                </a:solidFill>
              </a:rPr>
              <a:t>The Web </a:t>
            </a:r>
            <a:r>
              <a:rPr lang="en-US" sz="1428" dirty="0" err="1">
                <a:solidFill>
                  <a:srgbClr val="232323"/>
                </a:solidFill>
              </a:rPr>
              <a:t>Auth</a:t>
            </a:r>
            <a:r>
              <a:rPr lang="en-US" sz="1428" dirty="0">
                <a:solidFill>
                  <a:srgbClr val="232323"/>
                </a:solidFill>
              </a:rPr>
              <a:t> host navigates to the request URI. (login page).</a:t>
            </a:r>
          </a:p>
        </p:txBody>
      </p:sp>
      <p:sp>
        <p:nvSpPr>
          <p:cNvPr id="9" name="Freeform 8"/>
          <p:cNvSpPr/>
          <p:nvPr/>
        </p:nvSpPr>
        <p:spPr>
          <a:xfrm>
            <a:off x="2074414" y="2766205"/>
            <a:ext cx="8287648" cy="838144"/>
          </a:xfrm>
          <a:custGeom>
            <a:avLst/>
            <a:gdLst>
              <a:gd name="connsiteX0" fmla="*/ 0 w 8125883"/>
              <a:gd name="connsiteY0" fmla="*/ 287813 h 821782"/>
              <a:gd name="connsiteX1" fmla="*/ 3960219 w 8125883"/>
              <a:gd name="connsiteY1" fmla="*/ 287813 h 821782"/>
              <a:gd name="connsiteX2" fmla="*/ 3960219 w 8125883"/>
              <a:gd name="connsiteY2" fmla="*/ 205446 h 821782"/>
              <a:gd name="connsiteX3" fmla="*/ 3857496 w 8125883"/>
              <a:gd name="connsiteY3" fmla="*/ 205446 h 821782"/>
              <a:gd name="connsiteX4" fmla="*/ 4062942 w 8125883"/>
              <a:gd name="connsiteY4" fmla="*/ 0 h 821782"/>
              <a:gd name="connsiteX5" fmla="*/ 4268387 w 8125883"/>
              <a:gd name="connsiteY5" fmla="*/ 205446 h 821782"/>
              <a:gd name="connsiteX6" fmla="*/ 4165664 w 8125883"/>
              <a:gd name="connsiteY6" fmla="*/ 205446 h 821782"/>
              <a:gd name="connsiteX7" fmla="*/ 4165664 w 8125883"/>
              <a:gd name="connsiteY7" fmla="*/ 287813 h 821782"/>
              <a:gd name="connsiteX8" fmla="*/ 8125883 w 8125883"/>
              <a:gd name="connsiteY8" fmla="*/ 287813 h 821782"/>
              <a:gd name="connsiteX9" fmla="*/ 8125883 w 8125883"/>
              <a:gd name="connsiteY9" fmla="*/ 821782 h 821782"/>
              <a:gd name="connsiteX10" fmla="*/ 0 w 8125883"/>
              <a:gd name="connsiteY10" fmla="*/ 821782 h 821782"/>
              <a:gd name="connsiteX11" fmla="*/ 0 w 8125883"/>
              <a:gd name="connsiteY11" fmla="*/ 287813 h 8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5883" h="821782">
                <a:moveTo>
                  <a:pt x="8125883" y="533969"/>
                </a:moveTo>
                <a:lnTo>
                  <a:pt x="4165664" y="533969"/>
                </a:lnTo>
                <a:lnTo>
                  <a:pt x="4165664" y="616336"/>
                </a:lnTo>
                <a:lnTo>
                  <a:pt x="4268387" y="616336"/>
                </a:lnTo>
                <a:lnTo>
                  <a:pt x="4062941" y="821781"/>
                </a:lnTo>
                <a:lnTo>
                  <a:pt x="3857496" y="616336"/>
                </a:lnTo>
                <a:lnTo>
                  <a:pt x="3960219" y="616336"/>
                </a:lnTo>
                <a:lnTo>
                  <a:pt x="3960219" y="533969"/>
                </a:lnTo>
                <a:lnTo>
                  <a:pt x="0" y="533969"/>
                </a:lnTo>
                <a:lnTo>
                  <a:pt x="0" y="1"/>
                </a:lnTo>
                <a:lnTo>
                  <a:pt x="8125883" y="1"/>
                </a:lnTo>
                <a:lnTo>
                  <a:pt x="8125883" y="5339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1549" tIns="101551" rIns="101550" bIns="395094" numCol="1" spcCol="1270" anchor="ctr" anchorCtr="0">
            <a:noAutofit/>
          </a:bodyPr>
          <a:lstStyle/>
          <a:p>
            <a:pPr algn="ctr" defTabSz="634684">
              <a:lnSpc>
                <a:spcPct val="90000"/>
              </a:lnSpc>
              <a:spcBef>
                <a:spcPct val="0"/>
              </a:spcBef>
              <a:spcAft>
                <a:spcPct val="35000"/>
              </a:spcAft>
            </a:pPr>
            <a:r>
              <a:rPr lang="en-US" sz="1428" dirty="0">
                <a:solidFill>
                  <a:srgbClr val="232323"/>
                </a:solidFill>
              </a:rPr>
              <a:t>The broker starts the Web </a:t>
            </a:r>
            <a:r>
              <a:rPr lang="en-US" sz="1428" dirty="0" err="1">
                <a:solidFill>
                  <a:srgbClr val="232323"/>
                </a:solidFill>
              </a:rPr>
              <a:t>Auth</a:t>
            </a:r>
            <a:r>
              <a:rPr lang="en-US" sz="1428" dirty="0">
                <a:solidFill>
                  <a:srgbClr val="232323"/>
                </a:solidFill>
              </a:rPr>
              <a:t> Host and attaches it to the system modal dialog</a:t>
            </a:r>
          </a:p>
        </p:txBody>
      </p:sp>
      <p:sp>
        <p:nvSpPr>
          <p:cNvPr id="10" name="Freeform 9"/>
          <p:cNvSpPr/>
          <p:nvPr/>
        </p:nvSpPr>
        <p:spPr>
          <a:xfrm>
            <a:off x="2074414" y="1936237"/>
            <a:ext cx="8287648" cy="838144"/>
          </a:xfrm>
          <a:custGeom>
            <a:avLst/>
            <a:gdLst>
              <a:gd name="connsiteX0" fmla="*/ 0 w 8125883"/>
              <a:gd name="connsiteY0" fmla="*/ 287813 h 821782"/>
              <a:gd name="connsiteX1" fmla="*/ 3960219 w 8125883"/>
              <a:gd name="connsiteY1" fmla="*/ 287813 h 821782"/>
              <a:gd name="connsiteX2" fmla="*/ 3960219 w 8125883"/>
              <a:gd name="connsiteY2" fmla="*/ 205446 h 821782"/>
              <a:gd name="connsiteX3" fmla="*/ 3857496 w 8125883"/>
              <a:gd name="connsiteY3" fmla="*/ 205446 h 821782"/>
              <a:gd name="connsiteX4" fmla="*/ 4062942 w 8125883"/>
              <a:gd name="connsiteY4" fmla="*/ 0 h 821782"/>
              <a:gd name="connsiteX5" fmla="*/ 4268387 w 8125883"/>
              <a:gd name="connsiteY5" fmla="*/ 205446 h 821782"/>
              <a:gd name="connsiteX6" fmla="*/ 4165664 w 8125883"/>
              <a:gd name="connsiteY6" fmla="*/ 205446 h 821782"/>
              <a:gd name="connsiteX7" fmla="*/ 4165664 w 8125883"/>
              <a:gd name="connsiteY7" fmla="*/ 287813 h 821782"/>
              <a:gd name="connsiteX8" fmla="*/ 8125883 w 8125883"/>
              <a:gd name="connsiteY8" fmla="*/ 287813 h 821782"/>
              <a:gd name="connsiteX9" fmla="*/ 8125883 w 8125883"/>
              <a:gd name="connsiteY9" fmla="*/ 821782 h 821782"/>
              <a:gd name="connsiteX10" fmla="*/ 0 w 8125883"/>
              <a:gd name="connsiteY10" fmla="*/ 821782 h 821782"/>
              <a:gd name="connsiteX11" fmla="*/ 0 w 8125883"/>
              <a:gd name="connsiteY11" fmla="*/ 287813 h 8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5883" h="821782">
                <a:moveTo>
                  <a:pt x="8125883" y="533969"/>
                </a:moveTo>
                <a:lnTo>
                  <a:pt x="4165664" y="533969"/>
                </a:lnTo>
                <a:lnTo>
                  <a:pt x="4165664" y="616336"/>
                </a:lnTo>
                <a:lnTo>
                  <a:pt x="4268387" y="616336"/>
                </a:lnTo>
                <a:lnTo>
                  <a:pt x="4062941" y="821781"/>
                </a:lnTo>
                <a:lnTo>
                  <a:pt x="3857496" y="616336"/>
                </a:lnTo>
                <a:lnTo>
                  <a:pt x="3960219" y="616336"/>
                </a:lnTo>
                <a:lnTo>
                  <a:pt x="3960219" y="533969"/>
                </a:lnTo>
                <a:lnTo>
                  <a:pt x="0" y="533969"/>
                </a:lnTo>
                <a:lnTo>
                  <a:pt x="0" y="1"/>
                </a:lnTo>
                <a:lnTo>
                  <a:pt x="8125883" y="1"/>
                </a:lnTo>
                <a:lnTo>
                  <a:pt x="8125883" y="5339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1549" tIns="101551" rIns="101550" bIns="395094" numCol="1" spcCol="1270" anchor="ctr" anchorCtr="0">
            <a:noAutofit/>
          </a:bodyPr>
          <a:lstStyle/>
          <a:p>
            <a:pPr algn="ctr" defTabSz="634684">
              <a:lnSpc>
                <a:spcPct val="90000"/>
              </a:lnSpc>
              <a:spcBef>
                <a:spcPct val="0"/>
              </a:spcBef>
              <a:spcAft>
                <a:spcPct val="35000"/>
              </a:spcAft>
            </a:pPr>
            <a:r>
              <a:rPr lang="en-US" sz="1428" dirty="0">
                <a:solidFill>
                  <a:srgbClr val="232323"/>
                </a:solidFill>
              </a:rPr>
              <a:t>The broker creates a system modal dialog and selects a separate, dedicated app container</a:t>
            </a:r>
          </a:p>
        </p:txBody>
      </p:sp>
      <p:sp>
        <p:nvSpPr>
          <p:cNvPr id="11" name="Freeform 10"/>
          <p:cNvSpPr/>
          <p:nvPr/>
        </p:nvSpPr>
        <p:spPr>
          <a:xfrm>
            <a:off x="2074414" y="1106268"/>
            <a:ext cx="8287648" cy="838144"/>
          </a:xfrm>
          <a:custGeom>
            <a:avLst/>
            <a:gdLst>
              <a:gd name="connsiteX0" fmla="*/ 0 w 8125883"/>
              <a:gd name="connsiteY0" fmla="*/ 287813 h 821782"/>
              <a:gd name="connsiteX1" fmla="*/ 3960219 w 8125883"/>
              <a:gd name="connsiteY1" fmla="*/ 287813 h 821782"/>
              <a:gd name="connsiteX2" fmla="*/ 3960219 w 8125883"/>
              <a:gd name="connsiteY2" fmla="*/ 205446 h 821782"/>
              <a:gd name="connsiteX3" fmla="*/ 3857496 w 8125883"/>
              <a:gd name="connsiteY3" fmla="*/ 205446 h 821782"/>
              <a:gd name="connsiteX4" fmla="*/ 4062942 w 8125883"/>
              <a:gd name="connsiteY4" fmla="*/ 0 h 821782"/>
              <a:gd name="connsiteX5" fmla="*/ 4268387 w 8125883"/>
              <a:gd name="connsiteY5" fmla="*/ 205446 h 821782"/>
              <a:gd name="connsiteX6" fmla="*/ 4165664 w 8125883"/>
              <a:gd name="connsiteY6" fmla="*/ 205446 h 821782"/>
              <a:gd name="connsiteX7" fmla="*/ 4165664 w 8125883"/>
              <a:gd name="connsiteY7" fmla="*/ 287813 h 821782"/>
              <a:gd name="connsiteX8" fmla="*/ 8125883 w 8125883"/>
              <a:gd name="connsiteY8" fmla="*/ 287813 h 821782"/>
              <a:gd name="connsiteX9" fmla="*/ 8125883 w 8125883"/>
              <a:gd name="connsiteY9" fmla="*/ 821782 h 821782"/>
              <a:gd name="connsiteX10" fmla="*/ 0 w 8125883"/>
              <a:gd name="connsiteY10" fmla="*/ 821782 h 821782"/>
              <a:gd name="connsiteX11" fmla="*/ 0 w 8125883"/>
              <a:gd name="connsiteY11" fmla="*/ 287813 h 8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25883" h="821782">
                <a:moveTo>
                  <a:pt x="8125883" y="533969"/>
                </a:moveTo>
                <a:lnTo>
                  <a:pt x="4165664" y="533969"/>
                </a:lnTo>
                <a:lnTo>
                  <a:pt x="4165664" y="616336"/>
                </a:lnTo>
                <a:lnTo>
                  <a:pt x="4268387" y="616336"/>
                </a:lnTo>
                <a:lnTo>
                  <a:pt x="4062941" y="821781"/>
                </a:lnTo>
                <a:lnTo>
                  <a:pt x="3857496" y="616336"/>
                </a:lnTo>
                <a:lnTo>
                  <a:pt x="3960219" y="616336"/>
                </a:lnTo>
                <a:lnTo>
                  <a:pt x="3960219" y="533969"/>
                </a:lnTo>
                <a:lnTo>
                  <a:pt x="0" y="533969"/>
                </a:lnTo>
                <a:lnTo>
                  <a:pt x="0" y="1"/>
                </a:lnTo>
                <a:lnTo>
                  <a:pt x="8125883" y="1"/>
                </a:lnTo>
                <a:lnTo>
                  <a:pt x="8125883" y="53396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1549" tIns="101551" rIns="101550" bIns="395094" numCol="1" spcCol="1270" anchor="ctr" anchorCtr="0">
            <a:noAutofit/>
          </a:bodyPr>
          <a:lstStyle/>
          <a:p>
            <a:pPr algn="ctr" defTabSz="634684">
              <a:lnSpc>
                <a:spcPct val="90000"/>
              </a:lnSpc>
              <a:spcBef>
                <a:spcPct val="0"/>
              </a:spcBef>
              <a:spcAft>
                <a:spcPct val="35000"/>
              </a:spcAft>
            </a:pPr>
            <a:r>
              <a:rPr lang="en-US" sz="1428" dirty="0">
                <a:solidFill>
                  <a:srgbClr val="232323"/>
                </a:solidFill>
              </a:rPr>
              <a:t>An app invokes the Web </a:t>
            </a:r>
            <a:r>
              <a:rPr lang="en-US" sz="1428" dirty="0" err="1">
                <a:solidFill>
                  <a:srgbClr val="232323"/>
                </a:solidFill>
              </a:rPr>
              <a:t>AuthBroker</a:t>
            </a:r>
            <a:r>
              <a:rPr lang="en-US" sz="1428" dirty="0">
                <a:solidFill>
                  <a:srgbClr val="232323"/>
                </a:solidFill>
              </a:rPr>
              <a:t> </a:t>
            </a:r>
            <a:r>
              <a:rPr lang="en-US" sz="1428" dirty="0" err="1">
                <a:solidFill>
                  <a:srgbClr val="232323"/>
                </a:solidFill>
              </a:rPr>
              <a:t>async</a:t>
            </a:r>
            <a:r>
              <a:rPr lang="en-US" sz="1428" dirty="0">
                <a:solidFill>
                  <a:srgbClr val="232323"/>
                </a:solidFill>
              </a:rPr>
              <a:t> providing website and redirect URI</a:t>
            </a:r>
          </a:p>
        </p:txBody>
      </p:sp>
    </p:spTree>
    <p:extLst>
      <p:ext uri="{BB962C8B-B14F-4D97-AF65-F5344CB8AC3E}">
        <p14:creationId xmlns:p14="http://schemas.microsoft.com/office/powerpoint/2010/main" val="1004803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529661" y="1476622"/>
            <a:ext cx="11375535" cy="452111"/>
          </a:xfrm>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559" y="1165754"/>
            <a:ext cx="6217356" cy="4663017"/>
          </a:xfrm>
          <a:prstGeom prst="rect">
            <a:avLst/>
          </a:prstGeom>
        </p:spPr>
      </p:pic>
    </p:spTree>
    <p:extLst>
      <p:ext uri="{BB962C8B-B14F-4D97-AF65-F5344CB8AC3E}">
        <p14:creationId xmlns:p14="http://schemas.microsoft.com/office/powerpoint/2010/main" val="295264395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a:xfrm>
            <a:off x="529661" y="1476622"/>
            <a:ext cx="11375535" cy="452111"/>
          </a:xfrm>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87" y="-570181"/>
            <a:ext cx="4264133" cy="31981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414" y="-18653"/>
            <a:ext cx="9984587" cy="7303540"/>
          </a:xfrm>
          <a:prstGeom prst="rect">
            <a:avLst/>
          </a:prstGeom>
        </p:spPr>
      </p:pic>
    </p:spTree>
    <p:extLst>
      <p:ext uri="{BB962C8B-B14F-4D97-AF65-F5344CB8AC3E}">
        <p14:creationId xmlns:p14="http://schemas.microsoft.com/office/powerpoint/2010/main" val="232696874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a:xfrm>
            <a:off x="277029" y="2125663"/>
            <a:ext cx="11882418" cy="747680"/>
          </a:xfrm>
        </p:spPr>
        <p:txBody>
          <a:bodyPr/>
          <a:lstStyle/>
          <a:p>
            <a:r>
              <a:rPr lang="en-US" dirty="0"/>
              <a:t>Demo : </a:t>
            </a:r>
            <a:r>
              <a:rPr lang="en-US" dirty="0" smtClean="0"/>
              <a:t>PayPal</a:t>
            </a:r>
            <a:endParaRPr lang="en-US" dirty="0"/>
          </a:p>
        </p:txBody>
      </p:sp>
    </p:spTree>
    <p:extLst>
      <p:ext uri="{BB962C8B-B14F-4D97-AF65-F5344CB8AC3E}">
        <p14:creationId xmlns:p14="http://schemas.microsoft.com/office/powerpoint/2010/main" val="900933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128056" y="2705687"/>
            <a:ext cx="10306875" cy="2030356"/>
          </a:xfrm>
        </p:spPr>
        <p:txBody>
          <a:bodyPr>
            <a:noAutofit/>
          </a:bodyPr>
          <a:lstStyle/>
          <a:p>
            <a:pPr algn="ctr"/>
            <a:r>
              <a:rPr lang="en-US" dirty="0" smtClean="0">
                <a:latin typeface="+mn-lt"/>
              </a:rPr>
              <a:t>Windows provides features that significantly enhance the shopping experience.</a:t>
            </a:r>
            <a:endParaRPr lang="en-US" dirty="0">
              <a:latin typeface="+mn-lt"/>
            </a:endParaRPr>
          </a:p>
        </p:txBody>
      </p:sp>
    </p:spTree>
    <p:extLst>
      <p:ext uri="{BB962C8B-B14F-4D97-AF65-F5344CB8AC3E}">
        <p14:creationId xmlns:p14="http://schemas.microsoft.com/office/powerpoint/2010/main" val="420753726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128056" y="2705687"/>
            <a:ext cx="10306875" cy="2030356"/>
          </a:xfrm>
        </p:spPr>
        <p:txBody>
          <a:bodyPr>
            <a:noAutofit/>
          </a:bodyPr>
          <a:lstStyle/>
          <a:p>
            <a:pPr algn="ctr"/>
            <a:r>
              <a:rPr lang="en-US" dirty="0" smtClean="0">
                <a:latin typeface="+mn-lt"/>
              </a:rPr>
              <a:t>Live tiles are ambient notifications that draw users back to your app</a:t>
            </a:r>
            <a:endParaRPr lang="en-US" dirty="0">
              <a:latin typeface="+mn-lt"/>
            </a:endParaRPr>
          </a:p>
        </p:txBody>
      </p:sp>
    </p:spTree>
    <p:extLst>
      <p:ext uri="{BB962C8B-B14F-4D97-AF65-F5344CB8AC3E}">
        <p14:creationId xmlns:p14="http://schemas.microsoft.com/office/powerpoint/2010/main" val="127700738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a:xfrm>
            <a:off x="277029" y="2125663"/>
            <a:ext cx="11882418" cy="747680"/>
          </a:xfrm>
        </p:spPr>
        <p:txBody>
          <a:bodyPr/>
          <a:lstStyle/>
          <a:p>
            <a:r>
              <a:rPr lang="en-US" dirty="0"/>
              <a:t>Demo : </a:t>
            </a:r>
            <a:r>
              <a:rPr lang="en-US" dirty="0" smtClean="0"/>
              <a:t>live </a:t>
            </a:r>
            <a:r>
              <a:rPr lang="en-US" dirty="0"/>
              <a:t>t</a:t>
            </a:r>
            <a:r>
              <a:rPr lang="en-US" dirty="0" smtClean="0"/>
              <a:t>ile </a:t>
            </a:r>
            <a:r>
              <a:rPr lang="en-US" dirty="0"/>
              <a:t>u</a:t>
            </a:r>
            <a:r>
              <a:rPr lang="en-US" dirty="0" smtClean="0"/>
              <a:t>pdate </a:t>
            </a:r>
            <a:r>
              <a:rPr lang="en-US" dirty="0"/>
              <a:t>with </a:t>
            </a:r>
            <a:r>
              <a:rPr lang="en-US" dirty="0" smtClean="0"/>
              <a:t>web image</a:t>
            </a:r>
            <a:endParaRPr lang="en-US" dirty="0"/>
          </a:p>
        </p:txBody>
      </p:sp>
    </p:spTree>
    <p:extLst>
      <p:ext uri="{BB962C8B-B14F-4D97-AF65-F5344CB8AC3E}">
        <p14:creationId xmlns:p14="http://schemas.microsoft.com/office/powerpoint/2010/main" val="1546026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Push </a:t>
            </a:r>
            <a:r>
              <a:rPr lang="en-US" dirty="0" smtClean="0"/>
              <a:t>Notification</a:t>
            </a:r>
            <a:endParaRPr lang="en-US" dirty="0"/>
          </a:p>
        </p:txBody>
      </p:sp>
      <p:sp>
        <p:nvSpPr>
          <p:cNvPr id="4" name="TextBox 3"/>
          <p:cNvSpPr txBox="1"/>
          <p:nvPr/>
        </p:nvSpPr>
        <p:spPr>
          <a:xfrm>
            <a:off x="7134151" y="1376700"/>
            <a:ext cx="5211005" cy="5263422"/>
          </a:xfrm>
          <a:prstGeom prst="rect">
            <a:avLst/>
          </a:prstGeom>
          <a:noFill/>
        </p:spPr>
        <p:txBody>
          <a:bodyPr wrap="square" lIns="0" tIns="0" rIns="0" bIns="0" rtlCol="0">
            <a:noAutofit/>
          </a:bodyPr>
          <a:lstStyle/>
          <a:p>
            <a:pPr marL="414455" indent="-414455" defTabSz="931894" fontAlgn="base">
              <a:lnSpc>
                <a:spcPct val="90000"/>
              </a:lnSpc>
              <a:spcAft>
                <a:spcPts val="1836"/>
              </a:spcAft>
              <a:buClr>
                <a:srgbClr val="00BCF2"/>
              </a:buClr>
              <a:buFont typeface="+mj-lt"/>
              <a:buAutoNum type="arabicPeriod"/>
            </a:pPr>
            <a:r>
              <a:rPr lang="en-US" sz="2448" dirty="0">
                <a:ln>
                  <a:solidFill>
                    <a:srgbClr val="000000">
                      <a:alpha val="0"/>
                    </a:srgbClr>
                  </a:solidFill>
                </a:ln>
                <a:solidFill>
                  <a:srgbClr val="595959">
                    <a:alpha val="99000"/>
                  </a:srgbClr>
                </a:solidFill>
              </a:rPr>
              <a:t>Request Channel URI.</a:t>
            </a:r>
          </a:p>
          <a:p>
            <a:pPr marL="414455" indent="-414455" defTabSz="931894" fontAlgn="base">
              <a:lnSpc>
                <a:spcPct val="90000"/>
              </a:lnSpc>
              <a:spcAft>
                <a:spcPts val="1836"/>
              </a:spcAft>
              <a:buClr>
                <a:srgbClr val="00BCF2"/>
              </a:buClr>
              <a:buFont typeface="+mj-lt"/>
              <a:buAutoNum type="arabicPeriod"/>
            </a:pPr>
            <a:r>
              <a:rPr lang="en-US" sz="2448" dirty="0">
                <a:ln>
                  <a:solidFill>
                    <a:srgbClr val="000000">
                      <a:alpha val="0"/>
                    </a:srgbClr>
                  </a:solidFill>
                </a:ln>
                <a:solidFill>
                  <a:srgbClr val="595959">
                    <a:alpha val="99000"/>
                  </a:srgbClr>
                </a:solidFill>
              </a:rPr>
              <a:t>Notification Client Platform asks WNS for a notification channel. WNS returns a Channel URI.</a:t>
            </a:r>
          </a:p>
          <a:p>
            <a:pPr marL="414455" indent="-414455" defTabSz="931894" fontAlgn="base">
              <a:lnSpc>
                <a:spcPct val="90000"/>
              </a:lnSpc>
              <a:spcAft>
                <a:spcPts val="1836"/>
              </a:spcAft>
              <a:buClr>
                <a:srgbClr val="00BCF2"/>
              </a:buClr>
              <a:buFont typeface="+mj-lt"/>
              <a:buAutoNum type="arabicPeriod"/>
            </a:pPr>
            <a:r>
              <a:rPr lang="en-US" sz="2448" dirty="0">
                <a:ln>
                  <a:solidFill>
                    <a:srgbClr val="000000">
                      <a:alpha val="0"/>
                    </a:srgbClr>
                  </a:solidFill>
                </a:ln>
                <a:solidFill>
                  <a:srgbClr val="595959">
                    <a:alpha val="99000"/>
                  </a:srgbClr>
                </a:solidFill>
              </a:rPr>
              <a:t>Channel URI provided to your App</a:t>
            </a:r>
          </a:p>
          <a:p>
            <a:pPr marL="414455" indent="-414455" defTabSz="931894" fontAlgn="base">
              <a:lnSpc>
                <a:spcPct val="90000"/>
              </a:lnSpc>
              <a:spcAft>
                <a:spcPts val="1836"/>
              </a:spcAft>
              <a:buClr>
                <a:srgbClr val="00BCF2"/>
              </a:buClr>
              <a:buFont typeface="+mj-lt"/>
              <a:buAutoNum type="arabicPeriod"/>
            </a:pPr>
            <a:r>
              <a:rPr lang="en-US" sz="2448" dirty="0">
                <a:ln>
                  <a:solidFill>
                    <a:srgbClr val="000000">
                      <a:alpha val="0"/>
                    </a:srgbClr>
                  </a:solidFill>
                </a:ln>
                <a:solidFill>
                  <a:srgbClr val="595959">
                    <a:alpha val="99000"/>
                  </a:srgbClr>
                </a:solidFill>
              </a:rPr>
              <a:t>Your App registers with your </a:t>
            </a:r>
            <a:br>
              <a:rPr lang="en-US" sz="2448" dirty="0">
                <a:ln>
                  <a:solidFill>
                    <a:srgbClr val="000000">
                      <a:alpha val="0"/>
                    </a:srgbClr>
                  </a:solidFill>
                </a:ln>
                <a:solidFill>
                  <a:srgbClr val="595959">
                    <a:alpha val="99000"/>
                  </a:srgbClr>
                </a:solidFill>
              </a:rPr>
            </a:br>
            <a:r>
              <a:rPr lang="en-US" sz="2448" dirty="0">
                <a:ln>
                  <a:solidFill>
                    <a:srgbClr val="000000">
                      <a:alpha val="0"/>
                    </a:srgbClr>
                  </a:solidFill>
                </a:ln>
                <a:solidFill>
                  <a:srgbClr val="595959">
                    <a:alpha val="99000"/>
                  </a:srgbClr>
                </a:solidFill>
              </a:rPr>
              <a:t>Cloud Service</a:t>
            </a:r>
          </a:p>
          <a:p>
            <a:pPr marL="414455" indent="-414455" defTabSz="931894" fontAlgn="base">
              <a:lnSpc>
                <a:spcPct val="90000"/>
              </a:lnSpc>
              <a:spcAft>
                <a:spcPts val="1836"/>
              </a:spcAft>
              <a:buClr>
                <a:srgbClr val="00BCF2"/>
              </a:buClr>
              <a:buFont typeface="+mj-lt"/>
              <a:buAutoNum type="arabicPeriod"/>
            </a:pPr>
            <a:r>
              <a:rPr lang="en-US" sz="2448" dirty="0">
                <a:ln>
                  <a:solidFill>
                    <a:srgbClr val="000000">
                      <a:alpha val="0"/>
                    </a:srgbClr>
                  </a:solidFill>
                </a:ln>
                <a:solidFill>
                  <a:srgbClr val="595959">
                    <a:alpha val="99000"/>
                  </a:srgbClr>
                </a:solidFill>
              </a:rPr>
              <a:t>Your Service notifies WNS by executing POST on Channel URI</a:t>
            </a:r>
          </a:p>
          <a:p>
            <a:pPr marL="414455" indent="-414455" defTabSz="931894" fontAlgn="base">
              <a:lnSpc>
                <a:spcPct val="90000"/>
              </a:lnSpc>
              <a:spcAft>
                <a:spcPts val="1836"/>
              </a:spcAft>
              <a:buClr>
                <a:srgbClr val="00BCF2"/>
              </a:buClr>
              <a:buFont typeface="+mj-lt"/>
              <a:buAutoNum type="arabicPeriod"/>
            </a:pPr>
            <a:r>
              <a:rPr lang="en-US" sz="2448" dirty="0">
                <a:ln>
                  <a:solidFill>
                    <a:srgbClr val="000000">
                      <a:alpha val="0"/>
                    </a:srgbClr>
                  </a:solidFill>
                </a:ln>
                <a:solidFill>
                  <a:srgbClr val="595959">
                    <a:alpha val="99000"/>
                  </a:srgbClr>
                </a:solidFill>
              </a:rPr>
              <a:t>WNS receives and routes notification to the appropriate device</a:t>
            </a:r>
          </a:p>
        </p:txBody>
      </p:sp>
      <p:sp>
        <p:nvSpPr>
          <p:cNvPr id="6" name="Rounded Rectangle 22"/>
          <p:cNvSpPr/>
          <p:nvPr/>
        </p:nvSpPr>
        <p:spPr bwMode="auto">
          <a:xfrm>
            <a:off x="530329" y="1376702"/>
            <a:ext cx="2344293" cy="5263420"/>
          </a:xfrm>
          <a:prstGeom prst="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15" tIns="46609" rIns="93215" bIns="46609" numCol="1" spcCol="0" rtlCol="0" anchor="t" anchorCtr="0" compatLnSpc="1">
            <a:prstTxWarp prst="textNoShape">
              <a:avLst/>
            </a:prstTxWarp>
          </a:bodyPr>
          <a:lstStyle/>
          <a:p>
            <a:pPr algn="ctr" defTabSz="931894" fontAlgn="base">
              <a:spcBef>
                <a:spcPts val="612"/>
              </a:spcBef>
              <a:spcAft>
                <a:spcPts val="612"/>
              </a:spcAft>
            </a:pPr>
            <a:r>
              <a:rPr lang="en-US" sz="2856" spc="-154" dirty="0">
                <a:solidFill>
                  <a:srgbClr val="0072C6">
                    <a:lumMod val="50000"/>
                    <a:alpha val="99000"/>
                  </a:srgbClr>
                </a:solidFill>
                <a:latin typeface="Segoe UI Light" pitchFamily="34" charset="0"/>
              </a:rPr>
              <a:t>Windows  8</a:t>
            </a:r>
          </a:p>
        </p:txBody>
      </p:sp>
      <p:sp>
        <p:nvSpPr>
          <p:cNvPr id="7" name="Rounded Rectangle 20"/>
          <p:cNvSpPr/>
          <p:nvPr/>
        </p:nvSpPr>
        <p:spPr bwMode="auto">
          <a:xfrm>
            <a:off x="769871" y="4525463"/>
            <a:ext cx="1865207" cy="1865207"/>
          </a:xfrm>
          <a:prstGeom prst="rect">
            <a:avLst/>
          </a:prstGeom>
          <a:solidFill>
            <a:schemeClr val="accent4"/>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93252" rIns="93252" bIns="93252" numCol="1" rtlCol="0" anchor="b" anchorCtr="0" compatLnSpc="1">
            <a:prstTxWarp prst="textNoShape">
              <a:avLst/>
            </a:prstTxWarp>
          </a:bodyPr>
          <a:lstStyle/>
          <a:p>
            <a:pPr defTabSz="1243090" fontAlgn="base">
              <a:lnSpc>
                <a:spcPct val="90000"/>
              </a:lnSpc>
              <a:spcBef>
                <a:spcPct val="0"/>
              </a:spcBef>
              <a:spcAft>
                <a:spcPct val="0"/>
              </a:spcAft>
            </a:pPr>
            <a:r>
              <a:rPr lang="en-US" sz="2040" spc="-52" dirty="0">
                <a:ln>
                  <a:solidFill>
                    <a:srgbClr val="000000">
                      <a:alpha val="0"/>
                    </a:srgbClr>
                  </a:solidFill>
                </a:ln>
                <a:solidFill>
                  <a:srgbClr val="000000">
                    <a:alpha val="99000"/>
                  </a:srgbClr>
                </a:solidFill>
                <a:latin typeface="Segoe UI Light" pitchFamily="34" charset="0"/>
                <a:ea typeface="Segoe UI" pitchFamily="34" charset="0"/>
                <a:cs typeface="Segoe UI" pitchFamily="34" charset="0"/>
              </a:rPr>
              <a:t>Notification</a:t>
            </a:r>
          </a:p>
          <a:p>
            <a:pPr defTabSz="1243090" fontAlgn="base">
              <a:lnSpc>
                <a:spcPct val="90000"/>
              </a:lnSpc>
              <a:spcBef>
                <a:spcPct val="0"/>
              </a:spcBef>
              <a:spcAft>
                <a:spcPct val="0"/>
              </a:spcAft>
            </a:pPr>
            <a:r>
              <a:rPr lang="en-US" sz="2040" spc="-52" dirty="0">
                <a:ln>
                  <a:solidFill>
                    <a:srgbClr val="000000">
                      <a:alpha val="0"/>
                    </a:srgbClr>
                  </a:solidFill>
                </a:ln>
                <a:solidFill>
                  <a:srgbClr val="000000">
                    <a:alpha val="99000"/>
                  </a:srgbClr>
                </a:solidFill>
                <a:latin typeface="Segoe UI Light" pitchFamily="34" charset="0"/>
                <a:ea typeface="Segoe UI" pitchFamily="34" charset="0"/>
                <a:cs typeface="Segoe UI" pitchFamily="34" charset="0"/>
              </a:rPr>
              <a:t>Client Platform</a:t>
            </a:r>
          </a:p>
        </p:txBody>
      </p:sp>
      <p:sp>
        <p:nvSpPr>
          <p:cNvPr id="8" name="Rounded Rectangle 23"/>
          <p:cNvSpPr/>
          <p:nvPr/>
        </p:nvSpPr>
        <p:spPr bwMode="auto">
          <a:xfrm>
            <a:off x="769871" y="1990927"/>
            <a:ext cx="1865207" cy="1865207"/>
          </a:xfrm>
          <a:prstGeom prst="rect">
            <a:avLst/>
          </a:prstGeom>
          <a:solidFill>
            <a:schemeClr val="accent2"/>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93252" rIns="93252" bIns="93252" numCol="1" rtlCol="0" anchor="b" anchorCtr="0" compatLnSpc="1">
            <a:prstTxWarp prst="textNoShape">
              <a:avLst/>
            </a:prstTxWarp>
          </a:bodyPr>
          <a:lstStyle/>
          <a:p>
            <a:pPr defTabSz="1243090" fontAlgn="base">
              <a:lnSpc>
                <a:spcPct val="90000"/>
              </a:lnSpc>
              <a:spcBef>
                <a:spcPct val="0"/>
              </a:spcBef>
              <a:spcAft>
                <a:spcPct val="0"/>
              </a:spcAft>
            </a:pPr>
            <a:r>
              <a:rPr lang="en-US" sz="2040" spc="-52" dirty="0">
                <a:ln>
                  <a:solidFill>
                    <a:srgbClr val="000000">
                      <a:alpha val="0"/>
                    </a:srgbClr>
                  </a:solidFill>
                </a:ln>
                <a:solidFill>
                  <a:srgbClr val="000000">
                    <a:alpha val="99000"/>
                  </a:srgbClr>
                </a:solidFill>
                <a:latin typeface="Segoe UI Light" pitchFamily="34" charset="0"/>
                <a:ea typeface="Segoe UI" pitchFamily="34" charset="0"/>
                <a:cs typeface="Segoe UI" pitchFamily="34" charset="0"/>
              </a:rPr>
              <a:t>App</a:t>
            </a:r>
          </a:p>
        </p:txBody>
      </p:sp>
      <p:sp>
        <p:nvSpPr>
          <p:cNvPr id="10" name="Rounded Rectangle 21"/>
          <p:cNvSpPr/>
          <p:nvPr/>
        </p:nvSpPr>
        <p:spPr bwMode="auto">
          <a:xfrm>
            <a:off x="4442083" y="1376700"/>
            <a:ext cx="2144988" cy="2144988"/>
          </a:xfrm>
          <a:prstGeom prst="rect">
            <a:avLst/>
          </a:prstGeom>
          <a:solidFill>
            <a:schemeClr val="accent2"/>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93252" rIns="93252" bIns="93252" numCol="1" rtlCol="0" anchor="b" anchorCtr="0" compatLnSpc="1">
            <a:prstTxWarp prst="textNoShape">
              <a:avLst/>
            </a:prstTxWarp>
          </a:bodyPr>
          <a:lstStyle/>
          <a:p>
            <a:pPr defTabSz="1243090" fontAlgn="base">
              <a:lnSpc>
                <a:spcPct val="90000"/>
              </a:lnSpc>
              <a:spcBef>
                <a:spcPct val="0"/>
              </a:spcBef>
              <a:spcAft>
                <a:spcPct val="0"/>
              </a:spcAft>
            </a:pPr>
            <a:r>
              <a:rPr lang="en-US" sz="2040" spc="-52" dirty="0">
                <a:ln>
                  <a:solidFill>
                    <a:srgbClr val="000000">
                      <a:alpha val="0"/>
                    </a:srgbClr>
                  </a:solidFill>
                </a:ln>
                <a:solidFill>
                  <a:srgbClr val="000000">
                    <a:alpha val="99000"/>
                  </a:srgbClr>
                </a:solidFill>
                <a:latin typeface="Segoe UI Light" pitchFamily="34" charset="0"/>
                <a:ea typeface="Segoe UI" pitchFamily="34" charset="0"/>
                <a:cs typeface="Segoe UI" pitchFamily="34" charset="0"/>
              </a:rPr>
              <a:t>Cloud Service</a:t>
            </a:r>
          </a:p>
        </p:txBody>
      </p:sp>
      <p:sp>
        <p:nvSpPr>
          <p:cNvPr id="13" name="Rounded Rectangle 18"/>
          <p:cNvSpPr/>
          <p:nvPr/>
        </p:nvSpPr>
        <p:spPr bwMode="auto">
          <a:xfrm>
            <a:off x="4442083" y="4495132"/>
            <a:ext cx="2144988" cy="2144988"/>
          </a:xfrm>
          <a:prstGeom prst="rect">
            <a:avLst/>
          </a:prstGeom>
          <a:solidFill>
            <a:schemeClr val="accent4"/>
          </a:solidFill>
          <a:ln w="19050">
            <a:no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93252" rIns="0" bIns="93252" numCol="1" rtlCol="0" anchor="b" anchorCtr="0" compatLnSpc="1">
            <a:prstTxWarp prst="textNoShape">
              <a:avLst/>
            </a:prstTxWarp>
          </a:bodyPr>
          <a:lstStyle/>
          <a:p>
            <a:pPr defTabSz="1243090" fontAlgn="base">
              <a:lnSpc>
                <a:spcPct val="90000"/>
              </a:lnSpc>
              <a:spcBef>
                <a:spcPct val="0"/>
              </a:spcBef>
              <a:spcAft>
                <a:spcPct val="0"/>
              </a:spcAft>
            </a:pPr>
            <a:r>
              <a:rPr lang="en-US" sz="2040" spc="-52" dirty="0">
                <a:ln>
                  <a:solidFill>
                    <a:srgbClr val="000000">
                      <a:alpha val="0"/>
                    </a:srgbClr>
                  </a:solidFill>
                </a:ln>
                <a:solidFill>
                  <a:srgbClr val="000000">
                    <a:alpha val="99000"/>
                  </a:srgbClr>
                </a:solidFill>
                <a:latin typeface="Segoe UI Light" pitchFamily="34" charset="0"/>
                <a:ea typeface="Segoe UI" pitchFamily="34" charset="0"/>
                <a:cs typeface="Segoe UI" pitchFamily="34" charset="0"/>
              </a:rPr>
              <a:t>Windows Push Notification Service</a:t>
            </a:r>
          </a:p>
        </p:txBody>
      </p:sp>
      <p:grpSp>
        <p:nvGrpSpPr>
          <p:cNvPr id="30" name="Group 29"/>
          <p:cNvGrpSpPr/>
          <p:nvPr/>
        </p:nvGrpSpPr>
        <p:grpSpPr>
          <a:xfrm>
            <a:off x="2635077" y="2233093"/>
            <a:ext cx="1807006" cy="712966"/>
            <a:chOff x="2581189" y="2440514"/>
            <a:chExt cx="1771735" cy="699049"/>
          </a:xfrm>
        </p:grpSpPr>
        <p:sp>
          <p:nvSpPr>
            <p:cNvPr id="19" name="Up-Down Arrow 18"/>
            <p:cNvSpPr/>
            <p:nvPr/>
          </p:nvSpPr>
          <p:spPr bwMode="auto">
            <a:xfrm rot="5400000">
              <a:off x="3240666" y="2027305"/>
              <a:ext cx="452781" cy="1771735"/>
            </a:xfrm>
            <a:custGeom>
              <a:avLst/>
              <a:gdLst>
                <a:gd name="connsiteX0" fmla="*/ 0 w 391148"/>
                <a:gd name="connsiteY0" fmla="*/ 233676 h 1771733"/>
                <a:gd name="connsiteX1" fmla="*/ 195574 w 391148"/>
                <a:gd name="connsiteY1" fmla="*/ 0 h 1771733"/>
                <a:gd name="connsiteX2" fmla="*/ 391148 w 391148"/>
                <a:gd name="connsiteY2" fmla="*/ 233676 h 1771733"/>
                <a:gd name="connsiteX3" fmla="*/ 293361 w 391148"/>
                <a:gd name="connsiteY3" fmla="*/ 233676 h 1771733"/>
                <a:gd name="connsiteX4" fmla="*/ 293361 w 391148"/>
                <a:gd name="connsiteY4" fmla="*/ 1538057 h 1771733"/>
                <a:gd name="connsiteX5" fmla="*/ 391148 w 391148"/>
                <a:gd name="connsiteY5" fmla="*/ 1538057 h 1771733"/>
                <a:gd name="connsiteX6" fmla="*/ 195574 w 391148"/>
                <a:gd name="connsiteY6" fmla="*/ 1771733 h 1771733"/>
                <a:gd name="connsiteX7" fmla="*/ 0 w 391148"/>
                <a:gd name="connsiteY7" fmla="*/ 1538057 h 1771733"/>
                <a:gd name="connsiteX8" fmla="*/ 97787 w 391148"/>
                <a:gd name="connsiteY8" fmla="*/ 1538057 h 1771733"/>
                <a:gd name="connsiteX9" fmla="*/ 97787 w 391148"/>
                <a:gd name="connsiteY9" fmla="*/ 233676 h 1771733"/>
                <a:gd name="connsiteX10" fmla="*/ 0 w 391148"/>
                <a:gd name="connsiteY10" fmla="*/ 233676 h 1771733"/>
                <a:gd name="connsiteX0" fmla="*/ 0 w 391148"/>
                <a:gd name="connsiteY0" fmla="*/ 233676 h 1538057"/>
                <a:gd name="connsiteX1" fmla="*/ 195574 w 391148"/>
                <a:gd name="connsiteY1" fmla="*/ 0 h 1538057"/>
                <a:gd name="connsiteX2" fmla="*/ 391148 w 391148"/>
                <a:gd name="connsiteY2" fmla="*/ 233676 h 1538057"/>
                <a:gd name="connsiteX3" fmla="*/ 293361 w 391148"/>
                <a:gd name="connsiteY3" fmla="*/ 233676 h 1538057"/>
                <a:gd name="connsiteX4" fmla="*/ 293361 w 391148"/>
                <a:gd name="connsiteY4" fmla="*/ 1538057 h 1538057"/>
                <a:gd name="connsiteX5" fmla="*/ 391148 w 391148"/>
                <a:gd name="connsiteY5" fmla="*/ 1538057 h 1538057"/>
                <a:gd name="connsiteX6" fmla="*/ 326203 w 391148"/>
                <a:gd name="connsiteY6" fmla="*/ 1510476 h 1538057"/>
                <a:gd name="connsiteX7" fmla="*/ 0 w 391148"/>
                <a:gd name="connsiteY7" fmla="*/ 1538057 h 1538057"/>
                <a:gd name="connsiteX8" fmla="*/ 97787 w 391148"/>
                <a:gd name="connsiteY8" fmla="*/ 1538057 h 1538057"/>
                <a:gd name="connsiteX9" fmla="*/ 97787 w 391148"/>
                <a:gd name="connsiteY9" fmla="*/ 233676 h 1538057"/>
                <a:gd name="connsiteX10" fmla="*/ 0 w 391148"/>
                <a:gd name="connsiteY10" fmla="*/ 233676 h 1538057"/>
                <a:gd name="connsiteX0" fmla="*/ 0 w 391148"/>
                <a:gd name="connsiteY0" fmla="*/ 233676 h 1538057"/>
                <a:gd name="connsiteX1" fmla="*/ 195574 w 391148"/>
                <a:gd name="connsiteY1" fmla="*/ 0 h 1538057"/>
                <a:gd name="connsiteX2" fmla="*/ 391148 w 391148"/>
                <a:gd name="connsiteY2" fmla="*/ 233676 h 1538057"/>
                <a:gd name="connsiteX3" fmla="*/ 293361 w 391148"/>
                <a:gd name="connsiteY3" fmla="*/ 233676 h 1538057"/>
                <a:gd name="connsiteX4" fmla="*/ 293361 w 391148"/>
                <a:gd name="connsiteY4" fmla="*/ 1538057 h 1538057"/>
                <a:gd name="connsiteX5" fmla="*/ 391148 w 391148"/>
                <a:gd name="connsiteY5" fmla="*/ 1538057 h 1538057"/>
                <a:gd name="connsiteX6" fmla="*/ 326203 w 391148"/>
                <a:gd name="connsiteY6" fmla="*/ 1532248 h 1538057"/>
                <a:gd name="connsiteX7" fmla="*/ 0 w 391148"/>
                <a:gd name="connsiteY7" fmla="*/ 1538057 h 1538057"/>
                <a:gd name="connsiteX8" fmla="*/ 97787 w 391148"/>
                <a:gd name="connsiteY8" fmla="*/ 1538057 h 1538057"/>
                <a:gd name="connsiteX9" fmla="*/ 97787 w 391148"/>
                <a:gd name="connsiteY9" fmla="*/ 233676 h 1538057"/>
                <a:gd name="connsiteX10" fmla="*/ 0 w 391148"/>
                <a:gd name="connsiteY10" fmla="*/ 233676 h 153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148" h="1538057">
                  <a:moveTo>
                    <a:pt x="0" y="233676"/>
                  </a:moveTo>
                  <a:lnTo>
                    <a:pt x="195574" y="0"/>
                  </a:lnTo>
                  <a:lnTo>
                    <a:pt x="391148" y="233676"/>
                  </a:lnTo>
                  <a:lnTo>
                    <a:pt x="293361" y="233676"/>
                  </a:lnTo>
                  <a:lnTo>
                    <a:pt x="293361" y="1538057"/>
                  </a:lnTo>
                  <a:lnTo>
                    <a:pt x="391148" y="1538057"/>
                  </a:lnTo>
                  <a:lnTo>
                    <a:pt x="326203" y="1532248"/>
                  </a:lnTo>
                  <a:lnTo>
                    <a:pt x="0" y="1538057"/>
                  </a:lnTo>
                  <a:lnTo>
                    <a:pt x="97787" y="1538057"/>
                  </a:lnTo>
                  <a:lnTo>
                    <a:pt x="97787" y="233676"/>
                  </a:lnTo>
                  <a:lnTo>
                    <a:pt x="0" y="233676"/>
                  </a:lnTo>
                  <a:close/>
                </a:path>
              </a:pathLst>
            </a:custGeom>
            <a:solidFill>
              <a:schemeClr val="bg1">
                <a:lumMod val="75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12" fontAlgn="base">
                <a:spcBef>
                  <a:spcPct val="0"/>
                </a:spcBef>
                <a:spcAft>
                  <a:spcPct val="0"/>
                </a:spcAft>
              </a:pPr>
              <a:endParaRPr lang="en-US" sz="2346" dirty="0">
                <a:gradFill>
                  <a:gsLst>
                    <a:gs pos="0">
                      <a:srgbClr val="FFFFFF"/>
                    </a:gs>
                    <a:gs pos="100000">
                      <a:srgbClr val="FFFFFF"/>
                    </a:gs>
                  </a:gsLst>
                  <a:lin ang="5400000" scaled="0"/>
                </a:gradFill>
              </a:endParaRPr>
            </a:p>
          </p:txBody>
        </p:sp>
        <p:sp>
          <p:nvSpPr>
            <p:cNvPr id="20" name="Rectangle 19"/>
            <p:cNvSpPr/>
            <p:nvPr/>
          </p:nvSpPr>
          <p:spPr bwMode="auto">
            <a:xfrm>
              <a:off x="3201809" y="2440514"/>
              <a:ext cx="475470" cy="279304"/>
            </a:xfrm>
            <a:prstGeom prst="rect">
              <a:avLst/>
            </a:prstGeom>
            <a:no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12" fontAlgn="base">
                <a:spcBef>
                  <a:spcPct val="0"/>
                </a:spcBef>
                <a:spcAft>
                  <a:spcPct val="0"/>
                </a:spcAft>
              </a:pPr>
              <a:r>
                <a:rPr lang="en-US" sz="1836" dirty="0">
                  <a:solidFill>
                    <a:srgbClr val="00BCF2">
                      <a:alpha val="99000"/>
                    </a:srgbClr>
                  </a:solidFill>
                </a:rPr>
                <a:t>(4)</a:t>
              </a:r>
            </a:p>
          </p:txBody>
        </p:sp>
      </p:grpSp>
      <p:grpSp>
        <p:nvGrpSpPr>
          <p:cNvPr id="31" name="Group 30"/>
          <p:cNvGrpSpPr/>
          <p:nvPr/>
        </p:nvGrpSpPr>
        <p:grpSpPr>
          <a:xfrm>
            <a:off x="5287225" y="3521689"/>
            <a:ext cx="780476" cy="973443"/>
            <a:chOff x="5341644" y="3559768"/>
            <a:chExt cx="765242" cy="703848"/>
          </a:xfrm>
        </p:grpSpPr>
        <p:sp>
          <p:nvSpPr>
            <p:cNvPr id="22" name="Down Arrow 21"/>
            <p:cNvSpPr/>
            <p:nvPr/>
          </p:nvSpPr>
          <p:spPr bwMode="auto">
            <a:xfrm>
              <a:off x="5341644" y="3559768"/>
              <a:ext cx="445096" cy="703848"/>
            </a:xfrm>
            <a:prstGeom prst="downArrow">
              <a:avLst/>
            </a:prstGeom>
            <a:solidFill>
              <a:schemeClr val="bg1">
                <a:lumMod val="75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12" fontAlgn="base">
                <a:spcBef>
                  <a:spcPct val="0"/>
                </a:spcBef>
                <a:spcAft>
                  <a:spcPct val="0"/>
                </a:spcAft>
              </a:pPr>
              <a:endParaRPr lang="en-US" sz="2346" dirty="0">
                <a:gradFill>
                  <a:gsLst>
                    <a:gs pos="0">
                      <a:srgbClr val="FFFFFF"/>
                    </a:gs>
                    <a:gs pos="100000">
                      <a:srgbClr val="FFFFFF"/>
                    </a:gs>
                  </a:gsLst>
                  <a:lin ang="5400000" scaled="0"/>
                </a:gradFill>
              </a:endParaRPr>
            </a:p>
          </p:txBody>
        </p:sp>
        <p:sp>
          <p:nvSpPr>
            <p:cNvPr id="28" name="Rectangle 27"/>
            <p:cNvSpPr/>
            <p:nvPr/>
          </p:nvSpPr>
          <p:spPr bwMode="auto">
            <a:xfrm>
              <a:off x="5629508" y="3711106"/>
              <a:ext cx="477378" cy="279304"/>
            </a:xfrm>
            <a:prstGeom prst="rect">
              <a:avLst/>
            </a:prstGeom>
            <a:no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12" fontAlgn="base">
                <a:spcBef>
                  <a:spcPct val="0"/>
                </a:spcBef>
                <a:spcAft>
                  <a:spcPct val="0"/>
                </a:spcAft>
              </a:pPr>
              <a:r>
                <a:rPr lang="en-US" sz="1836" dirty="0">
                  <a:solidFill>
                    <a:srgbClr val="00BCF2">
                      <a:alpha val="99000"/>
                    </a:srgbClr>
                  </a:solidFill>
                </a:rPr>
                <a:t>(5)</a:t>
              </a:r>
            </a:p>
          </p:txBody>
        </p:sp>
      </p:grpSp>
      <p:grpSp>
        <p:nvGrpSpPr>
          <p:cNvPr id="32" name="Group 31"/>
          <p:cNvGrpSpPr/>
          <p:nvPr/>
        </p:nvGrpSpPr>
        <p:grpSpPr>
          <a:xfrm>
            <a:off x="2635078" y="4775342"/>
            <a:ext cx="1807003" cy="615762"/>
            <a:chOff x="2581276" y="4937164"/>
            <a:chExt cx="1762119" cy="603743"/>
          </a:xfrm>
        </p:grpSpPr>
        <p:sp>
          <p:nvSpPr>
            <p:cNvPr id="25" name="Down Arrow 24"/>
            <p:cNvSpPr/>
            <p:nvPr/>
          </p:nvSpPr>
          <p:spPr bwMode="auto">
            <a:xfrm rot="5400000">
              <a:off x="3267079" y="4464591"/>
              <a:ext cx="390513" cy="1762119"/>
            </a:xfrm>
            <a:prstGeom prst="downArrow">
              <a:avLst>
                <a:gd name="adj1" fmla="val 50000"/>
                <a:gd name="adj2" fmla="val 58537"/>
              </a:avLst>
            </a:prstGeom>
            <a:solidFill>
              <a:schemeClr val="bg1">
                <a:lumMod val="75000"/>
              </a:schemeClr>
            </a:solid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12" fontAlgn="base">
                <a:spcBef>
                  <a:spcPct val="0"/>
                </a:spcBef>
                <a:spcAft>
                  <a:spcPct val="0"/>
                </a:spcAft>
              </a:pPr>
              <a:endParaRPr lang="en-US" sz="2346" dirty="0">
                <a:gradFill>
                  <a:gsLst>
                    <a:gs pos="0">
                      <a:srgbClr val="FFFFFF"/>
                    </a:gs>
                    <a:gs pos="100000">
                      <a:srgbClr val="FFFFFF"/>
                    </a:gs>
                  </a:gsLst>
                  <a:lin ang="5400000" scaled="0"/>
                </a:gradFill>
              </a:endParaRPr>
            </a:p>
          </p:txBody>
        </p:sp>
        <p:sp>
          <p:nvSpPr>
            <p:cNvPr id="26" name="Rectangle 25"/>
            <p:cNvSpPr/>
            <p:nvPr/>
          </p:nvSpPr>
          <p:spPr bwMode="auto">
            <a:xfrm>
              <a:off x="3113314" y="4937164"/>
              <a:ext cx="713662" cy="279304"/>
            </a:xfrm>
            <a:prstGeom prst="rect">
              <a:avLst/>
            </a:prstGeom>
            <a:no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12" fontAlgn="base">
                <a:spcBef>
                  <a:spcPct val="0"/>
                </a:spcBef>
                <a:spcAft>
                  <a:spcPct val="0"/>
                </a:spcAft>
              </a:pPr>
              <a:r>
                <a:rPr lang="en-US" sz="1836" dirty="0">
                  <a:solidFill>
                    <a:srgbClr val="00BCF2">
                      <a:alpha val="99000"/>
                    </a:srgbClr>
                  </a:solidFill>
                </a:rPr>
                <a:t>(6)</a:t>
              </a:r>
            </a:p>
          </p:txBody>
        </p:sp>
      </p:grpSp>
      <p:sp>
        <p:nvSpPr>
          <p:cNvPr id="33" name="Freeform 7"/>
          <p:cNvSpPr>
            <a:spLocks/>
          </p:cNvSpPr>
          <p:nvPr/>
        </p:nvSpPr>
        <p:spPr bwMode="auto">
          <a:xfrm>
            <a:off x="4789666" y="1952069"/>
            <a:ext cx="1449823" cy="773620"/>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3252" tIns="46627" rIns="93252" bIns="46627" numCol="1" anchor="t" anchorCtr="0" compatLnSpc="1">
            <a:prstTxWarp prst="textNoShape">
              <a:avLst/>
            </a:prstTxWarp>
          </a:bodyPr>
          <a:lstStyle/>
          <a:p>
            <a:pPr defTabSz="932559"/>
            <a:endParaRPr lang="en-US" sz="1836">
              <a:solidFill>
                <a:srgbClr val="FFFFFF"/>
              </a:solidFill>
            </a:endParaRPr>
          </a:p>
        </p:txBody>
      </p:sp>
      <p:sp>
        <p:nvSpPr>
          <p:cNvPr id="34" name="Freeform 58"/>
          <p:cNvSpPr>
            <a:spLocks noEditPoints="1"/>
          </p:cNvSpPr>
          <p:nvPr/>
        </p:nvSpPr>
        <p:spPr bwMode="black">
          <a:xfrm>
            <a:off x="5063613" y="4833541"/>
            <a:ext cx="901927" cy="966701"/>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3937" tIns="41968" rIns="83937" bIns="41968" numCol="1" anchor="t" anchorCtr="0" compatLnSpc="1">
            <a:prstTxWarp prst="textNoShape">
              <a:avLst/>
            </a:prstTxWarp>
          </a:bodyPr>
          <a:lstStyle/>
          <a:p>
            <a:pPr defTabSz="932559"/>
            <a:endParaRPr lang="en-US" sz="1632">
              <a:solidFill>
                <a:srgbClr val="FFFFFF"/>
              </a:solidFill>
            </a:endParaRPr>
          </a:p>
        </p:txBody>
      </p:sp>
      <p:grpSp>
        <p:nvGrpSpPr>
          <p:cNvPr id="35" name="Group 34"/>
          <p:cNvGrpSpPr/>
          <p:nvPr/>
        </p:nvGrpSpPr>
        <p:grpSpPr bwMode="black">
          <a:xfrm>
            <a:off x="1169993" y="2384989"/>
            <a:ext cx="1064963" cy="866394"/>
            <a:chOff x="5184775" y="225425"/>
            <a:chExt cx="1500188" cy="1220788"/>
          </a:xfrm>
          <a:solidFill>
            <a:srgbClr val="FFFFFF"/>
          </a:solidFill>
        </p:grpSpPr>
        <p:sp>
          <p:nvSpPr>
            <p:cNvPr id="36"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632">
                <a:solidFill>
                  <a:srgbClr val="FFFFFF"/>
                </a:solidFill>
              </a:endParaRPr>
            </a:p>
          </p:txBody>
        </p:sp>
        <p:sp>
          <p:nvSpPr>
            <p:cNvPr id="37"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632">
                <a:solidFill>
                  <a:srgbClr val="FFFFFF"/>
                </a:solidFill>
              </a:endParaRPr>
            </a:p>
          </p:txBody>
        </p:sp>
        <p:sp>
          <p:nvSpPr>
            <p:cNvPr id="38"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59"/>
              <a:endParaRPr lang="en-US" sz="1632">
                <a:solidFill>
                  <a:srgbClr val="FFFFFF"/>
                </a:solidFill>
              </a:endParaRPr>
            </a:p>
          </p:txBody>
        </p:sp>
      </p:grpSp>
      <p:sp>
        <p:nvSpPr>
          <p:cNvPr id="39" name="Freeform 6"/>
          <p:cNvSpPr>
            <a:spLocks noEditPoints="1"/>
          </p:cNvSpPr>
          <p:nvPr/>
        </p:nvSpPr>
        <p:spPr bwMode="auto">
          <a:xfrm>
            <a:off x="1304227" y="4792478"/>
            <a:ext cx="796498" cy="819876"/>
          </a:xfrm>
          <a:custGeom>
            <a:avLst/>
            <a:gdLst>
              <a:gd name="T0" fmla="*/ 55 w 202"/>
              <a:gd name="T1" fmla="*/ 49 h 208"/>
              <a:gd name="T2" fmla="*/ 105 w 202"/>
              <a:gd name="T3" fmla="*/ 34 h 208"/>
              <a:gd name="T4" fmla="*/ 102 w 202"/>
              <a:gd name="T5" fmla="*/ 40 h 208"/>
              <a:gd name="T6" fmla="*/ 98 w 202"/>
              <a:gd name="T7" fmla="*/ 37 h 208"/>
              <a:gd name="T8" fmla="*/ 95 w 202"/>
              <a:gd name="T9" fmla="*/ 46 h 208"/>
              <a:gd name="T10" fmla="*/ 88 w 202"/>
              <a:gd name="T11" fmla="*/ 37 h 208"/>
              <a:gd name="T12" fmla="*/ 92 w 202"/>
              <a:gd name="T13" fmla="*/ 46 h 208"/>
              <a:gd name="T14" fmla="*/ 81 w 202"/>
              <a:gd name="T15" fmla="*/ 34 h 208"/>
              <a:gd name="T16" fmla="*/ 85 w 202"/>
              <a:gd name="T17" fmla="*/ 50 h 208"/>
              <a:gd name="T18" fmla="*/ 74 w 202"/>
              <a:gd name="T19" fmla="*/ 40 h 208"/>
              <a:gd name="T20" fmla="*/ 74 w 202"/>
              <a:gd name="T21" fmla="*/ 50 h 208"/>
              <a:gd name="T22" fmla="*/ 71 w 202"/>
              <a:gd name="T23" fmla="*/ 40 h 208"/>
              <a:gd name="T24" fmla="*/ 67 w 202"/>
              <a:gd name="T25" fmla="*/ 46 h 208"/>
              <a:gd name="T26" fmla="*/ 64 w 202"/>
              <a:gd name="T27" fmla="*/ 44 h 208"/>
              <a:gd name="T28" fmla="*/ 124 w 202"/>
              <a:gd name="T29" fmla="*/ 187 h 208"/>
              <a:gd name="T30" fmla="*/ 132 w 202"/>
              <a:gd name="T31" fmla="*/ 202 h 208"/>
              <a:gd name="T32" fmla="*/ 150 w 202"/>
              <a:gd name="T33" fmla="*/ 136 h 208"/>
              <a:gd name="T34" fmla="*/ 202 w 202"/>
              <a:gd name="T35" fmla="*/ 149 h 208"/>
              <a:gd name="T36" fmla="*/ 0 w 202"/>
              <a:gd name="T37" fmla="*/ 150 h 208"/>
              <a:gd name="T38" fmla="*/ 2 w 202"/>
              <a:gd name="T39" fmla="*/ 154 h 208"/>
              <a:gd name="T40" fmla="*/ 63 w 202"/>
              <a:gd name="T41" fmla="*/ 160 h 208"/>
              <a:gd name="T42" fmla="*/ 85 w 202"/>
              <a:gd name="T43" fmla="*/ 122 h 208"/>
              <a:gd name="T44" fmla="*/ 124 w 202"/>
              <a:gd name="T45" fmla="*/ 177 h 208"/>
              <a:gd name="T46" fmla="*/ 155 w 202"/>
              <a:gd name="T47" fmla="*/ 133 h 208"/>
              <a:gd name="T48" fmla="*/ 118 w 202"/>
              <a:gd name="T49" fmla="*/ 114 h 208"/>
              <a:gd name="T50" fmla="*/ 55 w 202"/>
              <a:gd name="T51" fmla="*/ 64 h 208"/>
              <a:gd name="T52" fmla="*/ 48 w 202"/>
              <a:gd name="T53" fmla="*/ 98 h 208"/>
              <a:gd name="T54" fmla="*/ 189 w 202"/>
              <a:gd name="T55" fmla="*/ 105 h 208"/>
              <a:gd name="T56" fmla="*/ 135 w 202"/>
              <a:gd name="T57" fmla="*/ 75 h 208"/>
              <a:gd name="T58" fmla="*/ 83 w 202"/>
              <a:gd name="T59" fmla="*/ 177 h 208"/>
              <a:gd name="T60" fmla="*/ 102 w 202"/>
              <a:gd name="T61" fmla="*/ 62 h 208"/>
              <a:gd name="T62" fmla="*/ 105 w 202"/>
              <a:gd name="T63" fmla="*/ 79 h 208"/>
              <a:gd name="T64" fmla="*/ 95 w 202"/>
              <a:gd name="T65" fmla="*/ 69 h 208"/>
              <a:gd name="T66" fmla="*/ 64 w 202"/>
              <a:gd name="T67" fmla="*/ 75 h 208"/>
              <a:gd name="T68" fmla="*/ 60 w 202"/>
              <a:gd name="T69" fmla="*/ 66 h 208"/>
              <a:gd name="T70" fmla="*/ 71 w 202"/>
              <a:gd name="T71" fmla="*/ 79 h 208"/>
              <a:gd name="T72" fmla="*/ 67 w 202"/>
              <a:gd name="T73" fmla="*/ 62 h 208"/>
              <a:gd name="T74" fmla="*/ 78 w 202"/>
              <a:gd name="T75" fmla="*/ 73 h 208"/>
              <a:gd name="T76" fmla="*/ 78 w 202"/>
              <a:gd name="T77" fmla="*/ 62 h 208"/>
              <a:gd name="T78" fmla="*/ 81 w 202"/>
              <a:gd name="T79" fmla="*/ 73 h 208"/>
              <a:gd name="T80" fmla="*/ 85 w 202"/>
              <a:gd name="T81" fmla="*/ 66 h 208"/>
              <a:gd name="T82" fmla="*/ 88 w 202"/>
              <a:gd name="T83" fmla="*/ 69 h 208"/>
              <a:gd name="T84" fmla="*/ 95 w 202"/>
              <a:gd name="T85" fmla="*/ 79 h 208"/>
              <a:gd name="T86" fmla="*/ 51 w 202"/>
              <a:gd name="T87" fmla="*/ 105 h 208"/>
              <a:gd name="T88" fmla="*/ 148 w 202"/>
              <a:gd name="T89" fmla="*/ 20 h 208"/>
              <a:gd name="T90" fmla="*/ 140 w 202"/>
              <a:gd name="T91" fmla="*/ 13 h 208"/>
              <a:gd name="T92" fmla="*/ 102 w 202"/>
              <a:gd name="T93" fmla="*/ 5 h 208"/>
              <a:gd name="T94" fmla="*/ 105 w 202"/>
              <a:gd name="T95" fmla="*/ 21 h 208"/>
              <a:gd name="T96" fmla="*/ 95 w 202"/>
              <a:gd name="T97" fmla="*/ 11 h 208"/>
              <a:gd name="T98" fmla="*/ 95 w 202"/>
              <a:gd name="T99" fmla="*/ 21 h 208"/>
              <a:gd name="T100" fmla="*/ 92 w 202"/>
              <a:gd name="T101" fmla="*/ 11 h 208"/>
              <a:gd name="T102" fmla="*/ 88 w 202"/>
              <a:gd name="T103" fmla="*/ 18 h 208"/>
              <a:gd name="T104" fmla="*/ 85 w 202"/>
              <a:gd name="T105" fmla="*/ 15 h 208"/>
              <a:gd name="T106" fmla="*/ 74 w 202"/>
              <a:gd name="T107" fmla="*/ 5 h 208"/>
              <a:gd name="T108" fmla="*/ 74 w 202"/>
              <a:gd name="T109" fmla="*/ 15 h 208"/>
              <a:gd name="T110" fmla="*/ 71 w 202"/>
              <a:gd name="T111" fmla="*/ 5 h 208"/>
              <a:gd name="T112" fmla="*/ 67 w 202"/>
              <a:gd name="T113" fmla="*/ 11 h 208"/>
              <a:gd name="T114" fmla="*/ 64 w 202"/>
              <a:gd name="T115" fmla="*/ 9 h 208"/>
              <a:gd name="T116" fmla="*/ 60 w 202"/>
              <a:gd name="T117" fmla="*/ 18 h 208"/>
              <a:gd name="T118" fmla="*/ 10 w 202"/>
              <a:gd name="T119" fmla="*/ 201 h 208"/>
              <a:gd name="T120" fmla="*/ 55 w 202"/>
              <a:gd name="T121" fmla="*/ 179 h 208"/>
              <a:gd name="T122" fmla="*/ 48 w 202"/>
              <a:gd name="T123" fmla="*/ 17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208">
                <a:moveTo>
                  <a:pt x="61" y="55"/>
                </a:moveTo>
                <a:cubicBezTo>
                  <a:pt x="142" y="55"/>
                  <a:pt x="142" y="55"/>
                  <a:pt x="142" y="55"/>
                </a:cubicBezTo>
                <a:cubicBezTo>
                  <a:pt x="145" y="55"/>
                  <a:pt x="148" y="52"/>
                  <a:pt x="148" y="49"/>
                </a:cubicBezTo>
                <a:cubicBezTo>
                  <a:pt x="148" y="35"/>
                  <a:pt x="148" y="35"/>
                  <a:pt x="148" y="35"/>
                </a:cubicBezTo>
                <a:cubicBezTo>
                  <a:pt x="148" y="32"/>
                  <a:pt x="145" y="29"/>
                  <a:pt x="142" y="29"/>
                </a:cubicBezTo>
                <a:cubicBezTo>
                  <a:pt x="61" y="29"/>
                  <a:pt x="61" y="29"/>
                  <a:pt x="61" y="29"/>
                </a:cubicBezTo>
                <a:cubicBezTo>
                  <a:pt x="57" y="29"/>
                  <a:pt x="55" y="32"/>
                  <a:pt x="55" y="35"/>
                </a:cubicBezTo>
                <a:cubicBezTo>
                  <a:pt x="55" y="49"/>
                  <a:pt x="55" y="49"/>
                  <a:pt x="55" y="49"/>
                </a:cubicBezTo>
                <a:cubicBezTo>
                  <a:pt x="55" y="52"/>
                  <a:pt x="57" y="55"/>
                  <a:pt x="61" y="55"/>
                </a:cubicBezTo>
                <a:close/>
                <a:moveTo>
                  <a:pt x="135" y="37"/>
                </a:moveTo>
                <a:cubicBezTo>
                  <a:pt x="138" y="37"/>
                  <a:pt x="140" y="39"/>
                  <a:pt x="140" y="42"/>
                </a:cubicBezTo>
                <a:cubicBezTo>
                  <a:pt x="140" y="44"/>
                  <a:pt x="138" y="47"/>
                  <a:pt x="135" y="47"/>
                </a:cubicBezTo>
                <a:cubicBezTo>
                  <a:pt x="133" y="47"/>
                  <a:pt x="130" y="44"/>
                  <a:pt x="130" y="42"/>
                </a:cubicBezTo>
                <a:cubicBezTo>
                  <a:pt x="130" y="39"/>
                  <a:pt x="133" y="37"/>
                  <a:pt x="135" y="37"/>
                </a:cubicBezTo>
                <a:close/>
                <a:moveTo>
                  <a:pt x="102" y="34"/>
                </a:moveTo>
                <a:cubicBezTo>
                  <a:pt x="105" y="34"/>
                  <a:pt x="105" y="34"/>
                  <a:pt x="105" y="34"/>
                </a:cubicBezTo>
                <a:cubicBezTo>
                  <a:pt x="105" y="37"/>
                  <a:pt x="105" y="37"/>
                  <a:pt x="105" y="37"/>
                </a:cubicBezTo>
                <a:cubicBezTo>
                  <a:pt x="102" y="37"/>
                  <a:pt x="102" y="37"/>
                  <a:pt x="102" y="37"/>
                </a:cubicBezTo>
                <a:lnTo>
                  <a:pt x="102" y="34"/>
                </a:lnTo>
                <a:close/>
                <a:moveTo>
                  <a:pt x="102" y="40"/>
                </a:moveTo>
                <a:cubicBezTo>
                  <a:pt x="105" y="40"/>
                  <a:pt x="105" y="40"/>
                  <a:pt x="105" y="40"/>
                </a:cubicBezTo>
                <a:cubicBezTo>
                  <a:pt x="105" y="44"/>
                  <a:pt x="105" y="44"/>
                  <a:pt x="105" y="44"/>
                </a:cubicBezTo>
                <a:cubicBezTo>
                  <a:pt x="102" y="44"/>
                  <a:pt x="102" y="44"/>
                  <a:pt x="102" y="44"/>
                </a:cubicBezTo>
                <a:lnTo>
                  <a:pt x="102" y="40"/>
                </a:lnTo>
                <a:close/>
                <a:moveTo>
                  <a:pt x="102" y="46"/>
                </a:moveTo>
                <a:cubicBezTo>
                  <a:pt x="105" y="46"/>
                  <a:pt x="105" y="46"/>
                  <a:pt x="105" y="46"/>
                </a:cubicBezTo>
                <a:cubicBezTo>
                  <a:pt x="105" y="50"/>
                  <a:pt x="105" y="50"/>
                  <a:pt x="105" y="50"/>
                </a:cubicBezTo>
                <a:cubicBezTo>
                  <a:pt x="102" y="50"/>
                  <a:pt x="102" y="50"/>
                  <a:pt x="102" y="50"/>
                </a:cubicBezTo>
                <a:lnTo>
                  <a:pt x="102" y="46"/>
                </a:lnTo>
                <a:close/>
                <a:moveTo>
                  <a:pt x="95" y="34"/>
                </a:moveTo>
                <a:cubicBezTo>
                  <a:pt x="98" y="34"/>
                  <a:pt x="98" y="34"/>
                  <a:pt x="98" y="34"/>
                </a:cubicBezTo>
                <a:cubicBezTo>
                  <a:pt x="98" y="37"/>
                  <a:pt x="98" y="37"/>
                  <a:pt x="98" y="37"/>
                </a:cubicBezTo>
                <a:cubicBezTo>
                  <a:pt x="95" y="37"/>
                  <a:pt x="95" y="37"/>
                  <a:pt x="95" y="37"/>
                </a:cubicBezTo>
                <a:lnTo>
                  <a:pt x="95" y="34"/>
                </a:lnTo>
                <a:close/>
                <a:moveTo>
                  <a:pt x="95" y="40"/>
                </a:moveTo>
                <a:cubicBezTo>
                  <a:pt x="98" y="40"/>
                  <a:pt x="98" y="40"/>
                  <a:pt x="98" y="40"/>
                </a:cubicBezTo>
                <a:cubicBezTo>
                  <a:pt x="98" y="44"/>
                  <a:pt x="98" y="44"/>
                  <a:pt x="98" y="44"/>
                </a:cubicBezTo>
                <a:cubicBezTo>
                  <a:pt x="95" y="44"/>
                  <a:pt x="95" y="44"/>
                  <a:pt x="95" y="44"/>
                </a:cubicBezTo>
                <a:lnTo>
                  <a:pt x="95" y="40"/>
                </a:lnTo>
                <a:close/>
                <a:moveTo>
                  <a:pt x="95" y="46"/>
                </a:moveTo>
                <a:cubicBezTo>
                  <a:pt x="98" y="46"/>
                  <a:pt x="98" y="46"/>
                  <a:pt x="98" y="46"/>
                </a:cubicBezTo>
                <a:cubicBezTo>
                  <a:pt x="98" y="50"/>
                  <a:pt x="98" y="50"/>
                  <a:pt x="98" y="50"/>
                </a:cubicBezTo>
                <a:cubicBezTo>
                  <a:pt x="95" y="50"/>
                  <a:pt x="95" y="50"/>
                  <a:pt x="95" y="50"/>
                </a:cubicBezTo>
                <a:lnTo>
                  <a:pt x="95" y="46"/>
                </a:lnTo>
                <a:close/>
                <a:moveTo>
                  <a:pt x="88" y="34"/>
                </a:moveTo>
                <a:cubicBezTo>
                  <a:pt x="92" y="34"/>
                  <a:pt x="92" y="34"/>
                  <a:pt x="92" y="34"/>
                </a:cubicBezTo>
                <a:cubicBezTo>
                  <a:pt x="92" y="37"/>
                  <a:pt x="92" y="37"/>
                  <a:pt x="92" y="37"/>
                </a:cubicBezTo>
                <a:cubicBezTo>
                  <a:pt x="88" y="37"/>
                  <a:pt x="88" y="37"/>
                  <a:pt x="88" y="37"/>
                </a:cubicBezTo>
                <a:lnTo>
                  <a:pt x="88" y="34"/>
                </a:lnTo>
                <a:close/>
                <a:moveTo>
                  <a:pt x="88" y="40"/>
                </a:moveTo>
                <a:cubicBezTo>
                  <a:pt x="92" y="40"/>
                  <a:pt x="92" y="40"/>
                  <a:pt x="92" y="40"/>
                </a:cubicBezTo>
                <a:cubicBezTo>
                  <a:pt x="92" y="44"/>
                  <a:pt x="92" y="44"/>
                  <a:pt x="92" y="44"/>
                </a:cubicBezTo>
                <a:cubicBezTo>
                  <a:pt x="88" y="44"/>
                  <a:pt x="88" y="44"/>
                  <a:pt x="88" y="44"/>
                </a:cubicBezTo>
                <a:lnTo>
                  <a:pt x="88" y="40"/>
                </a:lnTo>
                <a:close/>
                <a:moveTo>
                  <a:pt x="88" y="46"/>
                </a:moveTo>
                <a:cubicBezTo>
                  <a:pt x="92" y="46"/>
                  <a:pt x="92" y="46"/>
                  <a:pt x="92" y="46"/>
                </a:cubicBezTo>
                <a:cubicBezTo>
                  <a:pt x="92" y="50"/>
                  <a:pt x="92" y="50"/>
                  <a:pt x="92" y="50"/>
                </a:cubicBezTo>
                <a:cubicBezTo>
                  <a:pt x="88" y="50"/>
                  <a:pt x="88" y="50"/>
                  <a:pt x="88" y="50"/>
                </a:cubicBezTo>
                <a:lnTo>
                  <a:pt x="88" y="46"/>
                </a:lnTo>
                <a:close/>
                <a:moveTo>
                  <a:pt x="81" y="34"/>
                </a:moveTo>
                <a:cubicBezTo>
                  <a:pt x="85" y="34"/>
                  <a:pt x="85" y="34"/>
                  <a:pt x="85" y="34"/>
                </a:cubicBezTo>
                <a:cubicBezTo>
                  <a:pt x="85" y="37"/>
                  <a:pt x="85" y="37"/>
                  <a:pt x="85" y="37"/>
                </a:cubicBezTo>
                <a:cubicBezTo>
                  <a:pt x="81" y="37"/>
                  <a:pt x="81" y="37"/>
                  <a:pt x="81" y="37"/>
                </a:cubicBezTo>
                <a:lnTo>
                  <a:pt x="81" y="34"/>
                </a:lnTo>
                <a:close/>
                <a:moveTo>
                  <a:pt x="81" y="40"/>
                </a:moveTo>
                <a:cubicBezTo>
                  <a:pt x="85" y="40"/>
                  <a:pt x="85" y="40"/>
                  <a:pt x="85" y="40"/>
                </a:cubicBezTo>
                <a:cubicBezTo>
                  <a:pt x="85" y="44"/>
                  <a:pt x="85" y="44"/>
                  <a:pt x="85" y="44"/>
                </a:cubicBezTo>
                <a:cubicBezTo>
                  <a:pt x="81" y="44"/>
                  <a:pt x="81" y="44"/>
                  <a:pt x="81" y="44"/>
                </a:cubicBezTo>
                <a:lnTo>
                  <a:pt x="81" y="40"/>
                </a:lnTo>
                <a:close/>
                <a:moveTo>
                  <a:pt x="81" y="46"/>
                </a:moveTo>
                <a:cubicBezTo>
                  <a:pt x="85" y="46"/>
                  <a:pt x="85" y="46"/>
                  <a:pt x="85" y="46"/>
                </a:cubicBezTo>
                <a:cubicBezTo>
                  <a:pt x="85" y="50"/>
                  <a:pt x="85" y="50"/>
                  <a:pt x="85" y="50"/>
                </a:cubicBezTo>
                <a:cubicBezTo>
                  <a:pt x="81" y="50"/>
                  <a:pt x="81" y="50"/>
                  <a:pt x="81" y="50"/>
                </a:cubicBezTo>
                <a:lnTo>
                  <a:pt x="81" y="46"/>
                </a:lnTo>
                <a:close/>
                <a:moveTo>
                  <a:pt x="74" y="34"/>
                </a:moveTo>
                <a:cubicBezTo>
                  <a:pt x="78" y="34"/>
                  <a:pt x="78" y="34"/>
                  <a:pt x="78" y="34"/>
                </a:cubicBezTo>
                <a:cubicBezTo>
                  <a:pt x="78" y="37"/>
                  <a:pt x="78" y="37"/>
                  <a:pt x="78" y="37"/>
                </a:cubicBezTo>
                <a:cubicBezTo>
                  <a:pt x="74" y="37"/>
                  <a:pt x="74" y="37"/>
                  <a:pt x="74" y="37"/>
                </a:cubicBezTo>
                <a:lnTo>
                  <a:pt x="74" y="34"/>
                </a:lnTo>
                <a:close/>
                <a:moveTo>
                  <a:pt x="74" y="40"/>
                </a:moveTo>
                <a:cubicBezTo>
                  <a:pt x="78" y="40"/>
                  <a:pt x="78" y="40"/>
                  <a:pt x="78" y="40"/>
                </a:cubicBezTo>
                <a:cubicBezTo>
                  <a:pt x="78" y="44"/>
                  <a:pt x="78" y="44"/>
                  <a:pt x="78" y="44"/>
                </a:cubicBezTo>
                <a:cubicBezTo>
                  <a:pt x="74" y="44"/>
                  <a:pt x="74" y="44"/>
                  <a:pt x="74" y="44"/>
                </a:cubicBezTo>
                <a:lnTo>
                  <a:pt x="74" y="40"/>
                </a:lnTo>
                <a:close/>
                <a:moveTo>
                  <a:pt x="74" y="46"/>
                </a:moveTo>
                <a:cubicBezTo>
                  <a:pt x="78" y="46"/>
                  <a:pt x="78" y="46"/>
                  <a:pt x="78" y="46"/>
                </a:cubicBezTo>
                <a:cubicBezTo>
                  <a:pt x="78" y="50"/>
                  <a:pt x="78" y="50"/>
                  <a:pt x="78" y="50"/>
                </a:cubicBezTo>
                <a:cubicBezTo>
                  <a:pt x="74" y="50"/>
                  <a:pt x="74" y="50"/>
                  <a:pt x="74" y="50"/>
                </a:cubicBezTo>
                <a:lnTo>
                  <a:pt x="74" y="46"/>
                </a:lnTo>
                <a:close/>
                <a:moveTo>
                  <a:pt x="67" y="34"/>
                </a:moveTo>
                <a:cubicBezTo>
                  <a:pt x="71" y="34"/>
                  <a:pt x="71" y="34"/>
                  <a:pt x="71" y="34"/>
                </a:cubicBezTo>
                <a:cubicBezTo>
                  <a:pt x="71" y="37"/>
                  <a:pt x="71" y="37"/>
                  <a:pt x="71" y="37"/>
                </a:cubicBezTo>
                <a:cubicBezTo>
                  <a:pt x="67" y="37"/>
                  <a:pt x="67" y="37"/>
                  <a:pt x="67" y="37"/>
                </a:cubicBezTo>
                <a:lnTo>
                  <a:pt x="67" y="34"/>
                </a:lnTo>
                <a:close/>
                <a:moveTo>
                  <a:pt x="67" y="40"/>
                </a:moveTo>
                <a:cubicBezTo>
                  <a:pt x="71" y="40"/>
                  <a:pt x="71" y="40"/>
                  <a:pt x="71" y="40"/>
                </a:cubicBezTo>
                <a:cubicBezTo>
                  <a:pt x="71" y="44"/>
                  <a:pt x="71" y="44"/>
                  <a:pt x="71" y="44"/>
                </a:cubicBezTo>
                <a:cubicBezTo>
                  <a:pt x="67" y="44"/>
                  <a:pt x="67" y="44"/>
                  <a:pt x="67" y="44"/>
                </a:cubicBezTo>
                <a:lnTo>
                  <a:pt x="67" y="40"/>
                </a:lnTo>
                <a:close/>
                <a:moveTo>
                  <a:pt x="67" y="46"/>
                </a:moveTo>
                <a:cubicBezTo>
                  <a:pt x="71" y="46"/>
                  <a:pt x="71" y="46"/>
                  <a:pt x="71" y="46"/>
                </a:cubicBezTo>
                <a:cubicBezTo>
                  <a:pt x="71" y="50"/>
                  <a:pt x="71" y="50"/>
                  <a:pt x="71" y="50"/>
                </a:cubicBezTo>
                <a:cubicBezTo>
                  <a:pt x="67" y="50"/>
                  <a:pt x="67" y="50"/>
                  <a:pt x="67" y="50"/>
                </a:cubicBezTo>
                <a:lnTo>
                  <a:pt x="67" y="46"/>
                </a:lnTo>
                <a:close/>
                <a:moveTo>
                  <a:pt x="60" y="34"/>
                </a:moveTo>
                <a:cubicBezTo>
                  <a:pt x="64" y="34"/>
                  <a:pt x="64" y="34"/>
                  <a:pt x="64" y="34"/>
                </a:cubicBezTo>
                <a:cubicBezTo>
                  <a:pt x="64" y="37"/>
                  <a:pt x="64" y="37"/>
                  <a:pt x="64" y="37"/>
                </a:cubicBezTo>
                <a:cubicBezTo>
                  <a:pt x="60" y="37"/>
                  <a:pt x="60" y="37"/>
                  <a:pt x="60" y="37"/>
                </a:cubicBezTo>
                <a:lnTo>
                  <a:pt x="60" y="34"/>
                </a:lnTo>
                <a:close/>
                <a:moveTo>
                  <a:pt x="60" y="40"/>
                </a:moveTo>
                <a:cubicBezTo>
                  <a:pt x="64" y="40"/>
                  <a:pt x="64" y="40"/>
                  <a:pt x="64" y="40"/>
                </a:cubicBezTo>
                <a:cubicBezTo>
                  <a:pt x="64" y="44"/>
                  <a:pt x="64" y="44"/>
                  <a:pt x="64" y="44"/>
                </a:cubicBezTo>
                <a:cubicBezTo>
                  <a:pt x="60" y="44"/>
                  <a:pt x="60" y="44"/>
                  <a:pt x="60" y="44"/>
                </a:cubicBezTo>
                <a:lnTo>
                  <a:pt x="60" y="40"/>
                </a:lnTo>
                <a:close/>
                <a:moveTo>
                  <a:pt x="60" y="46"/>
                </a:moveTo>
                <a:cubicBezTo>
                  <a:pt x="64" y="46"/>
                  <a:pt x="64" y="46"/>
                  <a:pt x="64" y="46"/>
                </a:cubicBezTo>
                <a:cubicBezTo>
                  <a:pt x="64" y="50"/>
                  <a:pt x="64" y="50"/>
                  <a:pt x="64" y="50"/>
                </a:cubicBezTo>
                <a:cubicBezTo>
                  <a:pt x="60" y="50"/>
                  <a:pt x="60" y="50"/>
                  <a:pt x="60" y="50"/>
                </a:cubicBezTo>
                <a:lnTo>
                  <a:pt x="60" y="46"/>
                </a:lnTo>
                <a:close/>
                <a:moveTo>
                  <a:pt x="124" y="187"/>
                </a:moveTo>
                <a:cubicBezTo>
                  <a:pt x="124" y="187"/>
                  <a:pt x="122" y="186"/>
                  <a:pt x="121" y="186"/>
                </a:cubicBezTo>
                <a:cubicBezTo>
                  <a:pt x="81" y="186"/>
                  <a:pt x="81" y="186"/>
                  <a:pt x="81" y="186"/>
                </a:cubicBezTo>
                <a:cubicBezTo>
                  <a:pt x="80" y="186"/>
                  <a:pt x="79" y="187"/>
                  <a:pt x="78" y="187"/>
                </a:cubicBezTo>
                <a:cubicBezTo>
                  <a:pt x="70" y="197"/>
                  <a:pt x="70" y="197"/>
                  <a:pt x="70" y="197"/>
                </a:cubicBezTo>
                <a:cubicBezTo>
                  <a:pt x="70" y="197"/>
                  <a:pt x="69" y="199"/>
                  <a:pt x="69" y="200"/>
                </a:cubicBezTo>
                <a:cubicBezTo>
                  <a:pt x="69" y="201"/>
                  <a:pt x="69" y="201"/>
                  <a:pt x="69" y="201"/>
                </a:cubicBezTo>
                <a:cubicBezTo>
                  <a:pt x="69" y="201"/>
                  <a:pt x="70" y="202"/>
                  <a:pt x="71" y="202"/>
                </a:cubicBezTo>
                <a:cubicBezTo>
                  <a:pt x="132" y="202"/>
                  <a:pt x="132" y="202"/>
                  <a:pt x="132" y="202"/>
                </a:cubicBezTo>
                <a:cubicBezTo>
                  <a:pt x="133" y="202"/>
                  <a:pt x="133" y="201"/>
                  <a:pt x="133" y="201"/>
                </a:cubicBezTo>
                <a:cubicBezTo>
                  <a:pt x="133" y="200"/>
                  <a:pt x="133" y="200"/>
                  <a:pt x="133" y="200"/>
                </a:cubicBezTo>
                <a:cubicBezTo>
                  <a:pt x="133" y="199"/>
                  <a:pt x="133" y="197"/>
                  <a:pt x="132" y="197"/>
                </a:cubicBezTo>
                <a:lnTo>
                  <a:pt x="124" y="187"/>
                </a:lnTo>
                <a:close/>
                <a:moveTo>
                  <a:pt x="201" y="146"/>
                </a:moveTo>
                <a:cubicBezTo>
                  <a:pt x="193" y="137"/>
                  <a:pt x="193" y="137"/>
                  <a:pt x="193" y="137"/>
                </a:cubicBezTo>
                <a:cubicBezTo>
                  <a:pt x="193" y="136"/>
                  <a:pt x="191" y="136"/>
                  <a:pt x="190" y="136"/>
                </a:cubicBezTo>
                <a:cubicBezTo>
                  <a:pt x="150" y="136"/>
                  <a:pt x="150" y="136"/>
                  <a:pt x="150" y="136"/>
                </a:cubicBezTo>
                <a:cubicBezTo>
                  <a:pt x="149" y="136"/>
                  <a:pt x="148" y="136"/>
                  <a:pt x="147" y="137"/>
                </a:cubicBezTo>
                <a:cubicBezTo>
                  <a:pt x="139" y="146"/>
                  <a:pt x="139" y="146"/>
                  <a:pt x="139" y="146"/>
                </a:cubicBezTo>
                <a:cubicBezTo>
                  <a:pt x="139" y="147"/>
                  <a:pt x="138" y="148"/>
                  <a:pt x="138" y="149"/>
                </a:cubicBezTo>
                <a:cubicBezTo>
                  <a:pt x="138" y="150"/>
                  <a:pt x="138" y="150"/>
                  <a:pt x="138" y="150"/>
                </a:cubicBezTo>
                <a:cubicBezTo>
                  <a:pt x="138" y="151"/>
                  <a:pt x="139" y="152"/>
                  <a:pt x="140" y="152"/>
                </a:cubicBezTo>
                <a:cubicBezTo>
                  <a:pt x="201" y="152"/>
                  <a:pt x="201" y="152"/>
                  <a:pt x="201" y="152"/>
                </a:cubicBezTo>
                <a:cubicBezTo>
                  <a:pt x="202" y="152"/>
                  <a:pt x="202" y="151"/>
                  <a:pt x="202" y="150"/>
                </a:cubicBezTo>
                <a:cubicBezTo>
                  <a:pt x="202" y="149"/>
                  <a:pt x="202" y="149"/>
                  <a:pt x="202" y="149"/>
                </a:cubicBezTo>
                <a:cubicBezTo>
                  <a:pt x="202" y="148"/>
                  <a:pt x="202" y="147"/>
                  <a:pt x="201" y="146"/>
                </a:cubicBezTo>
                <a:close/>
                <a:moveTo>
                  <a:pt x="55" y="137"/>
                </a:moveTo>
                <a:cubicBezTo>
                  <a:pt x="54" y="136"/>
                  <a:pt x="53" y="136"/>
                  <a:pt x="52" y="136"/>
                </a:cubicBezTo>
                <a:cubicBezTo>
                  <a:pt x="12" y="136"/>
                  <a:pt x="12" y="136"/>
                  <a:pt x="12" y="136"/>
                </a:cubicBezTo>
                <a:cubicBezTo>
                  <a:pt x="11" y="136"/>
                  <a:pt x="10" y="136"/>
                  <a:pt x="9" y="137"/>
                </a:cubicBezTo>
                <a:cubicBezTo>
                  <a:pt x="1" y="146"/>
                  <a:pt x="1" y="146"/>
                  <a:pt x="1" y="146"/>
                </a:cubicBezTo>
                <a:cubicBezTo>
                  <a:pt x="1" y="147"/>
                  <a:pt x="0" y="148"/>
                  <a:pt x="0" y="149"/>
                </a:cubicBezTo>
                <a:cubicBezTo>
                  <a:pt x="0" y="150"/>
                  <a:pt x="0" y="150"/>
                  <a:pt x="0" y="150"/>
                </a:cubicBezTo>
                <a:cubicBezTo>
                  <a:pt x="0" y="151"/>
                  <a:pt x="1" y="152"/>
                  <a:pt x="2" y="152"/>
                </a:cubicBezTo>
                <a:cubicBezTo>
                  <a:pt x="62" y="152"/>
                  <a:pt x="62" y="152"/>
                  <a:pt x="62" y="152"/>
                </a:cubicBezTo>
                <a:cubicBezTo>
                  <a:pt x="63" y="152"/>
                  <a:pt x="64" y="151"/>
                  <a:pt x="64" y="150"/>
                </a:cubicBezTo>
                <a:cubicBezTo>
                  <a:pt x="64" y="149"/>
                  <a:pt x="64" y="149"/>
                  <a:pt x="64" y="149"/>
                </a:cubicBezTo>
                <a:cubicBezTo>
                  <a:pt x="64" y="148"/>
                  <a:pt x="64" y="147"/>
                  <a:pt x="63" y="146"/>
                </a:cubicBezTo>
                <a:lnTo>
                  <a:pt x="55" y="137"/>
                </a:lnTo>
                <a:close/>
                <a:moveTo>
                  <a:pt x="62" y="154"/>
                </a:moveTo>
                <a:cubicBezTo>
                  <a:pt x="2" y="154"/>
                  <a:pt x="2" y="154"/>
                  <a:pt x="2" y="154"/>
                </a:cubicBezTo>
                <a:cubicBezTo>
                  <a:pt x="1" y="154"/>
                  <a:pt x="0" y="155"/>
                  <a:pt x="0" y="156"/>
                </a:cubicBezTo>
                <a:cubicBezTo>
                  <a:pt x="0" y="157"/>
                  <a:pt x="0" y="157"/>
                  <a:pt x="0" y="157"/>
                </a:cubicBezTo>
                <a:cubicBezTo>
                  <a:pt x="0" y="158"/>
                  <a:pt x="1" y="159"/>
                  <a:pt x="1" y="160"/>
                </a:cubicBezTo>
                <a:cubicBezTo>
                  <a:pt x="9" y="169"/>
                  <a:pt x="9" y="169"/>
                  <a:pt x="9" y="169"/>
                </a:cubicBezTo>
                <a:cubicBezTo>
                  <a:pt x="10" y="170"/>
                  <a:pt x="11" y="170"/>
                  <a:pt x="12" y="170"/>
                </a:cubicBezTo>
                <a:cubicBezTo>
                  <a:pt x="52" y="170"/>
                  <a:pt x="52" y="170"/>
                  <a:pt x="52" y="170"/>
                </a:cubicBezTo>
                <a:cubicBezTo>
                  <a:pt x="53" y="170"/>
                  <a:pt x="54" y="170"/>
                  <a:pt x="55" y="169"/>
                </a:cubicBezTo>
                <a:cubicBezTo>
                  <a:pt x="63" y="160"/>
                  <a:pt x="63" y="160"/>
                  <a:pt x="63" y="160"/>
                </a:cubicBezTo>
                <a:cubicBezTo>
                  <a:pt x="64" y="159"/>
                  <a:pt x="64" y="158"/>
                  <a:pt x="64" y="157"/>
                </a:cubicBezTo>
                <a:cubicBezTo>
                  <a:pt x="64" y="156"/>
                  <a:pt x="64" y="156"/>
                  <a:pt x="64" y="156"/>
                </a:cubicBezTo>
                <a:cubicBezTo>
                  <a:pt x="64" y="155"/>
                  <a:pt x="63" y="154"/>
                  <a:pt x="62" y="154"/>
                </a:cubicBezTo>
                <a:close/>
                <a:moveTo>
                  <a:pt x="16" y="133"/>
                </a:moveTo>
                <a:cubicBezTo>
                  <a:pt x="48" y="133"/>
                  <a:pt x="48" y="133"/>
                  <a:pt x="48" y="133"/>
                </a:cubicBezTo>
                <a:cubicBezTo>
                  <a:pt x="52" y="133"/>
                  <a:pt x="55" y="130"/>
                  <a:pt x="55" y="127"/>
                </a:cubicBezTo>
                <a:cubicBezTo>
                  <a:pt x="55" y="122"/>
                  <a:pt x="55" y="122"/>
                  <a:pt x="55" y="122"/>
                </a:cubicBezTo>
                <a:cubicBezTo>
                  <a:pt x="85" y="122"/>
                  <a:pt x="85" y="122"/>
                  <a:pt x="85" y="122"/>
                </a:cubicBezTo>
                <a:cubicBezTo>
                  <a:pt x="86" y="128"/>
                  <a:pt x="91" y="133"/>
                  <a:pt x="98" y="134"/>
                </a:cubicBezTo>
                <a:cubicBezTo>
                  <a:pt x="98" y="149"/>
                  <a:pt x="98" y="149"/>
                  <a:pt x="98" y="149"/>
                </a:cubicBezTo>
                <a:cubicBezTo>
                  <a:pt x="85" y="149"/>
                  <a:pt x="85" y="149"/>
                  <a:pt x="85" y="149"/>
                </a:cubicBezTo>
                <a:cubicBezTo>
                  <a:pt x="82" y="149"/>
                  <a:pt x="79" y="152"/>
                  <a:pt x="79" y="156"/>
                </a:cubicBezTo>
                <a:cubicBezTo>
                  <a:pt x="79" y="177"/>
                  <a:pt x="79" y="177"/>
                  <a:pt x="79" y="177"/>
                </a:cubicBezTo>
                <a:cubicBezTo>
                  <a:pt x="79" y="181"/>
                  <a:pt x="82" y="184"/>
                  <a:pt x="85" y="184"/>
                </a:cubicBezTo>
                <a:cubicBezTo>
                  <a:pt x="117" y="184"/>
                  <a:pt x="117" y="184"/>
                  <a:pt x="117" y="184"/>
                </a:cubicBezTo>
                <a:cubicBezTo>
                  <a:pt x="121" y="184"/>
                  <a:pt x="124" y="181"/>
                  <a:pt x="124" y="177"/>
                </a:cubicBezTo>
                <a:cubicBezTo>
                  <a:pt x="124" y="156"/>
                  <a:pt x="124" y="156"/>
                  <a:pt x="124" y="156"/>
                </a:cubicBezTo>
                <a:cubicBezTo>
                  <a:pt x="124" y="152"/>
                  <a:pt x="121" y="149"/>
                  <a:pt x="117" y="149"/>
                </a:cubicBezTo>
                <a:cubicBezTo>
                  <a:pt x="105" y="149"/>
                  <a:pt x="105" y="149"/>
                  <a:pt x="105" y="149"/>
                </a:cubicBezTo>
                <a:cubicBezTo>
                  <a:pt x="105" y="134"/>
                  <a:pt x="105" y="134"/>
                  <a:pt x="105" y="134"/>
                </a:cubicBezTo>
                <a:cubicBezTo>
                  <a:pt x="111" y="133"/>
                  <a:pt x="116" y="128"/>
                  <a:pt x="117" y="122"/>
                </a:cubicBezTo>
                <a:cubicBezTo>
                  <a:pt x="148" y="122"/>
                  <a:pt x="148" y="122"/>
                  <a:pt x="148" y="122"/>
                </a:cubicBezTo>
                <a:cubicBezTo>
                  <a:pt x="148" y="127"/>
                  <a:pt x="148" y="127"/>
                  <a:pt x="148" y="127"/>
                </a:cubicBezTo>
                <a:cubicBezTo>
                  <a:pt x="148" y="130"/>
                  <a:pt x="151" y="133"/>
                  <a:pt x="155" y="133"/>
                </a:cubicBezTo>
                <a:cubicBezTo>
                  <a:pt x="186" y="133"/>
                  <a:pt x="186" y="133"/>
                  <a:pt x="186" y="133"/>
                </a:cubicBezTo>
                <a:cubicBezTo>
                  <a:pt x="190" y="133"/>
                  <a:pt x="193" y="130"/>
                  <a:pt x="193" y="127"/>
                </a:cubicBezTo>
                <a:cubicBezTo>
                  <a:pt x="193" y="105"/>
                  <a:pt x="193" y="105"/>
                  <a:pt x="193" y="105"/>
                </a:cubicBezTo>
                <a:cubicBezTo>
                  <a:pt x="193" y="101"/>
                  <a:pt x="190" y="98"/>
                  <a:pt x="186" y="98"/>
                </a:cubicBezTo>
                <a:cubicBezTo>
                  <a:pt x="155" y="98"/>
                  <a:pt x="155" y="98"/>
                  <a:pt x="155" y="98"/>
                </a:cubicBezTo>
                <a:cubicBezTo>
                  <a:pt x="151" y="98"/>
                  <a:pt x="148" y="101"/>
                  <a:pt x="148" y="105"/>
                </a:cubicBezTo>
                <a:cubicBezTo>
                  <a:pt x="148" y="114"/>
                  <a:pt x="148" y="114"/>
                  <a:pt x="148" y="114"/>
                </a:cubicBezTo>
                <a:cubicBezTo>
                  <a:pt x="118" y="114"/>
                  <a:pt x="118" y="114"/>
                  <a:pt x="118" y="114"/>
                </a:cubicBezTo>
                <a:cubicBezTo>
                  <a:pt x="116" y="108"/>
                  <a:pt x="112" y="103"/>
                  <a:pt x="106" y="102"/>
                </a:cubicBezTo>
                <a:cubicBezTo>
                  <a:pt x="106" y="84"/>
                  <a:pt x="106" y="84"/>
                  <a:pt x="106" y="84"/>
                </a:cubicBezTo>
                <a:cubicBezTo>
                  <a:pt x="142" y="84"/>
                  <a:pt x="142" y="84"/>
                  <a:pt x="142" y="84"/>
                </a:cubicBezTo>
                <a:cubicBezTo>
                  <a:pt x="145" y="84"/>
                  <a:pt x="148" y="81"/>
                  <a:pt x="148" y="78"/>
                </a:cubicBezTo>
                <a:cubicBezTo>
                  <a:pt x="148" y="64"/>
                  <a:pt x="148" y="64"/>
                  <a:pt x="148" y="64"/>
                </a:cubicBezTo>
                <a:cubicBezTo>
                  <a:pt x="148" y="60"/>
                  <a:pt x="145" y="58"/>
                  <a:pt x="142" y="58"/>
                </a:cubicBezTo>
                <a:cubicBezTo>
                  <a:pt x="61" y="58"/>
                  <a:pt x="61" y="58"/>
                  <a:pt x="61" y="58"/>
                </a:cubicBezTo>
                <a:cubicBezTo>
                  <a:pt x="57" y="58"/>
                  <a:pt x="55" y="60"/>
                  <a:pt x="55" y="64"/>
                </a:cubicBezTo>
                <a:cubicBezTo>
                  <a:pt x="55" y="78"/>
                  <a:pt x="55" y="78"/>
                  <a:pt x="55" y="78"/>
                </a:cubicBezTo>
                <a:cubicBezTo>
                  <a:pt x="55" y="81"/>
                  <a:pt x="57" y="84"/>
                  <a:pt x="61" y="84"/>
                </a:cubicBezTo>
                <a:cubicBezTo>
                  <a:pt x="96" y="84"/>
                  <a:pt x="96" y="84"/>
                  <a:pt x="96" y="84"/>
                </a:cubicBezTo>
                <a:cubicBezTo>
                  <a:pt x="96" y="102"/>
                  <a:pt x="96" y="102"/>
                  <a:pt x="96" y="102"/>
                </a:cubicBezTo>
                <a:cubicBezTo>
                  <a:pt x="90" y="103"/>
                  <a:pt x="86" y="108"/>
                  <a:pt x="85" y="114"/>
                </a:cubicBezTo>
                <a:cubicBezTo>
                  <a:pt x="55" y="114"/>
                  <a:pt x="55" y="114"/>
                  <a:pt x="55" y="114"/>
                </a:cubicBezTo>
                <a:cubicBezTo>
                  <a:pt x="55" y="105"/>
                  <a:pt x="55" y="105"/>
                  <a:pt x="55" y="105"/>
                </a:cubicBezTo>
                <a:cubicBezTo>
                  <a:pt x="55" y="101"/>
                  <a:pt x="52" y="98"/>
                  <a:pt x="48" y="98"/>
                </a:cubicBezTo>
                <a:cubicBezTo>
                  <a:pt x="16" y="98"/>
                  <a:pt x="16" y="98"/>
                  <a:pt x="16" y="98"/>
                </a:cubicBezTo>
                <a:cubicBezTo>
                  <a:pt x="13" y="98"/>
                  <a:pt x="10" y="101"/>
                  <a:pt x="10" y="105"/>
                </a:cubicBezTo>
                <a:cubicBezTo>
                  <a:pt x="10" y="127"/>
                  <a:pt x="10" y="127"/>
                  <a:pt x="10" y="127"/>
                </a:cubicBezTo>
                <a:cubicBezTo>
                  <a:pt x="10" y="130"/>
                  <a:pt x="13" y="133"/>
                  <a:pt x="16" y="133"/>
                </a:cubicBezTo>
                <a:close/>
                <a:moveTo>
                  <a:pt x="152" y="105"/>
                </a:moveTo>
                <a:cubicBezTo>
                  <a:pt x="152" y="104"/>
                  <a:pt x="153" y="102"/>
                  <a:pt x="155" y="102"/>
                </a:cubicBezTo>
                <a:cubicBezTo>
                  <a:pt x="186" y="102"/>
                  <a:pt x="186" y="102"/>
                  <a:pt x="186" y="102"/>
                </a:cubicBezTo>
                <a:cubicBezTo>
                  <a:pt x="188" y="102"/>
                  <a:pt x="189" y="104"/>
                  <a:pt x="189" y="105"/>
                </a:cubicBezTo>
                <a:cubicBezTo>
                  <a:pt x="189" y="127"/>
                  <a:pt x="189" y="127"/>
                  <a:pt x="189" y="127"/>
                </a:cubicBezTo>
                <a:cubicBezTo>
                  <a:pt x="189" y="128"/>
                  <a:pt x="188" y="130"/>
                  <a:pt x="186" y="130"/>
                </a:cubicBezTo>
                <a:cubicBezTo>
                  <a:pt x="155" y="130"/>
                  <a:pt x="155" y="130"/>
                  <a:pt x="155" y="130"/>
                </a:cubicBezTo>
                <a:cubicBezTo>
                  <a:pt x="153" y="130"/>
                  <a:pt x="152" y="128"/>
                  <a:pt x="152" y="127"/>
                </a:cubicBezTo>
                <a:lnTo>
                  <a:pt x="152" y="105"/>
                </a:lnTo>
                <a:close/>
                <a:moveTo>
                  <a:pt x="135" y="66"/>
                </a:moveTo>
                <a:cubicBezTo>
                  <a:pt x="138" y="66"/>
                  <a:pt x="140" y="68"/>
                  <a:pt x="140" y="71"/>
                </a:cubicBezTo>
                <a:cubicBezTo>
                  <a:pt x="140" y="73"/>
                  <a:pt x="138" y="75"/>
                  <a:pt x="135" y="75"/>
                </a:cubicBezTo>
                <a:cubicBezTo>
                  <a:pt x="133" y="75"/>
                  <a:pt x="130" y="73"/>
                  <a:pt x="130" y="71"/>
                </a:cubicBezTo>
                <a:cubicBezTo>
                  <a:pt x="130" y="68"/>
                  <a:pt x="133" y="66"/>
                  <a:pt x="135" y="66"/>
                </a:cubicBezTo>
                <a:close/>
                <a:moveTo>
                  <a:pt x="117" y="153"/>
                </a:moveTo>
                <a:cubicBezTo>
                  <a:pt x="119" y="153"/>
                  <a:pt x="120" y="154"/>
                  <a:pt x="120" y="156"/>
                </a:cubicBezTo>
                <a:cubicBezTo>
                  <a:pt x="120" y="177"/>
                  <a:pt x="120" y="177"/>
                  <a:pt x="120" y="177"/>
                </a:cubicBezTo>
                <a:cubicBezTo>
                  <a:pt x="120" y="179"/>
                  <a:pt x="119" y="180"/>
                  <a:pt x="117" y="180"/>
                </a:cubicBezTo>
                <a:cubicBezTo>
                  <a:pt x="85" y="180"/>
                  <a:pt x="85" y="180"/>
                  <a:pt x="85" y="180"/>
                </a:cubicBezTo>
                <a:cubicBezTo>
                  <a:pt x="84" y="180"/>
                  <a:pt x="83" y="179"/>
                  <a:pt x="83" y="177"/>
                </a:cubicBezTo>
                <a:cubicBezTo>
                  <a:pt x="83" y="156"/>
                  <a:pt x="83" y="156"/>
                  <a:pt x="83" y="156"/>
                </a:cubicBezTo>
                <a:cubicBezTo>
                  <a:pt x="83" y="154"/>
                  <a:pt x="84" y="153"/>
                  <a:pt x="85" y="153"/>
                </a:cubicBezTo>
                <a:lnTo>
                  <a:pt x="117" y="153"/>
                </a:lnTo>
                <a:close/>
                <a:moveTo>
                  <a:pt x="102" y="62"/>
                </a:moveTo>
                <a:cubicBezTo>
                  <a:pt x="105" y="62"/>
                  <a:pt x="105" y="62"/>
                  <a:pt x="105" y="62"/>
                </a:cubicBezTo>
                <a:cubicBezTo>
                  <a:pt x="105" y="66"/>
                  <a:pt x="105" y="66"/>
                  <a:pt x="105" y="66"/>
                </a:cubicBezTo>
                <a:cubicBezTo>
                  <a:pt x="102" y="66"/>
                  <a:pt x="102" y="66"/>
                  <a:pt x="102" y="66"/>
                </a:cubicBezTo>
                <a:lnTo>
                  <a:pt x="102" y="62"/>
                </a:lnTo>
                <a:close/>
                <a:moveTo>
                  <a:pt x="102" y="69"/>
                </a:moveTo>
                <a:cubicBezTo>
                  <a:pt x="105" y="69"/>
                  <a:pt x="105" y="69"/>
                  <a:pt x="105" y="69"/>
                </a:cubicBezTo>
                <a:cubicBezTo>
                  <a:pt x="105" y="73"/>
                  <a:pt x="105" y="73"/>
                  <a:pt x="105" y="73"/>
                </a:cubicBezTo>
                <a:cubicBezTo>
                  <a:pt x="102" y="73"/>
                  <a:pt x="102" y="73"/>
                  <a:pt x="102" y="73"/>
                </a:cubicBezTo>
                <a:lnTo>
                  <a:pt x="102" y="69"/>
                </a:lnTo>
                <a:close/>
                <a:moveTo>
                  <a:pt x="102" y="75"/>
                </a:moveTo>
                <a:cubicBezTo>
                  <a:pt x="105" y="75"/>
                  <a:pt x="105" y="75"/>
                  <a:pt x="105" y="75"/>
                </a:cubicBezTo>
                <a:cubicBezTo>
                  <a:pt x="105" y="79"/>
                  <a:pt x="105" y="79"/>
                  <a:pt x="105" y="79"/>
                </a:cubicBezTo>
                <a:cubicBezTo>
                  <a:pt x="102" y="79"/>
                  <a:pt x="102" y="79"/>
                  <a:pt x="102" y="79"/>
                </a:cubicBezTo>
                <a:lnTo>
                  <a:pt x="102" y="75"/>
                </a:lnTo>
                <a:close/>
                <a:moveTo>
                  <a:pt x="95" y="62"/>
                </a:moveTo>
                <a:cubicBezTo>
                  <a:pt x="98" y="62"/>
                  <a:pt x="98" y="62"/>
                  <a:pt x="98" y="62"/>
                </a:cubicBezTo>
                <a:cubicBezTo>
                  <a:pt x="98" y="66"/>
                  <a:pt x="98" y="66"/>
                  <a:pt x="98" y="66"/>
                </a:cubicBezTo>
                <a:cubicBezTo>
                  <a:pt x="95" y="66"/>
                  <a:pt x="95" y="66"/>
                  <a:pt x="95" y="66"/>
                </a:cubicBezTo>
                <a:lnTo>
                  <a:pt x="95" y="62"/>
                </a:lnTo>
                <a:close/>
                <a:moveTo>
                  <a:pt x="95" y="69"/>
                </a:moveTo>
                <a:cubicBezTo>
                  <a:pt x="98" y="69"/>
                  <a:pt x="98" y="69"/>
                  <a:pt x="98" y="69"/>
                </a:cubicBezTo>
                <a:cubicBezTo>
                  <a:pt x="98" y="73"/>
                  <a:pt x="98" y="73"/>
                  <a:pt x="98" y="73"/>
                </a:cubicBezTo>
                <a:cubicBezTo>
                  <a:pt x="95" y="73"/>
                  <a:pt x="95" y="73"/>
                  <a:pt x="95" y="73"/>
                </a:cubicBezTo>
                <a:lnTo>
                  <a:pt x="95" y="69"/>
                </a:lnTo>
                <a:close/>
                <a:moveTo>
                  <a:pt x="64" y="79"/>
                </a:moveTo>
                <a:cubicBezTo>
                  <a:pt x="60" y="79"/>
                  <a:pt x="60" y="79"/>
                  <a:pt x="60" y="79"/>
                </a:cubicBezTo>
                <a:cubicBezTo>
                  <a:pt x="60" y="75"/>
                  <a:pt x="60" y="75"/>
                  <a:pt x="60" y="75"/>
                </a:cubicBezTo>
                <a:cubicBezTo>
                  <a:pt x="64" y="75"/>
                  <a:pt x="64" y="75"/>
                  <a:pt x="64" y="75"/>
                </a:cubicBezTo>
                <a:lnTo>
                  <a:pt x="64" y="79"/>
                </a:lnTo>
                <a:close/>
                <a:moveTo>
                  <a:pt x="64" y="73"/>
                </a:moveTo>
                <a:cubicBezTo>
                  <a:pt x="60" y="73"/>
                  <a:pt x="60" y="73"/>
                  <a:pt x="60" y="73"/>
                </a:cubicBezTo>
                <a:cubicBezTo>
                  <a:pt x="60" y="69"/>
                  <a:pt x="60" y="69"/>
                  <a:pt x="60" y="69"/>
                </a:cubicBezTo>
                <a:cubicBezTo>
                  <a:pt x="64" y="69"/>
                  <a:pt x="64" y="69"/>
                  <a:pt x="64" y="69"/>
                </a:cubicBezTo>
                <a:lnTo>
                  <a:pt x="64" y="73"/>
                </a:lnTo>
                <a:close/>
                <a:moveTo>
                  <a:pt x="64" y="66"/>
                </a:moveTo>
                <a:cubicBezTo>
                  <a:pt x="60" y="66"/>
                  <a:pt x="60" y="66"/>
                  <a:pt x="60" y="66"/>
                </a:cubicBezTo>
                <a:cubicBezTo>
                  <a:pt x="60" y="62"/>
                  <a:pt x="60" y="62"/>
                  <a:pt x="60" y="62"/>
                </a:cubicBezTo>
                <a:cubicBezTo>
                  <a:pt x="64" y="62"/>
                  <a:pt x="64" y="62"/>
                  <a:pt x="64" y="62"/>
                </a:cubicBezTo>
                <a:lnTo>
                  <a:pt x="64" y="66"/>
                </a:lnTo>
                <a:close/>
                <a:moveTo>
                  <a:pt x="71" y="79"/>
                </a:moveTo>
                <a:cubicBezTo>
                  <a:pt x="67" y="79"/>
                  <a:pt x="67" y="79"/>
                  <a:pt x="67" y="79"/>
                </a:cubicBezTo>
                <a:cubicBezTo>
                  <a:pt x="67" y="75"/>
                  <a:pt x="67" y="75"/>
                  <a:pt x="67" y="75"/>
                </a:cubicBezTo>
                <a:cubicBezTo>
                  <a:pt x="71" y="75"/>
                  <a:pt x="71" y="75"/>
                  <a:pt x="71" y="75"/>
                </a:cubicBezTo>
                <a:lnTo>
                  <a:pt x="71" y="79"/>
                </a:lnTo>
                <a:close/>
                <a:moveTo>
                  <a:pt x="71" y="73"/>
                </a:moveTo>
                <a:cubicBezTo>
                  <a:pt x="67" y="73"/>
                  <a:pt x="67" y="73"/>
                  <a:pt x="67" y="73"/>
                </a:cubicBezTo>
                <a:cubicBezTo>
                  <a:pt x="67" y="69"/>
                  <a:pt x="67" y="69"/>
                  <a:pt x="67" y="69"/>
                </a:cubicBezTo>
                <a:cubicBezTo>
                  <a:pt x="71" y="69"/>
                  <a:pt x="71" y="69"/>
                  <a:pt x="71" y="69"/>
                </a:cubicBezTo>
                <a:lnTo>
                  <a:pt x="71" y="73"/>
                </a:lnTo>
                <a:close/>
                <a:moveTo>
                  <a:pt x="71" y="66"/>
                </a:moveTo>
                <a:cubicBezTo>
                  <a:pt x="67" y="66"/>
                  <a:pt x="67" y="66"/>
                  <a:pt x="67" y="66"/>
                </a:cubicBezTo>
                <a:cubicBezTo>
                  <a:pt x="67" y="62"/>
                  <a:pt x="67" y="62"/>
                  <a:pt x="67" y="62"/>
                </a:cubicBezTo>
                <a:cubicBezTo>
                  <a:pt x="71" y="62"/>
                  <a:pt x="71" y="62"/>
                  <a:pt x="71" y="62"/>
                </a:cubicBezTo>
                <a:lnTo>
                  <a:pt x="71" y="66"/>
                </a:lnTo>
                <a:close/>
                <a:moveTo>
                  <a:pt x="78" y="79"/>
                </a:moveTo>
                <a:cubicBezTo>
                  <a:pt x="74" y="79"/>
                  <a:pt x="74" y="79"/>
                  <a:pt x="74" y="79"/>
                </a:cubicBezTo>
                <a:cubicBezTo>
                  <a:pt x="74" y="75"/>
                  <a:pt x="74" y="75"/>
                  <a:pt x="74" y="75"/>
                </a:cubicBezTo>
                <a:cubicBezTo>
                  <a:pt x="78" y="75"/>
                  <a:pt x="78" y="75"/>
                  <a:pt x="78" y="75"/>
                </a:cubicBezTo>
                <a:lnTo>
                  <a:pt x="78" y="79"/>
                </a:lnTo>
                <a:close/>
                <a:moveTo>
                  <a:pt x="78" y="73"/>
                </a:moveTo>
                <a:cubicBezTo>
                  <a:pt x="74" y="73"/>
                  <a:pt x="74" y="73"/>
                  <a:pt x="74" y="73"/>
                </a:cubicBezTo>
                <a:cubicBezTo>
                  <a:pt x="74" y="69"/>
                  <a:pt x="74" y="69"/>
                  <a:pt x="74" y="69"/>
                </a:cubicBezTo>
                <a:cubicBezTo>
                  <a:pt x="78" y="69"/>
                  <a:pt x="78" y="69"/>
                  <a:pt x="78" y="69"/>
                </a:cubicBezTo>
                <a:lnTo>
                  <a:pt x="78" y="73"/>
                </a:lnTo>
                <a:close/>
                <a:moveTo>
                  <a:pt x="78" y="66"/>
                </a:moveTo>
                <a:cubicBezTo>
                  <a:pt x="74" y="66"/>
                  <a:pt x="74" y="66"/>
                  <a:pt x="74" y="66"/>
                </a:cubicBezTo>
                <a:cubicBezTo>
                  <a:pt x="74" y="62"/>
                  <a:pt x="74" y="62"/>
                  <a:pt x="74" y="62"/>
                </a:cubicBezTo>
                <a:cubicBezTo>
                  <a:pt x="78" y="62"/>
                  <a:pt x="78" y="62"/>
                  <a:pt x="78" y="62"/>
                </a:cubicBezTo>
                <a:lnTo>
                  <a:pt x="78" y="66"/>
                </a:lnTo>
                <a:close/>
                <a:moveTo>
                  <a:pt x="85" y="79"/>
                </a:moveTo>
                <a:cubicBezTo>
                  <a:pt x="81" y="79"/>
                  <a:pt x="81" y="79"/>
                  <a:pt x="81" y="79"/>
                </a:cubicBezTo>
                <a:cubicBezTo>
                  <a:pt x="81" y="75"/>
                  <a:pt x="81" y="75"/>
                  <a:pt x="81" y="75"/>
                </a:cubicBezTo>
                <a:cubicBezTo>
                  <a:pt x="85" y="75"/>
                  <a:pt x="85" y="75"/>
                  <a:pt x="85" y="75"/>
                </a:cubicBezTo>
                <a:lnTo>
                  <a:pt x="85" y="79"/>
                </a:lnTo>
                <a:close/>
                <a:moveTo>
                  <a:pt x="85" y="73"/>
                </a:moveTo>
                <a:cubicBezTo>
                  <a:pt x="81" y="73"/>
                  <a:pt x="81" y="73"/>
                  <a:pt x="81" y="73"/>
                </a:cubicBezTo>
                <a:cubicBezTo>
                  <a:pt x="81" y="69"/>
                  <a:pt x="81" y="69"/>
                  <a:pt x="81" y="69"/>
                </a:cubicBezTo>
                <a:cubicBezTo>
                  <a:pt x="85" y="69"/>
                  <a:pt x="85" y="69"/>
                  <a:pt x="85" y="69"/>
                </a:cubicBezTo>
                <a:lnTo>
                  <a:pt x="85" y="73"/>
                </a:lnTo>
                <a:close/>
                <a:moveTo>
                  <a:pt x="85" y="66"/>
                </a:moveTo>
                <a:cubicBezTo>
                  <a:pt x="81" y="66"/>
                  <a:pt x="81" y="66"/>
                  <a:pt x="81" y="66"/>
                </a:cubicBezTo>
                <a:cubicBezTo>
                  <a:pt x="81" y="62"/>
                  <a:pt x="81" y="62"/>
                  <a:pt x="81" y="62"/>
                </a:cubicBezTo>
                <a:cubicBezTo>
                  <a:pt x="85" y="62"/>
                  <a:pt x="85" y="62"/>
                  <a:pt x="85" y="62"/>
                </a:cubicBezTo>
                <a:lnTo>
                  <a:pt x="85" y="66"/>
                </a:lnTo>
                <a:close/>
                <a:moveTo>
                  <a:pt x="92" y="79"/>
                </a:moveTo>
                <a:cubicBezTo>
                  <a:pt x="88" y="79"/>
                  <a:pt x="88" y="79"/>
                  <a:pt x="88" y="79"/>
                </a:cubicBezTo>
                <a:cubicBezTo>
                  <a:pt x="88" y="75"/>
                  <a:pt x="88" y="75"/>
                  <a:pt x="88" y="75"/>
                </a:cubicBezTo>
                <a:cubicBezTo>
                  <a:pt x="92" y="75"/>
                  <a:pt x="92" y="75"/>
                  <a:pt x="92" y="75"/>
                </a:cubicBezTo>
                <a:lnTo>
                  <a:pt x="92" y="79"/>
                </a:lnTo>
                <a:close/>
                <a:moveTo>
                  <a:pt x="92" y="73"/>
                </a:moveTo>
                <a:cubicBezTo>
                  <a:pt x="88" y="73"/>
                  <a:pt x="88" y="73"/>
                  <a:pt x="88" y="73"/>
                </a:cubicBezTo>
                <a:cubicBezTo>
                  <a:pt x="88" y="69"/>
                  <a:pt x="88" y="69"/>
                  <a:pt x="88" y="69"/>
                </a:cubicBezTo>
                <a:cubicBezTo>
                  <a:pt x="92" y="69"/>
                  <a:pt x="92" y="69"/>
                  <a:pt x="92" y="69"/>
                </a:cubicBezTo>
                <a:lnTo>
                  <a:pt x="92" y="73"/>
                </a:lnTo>
                <a:close/>
                <a:moveTo>
                  <a:pt x="92" y="66"/>
                </a:moveTo>
                <a:cubicBezTo>
                  <a:pt x="88" y="66"/>
                  <a:pt x="88" y="66"/>
                  <a:pt x="88" y="66"/>
                </a:cubicBezTo>
                <a:cubicBezTo>
                  <a:pt x="88" y="62"/>
                  <a:pt x="88" y="62"/>
                  <a:pt x="88" y="62"/>
                </a:cubicBezTo>
                <a:cubicBezTo>
                  <a:pt x="92" y="62"/>
                  <a:pt x="92" y="62"/>
                  <a:pt x="92" y="62"/>
                </a:cubicBezTo>
                <a:lnTo>
                  <a:pt x="92" y="66"/>
                </a:lnTo>
                <a:close/>
                <a:moveTo>
                  <a:pt x="95" y="79"/>
                </a:moveTo>
                <a:cubicBezTo>
                  <a:pt x="95" y="75"/>
                  <a:pt x="95" y="75"/>
                  <a:pt x="95" y="75"/>
                </a:cubicBezTo>
                <a:cubicBezTo>
                  <a:pt x="98" y="75"/>
                  <a:pt x="98" y="75"/>
                  <a:pt x="98" y="75"/>
                </a:cubicBezTo>
                <a:cubicBezTo>
                  <a:pt x="98" y="79"/>
                  <a:pt x="98" y="79"/>
                  <a:pt x="98" y="79"/>
                </a:cubicBezTo>
                <a:lnTo>
                  <a:pt x="95" y="79"/>
                </a:lnTo>
                <a:close/>
                <a:moveTo>
                  <a:pt x="14" y="105"/>
                </a:moveTo>
                <a:cubicBezTo>
                  <a:pt x="14" y="104"/>
                  <a:pt x="15" y="102"/>
                  <a:pt x="16" y="102"/>
                </a:cubicBezTo>
                <a:cubicBezTo>
                  <a:pt x="48" y="102"/>
                  <a:pt x="48" y="102"/>
                  <a:pt x="48" y="102"/>
                </a:cubicBezTo>
                <a:cubicBezTo>
                  <a:pt x="49" y="102"/>
                  <a:pt x="51" y="104"/>
                  <a:pt x="51" y="105"/>
                </a:cubicBezTo>
                <a:cubicBezTo>
                  <a:pt x="51" y="127"/>
                  <a:pt x="51" y="127"/>
                  <a:pt x="51" y="127"/>
                </a:cubicBezTo>
                <a:cubicBezTo>
                  <a:pt x="51" y="128"/>
                  <a:pt x="49" y="130"/>
                  <a:pt x="48" y="130"/>
                </a:cubicBezTo>
                <a:cubicBezTo>
                  <a:pt x="16" y="130"/>
                  <a:pt x="16" y="130"/>
                  <a:pt x="16" y="130"/>
                </a:cubicBezTo>
                <a:cubicBezTo>
                  <a:pt x="15" y="130"/>
                  <a:pt x="14" y="128"/>
                  <a:pt x="14" y="127"/>
                </a:cubicBezTo>
                <a:lnTo>
                  <a:pt x="14" y="105"/>
                </a:lnTo>
                <a:close/>
                <a:moveTo>
                  <a:pt x="61" y="26"/>
                </a:moveTo>
                <a:cubicBezTo>
                  <a:pt x="142" y="26"/>
                  <a:pt x="142" y="26"/>
                  <a:pt x="142" y="26"/>
                </a:cubicBezTo>
                <a:cubicBezTo>
                  <a:pt x="145" y="26"/>
                  <a:pt x="148" y="23"/>
                  <a:pt x="148" y="20"/>
                </a:cubicBezTo>
                <a:cubicBezTo>
                  <a:pt x="148" y="6"/>
                  <a:pt x="148" y="6"/>
                  <a:pt x="148" y="6"/>
                </a:cubicBezTo>
                <a:cubicBezTo>
                  <a:pt x="148" y="3"/>
                  <a:pt x="145" y="0"/>
                  <a:pt x="142" y="0"/>
                </a:cubicBezTo>
                <a:cubicBezTo>
                  <a:pt x="61" y="0"/>
                  <a:pt x="61" y="0"/>
                  <a:pt x="61" y="0"/>
                </a:cubicBezTo>
                <a:cubicBezTo>
                  <a:pt x="57" y="0"/>
                  <a:pt x="55" y="3"/>
                  <a:pt x="55" y="6"/>
                </a:cubicBezTo>
                <a:cubicBezTo>
                  <a:pt x="55" y="20"/>
                  <a:pt x="55" y="20"/>
                  <a:pt x="55" y="20"/>
                </a:cubicBezTo>
                <a:cubicBezTo>
                  <a:pt x="55" y="23"/>
                  <a:pt x="57" y="26"/>
                  <a:pt x="61" y="26"/>
                </a:cubicBezTo>
                <a:close/>
                <a:moveTo>
                  <a:pt x="135" y="8"/>
                </a:moveTo>
                <a:cubicBezTo>
                  <a:pt x="138" y="8"/>
                  <a:pt x="140" y="10"/>
                  <a:pt x="140" y="13"/>
                </a:cubicBezTo>
                <a:cubicBezTo>
                  <a:pt x="140" y="16"/>
                  <a:pt x="138" y="18"/>
                  <a:pt x="135" y="18"/>
                </a:cubicBezTo>
                <a:cubicBezTo>
                  <a:pt x="133" y="18"/>
                  <a:pt x="130" y="16"/>
                  <a:pt x="130" y="13"/>
                </a:cubicBezTo>
                <a:cubicBezTo>
                  <a:pt x="130" y="10"/>
                  <a:pt x="133" y="8"/>
                  <a:pt x="135" y="8"/>
                </a:cubicBezTo>
                <a:close/>
                <a:moveTo>
                  <a:pt x="102" y="5"/>
                </a:moveTo>
                <a:cubicBezTo>
                  <a:pt x="105" y="5"/>
                  <a:pt x="105" y="5"/>
                  <a:pt x="105" y="5"/>
                </a:cubicBezTo>
                <a:cubicBezTo>
                  <a:pt x="105" y="9"/>
                  <a:pt x="105" y="9"/>
                  <a:pt x="105" y="9"/>
                </a:cubicBezTo>
                <a:cubicBezTo>
                  <a:pt x="102" y="9"/>
                  <a:pt x="102" y="9"/>
                  <a:pt x="102" y="9"/>
                </a:cubicBezTo>
                <a:lnTo>
                  <a:pt x="102" y="5"/>
                </a:lnTo>
                <a:close/>
                <a:moveTo>
                  <a:pt x="102" y="11"/>
                </a:moveTo>
                <a:cubicBezTo>
                  <a:pt x="105" y="11"/>
                  <a:pt x="105" y="11"/>
                  <a:pt x="105" y="11"/>
                </a:cubicBezTo>
                <a:cubicBezTo>
                  <a:pt x="105" y="15"/>
                  <a:pt x="105" y="15"/>
                  <a:pt x="105" y="15"/>
                </a:cubicBezTo>
                <a:cubicBezTo>
                  <a:pt x="102" y="15"/>
                  <a:pt x="102" y="15"/>
                  <a:pt x="102" y="15"/>
                </a:cubicBezTo>
                <a:lnTo>
                  <a:pt x="102" y="11"/>
                </a:lnTo>
                <a:close/>
                <a:moveTo>
                  <a:pt x="102" y="18"/>
                </a:moveTo>
                <a:cubicBezTo>
                  <a:pt x="105" y="18"/>
                  <a:pt x="105" y="18"/>
                  <a:pt x="105" y="18"/>
                </a:cubicBezTo>
                <a:cubicBezTo>
                  <a:pt x="105" y="21"/>
                  <a:pt x="105" y="21"/>
                  <a:pt x="105" y="21"/>
                </a:cubicBezTo>
                <a:cubicBezTo>
                  <a:pt x="102" y="21"/>
                  <a:pt x="102" y="21"/>
                  <a:pt x="102" y="21"/>
                </a:cubicBezTo>
                <a:lnTo>
                  <a:pt x="102" y="18"/>
                </a:lnTo>
                <a:close/>
                <a:moveTo>
                  <a:pt x="95" y="5"/>
                </a:moveTo>
                <a:cubicBezTo>
                  <a:pt x="98" y="5"/>
                  <a:pt x="98" y="5"/>
                  <a:pt x="98" y="5"/>
                </a:cubicBezTo>
                <a:cubicBezTo>
                  <a:pt x="98" y="9"/>
                  <a:pt x="98" y="9"/>
                  <a:pt x="98" y="9"/>
                </a:cubicBezTo>
                <a:cubicBezTo>
                  <a:pt x="95" y="9"/>
                  <a:pt x="95" y="9"/>
                  <a:pt x="95" y="9"/>
                </a:cubicBezTo>
                <a:lnTo>
                  <a:pt x="95" y="5"/>
                </a:lnTo>
                <a:close/>
                <a:moveTo>
                  <a:pt x="95" y="11"/>
                </a:moveTo>
                <a:cubicBezTo>
                  <a:pt x="98" y="11"/>
                  <a:pt x="98" y="11"/>
                  <a:pt x="98" y="11"/>
                </a:cubicBezTo>
                <a:cubicBezTo>
                  <a:pt x="98" y="15"/>
                  <a:pt x="98" y="15"/>
                  <a:pt x="98" y="15"/>
                </a:cubicBezTo>
                <a:cubicBezTo>
                  <a:pt x="95" y="15"/>
                  <a:pt x="95" y="15"/>
                  <a:pt x="95" y="15"/>
                </a:cubicBezTo>
                <a:lnTo>
                  <a:pt x="95" y="11"/>
                </a:lnTo>
                <a:close/>
                <a:moveTo>
                  <a:pt x="95" y="18"/>
                </a:moveTo>
                <a:cubicBezTo>
                  <a:pt x="98" y="18"/>
                  <a:pt x="98" y="18"/>
                  <a:pt x="98" y="18"/>
                </a:cubicBezTo>
                <a:cubicBezTo>
                  <a:pt x="98" y="21"/>
                  <a:pt x="98" y="21"/>
                  <a:pt x="98" y="21"/>
                </a:cubicBezTo>
                <a:cubicBezTo>
                  <a:pt x="95" y="21"/>
                  <a:pt x="95" y="21"/>
                  <a:pt x="95" y="21"/>
                </a:cubicBezTo>
                <a:lnTo>
                  <a:pt x="95" y="18"/>
                </a:lnTo>
                <a:close/>
                <a:moveTo>
                  <a:pt x="88" y="5"/>
                </a:moveTo>
                <a:cubicBezTo>
                  <a:pt x="92" y="5"/>
                  <a:pt x="92" y="5"/>
                  <a:pt x="92" y="5"/>
                </a:cubicBezTo>
                <a:cubicBezTo>
                  <a:pt x="92" y="9"/>
                  <a:pt x="92" y="9"/>
                  <a:pt x="92" y="9"/>
                </a:cubicBezTo>
                <a:cubicBezTo>
                  <a:pt x="88" y="9"/>
                  <a:pt x="88" y="9"/>
                  <a:pt x="88" y="9"/>
                </a:cubicBezTo>
                <a:lnTo>
                  <a:pt x="88" y="5"/>
                </a:lnTo>
                <a:close/>
                <a:moveTo>
                  <a:pt x="88" y="11"/>
                </a:moveTo>
                <a:cubicBezTo>
                  <a:pt x="92" y="11"/>
                  <a:pt x="92" y="11"/>
                  <a:pt x="92" y="11"/>
                </a:cubicBezTo>
                <a:cubicBezTo>
                  <a:pt x="92" y="15"/>
                  <a:pt x="92" y="15"/>
                  <a:pt x="92" y="15"/>
                </a:cubicBezTo>
                <a:cubicBezTo>
                  <a:pt x="88" y="15"/>
                  <a:pt x="88" y="15"/>
                  <a:pt x="88" y="15"/>
                </a:cubicBezTo>
                <a:lnTo>
                  <a:pt x="88" y="11"/>
                </a:lnTo>
                <a:close/>
                <a:moveTo>
                  <a:pt x="88" y="18"/>
                </a:moveTo>
                <a:cubicBezTo>
                  <a:pt x="92" y="18"/>
                  <a:pt x="92" y="18"/>
                  <a:pt x="92" y="18"/>
                </a:cubicBezTo>
                <a:cubicBezTo>
                  <a:pt x="92" y="21"/>
                  <a:pt x="92" y="21"/>
                  <a:pt x="92" y="21"/>
                </a:cubicBezTo>
                <a:cubicBezTo>
                  <a:pt x="88" y="21"/>
                  <a:pt x="88" y="21"/>
                  <a:pt x="88" y="21"/>
                </a:cubicBezTo>
                <a:lnTo>
                  <a:pt x="88" y="18"/>
                </a:lnTo>
                <a:close/>
                <a:moveTo>
                  <a:pt x="81" y="5"/>
                </a:moveTo>
                <a:cubicBezTo>
                  <a:pt x="85" y="5"/>
                  <a:pt x="85" y="5"/>
                  <a:pt x="85" y="5"/>
                </a:cubicBezTo>
                <a:cubicBezTo>
                  <a:pt x="85" y="9"/>
                  <a:pt x="85" y="9"/>
                  <a:pt x="85" y="9"/>
                </a:cubicBezTo>
                <a:cubicBezTo>
                  <a:pt x="81" y="9"/>
                  <a:pt x="81" y="9"/>
                  <a:pt x="81" y="9"/>
                </a:cubicBezTo>
                <a:lnTo>
                  <a:pt x="81" y="5"/>
                </a:lnTo>
                <a:close/>
                <a:moveTo>
                  <a:pt x="81" y="11"/>
                </a:moveTo>
                <a:cubicBezTo>
                  <a:pt x="85" y="11"/>
                  <a:pt x="85" y="11"/>
                  <a:pt x="85" y="11"/>
                </a:cubicBezTo>
                <a:cubicBezTo>
                  <a:pt x="85" y="15"/>
                  <a:pt x="85" y="15"/>
                  <a:pt x="85" y="15"/>
                </a:cubicBezTo>
                <a:cubicBezTo>
                  <a:pt x="81" y="15"/>
                  <a:pt x="81" y="15"/>
                  <a:pt x="81" y="15"/>
                </a:cubicBezTo>
                <a:lnTo>
                  <a:pt x="81" y="11"/>
                </a:lnTo>
                <a:close/>
                <a:moveTo>
                  <a:pt x="81" y="18"/>
                </a:moveTo>
                <a:cubicBezTo>
                  <a:pt x="85" y="18"/>
                  <a:pt x="85" y="18"/>
                  <a:pt x="85" y="18"/>
                </a:cubicBezTo>
                <a:cubicBezTo>
                  <a:pt x="85" y="21"/>
                  <a:pt x="85" y="21"/>
                  <a:pt x="85" y="21"/>
                </a:cubicBezTo>
                <a:cubicBezTo>
                  <a:pt x="81" y="21"/>
                  <a:pt x="81" y="21"/>
                  <a:pt x="81" y="21"/>
                </a:cubicBezTo>
                <a:lnTo>
                  <a:pt x="81" y="18"/>
                </a:lnTo>
                <a:close/>
                <a:moveTo>
                  <a:pt x="74" y="5"/>
                </a:moveTo>
                <a:cubicBezTo>
                  <a:pt x="78" y="5"/>
                  <a:pt x="78" y="5"/>
                  <a:pt x="78" y="5"/>
                </a:cubicBezTo>
                <a:cubicBezTo>
                  <a:pt x="78" y="9"/>
                  <a:pt x="78" y="9"/>
                  <a:pt x="78" y="9"/>
                </a:cubicBezTo>
                <a:cubicBezTo>
                  <a:pt x="74" y="9"/>
                  <a:pt x="74" y="9"/>
                  <a:pt x="74" y="9"/>
                </a:cubicBezTo>
                <a:lnTo>
                  <a:pt x="74" y="5"/>
                </a:lnTo>
                <a:close/>
                <a:moveTo>
                  <a:pt x="74" y="11"/>
                </a:moveTo>
                <a:cubicBezTo>
                  <a:pt x="78" y="11"/>
                  <a:pt x="78" y="11"/>
                  <a:pt x="78" y="11"/>
                </a:cubicBezTo>
                <a:cubicBezTo>
                  <a:pt x="78" y="15"/>
                  <a:pt x="78" y="15"/>
                  <a:pt x="78" y="15"/>
                </a:cubicBezTo>
                <a:cubicBezTo>
                  <a:pt x="74" y="15"/>
                  <a:pt x="74" y="15"/>
                  <a:pt x="74" y="15"/>
                </a:cubicBezTo>
                <a:lnTo>
                  <a:pt x="74" y="11"/>
                </a:lnTo>
                <a:close/>
                <a:moveTo>
                  <a:pt x="74" y="18"/>
                </a:moveTo>
                <a:cubicBezTo>
                  <a:pt x="78" y="18"/>
                  <a:pt x="78" y="18"/>
                  <a:pt x="78" y="18"/>
                </a:cubicBezTo>
                <a:cubicBezTo>
                  <a:pt x="78" y="21"/>
                  <a:pt x="78" y="21"/>
                  <a:pt x="78" y="21"/>
                </a:cubicBezTo>
                <a:cubicBezTo>
                  <a:pt x="74" y="21"/>
                  <a:pt x="74" y="21"/>
                  <a:pt x="74" y="21"/>
                </a:cubicBezTo>
                <a:lnTo>
                  <a:pt x="74" y="18"/>
                </a:lnTo>
                <a:close/>
                <a:moveTo>
                  <a:pt x="67" y="5"/>
                </a:moveTo>
                <a:cubicBezTo>
                  <a:pt x="71" y="5"/>
                  <a:pt x="71" y="5"/>
                  <a:pt x="71" y="5"/>
                </a:cubicBezTo>
                <a:cubicBezTo>
                  <a:pt x="71" y="9"/>
                  <a:pt x="71" y="9"/>
                  <a:pt x="71" y="9"/>
                </a:cubicBezTo>
                <a:cubicBezTo>
                  <a:pt x="67" y="9"/>
                  <a:pt x="67" y="9"/>
                  <a:pt x="67" y="9"/>
                </a:cubicBezTo>
                <a:lnTo>
                  <a:pt x="67" y="5"/>
                </a:lnTo>
                <a:close/>
                <a:moveTo>
                  <a:pt x="67" y="11"/>
                </a:moveTo>
                <a:cubicBezTo>
                  <a:pt x="71" y="11"/>
                  <a:pt x="71" y="11"/>
                  <a:pt x="71" y="11"/>
                </a:cubicBezTo>
                <a:cubicBezTo>
                  <a:pt x="71" y="15"/>
                  <a:pt x="71" y="15"/>
                  <a:pt x="71" y="15"/>
                </a:cubicBezTo>
                <a:cubicBezTo>
                  <a:pt x="67" y="15"/>
                  <a:pt x="67" y="15"/>
                  <a:pt x="67" y="15"/>
                </a:cubicBezTo>
                <a:lnTo>
                  <a:pt x="67" y="11"/>
                </a:lnTo>
                <a:close/>
                <a:moveTo>
                  <a:pt x="67" y="18"/>
                </a:moveTo>
                <a:cubicBezTo>
                  <a:pt x="71" y="18"/>
                  <a:pt x="71" y="18"/>
                  <a:pt x="71" y="18"/>
                </a:cubicBezTo>
                <a:cubicBezTo>
                  <a:pt x="71" y="21"/>
                  <a:pt x="71" y="21"/>
                  <a:pt x="71" y="21"/>
                </a:cubicBezTo>
                <a:cubicBezTo>
                  <a:pt x="67" y="21"/>
                  <a:pt x="67" y="21"/>
                  <a:pt x="67" y="21"/>
                </a:cubicBezTo>
                <a:lnTo>
                  <a:pt x="67" y="18"/>
                </a:lnTo>
                <a:close/>
                <a:moveTo>
                  <a:pt x="60" y="5"/>
                </a:moveTo>
                <a:cubicBezTo>
                  <a:pt x="64" y="5"/>
                  <a:pt x="64" y="5"/>
                  <a:pt x="64" y="5"/>
                </a:cubicBezTo>
                <a:cubicBezTo>
                  <a:pt x="64" y="9"/>
                  <a:pt x="64" y="9"/>
                  <a:pt x="64" y="9"/>
                </a:cubicBezTo>
                <a:cubicBezTo>
                  <a:pt x="60" y="9"/>
                  <a:pt x="60" y="9"/>
                  <a:pt x="60" y="9"/>
                </a:cubicBezTo>
                <a:lnTo>
                  <a:pt x="60" y="5"/>
                </a:lnTo>
                <a:close/>
                <a:moveTo>
                  <a:pt x="60" y="11"/>
                </a:moveTo>
                <a:cubicBezTo>
                  <a:pt x="64" y="11"/>
                  <a:pt x="64" y="11"/>
                  <a:pt x="64" y="11"/>
                </a:cubicBezTo>
                <a:cubicBezTo>
                  <a:pt x="64" y="15"/>
                  <a:pt x="64" y="15"/>
                  <a:pt x="64" y="15"/>
                </a:cubicBezTo>
                <a:cubicBezTo>
                  <a:pt x="60" y="15"/>
                  <a:pt x="60" y="15"/>
                  <a:pt x="60" y="15"/>
                </a:cubicBezTo>
                <a:lnTo>
                  <a:pt x="60" y="11"/>
                </a:lnTo>
                <a:close/>
                <a:moveTo>
                  <a:pt x="60" y="18"/>
                </a:moveTo>
                <a:cubicBezTo>
                  <a:pt x="64" y="18"/>
                  <a:pt x="64" y="18"/>
                  <a:pt x="64" y="18"/>
                </a:cubicBezTo>
                <a:cubicBezTo>
                  <a:pt x="64" y="21"/>
                  <a:pt x="64" y="21"/>
                  <a:pt x="64" y="21"/>
                </a:cubicBezTo>
                <a:cubicBezTo>
                  <a:pt x="60" y="21"/>
                  <a:pt x="60" y="21"/>
                  <a:pt x="60" y="21"/>
                </a:cubicBezTo>
                <a:lnTo>
                  <a:pt x="60" y="18"/>
                </a:lnTo>
                <a:close/>
                <a:moveTo>
                  <a:pt x="48" y="173"/>
                </a:moveTo>
                <a:cubicBezTo>
                  <a:pt x="16" y="173"/>
                  <a:pt x="16" y="173"/>
                  <a:pt x="16" y="173"/>
                </a:cubicBezTo>
                <a:cubicBezTo>
                  <a:pt x="13" y="173"/>
                  <a:pt x="10" y="176"/>
                  <a:pt x="10" y="179"/>
                </a:cubicBezTo>
                <a:cubicBezTo>
                  <a:pt x="10" y="201"/>
                  <a:pt x="10" y="201"/>
                  <a:pt x="10" y="201"/>
                </a:cubicBezTo>
                <a:cubicBezTo>
                  <a:pt x="10" y="205"/>
                  <a:pt x="13" y="208"/>
                  <a:pt x="16" y="208"/>
                </a:cubicBezTo>
                <a:cubicBezTo>
                  <a:pt x="28" y="208"/>
                  <a:pt x="28" y="208"/>
                  <a:pt x="28" y="208"/>
                </a:cubicBezTo>
                <a:cubicBezTo>
                  <a:pt x="28" y="208"/>
                  <a:pt x="28" y="208"/>
                  <a:pt x="28" y="208"/>
                </a:cubicBezTo>
                <a:cubicBezTo>
                  <a:pt x="36" y="208"/>
                  <a:pt x="36" y="208"/>
                  <a:pt x="36" y="208"/>
                </a:cubicBezTo>
                <a:cubicBezTo>
                  <a:pt x="36" y="208"/>
                  <a:pt x="36" y="208"/>
                  <a:pt x="36" y="208"/>
                </a:cubicBezTo>
                <a:cubicBezTo>
                  <a:pt x="48" y="208"/>
                  <a:pt x="48" y="208"/>
                  <a:pt x="48" y="208"/>
                </a:cubicBezTo>
                <a:cubicBezTo>
                  <a:pt x="52" y="208"/>
                  <a:pt x="55" y="205"/>
                  <a:pt x="55" y="201"/>
                </a:cubicBezTo>
                <a:cubicBezTo>
                  <a:pt x="55" y="179"/>
                  <a:pt x="55" y="179"/>
                  <a:pt x="55" y="179"/>
                </a:cubicBezTo>
                <a:cubicBezTo>
                  <a:pt x="55" y="176"/>
                  <a:pt x="52" y="173"/>
                  <a:pt x="48" y="173"/>
                </a:cubicBezTo>
                <a:close/>
                <a:moveTo>
                  <a:pt x="51" y="201"/>
                </a:moveTo>
                <a:cubicBezTo>
                  <a:pt x="51" y="202"/>
                  <a:pt x="49" y="204"/>
                  <a:pt x="48" y="204"/>
                </a:cubicBezTo>
                <a:cubicBezTo>
                  <a:pt x="16" y="204"/>
                  <a:pt x="16" y="204"/>
                  <a:pt x="16" y="204"/>
                </a:cubicBezTo>
                <a:cubicBezTo>
                  <a:pt x="15" y="204"/>
                  <a:pt x="14" y="202"/>
                  <a:pt x="14" y="201"/>
                </a:cubicBezTo>
                <a:cubicBezTo>
                  <a:pt x="14" y="179"/>
                  <a:pt x="14" y="179"/>
                  <a:pt x="14" y="179"/>
                </a:cubicBezTo>
                <a:cubicBezTo>
                  <a:pt x="14" y="178"/>
                  <a:pt x="15" y="177"/>
                  <a:pt x="16" y="177"/>
                </a:cubicBezTo>
                <a:cubicBezTo>
                  <a:pt x="48" y="177"/>
                  <a:pt x="48" y="177"/>
                  <a:pt x="48" y="177"/>
                </a:cubicBezTo>
                <a:cubicBezTo>
                  <a:pt x="49" y="177"/>
                  <a:pt x="51" y="178"/>
                  <a:pt x="51" y="179"/>
                </a:cubicBezTo>
                <a:cubicBezTo>
                  <a:pt x="51" y="201"/>
                  <a:pt x="51" y="201"/>
                  <a:pt x="51" y="2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52" tIns="46627" rIns="93252" bIns="46627" numCol="1" anchor="t" anchorCtr="0" compatLnSpc="1">
            <a:prstTxWarp prst="textNoShape">
              <a:avLst/>
            </a:prstTxWarp>
          </a:bodyPr>
          <a:lstStyle/>
          <a:p>
            <a:pPr defTabSz="932559"/>
            <a:endParaRPr lang="en-US" sz="1836">
              <a:solidFill>
                <a:srgbClr val="FFFFFF"/>
              </a:solidFill>
            </a:endParaRPr>
          </a:p>
        </p:txBody>
      </p:sp>
      <p:grpSp>
        <p:nvGrpSpPr>
          <p:cNvPr id="11" name="Group 10"/>
          <p:cNvGrpSpPr/>
          <p:nvPr/>
        </p:nvGrpSpPr>
        <p:grpSpPr>
          <a:xfrm>
            <a:off x="694098" y="3847951"/>
            <a:ext cx="936816" cy="777897"/>
            <a:chOff x="7903029" y="4174453"/>
            <a:chExt cx="918530" cy="762713"/>
          </a:xfrm>
        </p:grpSpPr>
        <p:sp>
          <p:nvSpPr>
            <p:cNvPr id="9" name="Down Arrow 8"/>
            <p:cNvSpPr/>
            <p:nvPr/>
          </p:nvSpPr>
          <p:spPr bwMode="auto">
            <a:xfrm>
              <a:off x="7903029" y="4174453"/>
              <a:ext cx="596742" cy="762713"/>
            </a:xfrm>
            <a:prstGeom prst="down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8267666" y="4240671"/>
              <a:ext cx="553893" cy="333444"/>
            </a:xfrm>
            <a:prstGeom prst="rect">
              <a:avLst/>
            </a:prstGeom>
            <a:no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12" fontAlgn="base">
                <a:spcBef>
                  <a:spcPct val="0"/>
                </a:spcBef>
                <a:spcAft>
                  <a:spcPct val="0"/>
                </a:spcAft>
              </a:pPr>
              <a:r>
                <a:rPr lang="en-US" sz="1836" dirty="0">
                  <a:solidFill>
                    <a:srgbClr val="00BCF2">
                      <a:alpha val="99000"/>
                    </a:srgbClr>
                  </a:solidFill>
                </a:rPr>
                <a:t>(1)</a:t>
              </a:r>
            </a:p>
          </p:txBody>
        </p:sp>
      </p:grpSp>
      <p:grpSp>
        <p:nvGrpSpPr>
          <p:cNvPr id="12" name="Group 11"/>
          <p:cNvGrpSpPr/>
          <p:nvPr/>
        </p:nvGrpSpPr>
        <p:grpSpPr>
          <a:xfrm>
            <a:off x="1911162" y="3746626"/>
            <a:ext cx="959020" cy="777897"/>
            <a:chOff x="9186985" y="3934972"/>
            <a:chExt cx="940301" cy="762713"/>
          </a:xfrm>
        </p:grpSpPr>
        <p:sp>
          <p:nvSpPr>
            <p:cNvPr id="47" name="Down Arrow 46"/>
            <p:cNvSpPr/>
            <p:nvPr/>
          </p:nvSpPr>
          <p:spPr bwMode="auto">
            <a:xfrm rot="10800000">
              <a:off x="9186985" y="3934972"/>
              <a:ext cx="596742" cy="762713"/>
            </a:xfrm>
            <a:prstGeom prst="down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9573393" y="4240671"/>
              <a:ext cx="553893" cy="333444"/>
            </a:xfrm>
            <a:prstGeom prst="rect">
              <a:avLst/>
            </a:prstGeom>
            <a:no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12" fontAlgn="base">
                <a:spcBef>
                  <a:spcPct val="0"/>
                </a:spcBef>
                <a:spcAft>
                  <a:spcPct val="0"/>
                </a:spcAft>
              </a:pPr>
              <a:r>
                <a:rPr lang="en-US" sz="1836" dirty="0">
                  <a:solidFill>
                    <a:srgbClr val="00BCF2">
                      <a:alpha val="99000"/>
                    </a:srgbClr>
                  </a:solidFill>
                </a:rPr>
                <a:t>(3)</a:t>
              </a:r>
            </a:p>
          </p:txBody>
        </p:sp>
      </p:grpSp>
      <p:grpSp>
        <p:nvGrpSpPr>
          <p:cNvPr id="21" name="Group 20"/>
          <p:cNvGrpSpPr/>
          <p:nvPr/>
        </p:nvGrpSpPr>
        <p:grpSpPr>
          <a:xfrm>
            <a:off x="2621183" y="5717212"/>
            <a:ext cx="1865310" cy="647337"/>
            <a:chOff x="8360234" y="5432128"/>
            <a:chExt cx="1828901" cy="634702"/>
          </a:xfrm>
        </p:grpSpPr>
        <p:sp>
          <p:nvSpPr>
            <p:cNvPr id="54" name="Rectangle 53"/>
            <p:cNvSpPr/>
            <p:nvPr/>
          </p:nvSpPr>
          <p:spPr bwMode="auto">
            <a:xfrm>
              <a:off x="8892277" y="5432128"/>
              <a:ext cx="717556" cy="223087"/>
            </a:xfrm>
            <a:prstGeom prst="rect">
              <a:avLst/>
            </a:prstGeom>
            <a:no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12" fontAlgn="base">
                <a:spcBef>
                  <a:spcPct val="0"/>
                </a:spcBef>
                <a:spcAft>
                  <a:spcPct val="0"/>
                </a:spcAft>
              </a:pPr>
              <a:r>
                <a:rPr lang="en-US" sz="1836" dirty="0">
                  <a:solidFill>
                    <a:srgbClr val="00BCF2">
                      <a:alpha val="99000"/>
                    </a:srgbClr>
                  </a:solidFill>
                </a:rPr>
                <a:t>(2)</a:t>
              </a:r>
            </a:p>
          </p:txBody>
        </p:sp>
        <p:sp>
          <p:nvSpPr>
            <p:cNvPr id="18" name="Left-Right Arrow 17"/>
            <p:cNvSpPr/>
            <p:nvPr/>
          </p:nvSpPr>
          <p:spPr bwMode="auto">
            <a:xfrm>
              <a:off x="8360234" y="5660579"/>
              <a:ext cx="1828901" cy="406251"/>
            </a:xfrm>
            <a:prstGeom prst="leftRight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836"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581375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07156" y="2504511"/>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264" dirty="0">
              <a:gradFill>
                <a:gsLst>
                  <a:gs pos="0">
                    <a:srgbClr val="FFFFFF"/>
                  </a:gs>
                  <a:gs pos="86000">
                    <a:srgbClr val="FFFFFF"/>
                  </a:gs>
                </a:gsLst>
                <a:lin ang="5400000" scaled="0"/>
              </a:gradFill>
            </a:endParaRPr>
          </a:p>
        </p:txBody>
      </p:sp>
      <p:sp>
        <p:nvSpPr>
          <p:cNvPr id="5" name="Content Placeholder 2"/>
          <p:cNvSpPr txBox="1">
            <a:spLocks/>
          </p:cNvSpPr>
          <p:nvPr/>
        </p:nvSpPr>
        <p:spPr>
          <a:xfrm>
            <a:off x="577072" y="4176063"/>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264" dirty="0">
              <a:gradFill>
                <a:gsLst>
                  <a:gs pos="0">
                    <a:srgbClr val="FFFFFF"/>
                  </a:gs>
                  <a:gs pos="86000">
                    <a:srgbClr val="FFFFFF"/>
                  </a:gs>
                </a:gsLst>
                <a:lin ang="5400000" scaled="0"/>
              </a:gradFill>
            </a:endParaRPr>
          </a:p>
        </p:txBody>
      </p:sp>
      <p:sp>
        <p:nvSpPr>
          <p:cNvPr id="7" name="Text Placeholder 6"/>
          <p:cNvSpPr>
            <a:spLocks noGrp="1"/>
          </p:cNvSpPr>
          <p:nvPr>
            <p:ph type="body" sz="quarter" idx="10"/>
          </p:nvPr>
        </p:nvSpPr>
        <p:spPr>
          <a:xfrm>
            <a:off x="531947" y="1684792"/>
            <a:ext cx="11370960" cy="4766516"/>
          </a:xfrm>
        </p:spPr>
        <p:txBody>
          <a:bodyPr>
            <a:normAutofit/>
          </a:bodyPr>
          <a:lstStyle/>
          <a:p>
            <a:pPr lvl="1">
              <a:lnSpc>
                <a:spcPct val="100000"/>
              </a:lnSpc>
              <a:spcBef>
                <a:spcPts val="612"/>
              </a:spcBef>
            </a:pPr>
            <a:r>
              <a:rPr lang="en-US" dirty="0" smtClean="0"/>
              <a:t>Displaying and navigating large result sets</a:t>
            </a:r>
          </a:p>
          <a:p>
            <a:pPr lvl="1">
              <a:lnSpc>
                <a:spcPct val="100000"/>
              </a:lnSpc>
              <a:spcBef>
                <a:spcPts val="612"/>
              </a:spcBef>
            </a:pPr>
            <a:r>
              <a:rPr lang="en-US" dirty="0" smtClean="0"/>
              <a:t>User authentication / secure </a:t>
            </a:r>
            <a:r>
              <a:rPr lang="en-US" dirty="0"/>
              <a:t>c</a:t>
            </a:r>
            <a:r>
              <a:rPr lang="en-US" dirty="0" smtClean="0"/>
              <a:t>redential </a:t>
            </a:r>
            <a:r>
              <a:rPr lang="en-US" dirty="0"/>
              <a:t>s</a:t>
            </a:r>
            <a:r>
              <a:rPr lang="en-US" dirty="0" smtClean="0"/>
              <a:t>torage</a:t>
            </a:r>
          </a:p>
          <a:p>
            <a:pPr lvl="1">
              <a:lnSpc>
                <a:spcPct val="100000"/>
              </a:lnSpc>
              <a:spcBef>
                <a:spcPts val="612"/>
              </a:spcBef>
            </a:pPr>
            <a:r>
              <a:rPr lang="en-US" dirty="0" smtClean="0"/>
              <a:t>Payment</a:t>
            </a:r>
          </a:p>
          <a:p>
            <a:pPr lvl="1">
              <a:lnSpc>
                <a:spcPct val="100000"/>
              </a:lnSpc>
              <a:spcBef>
                <a:spcPts val="612"/>
              </a:spcBef>
            </a:pPr>
            <a:r>
              <a:rPr lang="en-US" dirty="0" smtClean="0"/>
              <a:t>Sharing a wish list</a:t>
            </a:r>
          </a:p>
          <a:p>
            <a:pPr lvl="1">
              <a:lnSpc>
                <a:spcPct val="100000"/>
              </a:lnSpc>
              <a:spcBef>
                <a:spcPts val="612"/>
              </a:spcBef>
            </a:pPr>
            <a:r>
              <a:rPr lang="en-US" dirty="0"/>
              <a:t>User notification of </a:t>
            </a:r>
            <a:r>
              <a:rPr lang="en-US" dirty="0" smtClean="0"/>
              <a:t>“specials</a:t>
            </a:r>
            <a:r>
              <a:rPr lang="en-US" dirty="0"/>
              <a:t>”</a:t>
            </a:r>
          </a:p>
          <a:p>
            <a:pPr lvl="1">
              <a:lnSpc>
                <a:spcPct val="100000"/>
              </a:lnSpc>
              <a:spcBef>
                <a:spcPts val="612"/>
              </a:spcBef>
            </a:pPr>
            <a:r>
              <a:rPr lang="en-US" dirty="0" smtClean="0"/>
              <a:t>Printing receipts</a:t>
            </a:r>
          </a:p>
          <a:p>
            <a:pPr lvl="1">
              <a:lnSpc>
                <a:spcPct val="100000"/>
              </a:lnSpc>
              <a:spcBef>
                <a:spcPts val="612"/>
              </a:spcBef>
            </a:pPr>
            <a:r>
              <a:rPr lang="en-US" dirty="0" smtClean="0"/>
              <a:t>App discoverability from website</a:t>
            </a:r>
          </a:p>
          <a:p>
            <a:pPr lvl="1">
              <a:lnSpc>
                <a:spcPct val="100000"/>
              </a:lnSpc>
              <a:spcBef>
                <a:spcPts val="612"/>
              </a:spcBef>
            </a:pPr>
            <a:endParaRPr lang="en-US" dirty="0" smtClean="0"/>
          </a:p>
          <a:p>
            <a:pPr lvl="1">
              <a:lnSpc>
                <a:spcPct val="100000"/>
              </a:lnSpc>
              <a:spcBef>
                <a:spcPts val="612"/>
              </a:spcBef>
            </a:pPr>
            <a:endParaRPr lang="en-US" dirty="0" smtClean="0"/>
          </a:p>
          <a:p>
            <a:pPr lvl="1">
              <a:lnSpc>
                <a:spcPct val="100000"/>
              </a:lnSpc>
              <a:spcBef>
                <a:spcPts val="612"/>
              </a:spcBef>
            </a:pPr>
            <a:endParaRPr lang="en-US" dirty="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latin typeface="+mn-lt"/>
              </a:rPr>
              <a:t>Shopping app: </a:t>
            </a:r>
            <a:r>
              <a:rPr lang="en-US" dirty="0">
                <a:latin typeface="+mn-lt"/>
              </a:rPr>
              <a:t>k</a:t>
            </a:r>
            <a:r>
              <a:rPr lang="en-US" dirty="0" smtClean="0">
                <a:latin typeface="+mn-lt"/>
              </a:rPr>
              <a:t>ey features</a:t>
            </a:r>
            <a:endParaRPr lang="en-US" dirty="0">
              <a:latin typeface="+mn-lt"/>
            </a:endParaRPr>
          </a:p>
        </p:txBody>
      </p:sp>
    </p:spTree>
    <p:extLst>
      <p:ext uri="{BB962C8B-B14F-4D97-AF65-F5344CB8AC3E}">
        <p14:creationId xmlns:p14="http://schemas.microsoft.com/office/powerpoint/2010/main" val="251619313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2" name="TextBox 1"/>
          <p:cNvSpPr txBox="1"/>
          <p:nvPr/>
        </p:nvSpPr>
        <p:spPr>
          <a:xfrm>
            <a:off x="2162710" y="2466542"/>
            <a:ext cx="8119153" cy="2113160"/>
          </a:xfrm>
          <a:prstGeom prst="rect">
            <a:avLst/>
          </a:prstGeom>
          <a:noFill/>
        </p:spPr>
        <p:txBody>
          <a:bodyPr wrap="square" lIns="0" tIns="0" rIns="0" bIns="0" rtlCol="0">
            <a:spAutoFit/>
          </a:bodyPr>
          <a:lstStyle/>
          <a:p>
            <a:pPr algn="ctr" defTabSz="932559"/>
            <a:r>
              <a:rPr lang="en-US" sz="4488" dirty="0">
                <a:solidFill>
                  <a:srgbClr val="FFFFFF"/>
                </a:solidFill>
                <a:latin typeface="Segoe UI Light" panose="020B0502040204020203" pitchFamily="34" charset="0"/>
                <a:cs typeface="Segoe UI Light" panose="020B0502040204020203" pitchFamily="34" charset="0"/>
              </a:rPr>
              <a:t>Sharing is a powerful way to increase engagement and drive user acquisition.</a:t>
            </a:r>
          </a:p>
        </p:txBody>
      </p:sp>
    </p:spTree>
    <p:extLst>
      <p:ext uri="{BB962C8B-B14F-4D97-AF65-F5344CB8AC3E}">
        <p14:creationId xmlns:p14="http://schemas.microsoft.com/office/powerpoint/2010/main" val="87974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a:xfrm>
            <a:off x="277029" y="2125663"/>
            <a:ext cx="11882418" cy="747680"/>
          </a:xfrm>
        </p:spPr>
        <p:txBody>
          <a:bodyPr/>
          <a:lstStyle/>
          <a:p>
            <a:r>
              <a:rPr lang="en-US" dirty="0"/>
              <a:t>Demo : s</a:t>
            </a:r>
            <a:r>
              <a:rPr lang="en-US" dirty="0" smtClean="0"/>
              <a:t>haring</a:t>
            </a:r>
            <a:endParaRPr lang="en-US" dirty="0"/>
          </a:p>
        </p:txBody>
      </p:sp>
    </p:spTree>
    <p:extLst>
      <p:ext uri="{BB962C8B-B14F-4D97-AF65-F5344CB8AC3E}">
        <p14:creationId xmlns:p14="http://schemas.microsoft.com/office/powerpoint/2010/main" val="2527421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mn-lt"/>
              </a:rPr>
              <a:t>Sharing across Applications</a:t>
            </a:r>
            <a:endParaRPr lang="en-US" dirty="0">
              <a:solidFill>
                <a:schemeClr val="bg1"/>
              </a:solidFill>
              <a:latin typeface="+mn-lt"/>
            </a:endParaRPr>
          </a:p>
        </p:txBody>
      </p:sp>
      <p:sp>
        <p:nvSpPr>
          <p:cNvPr id="3" name="Rectangle 2"/>
          <p:cNvSpPr/>
          <p:nvPr/>
        </p:nvSpPr>
        <p:spPr bwMode="auto">
          <a:xfrm>
            <a:off x="584376" y="1372047"/>
            <a:ext cx="3264112" cy="543229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6" name="Rectangle 5"/>
          <p:cNvSpPr/>
          <p:nvPr/>
        </p:nvSpPr>
        <p:spPr bwMode="auto">
          <a:xfrm>
            <a:off x="4585371" y="1372046"/>
            <a:ext cx="3264112" cy="543229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7" name="Rectangle 6"/>
          <p:cNvSpPr/>
          <p:nvPr/>
        </p:nvSpPr>
        <p:spPr bwMode="auto">
          <a:xfrm>
            <a:off x="8641224" y="1372046"/>
            <a:ext cx="3264112" cy="543229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8" name="Rounded Rectangle 7"/>
          <p:cNvSpPr/>
          <p:nvPr/>
        </p:nvSpPr>
        <p:spPr bwMode="auto">
          <a:xfrm>
            <a:off x="761571" y="1773385"/>
            <a:ext cx="2909722" cy="133784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gradFill>
                  <a:gsLst>
                    <a:gs pos="0">
                      <a:srgbClr val="FFFFFF"/>
                    </a:gs>
                    <a:gs pos="100000">
                      <a:srgbClr val="FFFFFF"/>
                    </a:gs>
                  </a:gsLst>
                  <a:lin ang="5400000" scaled="0"/>
                </a:gradFill>
              </a:rPr>
              <a:t>Registers </a:t>
            </a:r>
            <a:r>
              <a:rPr lang="en-US" sz="2040" dirty="0" err="1">
                <a:gradFill>
                  <a:gsLst>
                    <a:gs pos="0">
                      <a:srgbClr val="FFFFFF"/>
                    </a:gs>
                    <a:gs pos="100000">
                      <a:srgbClr val="FFFFFF"/>
                    </a:gs>
                  </a:gsLst>
                  <a:lin ang="5400000" scaled="0"/>
                </a:gradFill>
              </a:rPr>
              <a:t>DataRequested</a:t>
            </a:r>
            <a:r>
              <a:rPr lang="en-US" sz="2040" dirty="0">
                <a:gradFill>
                  <a:gsLst>
                    <a:gs pos="0">
                      <a:srgbClr val="FFFFFF"/>
                    </a:gs>
                    <a:gs pos="100000">
                      <a:srgbClr val="FFFFFF"/>
                    </a:gs>
                  </a:gsLst>
                  <a:lin ang="5400000" scaled="0"/>
                </a:gradFill>
              </a:rPr>
              <a:t> event handler with the Data Transfer Manager</a:t>
            </a:r>
          </a:p>
        </p:txBody>
      </p:sp>
      <p:sp>
        <p:nvSpPr>
          <p:cNvPr id="9" name="Rounded Rectangle 8"/>
          <p:cNvSpPr/>
          <p:nvPr/>
        </p:nvSpPr>
        <p:spPr bwMode="auto">
          <a:xfrm>
            <a:off x="761571" y="4150998"/>
            <a:ext cx="2909722" cy="109278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gradFill>
                  <a:gsLst>
                    <a:gs pos="0">
                      <a:srgbClr val="FFFFFF"/>
                    </a:gs>
                    <a:gs pos="100000">
                      <a:srgbClr val="FFFFFF"/>
                    </a:gs>
                  </a:gsLst>
                  <a:lin ang="5400000" scaled="0"/>
                </a:gradFill>
              </a:rPr>
              <a:t>Receives event and fills </a:t>
            </a:r>
            <a:r>
              <a:rPr lang="en-US" sz="2040" dirty="0" err="1">
                <a:gradFill>
                  <a:gsLst>
                    <a:gs pos="0">
                      <a:srgbClr val="FFFFFF"/>
                    </a:gs>
                    <a:gs pos="100000">
                      <a:srgbClr val="FFFFFF"/>
                    </a:gs>
                  </a:gsLst>
                  <a:lin ang="5400000" scaled="0"/>
                </a:gradFill>
              </a:rPr>
              <a:t>DataPackage</a:t>
            </a:r>
            <a:r>
              <a:rPr lang="en-US" sz="2040" dirty="0">
                <a:gradFill>
                  <a:gsLst>
                    <a:gs pos="0">
                      <a:srgbClr val="FFFFFF"/>
                    </a:gs>
                    <a:gs pos="100000">
                      <a:srgbClr val="FFFFFF"/>
                    </a:gs>
                  </a:gsLst>
                  <a:lin ang="5400000" scaled="0"/>
                </a:gradFill>
              </a:rPr>
              <a:t> in event handler</a:t>
            </a:r>
          </a:p>
        </p:txBody>
      </p:sp>
      <p:sp>
        <p:nvSpPr>
          <p:cNvPr id="10" name="Rounded Rectangle 9"/>
          <p:cNvSpPr/>
          <p:nvPr/>
        </p:nvSpPr>
        <p:spPr bwMode="auto">
          <a:xfrm>
            <a:off x="4762566" y="1544461"/>
            <a:ext cx="2909722" cy="924191"/>
          </a:xfrm>
          <a:prstGeom prst="round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User selects “Share”, active app is sent </a:t>
            </a:r>
            <a:r>
              <a:rPr lang="en-US" sz="1836" dirty="0" err="1">
                <a:gradFill>
                  <a:gsLst>
                    <a:gs pos="0">
                      <a:srgbClr val="FFFFFF"/>
                    </a:gs>
                    <a:gs pos="100000">
                      <a:srgbClr val="FFFFFF"/>
                    </a:gs>
                  </a:gsLst>
                  <a:lin ang="5400000" scaled="0"/>
                </a:gradFill>
              </a:rPr>
              <a:t>DataRequested</a:t>
            </a:r>
            <a:r>
              <a:rPr lang="en-US" sz="1836" dirty="0">
                <a:gradFill>
                  <a:gsLst>
                    <a:gs pos="0">
                      <a:srgbClr val="FFFFFF"/>
                    </a:gs>
                    <a:gs pos="100000">
                      <a:srgbClr val="FFFFFF"/>
                    </a:gs>
                  </a:gsLst>
                  <a:lin ang="5400000" scaled="0"/>
                </a:gradFill>
              </a:rPr>
              <a:t> event</a:t>
            </a:r>
          </a:p>
        </p:txBody>
      </p:sp>
      <p:sp>
        <p:nvSpPr>
          <p:cNvPr id="11" name="Rounded Rectangle 10"/>
          <p:cNvSpPr/>
          <p:nvPr/>
        </p:nvSpPr>
        <p:spPr bwMode="auto">
          <a:xfrm>
            <a:off x="4762566" y="2809523"/>
            <a:ext cx="2909722" cy="744619"/>
          </a:xfrm>
          <a:prstGeom prst="round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Filters list of Target Apps and Quick Links</a:t>
            </a:r>
          </a:p>
        </p:txBody>
      </p:sp>
      <p:sp>
        <p:nvSpPr>
          <p:cNvPr id="12" name="Rounded Rectangle 11"/>
          <p:cNvSpPr/>
          <p:nvPr/>
        </p:nvSpPr>
        <p:spPr bwMode="auto">
          <a:xfrm>
            <a:off x="4762566" y="3895011"/>
            <a:ext cx="2909722" cy="736659"/>
          </a:xfrm>
          <a:prstGeom prst="round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User selects Target App or Quick Link</a:t>
            </a:r>
          </a:p>
        </p:txBody>
      </p:sp>
      <p:sp>
        <p:nvSpPr>
          <p:cNvPr id="13" name="Rounded Rectangle 12"/>
          <p:cNvSpPr/>
          <p:nvPr/>
        </p:nvSpPr>
        <p:spPr bwMode="auto">
          <a:xfrm>
            <a:off x="4762566" y="4972541"/>
            <a:ext cx="2909722" cy="736659"/>
          </a:xfrm>
          <a:prstGeom prst="round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Activate Target App as kind </a:t>
            </a:r>
            <a:r>
              <a:rPr lang="en-US" sz="1836" dirty="0" err="1">
                <a:gradFill>
                  <a:gsLst>
                    <a:gs pos="0">
                      <a:srgbClr val="FFFFFF"/>
                    </a:gs>
                    <a:gs pos="100000">
                      <a:srgbClr val="FFFFFF"/>
                    </a:gs>
                  </a:gsLst>
                  <a:lin ang="5400000" scaled="0"/>
                </a:gradFill>
              </a:rPr>
              <a:t>ShareTarget</a:t>
            </a:r>
            <a:endParaRPr lang="en-US" sz="1836" dirty="0">
              <a:gradFill>
                <a:gsLst>
                  <a:gs pos="0">
                    <a:srgbClr val="FFFFFF"/>
                  </a:gs>
                  <a:gs pos="100000">
                    <a:srgbClr val="FFFFFF"/>
                  </a:gs>
                </a:gsLst>
                <a:lin ang="5400000" scaled="0"/>
              </a:gradFill>
            </a:endParaRPr>
          </a:p>
        </p:txBody>
      </p:sp>
      <p:sp>
        <p:nvSpPr>
          <p:cNvPr id="14" name="Rounded Rectangle 13"/>
          <p:cNvSpPr/>
          <p:nvPr/>
        </p:nvSpPr>
        <p:spPr bwMode="auto">
          <a:xfrm>
            <a:off x="8818419" y="3554142"/>
            <a:ext cx="2909722" cy="596857"/>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gradFill>
                  <a:gsLst>
                    <a:gs pos="0">
                      <a:srgbClr val="FFFFFF"/>
                    </a:gs>
                    <a:gs pos="100000">
                      <a:srgbClr val="FFFFFF"/>
                    </a:gs>
                  </a:gsLst>
                  <a:lin ang="5400000" scaled="0"/>
                </a:gradFill>
              </a:rPr>
              <a:t>Activated for Sharing</a:t>
            </a:r>
          </a:p>
        </p:txBody>
      </p:sp>
      <p:sp>
        <p:nvSpPr>
          <p:cNvPr id="15" name="Rounded Rectangle 14"/>
          <p:cNvSpPr/>
          <p:nvPr/>
        </p:nvSpPr>
        <p:spPr bwMode="auto">
          <a:xfrm>
            <a:off x="8818419" y="4759672"/>
            <a:ext cx="2909722" cy="763713"/>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gradFill>
                  <a:gsLst>
                    <a:gs pos="0">
                      <a:srgbClr val="FFFFFF"/>
                    </a:gs>
                    <a:gs pos="100000">
                      <a:srgbClr val="FFFFFF"/>
                    </a:gs>
                  </a:gsLst>
                  <a:lin ang="5400000" scaled="0"/>
                </a:gradFill>
              </a:rPr>
              <a:t>Process </a:t>
            </a:r>
            <a:r>
              <a:rPr lang="en-US" sz="2040" dirty="0" err="1">
                <a:gradFill>
                  <a:gsLst>
                    <a:gs pos="0">
                      <a:srgbClr val="FFFFFF"/>
                    </a:gs>
                    <a:gs pos="100000">
                      <a:srgbClr val="FFFFFF"/>
                    </a:gs>
                  </a:gsLst>
                  <a:lin ang="5400000" scaled="0"/>
                </a:gradFill>
              </a:rPr>
              <a:t>DataPackage</a:t>
            </a:r>
            <a:r>
              <a:rPr lang="en-US" sz="2040" dirty="0">
                <a:gradFill>
                  <a:gsLst>
                    <a:gs pos="0">
                      <a:srgbClr val="FFFFFF"/>
                    </a:gs>
                    <a:gs pos="100000">
                      <a:srgbClr val="FFFFFF"/>
                    </a:gs>
                  </a:gsLst>
                  <a:lin ang="5400000" scaled="0"/>
                </a:gradFill>
              </a:rPr>
              <a:t> contents</a:t>
            </a:r>
          </a:p>
        </p:txBody>
      </p:sp>
      <p:sp>
        <p:nvSpPr>
          <p:cNvPr id="16" name="Rounded Rectangle 15"/>
          <p:cNvSpPr/>
          <p:nvPr/>
        </p:nvSpPr>
        <p:spPr bwMode="auto">
          <a:xfrm>
            <a:off x="8818419" y="5985771"/>
            <a:ext cx="2909722" cy="756308"/>
          </a:xfrm>
          <a:prstGeom prst="round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a:gradFill>
                  <a:gsLst>
                    <a:gs pos="0">
                      <a:srgbClr val="FFFFFF"/>
                    </a:gs>
                    <a:gs pos="100000">
                      <a:srgbClr val="FFFFFF"/>
                    </a:gs>
                  </a:gsLst>
                  <a:lin ang="5400000" scaled="0"/>
                </a:gradFill>
              </a:rPr>
              <a:t>Reports Complete</a:t>
            </a:r>
          </a:p>
        </p:txBody>
      </p:sp>
      <p:sp>
        <p:nvSpPr>
          <p:cNvPr id="4" name="TextBox 3"/>
          <p:cNvSpPr txBox="1"/>
          <p:nvPr/>
        </p:nvSpPr>
        <p:spPr>
          <a:xfrm>
            <a:off x="761571" y="5979632"/>
            <a:ext cx="2909722" cy="640363"/>
          </a:xfrm>
          <a:prstGeom prst="rect">
            <a:avLst/>
          </a:prstGeom>
          <a:noFill/>
        </p:spPr>
        <p:txBody>
          <a:bodyPr wrap="square" lIns="0" tIns="0" rIns="0" bIns="0" rtlCol="0">
            <a:spAutoFit/>
          </a:bodyPr>
          <a:lstStyle/>
          <a:p>
            <a:pPr defTabSz="932559"/>
            <a:r>
              <a:rPr lang="en-US" sz="2040" dirty="0" err="1">
                <a:solidFill>
                  <a:srgbClr val="232323"/>
                </a:solidFill>
              </a:rPr>
              <a:t>DataPackage</a:t>
            </a:r>
            <a:r>
              <a:rPr lang="en-US" sz="2040" dirty="0">
                <a:solidFill>
                  <a:srgbClr val="232323"/>
                </a:solidFill>
              </a:rPr>
              <a:t> lives in Source application</a:t>
            </a:r>
          </a:p>
        </p:txBody>
      </p:sp>
      <p:sp>
        <p:nvSpPr>
          <p:cNvPr id="17" name="TextBox 16"/>
          <p:cNvSpPr txBox="1"/>
          <p:nvPr/>
        </p:nvSpPr>
        <p:spPr>
          <a:xfrm>
            <a:off x="8818419" y="1463477"/>
            <a:ext cx="2909722" cy="960545"/>
          </a:xfrm>
          <a:prstGeom prst="rect">
            <a:avLst/>
          </a:prstGeom>
          <a:noFill/>
        </p:spPr>
        <p:txBody>
          <a:bodyPr wrap="square" lIns="0" tIns="0" rIns="0" bIns="0" rtlCol="0">
            <a:spAutoFit/>
          </a:bodyPr>
          <a:lstStyle/>
          <a:p>
            <a:pPr defTabSz="932559"/>
            <a:r>
              <a:rPr lang="en-US" sz="2040" dirty="0">
                <a:solidFill>
                  <a:srgbClr val="232323"/>
                </a:solidFill>
              </a:rPr>
              <a:t>On installation, registers as Share Target through manifest declaration</a:t>
            </a:r>
          </a:p>
        </p:txBody>
      </p:sp>
      <p:sp>
        <p:nvSpPr>
          <p:cNvPr id="18" name="Rounded Rectangle 17"/>
          <p:cNvSpPr/>
          <p:nvPr/>
        </p:nvSpPr>
        <p:spPr bwMode="auto">
          <a:xfrm>
            <a:off x="4762566" y="6031784"/>
            <a:ext cx="2909722" cy="662843"/>
          </a:xfrm>
          <a:prstGeom prst="round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a:gradFill>
                  <a:gsLst>
                    <a:gs pos="0">
                      <a:srgbClr val="FFFFFF"/>
                    </a:gs>
                    <a:gs pos="100000">
                      <a:srgbClr val="FFFFFF"/>
                    </a:gs>
                  </a:gsLst>
                  <a:lin ang="5400000" scaled="0"/>
                </a:gradFill>
              </a:rPr>
              <a:t>Records </a:t>
            </a:r>
            <a:r>
              <a:rPr lang="en-US" sz="1836" dirty="0" err="1">
                <a:gradFill>
                  <a:gsLst>
                    <a:gs pos="0">
                      <a:srgbClr val="FFFFFF"/>
                    </a:gs>
                    <a:gs pos="100000">
                      <a:srgbClr val="FFFFFF"/>
                    </a:gs>
                  </a:gsLst>
                  <a:lin ang="5400000" scaled="0"/>
                </a:gradFill>
              </a:rPr>
              <a:t>QuickLink</a:t>
            </a:r>
            <a:r>
              <a:rPr lang="en-US" sz="1836" dirty="0">
                <a:gradFill>
                  <a:gsLst>
                    <a:gs pos="0">
                      <a:srgbClr val="FFFFFF"/>
                    </a:gs>
                    <a:gs pos="100000">
                      <a:srgbClr val="FFFFFF"/>
                    </a:gs>
                  </a:gsLst>
                  <a:lin ang="5400000" scaled="0"/>
                </a:gradFill>
              </a:rPr>
              <a:t> if Target App returned one</a:t>
            </a:r>
          </a:p>
        </p:txBody>
      </p:sp>
      <p:cxnSp>
        <p:nvCxnSpPr>
          <p:cNvPr id="19" name="Elbow Connector 18"/>
          <p:cNvCxnSpPr>
            <a:stCxn id="10" idx="1"/>
            <a:endCxn id="9" idx="3"/>
          </p:cNvCxnSpPr>
          <p:nvPr/>
        </p:nvCxnSpPr>
        <p:spPr>
          <a:xfrm rot="10800000" flipV="1">
            <a:off x="3671294" y="2006556"/>
            <a:ext cx="1091272" cy="2690836"/>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1" name="Elbow Connector 20"/>
          <p:cNvCxnSpPr>
            <a:stCxn id="13" idx="3"/>
            <a:endCxn id="14" idx="1"/>
          </p:cNvCxnSpPr>
          <p:nvPr/>
        </p:nvCxnSpPr>
        <p:spPr>
          <a:xfrm flipV="1">
            <a:off x="7672289" y="3852570"/>
            <a:ext cx="1146130" cy="1488300"/>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4" name="Straight Arrow Connector 23"/>
          <p:cNvCxnSpPr>
            <a:stCxn id="16" idx="1"/>
            <a:endCxn id="18" idx="3"/>
          </p:cNvCxnSpPr>
          <p:nvPr/>
        </p:nvCxnSpPr>
        <p:spPr>
          <a:xfrm flipH="1" flipV="1">
            <a:off x="7672289" y="6363206"/>
            <a:ext cx="1146130" cy="71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6" name="TextBox 25"/>
          <p:cNvSpPr txBox="1"/>
          <p:nvPr/>
        </p:nvSpPr>
        <p:spPr>
          <a:xfrm>
            <a:off x="1456453" y="1058015"/>
            <a:ext cx="1435291" cy="320182"/>
          </a:xfrm>
          <a:prstGeom prst="rect">
            <a:avLst/>
          </a:prstGeom>
          <a:noFill/>
        </p:spPr>
        <p:txBody>
          <a:bodyPr wrap="square" lIns="0" tIns="0" rIns="0" bIns="0" rtlCol="0">
            <a:spAutoFit/>
          </a:bodyPr>
          <a:lstStyle/>
          <a:p>
            <a:pPr defTabSz="932559"/>
            <a:r>
              <a:rPr lang="en-US" sz="2040" b="1" dirty="0">
                <a:solidFill>
                  <a:srgbClr val="232323"/>
                </a:solidFill>
              </a:rPr>
              <a:t>Source App</a:t>
            </a:r>
          </a:p>
        </p:txBody>
      </p:sp>
      <p:sp>
        <p:nvSpPr>
          <p:cNvPr id="27" name="TextBox 26"/>
          <p:cNvSpPr txBox="1"/>
          <p:nvPr/>
        </p:nvSpPr>
        <p:spPr>
          <a:xfrm>
            <a:off x="5499782" y="1064923"/>
            <a:ext cx="1435291" cy="320182"/>
          </a:xfrm>
          <a:prstGeom prst="rect">
            <a:avLst/>
          </a:prstGeom>
          <a:noFill/>
        </p:spPr>
        <p:txBody>
          <a:bodyPr wrap="square" lIns="0" tIns="0" rIns="0" bIns="0" rtlCol="0">
            <a:spAutoFit/>
          </a:bodyPr>
          <a:lstStyle/>
          <a:p>
            <a:pPr defTabSz="932559"/>
            <a:r>
              <a:rPr lang="en-US" sz="2040" b="1" dirty="0">
                <a:solidFill>
                  <a:srgbClr val="232323"/>
                </a:solidFill>
              </a:rPr>
              <a:t>Share Broker</a:t>
            </a:r>
          </a:p>
        </p:txBody>
      </p:sp>
      <p:sp>
        <p:nvSpPr>
          <p:cNvPr id="28" name="TextBox 27"/>
          <p:cNvSpPr txBox="1"/>
          <p:nvPr/>
        </p:nvSpPr>
        <p:spPr>
          <a:xfrm>
            <a:off x="9556966" y="1039734"/>
            <a:ext cx="1435291" cy="320182"/>
          </a:xfrm>
          <a:prstGeom prst="rect">
            <a:avLst/>
          </a:prstGeom>
          <a:noFill/>
        </p:spPr>
        <p:txBody>
          <a:bodyPr wrap="square" lIns="0" tIns="0" rIns="0" bIns="0" rtlCol="0">
            <a:spAutoFit/>
          </a:bodyPr>
          <a:lstStyle/>
          <a:p>
            <a:pPr defTabSz="932559"/>
            <a:r>
              <a:rPr lang="en-US" sz="2040" b="1" dirty="0">
                <a:solidFill>
                  <a:srgbClr val="232323"/>
                </a:solidFill>
              </a:rPr>
              <a:t>Target App</a:t>
            </a:r>
          </a:p>
        </p:txBody>
      </p:sp>
    </p:spTree>
    <p:extLst>
      <p:ext uri="{BB962C8B-B14F-4D97-AF65-F5344CB8AC3E}">
        <p14:creationId xmlns:p14="http://schemas.microsoft.com/office/powerpoint/2010/main" val="1816446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mn-lt"/>
              </a:rPr>
              <a:t>Sharing details - source</a:t>
            </a:r>
            <a:endParaRPr lang="en-US" dirty="0">
              <a:solidFill>
                <a:schemeClr val="bg1"/>
              </a:solidFill>
              <a:latin typeface="+mn-lt"/>
            </a:endParaRPr>
          </a:p>
        </p:txBody>
      </p:sp>
      <p:sp>
        <p:nvSpPr>
          <p:cNvPr id="3" name="Text Placeholder 2"/>
          <p:cNvSpPr>
            <a:spLocks noGrp="1"/>
          </p:cNvSpPr>
          <p:nvPr>
            <p:ph type="body" sz="quarter" idx="10"/>
          </p:nvPr>
        </p:nvSpPr>
        <p:spPr>
          <a:xfrm>
            <a:off x="436297" y="1612129"/>
            <a:ext cx="11370960" cy="4405244"/>
          </a:xfrm>
          <a:solidFill>
            <a:schemeClr val="tx1"/>
          </a:solidFill>
        </p:spPr>
        <p:txBody>
          <a:bodyPr/>
          <a:lstStyle/>
          <a:p>
            <a:pPr marL="0" indent="0">
              <a:buNone/>
            </a:pPr>
            <a:r>
              <a:rPr lang="en-US" sz="1632" dirty="0">
                <a:solidFill>
                  <a:srgbClr val="008000"/>
                </a:solidFill>
                <a:highlight>
                  <a:srgbClr val="FFFFFF"/>
                </a:highlight>
                <a:latin typeface="Consolas"/>
              </a:rPr>
              <a:t>// initializing code</a:t>
            </a:r>
            <a:endParaRPr lang="en-US" sz="1632" dirty="0">
              <a:solidFill>
                <a:srgbClr val="000000"/>
              </a:solidFill>
              <a:highlight>
                <a:srgbClr val="FFFFFF"/>
              </a:highlight>
              <a:latin typeface="Consolas"/>
            </a:endParaRPr>
          </a:p>
          <a:p>
            <a:pPr marL="0" indent="0">
              <a:buNone/>
            </a:pPr>
            <a:r>
              <a:rPr lang="en-US" sz="1632" b="1" dirty="0" err="1">
                <a:solidFill>
                  <a:srgbClr val="000000"/>
                </a:solidFill>
                <a:highlight>
                  <a:srgbClr val="FFFFFF"/>
                </a:highlight>
                <a:latin typeface="Consolas"/>
              </a:rPr>
              <a:t>DataTransferManager</a:t>
            </a:r>
            <a:r>
              <a:rPr lang="en-US" sz="1632" b="1" dirty="0">
                <a:solidFill>
                  <a:srgbClr val="000000"/>
                </a:solidFill>
                <a:highlight>
                  <a:srgbClr val="FFFFFF"/>
                </a:highlight>
                <a:latin typeface="Consolas"/>
              </a:rPr>
              <a:t> </a:t>
            </a:r>
            <a:r>
              <a:rPr lang="en-US" sz="1632" b="1" dirty="0" err="1">
                <a:solidFill>
                  <a:srgbClr val="000000"/>
                </a:solidFill>
                <a:highlight>
                  <a:srgbClr val="FFFFFF"/>
                </a:highlight>
                <a:latin typeface="Consolas"/>
              </a:rPr>
              <a:t>dataTransferManager</a:t>
            </a:r>
            <a:r>
              <a:rPr lang="en-US" sz="1632" b="1" dirty="0">
                <a:solidFill>
                  <a:srgbClr val="000000"/>
                </a:solidFill>
                <a:highlight>
                  <a:srgbClr val="FFFFFF"/>
                </a:highlight>
                <a:latin typeface="Consolas"/>
              </a:rPr>
              <a:t> = </a:t>
            </a:r>
            <a:r>
              <a:rPr lang="en-US" sz="1632" b="1" dirty="0" err="1">
                <a:solidFill>
                  <a:srgbClr val="000000"/>
                </a:solidFill>
                <a:highlight>
                  <a:srgbClr val="FFFFFF"/>
                </a:highlight>
                <a:latin typeface="Consolas"/>
              </a:rPr>
              <a:t>DataTransferManager.GetForCurrentView</a:t>
            </a:r>
            <a:r>
              <a:rPr lang="en-US" sz="1632" b="1" dirty="0">
                <a:solidFill>
                  <a:srgbClr val="000000"/>
                </a:solidFill>
                <a:highlight>
                  <a:srgbClr val="FFFFFF"/>
                </a:highlight>
                <a:latin typeface="Consolas"/>
              </a:rPr>
              <a:t>();</a:t>
            </a:r>
          </a:p>
          <a:p>
            <a:pPr marL="0" indent="0">
              <a:buNone/>
            </a:pPr>
            <a:r>
              <a:rPr lang="en-US" sz="1632" b="1" dirty="0" err="1">
                <a:solidFill>
                  <a:srgbClr val="000000"/>
                </a:solidFill>
                <a:highlight>
                  <a:srgbClr val="FFFFFF"/>
                </a:highlight>
                <a:latin typeface="Consolas"/>
              </a:rPr>
              <a:t>dataTransferManager.DataRequested</a:t>
            </a:r>
            <a:r>
              <a:rPr lang="en-US" sz="1632" b="1" dirty="0">
                <a:solidFill>
                  <a:srgbClr val="000000"/>
                </a:solidFill>
                <a:highlight>
                  <a:srgbClr val="FFFFFF"/>
                </a:highlight>
                <a:latin typeface="Consolas"/>
              </a:rPr>
              <a:t> += </a:t>
            </a:r>
            <a:r>
              <a:rPr lang="en-US" sz="1632" b="1" dirty="0">
                <a:solidFill>
                  <a:srgbClr val="0000FF"/>
                </a:solidFill>
                <a:highlight>
                  <a:srgbClr val="FFFFFF"/>
                </a:highlight>
                <a:latin typeface="Consolas"/>
              </a:rPr>
              <a:t>new</a:t>
            </a:r>
            <a:r>
              <a:rPr lang="en-US" sz="1632" b="1" dirty="0">
                <a:solidFill>
                  <a:srgbClr val="000000"/>
                </a:solidFill>
                <a:highlight>
                  <a:srgbClr val="FFFFFF"/>
                </a:highlight>
                <a:latin typeface="Consolas"/>
              </a:rPr>
              <a:t> </a:t>
            </a:r>
            <a:r>
              <a:rPr lang="en-US" sz="1632" b="1" dirty="0" err="1">
                <a:solidFill>
                  <a:srgbClr val="000000"/>
                </a:solidFill>
                <a:highlight>
                  <a:srgbClr val="FFFFFF"/>
                </a:highlight>
                <a:latin typeface="Consolas"/>
              </a:rPr>
              <a:t>TypedEventHandler</a:t>
            </a:r>
            <a:r>
              <a:rPr lang="en-US" sz="1632" b="1" dirty="0">
                <a:solidFill>
                  <a:srgbClr val="000000"/>
                </a:solidFill>
                <a:highlight>
                  <a:srgbClr val="FFFFFF"/>
                </a:highlight>
                <a:latin typeface="Consolas"/>
              </a:rPr>
              <a:t>&lt;</a:t>
            </a:r>
            <a:r>
              <a:rPr lang="en-US" sz="1632" b="1" dirty="0" err="1">
                <a:solidFill>
                  <a:srgbClr val="000000"/>
                </a:solidFill>
                <a:highlight>
                  <a:srgbClr val="FFFFFF"/>
                </a:highlight>
                <a:latin typeface="Consolas"/>
              </a:rPr>
              <a:t>DataTransferManager</a:t>
            </a:r>
            <a:r>
              <a:rPr lang="en-US" sz="1632" b="1" dirty="0">
                <a:solidFill>
                  <a:srgbClr val="000000"/>
                </a:solidFill>
                <a:highlight>
                  <a:srgbClr val="FFFFFF"/>
                </a:highlight>
                <a:latin typeface="Consolas"/>
              </a:rPr>
              <a:t>, 	</a:t>
            </a:r>
            <a:r>
              <a:rPr lang="en-US" sz="1632" b="1" dirty="0" err="1">
                <a:solidFill>
                  <a:srgbClr val="000000"/>
                </a:solidFill>
                <a:highlight>
                  <a:srgbClr val="FFFFFF"/>
                </a:highlight>
                <a:latin typeface="Consolas"/>
              </a:rPr>
              <a:t>DataRequestedEventArgs</a:t>
            </a:r>
            <a:r>
              <a:rPr lang="en-US" sz="1632" b="1" dirty="0">
                <a:solidFill>
                  <a:srgbClr val="000000"/>
                </a:solidFill>
                <a:highlight>
                  <a:srgbClr val="FFFFFF"/>
                </a:highlight>
                <a:latin typeface="Consolas"/>
              </a:rPr>
              <a:t>&gt;(</a:t>
            </a:r>
            <a:r>
              <a:rPr lang="en-US" sz="1632" b="1" dirty="0" err="1">
                <a:solidFill>
                  <a:srgbClr val="0000FF"/>
                </a:solidFill>
                <a:highlight>
                  <a:srgbClr val="FFFFFF"/>
                </a:highlight>
                <a:latin typeface="Consolas"/>
              </a:rPr>
              <a:t>this</a:t>
            </a:r>
            <a:r>
              <a:rPr lang="en-US" sz="1632" b="1" dirty="0" err="1">
                <a:solidFill>
                  <a:srgbClr val="000000"/>
                </a:solidFill>
                <a:highlight>
                  <a:srgbClr val="FFFFFF"/>
                </a:highlight>
                <a:latin typeface="Consolas"/>
              </a:rPr>
              <a:t>.DataRequested</a:t>
            </a:r>
            <a:r>
              <a:rPr lang="en-US" sz="1632" b="1" dirty="0">
                <a:solidFill>
                  <a:srgbClr val="000000"/>
                </a:solidFill>
                <a:highlight>
                  <a:srgbClr val="FFFFFF"/>
                </a:highlight>
                <a:latin typeface="Consolas"/>
              </a:rPr>
              <a:t>);</a:t>
            </a:r>
          </a:p>
          <a:p>
            <a:pPr marL="0" indent="0">
              <a:buNone/>
            </a:pPr>
            <a:endParaRPr lang="en-US" sz="1632" dirty="0">
              <a:solidFill>
                <a:srgbClr val="000000"/>
              </a:solidFill>
              <a:highlight>
                <a:srgbClr val="FFFFFF"/>
              </a:highlight>
              <a:latin typeface="Consolas"/>
            </a:endParaRPr>
          </a:p>
          <a:p>
            <a:pPr marL="0" indent="0">
              <a:buNone/>
            </a:pPr>
            <a:r>
              <a:rPr lang="en-US" sz="1632" dirty="0">
                <a:solidFill>
                  <a:srgbClr val="008000"/>
                </a:solidFill>
                <a:highlight>
                  <a:srgbClr val="FFFFFF"/>
                </a:highlight>
                <a:latin typeface="Consolas"/>
              </a:rPr>
              <a:t>// registered function</a:t>
            </a:r>
            <a:endParaRPr lang="en-US" sz="1632" dirty="0">
              <a:solidFill>
                <a:srgbClr val="000000"/>
              </a:solidFill>
              <a:highlight>
                <a:srgbClr val="FFFFFF"/>
              </a:highlight>
              <a:latin typeface="Consolas"/>
            </a:endParaRPr>
          </a:p>
          <a:p>
            <a:pPr marL="0" indent="0">
              <a:buNone/>
            </a:pPr>
            <a:r>
              <a:rPr lang="it-IT" sz="1632" dirty="0">
                <a:solidFill>
                  <a:srgbClr val="0000FF"/>
                </a:solidFill>
                <a:highlight>
                  <a:srgbClr val="FFFFFF"/>
                </a:highlight>
                <a:latin typeface="Consolas"/>
              </a:rPr>
              <a:t>private</a:t>
            </a:r>
            <a:r>
              <a:rPr lang="it-IT" sz="1632" dirty="0">
                <a:solidFill>
                  <a:srgbClr val="000000"/>
                </a:solidFill>
                <a:highlight>
                  <a:srgbClr val="FFFFFF"/>
                </a:highlight>
                <a:latin typeface="Consolas"/>
              </a:rPr>
              <a:t> </a:t>
            </a:r>
            <a:r>
              <a:rPr lang="it-IT" sz="1632" dirty="0">
                <a:solidFill>
                  <a:srgbClr val="0000FF"/>
                </a:solidFill>
                <a:highlight>
                  <a:srgbClr val="FFFFFF"/>
                </a:highlight>
                <a:latin typeface="Consolas"/>
              </a:rPr>
              <a:t>void</a:t>
            </a:r>
            <a:r>
              <a:rPr lang="it-IT" sz="1632" dirty="0">
                <a:solidFill>
                  <a:srgbClr val="000000"/>
                </a:solidFill>
                <a:highlight>
                  <a:srgbClr val="FFFFFF"/>
                </a:highlight>
                <a:latin typeface="Consolas"/>
              </a:rPr>
              <a:t> DataRequested(DataTransferManager sender, DataRequestedEventArgs e)</a:t>
            </a:r>
          </a:p>
          <a:p>
            <a:pPr marL="0" indent="0">
              <a:buNone/>
            </a:pPr>
            <a:r>
              <a:rPr lang="en-US" sz="1632" dirty="0">
                <a:solidFill>
                  <a:srgbClr val="000000"/>
                </a:solidFill>
                <a:highlight>
                  <a:srgbClr val="FFFFFF"/>
                </a:highlight>
                <a:latin typeface="Consolas"/>
              </a:rPr>
              <a:t>{</a:t>
            </a:r>
          </a:p>
          <a:p>
            <a:pPr marL="0" indent="0">
              <a:buNone/>
            </a:pPr>
            <a:r>
              <a:rPr lang="en-US" sz="1632" dirty="0">
                <a:solidFill>
                  <a:srgbClr val="000000"/>
                </a:solidFill>
                <a:highlight>
                  <a:srgbClr val="FFFFFF"/>
                </a:highlight>
                <a:latin typeface="Consolas"/>
              </a:rPr>
              <a:t>    </a:t>
            </a:r>
            <a:r>
              <a:rPr lang="en-US" sz="1632" dirty="0" err="1">
                <a:solidFill>
                  <a:srgbClr val="000000"/>
                </a:solidFill>
                <a:highlight>
                  <a:srgbClr val="FFFFFF"/>
                </a:highlight>
                <a:latin typeface="Consolas"/>
              </a:rPr>
              <a:t>DataRequest</a:t>
            </a:r>
            <a:r>
              <a:rPr lang="en-US" sz="1632" dirty="0">
                <a:solidFill>
                  <a:srgbClr val="000000"/>
                </a:solidFill>
                <a:highlight>
                  <a:srgbClr val="FFFFFF"/>
                </a:highlight>
                <a:latin typeface="Consolas"/>
              </a:rPr>
              <a:t> request = </a:t>
            </a:r>
            <a:r>
              <a:rPr lang="en-US" sz="1632" dirty="0" err="1">
                <a:solidFill>
                  <a:srgbClr val="000000"/>
                </a:solidFill>
                <a:highlight>
                  <a:srgbClr val="FFFFFF"/>
                </a:highlight>
                <a:latin typeface="Consolas"/>
              </a:rPr>
              <a:t>e.Request</a:t>
            </a:r>
            <a:r>
              <a:rPr lang="en-US" sz="1632" dirty="0">
                <a:solidFill>
                  <a:srgbClr val="000000"/>
                </a:solidFill>
                <a:highlight>
                  <a:srgbClr val="FFFFFF"/>
                </a:highlight>
                <a:latin typeface="Consolas"/>
              </a:rPr>
              <a:t>;</a:t>
            </a:r>
          </a:p>
          <a:p>
            <a:pPr marL="0" indent="0">
              <a:buNone/>
            </a:pPr>
            <a:r>
              <a:rPr lang="en-US" sz="1632" dirty="0">
                <a:solidFill>
                  <a:srgbClr val="000000"/>
                </a:solidFill>
                <a:highlight>
                  <a:srgbClr val="FFFFFF"/>
                </a:highlight>
                <a:latin typeface="Consolas"/>
              </a:rPr>
              <a:t>    { </a:t>
            </a:r>
          </a:p>
          <a:p>
            <a:pPr marL="0" indent="0">
              <a:buNone/>
            </a:pPr>
            <a:r>
              <a:rPr lang="en-US" sz="1632" b="1" dirty="0">
                <a:solidFill>
                  <a:srgbClr val="000000"/>
                </a:solidFill>
                <a:highlight>
                  <a:srgbClr val="FFFFFF"/>
                </a:highlight>
                <a:latin typeface="Consolas"/>
              </a:rPr>
              <a:t>        </a:t>
            </a:r>
            <a:r>
              <a:rPr lang="en-US" sz="1632" b="1" dirty="0" err="1">
                <a:solidFill>
                  <a:srgbClr val="000000"/>
                </a:solidFill>
                <a:highlight>
                  <a:srgbClr val="FFFFFF"/>
                </a:highlight>
                <a:latin typeface="Consolas"/>
              </a:rPr>
              <a:t>DataPackage</a:t>
            </a:r>
            <a:r>
              <a:rPr lang="en-US" sz="1632" b="1" dirty="0">
                <a:solidFill>
                  <a:srgbClr val="000000"/>
                </a:solidFill>
                <a:highlight>
                  <a:srgbClr val="FFFFFF"/>
                </a:highlight>
                <a:latin typeface="Consolas"/>
              </a:rPr>
              <a:t> </a:t>
            </a:r>
            <a:r>
              <a:rPr lang="en-US" sz="1632" b="1" dirty="0" err="1">
                <a:solidFill>
                  <a:srgbClr val="000000"/>
                </a:solidFill>
                <a:highlight>
                  <a:srgbClr val="FFFFFF"/>
                </a:highlight>
                <a:latin typeface="Consolas"/>
              </a:rPr>
              <a:t>requestData</a:t>
            </a:r>
            <a:r>
              <a:rPr lang="en-US" sz="1632" b="1" dirty="0">
                <a:solidFill>
                  <a:srgbClr val="000000"/>
                </a:solidFill>
                <a:highlight>
                  <a:srgbClr val="FFFFFF"/>
                </a:highlight>
                <a:latin typeface="Consolas"/>
              </a:rPr>
              <a:t> = </a:t>
            </a:r>
            <a:r>
              <a:rPr lang="en-US" sz="1632" b="1" dirty="0">
                <a:solidFill>
                  <a:srgbClr val="2B91AF"/>
                </a:solidFill>
                <a:highlight>
                  <a:srgbClr val="FFFFFF"/>
                </a:highlight>
                <a:latin typeface="Consolas"/>
              </a:rPr>
              <a:t>String</a:t>
            </a:r>
            <a:r>
              <a:rPr lang="en-US" sz="1632" b="1" dirty="0">
                <a:solidFill>
                  <a:srgbClr val="000000"/>
                </a:solidFill>
                <a:highlight>
                  <a:srgbClr val="FFFFFF"/>
                </a:highlight>
                <a:latin typeface="Consolas"/>
              </a:rPr>
              <a:t>; </a:t>
            </a:r>
          </a:p>
          <a:p>
            <a:pPr marL="0" indent="0">
              <a:buNone/>
            </a:pPr>
            <a:r>
              <a:rPr lang="en-US" sz="1632" b="1" dirty="0">
                <a:solidFill>
                  <a:srgbClr val="000000"/>
                </a:solidFill>
                <a:highlight>
                  <a:srgbClr val="FFFFFF"/>
                </a:highlight>
                <a:latin typeface="Consolas"/>
              </a:rPr>
              <a:t>        </a:t>
            </a:r>
            <a:r>
              <a:rPr lang="en-US" sz="1632" b="1" dirty="0" err="1">
                <a:solidFill>
                  <a:srgbClr val="000000"/>
                </a:solidFill>
                <a:highlight>
                  <a:srgbClr val="FFFFFF"/>
                </a:highlight>
                <a:latin typeface="Consolas"/>
              </a:rPr>
              <a:t>request.Properties.Title</a:t>
            </a:r>
            <a:r>
              <a:rPr lang="en-US" sz="1632" b="1" dirty="0">
                <a:solidFill>
                  <a:srgbClr val="000000"/>
                </a:solidFill>
                <a:highlight>
                  <a:srgbClr val="FFFFFF"/>
                </a:highlight>
                <a:latin typeface="Consolas"/>
              </a:rPr>
              <a:t> = </a:t>
            </a:r>
            <a:r>
              <a:rPr lang="en-US" sz="1632" b="1" dirty="0">
                <a:solidFill>
                  <a:srgbClr val="2B91AF"/>
                </a:solidFill>
                <a:highlight>
                  <a:srgbClr val="FFFFFF"/>
                </a:highlight>
                <a:latin typeface="Consolas"/>
              </a:rPr>
              <a:t>String</a:t>
            </a:r>
            <a:r>
              <a:rPr lang="en-US" sz="1632" b="1" dirty="0">
                <a:solidFill>
                  <a:srgbClr val="000000"/>
                </a:solidFill>
                <a:highlight>
                  <a:srgbClr val="FFFFFF"/>
                </a:highlight>
                <a:latin typeface="Consolas"/>
              </a:rPr>
              <a:t>; </a:t>
            </a:r>
          </a:p>
          <a:p>
            <a:pPr marL="0" indent="0">
              <a:buNone/>
            </a:pPr>
            <a:r>
              <a:rPr lang="en-US" sz="1632" b="1" dirty="0">
                <a:solidFill>
                  <a:srgbClr val="000000"/>
                </a:solidFill>
                <a:highlight>
                  <a:srgbClr val="FFFFFF"/>
                </a:highlight>
                <a:latin typeface="Consolas"/>
              </a:rPr>
              <a:t>        </a:t>
            </a:r>
            <a:r>
              <a:rPr lang="en-US" sz="1632" b="1" dirty="0" err="1">
                <a:solidFill>
                  <a:srgbClr val="000000"/>
                </a:solidFill>
                <a:highlight>
                  <a:srgbClr val="FFFFFF"/>
                </a:highlight>
                <a:latin typeface="Consolas"/>
              </a:rPr>
              <a:t>request.Properties.Description</a:t>
            </a:r>
            <a:r>
              <a:rPr lang="en-US" sz="1632" b="1" dirty="0">
                <a:solidFill>
                  <a:srgbClr val="000000"/>
                </a:solidFill>
                <a:highlight>
                  <a:srgbClr val="FFFFFF"/>
                </a:highlight>
                <a:latin typeface="Consolas"/>
              </a:rPr>
              <a:t> = </a:t>
            </a:r>
            <a:r>
              <a:rPr lang="en-US" sz="1632" b="1" dirty="0">
                <a:solidFill>
                  <a:srgbClr val="2B91AF"/>
                </a:solidFill>
                <a:highlight>
                  <a:srgbClr val="FFFFFF"/>
                </a:highlight>
                <a:latin typeface="Consolas"/>
              </a:rPr>
              <a:t>String</a:t>
            </a:r>
            <a:r>
              <a:rPr lang="en-US" sz="1632" b="1" dirty="0">
                <a:solidFill>
                  <a:srgbClr val="000000"/>
                </a:solidFill>
                <a:highlight>
                  <a:srgbClr val="FFFFFF"/>
                </a:highlight>
                <a:latin typeface="Consolas"/>
              </a:rPr>
              <a:t>; </a:t>
            </a:r>
            <a:r>
              <a:rPr lang="en-US" sz="1632" b="1" dirty="0">
                <a:solidFill>
                  <a:srgbClr val="008000"/>
                </a:solidFill>
                <a:highlight>
                  <a:srgbClr val="FFFFFF"/>
                </a:highlight>
                <a:latin typeface="Consolas"/>
              </a:rPr>
              <a:t>// The description is optional. </a:t>
            </a:r>
            <a:endParaRPr lang="en-US" sz="1632" b="1" dirty="0">
              <a:solidFill>
                <a:srgbClr val="000000"/>
              </a:solidFill>
              <a:highlight>
                <a:srgbClr val="FFFFFF"/>
              </a:highlight>
              <a:latin typeface="Consolas"/>
            </a:endParaRPr>
          </a:p>
          <a:p>
            <a:pPr marL="0" indent="0">
              <a:buNone/>
            </a:pPr>
            <a:r>
              <a:rPr lang="en-US" sz="1632" b="1" dirty="0">
                <a:solidFill>
                  <a:srgbClr val="000000"/>
                </a:solidFill>
                <a:highlight>
                  <a:srgbClr val="FFFFFF"/>
                </a:highlight>
                <a:latin typeface="Consolas"/>
              </a:rPr>
              <a:t>        </a:t>
            </a:r>
            <a:r>
              <a:rPr lang="en-US" sz="1632" b="1" dirty="0" err="1">
                <a:solidFill>
                  <a:srgbClr val="000000"/>
                </a:solidFill>
                <a:highlight>
                  <a:srgbClr val="FFFFFF"/>
                </a:highlight>
                <a:latin typeface="Consolas"/>
              </a:rPr>
              <a:t>request.SetUri</a:t>
            </a:r>
            <a:r>
              <a:rPr lang="en-US" sz="1632" b="1" dirty="0">
                <a:solidFill>
                  <a:srgbClr val="000000"/>
                </a:solidFill>
                <a:highlight>
                  <a:srgbClr val="FFFFFF"/>
                </a:highlight>
                <a:latin typeface="Consolas"/>
              </a:rPr>
              <a:t>(</a:t>
            </a:r>
            <a:r>
              <a:rPr lang="en-US" sz="1632" b="1" dirty="0">
                <a:solidFill>
                  <a:srgbClr val="2B91AF"/>
                </a:solidFill>
                <a:highlight>
                  <a:srgbClr val="FFFFFF"/>
                </a:highlight>
                <a:latin typeface="Consolas"/>
              </a:rPr>
              <a:t>Uri</a:t>
            </a:r>
            <a:r>
              <a:rPr lang="en-US" sz="1632" b="1" dirty="0">
                <a:solidFill>
                  <a:srgbClr val="000000"/>
                </a:solidFill>
                <a:highlight>
                  <a:srgbClr val="FFFFFF"/>
                </a:highlight>
                <a:latin typeface="Consolas"/>
              </a:rPr>
              <a:t>); </a:t>
            </a:r>
          </a:p>
          <a:p>
            <a:pPr marL="0" indent="0">
              <a:buNone/>
            </a:pPr>
            <a:r>
              <a:rPr lang="en-US" sz="1632" dirty="0">
                <a:solidFill>
                  <a:srgbClr val="000000"/>
                </a:solidFill>
                <a:highlight>
                  <a:srgbClr val="FFFFFF"/>
                </a:highlight>
                <a:latin typeface="Consolas"/>
              </a:rPr>
              <a:t>    } </a:t>
            </a:r>
          </a:p>
          <a:p>
            <a:pPr marL="0" indent="0">
              <a:buNone/>
            </a:pPr>
            <a:r>
              <a:rPr lang="en-US" sz="1632" dirty="0">
                <a:solidFill>
                  <a:srgbClr val="000000"/>
                </a:solidFill>
                <a:highlight>
                  <a:srgbClr val="FFFFFF"/>
                </a:highlight>
                <a:latin typeface="Consolas"/>
              </a:rPr>
              <a:t>}</a:t>
            </a:r>
            <a:endParaRPr lang="en-US" sz="1632" dirty="0">
              <a:latin typeface="Consolas" pitchFamily="49" charset="0"/>
              <a:cs typeface="Consolas" pitchFamily="49" charset="0"/>
            </a:endParaRPr>
          </a:p>
        </p:txBody>
      </p:sp>
    </p:spTree>
    <p:extLst>
      <p:ext uri="{BB962C8B-B14F-4D97-AF65-F5344CB8AC3E}">
        <p14:creationId xmlns:p14="http://schemas.microsoft.com/office/powerpoint/2010/main" val="1863942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fade">
                                      <p:cBhvr>
                                        <p:cTn id="21" dur="500"/>
                                        <p:tgtEl>
                                          <p:spTgt spid="3">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Effect transition="in" filter="fade">
                                      <p:cBhvr>
                                        <p:cTn id="2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mn-lt"/>
              </a:rPr>
              <a:t>Sharing details - target</a:t>
            </a:r>
            <a:endParaRPr lang="en-US" dirty="0">
              <a:solidFill>
                <a:schemeClr val="bg1"/>
              </a:solidFill>
              <a:latin typeface="+mn-lt"/>
            </a:endParaRPr>
          </a:p>
        </p:txBody>
      </p:sp>
      <p:sp>
        <p:nvSpPr>
          <p:cNvPr id="3" name="Text Placeholder 2"/>
          <p:cNvSpPr>
            <a:spLocks noGrp="1"/>
          </p:cNvSpPr>
          <p:nvPr>
            <p:ph type="body" sz="quarter" idx="10"/>
          </p:nvPr>
        </p:nvSpPr>
        <p:spPr>
          <a:xfrm>
            <a:off x="412382" y="1157783"/>
            <a:ext cx="11370960" cy="4955361"/>
          </a:xfrm>
          <a:solidFill>
            <a:schemeClr val="tx1"/>
          </a:solidFill>
        </p:spPr>
        <p:txBody>
          <a:bodyPr/>
          <a:lstStyle/>
          <a:p>
            <a:pPr marL="0" indent="0">
              <a:buNone/>
            </a:pPr>
            <a:endParaRPr lang="en-US" sz="1836" dirty="0">
              <a:solidFill>
                <a:srgbClr val="0000FF"/>
              </a:solidFill>
              <a:latin typeface="Consolas" panose="020B0609020204030204" pitchFamily="49" charset="0"/>
              <a:cs typeface="Consolas" panose="020B0609020204030204" pitchFamily="49" charset="0"/>
            </a:endParaRPr>
          </a:p>
          <a:p>
            <a:pPr marL="0" indent="0">
              <a:buNone/>
            </a:pPr>
            <a:r>
              <a:rPr lang="en-US" sz="1836" dirty="0">
                <a:solidFill>
                  <a:srgbClr val="0000FF"/>
                </a:solidFill>
                <a:latin typeface="Consolas" panose="020B0609020204030204" pitchFamily="49" charset="0"/>
                <a:cs typeface="Consolas" panose="020B0609020204030204" pitchFamily="49" charset="0"/>
              </a:rPr>
              <a:t>…</a:t>
            </a:r>
          </a:p>
          <a:p>
            <a:pPr marL="0" indent="0">
              <a:buNone/>
            </a:pPr>
            <a:r>
              <a:rPr lang="en-US" sz="1836" b="1" dirty="0">
                <a:solidFill>
                  <a:srgbClr val="0000FF"/>
                </a:solidFill>
                <a:latin typeface="Consolas" panose="020B0609020204030204" pitchFamily="49" charset="0"/>
                <a:cs typeface="Consolas" panose="020B0609020204030204" pitchFamily="49" charset="0"/>
              </a:rPr>
              <a:t>if</a:t>
            </a:r>
            <a:r>
              <a:rPr lang="en-US" sz="1836" b="1" dirty="0">
                <a:solidFill>
                  <a:srgbClr val="000000"/>
                </a:solidFill>
                <a:latin typeface="Consolas" panose="020B0609020204030204" pitchFamily="49" charset="0"/>
                <a:cs typeface="Consolas" panose="020B0609020204030204" pitchFamily="49" charset="0"/>
              </a:rPr>
              <a:t> (</a:t>
            </a:r>
            <a:r>
              <a:rPr lang="en-US" sz="1836" b="1" dirty="0" err="1">
                <a:solidFill>
                  <a:srgbClr val="000000"/>
                </a:solidFill>
                <a:latin typeface="Consolas" panose="020B0609020204030204" pitchFamily="49" charset="0"/>
                <a:cs typeface="Consolas" panose="020B0609020204030204" pitchFamily="49" charset="0"/>
              </a:rPr>
              <a:t>eventObject.detail.kind</a:t>
            </a:r>
            <a:r>
              <a:rPr lang="en-US" sz="1836" b="1" dirty="0">
                <a:solidFill>
                  <a:srgbClr val="000000"/>
                </a:solidFill>
                <a:latin typeface="Consolas" panose="020B0609020204030204" pitchFamily="49" charset="0"/>
                <a:cs typeface="Consolas" panose="020B0609020204030204" pitchFamily="49" charset="0"/>
              </a:rPr>
              <a:t> === </a:t>
            </a:r>
            <a:r>
              <a:rPr lang="en-US" sz="1836" b="1" dirty="0" err="1">
                <a:solidFill>
                  <a:srgbClr val="000000"/>
                </a:solidFill>
                <a:latin typeface="Consolas" panose="020B0609020204030204" pitchFamily="49" charset="0"/>
                <a:cs typeface="Consolas" panose="020B0609020204030204" pitchFamily="49" charset="0"/>
              </a:rPr>
              <a:t>Windows.ApplicationModel.Activation.ActivationKind.shareTarget</a:t>
            </a:r>
            <a:r>
              <a:rPr lang="en-US" sz="1836" b="1" dirty="0">
                <a:solidFill>
                  <a:srgbClr val="000000"/>
                </a:solidFill>
                <a:latin typeface="Consolas" panose="020B0609020204030204" pitchFamily="49" charset="0"/>
                <a:cs typeface="Consolas" panose="020B0609020204030204" pitchFamily="49" charset="0"/>
              </a:rPr>
              <a:t>) { </a:t>
            </a:r>
          </a:p>
          <a:p>
            <a:pPr marL="0" indent="0">
              <a:buNone/>
            </a:pPr>
            <a:r>
              <a:rPr lang="en-US" sz="1836" b="1" dirty="0">
                <a:solidFill>
                  <a:srgbClr val="008000"/>
                </a:solidFill>
                <a:latin typeface="Consolas" panose="020B0609020204030204" pitchFamily="49" charset="0"/>
                <a:cs typeface="Consolas" panose="020B0609020204030204" pitchFamily="49" charset="0"/>
              </a:rPr>
              <a:t>// Code to handle activation goes here.</a:t>
            </a:r>
            <a:r>
              <a:rPr lang="en-US" sz="1836" b="1" dirty="0">
                <a:solidFill>
                  <a:srgbClr val="000000"/>
                </a:solidFill>
                <a:latin typeface="Consolas" panose="020B0609020204030204" pitchFamily="49" charset="0"/>
                <a:cs typeface="Consolas" panose="020B0609020204030204" pitchFamily="49" charset="0"/>
              </a:rPr>
              <a:t> } </a:t>
            </a:r>
            <a:endParaRPr lang="en-US" sz="1836" b="1" dirty="0">
              <a:solidFill>
                <a:srgbClr val="000000"/>
              </a:solidFill>
              <a:highlight>
                <a:srgbClr val="FFFFFF"/>
              </a:highlight>
              <a:latin typeface="Consolas" panose="020B0609020204030204" pitchFamily="49" charset="0"/>
              <a:cs typeface="Consolas" panose="020B0609020204030204" pitchFamily="49" charset="0"/>
            </a:endParaRPr>
          </a:p>
          <a:p>
            <a:pPr marL="0" indent="0">
              <a:buNone/>
            </a:pPr>
            <a:r>
              <a:rPr lang="en-US" sz="1836" dirty="0">
                <a:solidFill>
                  <a:srgbClr val="0000FF"/>
                </a:solidFill>
                <a:highlight>
                  <a:srgbClr val="FFFFFF"/>
                </a:highlight>
                <a:latin typeface="Consolas" panose="020B0609020204030204" pitchFamily="49" charset="0"/>
                <a:cs typeface="Consolas" panose="020B0609020204030204" pitchFamily="49" charset="0"/>
              </a:rPr>
              <a:t>…</a:t>
            </a:r>
          </a:p>
          <a:p>
            <a:pPr marL="0" indent="0">
              <a:buNone/>
            </a:pPr>
            <a:endParaRPr lang="en-US" sz="1836" dirty="0">
              <a:solidFill>
                <a:srgbClr val="0000FF"/>
              </a:solidFill>
              <a:highlight>
                <a:srgbClr val="FFFFFF"/>
              </a:highlight>
              <a:latin typeface="Consolas" panose="020B0609020204030204" pitchFamily="49" charset="0"/>
              <a:cs typeface="Consolas" panose="020B0609020204030204" pitchFamily="49" charset="0"/>
            </a:endParaRPr>
          </a:p>
          <a:p>
            <a:pPr marL="0" indent="0">
              <a:buNone/>
            </a:pPr>
            <a:r>
              <a:rPr lang="en-US" sz="1836" dirty="0" err="1">
                <a:solidFill>
                  <a:srgbClr val="2B91AF"/>
                </a:solidFill>
                <a:highlight>
                  <a:srgbClr val="FFFFFF"/>
                </a:highlight>
                <a:latin typeface="Consolas"/>
              </a:rPr>
              <a:t>ShareOperation</a:t>
            </a:r>
            <a:r>
              <a:rPr lang="en-US" sz="1836" dirty="0">
                <a:solidFill>
                  <a:srgbClr val="2B91AF"/>
                </a:solidFill>
                <a:highlight>
                  <a:srgbClr val="FFFFFF"/>
                </a:highlight>
                <a:latin typeface="Consolas"/>
              </a:rPr>
              <a:t> </a:t>
            </a:r>
            <a:r>
              <a:rPr lang="en-US" sz="1836" dirty="0" err="1">
                <a:solidFill>
                  <a:srgbClr val="000000"/>
                </a:solidFill>
                <a:highlight>
                  <a:srgbClr val="FFFFFF"/>
                </a:highlight>
                <a:latin typeface="Consolas"/>
              </a:rPr>
              <a:t>shareOperation</a:t>
            </a:r>
            <a:r>
              <a:rPr lang="en-US" sz="1836" dirty="0">
                <a:solidFill>
                  <a:srgbClr val="000000"/>
                </a:solidFill>
                <a:highlight>
                  <a:srgbClr val="FFFFFF"/>
                </a:highlight>
                <a:latin typeface="Consolas"/>
              </a:rPr>
              <a:t> = (</a:t>
            </a:r>
            <a:r>
              <a:rPr lang="en-US" sz="1836" dirty="0" err="1">
                <a:solidFill>
                  <a:srgbClr val="2B91AF"/>
                </a:solidFill>
                <a:highlight>
                  <a:srgbClr val="FFFFFF"/>
                </a:highlight>
                <a:latin typeface="Consolas"/>
              </a:rPr>
              <a:t>ShareOperation</a:t>
            </a:r>
            <a:r>
              <a:rPr lang="en-US" sz="1836" dirty="0">
                <a:solidFill>
                  <a:srgbClr val="000000"/>
                </a:solidFill>
                <a:highlight>
                  <a:srgbClr val="FFFFFF"/>
                </a:highlight>
                <a:latin typeface="Consolas"/>
              </a:rPr>
              <a:t>)</a:t>
            </a:r>
            <a:r>
              <a:rPr lang="en-US" sz="1836" dirty="0" err="1">
                <a:solidFill>
                  <a:srgbClr val="000000"/>
                </a:solidFill>
                <a:highlight>
                  <a:srgbClr val="FFFFFF"/>
                </a:highlight>
                <a:latin typeface="Consolas"/>
              </a:rPr>
              <a:t>e.Parameter</a:t>
            </a:r>
            <a:r>
              <a:rPr lang="en-US" sz="1836" dirty="0">
                <a:solidFill>
                  <a:srgbClr val="000000"/>
                </a:solidFill>
                <a:highlight>
                  <a:srgbClr val="FFFFFF"/>
                </a:highlight>
                <a:latin typeface="Consolas"/>
              </a:rPr>
              <a:t>;</a:t>
            </a:r>
          </a:p>
          <a:p>
            <a:pPr marL="0" indent="0">
              <a:buNone/>
            </a:pPr>
            <a:r>
              <a:rPr lang="en-US" sz="1836" dirty="0">
                <a:solidFill>
                  <a:srgbClr val="0000FF"/>
                </a:solidFill>
                <a:highlight>
                  <a:srgbClr val="FFFFFF"/>
                </a:highlight>
                <a:latin typeface="Consolas"/>
              </a:rPr>
              <a:t>await</a:t>
            </a:r>
            <a:r>
              <a:rPr lang="en-US" sz="1836" dirty="0">
                <a:solidFill>
                  <a:srgbClr val="000000"/>
                </a:solidFill>
                <a:highlight>
                  <a:srgbClr val="FFFFFF"/>
                </a:highlight>
                <a:latin typeface="Consolas"/>
              </a:rPr>
              <a:t> </a:t>
            </a:r>
            <a:r>
              <a:rPr lang="en-US" sz="1836" dirty="0" err="1">
                <a:solidFill>
                  <a:srgbClr val="2B91AF"/>
                </a:solidFill>
                <a:highlight>
                  <a:srgbClr val="FFFFFF"/>
                </a:highlight>
                <a:latin typeface="Consolas"/>
              </a:rPr>
              <a:t>Task</a:t>
            </a:r>
            <a:r>
              <a:rPr lang="en-US" sz="1836" dirty="0" err="1">
                <a:solidFill>
                  <a:srgbClr val="000000"/>
                </a:solidFill>
                <a:highlight>
                  <a:srgbClr val="FFFFFF"/>
                </a:highlight>
                <a:latin typeface="Consolas"/>
              </a:rPr>
              <a:t>.Factory.StartNew</a:t>
            </a:r>
            <a:r>
              <a:rPr lang="en-US" sz="1836" dirty="0">
                <a:solidFill>
                  <a:srgbClr val="000000"/>
                </a:solidFill>
                <a:highlight>
                  <a:srgbClr val="FFFFFF"/>
                </a:highlight>
                <a:latin typeface="Consolas"/>
              </a:rPr>
              <a:t>(</a:t>
            </a:r>
            <a:r>
              <a:rPr lang="en-US" sz="1836" dirty="0" err="1">
                <a:solidFill>
                  <a:srgbClr val="0000FF"/>
                </a:solidFill>
                <a:highlight>
                  <a:srgbClr val="FFFFFF"/>
                </a:highlight>
                <a:latin typeface="Consolas"/>
              </a:rPr>
              <a:t>async</a:t>
            </a:r>
            <a:r>
              <a:rPr lang="en-US" sz="1836" dirty="0">
                <a:solidFill>
                  <a:srgbClr val="000000"/>
                </a:solidFill>
                <a:highlight>
                  <a:srgbClr val="FFFFFF"/>
                </a:highlight>
                <a:latin typeface="Consolas"/>
              </a:rPr>
              <a:t> () =&gt;</a:t>
            </a:r>
          </a:p>
          <a:p>
            <a:pPr marL="0" indent="0">
              <a:buNone/>
            </a:pPr>
            <a:r>
              <a:rPr lang="en-US" sz="1836" dirty="0">
                <a:solidFill>
                  <a:srgbClr val="000000"/>
                </a:solidFill>
                <a:highlight>
                  <a:srgbClr val="FFFFFF"/>
                </a:highlight>
                <a:latin typeface="Consolas"/>
              </a:rPr>
              <a:t>{</a:t>
            </a:r>
          </a:p>
          <a:p>
            <a:pPr marL="0" indent="0">
              <a:buNone/>
            </a:pPr>
            <a:r>
              <a:rPr lang="en-US" sz="1836" dirty="0">
                <a:solidFill>
                  <a:srgbClr val="008000"/>
                </a:solidFill>
                <a:highlight>
                  <a:srgbClr val="FFFFFF"/>
                </a:highlight>
                <a:latin typeface="Consolas"/>
              </a:rPr>
              <a:t>	// Retrieve the data package properties.</a:t>
            </a:r>
            <a:endParaRPr lang="en-US" sz="1836" dirty="0">
              <a:solidFill>
                <a:srgbClr val="000000"/>
              </a:solidFill>
              <a:highlight>
                <a:srgbClr val="FFFFFF"/>
              </a:highlight>
              <a:latin typeface="Consolas"/>
            </a:endParaRPr>
          </a:p>
          <a:p>
            <a:pPr marL="0" indent="0">
              <a:buNone/>
            </a:pPr>
            <a:r>
              <a:rPr lang="en-US" sz="1836" b="1" dirty="0">
                <a:solidFill>
                  <a:srgbClr val="2B91AF"/>
                </a:solidFill>
                <a:highlight>
                  <a:srgbClr val="FFFFFF"/>
                </a:highlight>
                <a:latin typeface="Consolas"/>
              </a:rPr>
              <a:t>	String </a:t>
            </a:r>
            <a:r>
              <a:rPr lang="en-US" sz="1836" b="1" dirty="0" err="1">
                <a:solidFill>
                  <a:srgbClr val="000000"/>
                </a:solidFill>
                <a:highlight>
                  <a:srgbClr val="FFFFFF"/>
                </a:highlight>
                <a:latin typeface="Consolas"/>
              </a:rPr>
              <a:t>sharedDataTitle</a:t>
            </a:r>
            <a:r>
              <a:rPr lang="en-US" sz="1836" b="1" dirty="0">
                <a:solidFill>
                  <a:srgbClr val="000000"/>
                </a:solidFill>
                <a:highlight>
                  <a:srgbClr val="FFFFFF"/>
                </a:highlight>
                <a:latin typeface="Consolas"/>
              </a:rPr>
              <a:t> = </a:t>
            </a:r>
            <a:r>
              <a:rPr lang="en-US" sz="1836" b="1" dirty="0" err="1">
                <a:solidFill>
                  <a:srgbClr val="000000"/>
                </a:solidFill>
                <a:highlight>
                  <a:srgbClr val="FFFFFF"/>
                </a:highlight>
                <a:latin typeface="Consolas"/>
              </a:rPr>
              <a:t>shareOperation.Data.Properties.Title</a:t>
            </a:r>
            <a:r>
              <a:rPr lang="en-US" sz="1836" b="1" dirty="0">
                <a:solidFill>
                  <a:srgbClr val="000000"/>
                </a:solidFill>
                <a:highlight>
                  <a:srgbClr val="FFFFFF"/>
                </a:highlight>
                <a:latin typeface="Consolas"/>
              </a:rPr>
              <a:t>;</a:t>
            </a:r>
          </a:p>
          <a:p>
            <a:pPr marL="0" indent="0">
              <a:buNone/>
            </a:pPr>
            <a:r>
              <a:rPr lang="en-US" sz="1836" b="1" dirty="0">
                <a:solidFill>
                  <a:srgbClr val="2B91AF"/>
                </a:solidFill>
                <a:highlight>
                  <a:srgbClr val="FFFFFF"/>
                </a:highlight>
                <a:latin typeface="Consolas"/>
              </a:rPr>
              <a:t>	String </a:t>
            </a:r>
            <a:r>
              <a:rPr lang="en-US" sz="1836" b="1" dirty="0" err="1">
                <a:solidFill>
                  <a:srgbClr val="000000"/>
                </a:solidFill>
                <a:highlight>
                  <a:srgbClr val="FFFFFF"/>
                </a:highlight>
                <a:latin typeface="Consolas"/>
              </a:rPr>
              <a:t>sharedDataDescription</a:t>
            </a:r>
            <a:r>
              <a:rPr lang="en-US" sz="1836" b="1" dirty="0">
                <a:solidFill>
                  <a:srgbClr val="000000"/>
                </a:solidFill>
                <a:highlight>
                  <a:srgbClr val="FFFFFF"/>
                </a:highlight>
                <a:latin typeface="Consolas"/>
              </a:rPr>
              <a:t> = </a:t>
            </a:r>
            <a:r>
              <a:rPr lang="en-US" sz="1836" b="1" dirty="0" err="1">
                <a:solidFill>
                  <a:srgbClr val="000000"/>
                </a:solidFill>
                <a:highlight>
                  <a:srgbClr val="FFFFFF"/>
                </a:highlight>
                <a:latin typeface="Consolas"/>
              </a:rPr>
              <a:t>shareOperation.Data.Properties.Description</a:t>
            </a:r>
            <a:r>
              <a:rPr lang="en-US" sz="1836" b="1" dirty="0">
                <a:solidFill>
                  <a:srgbClr val="000000"/>
                </a:solidFill>
                <a:highlight>
                  <a:srgbClr val="FFFFFF"/>
                </a:highlight>
                <a:latin typeface="Consolas"/>
              </a:rPr>
              <a:t>;</a:t>
            </a:r>
          </a:p>
          <a:p>
            <a:pPr marL="0" indent="0">
              <a:buNone/>
            </a:pPr>
            <a:r>
              <a:rPr lang="en-US" sz="1836" b="1" dirty="0">
                <a:solidFill>
                  <a:srgbClr val="2B91AF"/>
                </a:solidFill>
                <a:highlight>
                  <a:srgbClr val="FFFFFF"/>
                </a:highlight>
                <a:latin typeface="Consolas"/>
              </a:rPr>
              <a:t>	String </a:t>
            </a:r>
            <a:r>
              <a:rPr lang="en-US" sz="1836" b="1" dirty="0" err="1">
                <a:solidFill>
                  <a:srgbClr val="000000"/>
                </a:solidFill>
                <a:highlight>
                  <a:srgbClr val="FFFFFF"/>
                </a:highlight>
                <a:latin typeface="Consolas"/>
              </a:rPr>
              <a:t>sharedThumbnailStreamRef</a:t>
            </a:r>
            <a:r>
              <a:rPr lang="en-US" sz="1836" b="1" dirty="0">
                <a:solidFill>
                  <a:srgbClr val="000000"/>
                </a:solidFill>
                <a:highlight>
                  <a:srgbClr val="FFFFFF"/>
                </a:highlight>
                <a:latin typeface="Consolas"/>
              </a:rPr>
              <a:t> = </a:t>
            </a:r>
            <a:r>
              <a:rPr lang="en-US" sz="1836" b="1" dirty="0" err="1">
                <a:solidFill>
                  <a:srgbClr val="000000"/>
                </a:solidFill>
                <a:highlight>
                  <a:srgbClr val="FFFFFF"/>
                </a:highlight>
                <a:latin typeface="Consolas"/>
              </a:rPr>
              <a:t>shareOperation.Data.Properties.Thumbnail</a:t>
            </a:r>
            <a:r>
              <a:rPr lang="en-US" sz="1836" b="1" dirty="0">
                <a:solidFill>
                  <a:srgbClr val="000000"/>
                </a:solidFill>
                <a:highlight>
                  <a:srgbClr val="FFFFFF"/>
                </a:highlight>
                <a:latin typeface="Consolas"/>
              </a:rPr>
              <a:t>;</a:t>
            </a:r>
          </a:p>
          <a:p>
            <a:pPr marL="0" indent="0">
              <a:buNone/>
            </a:pPr>
            <a:r>
              <a:rPr lang="en-US" sz="1836" dirty="0">
                <a:solidFill>
                  <a:srgbClr val="000000"/>
                </a:solidFill>
                <a:highlight>
                  <a:srgbClr val="FFFFFF"/>
                </a:highlight>
                <a:latin typeface="Consolas"/>
              </a:rPr>
              <a:t>…</a:t>
            </a:r>
          </a:p>
          <a:p>
            <a:pPr marL="0" indent="0">
              <a:buNone/>
            </a:pPr>
            <a:r>
              <a:rPr lang="en-US" sz="1836" dirty="0">
                <a:solidFill>
                  <a:srgbClr val="000000"/>
                </a:solidFill>
                <a:highlight>
                  <a:srgbClr val="FFFFFF"/>
                </a:highlight>
                <a:latin typeface="Consolas"/>
              </a:rPr>
              <a:t>}</a:t>
            </a:r>
          </a:p>
        </p:txBody>
      </p:sp>
    </p:spTree>
    <p:extLst>
      <p:ext uri="{BB962C8B-B14F-4D97-AF65-F5344CB8AC3E}">
        <p14:creationId xmlns:p14="http://schemas.microsoft.com/office/powerpoint/2010/main" val="158165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fade">
                                      <p:cBhvr>
                                        <p:cTn id="15" dur="500"/>
                                        <p:tgtEl>
                                          <p:spTgt spid="3">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1" end="11"/>
                                            </p:txEl>
                                          </p:spTgt>
                                        </p:tgtEl>
                                        <p:attrNameLst>
                                          <p:attrName>style.visibility</p:attrName>
                                        </p:attrNameLst>
                                      </p:cBhvr>
                                      <p:to>
                                        <p:strVal val="visible"/>
                                      </p:to>
                                    </p:set>
                                    <p:animEffect transition="in" filter="fade">
                                      <p:cBhvr>
                                        <p:cTn id="18" dur="500"/>
                                        <p:tgtEl>
                                          <p:spTgt spid="3">
                                            <p:txEl>
                                              <p:pRg st="11" end="1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animEffect transition="in" filter="fade">
                                      <p:cBhvr>
                                        <p:cTn id="2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2" name="TextBox 1"/>
          <p:cNvSpPr txBox="1"/>
          <p:nvPr/>
        </p:nvSpPr>
        <p:spPr>
          <a:xfrm>
            <a:off x="2072885" y="3031118"/>
            <a:ext cx="3081814" cy="2304968"/>
          </a:xfrm>
          <a:prstGeom prst="rect">
            <a:avLst/>
          </a:prstGeom>
          <a:noFill/>
        </p:spPr>
        <p:txBody>
          <a:bodyPr wrap="none" lIns="0" tIns="0" rIns="0" bIns="0" rtlCol="0">
            <a:spAutoFit/>
          </a:bodyPr>
          <a:lstStyle/>
          <a:p>
            <a:pPr defTabSz="932559"/>
            <a:r>
              <a:rPr lang="en-US" sz="7343" dirty="0">
                <a:solidFill>
                  <a:srgbClr val="FFFFFF"/>
                </a:solidFill>
              </a:rPr>
              <a:t>Printing</a:t>
            </a:r>
          </a:p>
          <a:p>
            <a:pPr defTabSz="932559"/>
            <a:endParaRPr lang="en-US" sz="7343" dirty="0">
              <a:solidFill>
                <a:srgbClr val="FFFFFF"/>
              </a:solidFill>
            </a:endParaRPr>
          </a:p>
        </p:txBody>
      </p:sp>
    </p:spTree>
    <p:extLst>
      <p:ext uri="{BB962C8B-B14F-4D97-AF65-F5344CB8AC3E}">
        <p14:creationId xmlns:p14="http://schemas.microsoft.com/office/powerpoint/2010/main" val="38231746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77029" y="2755370"/>
            <a:ext cx="11882421" cy="747680"/>
          </a:xfrm>
        </p:spPr>
        <p:txBody>
          <a:bodyPr/>
          <a:lstStyle/>
          <a:p>
            <a:r>
              <a:rPr lang="en-US" dirty="0" smtClean="0"/>
              <a:t>Demo: printing</a:t>
            </a:r>
            <a:endParaRPr lang="en-US" dirty="0"/>
          </a:p>
        </p:txBody>
      </p:sp>
    </p:spTree>
    <p:extLst>
      <p:ext uri="{BB962C8B-B14F-4D97-AF65-F5344CB8AC3E}">
        <p14:creationId xmlns:p14="http://schemas.microsoft.com/office/powerpoint/2010/main" val="69691078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mn-lt"/>
              </a:rPr>
              <a:t>Printing</a:t>
            </a:r>
            <a:endParaRPr lang="en-US" dirty="0">
              <a:solidFill>
                <a:schemeClr val="bg1"/>
              </a:solidFill>
              <a:latin typeface="+mn-lt"/>
            </a:endParaRPr>
          </a:p>
        </p:txBody>
      </p:sp>
      <p:sp>
        <p:nvSpPr>
          <p:cNvPr id="3" name="Text Placeholder 2"/>
          <p:cNvSpPr>
            <a:spLocks noGrp="1"/>
          </p:cNvSpPr>
          <p:nvPr>
            <p:ph type="body" sz="quarter" idx="10"/>
          </p:nvPr>
        </p:nvSpPr>
        <p:spPr>
          <a:xfrm>
            <a:off x="531949" y="1476622"/>
            <a:ext cx="11370960" cy="5012975"/>
          </a:xfrm>
          <a:solidFill>
            <a:schemeClr val="tx1"/>
          </a:solidFill>
        </p:spPr>
        <p:txBody>
          <a:bodyPr/>
          <a:lstStyle/>
          <a:p>
            <a:pPr marL="0" indent="0">
              <a:buNone/>
            </a:pPr>
            <a:r>
              <a:rPr lang="en-US" sz="1836" dirty="0">
                <a:solidFill>
                  <a:srgbClr val="000000"/>
                </a:solidFill>
                <a:highlight>
                  <a:srgbClr val="FFFFFF"/>
                </a:highlight>
                <a:latin typeface="Consolas"/>
              </a:rPr>
              <a:t>…</a:t>
            </a:r>
          </a:p>
          <a:p>
            <a:pPr marL="0" indent="0">
              <a:buNone/>
            </a:pPr>
            <a:r>
              <a:rPr lang="en-US" sz="1836" dirty="0">
                <a:solidFill>
                  <a:srgbClr val="000000"/>
                </a:solidFill>
                <a:highlight>
                  <a:srgbClr val="FFFFFF"/>
                </a:highlight>
                <a:latin typeface="Consolas"/>
              </a:rPr>
              <a:t>	</a:t>
            </a:r>
            <a:r>
              <a:rPr lang="en-US" sz="1836" dirty="0">
                <a:solidFill>
                  <a:srgbClr val="008000"/>
                </a:solidFill>
                <a:highlight>
                  <a:srgbClr val="FFFFFF"/>
                </a:highlight>
                <a:latin typeface="Consolas"/>
              </a:rPr>
              <a:t>// Add an event handler, which creates preview pages.</a:t>
            </a:r>
            <a:endParaRPr lang="en-US" sz="1836" dirty="0">
              <a:solidFill>
                <a:srgbClr val="000000"/>
              </a:solidFill>
              <a:highlight>
                <a:srgbClr val="FFFFFF"/>
              </a:highlight>
              <a:latin typeface="Consolas"/>
            </a:endParaRPr>
          </a:p>
          <a:p>
            <a:pPr marL="0" indent="0">
              <a:buNone/>
            </a:pPr>
            <a:r>
              <a:rPr lang="en-US" sz="1836" dirty="0">
                <a:solidFill>
                  <a:srgbClr val="000000"/>
                </a:solidFill>
                <a:highlight>
                  <a:srgbClr val="FFFFFF"/>
                </a:highlight>
                <a:latin typeface="Consolas"/>
              </a:rPr>
              <a:t>       </a:t>
            </a:r>
            <a:r>
              <a:rPr lang="en-US" sz="1836" dirty="0" err="1">
                <a:solidFill>
                  <a:srgbClr val="000000"/>
                </a:solidFill>
                <a:highlight>
                  <a:srgbClr val="FFFFFF"/>
                </a:highlight>
                <a:latin typeface="Consolas"/>
              </a:rPr>
              <a:t>printDocument.Paginate</a:t>
            </a:r>
            <a:r>
              <a:rPr lang="en-US" sz="1836" dirty="0">
                <a:solidFill>
                  <a:srgbClr val="000000"/>
                </a:solidFill>
                <a:highlight>
                  <a:srgbClr val="FFFFFF"/>
                </a:highlight>
                <a:latin typeface="Consolas"/>
              </a:rPr>
              <a:t> += </a:t>
            </a:r>
            <a:r>
              <a:rPr lang="en-US" sz="1836" dirty="0" err="1">
                <a:solidFill>
                  <a:srgbClr val="000000"/>
                </a:solidFill>
                <a:highlight>
                  <a:srgbClr val="FFFFFF"/>
                </a:highlight>
                <a:latin typeface="Consolas"/>
              </a:rPr>
              <a:t>CreatePrintPreviewPages</a:t>
            </a:r>
            <a:r>
              <a:rPr lang="en-US" sz="1836" dirty="0">
                <a:solidFill>
                  <a:srgbClr val="000000"/>
                </a:solidFill>
                <a:highlight>
                  <a:srgbClr val="FFFFFF"/>
                </a:highlight>
                <a:latin typeface="Consolas"/>
              </a:rPr>
              <a:t>;</a:t>
            </a:r>
          </a:p>
          <a:p>
            <a:pPr marL="0" indent="0">
              <a:buNone/>
            </a:pPr>
            <a:r>
              <a:rPr lang="en-US" sz="1836" dirty="0">
                <a:solidFill>
                  <a:srgbClr val="000000"/>
                </a:solidFill>
                <a:highlight>
                  <a:srgbClr val="FFFFFF"/>
                </a:highlight>
                <a:latin typeface="Consolas"/>
              </a:rPr>
              <a:t>         </a:t>
            </a:r>
          </a:p>
          <a:p>
            <a:pPr marL="0" indent="0">
              <a:buNone/>
            </a:pPr>
            <a:r>
              <a:rPr lang="en-US" sz="1836" dirty="0">
                <a:solidFill>
                  <a:srgbClr val="000000"/>
                </a:solidFill>
                <a:highlight>
                  <a:srgbClr val="FFFFFF"/>
                </a:highlight>
                <a:latin typeface="Consolas"/>
              </a:rPr>
              <a:t>	</a:t>
            </a:r>
            <a:r>
              <a:rPr lang="en-US" sz="1836" dirty="0">
                <a:solidFill>
                  <a:srgbClr val="008000"/>
                </a:solidFill>
                <a:highlight>
                  <a:srgbClr val="FFFFFF"/>
                </a:highlight>
                <a:latin typeface="Consolas"/>
              </a:rPr>
              <a:t>// Add an event handler, which provides a specified preview page.</a:t>
            </a:r>
            <a:endParaRPr lang="en-US" sz="1836" dirty="0">
              <a:solidFill>
                <a:srgbClr val="000000"/>
              </a:solidFill>
              <a:highlight>
                <a:srgbClr val="FFFFFF"/>
              </a:highlight>
              <a:latin typeface="Consolas"/>
            </a:endParaRPr>
          </a:p>
          <a:p>
            <a:pPr marL="0" indent="0">
              <a:buNone/>
            </a:pPr>
            <a:r>
              <a:rPr lang="en-US" sz="1836" dirty="0">
                <a:solidFill>
                  <a:srgbClr val="000000"/>
                </a:solidFill>
                <a:highlight>
                  <a:srgbClr val="FFFFFF"/>
                </a:highlight>
                <a:latin typeface="Consolas"/>
              </a:rPr>
              <a:t>       </a:t>
            </a:r>
            <a:r>
              <a:rPr lang="en-US" sz="1836" dirty="0" err="1">
                <a:solidFill>
                  <a:srgbClr val="000000"/>
                </a:solidFill>
                <a:highlight>
                  <a:srgbClr val="FFFFFF"/>
                </a:highlight>
                <a:latin typeface="Consolas"/>
              </a:rPr>
              <a:t>printDocument.GetPreviewPage</a:t>
            </a:r>
            <a:r>
              <a:rPr lang="en-US" sz="1836" dirty="0">
                <a:solidFill>
                  <a:srgbClr val="000000"/>
                </a:solidFill>
                <a:highlight>
                  <a:srgbClr val="FFFFFF"/>
                </a:highlight>
                <a:latin typeface="Consolas"/>
              </a:rPr>
              <a:t> += </a:t>
            </a:r>
            <a:r>
              <a:rPr lang="en-US" sz="1836" dirty="0" err="1">
                <a:solidFill>
                  <a:srgbClr val="000000"/>
                </a:solidFill>
                <a:highlight>
                  <a:srgbClr val="FFFFFF"/>
                </a:highlight>
                <a:latin typeface="Consolas"/>
              </a:rPr>
              <a:t>GetPrintPreviewPage</a:t>
            </a:r>
            <a:r>
              <a:rPr lang="en-US" sz="1836" dirty="0">
                <a:solidFill>
                  <a:srgbClr val="000000"/>
                </a:solidFill>
                <a:highlight>
                  <a:srgbClr val="FFFFFF"/>
                </a:highlight>
                <a:latin typeface="Consolas"/>
              </a:rPr>
              <a:t>;</a:t>
            </a:r>
          </a:p>
          <a:p>
            <a:pPr marL="0" indent="0">
              <a:buNone/>
            </a:pPr>
            <a:r>
              <a:rPr lang="en-US" sz="1836" dirty="0">
                <a:solidFill>
                  <a:srgbClr val="000000"/>
                </a:solidFill>
                <a:highlight>
                  <a:srgbClr val="FFFFFF"/>
                </a:highlight>
                <a:latin typeface="Consolas"/>
              </a:rPr>
              <a:t>         </a:t>
            </a:r>
          </a:p>
          <a:p>
            <a:pPr marL="0" indent="0">
              <a:buNone/>
            </a:pPr>
            <a:r>
              <a:rPr lang="en-US" sz="1836" dirty="0">
                <a:solidFill>
                  <a:srgbClr val="000000"/>
                </a:solidFill>
                <a:highlight>
                  <a:srgbClr val="FFFFFF"/>
                </a:highlight>
                <a:latin typeface="Consolas"/>
              </a:rPr>
              <a:t>	</a:t>
            </a:r>
            <a:r>
              <a:rPr lang="en-US" sz="1836" dirty="0">
                <a:solidFill>
                  <a:srgbClr val="008000"/>
                </a:solidFill>
                <a:highlight>
                  <a:srgbClr val="FFFFFF"/>
                </a:highlight>
                <a:latin typeface="Consolas"/>
              </a:rPr>
              <a:t>// Add an event handler, which provides all final print pages.</a:t>
            </a:r>
            <a:endParaRPr lang="en-US" sz="1836" dirty="0">
              <a:solidFill>
                <a:srgbClr val="000000"/>
              </a:solidFill>
              <a:highlight>
                <a:srgbClr val="FFFFFF"/>
              </a:highlight>
              <a:latin typeface="Consolas"/>
            </a:endParaRPr>
          </a:p>
          <a:p>
            <a:pPr marL="0" indent="0">
              <a:buNone/>
            </a:pPr>
            <a:r>
              <a:rPr lang="en-US" sz="1836" dirty="0">
                <a:solidFill>
                  <a:srgbClr val="000000"/>
                </a:solidFill>
                <a:highlight>
                  <a:srgbClr val="FFFFFF"/>
                </a:highlight>
                <a:latin typeface="Consolas"/>
              </a:rPr>
              <a:t>       </a:t>
            </a:r>
            <a:r>
              <a:rPr lang="en-US" sz="1836" dirty="0" err="1">
                <a:solidFill>
                  <a:srgbClr val="000000"/>
                </a:solidFill>
                <a:highlight>
                  <a:srgbClr val="FFFFFF"/>
                </a:highlight>
                <a:latin typeface="Consolas"/>
              </a:rPr>
              <a:t>printDocument.AddPages</a:t>
            </a:r>
            <a:r>
              <a:rPr lang="en-US" sz="1836" dirty="0">
                <a:solidFill>
                  <a:srgbClr val="000000"/>
                </a:solidFill>
                <a:highlight>
                  <a:srgbClr val="FFFFFF"/>
                </a:highlight>
                <a:latin typeface="Consolas"/>
              </a:rPr>
              <a:t> += </a:t>
            </a:r>
            <a:r>
              <a:rPr lang="en-US" sz="1836" dirty="0" err="1">
                <a:solidFill>
                  <a:srgbClr val="000000"/>
                </a:solidFill>
                <a:highlight>
                  <a:srgbClr val="FFFFFF"/>
                </a:highlight>
                <a:latin typeface="Consolas"/>
              </a:rPr>
              <a:t>AddPrintPages</a:t>
            </a:r>
            <a:r>
              <a:rPr lang="en-US" sz="1836" dirty="0">
                <a:solidFill>
                  <a:srgbClr val="000000"/>
                </a:solidFill>
                <a:highlight>
                  <a:srgbClr val="FFFFFF"/>
                </a:highlight>
                <a:latin typeface="Consolas"/>
              </a:rPr>
              <a:t>;</a:t>
            </a:r>
          </a:p>
          <a:p>
            <a:pPr marL="0" indent="0">
              <a:buNone/>
            </a:pPr>
            <a:r>
              <a:rPr lang="en-US" sz="1836" dirty="0">
                <a:solidFill>
                  <a:srgbClr val="000000"/>
                </a:solidFill>
                <a:highlight>
                  <a:srgbClr val="FFFFFF"/>
                </a:highlight>
                <a:latin typeface="Consolas"/>
              </a:rPr>
              <a:t>         </a:t>
            </a:r>
          </a:p>
          <a:p>
            <a:pPr marL="0" indent="0">
              <a:buNone/>
            </a:pPr>
            <a:endParaRPr lang="en-US" sz="1836" dirty="0">
              <a:solidFill>
                <a:srgbClr val="000000"/>
              </a:solidFill>
              <a:highlight>
                <a:srgbClr val="FFFFFF"/>
              </a:highlight>
              <a:latin typeface="Consolas"/>
            </a:endParaRPr>
          </a:p>
          <a:p>
            <a:pPr marL="0" indent="0">
              <a:buNone/>
            </a:pPr>
            <a:endParaRPr lang="en-US" sz="1836" dirty="0">
              <a:solidFill>
                <a:srgbClr val="000000"/>
              </a:solidFill>
              <a:highlight>
                <a:srgbClr val="FFFFFF"/>
              </a:highlight>
              <a:latin typeface="Consolas"/>
            </a:endParaRPr>
          </a:p>
          <a:p>
            <a:pPr marL="0" indent="0">
              <a:buNone/>
            </a:pPr>
            <a:r>
              <a:rPr lang="en-US" sz="1836" dirty="0">
                <a:solidFill>
                  <a:srgbClr val="000000"/>
                </a:solidFill>
                <a:highlight>
                  <a:srgbClr val="FFFFFF"/>
                </a:highlight>
                <a:latin typeface="Consolas"/>
              </a:rPr>
              <a:t>	</a:t>
            </a:r>
            <a:r>
              <a:rPr lang="en-US" sz="1836" dirty="0">
                <a:solidFill>
                  <a:srgbClr val="008000"/>
                </a:solidFill>
                <a:highlight>
                  <a:srgbClr val="FFFFFF"/>
                </a:highlight>
                <a:latin typeface="Consolas"/>
              </a:rPr>
              <a:t>// Create a </a:t>
            </a:r>
            <a:r>
              <a:rPr lang="en-US" sz="1836" dirty="0" err="1">
                <a:solidFill>
                  <a:srgbClr val="008000"/>
                </a:solidFill>
                <a:highlight>
                  <a:srgbClr val="FFFFFF"/>
                </a:highlight>
                <a:latin typeface="Consolas"/>
              </a:rPr>
              <a:t>PrintManager</a:t>
            </a:r>
            <a:r>
              <a:rPr lang="en-US" sz="1836" dirty="0">
                <a:solidFill>
                  <a:srgbClr val="008000"/>
                </a:solidFill>
                <a:highlight>
                  <a:srgbClr val="FFFFFF"/>
                </a:highlight>
                <a:latin typeface="Consolas"/>
              </a:rPr>
              <a:t> and add a handler for printing initialization.</a:t>
            </a:r>
            <a:endParaRPr lang="en-US" sz="1836" dirty="0">
              <a:solidFill>
                <a:srgbClr val="000000"/>
              </a:solidFill>
              <a:highlight>
                <a:srgbClr val="FFFFFF"/>
              </a:highlight>
              <a:latin typeface="Consolas"/>
            </a:endParaRPr>
          </a:p>
          <a:p>
            <a:pPr marL="0" indent="0">
              <a:buNone/>
            </a:pPr>
            <a:r>
              <a:rPr lang="en-US" sz="1836" dirty="0">
                <a:solidFill>
                  <a:srgbClr val="000000"/>
                </a:solidFill>
                <a:highlight>
                  <a:srgbClr val="FFFFFF"/>
                </a:highlight>
                <a:latin typeface="Consolas"/>
              </a:rPr>
              <a:t>       </a:t>
            </a:r>
            <a:r>
              <a:rPr lang="en-US" sz="1836" dirty="0" err="1">
                <a:solidFill>
                  <a:srgbClr val="2B91AF"/>
                </a:solidFill>
                <a:highlight>
                  <a:srgbClr val="FFFFFF"/>
                </a:highlight>
                <a:latin typeface="Consolas"/>
              </a:rPr>
              <a:t>PrintManager</a:t>
            </a:r>
            <a:r>
              <a:rPr lang="en-US" sz="1836" dirty="0">
                <a:solidFill>
                  <a:srgbClr val="000000"/>
                </a:solidFill>
                <a:highlight>
                  <a:srgbClr val="FFFFFF"/>
                </a:highlight>
                <a:latin typeface="Consolas"/>
              </a:rPr>
              <a:t> </a:t>
            </a:r>
            <a:r>
              <a:rPr lang="en-US" sz="1836" dirty="0" err="1">
                <a:solidFill>
                  <a:srgbClr val="000000"/>
                </a:solidFill>
                <a:highlight>
                  <a:srgbClr val="FFFFFF"/>
                </a:highlight>
                <a:latin typeface="Consolas"/>
              </a:rPr>
              <a:t>printMan</a:t>
            </a:r>
            <a:r>
              <a:rPr lang="en-US" sz="1836" dirty="0">
                <a:solidFill>
                  <a:srgbClr val="000000"/>
                </a:solidFill>
                <a:highlight>
                  <a:srgbClr val="FFFFFF"/>
                </a:highlight>
                <a:latin typeface="Consolas"/>
              </a:rPr>
              <a:t> = </a:t>
            </a:r>
            <a:r>
              <a:rPr lang="en-US" sz="1836" dirty="0" err="1">
                <a:solidFill>
                  <a:srgbClr val="2B91AF"/>
                </a:solidFill>
                <a:highlight>
                  <a:srgbClr val="FFFFFF"/>
                </a:highlight>
                <a:latin typeface="Consolas"/>
              </a:rPr>
              <a:t>PrintManager</a:t>
            </a:r>
            <a:r>
              <a:rPr lang="en-US" sz="1836" dirty="0" err="1">
                <a:solidFill>
                  <a:srgbClr val="000000"/>
                </a:solidFill>
                <a:highlight>
                  <a:srgbClr val="FFFFFF"/>
                </a:highlight>
                <a:latin typeface="Consolas"/>
              </a:rPr>
              <a:t>.GetForCurrentView</a:t>
            </a:r>
            <a:r>
              <a:rPr lang="en-US" sz="1836" dirty="0">
                <a:solidFill>
                  <a:srgbClr val="000000"/>
                </a:solidFill>
                <a:highlight>
                  <a:srgbClr val="FFFFFF"/>
                </a:highlight>
                <a:latin typeface="Consolas"/>
              </a:rPr>
              <a:t>();</a:t>
            </a:r>
          </a:p>
          <a:p>
            <a:pPr marL="0" indent="0">
              <a:buNone/>
            </a:pPr>
            <a:r>
              <a:rPr lang="en-US" sz="1836" dirty="0">
                <a:solidFill>
                  <a:srgbClr val="000000"/>
                </a:solidFill>
                <a:highlight>
                  <a:srgbClr val="FFFFFF"/>
                </a:highlight>
                <a:latin typeface="Consolas"/>
              </a:rPr>
              <a:t>	</a:t>
            </a:r>
            <a:r>
              <a:rPr lang="en-US" sz="1836" dirty="0" err="1">
                <a:solidFill>
                  <a:srgbClr val="000000"/>
                </a:solidFill>
                <a:highlight>
                  <a:srgbClr val="FFFFFF"/>
                </a:highlight>
                <a:latin typeface="Consolas"/>
              </a:rPr>
              <a:t>printMan.PrintTaskRequested</a:t>
            </a:r>
            <a:r>
              <a:rPr lang="en-US" sz="1836" dirty="0">
                <a:solidFill>
                  <a:srgbClr val="000000"/>
                </a:solidFill>
                <a:highlight>
                  <a:srgbClr val="FFFFFF"/>
                </a:highlight>
                <a:latin typeface="Consolas"/>
              </a:rPr>
              <a:t> += </a:t>
            </a:r>
            <a:r>
              <a:rPr lang="en-US" sz="1836" dirty="0" err="1">
                <a:solidFill>
                  <a:srgbClr val="000000"/>
                </a:solidFill>
                <a:highlight>
                  <a:srgbClr val="FFFFFF"/>
                </a:highlight>
                <a:latin typeface="Consolas"/>
              </a:rPr>
              <a:t>PrintTaskRequested</a:t>
            </a:r>
            <a:r>
              <a:rPr lang="en-US" sz="1836" dirty="0">
                <a:solidFill>
                  <a:srgbClr val="000000"/>
                </a:solidFill>
                <a:highlight>
                  <a:srgbClr val="FFFFFF"/>
                </a:highlight>
                <a:latin typeface="Consolas"/>
              </a:rPr>
              <a:t>;</a:t>
            </a:r>
          </a:p>
          <a:p>
            <a:pPr marL="0" indent="0">
              <a:buNone/>
            </a:pPr>
            <a:endParaRPr lang="en-US" sz="1836" dirty="0">
              <a:solidFill>
                <a:srgbClr val="000000"/>
              </a:solidFill>
              <a:highlight>
                <a:srgbClr val="FFFFFF"/>
              </a:highlight>
              <a:latin typeface="Consolas"/>
            </a:endParaRPr>
          </a:p>
        </p:txBody>
      </p:sp>
    </p:spTree>
    <p:extLst>
      <p:ext uri="{BB962C8B-B14F-4D97-AF65-F5344CB8AC3E}">
        <p14:creationId xmlns:p14="http://schemas.microsoft.com/office/powerpoint/2010/main" val="354479259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7030" y="299738"/>
            <a:ext cx="11882423" cy="6244298"/>
          </a:xfrm>
        </p:spPr>
        <p:txBody>
          <a:bodyPr>
            <a:normAutofit/>
          </a:bodyPr>
          <a:lstStyle/>
          <a:p>
            <a:pPr marL="868268" lvl="2" indent="-457019"/>
            <a:r>
              <a:rPr lang="en-US" sz="4080" dirty="0"/>
              <a:t>Consider your architecture carefully</a:t>
            </a:r>
          </a:p>
          <a:p>
            <a:pPr marL="868268" lvl="2" indent="-457019"/>
            <a:r>
              <a:rPr lang="en-US" sz="4080" dirty="0"/>
              <a:t>Speed and responsiveness counts</a:t>
            </a:r>
          </a:p>
          <a:p>
            <a:pPr marL="868268" lvl="2" indent="-457019"/>
            <a:r>
              <a:rPr lang="en-US" sz="4080" dirty="0"/>
              <a:t>Security is critical for your users and your brand</a:t>
            </a:r>
          </a:p>
          <a:p>
            <a:pPr marL="868268" lvl="2" indent="-457019"/>
            <a:r>
              <a:rPr lang="en-US" sz="4080" dirty="0"/>
              <a:t>Windows features bring your app to life!</a:t>
            </a:r>
          </a:p>
        </p:txBody>
      </p:sp>
      <p:sp>
        <p:nvSpPr>
          <p:cNvPr id="5" name="Title 4"/>
          <p:cNvSpPr>
            <a:spLocks noGrp="1"/>
          </p:cNvSpPr>
          <p:nvPr>
            <p:ph type="title"/>
          </p:nvPr>
        </p:nvSpPr>
        <p:spPr>
          <a:xfrm>
            <a:off x="531948" y="233151"/>
            <a:ext cx="11370961" cy="1243058"/>
          </a:xfrm>
        </p:spPr>
        <p:txBody>
          <a:bodyPr/>
          <a:lstStyle/>
          <a:p>
            <a:r>
              <a:rPr lang="en-US" dirty="0" smtClean="0">
                <a:latin typeface="+mn-lt"/>
              </a:rPr>
              <a:t>Wrap up</a:t>
            </a:r>
            <a:br>
              <a:rPr lang="en-US" dirty="0" smtClean="0">
                <a:latin typeface="+mn-lt"/>
              </a:rPr>
            </a:br>
            <a:endParaRPr lang="en-US" dirty="0">
              <a:latin typeface="+mn-lt"/>
            </a:endParaRPr>
          </a:p>
        </p:txBody>
      </p:sp>
    </p:spTree>
    <p:extLst>
      <p:ext uri="{BB962C8B-B14F-4D97-AF65-F5344CB8AC3E}">
        <p14:creationId xmlns:p14="http://schemas.microsoft.com/office/powerpoint/2010/main" val="2582474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Related sessions</a:t>
            </a:r>
            <a:endParaRPr lang="en-US" dirty="0"/>
          </a:p>
        </p:txBody>
      </p:sp>
      <p:sp>
        <p:nvSpPr>
          <p:cNvPr id="6" name="Text Placeholder 5"/>
          <p:cNvSpPr>
            <a:spLocks noGrp="1"/>
          </p:cNvSpPr>
          <p:nvPr>
            <p:ph type="body" sz="quarter" idx="10"/>
          </p:nvPr>
        </p:nvSpPr>
        <p:spPr>
          <a:xfrm>
            <a:off x="531949" y="1476622"/>
            <a:ext cx="11370960" cy="2109433"/>
          </a:xfrm>
        </p:spPr>
        <p:txBody>
          <a:bodyPr/>
          <a:lstStyle/>
          <a:p>
            <a:r>
              <a:rPr lang="en-US" dirty="0" smtClean="0"/>
              <a:t>“Guidance for shopping apps”. Speaker: Mark Hopkins</a:t>
            </a:r>
          </a:p>
          <a:p>
            <a:r>
              <a:rPr lang="en-US" dirty="0" smtClean="0"/>
              <a:t>“Shopping app case studies”. Speaker: Mark Hopkins</a:t>
            </a:r>
          </a:p>
          <a:p>
            <a:r>
              <a:rPr lang="en-US" dirty="0" smtClean="0"/>
              <a:t>“Deep </a:t>
            </a:r>
            <a:r>
              <a:rPr lang="en-US" dirty="0"/>
              <a:t>Dive on </a:t>
            </a:r>
            <a:r>
              <a:rPr lang="en-US" dirty="0" err="1" smtClean="0"/>
              <a:t>WinJS</a:t>
            </a:r>
            <a:r>
              <a:rPr lang="en-US" dirty="0" smtClean="0"/>
              <a:t> </a:t>
            </a:r>
            <a:r>
              <a:rPr lang="en-US" dirty="0" err="1" smtClean="0"/>
              <a:t>ListView</a:t>
            </a:r>
            <a:r>
              <a:rPr lang="en-US" dirty="0" smtClean="0"/>
              <a:t>”. Speaker</a:t>
            </a:r>
            <a:r>
              <a:rPr lang="en-US" dirty="0"/>
              <a:t>: Mike </a:t>
            </a:r>
            <a:r>
              <a:rPr lang="en-US" dirty="0" err="1" smtClean="0"/>
              <a:t>Mastrangelo</a:t>
            </a:r>
            <a:endParaRPr lang="en-US" dirty="0"/>
          </a:p>
          <a:p>
            <a:endParaRPr lang="en-US" dirty="0"/>
          </a:p>
        </p:txBody>
      </p:sp>
    </p:spTree>
    <p:extLst>
      <p:ext uri="{BB962C8B-B14F-4D97-AF65-F5344CB8AC3E}">
        <p14:creationId xmlns:p14="http://schemas.microsoft.com/office/powerpoint/2010/main" val="264311161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128056" y="2705687"/>
            <a:ext cx="10306875" cy="2030356"/>
          </a:xfrm>
        </p:spPr>
        <p:txBody>
          <a:bodyPr>
            <a:noAutofit/>
          </a:bodyPr>
          <a:lstStyle/>
          <a:p>
            <a:pPr algn="ctr"/>
            <a:r>
              <a:rPr lang="en-US" dirty="0" smtClean="0">
                <a:latin typeface="+mn-lt"/>
              </a:rPr>
              <a:t>Web Services and </a:t>
            </a:r>
            <a:r>
              <a:rPr lang="en-US" dirty="0" smtClean="0">
                <a:solidFill>
                  <a:srgbClr val="FFFF00"/>
                </a:solidFill>
                <a:latin typeface="+mn-lt"/>
              </a:rPr>
              <a:t>component reuse </a:t>
            </a:r>
            <a:r>
              <a:rPr lang="en-US" dirty="0" smtClean="0">
                <a:latin typeface="+mn-lt"/>
              </a:rPr>
              <a:t>reduces time to develop and improves Site/App consistency.</a:t>
            </a:r>
            <a:endParaRPr lang="en-US" dirty="0">
              <a:latin typeface="+mn-lt"/>
            </a:endParaRPr>
          </a:p>
        </p:txBody>
      </p:sp>
    </p:spTree>
    <p:extLst>
      <p:ext uri="{BB962C8B-B14F-4D97-AF65-F5344CB8AC3E}">
        <p14:creationId xmlns:p14="http://schemas.microsoft.com/office/powerpoint/2010/main" val="342135546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Q&amp;A</a:t>
            </a:r>
            <a:endParaRPr lang="en-US" dirty="0">
              <a:latin typeface="+mn-lt"/>
            </a:endParaRPr>
          </a:p>
        </p:txBody>
      </p:sp>
    </p:spTree>
    <p:extLst>
      <p:ext uri="{BB962C8B-B14F-4D97-AF65-F5344CB8AC3E}">
        <p14:creationId xmlns:p14="http://schemas.microsoft.com/office/powerpoint/2010/main" val="1984958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029530" y="2674311"/>
            <a:ext cx="7132313" cy="817488"/>
          </a:xfrm>
        </p:spPr>
        <p:txBody>
          <a:bodyPr/>
          <a:lstStyle/>
          <a:p>
            <a:pPr marL="571500" indent="-571500">
              <a:buFont typeface="Arial" pitchFamily="34" charset="0"/>
              <a:buChar char="•"/>
            </a:pPr>
            <a:r>
              <a:rPr lang="en-US" sz="2800" dirty="0" smtClean="0"/>
              <a:t>Develop: </a:t>
            </a:r>
            <a:r>
              <a:rPr lang="en-US" sz="2800" u="sng" dirty="0" smtClean="0">
                <a:hlinkClick r:id="rId2"/>
              </a:rPr>
              <a:t>http</a:t>
            </a:r>
            <a:r>
              <a:rPr lang="en-US" sz="2800" u="sng" dirty="0">
                <a:hlinkClick r:id="rId2"/>
              </a:rPr>
              <a:t>://msdn.microsoft.com/en-US/windows/apps/br229512</a:t>
            </a:r>
            <a:r>
              <a:rPr lang="en-US" sz="2800" dirty="0"/>
              <a:t> </a:t>
            </a:r>
            <a:endParaRPr lang="en-US" sz="2800" dirty="0" smtClean="0"/>
          </a:p>
          <a:p>
            <a:pPr marL="571500" indent="-571500">
              <a:buFont typeface="Arial" pitchFamily="34" charset="0"/>
              <a:buChar char="•"/>
            </a:pPr>
            <a:r>
              <a:rPr lang="en-US" sz="2800" dirty="0" smtClean="0"/>
              <a:t>Design: </a:t>
            </a:r>
            <a:r>
              <a:rPr lang="en-US" sz="2800" u="sng" dirty="0">
                <a:hlinkClick r:id="rId3"/>
              </a:rPr>
              <a:t>http://design.windows.com/</a:t>
            </a:r>
            <a:r>
              <a:rPr lang="en-US" sz="2800" dirty="0"/>
              <a:t> </a:t>
            </a:r>
            <a:endParaRPr lang="en-US" sz="2800" dirty="0" smtClean="0"/>
          </a:p>
          <a:p>
            <a:pPr marL="571500" indent="-571500">
              <a:buFont typeface="Arial" pitchFamily="34" charset="0"/>
              <a:buChar char="•"/>
            </a:pPr>
            <a:r>
              <a:rPr lang="en-US" sz="2800" dirty="0" smtClean="0"/>
              <a:t>Samples: </a:t>
            </a:r>
            <a:r>
              <a:rPr lang="en-US" sz="2800" u="sng" dirty="0" smtClean="0">
                <a:hlinkClick r:id="rId4"/>
              </a:rPr>
              <a:t>http</a:t>
            </a:r>
            <a:r>
              <a:rPr lang="en-US" sz="2800" u="sng" dirty="0">
                <a:hlinkClick r:id="rId4"/>
              </a:rPr>
              <a:t>://code.msdn.microsoft.com/windowsapps/Windows-8-Modern-Style-App-Samples</a:t>
            </a:r>
            <a:endParaRPr lang="en-US" sz="2800" dirty="0" smtClean="0"/>
          </a:p>
          <a:p>
            <a:pPr marL="571500" indent="-571500">
              <a:buFont typeface="Arial" pitchFamily="34" charset="0"/>
              <a:buChar char="•"/>
            </a:pPr>
            <a:r>
              <a:rPr lang="en-US" sz="2800" dirty="0"/>
              <a:t>Videos: </a:t>
            </a:r>
            <a:r>
              <a:rPr lang="en-US" sz="2800" u="sng" dirty="0">
                <a:hlinkClick r:id="rId5"/>
              </a:rPr>
              <a:t>http://channel9.msdn.com/Windows</a:t>
            </a:r>
            <a:endParaRPr lang="en-US" sz="2800" u="sng" dirty="0"/>
          </a:p>
          <a:p>
            <a:pPr marL="571500" indent="-571500">
              <a:buFont typeface="Arial" pitchFamily="34" charset="0"/>
              <a:buChar char="•"/>
            </a:pPr>
            <a:endParaRPr lang="en-US" dirty="0"/>
          </a:p>
        </p:txBody>
      </p:sp>
      <p:sp>
        <p:nvSpPr>
          <p:cNvPr id="4" name="Title 3"/>
          <p:cNvSpPr>
            <a:spLocks noGrp="1"/>
          </p:cNvSpPr>
          <p:nvPr>
            <p:ph type="ctrTitle"/>
          </p:nvPr>
        </p:nvSpPr>
        <p:spPr>
          <a:solidFill>
            <a:schemeClr val="accent1">
              <a:alpha val="80000"/>
            </a:schemeClr>
          </a:solidFill>
        </p:spPr>
        <p:txBody>
          <a:bodyPr/>
          <a:lstStyle/>
          <a:p>
            <a:r>
              <a:rPr lang="en-US" sz="6600" dirty="0" smtClean="0"/>
              <a:t>Resources</a:t>
            </a:r>
            <a:endParaRPr lang="en-US" sz="6600" dirty="0"/>
          </a:p>
        </p:txBody>
      </p:sp>
      <p:sp>
        <p:nvSpPr>
          <p:cNvPr id="2" name="TextBox 1"/>
          <p:cNvSpPr txBox="1"/>
          <p:nvPr/>
        </p:nvSpPr>
        <p:spPr>
          <a:xfrm>
            <a:off x="3566506" y="5765039"/>
            <a:ext cx="8591647" cy="830997"/>
          </a:xfrm>
          <a:prstGeom prst="rect">
            <a:avLst/>
          </a:prstGeom>
          <a:noFill/>
        </p:spPr>
        <p:txBody>
          <a:bodyPr wrap="none" rtlCol="0">
            <a:spAutoFit/>
          </a:bodyPr>
          <a:lstStyle/>
          <a:p>
            <a:r>
              <a:rPr lang="en-US" sz="2400" dirty="0" smtClean="0">
                <a:gradFill>
                  <a:gsLst>
                    <a:gs pos="0">
                      <a:srgbClr val="FFFFFF"/>
                    </a:gs>
                    <a:gs pos="100000">
                      <a:srgbClr val="FFFFFF"/>
                    </a:gs>
                  </a:gsLst>
                  <a:lin ang="5400000" scaled="0"/>
                </a:gradFill>
              </a:rPr>
              <a:t>Please submit session evals by using the Build Windows 8 app</a:t>
            </a:r>
          </a:p>
          <a:p>
            <a:r>
              <a:rPr lang="en-US" sz="2400" dirty="0" smtClean="0">
                <a:gradFill>
                  <a:gsLst>
                    <a:gs pos="0">
                      <a:srgbClr val="FFFFFF"/>
                    </a:gs>
                    <a:gs pos="100000">
                      <a:srgbClr val="FFFFFF"/>
                    </a:gs>
                  </a:gsLst>
                  <a:lin ang="5400000" scaled="0"/>
                </a:gradFill>
              </a:rPr>
              <a:t>or at </a:t>
            </a:r>
            <a:r>
              <a:rPr lang="en-US" sz="2400" u="sng" dirty="0">
                <a:solidFill>
                  <a:srgbClr val="FFFFFF"/>
                </a:solidFill>
                <a:hlinkClick r:id="rId6"/>
              </a:rPr>
              <a:t>http://aka.ms/BuildSessions</a:t>
            </a:r>
            <a:endParaRPr lang="en-US" sz="2400" dirty="0">
              <a:solidFill>
                <a:srgbClr val="FFFFFF"/>
              </a:solidFill>
            </a:endParaRPr>
          </a:p>
        </p:txBody>
      </p:sp>
    </p:spTree>
    <p:extLst>
      <p:ext uri="{BB962C8B-B14F-4D97-AF65-F5344CB8AC3E}">
        <p14:creationId xmlns:p14="http://schemas.microsoft.com/office/powerpoint/2010/main" val="216857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929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28863" y="1391945"/>
            <a:ext cx="5291612" cy="345817"/>
          </a:xfrm>
        </p:spPr>
        <p:txBody>
          <a:bodyPr/>
          <a:lstStyle/>
          <a:p>
            <a:pPr marL="0" indent="0">
              <a:buNone/>
            </a:pPr>
            <a:r>
              <a:rPr lang="en-US" dirty="0" smtClean="0">
                <a:solidFill>
                  <a:schemeClr val="tx2"/>
                </a:solidFill>
              </a:rPr>
              <a:t>Web hosting in app</a:t>
            </a:r>
            <a:endParaRPr lang="en-US" dirty="0">
              <a:solidFill>
                <a:schemeClr val="tx2"/>
              </a:solidFill>
            </a:endParaRPr>
          </a:p>
        </p:txBody>
      </p:sp>
      <p:sp>
        <p:nvSpPr>
          <p:cNvPr id="7" name="Content Placeholder 6"/>
          <p:cNvSpPr>
            <a:spLocks noGrp="1"/>
          </p:cNvSpPr>
          <p:nvPr>
            <p:ph sz="half" idx="2"/>
          </p:nvPr>
        </p:nvSpPr>
        <p:spPr>
          <a:xfrm>
            <a:off x="6386503" y="1286550"/>
            <a:ext cx="5283376" cy="691634"/>
          </a:xfrm>
        </p:spPr>
        <p:txBody>
          <a:bodyPr/>
          <a:lstStyle/>
          <a:p>
            <a:pPr marL="0" indent="0">
              <a:buNone/>
            </a:pPr>
            <a:r>
              <a:rPr lang="en-US" dirty="0">
                <a:solidFill>
                  <a:schemeClr val="tx2"/>
                </a:solidFill>
                <a:latin typeface="+mn-lt"/>
              </a:rPr>
              <a:t>Creating </a:t>
            </a:r>
            <a:r>
              <a:rPr lang="en-US" dirty="0" smtClean="0">
                <a:solidFill>
                  <a:schemeClr val="tx2"/>
                </a:solidFill>
                <a:latin typeface="+mn-lt"/>
              </a:rPr>
              <a:t>a Windows Store app </a:t>
            </a:r>
            <a:r>
              <a:rPr lang="en-US" dirty="0">
                <a:solidFill>
                  <a:schemeClr val="tx2"/>
                </a:solidFill>
                <a:latin typeface="+mn-lt"/>
              </a:rPr>
              <a:t>with w</a:t>
            </a:r>
            <a:r>
              <a:rPr lang="en-US" dirty="0" smtClean="0">
                <a:solidFill>
                  <a:schemeClr val="tx2"/>
                </a:solidFill>
                <a:latin typeface="+mn-lt"/>
              </a:rPr>
              <a:t>eb assets</a:t>
            </a:r>
            <a:endParaRPr lang="en-US" dirty="0">
              <a:solidFill>
                <a:schemeClr val="tx2"/>
              </a:solidFill>
              <a:latin typeface="+mn-lt"/>
            </a:endParaRPr>
          </a:p>
        </p:txBody>
      </p:sp>
      <p:sp>
        <p:nvSpPr>
          <p:cNvPr id="5" name="Title 4"/>
          <p:cNvSpPr>
            <a:spLocks noGrp="1"/>
          </p:cNvSpPr>
          <p:nvPr>
            <p:ph type="title"/>
          </p:nvPr>
        </p:nvSpPr>
        <p:spPr/>
        <p:txBody>
          <a:bodyPr/>
          <a:lstStyle/>
          <a:p>
            <a:r>
              <a:rPr lang="en-US" dirty="0" smtClean="0">
                <a:latin typeface="+mn-lt"/>
              </a:rPr>
              <a:t>Model comparison</a:t>
            </a:r>
            <a:endParaRPr lang="en-US" dirty="0">
              <a:latin typeface="+mn-lt"/>
            </a:endParaRPr>
          </a:p>
        </p:txBody>
      </p:sp>
      <p:pic>
        <p:nvPicPr>
          <p:cNvPr id="3"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28" y="2143566"/>
            <a:ext cx="5300943" cy="3369354"/>
          </a:xfrm>
          <a:prstGeom prst="rect">
            <a:avLst/>
          </a:prstGeom>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6502" y="2143566"/>
            <a:ext cx="5776036" cy="336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85980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31948" y="233151"/>
            <a:ext cx="11370961" cy="1243058"/>
          </a:xfrm>
        </p:spPr>
        <p:txBody>
          <a:bodyPr/>
          <a:lstStyle/>
          <a:p>
            <a:r>
              <a:rPr lang="en-US" dirty="0" smtClean="0"/>
              <a:t>Website hosting : not a good design for feature rich apps</a:t>
            </a:r>
            <a:endParaRPr lang="en-US" dirty="0"/>
          </a:p>
        </p:txBody>
      </p:sp>
      <p:sp>
        <p:nvSpPr>
          <p:cNvPr id="8" name="Content Placeholder 7"/>
          <p:cNvSpPr>
            <a:spLocks noGrp="1"/>
          </p:cNvSpPr>
          <p:nvPr>
            <p:ph type="body" sz="quarter" idx="10"/>
          </p:nvPr>
        </p:nvSpPr>
        <p:spPr>
          <a:xfrm>
            <a:off x="531950" y="1551981"/>
            <a:ext cx="6317824" cy="5272480"/>
          </a:xfrm>
        </p:spPr>
        <p:txBody>
          <a:bodyPr>
            <a:normAutofit fontScale="92500" lnSpcReduction="10000"/>
          </a:bodyPr>
          <a:lstStyle/>
          <a:p>
            <a:r>
              <a:rPr lang="en-US" dirty="0" smtClean="0"/>
              <a:t>Webpages already have commanding navigation and other Windows 8 built-in features</a:t>
            </a:r>
          </a:p>
          <a:p>
            <a:r>
              <a:rPr lang="en-US" dirty="0" smtClean="0"/>
              <a:t>Messages can be sent and received, but communication often requires changes to the website</a:t>
            </a:r>
          </a:p>
          <a:p>
            <a:r>
              <a:rPr lang="en-US" dirty="0"/>
              <a:t> </a:t>
            </a:r>
            <a:r>
              <a:rPr lang="en-US" dirty="0" smtClean="0"/>
              <a:t>	app -&gt;web -&gt;app</a:t>
            </a:r>
          </a:p>
          <a:p>
            <a:r>
              <a:rPr lang="en-US" dirty="0" smtClean="0"/>
              <a:t>User interaction within the webpage cannot be determined and must be constantly communicated through a callback, so the app can synchronize accordingly with the hosted content.</a:t>
            </a:r>
          </a:p>
          <a:p>
            <a:endParaRPr lang="en-US" dirty="0"/>
          </a:p>
        </p:txBody>
      </p:sp>
      <p:pic>
        <p:nvPicPr>
          <p:cNvPr id="11" name="Content Placeholder 10"/>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110130" y="1097922"/>
            <a:ext cx="5300943" cy="3369354"/>
          </a:xfrm>
        </p:spPr>
      </p:pic>
      <p:grpSp>
        <p:nvGrpSpPr>
          <p:cNvPr id="13" name="Group 12"/>
          <p:cNvGrpSpPr/>
          <p:nvPr/>
        </p:nvGrpSpPr>
        <p:grpSpPr>
          <a:xfrm>
            <a:off x="7110130" y="4622112"/>
            <a:ext cx="5021156" cy="2049267"/>
            <a:chOff x="6968896" y="4531894"/>
            <a:chExt cx="4923149" cy="2009268"/>
          </a:xfrm>
        </p:grpSpPr>
        <p:sp>
          <p:nvSpPr>
            <p:cNvPr id="14" name="TextBox 13"/>
            <p:cNvSpPr txBox="1"/>
            <p:nvPr/>
          </p:nvSpPr>
          <p:spPr>
            <a:xfrm>
              <a:off x="6968896" y="4531894"/>
              <a:ext cx="4923149" cy="2009268"/>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defTabSz="932559"/>
              <a:r>
                <a:rPr lang="en-US" sz="3264" dirty="0">
                  <a:solidFill>
                    <a:srgbClr val="232323"/>
                  </a:solidFill>
                </a:rPr>
                <a:t>       Commands</a:t>
              </a:r>
            </a:p>
            <a:p>
              <a:pPr defTabSz="932559"/>
              <a:r>
                <a:rPr lang="en-US" sz="3264" dirty="0">
                  <a:solidFill>
                    <a:srgbClr val="232323"/>
                  </a:solidFill>
                </a:rPr>
                <a:t>       Search</a:t>
              </a:r>
            </a:p>
            <a:p>
              <a:pPr defTabSz="932559"/>
              <a:r>
                <a:rPr lang="en-US" sz="3264" dirty="0">
                  <a:solidFill>
                    <a:srgbClr val="232323"/>
                  </a:solidFill>
                </a:rPr>
                <a:t>       Navigation</a:t>
              </a:r>
            </a:p>
            <a:p>
              <a:pPr defTabSz="932559"/>
              <a:r>
                <a:rPr lang="en-US" sz="3264" dirty="0">
                  <a:solidFill>
                    <a:srgbClr val="232323"/>
                  </a:solidFill>
                </a:rPr>
                <a:t>       Layout (vertical)</a:t>
              </a:r>
            </a:p>
          </p:txBody>
        </p:sp>
        <p:sp>
          <p:nvSpPr>
            <p:cNvPr id="15" name="Oval 14"/>
            <p:cNvSpPr/>
            <p:nvPr/>
          </p:nvSpPr>
          <p:spPr bwMode="auto">
            <a:xfrm>
              <a:off x="7190873" y="4604084"/>
              <a:ext cx="344905" cy="376990"/>
            </a:xfrm>
            <a:prstGeom prst="ellipse">
              <a:avLst/>
            </a:prstGeom>
            <a:solidFill>
              <a:srgbClr val="FFFF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6" name="Oval 15"/>
            <p:cNvSpPr/>
            <p:nvPr/>
          </p:nvSpPr>
          <p:spPr bwMode="auto">
            <a:xfrm>
              <a:off x="7190872" y="5101390"/>
              <a:ext cx="344905" cy="376990"/>
            </a:xfrm>
            <a:prstGeom prst="ellipse">
              <a:avLst/>
            </a:prstGeom>
            <a:solidFill>
              <a:srgbClr val="00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7" name="Oval 16"/>
            <p:cNvSpPr/>
            <p:nvPr/>
          </p:nvSpPr>
          <p:spPr bwMode="auto">
            <a:xfrm rot="10800000">
              <a:off x="7190874" y="5593579"/>
              <a:ext cx="344905" cy="376990"/>
            </a:xfrm>
            <a:prstGeom prst="ellipse">
              <a:avLst/>
            </a:prstGeom>
            <a:solidFill>
              <a:srgbClr val="0087FF"/>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8" name="Oval 17"/>
            <p:cNvSpPr/>
            <p:nvPr/>
          </p:nvSpPr>
          <p:spPr bwMode="auto">
            <a:xfrm rot="10800000">
              <a:off x="7190873" y="6066822"/>
              <a:ext cx="344905" cy="376990"/>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19" name="Oval 18"/>
          <p:cNvSpPr/>
          <p:nvPr/>
        </p:nvSpPr>
        <p:spPr bwMode="auto">
          <a:xfrm>
            <a:off x="10195691" y="1284374"/>
            <a:ext cx="351771" cy="384495"/>
          </a:xfrm>
          <a:prstGeom prst="ellipse">
            <a:avLst/>
          </a:prstGeom>
          <a:solidFill>
            <a:srgbClr val="FFFF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0" name="Oval 19"/>
          <p:cNvSpPr/>
          <p:nvPr/>
        </p:nvSpPr>
        <p:spPr bwMode="auto">
          <a:xfrm>
            <a:off x="8285490" y="1476621"/>
            <a:ext cx="351771" cy="384495"/>
          </a:xfrm>
          <a:prstGeom prst="ellipse">
            <a:avLst/>
          </a:prstGeom>
          <a:solidFill>
            <a:srgbClr val="00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2" name="Oval 21"/>
          <p:cNvSpPr/>
          <p:nvPr/>
        </p:nvSpPr>
        <p:spPr bwMode="auto">
          <a:xfrm rot="10800000">
            <a:off x="8109604" y="2187218"/>
            <a:ext cx="351771" cy="384495"/>
          </a:xfrm>
          <a:prstGeom prst="ellipse">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2" name="&quot;No&quot; Symbol 11"/>
          <p:cNvSpPr/>
          <p:nvPr/>
        </p:nvSpPr>
        <p:spPr bwMode="auto">
          <a:xfrm>
            <a:off x="8637261" y="5646186"/>
            <a:ext cx="539928" cy="501988"/>
          </a:xfrm>
          <a:prstGeom prst="noSmoking">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82193620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itle 2"/>
          <p:cNvSpPr>
            <a:spLocks noGrp="1"/>
          </p:cNvSpPr>
          <p:nvPr>
            <p:ph type="title"/>
          </p:nvPr>
        </p:nvSpPr>
        <p:spPr/>
        <p:txBody>
          <a:bodyPr/>
          <a:lstStyle/>
          <a:p>
            <a:r>
              <a:rPr lang="en-US" dirty="0" smtClean="0"/>
              <a:t>Demo: using </a:t>
            </a:r>
            <a:r>
              <a:rPr lang="en-US" dirty="0" err="1"/>
              <a:t>WebView</a:t>
            </a:r>
            <a:r>
              <a:rPr lang="en-US" dirty="0"/>
              <a:t> (</a:t>
            </a:r>
            <a:r>
              <a:rPr lang="en-US" dirty="0" err="1"/>
              <a:t>iFrame</a:t>
            </a:r>
            <a:r>
              <a:rPr lang="en-US" dirty="0"/>
              <a:t>)</a:t>
            </a:r>
          </a:p>
        </p:txBody>
      </p:sp>
    </p:spTree>
    <p:extLst>
      <p:ext uri="{BB962C8B-B14F-4D97-AF65-F5344CB8AC3E}">
        <p14:creationId xmlns:p14="http://schemas.microsoft.com/office/powerpoint/2010/main" val="37655932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Segoe UI Light" pitchFamily="34" charset="0"/>
                <a:cs typeface="Segoe UI Light" pitchFamily="34" charset="0"/>
              </a:rPr>
              <a:t>Relevant code</a:t>
            </a:r>
            <a:endParaRPr lang="en-US" dirty="0">
              <a:latin typeface="Segoe UI Light" pitchFamily="34" charset="0"/>
              <a:cs typeface="Segoe UI Light" pitchFamily="34" charset="0"/>
            </a:endParaRPr>
          </a:p>
        </p:txBody>
      </p:sp>
      <p:sp>
        <p:nvSpPr>
          <p:cNvPr id="6" name="Text Placeholder 5"/>
          <p:cNvSpPr>
            <a:spLocks noGrp="1"/>
          </p:cNvSpPr>
          <p:nvPr>
            <p:ph type="body" sz="quarter" idx="10"/>
          </p:nvPr>
        </p:nvSpPr>
        <p:spPr>
          <a:xfrm>
            <a:off x="531950" y="1427522"/>
            <a:ext cx="11370960" cy="4981847"/>
          </a:xfrm>
        </p:spPr>
        <p:txBody>
          <a:bodyPr/>
          <a:lstStyle/>
          <a:p>
            <a:r>
              <a:rPr lang="en-US" sz="3264" b="1" dirty="0">
                <a:solidFill>
                  <a:schemeClr val="bg1"/>
                </a:solidFill>
                <a:highlight>
                  <a:srgbClr val="FFFFFF"/>
                </a:highlight>
                <a:latin typeface="Segoe UI Light" panose="020B0502040204020203" pitchFamily="34" charset="0"/>
                <a:cs typeface="Segoe UI Light" panose="020B0502040204020203" pitchFamily="34" charset="0"/>
              </a:rPr>
              <a:t>Declaring the </a:t>
            </a:r>
            <a:r>
              <a:rPr lang="en-US" sz="3264" b="1" dirty="0" err="1">
                <a:solidFill>
                  <a:schemeClr val="bg1"/>
                </a:solidFill>
                <a:highlight>
                  <a:srgbClr val="FFFFFF"/>
                </a:highlight>
                <a:latin typeface="Segoe UI Light" panose="020B0502040204020203" pitchFamily="34" charset="0"/>
                <a:cs typeface="Segoe UI Light" panose="020B0502040204020203" pitchFamily="34" charset="0"/>
              </a:rPr>
              <a:t>iFrame</a:t>
            </a:r>
            <a:r>
              <a:rPr lang="en-US" sz="3264" b="1" dirty="0">
                <a:solidFill>
                  <a:schemeClr val="bg1"/>
                </a:solidFill>
                <a:highlight>
                  <a:srgbClr val="FFFFFF"/>
                </a:highlight>
                <a:latin typeface="Segoe UI Light" panose="020B0502040204020203" pitchFamily="34" charset="0"/>
                <a:cs typeface="Segoe UI Light" panose="020B0502040204020203" pitchFamily="34" charset="0"/>
              </a:rPr>
              <a:t> in XAML</a:t>
            </a:r>
            <a:endParaRPr lang="en-US" sz="2040" dirty="0">
              <a:solidFill>
                <a:srgbClr val="0000FF"/>
              </a:solidFill>
              <a:highlight>
                <a:srgbClr val="FFFFFF"/>
              </a:highlight>
            </a:endParaRPr>
          </a:p>
          <a:p>
            <a:r>
              <a:rPr lang="en-US" sz="2040" dirty="0">
                <a:solidFill>
                  <a:srgbClr val="0000FF"/>
                </a:solidFill>
                <a:highlight>
                  <a:srgbClr val="FFFFFF"/>
                </a:highlight>
              </a:rPr>
              <a:t>&lt;</a:t>
            </a:r>
            <a:r>
              <a:rPr lang="en-US" sz="2040" dirty="0" err="1">
                <a:solidFill>
                  <a:srgbClr val="A31515"/>
                </a:solidFill>
                <a:highlight>
                  <a:srgbClr val="FFFFFF"/>
                </a:highlight>
              </a:rPr>
              <a:t>WebView</a:t>
            </a:r>
            <a:r>
              <a:rPr lang="en-US" sz="2040" dirty="0">
                <a:solidFill>
                  <a:srgbClr val="FF0000"/>
                </a:solidFill>
                <a:highlight>
                  <a:srgbClr val="FFFFFF"/>
                </a:highlight>
              </a:rPr>
              <a:t> x</a:t>
            </a:r>
            <a:r>
              <a:rPr lang="en-US" sz="2040" dirty="0">
                <a:solidFill>
                  <a:srgbClr val="0000FF"/>
                </a:solidFill>
                <a:highlight>
                  <a:srgbClr val="FFFFFF"/>
                </a:highlight>
              </a:rPr>
              <a:t>:</a:t>
            </a:r>
            <a:r>
              <a:rPr lang="en-US" sz="2040" dirty="0">
                <a:solidFill>
                  <a:srgbClr val="FF0000"/>
                </a:solidFill>
                <a:highlight>
                  <a:srgbClr val="FFFFFF"/>
                </a:highlight>
              </a:rPr>
              <a:t>Name</a:t>
            </a:r>
            <a:r>
              <a:rPr lang="en-US" sz="2040" dirty="0">
                <a:solidFill>
                  <a:srgbClr val="0000FF"/>
                </a:solidFill>
                <a:highlight>
                  <a:srgbClr val="FFFFFF"/>
                </a:highlight>
              </a:rPr>
              <a:t>="webViewHost"</a:t>
            </a:r>
            <a:r>
              <a:rPr lang="en-US" sz="2040" dirty="0">
                <a:solidFill>
                  <a:srgbClr val="FF0000"/>
                </a:solidFill>
                <a:highlight>
                  <a:srgbClr val="FFFFFF"/>
                </a:highlight>
              </a:rPr>
              <a:t> Margin</a:t>
            </a:r>
            <a:r>
              <a:rPr lang="en-US" sz="2040" dirty="0">
                <a:solidFill>
                  <a:srgbClr val="0000FF"/>
                </a:solidFill>
                <a:highlight>
                  <a:srgbClr val="FFFFFF"/>
                </a:highlight>
              </a:rPr>
              <a:t>="189,113,0,0"</a:t>
            </a:r>
            <a:r>
              <a:rPr lang="en-US" sz="2040" dirty="0">
                <a:solidFill>
                  <a:srgbClr val="FF0000"/>
                </a:solidFill>
                <a:highlight>
                  <a:srgbClr val="FFFFFF"/>
                </a:highlight>
              </a:rPr>
              <a:t> Width</a:t>
            </a:r>
            <a:r>
              <a:rPr lang="en-US" sz="2040" dirty="0">
                <a:solidFill>
                  <a:srgbClr val="0000FF"/>
                </a:solidFill>
                <a:highlight>
                  <a:srgbClr val="FFFFFF"/>
                </a:highlight>
              </a:rPr>
              <a:t>="1030"</a:t>
            </a:r>
            <a:r>
              <a:rPr lang="en-US" sz="2040" dirty="0">
                <a:solidFill>
                  <a:srgbClr val="FF0000"/>
                </a:solidFill>
                <a:highlight>
                  <a:srgbClr val="FFFFFF"/>
                </a:highlight>
              </a:rPr>
              <a:t> </a:t>
            </a:r>
            <a:r>
              <a:rPr lang="en-US" sz="2040" dirty="0" err="1">
                <a:solidFill>
                  <a:srgbClr val="FF0000"/>
                </a:solidFill>
                <a:highlight>
                  <a:srgbClr val="FFFFFF"/>
                </a:highlight>
              </a:rPr>
              <a:t>HorizontalAlignment</a:t>
            </a:r>
            <a:r>
              <a:rPr lang="en-US" sz="2040" dirty="0">
                <a:solidFill>
                  <a:srgbClr val="0000FF"/>
                </a:solidFill>
                <a:highlight>
                  <a:srgbClr val="FFFFFF"/>
                </a:highlight>
              </a:rPr>
              <a:t>="Left"</a:t>
            </a:r>
            <a:r>
              <a:rPr lang="en-US" sz="2040" dirty="0">
                <a:solidFill>
                  <a:srgbClr val="FF0000"/>
                </a:solidFill>
                <a:highlight>
                  <a:srgbClr val="FFFFFF"/>
                </a:highlight>
              </a:rPr>
              <a:t> </a:t>
            </a:r>
            <a:r>
              <a:rPr lang="en-US" sz="2040" dirty="0" err="1">
                <a:solidFill>
                  <a:srgbClr val="FF0000"/>
                </a:solidFill>
                <a:highlight>
                  <a:srgbClr val="FFFFFF"/>
                </a:highlight>
              </a:rPr>
              <a:t>VerticalAlignment</a:t>
            </a:r>
            <a:r>
              <a:rPr lang="en-US" sz="2040" dirty="0">
                <a:solidFill>
                  <a:srgbClr val="0000FF"/>
                </a:solidFill>
                <a:highlight>
                  <a:srgbClr val="FFFFFF"/>
                </a:highlight>
              </a:rPr>
              <a:t>="Top"</a:t>
            </a:r>
            <a:r>
              <a:rPr lang="en-US" sz="2040" dirty="0">
                <a:solidFill>
                  <a:srgbClr val="FF0000"/>
                </a:solidFill>
                <a:highlight>
                  <a:srgbClr val="FFFFFF"/>
                </a:highlight>
              </a:rPr>
              <a:t> Height</a:t>
            </a:r>
            <a:r>
              <a:rPr lang="en-US" sz="2040" dirty="0">
                <a:solidFill>
                  <a:srgbClr val="0000FF"/>
                </a:solidFill>
                <a:highlight>
                  <a:srgbClr val="FFFFFF"/>
                </a:highlight>
              </a:rPr>
              <a:t>="503"</a:t>
            </a:r>
            <a:r>
              <a:rPr lang="en-US" sz="2040" dirty="0">
                <a:solidFill>
                  <a:srgbClr val="FF0000"/>
                </a:solidFill>
                <a:highlight>
                  <a:srgbClr val="FFFFFF"/>
                </a:highlight>
              </a:rPr>
              <a:t> Source</a:t>
            </a:r>
            <a:r>
              <a:rPr lang="en-US" sz="2040" dirty="0">
                <a:solidFill>
                  <a:srgbClr val="0000FF"/>
                </a:solidFill>
                <a:highlight>
                  <a:srgbClr val="FFFFFF"/>
                </a:highlight>
              </a:rPr>
              <a:t>="http://www.bing.com/shopping/search?q=windows&amp;amp;FORM=L8SP10" /&gt;</a:t>
            </a:r>
          </a:p>
          <a:p>
            <a:endParaRPr lang="en-US" sz="2040" dirty="0">
              <a:solidFill>
                <a:srgbClr val="0000FF"/>
              </a:solidFill>
              <a:highlight>
                <a:srgbClr val="FFFFFF"/>
              </a:highlight>
            </a:endParaRPr>
          </a:p>
          <a:p>
            <a:endParaRPr lang="en-US" sz="2040" dirty="0">
              <a:solidFill>
                <a:srgbClr val="0000FF"/>
              </a:solidFill>
              <a:highlight>
                <a:srgbClr val="FFFFFF"/>
              </a:highlight>
            </a:endParaRPr>
          </a:p>
          <a:p>
            <a:r>
              <a:rPr lang="en-US" sz="3264" b="1" dirty="0">
                <a:solidFill>
                  <a:schemeClr val="bg1"/>
                </a:solidFill>
                <a:highlight>
                  <a:srgbClr val="FFFFFF"/>
                </a:highlight>
                <a:latin typeface="Segoe UI Light" panose="020B0502040204020203" pitchFamily="34" charset="0"/>
                <a:cs typeface="Segoe UI Light" panose="020B0502040204020203" pitchFamily="34" charset="0"/>
              </a:rPr>
              <a:t>Updating the source dynamically</a:t>
            </a:r>
          </a:p>
          <a:p>
            <a:r>
              <a:rPr lang="en-US" sz="2040" dirty="0" err="1">
                <a:solidFill>
                  <a:srgbClr val="000000"/>
                </a:solidFill>
                <a:highlight>
                  <a:srgbClr val="FFFFFF"/>
                </a:highlight>
              </a:rPr>
              <a:t>webViewHost.Source</a:t>
            </a:r>
            <a:r>
              <a:rPr lang="en-US" sz="2040" dirty="0">
                <a:solidFill>
                  <a:srgbClr val="000000"/>
                </a:solidFill>
                <a:highlight>
                  <a:srgbClr val="FFFFFF"/>
                </a:highlight>
              </a:rPr>
              <a:t> = </a:t>
            </a:r>
            <a:r>
              <a:rPr lang="en-US" sz="2040" dirty="0">
                <a:solidFill>
                  <a:srgbClr val="0000FF"/>
                </a:solidFill>
                <a:highlight>
                  <a:srgbClr val="FFFFFF"/>
                </a:highlight>
              </a:rPr>
              <a:t>new</a:t>
            </a:r>
            <a:r>
              <a:rPr lang="en-US" sz="2040" dirty="0">
                <a:solidFill>
                  <a:srgbClr val="000000"/>
                </a:solidFill>
                <a:highlight>
                  <a:srgbClr val="FFFFFF"/>
                </a:highlight>
              </a:rPr>
              <a:t> </a:t>
            </a:r>
            <a:r>
              <a:rPr lang="en-US" sz="2040" dirty="0">
                <a:solidFill>
                  <a:srgbClr val="2B91AF"/>
                </a:solidFill>
                <a:highlight>
                  <a:srgbClr val="FFFFFF"/>
                </a:highlight>
              </a:rPr>
              <a:t>Uri</a:t>
            </a:r>
            <a:r>
              <a:rPr lang="en-US" sz="2040" dirty="0">
                <a:solidFill>
                  <a:srgbClr val="000000"/>
                </a:solidFill>
                <a:highlight>
                  <a:srgbClr val="FFFFFF"/>
                </a:highlight>
              </a:rPr>
              <a:t>(</a:t>
            </a:r>
            <a:r>
              <a:rPr lang="en-US" sz="2040" dirty="0">
                <a:solidFill>
                  <a:srgbClr val="A31515"/>
                </a:solidFill>
                <a:highlight>
                  <a:srgbClr val="FFFFFF"/>
                </a:highlight>
              </a:rPr>
              <a:t>"http://www.bing.com/rewards/tou"</a:t>
            </a:r>
            <a:r>
              <a:rPr lang="en-US" sz="2040" dirty="0">
                <a:solidFill>
                  <a:srgbClr val="000000"/>
                </a:solidFill>
                <a:highlight>
                  <a:srgbClr val="FFFFFF"/>
                </a:highlight>
              </a:rPr>
              <a:t>);</a:t>
            </a:r>
          </a:p>
          <a:p>
            <a:endParaRPr lang="en-US" sz="2040" dirty="0">
              <a:highlight>
                <a:srgbClr val="FFFFFF"/>
              </a:highlight>
            </a:endParaRPr>
          </a:p>
          <a:p>
            <a:endParaRPr lang="en-US" sz="2040" dirty="0">
              <a:highlight>
                <a:srgbClr val="FFFFFF"/>
              </a:highlight>
            </a:endParaRPr>
          </a:p>
          <a:p>
            <a:endParaRPr lang="en-US" sz="2040" dirty="0">
              <a:highlight>
                <a:srgbClr val="FFFFFF"/>
              </a:highlight>
            </a:endParaRPr>
          </a:p>
          <a:p>
            <a:r>
              <a:rPr lang="en-US" sz="3264" b="1" dirty="0">
                <a:solidFill>
                  <a:schemeClr val="bg1"/>
                </a:solidFill>
                <a:highlight>
                  <a:srgbClr val="FFFFFF"/>
                </a:highlight>
                <a:latin typeface="Segoe UI Light" panose="020B0502040204020203" pitchFamily="34" charset="0"/>
                <a:cs typeface="Segoe UI Light" panose="020B0502040204020203" pitchFamily="34" charset="0"/>
              </a:rPr>
              <a:t>Invoking script on the web page</a:t>
            </a:r>
          </a:p>
          <a:p>
            <a:r>
              <a:rPr lang="en-US" sz="2040" dirty="0" err="1">
                <a:solidFill>
                  <a:srgbClr val="000000"/>
                </a:solidFill>
                <a:highlight>
                  <a:srgbClr val="FFFFFF"/>
                </a:highlight>
              </a:rPr>
              <a:t>webViewHost.InvokeScript</a:t>
            </a:r>
            <a:r>
              <a:rPr lang="en-US" sz="2040" dirty="0">
                <a:solidFill>
                  <a:srgbClr val="000000"/>
                </a:solidFill>
                <a:highlight>
                  <a:srgbClr val="FFFFFF"/>
                </a:highlight>
              </a:rPr>
              <a:t>(</a:t>
            </a:r>
            <a:r>
              <a:rPr lang="en-US" sz="2040" dirty="0">
                <a:solidFill>
                  <a:srgbClr val="A31515"/>
                </a:solidFill>
                <a:highlight>
                  <a:srgbClr val="FFFFFF"/>
                </a:highlight>
              </a:rPr>
              <a:t>"</a:t>
            </a:r>
            <a:r>
              <a:rPr lang="en-US" sz="2040" dirty="0" err="1">
                <a:solidFill>
                  <a:srgbClr val="A31515"/>
                </a:solidFill>
                <a:highlight>
                  <a:srgbClr val="FFFFFF"/>
                </a:highlight>
              </a:rPr>
              <a:t>CountAndListen</a:t>
            </a:r>
            <a:r>
              <a:rPr lang="en-US" sz="2040" dirty="0">
                <a:solidFill>
                  <a:srgbClr val="A31515"/>
                </a:solidFill>
                <a:highlight>
                  <a:srgbClr val="FFFFFF"/>
                </a:highlight>
              </a:rPr>
              <a:t>"</a:t>
            </a:r>
            <a:r>
              <a:rPr lang="en-US" sz="2040" dirty="0">
                <a:solidFill>
                  <a:srgbClr val="000000"/>
                </a:solidFill>
                <a:highlight>
                  <a:srgbClr val="FFFFFF"/>
                </a:highlight>
              </a:rPr>
              <a:t>, </a:t>
            </a:r>
            <a:r>
              <a:rPr lang="en-US" sz="2040" dirty="0">
                <a:solidFill>
                  <a:srgbClr val="0000FF"/>
                </a:solidFill>
                <a:highlight>
                  <a:srgbClr val="FFFFFF"/>
                </a:highlight>
              </a:rPr>
              <a:t>null</a:t>
            </a:r>
            <a:r>
              <a:rPr lang="en-US" sz="2040" dirty="0">
                <a:solidFill>
                  <a:srgbClr val="000000"/>
                </a:solidFill>
                <a:highlight>
                  <a:srgbClr val="FFFFFF"/>
                </a:highlight>
              </a:rPr>
              <a:t>);</a:t>
            </a:r>
          </a:p>
        </p:txBody>
      </p:sp>
    </p:spTree>
    <p:extLst>
      <p:ext uri="{BB962C8B-B14F-4D97-AF65-F5344CB8AC3E}">
        <p14:creationId xmlns:p14="http://schemas.microsoft.com/office/powerpoint/2010/main" val="3581196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Effect transition="in" filter="fade">
                                      <p:cBhvr>
                                        <p:cTn id="23" dur="500"/>
                                        <p:tgtEl>
                                          <p:spTgt spid="6">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10" end="10"/>
                                            </p:txEl>
                                          </p:spTgt>
                                        </p:tgtEl>
                                        <p:attrNameLst>
                                          <p:attrName>style.visibility</p:attrName>
                                        </p:attrNameLst>
                                      </p:cBhvr>
                                      <p:to>
                                        <p:strVal val="visible"/>
                                      </p:to>
                                    </p:set>
                                    <p:animEffect transition="in" filter="fade">
                                      <p:cBhvr>
                                        <p:cTn id="2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CF4"/>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07156" y="2504511"/>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264" dirty="0">
              <a:gradFill>
                <a:gsLst>
                  <a:gs pos="0">
                    <a:srgbClr val="FFFFFF"/>
                  </a:gs>
                  <a:gs pos="86000">
                    <a:srgbClr val="FFFFFF"/>
                  </a:gs>
                </a:gsLst>
                <a:lin ang="5400000" scaled="0"/>
              </a:gradFill>
            </a:endParaRPr>
          </a:p>
        </p:txBody>
      </p:sp>
      <p:sp>
        <p:nvSpPr>
          <p:cNvPr id="5" name="Content Placeholder 2"/>
          <p:cNvSpPr txBox="1">
            <a:spLocks/>
          </p:cNvSpPr>
          <p:nvPr/>
        </p:nvSpPr>
        <p:spPr>
          <a:xfrm>
            <a:off x="577072" y="4176063"/>
            <a:ext cx="11370961" cy="2040374"/>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264" dirty="0">
              <a:gradFill>
                <a:gsLst>
                  <a:gs pos="0">
                    <a:srgbClr val="FFFFFF"/>
                  </a:gs>
                  <a:gs pos="86000">
                    <a:srgbClr val="FFFFFF"/>
                  </a:gs>
                </a:gsLst>
                <a:lin ang="5400000" scaled="0"/>
              </a:gradFill>
            </a:endParaRPr>
          </a:p>
        </p:txBody>
      </p:sp>
      <p:sp>
        <p:nvSpPr>
          <p:cNvPr id="7" name="Text Placeholder 6"/>
          <p:cNvSpPr>
            <a:spLocks noGrp="1"/>
          </p:cNvSpPr>
          <p:nvPr>
            <p:ph type="body" sz="quarter" idx="10"/>
          </p:nvPr>
        </p:nvSpPr>
        <p:spPr>
          <a:xfrm>
            <a:off x="531947" y="1684792"/>
            <a:ext cx="11370960" cy="4766516"/>
          </a:xfrm>
        </p:spPr>
        <p:txBody>
          <a:bodyPr>
            <a:normAutofit/>
          </a:bodyPr>
          <a:lstStyle/>
          <a:p>
            <a:pPr>
              <a:lnSpc>
                <a:spcPct val="100000"/>
              </a:lnSpc>
              <a:spcBef>
                <a:spcPts val="612"/>
              </a:spcBef>
            </a:pPr>
            <a:r>
              <a:rPr lang="en-US" dirty="0" smtClean="0"/>
              <a:t>Why native?</a:t>
            </a:r>
          </a:p>
          <a:p>
            <a:pPr lvl="1">
              <a:lnSpc>
                <a:spcPct val="100000"/>
              </a:lnSpc>
              <a:spcBef>
                <a:spcPts val="612"/>
              </a:spcBef>
            </a:pPr>
            <a:r>
              <a:rPr lang="en-US" dirty="0" smtClean="0"/>
              <a:t>Great UI controls with built-in support for key Windows  UX experiences</a:t>
            </a:r>
          </a:p>
          <a:p>
            <a:pPr lvl="1">
              <a:lnSpc>
                <a:spcPct val="100000"/>
              </a:lnSpc>
              <a:spcBef>
                <a:spcPts val="612"/>
              </a:spcBef>
            </a:pPr>
            <a:r>
              <a:rPr lang="en-US" dirty="0" smtClean="0"/>
              <a:t>Content first design </a:t>
            </a:r>
          </a:p>
          <a:p>
            <a:pPr lvl="2">
              <a:lnSpc>
                <a:spcPct val="100000"/>
              </a:lnSpc>
              <a:spcBef>
                <a:spcPts val="612"/>
              </a:spcBef>
            </a:pPr>
            <a:r>
              <a:rPr lang="en-US" dirty="0" smtClean="0"/>
              <a:t>Unnecessary and confusing web navigation and commanding chrome removed</a:t>
            </a:r>
          </a:p>
          <a:p>
            <a:pPr lvl="1">
              <a:lnSpc>
                <a:spcPct val="100000"/>
              </a:lnSpc>
              <a:spcBef>
                <a:spcPts val="612"/>
              </a:spcBef>
            </a:pPr>
            <a:r>
              <a:rPr lang="en-US" dirty="0" smtClean="0"/>
              <a:t>User model consistency</a:t>
            </a:r>
          </a:p>
          <a:p>
            <a:pPr lvl="1">
              <a:lnSpc>
                <a:spcPct val="100000"/>
              </a:lnSpc>
              <a:spcBef>
                <a:spcPts val="612"/>
              </a:spcBef>
            </a:pPr>
            <a:r>
              <a:rPr lang="en-US" dirty="0" smtClean="0"/>
              <a:t>Brand integration into Windows</a:t>
            </a:r>
          </a:p>
          <a:p>
            <a:pPr lvl="1">
              <a:lnSpc>
                <a:spcPct val="100000"/>
              </a:lnSpc>
              <a:spcBef>
                <a:spcPts val="612"/>
              </a:spcBef>
            </a:pPr>
            <a:endParaRPr lang="en-US" dirty="0" smtClean="0"/>
          </a:p>
          <a:p>
            <a:pPr lvl="1">
              <a:lnSpc>
                <a:spcPct val="100000"/>
              </a:lnSpc>
              <a:spcBef>
                <a:spcPts val="612"/>
              </a:spcBef>
            </a:pPr>
            <a:endParaRPr lang="en-US" dirty="0"/>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latin typeface="+mn-lt"/>
              </a:rPr>
              <a:t>Store app </a:t>
            </a:r>
            <a:r>
              <a:rPr lang="en-US" dirty="0">
                <a:latin typeface="+mn-lt"/>
              </a:rPr>
              <a:t>m</a:t>
            </a:r>
            <a:r>
              <a:rPr lang="en-US" dirty="0" smtClean="0">
                <a:latin typeface="+mn-lt"/>
              </a:rPr>
              <a:t>odel</a:t>
            </a:r>
            <a:endParaRPr lang="en-US" dirty="0">
              <a:latin typeface="+mn-lt"/>
            </a:endParaRPr>
          </a:p>
        </p:txBody>
      </p:sp>
    </p:spTree>
    <p:extLst>
      <p:ext uri="{BB962C8B-B14F-4D97-AF65-F5344CB8AC3E}">
        <p14:creationId xmlns:p14="http://schemas.microsoft.com/office/powerpoint/2010/main" val="208810806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6.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7.xml><?xml version="1.0" encoding="utf-8"?>
<a:theme xmlns:a="http://schemas.openxmlformats.org/drawingml/2006/main" name="Win8 DPE Theme">
  <a:themeElements>
    <a:clrScheme name="DPE">
      <a:dk1>
        <a:srgbClr val="000000"/>
      </a:dk1>
      <a:lt1>
        <a:srgbClr val="FFFFFF"/>
      </a:lt1>
      <a:dk2>
        <a:srgbClr val="0072C6"/>
      </a:dk2>
      <a:lt2>
        <a:srgbClr val="61DDFF"/>
      </a:lt2>
      <a:accent1>
        <a:srgbClr val="00BCF2"/>
      </a:accent1>
      <a:accent2>
        <a:srgbClr val="7FBA00"/>
      </a:accent2>
      <a:accent3>
        <a:srgbClr val="FF8C00"/>
      </a:accent3>
      <a:accent4>
        <a:srgbClr val="B4009E"/>
      </a:accent4>
      <a:accent5>
        <a:srgbClr val="55D455"/>
      </a:accent5>
      <a:accent6>
        <a:srgbClr val="FFB900"/>
      </a:accent6>
      <a:hlink>
        <a:srgbClr val="003963"/>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8.xml><?xml version="1.0" encoding="utf-8"?>
<a:theme xmlns:a="http://schemas.openxmlformats.org/drawingml/2006/main" name="2_5-30405_Build_Template_16x9_DarkBlue_Color_Background">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themeOverride>
</file>

<file path=ppt/theme/themeOverride2.xml><?xml version="1.0" encoding="utf-8"?>
<a:themeOverride xmlns:a="http://schemas.openxmlformats.org/drawingml/2006/main">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Santhosh Panchap; Can Comertoglu</External_x0020_Speaker>
    <Session_x0020_Code xmlns="2295e2e7-0eeb-498e-8716-217bb2ee6ee3"> 3-119</Session_x0020_Code>
    <ProductTaxHTField0 xmlns="2295e2e7-0eeb-498e-8716-217bb2ee6ee3">
      <Terms xmlns="http://schemas.microsoft.com/office/infopath/2007/PartnerControls"/>
    </ProductTaxHTField0>
    <Presentation_x0020_Date xmlns="2295e2e7-0eeb-498e-8716-217bb2ee6ee3">2012-10-30T00:00:00-07:00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2295e2e7-0eeb-498e-8716-217bb2ee6ee3"/>
    <ds:schemaRef ds:uri="http://schemas.microsoft.com/office/infopath/2007/PartnerControls"/>
    <ds:schemaRef ds:uri="8b529f77-48ab-4581-b468-93f09345b8aa"/>
    <ds:schemaRef ds:uri="230e9df3-be65-4c73-a93b-d1236ebd677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Build_Template_16x9</Template>
  <TotalTime>9</TotalTime>
  <Words>1505</Words>
  <Application>Microsoft Office PowerPoint</Application>
  <PresentationFormat>Custom</PresentationFormat>
  <Paragraphs>299</Paragraphs>
  <Slides>42</Slides>
  <Notes>41</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42</vt:i4>
      </vt:variant>
    </vt:vector>
  </HeadingPairs>
  <TitlesOfParts>
    <vt:vector size="59" baseType="lpstr">
      <vt:lpstr>ＭＳ Ｐゴシック</vt:lpstr>
      <vt:lpstr>Arial</vt:lpstr>
      <vt:lpstr>Avenir LT Pro 45 Book</vt:lpstr>
      <vt:lpstr>Calibri</vt:lpstr>
      <vt:lpstr>Consolas</vt:lpstr>
      <vt:lpstr>Segoe UI</vt:lpstr>
      <vt:lpstr>Segoe UI Light</vt:lpstr>
      <vt:lpstr>Segoe UI Semibold</vt:lpstr>
      <vt:lpstr>Wingdings</vt:lpstr>
      <vt:lpstr>1_5-30405_Build_Template_16x9_DarkBlue_Color_Background</vt:lpstr>
      <vt:lpstr>4_5-30405_Build_Template_16x9_White_Background</vt:lpstr>
      <vt:lpstr>3_5-30405_Build_Template_16x9_Red_Color_Background</vt:lpstr>
      <vt:lpstr>2_5-30405_Build_Template_16x9_LightBlue_Color_Background</vt:lpstr>
      <vt:lpstr>BUILD_Breakout_Template _ SAMPLE for Scott 7.28</vt:lpstr>
      <vt:lpstr>White with Consolas font for code slides</vt:lpstr>
      <vt:lpstr>Win8 DPE Theme</vt:lpstr>
      <vt:lpstr>2_5-30405_Build_Template_16x9_DarkBlue_Color_Background</vt:lpstr>
      <vt:lpstr>Key technologies for shopping apps</vt:lpstr>
      <vt:lpstr>Agenda </vt:lpstr>
      <vt:lpstr>Shopping app: key features</vt:lpstr>
      <vt:lpstr>Web Services and component reuse reduces time to develop and improves Site/App consistency.</vt:lpstr>
      <vt:lpstr>Model comparison</vt:lpstr>
      <vt:lpstr>Website hosting : not a good design for feature rich apps</vt:lpstr>
      <vt:lpstr>Demo: using WebView (iFrame)</vt:lpstr>
      <vt:lpstr>Relevant code</vt:lpstr>
      <vt:lpstr>Store app model</vt:lpstr>
      <vt:lpstr>Store app: utilizing web assets</vt:lpstr>
      <vt:lpstr>Recommendation</vt:lpstr>
      <vt:lpstr>A great application experience provides for a content first, fast and responsive, fluid user experience.</vt:lpstr>
      <vt:lpstr>Load, Store and display large sets of Data</vt:lpstr>
      <vt:lpstr>Demo : List virtualization using web content</vt:lpstr>
      <vt:lpstr>Declarative template</vt:lpstr>
      <vt:lpstr>Simple renderer</vt:lpstr>
      <vt:lpstr>Function template with recycling</vt:lpstr>
      <vt:lpstr>During authorization, user credentials must be secured.</vt:lpstr>
      <vt:lpstr>PowerPoint Presentation</vt:lpstr>
      <vt:lpstr>Web Authentication Broker</vt:lpstr>
      <vt:lpstr>Web Authentication Broker components</vt:lpstr>
      <vt:lpstr>Web Authentication Broker flow</vt:lpstr>
      <vt:lpstr>PowerPoint Presentation</vt:lpstr>
      <vt:lpstr>PowerPoint Presentation</vt:lpstr>
      <vt:lpstr>Demo : PayPal</vt:lpstr>
      <vt:lpstr>Windows provides features that significantly enhance the shopping experience.</vt:lpstr>
      <vt:lpstr>Live tiles are ambient notifications that draw users back to your app</vt:lpstr>
      <vt:lpstr>Demo : live tile update with web image</vt:lpstr>
      <vt:lpstr>Push Notification</vt:lpstr>
      <vt:lpstr>PowerPoint Presentation</vt:lpstr>
      <vt:lpstr>Demo : sharing</vt:lpstr>
      <vt:lpstr>Sharing across Applications</vt:lpstr>
      <vt:lpstr>Sharing details - source</vt:lpstr>
      <vt:lpstr>Sharing details - target</vt:lpstr>
      <vt:lpstr>PowerPoint Presentation</vt:lpstr>
      <vt:lpstr>Demo: printing</vt:lpstr>
      <vt:lpstr>Printing</vt:lpstr>
      <vt:lpstr>Wrap up </vt:lpstr>
      <vt:lpstr>Related sessions</vt:lpstr>
      <vt:lpstr>Q&amp;A</vt:lpstr>
      <vt:lpstr>Resources</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technologies for shopping apps</dc:title>
  <dc:subject>Build 2012</dc:subject>
  <dc:creator>Shows</dc:creator>
  <cp:keywords>Build 2012</cp:keywords>
  <dc:description>Template: Mitchell Derrey, Silver Fox Productions
Formatting: 
Date: October 29th - November 2nd, 2012
Location: MSCC, Redmond, WA
Audience Type: Internal</dc:description>
  <cp:lastModifiedBy>Shows</cp:lastModifiedBy>
  <cp:revision>8</cp:revision>
  <dcterms:created xsi:type="dcterms:W3CDTF">2012-10-30T16:42:24Z</dcterms:created>
  <dcterms:modified xsi:type="dcterms:W3CDTF">2012-10-31T00:16:09Z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