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81" r:id="rId4"/>
    <p:sldMasterId id="2147484290" r:id="rId5"/>
    <p:sldMasterId id="2147484268" r:id="rId6"/>
    <p:sldMasterId id="2147484246" r:id="rId7"/>
    <p:sldMasterId id="2147484330" r:id="rId8"/>
    <p:sldMasterId id="2147484347" r:id="rId9"/>
    <p:sldMasterId id="2147484364" r:id="rId10"/>
  </p:sldMasterIdLst>
  <p:notesMasterIdLst>
    <p:notesMasterId r:id="rId38"/>
  </p:notesMasterIdLst>
  <p:handoutMasterIdLst>
    <p:handoutMasterId r:id="rId39"/>
  </p:handout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2" r:id="rId36"/>
    <p:sldId id="281" r:id="rId37"/>
  </p:sldIdLst>
  <p:sldSz cx="12436475" cy="6994525"/>
  <p:notesSz cx="6858000" cy="9144000"/>
  <p:defaultTextStyle>
    <a:defPPr>
      <a:defRPr lang="en-US"/>
    </a:defPPr>
    <a:lvl1pPr marL="0" algn="l" defTabSz="932503" rtl="0" eaLnBrk="1" latinLnBrk="0" hangingPunct="1">
      <a:defRPr sz="1800" kern="1200">
        <a:solidFill>
          <a:schemeClr val="tx1"/>
        </a:solidFill>
        <a:latin typeface="+mn-lt"/>
        <a:ea typeface="+mn-ea"/>
        <a:cs typeface="+mn-cs"/>
      </a:defRPr>
    </a:lvl1pPr>
    <a:lvl2pPr marL="466252" algn="l" defTabSz="932503" rtl="0" eaLnBrk="1" latinLnBrk="0" hangingPunct="1">
      <a:defRPr sz="1800" kern="1200">
        <a:solidFill>
          <a:schemeClr val="tx1"/>
        </a:solidFill>
        <a:latin typeface="+mn-lt"/>
        <a:ea typeface="+mn-ea"/>
        <a:cs typeface="+mn-cs"/>
      </a:defRPr>
    </a:lvl2pPr>
    <a:lvl3pPr marL="932503" algn="l" defTabSz="932503" rtl="0" eaLnBrk="1" latinLnBrk="0" hangingPunct="1">
      <a:defRPr sz="1800" kern="1200">
        <a:solidFill>
          <a:schemeClr val="tx1"/>
        </a:solidFill>
        <a:latin typeface="+mn-lt"/>
        <a:ea typeface="+mn-ea"/>
        <a:cs typeface="+mn-cs"/>
      </a:defRPr>
    </a:lvl3pPr>
    <a:lvl4pPr marL="1398755" algn="l" defTabSz="932503" rtl="0" eaLnBrk="1" latinLnBrk="0" hangingPunct="1">
      <a:defRPr sz="1800" kern="1200">
        <a:solidFill>
          <a:schemeClr val="tx1"/>
        </a:solidFill>
        <a:latin typeface="+mn-lt"/>
        <a:ea typeface="+mn-ea"/>
        <a:cs typeface="+mn-cs"/>
      </a:defRPr>
    </a:lvl4pPr>
    <a:lvl5pPr marL="1865006" algn="l" defTabSz="932503" rtl="0" eaLnBrk="1" latinLnBrk="0" hangingPunct="1">
      <a:defRPr sz="1800" kern="1200">
        <a:solidFill>
          <a:schemeClr val="tx1"/>
        </a:solidFill>
        <a:latin typeface="+mn-lt"/>
        <a:ea typeface="+mn-ea"/>
        <a:cs typeface="+mn-cs"/>
      </a:defRPr>
    </a:lvl5pPr>
    <a:lvl6pPr marL="2331259" algn="l" defTabSz="932503" rtl="0" eaLnBrk="1" latinLnBrk="0" hangingPunct="1">
      <a:defRPr sz="1800" kern="1200">
        <a:solidFill>
          <a:schemeClr val="tx1"/>
        </a:solidFill>
        <a:latin typeface="+mn-lt"/>
        <a:ea typeface="+mn-ea"/>
        <a:cs typeface="+mn-cs"/>
      </a:defRPr>
    </a:lvl6pPr>
    <a:lvl7pPr marL="2797510" algn="l" defTabSz="932503" rtl="0" eaLnBrk="1" latinLnBrk="0" hangingPunct="1">
      <a:defRPr sz="1800" kern="1200">
        <a:solidFill>
          <a:schemeClr val="tx1"/>
        </a:solidFill>
        <a:latin typeface="+mn-lt"/>
        <a:ea typeface="+mn-ea"/>
        <a:cs typeface="+mn-cs"/>
      </a:defRPr>
    </a:lvl7pPr>
    <a:lvl8pPr marL="3263762" algn="l" defTabSz="932503" rtl="0" eaLnBrk="1" latinLnBrk="0" hangingPunct="1">
      <a:defRPr sz="1800" kern="1200">
        <a:solidFill>
          <a:schemeClr val="tx1"/>
        </a:solidFill>
        <a:latin typeface="+mn-lt"/>
        <a:ea typeface="+mn-ea"/>
        <a:cs typeface="+mn-cs"/>
      </a:defRPr>
    </a:lvl8pPr>
    <a:lvl9pPr marL="3730014" algn="l" defTabSz="93250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8">
          <p15:clr>
            <a:srgbClr val="A4A3A4"/>
          </p15:clr>
        </p15:guide>
        <p15:guide id="2" orient="horz" pos="763">
          <p15:clr>
            <a:srgbClr val="A4A3A4"/>
          </p15:clr>
        </p15:guide>
        <p15:guide id="3" orient="horz" pos="1339">
          <p15:clr>
            <a:srgbClr val="A4A3A4"/>
          </p15:clr>
        </p15:guide>
        <p15:guide id="4" orient="horz" pos="2491">
          <p15:clr>
            <a:srgbClr val="A4A3A4"/>
          </p15:clr>
        </p15:guide>
        <p15:guide id="5" orient="horz" pos="4218">
          <p15:clr>
            <a:srgbClr val="A4A3A4"/>
          </p15:clr>
        </p15:guide>
        <p15:guide id="6" orient="horz" pos="3643">
          <p15:clr>
            <a:srgbClr val="A4A3A4"/>
          </p15:clr>
        </p15:guide>
        <p15:guide id="7" orient="horz" pos="3067">
          <p15:clr>
            <a:srgbClr val="A4A3A4"/>
          </p15:clr>
        </p15:guide>
        <p15:guide id="8" orient="horz" pos="1915">
          <p15:clr>
            <a:srgbClr val="A4A3A4"/>
          </p15:clr>
        </p15:guide>
        <p15:guide id="9" orient="horz" pos="4392">
          <p15:clr>
            <a:srgbClr val="A4A3A4"/>
          </p15:clr>
        </p15:guide>
        <p15:guide id="10" pos="173">
          <p15:clr>
            <a:srgbClr val="A4A3A4"/>
          </p15:clr>
        </p15:guide>
        <p15:guide id="11" pos="1325">
          <p15:clr>
            <a:srgbClr val="A4A3A4"/>
          </p15:clr>
        </p15:guide>
        <p15:guide id="12" pos="7661">
          <p15:clr>
            <a:srgbClr val="A4A3A4"/>
          </p15:clr>
        </p15:guide>
        <p15:guide id="13" pos="749">
          <p15:clr>
            <a:srgbClr val="A4A3A4"/>
          </p15:clr>
        </p15:guide>
        <p15:guide id="14" pos="7085">
          <p15:clr>
            <a:srgbClr val="A4A3A4"/>
          </p15:clr>
        </p15:guide>
        <p15:guide id="15" pos="3629">
          <p15:clr>
            <a:srgbClr val="A4A3A4"/>
          </p15:clr>
        </p15:guide>
        <p15:guide id="16" pos="1901">
          <p15:clr>
            <a:srgbClr val="A4A3A4"/>
          </p15:clr>
        </p15:guide>
        <p15:guide id="17" pos="2477">
          <p15:clr>
            <a:srgbClr val="A4A3A4"/>
          </p15:clr>
        </p15:guide>
        <p15:guide id="18" pos="4205">
          <p15:clr>
            <a:srgbClr val="A4A3A4"/>
          </p15:clr>
        </p15:guide>
        <p15:guide id="19" pos="4781">
          <p15:clr>
            <a:srgbClr val="A4A3A4"/>
          </p15:clr>
        </p15:guide>
        <p15:guide id="20" pos="5357">
          <p15:clr>
            <a:srgbClr val="A4A3A4"/>
          </p15:clr>
        </p15:guide>
        <p15:guide id="21" pos="5933">
          <p15:clr>
            <a:srgbClr val="A4A3A4"/>
          </p15:clr>
        </p15:guide>
        <p15:guide id="22" pos="6509">
          <p15:clr>
            <a:srgbClr val="A4A3A4"/>
          </p15:clr>
        </p15:guide>
        <p15:guide id="23" pos="305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ike Matteson" initials="MM" lastIdx="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05050"/>
    <a:srgbClr val="000000"/>
    <a:srgbClr val="969696"/>
    <a:srgbClr val="002050"/>
    <a:srgbClr val="442359"/>
    <a:srgbClr val="333333"/>
    <a:srgbClr val="00FFFF"/>
    <a:srgbClr val="CC00CC"/>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0110" autoAdjust="0"/>
  </p:normalViewPr>
  <p:slideViewPr>
    <p:cSldViewPr>
      <p:cViewPr varScale="1">
        <p:scale>
          <a:sx n="97" d="100"/>
          <a:sy n="97" d="100"/>
        </p:scale>
        <p:origin x="780" y="84"/>
      </p:cViewPr>
      <p:guideLst>
        <p:guide orient="horz" pos="188"/>
        <p:guide orient="horz" pos="763"/>
        <p:guide orient="horz" pos="1339"/>
        <p:guide orient="horz" pos="2491"/>
        <p:guide orient="horz" pos="4218"/>
        <p:guide orient="horz" pos="3643"/>
        <p:guide orient="horz" pos="3067"/>
        <p:guide orient="horz" pos="1915"/>
        <p:guide orient="horz" pos="4392"/>
        <p:guide pos="173"/>
        <p:guide pos="1325"/>
        <p:guide pos="7661"/>
        <p:guide pos="749"/>
        <p:guide pos="7085"/>
        <p:guide pos="3629"/>
        <p:guide pos="1901"/>
        <p:guide pos="2477"/>
        <p:guide pos="4205"/>
        <p:guide pos="4781"/>
        <p:guide pos="5357"/>
        <p:guide pos="5933"/>
        <p:guide pos="6509"/>
        <p:guide pos="3053"/>
      </p:guideLst>
    </p:cSldViewPr>
  </p:slideViewPr>
  <p:notesTextViewPr>
    <p:cViewPr>
      <p:scale>
        <a:sx n="100" d="100"/>
        <a:sy n="100" d="100"/>
      </p:scale>
      <p:origin x="0" y="0"/>
    </p:cViewPr>
  </p:notesTextViewPr>
  <p:sorterViewPr>
    <p:cViewPr>
      <p:scale>
        <a:sx n="60" d="100"/>
        <a:sy n="60" d="100"/>
      </p:scale>
      <p:origin x="0" y="0"/>
    </p:cViewPr>
  </p:sorterViewPr>
  <p:notesViewPr>
    <p:cSldViewPr showGuides="1">
      <p:cViewPr varScale="1">
        <p:scale>
          <a:sx n="95" d="100"/>
          <a:sy n="95" d="100"/>
        </p:scale>
        <p:origin x="-358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handoutMaster" Target="handoutMasters/handoutMaster1.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a:t>Build 2012</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219B1A-AE41-483B-A766-69B9363DDA6A}" type="datetimeFigureOut">
              <a:rPr lang="en-US" smtClean="0">
                <a:latin typeface="Segoe UI" pitchFamily="34" charset="0"/>
              </a:rPr>
              <a:t>11/1/2012</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part </a:t>
            </a:r>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of Microsoft, and Microsoft cannot guarantee the accuracy of any information provided after the date of this presentation.  MICROSOFT MAKES NO WARRANTIES, EXPRESS, IMPLIED OR STATUTORY, AS TO THE INFORMATION IN THIS PRESENTATION</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 2012</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51B1278-D92B-4AF3-A9C1-71DD298190CE}" type="datetimeFigureOut">
              <a:rPr lang="en-US" smtClean="0"/>
              <a:pPr/>
              <a:t>11/1/2012</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503" rtl="0" eaLnBrk="1" latinLnBrk="0" hangingPunct="1">
      <a:lnSpc>
        <a:spcPct val="90000"/>
      </a:lnSpc>
      <a:spcAft>
        <a:spcPts val="340"/>
      </a:spcAft>
      <a:defRPr sz="1000" kern="1200">
        <a:solidFill>
          <a:schemeClr val="tx1"/>
        </a:solidFill>
        <a:latin typeface="Segoe UI Light" pitchFamily="34" charset="0"/>
        <a:ea typeface="+mn-ea"/>
        <a:cs typeface="+mn-cs"/>
      </a:defRPr>
    </a:lvl1pPr>
    <a:lvl2pPr marL="217206" indent="-107928"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2pPr>
    <a:lvl3pPr marL="334578" indent="-117373"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3pPr>
    <a:lvl4pPr marL="492423" indent="-149751"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4pPr>
    <a:lvl5pPr marL="627335" indent="-117373"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5pPr>
    <a:lvl6pPr marL="2331259" algn="l" defTabSz="932503" rtl="0" eaLnBrk="1" latinLnBrk="0" hangingPunct="1">
      <a:defRPr sz="1200" kern="1200">
        <a:solidFill>
          <a:schemeClr val="tx1"/>
        </a:solidFill>
        <a:latin typeface="+mn-lt"/>
        <a:ea typeface="+mn-ea"/>
        <a:cs typeface="+mn-cs"/>
      </a:defRPr>
    </a:lvl6pPr>
    <a:lvl7pPr marL="2797510" algn="l" defTabSz="932503" rtl="0" eaLnBrk="1" latinLnBrk="0" hangingPunct="1">
      <a:defRPr sz="1200" kern="1200">
        <a:solidFill>
          <a:schemeClr val="tx1"/>
        </a:solidFill>
        <a:latin typeface="+mn-lt"/>
        <a:ea typeface="+mn-ea"/>
        <a:cs typeface="+mn-cs"/>
      </a:defRPr>
    </a:lvl7pPr>
    <a:lvl8pPr marL="3263762" algn="l" defTabSz="932503" rtl="0" eaLnBrk="1" latinLnBrk="0" hangingPunct="1">
      <a:defRPr sz="1200" kern="1200">
        <a:solidFill>
          <a:schemeClr val="tx1"/>
        </a:solidFill>
        <a:latin typeface="+mn-lt"/>
        <a:ea typeface="+mn-ea"/>
        <a:cs typeface="+mn-cs"/>
      </a:defRPr>
    </a:lvl8pPr>
    <a:lvl9pPr marL="3730014" algn="l" defTabSz="93250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3525" y="914400"/>
            <a:ext cx="8126413" cy="4572000"/>
          </a:xfrm>
        </p:spPr>
      </p:sp>
      <p:sp>
        <p:nvSpPr>
          <p:cNvPr id="3" name="Notes Placeholder 2"/>
          <p:cNvSpPr>
            <a:spLocks noGrp="1"/>
          </p:cNvSpPr>
          <p:nvPr>
            <p:ph type="body" idx="1"/>
          </p:nvPr>
        </p:nvSpPr>
        <p:spPr/>
        <p:txBody>
          <a:bodyPr>
            <a:normAutofit/>
          </a:bodyPr>
          <a:lstStyle/>
          <a:p>
            <a:endParaRPr lang="en-US" dirty="0"/>
          </a:p>
        </p:txBody>
      </p:sp>
      <p:sp>
        <p:nvSpPr>
          <p:cNvPr id="8" name="Date Placeholder 7"/>
          <p:cNvSpPr>
            <a:spLocks noGrp="1"/>
          </p:cNvSpPr>
          <p:nvPr>
            <p:ph type="dt" idx="14"/>
          </p:nvPr>
        </p:nvSpPr>
        <p:spPr/>
        <p:txBody>
          <a:bodyPr/>
          <a:lstStyle/>
          <a:p>
            <a:fld id="{3CC11E09-DF29-41C6-8284-8E6AA427DAE1}" type="datetime1">
              <a:rPr lang="en-US" smtClean="0">
                <a:solidFill>
                  <a:prstClr val="black"/>
                </a:solidFill>
              </a:rPr>
              <a:pPr/>
              <a:t>11/1/2012</a:t>
            </a:fld>
            <a:endParaRPr lang="en-US" dirty="0">
              <a:solidFill>
                <a:prstClr val="black"/>
              </a:solidFill>
            </a:endParaRPr>
          </a:p>
        </p:txBody>
      </p:sp>
      <p:sp>
        <p:nvSpPr>
          <p:cNvPr id="9" name="Header Placeholder 8"/>
          <p:cNvSpPr>
            <a:spLocks noGrp="1"/>
          </p:cNvSpPr>
          <p:nvPr>
            <p:ph type="hdr" sz="quarter" idx="15"/>
          </p:nvPr>
        </p:nvSpPr>
        <p:spPr/>
        <p:txBody>
          <a:bodyPr/>
          <a:lstStyle/>
          <a:p>
            <a:r>
              <a:rPr lang="en-US" dirty="0" smtClean="0">
                <a:solidFill>
                  <a:prstClr val="black"/>
                </a:solidFill>
              </a:rPr>
              <a:t>Windows Azure</a:t>
            </a:r>
            <a:endParaRPr lang="en-US" dirty="0">
              <a:solidFill>
                <a:prstClr val="black"/>
              </a:solidFill>
            </a:endParaRPr>
          </a:p>
        </p:txBody>
      </p:sp>
      <p:sp>
        <p:nvSpPr>
          <p:cNvPr id="10" name="Slide Number Placeholder 9"/>
          <p:cNvSpPr>
            <a:spLocks noGrp="1"/>
          </p:cNvSpPr>
          <p:nvPr>
            <p:ph type="sldNum" sz="quarter" idx="16"/>
          </p:nvPr>
        </p:nvSpPr>
        <p:spPr/>
        <p:txBody>
          <a:bodyPr/>
          <a:lstStyle/>
          <a:p>
            <a:fld id="{8B263312-38AA-4E1E-B2B5-0F8F122B24FE}" type="slidenum">
              <a:rPr lang="en-US" smtClean="0">
                <a:solidFill>
                  <a:prstClr val="black"/>
                </a:solidFill>
              </a:rPr>
              <a:pPr/>
              <a:t>1</a:t>
            </a:fld>
            <a:endParaRPr lang="en-US" dirty="0">
              <a:solidFill>
                <a:prstClr val="black"/>
              </a:solidFill>
            </a:endParaRPr>
          </a:p>
        </p:txBody>
      </p:sp>
      <p:sp>
        <p:nvSpPr>
          <p:cNvPr id="11" name="Footer Placeholder 10"/>
          <p:cNvSpPr>
            <a:spLocks noGrp="1"/>
          </p:cNvSpPr>
          <p:nvPr>
            <p:ph type="ftr" sz="quarter" idx="17"/>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698444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47C20E-448F-43C3-AD14-7F72F6FA3DA1}"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203943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47C20E-448F-43C3-AD14-7F72F6FA3DA1}"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779698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47C20E-448F-43C3-AD14-7F72F6FA3DA1}"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927696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FE54994F-9C0D-484E-8723-2A51D5CD66F2}" type="datetime1">
              <a:rPr lang="en-US" smtClean="0">
                <a:solidFill>
                  <a:prstClr val="black"/>
                </a:solidFill>
              </a:rPr>
              <a:pPr/>
              <a:t>11/1/2012</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7583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47C20E-448F-43C3-AD14-7F72F6FA3DA1}"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2679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FE54994F-9C0D-484E-8723-2A51D5CD66F2}" type="datetime1">
              <a:rPr lang="en-US" smtClean="0">
                <a:solidFill>
                  <a:prstClr val="black"/>
                </a:solidFill>
              </a:rPr>
              <a:pPr/>
              <a:t>11/1/2012</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051602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266A3C1-0964-4A6A-89DE-375C8F3B2B12}" type="datetime1">
              <a:rPr lang="en-US" smtClean="0">
                <a:solidFill>
                  <a:prstClr val="black"/>
                </a:solidFill>
              </a:rPr>
              <a:pPr/>
              <a:t>11/1/2012</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061573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731FF4F-53FF-428F-8BA5-68F4A6C12562}" type="datetime1">
              <a:rPr lang="en-US" smtClean="0">
                <a:solidFill>
                  <a:prstClr val="black"/>
                </a:solidFill>
              </a:rPr>
              <a:pPr/>
              <a:t>11/1/2012</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645750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3D86E37-9C4E-447B-B2A4-3D1F21680C68}" type="datetime1">
              <a:rPr lang="en-US" smtClean="0">
                <a:solidFill>
                  <a:prstClr val="black"/>
                </a:solidFill>
              </a:rPr>
              <a:pPr/>
              <a:t>11/1/2012</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772537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A114BC6-4406-4E90-B49F-74360C7BA31F}" type="datetime1">
              <a:rPr lang="en-US" smtClean="0">
                <a:solidFill>
                  <a:prstClr val="black"/>
                </a:solidFill>
              </a:rPr>
              <a:pPr/>
              <a:t>11/1/2012</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682524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9D072EF-46D2-4DEF-B591-CA4537A1868F}" type="datetime1">
              <a:rPr lang="en-US" smtClean="0">
                <a:solidFill>
                  <a:prstClr val="black"/>
                </a:solidFill>
              </a:rPr>
              <a:pPr/>
              <a:t>11/1/2012</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68778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50AFA64-CD81-44AB-A565-93C24F38FE1C}" type="datetime1">
              <a:rPr lang="en-US" smtClean="0">
                <a:solidFill>
                  <a:prstClr val="black"/>
                </a:solidFill>
              </a:rPr>
              <a:pPr/>
              <a:t>11/1/2012</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495109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5C5D9F1-7184-4261-8D44-3EBD6B79063A}" type="datetime1">
              <a:rPr lang="en-US" smtClean="0">
                <a:solidFill>
                  <a:prstClr val="black"/>
                </a:solidFill>
              </a:rPr>
              <a:pPr/>
              <a:t>11/1/2012</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009800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B1AA035-159A-48C2-8B94-0F916BF07C88}" type="datetime1">
              <a:rPr lang="en-US" smtClean="0">
                <a:solidFill>
                  <a:prstClr val="black"/>
                </a:solidFill>
              </a:rPr>
              <a:pPr/>
              <a:t>11/1/2012</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429462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47C20E-448F-43C3-AD14-7F72F6FA3DA1}"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2741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47C20E-448F-43C3-AD14-7F72F6FA3DA1}"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108449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182880" tIns="146304" rIns="182880" bIns="146304"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2125663"/>
            <a:ext cx="11887199" cy="912813"/>
          </a:xfrm>
        </p:spPr>
        <p:txBody>
          <a:bodyPr/>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2304873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200517451"/>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3609933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2125663"/>
            <a:ext cx="2743200" cy="4570412"/>
          </a:xfrm>
        </p:spPr>
        <p:txBody>
          <a:bodyPr vert="horz" lIns="182880" tIns="146304" rIns="182880" bIns="146304"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8616679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1263"/>
            <a:ext cx="2743200" cy="5484812"/>
          </a:xfrm>
        </p:spPr>
        <p:txBody>
          <a:bodyPr lIns="182880" tIns="146304" rIns="182880" bIns="146304"/>
          <a:lstStyle>
            <a:lvl1pPr>
              <a:defRPr lang="en-US" sz="2400" kern="1200" dirty="0" smtClean="0">
                <a:gradFill>
                  <a:gsLst>
                    <a:gs pos="0">
                      <a:schemeClr val="tx1"/>
                    </a:gs>
                    <a:gs pos="100000">
                      <a:schemeClr val="tx1"/>
                    </a:gs>
                  </a:gsLst>
                  <a:lin ang="5400000" scaled="0"/>
                </a:gradFill>
                <a:latin typeface="+mn-lt"/>
                <a:ea typeface="+mj-ea"/>
                <a:cs typeface="+mj-cs"/>
              </a:defRPr>
            </a:lvl1pPr>
          </a:lstStyle>
          <a:p>
            <a:pPr marL="0" lvl="0" indent="0" algn="l" defTabSz="914166" rtl="0" eaLnBrk="1" latinLnBrk="0" hangingPunct="1">
              <a:spcBef>
                <a:spcPct val="0"/>
              </a:spcBef>
              <a:buFont typeface="Arial" pitchFamily="34" charset="0"/>
              <a:buNone/>
            </a:pPr>
            <a:r>
              <a:rPr lang="en-US" dirty="0" smtClean="0"/>
              <a:t>Click to edit Master text styles</a:t>
            </a:r>
          </a:p>
        </p:txBody>
      </p:sp>
    </p:spTree>
    <p:extLst>
      <p:ext uri="{BB962C8B-B14F-4D97-AF65-F5344CB8AC3E}">
        <p14:creationId xmlns:p14="http://schemas.microsoft.com/office/powerpoint/2010/main" val="14043396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218558"/>
            <a:ext cx="4572000" cy="455741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869497460"/>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9" y="1211263"/>
            <a:ext cx="4586632" cy="4572000"/>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
        <p:nvSpPr>
          <p:cNvPr id="6" name="Text Placeholder 8"/>
          <p:cNvSpPr>
            <a:spLocks noGrp="1"/>
          </p:cNvSpPr>
          <p:nvPr>
            <p:ph type="body" sz="quarter" idx="16" hasCustomPrompt="1"/>
          </p:nvPr>
        </p:nvSpPr>
        <p:spPr>
          <a:xfrm>
            <a:off x="274641" y="296864"/>
            <a:ext cx="11887199" cy="914400"/>
          </a:xfrm>
        </p:spPr>
        <p:txBody>
          <a:bodyPr vert="horz" lIns="182880" tIns="45720" rIns="182880" bIns="4572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Tree>
    <p:extLst>
      <p:ext uri="{BB962C8B-B14F-4D97-AF65-F5344CB8AC3E}">
        <p14:creationId xmlns:p14="http://schemas.microsoft.com/office/powerpoint/2010/main" val="314444580"/>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211266"/>
            <a:ext cx="4572000" cy="455741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dirty="0" smtClean="0"/>
              <a:t>Drag picture to placeholder or click icon to add</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202413137"/>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572108114"/>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8952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Drag picture to placeholder or click icon to add</a:t>
            </a:r>
          </a:p>
          <a:p>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dirty="0" smtClean="0"/>
              <a:t>Drag picture to placeholder or click icon to add</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dirty="0" smtClean="0"/>
              <a:t>Drag picture to placeholder or click icon to add</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Drag picture to placeholder or click icon to add</a:t>
            </a:r>
          </a:p>
          <a:p>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604795813"/>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4570413"/>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92082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3125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55219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0" y="6079032"/>
            <a:ext cx="11888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2012 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3602182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92685944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4570413"/>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53694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938218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0" y="6079032"/>
            <a:ext cx="11888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2012 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3037409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182880" tIns="146304" rIns="182880" bIns="146304" anchor="b">
            <a:noAutofit/>
          </a:bodyPr>
          <a:lstStyle>
            <a:lvl1pPr>
              <a:defRPr sz="2000" baseline="0">
                <a:latin typeface="+mn-lt"/>
              </a:defRPr>
            </a:lvl1pPr>
          </a:lstStyle>
          <a:p>
            <a:pPr lvl="0"/>
            <a:r>
              <a:rPr lang="en-US" dirty="0" smtClean="0"/>
              <a:t>Click to edit Master text styles</a:t>
            </a:r>
            <a:endParaRPr lang="en-US" dirty="0"/>
          </a:p>
        </p:txBody>
      </p:sp>
      <p:sp>
        <p:nvSpPr>
          <p:cNvPr id="2" name="Title 1"/>
          <p:cNvSpPr>
            <a:spLocks noGrp="1"/>
          </p:cNvSpPr>
          <p:nvPr>
            <p:ph type="title" hasCustomPrompt="1"/>
          </p:nvPr>
        </p:nvSpPr>
        <p:spPr>
          <a:xfrm>
            <a:off x="274638" y="2125663"/>
            <a:ext cx="11887199" cy="912813"/>
          </a:xfrm>
        </p:spPr>
        <p:txBody>
          <a:bodyPr/>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2894595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211263"/>
            <a:ext cx="11887200" cy="54848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1820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932238" y="2125663"/>
            <a:ext cx="8229601" cy="4572000"/>
          </a:xfrm>
        </p:spPr>
        <p:txBody>
          <a:bodyPr lIns="182880" tIns="146304" rIns="182880" bIns="146304">
            <a:noAutofit/>
          </a:bodyPr>
          <a:lstStyle>
            <a:lvl1pPr>
              <a:defRPr sz="3600"/>
            </a:lvl1pPr>
            <a:lvl2pPr>
              <a:defRPr sz="2800"/>
            </a:lvl2pPr>
            <a:lvl3pPr>
              <a:defRPr sz="2400"/>
            </a:lvl3pPr>
            <a:lvl4pPr>
              <a:defRPr sz="20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p:nvPr>
        </p:nvSpPr>
        <p:spPr>
          <a:xfrm>
            <a:off x="274638" y="2125663"/>
            <a:ext cx="2743200" cy="4572000"/>
          </a:xfrm>
        </p:spPr>
        <p:txBody>
          <a:bodyPr lIns="182880" tIns="146304" rIns="182880" bIns="146304">
            <a:noAutofit/>
          </a:bodyPr>
          <a:lstStyle>
            <a:lvl1pPr algn="l" defTabSz="914166" rtl="0" eaLnBrk="1" latinLnBrk="0" hangingPunct="1">
              <a:spcBef>
                <a:spcPct val="0"/>
              </a:spcBef>
              <a:buNone/>
              <a:defRPr lang="en-US" sz="2400" kern="1200" dirty="0" smtClean="0">
                <a:gradFill>
                  <a:gsLst>
                    <a:gs pos="0">
                      <a:srgbClr val="505050"/>
                    </a:gs>
                    <a:gs pos="100000">
                      <a:srgbClr val="505050"/>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dirty="0" smtClean="0"/>
              <a:t>Click to edit Master text styles</a:t>
            </a:r>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930666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1881388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211263"/>
            <a:ext cx="11887200" cy="54848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4512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2125663"/>
            <a:ext cx="2743200" cy="4570412"/>
          </a:xfrm>
        </p:spPr>
        <p:txBody>
          <a:bodyPr vert="horz" lIns="182880" tIns="146304" rIns="182880" bIns="146304"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62123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1263"/>
            <a:ext cx="2743200" cy="5484812"/>
          </a:xfrm>
        </p:spPr>
        <p:txBody>
          <a:bodyPr lIns="182880" tIns="146304" rIns="182880" bIns="146304"/>
          <a:lstStyle>
            <a:lvl1pPr>
              <a:defRPr lang="en-US" sz="2400" kern="1200" dirty="0" smtClean="0">
                <a:gradFill>
                  <a:gsLst>
                    <a:gs pos="0">
                      <a:srgbClr val="505050"/>
                    </a:gs>
                    <a:gs pos="100000">
                      <a:srgbClr val="505050"/>
                    </a:gs>
                  </a:gsLst>
                  <a:lin ang="5400000" scaled="0"/>
                </a:gradFill>
                <a:latin typeface="+mn-lt"/>
                <a:ea typeface="+mj-ea"/>
                <a:cs typeface="+mj-cs"/>
              </a:defRPr>
            </a:lvl1pPr>
          </a:lstStyle>
          <a:p>
            <a:pPr marL="0" lvl="0" indent="0" algn="l" defTabSz="914166" rtl="0" eaLnBrk="1" latinLnBrk="0" hangingPunct="1">
              <a:spcBef>
                <a:spcPct val="0"/>
              </a:spcBef>
              <a:buFont typeface="Arial" pitchFamily="34" charset="0"/>
              <a:buNone/>
            </a:pPr>
            <a:r>
              <a:rPr lang="en-US" dirty="0" smtClean="0"/>
              <a:t>Click to edit Master text styles</a:t>
            </a:r>
          </a:p>
        </p:txBody>
      </p:sp>
    </p:spTree>
    <p:extLst>
      <p:ext uri="{BB962C8B-B14F-4D97-AF65-F5344CB8AC3E}">
        <p14:creationId xmlns:p14="http://schemas.microsoft.com/office/powerpoint/2010/main" val="505180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0">
                      <a:srgbClr val="505050"/>
                    </a:gs>
                    <a:gs pos="100000">
                      <a:srgbClr val="505050"/>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218558"/>
            <a:ext cx="4572000" cy="455741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16963382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rgbClr val="505050"/>
                    </a:gs>
                    <a:gs pos="100000">
                      <a:srgbClr val="505050"/>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9" y="1211263"/>
            <a:ext cx="4586632" cy="4572000"/>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
        <p:nvSpPr>
          <p:cNvPr id="6" name="Text Placeholder 8"/>
          <p:cNvSpPr>
            <a:spLocks noGrp="1"/>
          </p:cNvSpPr>
          <p:nvPr>
            <p:ph type="body" sz="quarter" idx="16" hasCustomPrompt="1"/>
          </p:nvPr>
        </p:nvSpPr>
        <p:spPr>
          <a:xfrm>
            <a:off x="274641" y="296864"/>
            <a:ext cx="11887199" cy="914400"/>
          </a:xfrm>
        </p:spPr>
        <p:txBody>
          <a:bodyPr vert="horz" lIns="182880" tIns="45720" rIns="182880" bIns="4572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Tree>
    <p:extLst>
      <p:ext uri="{BB962C8B-B14F-4D97-AF65-F5344CB8AC3E}">
        <p14:creationId xmlns:p14="http://schemas.microsoft.com/office/powerpoint/2010/main" val="199497355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rgbClr val="505050"/>
                    </a:gs>
                    <a:gs pos="100000">
                      <a:srgbClr val="505050"/>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211266"/>
            <a:ext cx="4572000" cy="455741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dirty="0" smtClean="0"/>
              <a:t>Drag picture to placeholder or click icon to add</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71921918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41706733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9820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Drag picture to placeholder or click icon to add</a:t>
            </a:r>
          </a:p>
          <a:p>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dirty="0" smtClean="0"/>
              <a:t>Drag picture to placeholder or click icon to add</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dirty="0" smtClean="0"/>
              <a:t>Drag picture to placeholder or click icon to add</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Drag picture to placeholder or click icon to add</a:t>
            </a:r>
          </a:p>
          <a:p>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74592763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4570413"/>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16378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151857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932238" y="2125663"/>
            <a:ext cx="8229601" cy="4572000"/>
          </a:xfrm>
        </p:spPr>
        <p:txBody>
          <a:bodyPr lIns="182880" tIns="146304" rIns="182880" bIns="146304">
            <a:noAutofit/>
          </a:bodyPr>
          <a:lstStyle>
            <a:lvl1pPr>
              <a:defRPr sz="3600"/>
            </a:lvl1pPr>
            <a:lvl2pPr>
              <a:defRPr sz="28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2125663"/>
            <a:ext cx="2743200" cy="4572000"/>
          </a:xfrm>
        </p:spPr>
        <p:txBody>
          <a:bodyPr lIns="182880" tIns="146304" rIns="182880" bIns="146304">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5516976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de Slide">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274638" y="2125663"/>
            <a:ext cx="11887200" cy="4572000"/>
          </a:xfrm>
        </p:spPr>
        <p:txBody>
          <a:bodyPr>
            <a:normAutofit/>
          </a:bodyPr>
          <a:lstStyle>
            <a:lvl1pPr>
              <a:spcAft>
                <a:spcPts val="816"/>
              </a:spcAft>
              <a:defRPr sz="2400">
                <a:latin typeface="Consolas" pitchFamily="49" charset="0"/>
                <a:cs typeface="Consolas" pitchFamily="49" charset="0"/>
              </a:defRPr>
            </a:lvl1pPr>
            <a:lvl2pPr>
              <a:spcAft>
                <a:spcPts val="816"/>
              </a:spcAft>
              <a:defRPr sz="2400">
                <a:latin typeface="Consolas" pitchFamily="49" charset="0"/>
                <a:cs typeface="Consolas" pitchFamily="49" charset="0"/>
              </a:defRPr>
            </a:lvl2pPr>
            <a:lvl3pPr>
              <a:spcAft>
                <a:spcPts val="816"/>
              </a:spcAft>
              <a:defRPr sz="2400">
                <a:latin typeface="Consolas" pitchFamily="49" charset="0"/>
                <a:cs typeface="Consolas" pitchFamily="49"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45288029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0" y="6079032"/>
            <a:ext cx="11888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505050"/>
                    </a:gs>
                    <a:gs pos="100000">
                      <a:srgbClr val="505050"/>
                    </a:gs>
                  </a:gsLst>
                  <a:lin ang="5400000" scaled="0"/>
                </a:gradFill>
                <a:cs typeface="Segoe UI" pitchFamily="34" charset="0"/>
              </a:rPr>
              <a:t>© 2012 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505050"/>
                    </a:gs>
                    <a:gs pos="100000">
                      <a:srgbClr val="505050"/>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6270"/>
            <a:ext cx="3288506" cy="701984"/>
          </a:xfrm>
          <a:prstGeom prst="rect">
            <a:avLst/>
          </a:prstGeom>
        </p:spPr>
      </p:pic>
    </p:spTree>
    <p:extLst>
      <p:ext uri="{BB962C8B-B14F-4D97-AF65-F5344CB8AC3E}">
        <p14:creationId xmlns:p14="http://schemas.microsoft.com/office/powerpoint/2010/main" val="832733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182880" tIns="146304" rIns="182880" bIns="146304" anchor="b">
            <a:noAutofit/>
          </a:bodyPr>
          <a:lstStyle>
            <a:lvl1pPr>
              <a:defRPr sz="2000" baseline="0">
                <a:latin typeface="+mn-lt"/>
              </a:defRPr>
            </a:lvl1pPr>
          </a:lstStyle>
          <a:p>
            <a:pPr lvl="0"/>
            <a:r>
              <a:rPr lang="en-US" dirty="0" smtClean="0"/>
              <a:t>Click to edit Master text styles</a:t>
            </a:r>
            <a:endParaRPr lang="en-US" dirty="0"/>
          </a:p>
        </p:txBody>
      </p:sp>
      <p:sp>
        <p:nvSpPr>
          <p:cNvPr id="2" name="Title 1"/>
          <p:cNvSpPr>
            <a:spLocks noGrp="1"/>
          </p:cNvSpPr>
          <p:nvPr>
            <p:ph type="title" hasCustomPrompt="1"/>
          </p:nvPr>
        </p:nvSpPr>
        <p:spPr>
          <a:xfrm>
            <a:off x="274638" y="2125663"/>
            <a:ext cx="11887199" cy="912813"/>
          </a:xfrm>
        </p:spPr>
        <p:txBody>
          <a:bodyPr/>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38502685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211263"/>
            <a:ext cx="11887200" cy="54848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0263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932238" y="2125663"/>
            <a:ext cx="8229601" cy="4572000"/>
          </a:xfrm>
        </p:spPr>
        <p:txBody>
          <a:bodyPr lIns="182880" tIns="146304" rIns="182880" bIns="146304">
            <a:noAutofit/>
          </a:bodyPr>
          <a:lstStyle>
            <a:lvl1pPr>
              <a:defRPr sz="3600"/>
            </a:lvl1pPr>
            <a:lvl2pPr>
              <a:defRPr sz="2800"/>
            </a:lvl2pPr>
            <a:lvl3pPr>
              <a:defRPr sz="2400"/>
            </a:lvl3pPr>
            <a:lvl4pPr>
              <a:defRPr sz="20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p:nvPr>
        </p:nvSpPr>
        <p:spPr>
          <a:xfrm>
            <a:off x="274638" y="2125663"/>
            <a:ext cx="2743200" cy="4572000"/>
          </a:xfrm>
        </p:spPr>
        <p:txBody>
          <a:bodyPr lIns="182880" tIns="146304" rIns="182880" bIns="146304">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dirty="0" smtClean="0"/>
              <a:t>Click to edit Master text styles</a:t>
            </a:r>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1994800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26613484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sp>
        <p:nvSpPr>
          <p:cNvPr id="7" name="Freeform 6"/>
          <p:cNvSpPr>
            <a:spLocks noEditPoints="1"/>
          </p:cNvSpPr>
          <p:nvPr userDrawn="1"/>
        </p:nvSpPr>
        <p:spPr bwMode="auto">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234018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38" y="3040063"/>
            <a:ext cx="11887200" cy="914400"/>
          </a:xfrm>
        </p:spPr>
        <p:txBody>
          <a:bodyPr lIns="182880" tIns="146304" rIns="182880" bIns="146304" anchor="ctr">
            <a:noAutofit/>
          </a:bodyPr>
          <a:lstStyle>
            <a:lvl1pPr>
              <a:lnSpc>
                <a:spcPct val="90000"/>
              </a:lnSpc>
              <a:defRPr sz="6600" spc="0" baseline="0">
                <a:gradFill>
                  <a:gsLst>
                    <a:gs pos="0">
                      <a:srgbClr val="FFFFFF"/>
                    </a:gs>
                    <a:gs pos="100000">
                      <a:srgbClr val="FFFFFF"/>
                    </a:gs>
                  </a:gsLst>
                  <a:lin ang="5400000" scaled="0"/>
                </a:gradFill>
                <a:latin typeface="Segoe UI Light" pitchFamily="34" charset="0"/>
                <a:cs typeface="Segoe UI Light"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4640" y="5783263"/>
            <a:ext cx="7315199" cy="914400"/>
          </a:xfrm>
        </p:spPr>
        <p:txBody>
          <a:bodyPr lIns="182880" tIns="146304" rIns="182880" bIns="146304" anchor="b">
            <a:noAutofit/>
          </a:bodyPr>
          <a:lstStyle>
            <a:lvl1pPr marL="0" indent="0" algn="l">
              <a:lnSpc>
                <a:spcPct val="90000"/>
              </a:lnSpc>
              <a:spcBef>
                <a:spcPts val="0"/>
              </a:spcBef>
              <a:buNone/>
              <a:defRPr sz="2800" b="0" spc="-52" baseline="0">
                <a:gradFill>
                  <a:gsLst>
                    <a:gs pos="0">
                      <a:srgbClr val="FFFFFF"/>
                    </a:gs>
                    <a:gs pos="100000">
                      <a:srgbClr val="FFFFFF"/>
                    </a:gs>
                  </a:gsLst>
                  <a:lin ang="5400000" scaled="0"/>
                </a:gradFill>
                <a:latin typeface="+mn-lt"/>
                <a:cs typeface="Segoe UI" pitchFamily="34" charset="0"/>
              </a:defRPr>
            </a:lvl1pPr>
            <a:lvl2pPr marL="466207" indent="0" algn="ctr">
              <a:buNone/>
              <a:defRPr>
                <a:solidFill>
                  <a:schemeClr val="tx1">
                    <a:tint val="75000"/>
                  </a:schemeClr>
                </a:solidFill>
              </a:defRPr>
            </a:lvl2pPr>
            <a:lvl3pPr marL="932411" indent="0" algn="ctr">
              <a:buNone/>
              <a:defRPr>
                <a:solidFill>
                  <a:schemeClr val="tx1">
                    <a:tint val="75000"/>
                  </a:schemeClr>
                </a:solidFill>
              </a:defRPr>
            </a:lvl3pPr>
            <a:lvl4pPr marL="1398619" indent="0" algn="ctr">
              <a:buNone/>
              <a:defRPr>
                <a:solidFill>
                  <a:schemeClr val="tx1">
                    <a:tint val="75000"/>
                  </a:schemeClr>
                </a:solidFill>
              </a:defRPr>
            </a:lvl4pPr>
            <a:lvl5pPr marL="1864824" indent="0" algn="ctr">
              <a:buNone/>
              <a:defRPr>
                <a:solidFill>
                  <a:schemeClr val="tx1">
                    <a:tint val="75000"/>
                  </a:schemeClr>
                </a:solidFill>
              </a:defRPr>
            </a:lvl5pPr>
            <a:lvl6pPr marL="2331032" indent="0" algn="ctr">
              <a:buNone/>
              <a:defRPr>
                <a:solidFill>
                  <a:schemeClr val="tx1">
                    <a:tint val="75000"/>
                  </a:schemeClr>
                </a:solidFill>
              </a:defRPr>
            </a:lvl6pPr>
            <a:lvl7pPr marL="2797234" indent="0" algn="ctr">
              <a:buNone/>
              <a:defRPr>
                <a:solidFill>
                  <a:schemeClr val="tx1">
                    <a:tint val="75000"/>
                  </a:schemeClr>
                </a:solidFill>
              </a:defRPr>
            </a:lvl7pPr>
            <a:lvl8pPr marL="3263441" indent="0" algn="ctr">
              <a:buNone/>
              <a:defRPr>
                <a:solidFill>
                  <a:schemeClr val="tx1">
                    <a:tint val="75000"/>
                  </a:schemeClr>
                </a:solidFill>
              </a:defRPr>
            </a:lvl8pPr>
            <a:lvl9pPr marL="3729649" indent="0" algn="ctr">
              <a:buNone/>
              <a:defRPr>
                <a:solidFill>
                  <a:schemeClr val="tx1">
                    <a:tint val="75000"/>
                  </a:schemeClr>
                </a:solidFill>
              </a:defRPr>
            </a:lvl9pPr>
          </a:lstStyle>
          <a:p>
            <a:r>
              <a:rPr lang="en-US" dirty="0" smtClean="0"/>
              <a:t>Click to edit Master subtitle style</a:t>
            </a:r>
            <a:endParaRPr lang="en-US" dirty="0"/>
          </a:p>
        </p:txBody>
      </p:sp>
      <p:sp>
        <p:nvSpPr>
          <p:cNvPr id="7" name="Freeform 6"/>
          <p:cNvSpPr>
            <a:spLocks noChangeAspect="1" noEditPoints="1"/>
          </p:cNvSpPr>
          <p:nvPr userDrawn="1"/>
        </p:nvSpPr>
        <p:spPr bwMode="auto">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33283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2125663"/>
            <a:ext cx="2743200" cy="4570412"/>
          </a:xfrm>
        </p:spPr>
        <p:txBody>
          <a:bodyPr vert="horz" lIns="182880" tIns="146304" rIns="182880" bIns="146304"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618407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1263"/>
            <a:ext cx="2743200" cy="5484812"/>
          </a:xfrm>
        </p:spPr>
        <p:txBody>
          <a:bodyPr lIns="182880" tIns="146304" rIns="182880" bIns="146304"/>
          <a:lstStyle>
            <a:lvl1pPr>
              <a:defRPr lang="en-US" sz="2400" kern="1200" dirty="0" smtClean="0">
                <a:gradFill>
                  <a:gsLst>
                    <a:gs pos="0">
                      <a:schemeClr val="tx1"/>
                    </a:gs>
                    <a:gs pos="100000">
                      <a:schemeClr val="tx1"/>
                    </a:gs>
                  </a:gsLst>
                  <a:lin ang="5400000" scaled="0"/>
                </a:gradFill>
                <a:latin typeface="+mn-lt"/>
                <a:ea typeface="+mj-ea"/>
                <a:cs typeface="+mj-cs"/>
              </a:defRPr>
            </a:lvl1pPr>
          </a:lstStyle>
          <a:p>
            <a:pPr marL="0" lvl="0" indent="0" algn="l" defTabSz="914166" rtl="0" eaLnBrk="1" latinLnBrk="0" hangingPunct="1">
              <a:spcBef>
                <a:spcPct val="0"/>
              </a:spcBef>
              <a:buFont typeface="Arial" pitchFamily="34" charset="0"/>
              <a:buNone/>
            </a:pPr>
            <a:r>
              <a:rPr lang="en-US" dirty="0" smtClean="0"/>
              <a:t>Click to edit Master text styles</a:t>
            </a:r>
          </a:p>
        </p:txBody>
      </p:sp>
    </p:spTree>
    <p:extLst>
      <p:ext uri="{BB962C8B-B14F-4D97-AF65-F5344CB8AC3E}">
        <p14:creationId xmlns:p14="http://schemas.microsoft.com/office/powerpoint/2010/main" val="2416937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7952129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218558"/>
            <a:ext cx="4572000" cy="455741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40505512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9" y="1211263"/>
            <a:ext cx="4586632" cy="4572000"/>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
        <p:nvSpPr>
          <p:cNvPr id="6" name="Text Placeholder 8"/>
          <p:cNvSpPr>
            <a:spLocks noGrp="1"/>
          </p:cNvSpPr>
          <p:nvPr>
            <p:ph type="body" sz="quarter" idx="16" hasCustomPrompt="1"/>
          </p:nvPr>
        </p:nvSpPr>
        <p:spPr>
          <a:xfrm>
            <a:off x="274641" y="296864"/>
            <a:ext cx="11887199" cy="914400"/>
          </a:xfrm>
        </p:spPr>
        <p:txBody>
          <a:bodyPr vert="horz" lIns="182880" tIns="45720" rIns="182880" bIns="4572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Tree>
    <p:extLst>
      <p:ext uri="{BB962C8B-B14F-4D97-AF65-F5344CB8AC3E}">
        <p14:creationId xmlns:p14="http://schemas.microsoft.com/office/powerpoint/2010/main" val="422454041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211266"/>
            <a:ext cx="4572000" cy="455741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dirty="0" smtClean="0"/>
              <a:t>Drag picture to placeholder or click icon to add</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98910325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64571114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7261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Drag picture to placeholder or click icon to add</a:t>
            </a:r>
          </a:p>
          <a:p>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dirty="0" smtClean="0"/>
              <a:t>Drag picture to placeholder or click icon to add</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dirty="0" smtClean="0"/>
              <a:t>Drag picture to placeholder or click icon to add</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Drag picture to placeholder or click icon to add</a:t>
            </a:r>
          </a:p>
          <a:p>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59548805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4570413"/>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18171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73123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Logo on Background">
    <p:bg>
      <p:bgPr>
        <a:solidFill>
          <a:srgbClr val="FFFFFF"/>
        </a:solidFill>
        <a:effectLst/>
      </p:bgPr>
    </p:bg>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0" y="6079032"/>
            <a:ext cx="11888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505050"/>
                    </a:gs>
                    <a:gs pos="100000">
                      <a:srgbClr val="505050"/>
                    </a:gs>
                  </a:gsLst>
                  <a:lin ang="5400000" scaled="0"/>
                </a:gradFill>
                <a:cs typeface="Segoe UI" pitchFamily="34" charset="0"/>
              </a:rPr>
              <a:t>© 2012 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505050"/>
                    </a:gs>
                    <a:gs pos="100000">
                      <a:srgbClr val="505050"/>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6270"/>
            <a:ext cx="3288506" cy="701984"/>
          </a:xfrm>
          <a:prstGeom prst="rect">
            <a:avLst/>
          </a:prstGeom>
        </p:spPr>
      </p:pic>
    </p:spTree>
    <p:extLst>
      <p:ext uri="{BB962C8B-B14F-4D97-AF65-F5344CB8AC3E}">
        <p14:creationId xmlns:p14="http://schemas.microsoft.com/office/powerpoint/2010/main" val="33632998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182880" tIns="146304" rIns="182880" bIns="146304" anchor="b">
            <a:noAutofit/>
          </a:bodyPr>
          <a:lstStyle>
            <a:lvl1pPr>
              <a:defRPr sz="2000" baseline="0">
                <a:latin typeface="+mn-lt"/>
              </a:defRPr>
            </a:lvl1pPr>
          </a:lstStyle>
          <a:p>
            <a:pPr lvl="0"/>
            <a:r>
              <a:rPr lang="en-US" dirty="0" smtClean="0"/>
              <a:t>Click to edit Master text styles</a:t>
            </a:r>
            <a:endParaRPr lang="en-US" dirty="0"/>
          </a:p>
        </p:txBody>
      </p:sp>
      <p:sp>
        <p:nvSpPr>
          <p:cNvPr id="2" name="Title 1"/>
          <p:cNvSpPr>
            <a:spLocks noGrp="1"/>
          </p:cNvSpPr>
          <p:nvPr>
            <p:ph type="title" hasCustomPrompt="1"/>
          </p:nvPr>
        </p:nvSpPr>
        <p:spPr>
          <a:xfrm>
            <a:off x="274638" y="2125663"/>
            <a:ext cx="11887199" cy="912813"/>
          </a:xfrm>
        </p:spPr>
        <p:txBody>
          <a:bodyPr/>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193807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2125663"/>
            <a:ext cx="2743200" cy="4570412"/>
          </a:xfrm>
        </p:spPr>
        <p:txBody>
          <a:bodyPr vert="horz" lIns="182880" tIns="146304" rIns="182880" bIns="146304" rtlCol="0">
            <a:noAutofit/>
          </a:bodyPr>
          <a:lstStyle>
            <a:lvl1pPr>
              <a:defRPr lang="en-US" sz="2400" dirty="0" smtClean="0">
                <a:latin typeface="+mn-lt"/>
                <a:ea typeface="+mj-ea"/>
                <a:cs typeface="+mj-cs"/>
              </a:defRPr>
            </a:lvl1pPr>
          </a:lstStyle>
          <a:p>
            <a:pPr lvl="0">
              <a:spcBef>
                <a:spcPct val="0"/>
              </a:spcBef>
            </a:pPr>
            <a:r>
              <a:rPr lang="en-US" smtClean="0"/>
              <a:t>Click to edit Master text styles</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4923975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211263"/>
            <a:ext cx="11887200" cy="54848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17584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932238" y="2125663"/>
            <a:ext cx="8229601" cy="4572000"/>
          </a:xfrm>
        </p:spPr>
        <p:txBody>
          <a:bodyPr lIns="182880" tIns="146304" rIns="182880" bIns="146304">
            <a:noAutofit/>
          </a:bodyPr>
          <a:lstStyle>
            <a:lvl1pPr>
              <a:defRPr sz="3600"/>
            </a:lvl1pPr>
            <a:lvl2pPr>
              <a:defRPr sz="2800"/>
            </a:lvl2pPr>
            <a:lvl3pPr>
              <a:defRPr sz="2400"/>
            </a:lvl3pPr>
            <a:lvl4pPr>
              <a:defRPr sz="20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p:nvPr>
        </p:nvSpPr>
        <p:spPr>
          <a:xfrm>
            <a:off x="274638" y="2125663"/>
            <a:ext cx="2743200" cy="4572000"/>
          </a:xfrm>
        </p:spPr>
        <p:txBody>
          <a:bodyPr lIns="182880" tIns="146304" rIns="182880" bIns="146304">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dirty="0" smtClean="0"/>
              <a:t>Click to edit Master text styles</a:t>
            </a:r>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70540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10223946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74638" y="2125663"/>
            <a:ext cx="11887202" cy="912813"/>
          </a:xfrm>
        </p:spPr>
        <p:txBody>
          <a:bodyPr/>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31532411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2125663"/>
            <a:ext cx="2743200" cy="4570412"/>
          </a:xfrm>
        </p:spPr>
        <p:txBody>
          <a:bodyPr vert="horz" lIns="182880" tIns="146304" rIns="182880" bIns="146304"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8948500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1263"/>
            <a:ext cx="2743200" cy="5484812"/>
          </a:xfrm>
        </p:spPr>
        <p:txBody>
          <a:bodyPr lIns="182880" tIns="146304" rIns="182880" bIns="146304"/>
          <a:lstStyle>
            <a:lvl1pPr>
              <a:defRPr lang="en-US" sz="2400" kern="1200" dirty="0" smtClean="0">
                <a:gradFill>
                  <a:gsLst>
                    <a:gs pos="0">
                      <a:schemeClr val="tx1"/>
                    </a:gs>
                    <a:gs pos="100000">
                      <a:schemeClr val="tx1"/>
                    </a:gs>
                  </a:gsLst>
                  <a:lin ang="5400000" scaled="0"/>
                </a:gradFill>
                <a:latin typeface="+mn-lt"/>
                <a:ea typeface="+mj-ea"/>
                <a:cs typeface="+mj-cs"/>
              </a:defRPr>
            </a:lvl1pPr>
          </a:lstStyle>
          <a:p>
            <a:pPr marL="0" lvl="0" indent="0" algn="l" defTabSz="914166" rtl="0" eaLnBrk="1" latinLnBrk="0" hangingPunct="1">
              <a:spcBef>
                <a:spcPct val="0"/>
              </a:spcBef>
              <a:buFont typeface="Arial" pitchFamily="34" charset="0"/>
              <a:buNone/>
            </a:pPr>
            <a:r>
              <a:rPr lang="en-US" dirty="0" smtClean="0"/>
              <a:t>Click to edit Master text styles</a:t>
            </a:r>
          </a:p>
        </p:txBody>
      </p:sp>
    </p:spTree>
    <p:extLst>
      <p:ext uri="{BB962C8B-B14F-4D97-AF65-F5344CB8AC3E}">
        <p14:creationId xmlns:p14="http://schemas.microsoft.com/office/powerpoint/2010/main" val="42010323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218558"/>
            <a:ext cx="4572000" cy="455741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991461981"/>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9" y="1211263"/>
            <a:ext cx="4586632" cy="4572000"/>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
        <p:nvSpPr>
          <p:cNvPr id="6" name="Text Placeholder 8"/>
          <p:cNvSpPr>
            <a:spLocks noGrp="1"/>
          </p:cNvSpPr>
          <p:nvPr>
            <p:ph type="body" sz="quarter" idx="16" hasCustomPrompt="1"/>
          </p:nvPr>
        </p:nvSpPr>
        <p:spPr>
          <a:xfrm>
            <a:off x="274641" y="296864"/>
            <a:ext cx="11887199" cy="914400"/>
          </a:xfrm>
        </p:spPr>
        <p:txBody>
          <a:bodyPr vert="horz" lIns="182880" tIns="45720" rIns="182880" bIns="4572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Tree>
    <p:extLst>
      <p:ext uri="{BB962C8B-B14F-4D97-AF65-F5344CB8AC3E}">
        <p14:creationId xmlns:p14="http://schemas.microsoft.com/office/powerpoint/2010/main" val="37978051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211266"/>
            <a:ext cx="4572000" cy="455741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dirty="0" smtClean="0"/>
              <a:t>Drag picture to placeholder or click icon to add</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687376331"/>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6127069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1263"/>
            <a:ext cx="2743200" cy="5484812"/>
          </a:xfrm>
        </p:spPr>
        <p:txBody>
          <a:bodyPr lIns="182880" tIns="146304" rIns="182880" bIns="146304"/>
          <a:lstStyle>
            <a:lvl1pPr>
              <a:defRPr lang="en-US" sz="2400" kern="1200" dirty="0" smtClean="0">
                <a:gradFill>
                  <a:gsLst>
                    <a:gs pos="0">
                      <a:schemeClr val="tx1"/>
                    </a:gs>
                    <a:gs pos="100000">
                      <a:schemeClr val="tx1"/>
                    </a:gs>
                  </a:gsLst>
                  <a:lin ang="5400000" scaled="0"/>
                </a:gradFill>
                <a:latin typeface="+mn-lt"/>
                <a:ea typeface="+mj-ea"/>
                <a:cs typeface="+mj-cs"/>
              </a:defRPr>
            </a:lvl1pPr>
          </a:lstStyle>
          <a:p>
            <a:pPr marL="0" lvl="0" indent="0" algn="l" defTabSz="914166" rtl="0" eaLnBrk="1" latinLnBrk="0" hangingPunct="1">
              <a:spcBef>
                <a:spcPct val="0"/>
              </a:spcBef>
              <a:buFont typeface="Arial" pitchFamily="34" charset="0"/>
              <a:buNone/>
            </a:pPr>
            <a:r>
              <a:rPr lang="en-US" smtClean="0"/>
              <a:t>Click to edit Master text styles</a:t>
            </a:r>
          </a:p>
        </p:txBody>
      </p:sp>
    </p:spTree>
    <p:extLst>
      <p:ext uri="{BB962C8B-B14F-4D97-AF65-F5344CB8AC3E}">
        <p14:creationId xmlns:p14="http://schemas.microsoft.com/office/powerpoint/2010/main" val="10415112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401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Drag picture to placeholder or click icon to add</a:t>
            </a:r>
          </a:p>
          <a:p>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dirty="0" smtClean="0"/>
              <a:t>Drag picture to placeholder or click icon to add</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dirty="0" smtClean="0"/>
              <a:t>Drag picture to placeholder or click icon to add</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Drag picture to placeholder or click icon to add</a:t>
            </a:r>
          </a:p>
          <a:p>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484532262"/>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4570413"/>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36950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1223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Logo on Background">
    <p:bg>
      <p:bgPr>
        <a:solidFill>
          <a:schemeClr val="accent1"/>
        </a:solidFill>
        <a:effectLst/>
      </p:bgPr>
    </p:bg>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0" y="6079032"/>
            <a:ext cx="11888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2012 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12455878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182880" tIns="146304" rIns="182880" bIns="146304"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2125663"/>
            <a:ext cx="11887199" cy="912813"/>
          </a:xfrm>
        </p:spPr>
        <p:txBody>
          <a:bodyPr/>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24713835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211263"/>
            <a:ext cx="11887200" cy="54848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36077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932238" y="2125663"/>
            <a:ext cx="8229601" cy="4572000"/>
          </a:xfrm>
        </p:spPr>
        <p:txBody>
          <a:bodyPr lIns="182880" tIns="146304" rIns="182880" bIns="146304">
            <a:noAutofit/>
          </a:bodyPr>
          <a:lstStyle>
            <a:lvl1pPr>
              <a:defRPr sz="3600"/>
            </a:lvl1pPr>
            <a:lvl2pPr>
              <a:defRPr sz="28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2125663"/>
            <a:ext cx="2743200" cy="4572000"/>
          </a:xfrm>
        </p:spPr>
        <p:txBody>
          <a:bodyPr lIns="182880" tIns="146304" rIns="182880" bIns="146304">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0403917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11167491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2125663"/>
            <a:ext cx="2743200" cy="4570412"/>
          </a:xfrm>
        </p:spPr>
        <p:txBody>
          <a:bodyPr vert="horz" lIns="182880" tIns="146304" rIns="182880" bIns="146304" rtlCol="0">
            <a:noAutofit/>
          </a:bodyPr>
          <a:lstStyle>
            <a:lvl1pPr>
              <a:defRPr lang="en-US" sz="2400" dirty="0" smtClean="0">
                <a:latin typeface="+mn-lt"/>
                <a:ea typeface="+mj-ea"/>
                <a:cs typeface="+mj-cs"/>
              </a:defRPr>
            </a:lvl1pPr>
          </a:lstStyle>
          <a:p>
            <a:pPr lvl="0">
              <a:spcBef>
                <a:spcPct val="0"/>
              </a:spcBef>
            </a:pPr>
            <a:r>
              <a:rPr lang="en-US" smtClean="0"/>
              <a:t>Click to edit Master text styles</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168471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8" y="1218558"/>
            <a:ext cx="4572000" cy="455741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514658688"/>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1263"/>
            <a:ext cx="2743200" cy="5484812"/>
          </a:xfrm>
        </p:spPr>
        <p:txBody>
          <a:bodyPr lIns="182880" tIns="146304" rIns="182880" bIns="146304"/>
          <a:lstStyle>
            <a:lvl1pPr>
              <a:defRPr lang="en-US" sz="2400" kern="1200" dirty="0" smtClean="0">
                <a:gradFill>
                  <a:gsLst>
                    <a:gs pos="0">
                      <a:schemeClr val="tx1"/>
                    </a:gs>
                    <a:gs pos="100000">
                      <a:schemeClr val="tx1"/>
                    </a:gs>
                  </a:gsLst>
                  <a:lin ang="5400000" scaled="0"/>
                </a:gradFill>
                <a:latin typeface="+mn-lt"/>
                <a:ea typeface="+mj-ea"/>
                <a:cs typeface="+mj-cs"/>
              </a:defRPr>
            </a:lvl1pPr>
          </a:lstStyle>
          <a:p>
            <a:pPr marL="0" lvl="0" indent="0" algn="l" defTabSz="914166" rtl="0" eaLnBrk="1" latinLnBrk="0" hangingPunct="1">
              <a:spcBef>
                <a:spcPct val="0"/>
              </a:spcBef>
              <a:buFont typeface="Arial" pitchFamily="34" charset="0"/>
              <a:buNone/>
            </a:pPr>
            <a:r>
              <a:rPr lang="en-US" smtClean="0"/>
              <a:t>Click to edit Master text styles</a:t>
            </a:r>
          </a:p>
        </p:txBody>
      </p:sp>
    </p:spTree>
    <p:extLst>
      <p:ext uri="{BB962C8B-B14F-4D97-AF65-F5344CB8AC3E}">
        <p14:creationId xmlns:p14="http://schemas.microsoft.com/office/powerpoint/2010/main" val="23311334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8" y="1218558"/>
            <a:ext cx="4572000" cy="455741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858334444"/>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9" y="1211263"/>
            <a:ext cx="4586632" cy="4572000"/>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
        <p:nvSpPr>
          <p:cNvPr id="6" name="Text Placeholder 8"/>
          <p:cNvSpPr>
            <a:spLocks noGrp="1"/>
          </p:cNvSpPr>
          <p:nvPr>
            <p:ph type="body" sz="quarter" idx="16" hasCustomPrompt="1"/>
          </p:nvPr>
        </p:nvSpPr>
        <p:spPr>
          <a:xfrm>
            <a:off x="274641" y="296864"/>
            <a:ext cx="11887199" cy="914400"/>
          </a:xfrm>
        </p:spPr>
        <p:txBody>
          <a:bodyPr vert="horz" lIns="182880" tIns="45720" rIns="182880" bIns="4572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Tree>
    <p:extLst>
      <p:ext uri="{BB962C8B-B14F-4D97-AF65-F5344CB8AC3E}">
        <p14:creationId xmlns:p14="http://schemas.microsoft.com/office/powerpoint/2010/main" val="3423953197"/>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8" y="1211266"/>
            <a:ext cx="4572000" cy="455741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dirty="0"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343173053"/>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83293254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9951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dirty="0"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dirty="0"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22247455"/>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4570413"/>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725164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8860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0" y="6079032"/>
            <a:ext cx="11888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2012 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3646697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9" y="1211263"/>
            <a:ext cx="4586632" cy="4572000"/>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
        <p:nvSpPr>
          <p:cNvPr id="6" name="Text Placeholder 8"/>
          <p:cNvSpPr>
            <a:spLocks noGrp="1"/>
          </p:cNvSpPr>
          <p:nvPr>
            <p:ph type="body" sz="quarter" idx="16" hasCustomPrompt="1"/>
          </p:nvPr>
        </p:nvSpPr>
        <p:spPr>
          <a:xfrm>
            <a:off x="274641" y="296864"/>
            <a:ext cx="11887199" cy="914400"/>
          </a:xfrm>
        </p:spPr>
        <p:txBody>
          <a:bodyPr vert="horz" lIns="182880" tIns="45720" rIns="182880" bIns="4572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Tree>
    <p:extLst>
      <p:ext uri="{BB962C8B-B14F-4D97-AF65-F5344CB8AC3E}">
        <p14:creationId xmlns:p14="http://schemas.microsoft.com/office/powerpoint/2010/main" val="1161544685"/>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55007" y="6482889"/>
            <a:ext cx="3342303" cy="372394"/>
          </a:xfrm>
          <a:prstGeom prst="rect">
            <a:avLst/>
          </a:prstGeom>
        </p:spPr>
        <p:txBody>
          <a:bodyPr/>
          <a:lstStyle/>
          <a:p>
            <a:fld id="{866D5206-35A6-40F6-9FE7-F402C9B82C34}" type="datetimeFigureOut">
              <a:rPr lang="en-US" smtClean="0">
                <a:solidFill>
                  <a:srgbClr val="FFFFFF"/>
                </a:solidFill>
              </a:rPr>
              <a:pPr/>
              <a:t>11/1/2012</a:t>
            </a:fld>
            <a:endParaRPr lang="en-US" dirty="0">
              <a:solidFill>
                <a:srgbClr val="FFFFFF"/>
              </a:solidFill>
            </a:endParaRPr>
          </a:p>
        </p:txBody>
      </p:sp>
      <p:sp>
        <p:nvSpPr>
          <p:cNvPr id="5" name="Footer Placeholder 4"/>
          <p:cNvSpPr>
            <a:spLocks noGrp="1"/>
          </p:cNvSpPr>
          <p:nvPr>
            <p:ph type="ftr" sz="quarter" idx="11"/>
          </p:nvPr>
        </p:nvSpPr>
        <p:spPr>
          <a:xfrm>
            <a:off x="4741406" y="6482889"/>
            <a:ext cx="2953663" cy="372394"/>
          </a:xfrm>
          <a:prstGeom prst="rect">
            <a:avLst/>
          </a:prstGeom>
        </p:spPr>
        <p:txBody>
          <a:bodyPr/>
          <a:lstStyle/>
          <a:p>
            <a:endParaRPr lang="en-US" dirty="0">
              <a:solidFill>
                <a:srgbClr val="FFFFFF"/>
              </a:solidFill>
            </a:endParaRPr>
          </a:p>
        </p:txBody>
      </p:sp>
      <p:sp>
        <p:nvSpPr>
          <p:cNvPr id="6" name="Slide Number Placeholder 5"/>
          <p:cNvSpPr>
            <a:spLocks noGrp="1"/>
          </p:cNvSpPr>
          <p:nvPr>
            <p:ph type="sldNum" sz="quarter" idx="12"/>
          </p:nvPr>
        </p:nvSpPr>
        <p:spPr>
          <a:xfrm>
            <a:off x="8239165" y="6482889"/>
            <a:ext cx="3342303" cy="372394"/>
          </a:xfrm>
          <a:prstGeom prst="rect">
            <a:avLst/>
          </a:prstGeom>
        </p:spPr>
        <p:txBody>
          <a:bodyPr/>
          <a:lstStyle/>
          <a:p>
            <a:fld id="{E51FED94-945C-4FBF-94D1-5771275ADDF1}"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7182107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9" y="5783263"/>
            <a:ext cx="11887200" cy="914400"/>
          </a:xfrm>
        </p:spPr>
        <p:txBody>
          <a:bodyPr lIns="182880" tIns="146304" rIns="182880" bIns="146304" anchor="b">
            <a:noAutofit/>
          </a:bodyPr>
          <a:lstStyle>
            <a:lvl1pPr>
              <a:defRPr sz="2000" baseline="0">
                <a:latin typeface="+mn-lt"/>
              </a:defRPr>
            </a:lvl1pPr>
          </a:lstStyle>
          <a:p>
            <a:pPr lvl="0"/>
            <a:r>
              <a:rPr lang="en-US" dirty="0" smtClean="0"/>
              <a:t>Click to edit Master text styles</a:t>
            </a:r>
            <a:endParaRPr lang="en-US" dirty="0"/>
          </a:p>
        </p:txBody>
      </p:sp>
      <p:sp>
        <p:nvSpPr>
          <p:cNvPr id="2" name="Title 1"/>
          <p:cNvSpPr>
            <a:spLocks noGrp="1"/>
          </p:cNvSpPr>
          <p:nvPr>
            <p:ph type="title" hasCustomPrompt="1"/>
          </p:nvPr>
        </p:nvSpPr>
        <p:spPr>
          <a:xfrm>
            <a:off x="274638" y="2125664"/>
            <a:ext cx="11887199" cy="912813"/>
          </a:xfrm>
        </p:spPr>
        <p:txBody>
          <a:bodyPr/>
          <a:lstStyle>
            <a:lvl1pPr>
              <a:defRPr sz="5399"/>
            </a:lvl1pPr>
          </a:lstStyle>
          <a:p>
            <a:r>
              <a:rPr lang="en-US" dirty="0" smtClean="0"/>
              <a:t>Click to edit master title style</a:t>
            </a:r>
            <a:endParaRPr lang="en-US" dirty="0"/>
          </a:p>
        </p:txBody>
      </p:sp>
    </p:spTree>
    <p:extLst>
      <p:ext uri="{BB962C8B-B14F-4D97-AF65-F5344CB8AC3E}">
        <p14:creationId xmlns:p14="http://schemas.microsoft.com/office/powerpoint/2010/main" val="11533006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9" y="1211263"/>
            <a:ext cx="11887200" cy="54848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53807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932238" y="2125663"/>
            <a:ext cx="8229601" cy="4572000"/>
          </a:xfrm>
        </p:spPr>
        <p:txBody>
          <a:bodyPr lIns="182880" tIns="146304" rIns="182880" bIns="146304">
            <a:noAutofit/>
          </a:bodyPr>
          <a:lstStyle>
            <a:lvl1pPr>
              <a:defRPr sz="3599"/>
            </a:lvl1pPr>
            <a:lvl2pPr>
              <a:defRPr sz="2800"/>
            </a:lvl2pPr>
            <a:lvl3pPr>
              <a:defRPr sz="2400"/>
            </a:lvl3pPr>
            <a:lvl4pPr>
              <a:defRPr sz="20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p:nvPr>
        </p:nvSpPr>
        <p:spPr>
          <a:xfrm>
            <a:off x="274638" y="2125663"/>
            <a:ext cx="2743200" cy="4572000"/>
          </a:xfrm>
        </p:spPr>
        <p:txBody>
          <a:bodyPr lIns="182880" tIns="146304" rIns="182880" bIns="146304">
            <a:noAutofit/>
          </a:bodyPr>
          <a:lstStyle>
            <a:lvl1pPr algn="l" defTabSz="913991"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3991" rtl="0" eaLnBrk="1" latinLnBrk="0" hangingPunct="1">
              <a:spcBef>
                <a:spcPct val="0"/>
              </a:spcBef>
              <a:buNone/>
              <a:defRPr lang="en-US" sz="1599" kern="1200" dirty="0" smtClean="0">
                <a:gradFill>
                  <a:gsLst>
                    <a:gs pos="0">
                      <a:schemeClr val="tx1"/>
                    </a:gs>
                    <a:gs pos="100000">
                      <a:schemeClr val="tx1"/>
                    </a:gs>
                  </a:gsLst>
                  <a:lin ang="5400000" scaled="0"/>
                </a:gradFill>
                <a:latin typeface="+mn-lt"/>
                <a:ea typeface="+mj-ea"/>
                <a:cs typeface="+mj-cs"/>
              </a:defRPr>
            </a:lvl2pPr>
            <a:lvl3pPr marL="228497" indent="0" algn="l" defTabSz="913991" rtl="0" eaLnBrk="1" latinLnBrk="0" hangingPunct="1">
              <a:spcBef>
                <a:spcPct val="0"/>
              </a:spcBef>
              <a:buNone/>
              <a:defRPr lang="en-US" sz="1599" kern="1200" dirty="0" smtClean="0">
                <a:gradFill>
                  <a:gsLst>
                    <a:gs pos="0">
                      <a:schemeClr val="tx1"/>
                    </a:gs>
                    <a:gs pos="100000">
                      <a:schemeClr val="tx1"/>
                    </a:gs>
                  </a:gsLst>
                  <a:lin ang="5400000" scaled="0"/>
                </a:gradFill>
                <a:latin typeface="+mn-lt"/>
                <a:ea typeface="+mj-ea"/>
                <a:cs typeface="+mj-cs"/>
              </a:defRPr>
            </a:lvl3pPr>
            <a:lvl4pPr marL="456994" indent="0" algn="l" defTabSz="913991" rtl="0" eaLnBrk="1" latinLnBrk="0" hangingPunct="1">
              <a:spcBef>
                <a:spcPct val="0"/>
              </a:spcBef>
              <a:buNone/>
              <a:defRPr lang="en-US" sz="1599" kern="1200" dirty="0" smtClean="0">
                <a:gradFill>
                  <a:gsLst>
                    <a:gs pos="0">
                      <a:schemeClr val="tx1"/>
                    </a:gs>
                    <a:gs pos="100000">
                      <a:schemeClr val="tx1"/>
                    </a:gs>
                  </a:gsLst>
                  <a:lin ang="5400000" scaled="0"/>
                </a:gradFill>
                <a:latin typeface="+mn-lt"/>
                <a:ea typeface="+mj-ea"/>
                <a:cs typeface="+mj-cs"/>
              </a:defRPr>
            </a:lvl4pPr>
            <a:lvl5pPr marL="739444" indent="0" algn="l" defTabSz="913991" rtl="0" eaLnBrk="1" latinLnBrk="0" hangingPunct="1">
              <a:spcBef>
                <a:spcPct val="0"/>
              </a:spcBef>
              <a:buNone/>
              <a:defRPr lang="en-US" sz="1599" kern="1200" dirty="0">
                <a:gradFill>
                  <a:gsLst>
                    <a:gs pos="0">
                      <a:schemeClr val="tx1"/>
                    </a:gs>
                    <a:gs pos="100000">
                      <a:schemeClr val="tx1"/>
                    </a:gs>
                  </a:gsLst>
                  <a:lin ang="5400000" scaled="0"/>
                </a:gradFill>
                <a:latin typeface="+mn-lt"/>
                <a:ea typeface="+mj-ea"/>
                <a:cs typeface="+mj-cs"/>
              </a:defRPr>
            </a:lvl5pPr>
          </a:lstStyle>
          <a:p>
            <a:pPr lvl="0"/>
            <a:r>
              <a:rPr lang="en-US" dirty="0" smtClean="0"/>
              <a:t>Click to edit Master text styles</a:t>
            </a:r>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8879550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40" y="2125664"/>
            <a:ext cx="10058400" cy="912813"/>
          </a:xfrm>
        </p:spPr>
        <p:txBody>
          <a:bodyPr/>
          <a:lstStyle>
            <a:lvl1pPr>
              <a:defRPr sz="3599"/>
            </a:lvl1pPr>
          </a:lstStyle>
          <a:p>
            <a:r>
              <a:rPr lang="en-US" dirty="0" smtClean="0"/>
              <a:t>Click to edit master title style</a:t>
            </a:r>
            <a:endParaRPr lang="en-US" dirty="0"/>
          </a:p>
        </p:txBody>
      </p:sp>
    </p:spTree>
    <p:extLst>
      <p:ext uri="{BB962C8B-B14F-4D97-AF65-F5344CB8AC3E}">
        <p14:creationId xmlns:p14="http://schemas.microsoft.com/office/powerpoint/2010/main" val="35491755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74639" y="2125664"/>
            <a:ext cx="11887202" cy="912813"/>
          </a:xfrm>
        </p:spPr>
        <p:txBody>
          <a:bodyPr/>
          <a:lstStyle>
            <a:lvl1pPr>
              <a:defRPr sz="5399"/>
            </a:lvl1pPr>
          </a:lstStyle>
          <a:p>
            <a:r>
              <a:rPr lang="en-US" dirty="0" smtClean="0"/>
              <a:t>Click to edit master title style</a:t>
            </a:r>
            <a:endParaRPr lang="en-US" dirty="0"/>
          </a:p>
        </p:txBody>
      </p:sp>
    </p:spTree>
    <p:extLst>
      <p:ext uri="{BB962C8B-B14F-4D97-AF65-F5344CB8AC3E}">
        <p14:creationId xmlns:p14="http://schemas.microsoft.com/office/powerpoint/2010/main" val="38641915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2125663"/>
            <a:ext cx="2743200" cy="4570412"/>
          </a:xfrm>
        </p:spPr>
        <p:txBody>
          <a:bodyPr vert="horz" lIns="182880" tIns="146304" rIns="182880" bIns="146304"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9837126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1263"/>
            <a:ext cx="2743200" cy="5484812"/>
          </a:xfrm>
        </p:spPr>
        <p:txBody>
          <a:bodyPr lIns="182880" tIns="146304" rIns="182880" bIns="146304"/>
          <a:lstStyle>
            <a:lvl1pPr>
              <a:defRPr lang="en-US" sz="2400" kern="1200" dirty="0" smtClean="0">
                <a:gradFill>
                  <a:gsLst>
                    <a:gs pos="0">
                      <a:schemeClr val="tx1"/>
                    </a:gs>
                    <a:gs pos="100000">
                      <a:schemeClr val="tx1"/>
                    </a:gs>
                  </a:gsLst>
                  <a:lin ang="5400000" scaled="0"/>
                </a:gradFill>
                <a:latin typeface="+mn-lt"/>
                <a:ea typeface="+mj-ea"/>
                <a:cs typeface="+mj-cs"/>
              </a:defRPr>
            </a:lvl1pPr>
          </a:lstStyle>
          <a:p>
            <a:pPr marL="0" lvl="0" indent="0" algn="l" defTabSz="913991" rtl="0" eaLnBrk="1" latinLnBrk="0" hangingPunct="1">
              <a:spcBef>
                <a:spcPct val="0"/>
              </a:spcBef>
              <a:buFont typeface="Arial" pitchFamily="34" charset="0"/>
              <a:buNone/>
            </a:pPr>
            <a:r>
              <a:rPr lang="en-US" dirty="0" smtClean="0"/>
              <a:t>Click to edit Master text styles</a:t>
            </a:r>
          </a:p>
        </p:txBody>
      </p:sp>
    </p:spTree>
    <p:extLst>
      <p:ext uri="{BB962C8B-B14F-4D97-AF65-F5344CB8AC3E}">
        <p14:creationId xmlns:p14="http://schemas.microsoft.com/office/powerpoint/2010/main" val="34411853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1" y="3040063"/>
            <a:ext cx="6400801" cy="914400"/>
          </a:xfrm>
        </p:spPr>
        <p:txBody>
          <a:bodyPr wrap="square" lIns="182880" tIns="146304" rIns="182880" bIns="146304" anchor="ctr">
            <a:noAutofit/>
          </a:bodyPr>
          <a:lstStyle>
            <a:lvl1pPr>
              <a:lnSpc>
                <a:spcPct val="95000"/>
              </a:lnSpc>
              <a:spcBef>
                <a:spcPts val="0"/>
              </a:spcBef>
              <a:spcAft>
                <a:spcPts val="1632"/>
              </a:spcAft>
              <a:defRPr lang="en-US" sz="3599"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3991"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218558"/>
            <a:ext cx="4572000" cy="455741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399"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028"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918705863"/>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1" y="3040063"/>
            <a:ext cx="6400801" cy="914400"/>
          </a:xfrm>
        </p:spPr>
        <p:txBody>
          <a:bodyPr vert="horz" wrap="square" lIns="182880" tIns="146304" rIns="182880" bIns="146304" rtlCol="0" anchor="ctr">
            <a:noAutofit/>
          </a:bodyPr>
          <a:lstStyle>
            <a:lvl1pPr>
              <a:defRPr lang="en-US" sz="3599" kern="1200" dirty="0" smtClean="0">
                <a:gradFill>
                  <a:gsLst>
                    <a:gs pos="0">
                      <a:schemeClr val="tx1"/>
                    </a:gs>
                    <a:gs pos="100000">
                      <a:schemeClr val="tx1"/>
                    </a:gs>
                  </a:gsLst>
                  <a:lin ang="5400000" scaled="0"/>
                </a:gradFill>
                <a:latin typeface="+mj-lt"/>
                <a:ea typeface="+mn-ea"/>
                <a:cs typeface="+mn-cs"/>
              </a:defRPr>
            </a:lvl1pPr>
          </a:lstStyle>
          <a:p>
            <a:pPr marL="0" lvl="0" indent="0" algn="l" defTabSz="913991" rtl="0" eaLnBrk="1" latinLnBrk="0" hangingPunct="1">
              <a:spcBef>
                <a:spcPct val="20000"/>
              </a:spcBef>
              <a:spcAft>
                <a:spcPts val="1632"/>
              </a:spcAft>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9" y="1211263"/>
            <a:ext cx="4586632" cy="4572000"/>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399" kern="1200" dirty="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028"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
        <p:nvSpPr>
          <p:cNvPr id="6" name="Text Placeholder 8"/>
          <p:cNvSpPr>
            <a:spLocks noGrp="1"/>
          </p:cNvSpPr>
          <p:nvPr>
            <p:ph type="body" sz="quarter" idx="16" hasCustomPrompt="1"/>
          </p:nvPr>
        </p:nvSpPr>
        <p:spPr>
          <a:xfrm>
            <a:off x="274641" y="296864"/>
            <a:ext cx="11887199" cy="914400"/>
          </a:xfrm>
        </p:spPr>
        <p:txBody>
          <a:bodyPr vert="horz" lIns="182880" tIns="45720" rIns="182880" bIns="45720" rtlCol="0" anchor="t">
            <a:noAutofit/>
          </a:bodyPr>
          <a:lstStyle>
            <a:lvl1pPr>
              <a:defRPr lang="en-US" sz="4799" dirty="0" smtClean="0">
                <a:ea typeface="+mj-ea"/>
                <a:cs typeface="+mj-cs"/>
              </a:defRPr>
            </a:lvl1pPr>
          </a:lstStyle>
          <a:p>
            <a:pPr lvl="0">
              <a:spcBef>
                <a:spcPct val="0"/>
              </a:spcBef>
            </a:pPr>
            <a:r>
              <a:rPr lang="en-US" dirty="0" smtClean="0"/>
              <a:t>Click to edit master text styles</a:t>
            </a:r>
          </a:p>
        </p:txBody>
      </p:sp>
    </p:spTree>
    <p:extLst>
      <p:ext uri="{BB962C8B-B14F-4D97-AF65-F5344CB8AC3E}">
        <p14:creationId xmlns:p14="http://schemas.microsoft.com/office/powerpoint/2010/main" val="404046779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8" y="1211266"/>
            <a:ext cx="4572000" cy="455741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667604029"/>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1" y="3040063"/>
            <a:ext cx="6400801" cy="914400"/>
          </a:xfrm>
        </p:spPr>
        <p:txBody>
          <a:bodyPr vert="horz" wrap="square" lIns="182880" tIns="146304" rIns="182880" bIns="146304" rtlCol="0" anchor="ctr">
            <a:noAutofit/>
          </a:bodyPr>
          <a:lstStyle>
            <a:lvl1pPr>
              <a:defRPr lang="en-US" sz="3599" kern="1200" dirty="0" smtClean="0">
                <a:gradFill>
                  <a:gsLst>
                    <a:gs pos="0">
                      <a:schemeClr val="tx1"/>
                    </a:gs>
                    <a:gs pos="100000">
                      <a:schemeClr val="tx1"/>
                    </a:gs>
                  </a:gsLst>
                  <a:lin ang="5400000" scaled="0"/>
                </a:gradFill>
                <a:latin typeface="+mj-lt"/>
                <a:ea typeface="+mn-ea"/>
                <a:cs typeface="+mn-cs"/>
              </a:defRPr>
            </a:lvl1pPr>
          </a:lstStyle>
          <a:p>
            <a:pPr marL="0" lvl="0" indent="0" algn="l" defTabSz="913991"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211267"/>
            <a:ext cx="4572000" cy="455741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dirty="0" smtClean="0"/>
              <a:t>Drag picture to placeholder or click icon to add</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03451029"/>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369949359"/>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6832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028" rtl="0" eaLnBrk="1" fontAlgn="base" latinLnBrk="0" hangingPunct="1">
              <a:lnSpc>
                <a:spcPct val="95000"/>
              </a:lnSpc>
              <a:spcBef>
                <a:spcPts val="0"/>
              </a:spcBef>
              <a:spcAft>
                <a:spcPts val="0"/>
              </a:spcAft>
              <a:buClr>
                <a:schemeClr val="accent1"/>
              </a:buClr>
              <a:buSzPct val="110000"/>
              <a:buFont typeface="Avenir LT Pro 45 Book" charset="0"/>
              <a:buNone/>
              <a:tabLst/>
              <a:defRPr sz="1599"/>
            </a:lvl1pPr>
          </a:lstStyle>
          <a:p>
            <a:r>
              <a:rPr lang="en-US" dirty="0" smtClean="0"/>
              <a:t>Drag picture to placeholder or click icon to add</a:t>
            </a:r>
          </a:p>
          <a:p>
            <a:endParaRPr lang="en-US" dirty="0"/>
          </a:p>
        </p:txBody>
      </p:sp>
      <p:sp>
        <p:nvSpPr>
          <p:cNvPr id="8" name="Picture Placeholder 12"/>
          <p:cNvSpPr>
            <a:spLocks noGrp="1"/>
          </p:cNvSpPr>
          <p:nvPr>
            <p:ph type="pic" sz="quarter" idx="18"/>
          </p:nvPr>
        </p:nvSpPr>
        <p:spPr>
          <a:xfrm>
            <a:off x="4745015" y="2301240"/>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599"/>
            </a:lvl1pPr>
          </a:lstStyle>
          <a:p>
            <a:r>
              <a:rPr lang="en-US" dirty="0" smtClean="0"/>
              <a:t>Drag picture to placeholder or click icon to add</a:t>
            </a:r>
            <a:endParaRPr lang="en-US" dirty="0"/>
          </a:p>
        </p:txBody>
      </p:sp>
      <p:sp>
        <p:nvSpPr>
          <p:cNvPr id="9" name="Picture Placeholder 12"/>
          <p:cNvSpPr>
            <a:spLocks noGrp="1"/>
          </p:cNvSpPr>
          <p:nvPr>
            <p:ph type="pic" sz="quarter" idx="19"/>
          </p:nvPr>
        </p:nvSpPr>
        <p:spPr>
          <a:xfrm>
            <a:off x="8258123"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599"/>
            </a:lvl1pPr>
          </a:lstStyle>
          <a:p>
            <a:r>
              <a:rPr lang="en-US" dirty="0" smtClean="0"/>
              <a:t>Drag picture to placeholder or click icon to add</a:t>
            </a:r>
            <a:endParaRPr lang="en-US" dirty="0"/>
          </a:p>
        </p:txBody>
      </p:sp>
      <p:sp>
        <p:nvSpPr>
          <p:cNvPr id="10" name="Picture Placeholder 12"/>
          <p:cNvSpPr>
            <a:spLocks noGrp="1"/>
          </p:cNvSpPr>
          <p:nvPr>
            <p:ph type="pic" sz="quarter" idx="20"/>
          </p:nvPr>
        </p:nvSpPr>
        <p:spPr>
          <a:xfrm>
            <a:off x="2118040" y="2301051"/>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028" rtl="0" eaLnBrk="1" fontAlgn="base" latinLnBrk="0" hangingPunct="1">
              <a:lnSpc>
                <a:spcPct val="95000"/>
              </a:lnSpc>
              <a:spcBef>
                <a:spcPts val="0"/>
              </a:spcBef>
              <a:spcAft>
                <a:spcPts val="0"/>
              </a:spcAft>
              <a:buClr>
                <a:schemeClr val="accent1"/>
              </a:buClr>
              <a:buSzPct val="110000"/>
              <a:buFont typeface="Avenir LT Pro 45 Book" charset="0"/>
              <a:buNone/>
              <a:tabLst/>
              <a:defRPr sz="1599"/>
            </a:lvl1pPr>
          </a:lstStyle>
          <a:p>
            <a:r>
              <a:rPr lang="en-US" dirty="0" smtClean="0"/>
              <a:t>Drag picture to placeholder or click icon to add</a:t>
            </a:r>
          </a:p>
          <a:p>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289509599"/>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49"/>
            <a:ext cx="11887200" cy="4570413"/>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675985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0"/>
            <a:ext cx="11887200" cy="5483225"/>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863625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Logo on Background">
    <p:bg>
      <p:bgPr>
        <a:solidFill>
          <a:schemeClr val="accent1"/>
        </a:solidFill>
        <a:effectLst/>
      </p:bgPr>
    </p:bg>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0" y="6079033"/>
            <a:ext cx="11888787" cy="625023"/>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rgbClr val="FFFFFF"/>
                    </a:gs>
                    <a:gs pos="100000">
                      <a:srgbClr val="FFFFFF"/>
                    </a:gs>
                  </a:gsLst>
                  <a:lin ang="5400000" scaled="0"/>
                </a:gradFill>
                <a:cs typeface="Segoe UI" pitchFamily="34" charset="0"/>
              </a:rPr>
              <a:t>© 2012 Microsoft Corporation. All rights reserved. Microsoft, Windows, Windows Vista and other product names are or may be registered trademarks and/or trademarks in the U.S. and/or other countries.</a:t>
            </a:r>
          </a:p>
          <a:p>
            <a:pPr defTabSz="932111"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59230" y="3145041"/>
            <a:ext cx="3288506" cy="704445"/>
          </a:xfrm>
          <a:prstGeom prst="rect">
            <a:avLst/>
          </a:prstGeom>
        </p:spPr>
      </p:pic>
    </p:spTree>
    <p:extLst>
      <p:ext uri="{BB962C8B-B14F-4D97-AF65-F5344CB8AC3E}">
        <p14:creationId xmlns:p14="http://schemas.microsoft.com/office/powerpoint/2010/main" val="11242841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182880" tIns="146304" rIns="182880" bIns="146304" anchor="b">
            <a:noAutofit/>
          </a:bodyPr>
          <a:lstStyle>
            <a:lvl1pPr>
              <a:defRPr sz="2000" baseline="0">
                <a:latin typeface="+mn-lt"/>
              </a:defRPr>
            </a:lvl1pPr>
          </a:lstStyle>
          <a:p>
            <a:pPr lvl="0"/>
            <a:r>
              <a:rPr lang="en-US" dirty="0" smtClean="0"/>
              <a:t>Click to edit Master text styles</a:t>
            </a:r>
            <a:endParaRPr lang="en-US" dirty="0"/>
          </a:p>
        </p:txBody>
      </p:sp>
      <p:sp>
        <p:nvSpPr>
          <p:cNvPr id="2" name="Title 1"/>
          <p:cNvSpPr>
            <a:spLocks noGrp="1"/>
          </p:cNvSpPr>
          <p:nvPr>
            <p:ph type="title" hasCustomPrompt="1"/>
          </p:nvPr>
        </p:nvSpPr>
        <p:spPr>
          <a:xfrm>
            <a:off x="274638" y="2125663"/>
            <a:ext cx="11887199" cy="912813"/>
          </a:xfrm>
        </p:spPr>
        <p:txBody>
          <a:bodyPr/>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19792000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211263"/>
            <a:ext cx="11887200" cy="54848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09652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932238" y="2125663"/>
            <a:ext cx="8229601" cy="4572000"/>
          </a:xfrm>
        </p:spPr>
        <p:txBody>
          <a:bodyPr lIns="182880" tIns="146304" rIns="182880" bIns="146304">
            <a:noAutofit/>
          </a:bodyPr>
          <a:lstStyle>
            <a:lvl1pPr>
              <a:defRPr sz="3600"/>
            </a:lvl1pPr>
            <a:lvl2pPr>
              <a:defRPr sz="2800"/>
            </a:lvl2pPr>
            <a:lvl3pPr>
              <a:defRPr sz="2400"/>
            </a:lvl3pPr>
            <a:lvl4pPr>
              <a:defRPr sz="20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p:nvPr>
        </p:nvSpPr>
        <p:spPr>
          <a:xfrm>
            <a:off x="274638" y="2125663"/>
            <a:ext cx="2743200" cy="4572000"/>
          </a:xfrm>
        </p:spPr>
        <p:txBody>
          <a:bodyPr lIns="182880" tIns="146304" rIns="182880" bIns="146304">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dirty="0" smtClean="0"/>
              <a:t>Click to edit Master text styles</a:t>
            </a:r>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597157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theme" Target="../theme/theme6.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6" Type="http://schemas.openxmlformats.org/officeDocument/2006/relationships/theme" Target="../theme/theme7.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211263"/>
            <a:ext cx="11887200" cy="5486402"/>
          </a:xfrm>
          <a:prstGeom prst="rect">
            <a:avLst/>
          </a:prstGeom>
        </p:spPr>
        <p:txBody>
          <a:bodyPr vert="horz" lIns="182880" tIns="146304" rIns="182880" bIns="146304"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182880" tIns="45720" rIns="182880" bIns="45720"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4264522774"/>
      </p:ext>
    </p:extLst>
  </p:cSld>
  <p:clrMap bg1="dk1" tx1="lt1" bg2="dk2" tx2="lt2" accent1="accent1" accent2="accent2" accent3="accent3" accent4="accent4" accent5="accent5" accent6="accent6" hlink="hlink" folHlink="folHlink"/>
  <p:sldLayoutIdLst>
    <p:sldLayoutId id="2147484182" r:id="rId1"/>
    <p:sldLayoutId id="2147484244" r:id="rId2"/>
    <p:sldLayoutId id="2147484183" r:id="rId3"/>
    <p:sldLayoutId id="2147484184" r:id="rId4"/>
    <p:sldLayoutId id="2147484245" r:id="rId5"/>
    <p:sldLayoutId id="2147484185" r:id="rId6"/>
    <p:sldLayoutId id="2147484186" r:id="rId7"/>
    <p:sldLayoutId id="2147484187" r:id="rId8"/>
    <p:sldLayoutId id="2147484191" r:id="rId9"/>
    <p:sldLayoutId id="2147484188" r:id="rId10"/>
    <p:sldLayoutId id="2147484196" r:id="rId11"/>
    <p:sldLayoutId id="2147484189" r:id="rId12"/>
    <p:sldLayoutId id="2147484217" r:id="rId13"/>
    <p:sldLayoutId id="2147484218" r:id="rId14"/>
    <p:sldLayoutId id="2147484198" r:id="rId15"/>
  </p:sldLayoutIdLst>
  <p:txStyles>
    <p:title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211263"/>
            <a:ext cx="11887200" cy="5486402"/>
          </a:xfrm>
          <a:prstGeom prst="rect">
            <a:avLst/>
          </a:prstGeom>
        </p:spPr>
        <p:txBody>
          <a:bodyPr vert="horz" lIns="182880" tIns="146304" rIns="182880" bIns="146304"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182880" tIns="45720" rIns="182880" bIns="45720" rtlCol="0" anchor="t">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061612350"/>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 id="2147484302" r:id="rId12"/>
    <p:sldLayoutId id="2147484309" r:id="rId13"/>
    <p:sldLayoutId id="2147484310" r:id="rId14"/>
    <p:sldLayoutId id="2147484321" r:id="rId15"/>
    <p:sldLayoutId id="2147484311" r:id="rId16"/>
  </p:sldLayoutIdLst>
  <p:txStyles>
    <p:titleStyle>
      <a:lvl1pPr algn="l" defTabSz="914166" rtl="0" eaLnBrk="1" latinLnBrk="0" hangingPunct="1">
        <a:spcBef>
          <a:spcPct val="0"/>
        </a:spcBef>
        <a:buNone/>
        <a:defRPr sz="4800" kern="1200">
          <a:gradFill>
            <a:gsLst>
              <a:gs pos="0">
                <a:srgbClr val="505050"/>
              </a:gs>
              <a:gs pos="100000">
                <a:srgbClr val="505050"/>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rgbClr val="505050"/>
              </a:gs>
              <a:gs pos="100000">
                <a:srgbClr val="505050"/>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rgbClr val="505050"/>
              </a:gs>
              <a:gs pos="100000">
                <a:srgbClr val="505050"/>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rgbClr val="505050"/>
              </a:gs>
              <a:gs pos="100000">
                <a:srgbClr val="505050"/>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rgbClr val="505050"/>
              </a:gs>
              <a:gs pos="100000">
                <a:srgbClr val="505050"/>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rgbClr val="505050"/>
              </a:gs>
              <a:gs pos="100000">
                <a:srgbClr val="505050"/>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211263"/>
            <a:ext cx="11887200" cy="5486402"/>
          </a:xfrm>
          <a:prstGeom prst="rect">
            <a:avLst/>
          </a:prstGeom>
        </p:spPr>
        <p:txBody>
          <a:bodyPr vert="horz" lIns="182880" tIns="146304" rIns="182880" bIns="146304"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182880" tIns="45720" rIns="182880" bIns="45720" rtlCol="0" anchor="t">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764641861"/>
      </p:ext>
    </p:extLst>
  </p:cSld>
  <p:clrMap bg1="dk1" tx1="lt1" bg2="dk2" tx2="lt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328" r:id="rId5"/>
    <p:sldLayoutId id="2147484320" r:id="rId6"/>
    <p:sldLayoutId id="2147484273" r:id="rId7"/>
    <p:sldLayoutId id="2147484274" r:id="rId8"/>
    <p:sldLayoutId id="2147484275" r:id="rId9"/>
    <p:sldLayoutId id="2147484276" r:id="rId10"/>
    <p:sldLayoutId id="2147484277" r:id="rId11"/>
    <p:sldLayoutId id="2147484278" r:id="rId12"/>
    <p:sldLayoutId id="2147484279" r:id="rId13"/>
    <p:sldLayoutId id="2147484280" r:id="rId14"/>
    <p:sldLayoutId id="2147484287" r:id="rId15"/>
    <p:sldLayoutId id="2147484288" r:id="rId16"/>
    <p:sldLayoutId id="2147484289" r:id="rId17"/>
  </p:sldLayoutIdLst>
  <p:txStyles>
    <p:title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211263"/>
            <a:ext cx="11887200" cy="5486402"/>
          </a:xfrm>
          <a:prstGeom prst="rect">
            <a:avLst/>
          </a:prstGeom>
        </p:spPr>
        <p:txBody>
          <a:bodyPr vert="horz" lIns="182880" tIns="146304" rIns="182880" bIns="146304"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182880" tIns="45720" rIns="182880" bIns="45720" rtlCol="0" anchor="t">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96111433"/>
      </p:ext>
    </p:extLst>
  </p:cSld>
  <p:clrMap bg1="dk1" tx1="lt1" bg2="dk2" tx2="lt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329" r:id="rId5"/>
    <p:sldLayoutId id="2147484251" r:id="rId6"/>
    <p:sldLayoutId id="2147484252" r:id="rId7"/>
    <p:sldLayoutId id="2147484253" r:id="rId8"/>
    <p:sldLayoutId id="2147484254" r:id="rId9"/>
    <p:sldLayoutId id="2147484255" r:id="rId10"/>
    <p:sldLayoutId id="2147484256" r:id="rId11"/>
    <p:sldLayoutId id="2147484257" r:id="rId12"/>
    <p:sldLayoutId id="2147484258" r:id="rId13"/>
    <p:sldLayoutId id="2147484265" r:id="rId14"/>
    <p:sldLayoutId id="2147484266" r:id="rId15"/>
    <p:sldLayoutId id="2147484267" r:id="rId16"/>
  </p:sldLayoutIdLst>
  <p:txStyles>
    <p:title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211263"/>
            <a:ext cx="11887200" cy="5486402"/>
          </a:xfrm>
          <a:prstGeom prst="rect">
            <a:avLst/>
          </a:prstGeom>
        </p:spPr>
        <p:txBody>
          <a:bodyPr vert="horz" lIns="182880" tIns="146304" rIns="182880" bIns="146304"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182880" tIns="45720" rIns="182880" bIns="45720"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4131636071"/>
      </p:ext>
    </p:extLst>
  </p:cSld>
  <p:clrMap bg1="dk1" tx1="lt1" bg2="dk2" tx2="lt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 id="2147484342" r:id="rId12"/>
    <p:sldLayoutId id="2147484343" r:id="rId13"/>
    <p:sldLayoutId id="2147484344" r:id="rId14"/>
    <p:sldLayoutId id="2147484345" r:id="rId15"/>
    <p:sldLayoutId id="2147484346" r:id="rId16"/>
  </p:sldLayoutIdLst>
  <p:txStyles>
    <p:title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9" y="1211263"/>
            <a:ext cx="11887200" cy="5486402"/>
          </a:xfrm>
          <a:prstGeom prst="rect">
            <a:avLst/>
          </a:prstGeom>
        </p:spPr>
        <p:txBody>
          <a:bodyPr vert="horz" lIns="182880" tIns="146304" rIns="182880" bIns="146304"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182880" tIns="45720" rIns="182880" bIns="45720" rtlCol="0" anchor="t">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719360730"/>
      </p:ext>
    </p:extLst>
  </p:cSld>
  <p:clrMap bg1="dk1" tx1="lt1" bg2="dk2" tx2="lt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 id="2147484359" r:id="rId12"/>
    <p:sldLayoutId id="2147484360" r:id="rId13"/>
    <p:sldLayoutId id="2147484361" r:id="rId14"/>
    <p:sldLayoutId id="2147484362" r:id="rId15"/>
    <p:sldLayoutId id="2147484363" r:id="rId16"/>
  </p:sldLayoutIdLst>
  <p:txStyles>
    <p:titleStyle>
      <a:lvl1pPr algn="l" defTabSz="913991" rtl="0" eaLnBrk="1" latinLnBrk="0" hangingPunct="1">
        <a:spcBef>
          <a:spcPct val="0"/>
        </a:spcBef>
        <a:buNone/>
        <a:defRPr sz="4799" kern="1200">
          <a:gradFill>
            <a:gsLst>
              <a:gs pos="0">
                <a:schemeClr val="tx1"/>
              </a:gs>
              <a:gs pos="100000">
                <a:schemeClr val="tx1"/>
              </a:gs>
            </a:gsLst>
            <a:lin ang="5400000" scaled="0"/>
          </a:gradFill>
          <a:latin typeface="+mj-lt"/>
          <a:ea typeface="+mj-ea"/>
          <a:cs typeface="+mj-cs"/>
        </a:defRPr>
      </a:lvl1pPr>
    </p:titleStyle>
    <p:bodyStyle>
      <a:lvl1pPr marL="0" indent="0" algn="l" defTabSz="913991" rtl="0" eaLnBrk="1" latinLnBrk="0" hangingPunct="1">
        <a:spcBef>
          <a:spcPct val="20000"/>
        </a:spcBef>
        <a:buFont typeface="Arial" pitchFamily="34" charset="0"/>
        <a:buNone/>
        <a:defRPr sz="3599" kern="1200">
          <a:gradFill>
            <a:gsLst>
              <a:gs pos="0">
                <a:schemeClr val="tx1"/>
              </a:gs>
              <a:gs pos="100000">
                <a:schemeClr val="tx1"/>
              </a:gs>
            </a:gsLst>
            <a:lin ang="5400000" scaled="0"/>
          </a:gradFill>
          <a:latin typeface="+mj-lt"/>
          <a:ea typeface="+mn-ea"/>
          <a:cs typeface="+mn-cs"/>
        </a:defRPr>
      </a:lvl1pPr>
      <a:lvl2pPr marL="0" indent="0" algn="l" defTabSz="913991"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6994" indent="-228497" algn="l" defTabSz="913991"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444" indent="-282449" algn="l" defTabSz="913991"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001" indent="-293556" algn="l" defTabSz="913991"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473" indent="-228497" algn="l" defTabSz="91399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68" indent="-228497" algn="l" defTabSz="91399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464" indent="-228497" algn="l" defTabSz="91399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457" indent="-228497" algn="l" defTabSz="91399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91" rtl="0" eaLnBrk="1" latinLnBrk="0" hangingPunct="1">
        <a:defRPr sz="1800" kern="1200">
          <a:solidFill>
            <a:schemeClr val="tx1"/>
          </a:solidFill>
          <a:latin typeface="+mn-lt"/>
          <a:ea typeface="+mn-ea"/>
          <a:cs typeface="+mn-cs"/>
        </a:defRPr>
      </a:lvl1pPr>
      <a:lvl2pPr marL="456994" algn="l" defTabSz="913991" rtl="0" eaLnBrk="1" latinLnBrk="0" hangingPunct="1">
        <a:defRPr sz="1800" kern="1200">
          <a:solidFill>
            <a:schemeClr val="tx1"/>
          </a:solidFill>
          <a:latin typeface="+mn-lt"/>
          <a:ea typeface="+mn-ea"/>
          <a:cs typeface="+mn-cs"/>
        </a:defRPr>
      </a:lvl2pPr>
      <a:lvl3pPr marL="913991" algn="l" defTabSz="913991" rtl="0" eaLnBrk="1" latinLnBrk="0" hangingPunct="1">
        <a:defRPr sz="1800" kern="1200">
          <a:solidFill>
            <a:schemeClr val="tx1"/>
          </a:solidFill>
          <a:latin typeface="+mn-lt"/>
          <a:ea typeface="+mn-ea"/>
          <a:cs typeface="+mn-cs"/>
        </a:defRPr>
      </a:lvl3pPr>
      <a:lvl4pPr marL="1370985" algn="l" defTabSz="913991" rtl="0" eaLnBrk="1" latinLnBrk="0" hangingPunct="1">
        <a:defRPr sz="1800" kern="1200">
          <a:solidFill>
            <a:schemeClr val="tx1"/>
          </a:solidFill>
          <a:latin typeface="+mn-lt"/>
          <a:ea typeface="+mn-ea"/>
          <a:cs typeface="+mn-cs"/>
        </a:defRPr>
      </a:lvl4pPr>
      <a:lvl5pPr marL="1827981" algn="l" defTabSz="913991" rtl="0" eaLnBrk="1" latinLnBrk="0" hangingPunct="1">
        <a:defRPr sz="1800" kern="1200">
          <a:solidFill>
            <a:schemeClr val="tx1"/>
          </a:solidFill>
          <a:latin typeface="+mn-lt"/>
          <a:ea typeface="+mn-ea"/>
          <a:cs typeface="+mn-cs"/>
        </a:defRPr>
      </a:lvl5pPr>
      <a:lvl6pPr marL="2284976" algn="l" defTabSz="913991" rtl="0" eaLnBrk="1" latinLnBrk="0" hangingPunct="1">
        <a:defRPr sz="1800" kern="1200">
          <a:solidFill>
            <a:schemeClr val="tx1"/>
          </a:solidFill>
          <a:latin typeface="+mn-lt"/>
          <a:ea typeface="+mn-ea"/>
          <a:cs typeface="+mn-cs"/>
        </a:defRPr>
      </a:lvl6pPr>
      <a:lvl7pPr marL="2741972" algn="l" defTabSz="913991" rtl="0" eaLnBrk="1" latinLnBrk="0" hangingPunct="1">
        <a:defRPr sz="1800" kern="1200">
          <a:solidFill>
            <a:schemeClr val="tx1"/>
          </a:solidFill>
          <a:latin typeface="+mn-lt"/>
          <a:ea typeface="+mn-ea"/>
          <a:cs typeface="+mn-cs"/>
        </a:defRPr>
      </a:lvl7pPr>
      <a:lvl8pPr marL="3198966" algn="l" defTabSz="913991" rtl="0" eaLnBrk="1" latinLnBrk="0" hangingPunct="1">
        <a:defRPr sz="1800" kern="1200">
          <a:solidFill>
            <a:schemeClr val="tx1"/>
          </a:solidFill>
          <a:latin typeface="+mn-lt"/>
          <a:ea typeface="+mn-ea"/>
          <a:cs typeface="+mn-cs"/>
        </a:defRPr>
      </a:lvl8pPr>
      <a:lvl9pPr marL="3655961" algn="l" defTabSz="91399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211263"/>
            <a:ext cx="11887200" cy="5486402"/>
          </a:xfrm>
          <a:prstGeom prst="rect">
            <a:avLst/>
          </a:prstGeom>
        </p:spPr>
        <p:txBody>
          <a:bodyPr vert="horz" lIns="182880" tIns="146304" rIns="182880" bIns="146304"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182880" tIns="45720" rIns="182880" bIns="45720" rtlCol="0" anchor="t">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3417971106"/>
      </p:ext>
    </p:extLst>
  </p:cSld>
  <p:clrMap bg1="dk1" tx1="lt1" bg2="dk2" tx2="lt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 id="2147484376" r:id="rId12"/>
    <p:sldLayoutId id="2147484377" r:id="rId13"/>
    <p:sldLayoutId id="2147484378" r:id="rId14"/>
    <p:sldLayoutId id="2147484379" r:id="rId15"/>
  </p:sldLayoutIdLst>
  <p:txStyles>
    <p:title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5.xml"/></Relationships>
</file>

<file path=ppt/slides/_rels/slide26.xml.rels><?xml version="1.0" encoding="UTF-8" standalone="yes"?>
<Relationships xmlns="http://schemas.openxmlformats.org/package/2006/relationships"><Relationship Id="rId3" Type="http://schemas.openxmlformats.org/officeDocument/2006/relationships/hyperlink" Target="http://design.windows.com/" TargetMode="External"/><Relationship Id="rId2" Type="http://schemas.openxmlformats.org/officeDocument/2006/relationships/hyperlink" Target="http://msdn.microsoft.com/en-US/windows/apps/br229512" TargetMode="External"/><Relationship Id="rId1" Type="http://schemas.openxmlformats.org/officeDocument/2006/relationships/slideLayout" Target="../slideLayouts/slideLayout103.xml"/><Relationship Id="rId6" Type="http://schemas.openxmlformats.org/officeDocument/2006/relationships/hyperlink" Target="http://aka.ms/BuildSessions" TargetMode="External"/><Relationship Id="rId5" Type="http://schemas.openxmlformats.org/officeDocument/2006/relationships/hyperlink" Target="http://channel9.msdn.com/Windows" TargetMode="External"/><Relationship Id="rId4" Type="http://schemas.openxmlformats.org/officeDocument/2006/relationships/hyperlink" Target="http://code.msdn.microsoft.com/windowsapps/Windows-8-Modern-Style-App-Sample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XAML list controls</a:t>
            </a:r>
            <a:endParaRPr lang="en-US" dirty="0"/>
          </a:p>
        </p:txBody>
      </p:sp>
      <p:sp>
        <p:nvSpPr>
          <p:cNvPr id="3" name="Subtitle 2"/>
          <p:cNvSpPr>
            <a:spLocks noGrp="1"/>
          </p:cNvSpPr>
          <p:nvPr>
            <p:ph type="subTitle" idx="1"/>
          </p:nvPr>
        </p:nvSpPr>
        <p:spPr/>
        <p:txBody>
          <a:bodyPr/>
          <a:lstStyle/>
          <a:p>
            <a:r>
              <a:rPr lang="en-US" dirty="0" smtClean="0"/>
              <a:t>Terry Adams</a:t>
            </a:r>
          </a:p>
          <a:p>
            <a:r>
              <a:rPr lang="en-US" dirty="0" smtClean="0"/>
              <a:t>XAML Controls Development Lead</a:t>
            </a:r>
          </a:p>
          <a:p>
            <a:r>
              <a:rPr lang="en-US" smtClean="0"/>
              <a:t>3-131</a:t>
            </a:r>
            <a:endParaRPr lang="en-US" dirty="0" smtClean="0"/>
          </a:p>
        </p:txBody>
      </p:sp>
    </p:spTree>
    <p:extLst>
      <p:ext uri="{BB962C8B-B14F-4D97-AF65-F5344CB8AC3E}">
        <p14:creationId xmlns:p14="http://schemas.microsoft.com/office/powerpoint/2010/main" val="1543790947"/>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58"/>
            <a:ext cx="12493000" cy="7023883"/>
          </a:xfrm>
          <a:prstGeom prst="rect">
            <a:avLst/>
          </a:prstGeom>
        </p:spPr>
      </p:pic>
    </p:spTree>
    <p:extLst>
      <p:ext uri="{BB962C8B-B14F-4D97-AF65-F5344CB8AC3E}">
        <p14:creationId xmlns:p14="http://schemas.microsoft.com/office/powerpoint/2010/main" val="33014287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8104"/>
            <a:ext cx="12436475" cy="6995517"/>
          </a:xfrm>
          <a:prstGeom prst="rect">
            <a:avLst/>
          </a:prstGeom>
        </p:spPr>
      </p:pic>
    </p:spTree>
    <p:extLst>
      <p:ext uri="{BB962C8B-B14F-4D97-AF65-F5344CB8AC3E}">
        <p14:creationId xmlns:p14="http://schemas.microsoft.com/office/powerpoint/2010/main" val="15329649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99"/>
            <a:ext cx="12466637" cy="7009061"/>
          </a:xfrm>
          <a:prstGeom prst="rect">
            <a:avLst/>
          </a:prstGeom>
        </p:spPr>
      </p:pic>
    </p:spTree>
    <p:extLst>
      <p:ext uri="{BB962C8B-B14F-4D97-AF65-F5344CB8AC3E}">
        <p14:creationId xmlns:p14="http://schemas.microsoft.com/office/powerpoint/2010/main" val="24746147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436475" cy="6992103"/>
          </a:xfrm>
          <a:prstGeom prst="rect">
            <a:avLst/>
          </a:prstGeom>
        </p:spPr>
      </p:pic>
    </p:spTree>
    <p:extLst>
      <p:ext uri="{BB962C8B-B14F-4D97-AF65-F5344CB8AC3E}">
        <p14:creationId xmlns:p14="http://schemas.microsoft.com/office/powerpoint/2010/main" val="37959466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Adding a GridView</a:t>
            </a:r>
          </a:p>
          <a:p>
            <a:r>
              <a:rPr lang="en-US" dirty="0" smtClean="0"/>
              <a:t>Adding a header</a:t>
            </a:r>
            <a:endParaRPr lang="en-US" dirty="0"/>
          </a:p>
        </p:txBody>
      </p:sp>
      <p:sp>
        <p:nvSpPr>
          <p:cNvPr id="3" name="Title 2"/>
          <p:cNvSpPr>
            <a:spLocks noGrp="1"/>
          </p:cNvSpPr>
          <p:nvPr>
            <p:ph type="title"/>
          </p:nvPr>
        </p:nvSpPr>
        <p:spPr/>
        <p:txBody>
          <a:bodyPr/>
          <a:lstStyle/>
          <a:p>
            <a:r>
              <a:rPr lang="en-US" dirty="0" smtClean="0"/>
              <a:t>Creating a GridView app</a:t>
            </a:r>
            <a:br>
              <a:rPr lang="en-US" dirty="0" smtClean="0"/>
            </a:br>
            <a:endParaRPr lang="en-US" dirty="0"/>
          </a:p>
        </p:txBody>
      </p:sp>
    </p:spTree>
    <p:extLst>
      <p:ext uri="{BB962C8B-B14F-4D97-AF65-F5344CB8AC3E}">
        <p14:creationId xmlns:p14="http://schemas.microsoft.com/office/powerpoint/2010/main" val="20371741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rtl="0" eaLnBrk="1" latinLnBrk="0" hangingPunct="1"/>
            <a:r>
              <a:rPr lang="en-US" sz="4488" dirty="0">
                <a:solidFill>
                  <a:schemeClr val="tx1"/>
                </a:solidFill>
                <a:ea typeface="+mn-ea"/>
                <a:cs typeface="+mn-cs"/>
              </a:rPr>
              <a:t>Grouping</a:t>
            </a:r>
            <a:endParaRPr lang="en-US" sz="4488" dirty="0">
              <a:solidFill>
                <a:schemeClr val="tx1"/>
              </a:solidFill>
            </a:endParaRPr>
          </a:p>
        </p:txBody>
      </p:sp>
      <p:pic>
        <p:nvPicPr>
          <p:cNvPr id="9" name="Picture 8"/>
          <p:cNvPicPr>
            <a:picLocks noChangeAspect="1"/>
          </p:cNvPicPr>
          <p:nvPr/>
        </p:nvPicPr>
        <p:blipFill>
          <a:blip r:embed="rId3">
            <a:clrChange>
              <a:clrFrom>
                <a:srgbClr val="1D1D1D"/>
              </a:clrFrom>
              <a:clrTo>
                <a:srgbClr val="1D1D1D">
                  <a:alpha val="0"/>
                </a:srgbClr>
              </a:clrTo>
            </a:clrChange>
          </a:blip>
          <a:stretch>
            <a:fillRect/>
          </a:stretch>
        </p:blipFill>
        <p:spPr>
          <a:xfrm>
            <a:off x="1303337" y="1592262"/>
            <a:ext cx="9829800" cy="4692078"/>
          </a:xfrm>
          <a:prstGeom prst="rect">
            <a:avLst/>
          </a:prstGeom>
        </p:spPr>
      </p:pic>
    </p:spTree>
    <p:extLst>
      <p:ext uri="{BB962C8B-B14F-4D97-AF65-F5344CB8AC3E}">
        <p14:creationId xmlns:p14="http://schemas.microsoft.com/office/powerpoint/2010/main" val="5271271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p:cNvGrpSpPr/>
          <p:nvPr/>
        </p:nvGrpSpPr>
        <p:grpSpPr>
          <a:xfrm>
            <a:off x="1248689" y="2067363"/>
            <a:ext cx="9907790" cy="4392716"/>
            <a:chOff x="968991" y="1768894"/>
            <a:chExt cx="9907790" cy="4392716"/>
          </a:xfrm>
        </p:grpSpPr>
        <p:sp>
          <p:nvSpPr>
            <p:cNvPr id="10" name="Rectangle 9"/>
            <p:cNvSpPr/>
            <p:nvPr/>
          </p:nvSpPr>
          <p:spPr bwMode="auto">
            <a:xfrm>
              <a:off x="3916907" y="1815644"/>
              <a:ext cx="2740520" cy="43459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anchor="t" anchorCtr="0"/>
            <a:lstStyle/>
            <a:p>
              <a:pPr defTabSz="950961">
                <a:defRPr/>
              </a:pPr>
              <a:endParaRPr lang="en-US" sz="1632" spc="-104" dirty="0">
                <a:solidFill>
                  <a:srgbClr val="505050"/>
                </a:solidFill>
                <a:ea typeface="Segoe UI" pitchFamily="34" charset="0"/>
                <a:cs typeface="Segoe UI" pitchFamily="34" charset="0"/>
              </a:endParaRPr>
            </a:p>
          </p:txBody>
        </p:sp>
        <p:sp>
          <p:nvSpPr>
            <p:cNvPr id="11" name="Rectangle 10"/>
            <p:cNvSpPr/>
            <p:nvPr/>
          </p:nvSpPr>
          <p:spPr bwMode="auto">
            <a:xfrm>
              <a:off x="6892118" y="1807784"/>
              <a:ext cx="3984663" cy="4345967"/>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anchor="t" anchorCtr="0"/>
            <a:lstStyle/>
            <a:p>
              <a:pPr defTabSz="950961">
                <a:defRPr/>
              </a:pPr>
              <a:endParaRPr lang="en-US" sz="1632" spc="-104" dirty="0">
                <a:solidFill>
                  <a:srgbClr val="505050"/>
                </a:solidFill>
                <a:ea typeface="Segoe UI" pitchFamily="34" charset="0"/>
                <a:cs typeface="Segoe UI" pitchFamily="34" charset="0"/>
              </a:endParaRPr>
            </a:p>
          </p:txBody>
        </p:sp>
        <p:sp>
          <p:nvSpPr>
            <p:cNvPr id="8" name="Rectangle 7"/>
            <p:cNvSpPr/>
            <p:nvPr/>
          </p:nvSpPr>
          <p:spPr bwMode="auto">
            <a:xfrm>
              <a:off x="968991" y="1768894"/>
              <a:ext cx="2688609" cy="4345967"/>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anchor="t" anchorCtr="0"/>
            <a:lstStyle/>
            <a:p>
              <a:pPr defTabSz="950961">
                <a:defRPr/>
              </a:pPr>
              <a:endParaRPr lang="en-US" sz="1632" spc="-104" dirty="0">
                <a:solidFill>
                  <a:srgbClr val="505050"/>
                </a:solidFill>
                <a:ea typeface="Segoe UI" pitchFamily="34" charset="0"/>
                <a:cs typeface="Segoe UI" pitchFamily="34" charset="0"/>
              </a:endParaRPr>
            </a:p>
          </p:txBody>
        </p:sp>
      </p:grpSp>
      <p:pic>
        <p:nvPicPr>
          <p:cNvPr id="13" name="Picture 12"/>
          <p:cNvPicPr>
            <a:picLocks noChangeAspect="1"/>
          </p:cNvPicPr>
          <p:nvPr/>
        </p:nvPicPr>
        <p:blipFill>
          <a:blip r:embed="rId3">
            <a:clrChange>
              <a:clrFrom>
                <a:srgbClr val="1D1D1D"/>
              </a:clrFrom>
              <a:clrTo>
                <a:srgbClr val="1D1D1D">
                  <a:alpha val="0"/>
                </a:srgbClr>
              </a:clrTo>
            </a:clrChange>
          </a:blip>
          <a:stretch>
            <a:fillRect/>
          </a:stretch>
        </p:blipFill>
        <p:spPr>
          <a:xfrm>
            <a:off x="1286437" y="2157984"/>
            <a:ext cx="9829800" cy="4692078"/>
          </a:xfrm>
          <a:prstGeom prst="rect">
            <a:avLst/>
          </a:prstGeom>
        </p:spPr>
      </p:pic>
      <p:sp>
        <p:nvSpPr>
          <p:cNvPr id="2" name="Title 1"/>
          <p:cNvSpPr>
            <a:spLocks noGrp="1"/>
          </p:cNvSpPr>
          <p:nvPr>
            <p:ph type="title"/>
          </p:nvPr>
        </p:nvSpPr>
        <p:spPr/>
        <p:txBody>
          <a:bodyPr>
            <a:normAutofit fontScale="90000"/>
          </a:bodyPr>
          <a:lstStyle/>
          <a:p>
            <a:pPr lvl="0" rtl="0" eaLnBrk="1" latinLnBrk="0" hangingPunct="1"/>
            <a:r>
              <a:rPr lang="en-US" sz="4488" dirty="0">
                <a:solidFill>
                  <a:schemeClr val="tx1"/>
                </a:solidFill>
                <a:ea typeface="+mn-ea"/>
                <a:cs typeface="+mn-cs"/>
              </a:rPr>
              <a:t>Templating </a:t>
            </a:r>
            <a:r>
              <a:rPr lang="en-US" sz="4488" dirty="0" smtClean="0">
                <a:solidFill>
                  <a:schemeClr val="tx1"/>
                </a:solidFill>
                <a:ea typeface="+mn-ea"/>
                <a:cs typeface="+mn-cs"/>
              </a:rPr>
              <a:t>and styling groups - Layout</a:t>
            </a:r>
            <a:r>
              <a:rPr lang="en-US" sz="4488" dirty="0" smtClean="0">
                <a:solidFill>
                  <a:srgbClr val="505050"/>
                </a:solidFill>
                <a:ea typeface="+mn-ea"/>
                <a:cs typeface="+mn-cs"/>
              </a:rPr>
              <a:t/>
            </a:r>
            <a:br>
              <a:rPr lang="en-US" sz="4488" dirty="0" smtClean="0">
                <a:solidFill>
                  <a:srgbClr val="505050"/>
                </a:solidFill>
                <a:ea typeface="+mn-ea"/>
                <a:cs typeface="+mn-cs"/>
              </a:rPr>
            </a:br>
            <a:r>
              <a:rPr lang="en-US" sz="2400" dirty="0" smtClean="0">
                <a:solidFill>
                  <a:srgbClr val="505050"/>
                </a:solidFill>
                <a:ea typeface="+mn-ea"/>
                <a:cs typeface="+mn-cs"/>
              </a:rPr>
              <a:t>    </a:t>
            </a:r>
            <a:r>
              <a:rPr lang="en-US" sz="2700" dirty="0" smtClean="0">
                <a:solidFill>
                  <a:srgbClr val="505050"/>
                </a:solidFill>
                <a:latin typeface="Consolas" panose="020B0609020204030204" pitchFamily="49" charset="0"/>
                <a:ea typeface="+mn-ea"/>
                <a:cs typeface="Consolas" panose="020B0609020204030204" pitchFamily="49" charset="0"/>
              </a:rPr>
              <a:t>&lt;</a:t>
            </a:r>
            <a:r>
              <a:rPr lang="en-US" sz="2700" dirty="0" smtClean="0">
                <a:solidFill>
                  <a:schemeClr val="tx1"/>
                </a:solidFill>
                <a:latin typeface="Consolas" panose="020B0609020204030204" pitchFamily="49" charset="0"/>
                <a:ea typeface="+mn-ea"/>
                <a:cs typeface="Consolas" panose="020B0609020204030204" pitchFamily="49" charset="0"/>
              </a:rPr>
              <a:t>GridView.ItemsPanel</a:t>
            </a:r>
            <a:r>
              <a:rPr lang="en-US" sz="2700" dirty="0">
                <a:solidFill>
                  <a:srgbClr val="505050"/>
                </a:solidFill>
                <a:latin typeface="Consolas" panose="020B0609020204030204" pitchFamily="49" charset="0"/>
                <a:ea typeface="+mn-ea"/>
                <a:cs typeface="Consolas" panose="020B0609020204030204" pitchFamily="49" charset="0"/>
              </a:rPr>
              <a:t>/&gt;</a:t>
            </a:r>
            <a:endParaRPr lang="en-US" sz="2700" dirty="0">
              <a:solidFill>
                <a:srgbClr val="505050"/>
              </a:solidFill>
              <a:latin typeface="Consolas" panose="020B0609020204030204" pitchFamily="49" charset="0"/>
              <a:cs typeface="Consolas" panose="020B0609020204030204" pitchFamily="49" charset="0"/>
            </a:endParaRPr>
          </a:p>
        </p:txBody>
      </p:sp>
      <p:sp>
        <p:nvSpPr>
          <p:cNvPr id="3" name="Rectangle 2"/>
          <p:cNvSpPr/>
          <p:nvPr/>
        </p:nvSpPr>
        <p:spPr>
          <a:xfrm>
            <a:off x="1104141" y="2043131"/>
            <a:ext cx="10194393" cy="4562373"/>
          </a:xfrm>
          <a:prstGeom prst="rect">
            <a:avLst/>
          </a:prstGeom>
          <a:noFill/>
          <a:ln w="38100">
            <a:solidFill>
              <a:srgbClr val="50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505050"/>
              </a:solidFill>
            </a:endParaRPr>
          </a:p>
        </p:txBody>
      </p:sp>
      <p:grpSp>
        <p:nvGrpSpPr>
          <p:cNvPr id="5" name="Group 4"/>
          <p:cNvGrpSpPr/>
          <p:nvPr/>
        </p:nvGrpSpPr>
        <p:grpSpPr>
          <a:xfrm>
            <a:off x="8692850" y="1287593"/>
            <a:ext cx="2573846" cy="735220"/>
            <a:chOff x="8692850" y="1287593"/>
            <a:chExt cx="2573846" cy="735220"/>
          </a:xfrm>
        </p:grpSpPr>
        <p:sp>
          <p:nvSpPr>
            <p:cNvPr id="4" name="TextBox 3"/>
            <p:cNvSpPr txBox="1"/>
            <p:nvPr/>
          </p:nvSpPr>
          <p:spPr>
            <a:xfrm>
              <a:off x="8692850" y="1287593"/>
              <a:ext cx="2573846" cy="338554"/>
            </a:xfrm>
            <a:prstGeom prst="rect">
              <a:avLst/>
            </a:prstGeom>
            <a:noFill/>
          </p:spPr>
          <p:txBody>
            <a:bodyPr wrap="none" rtlCol="0">
              <a:spAutoFit/>
            </a:bodyPr>
            <a:lstStyle/>
            <a:p>
              <a:r>
                <a:rPr lang="en-US" sz="1600" dirty="0">
                  <a:solidFill>
                    <a:srgbClr val="FFFFFF"/>
                  </a:solidFill>
                </a:rPr>
                <a:t>Panel for </a:t>
              </a:r>
              <a:r>
                <a:rPr lang="en-US" sz="1600" dirty="0" smtClean="0">
                  <a:solidFill>
                    <a:srgbClr val="FFFFFF"/>
                  </a:solidFill>
                </a:rPr>
                <a:t>top-level groups</a:t>
              </a:r>
              <a:endParaRPr lang="en-US" sz="1600" dirty="0">
                <a:solidFill>
                  <a:srgbClr val="FFFFFF"/>
                </a:solidFill>
              </a:endParaRPr>
            </a:p>
          </p:txBody>
        </p:sp>
        <p:cxnSp>
          <p:nvCxnSpPr>
            <p:cNvPr id="7" name="Straight Arrow Connector 6"/>
            <p:cNvCxnSpPr>
              <a:stCxn id="4" idx="2"/>
            </p:cNvCxnSpPr>
            <p:nvPr/>
          </p:nvCxnSpPr>
          <p:spPr>
            <a:xfrm>
              <a:off x="9979773" y="1626147"/>
              <a:ext cx="41331" cy="396666"/>
            </a:xfrm>
            <a:prstGeom prst="straightConnector1">
              <a:avLst/>
            </a:prstGeom>
            <a:ln w="38100">
              <a:solidFill>
                <a:srgbClr val="E81123"/>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803211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3">
            <a:clrChange>
              <a:clrFrom>
                <a:srgbClr val="1D1D1D"/>
              </a:clrFrom>
              <a:clrTo>
                <a:srgbClr val="1D1D1D">
                  <a:alpha val="0"/>
                </a:srgbClr>
              </a:clrTo>
            </a:clrChange>
            <a:duotone>
              <a:schemeClr val="accent1">
                <a:shade val="45000"/>
                <a:satMod val="135000"/>
              </a:schemeClr>
              <a:prstClr val="white"/>
            </a:duotone>
          </a:blip>
          <a:stretch>
            <a:fillRect/>
          </a:stretch>
        </p:blipFill>
        <p:spPr>
          <a:xfrm>
            <a:off x="1286437" y="2157984"/>
            <a:ext cx="9829800" cy="4692078"/>
          </a:xfrm>
          <a:prstGeom prst="rect">
            <a:avLst/>
          </a:prstGeom>
          <a:solidFill>
            <a:schemeClr val="bg2"/>
          </a:solidFill>
        </p:spPr>
      </p:pic>
      <p:sp>
        <p:nvSpPr>
          <p:cNvPr id="2" name="Title 1"/>
          <p:cNvSpPr>
            <a:spLocks noGrp="1"/>
          </p:cNvSpPr>
          <p:nvPr>
            <p:ph type="title"/>
          </p:nvPr>
        </p:nvSpPr>
        <p:spPr/>
        <p:txBody>
          <a:bodyPr>
            <a:normAutofit fontScale="90000"/>
          </a:bodyPr>
          <a:lstStyle/>
          <a:p>
            <a:pPr lvl="0" rtl="0" eaLnBrk="1" latinLnBrk="0" hangingPunct="1"/>
            <a:r>
              <a:rPr lang="en-US" sz="4488" dirty="0">
                <a:solidFill>
                  <a:schemeClr val="tx1"/>
                </a:solidFill>
                <a:ea typeface="+mn-ea"/>
                <a:cs typeface="+mn-cs"/>
              </a:rPr>
              <a:t>Templating </a:t>
            </a:r>
            <a:r>
              <a:rPr lang="en-US" sz="4488" dirty="0" smtClean="0">
                <a:solidFill>
                  <a:schemeClr val="tx1"/>
                </a:solidFill>
                <a:ea typeface="+mn-ea"/>
                <a:cs typeface="+mn-cs"/>
              </a:rPr>
              <a:t>and styling groups </a:t>
            </a:r>
            <a:r>
              <a:rPr lang="en-US" sz="4488" dirty="0">
                <a:solidFill>
                  <a:schemeClr val="tx1"/>
                </a:solidFill>
                <a:ea typeface="+mn-ea"/>
                <a:cs typeface="+mn-cs"/>
              </a:rPr>
              <a:t>- </a:t>
            </a:r>
            <a:r>
              <a:rPr lang="en-US" sz="4488" dirty="0" smtClean="0">
                <a:solidFill>
                  <a:schemeClr val="tx1"/>
                </a:solidFill>
                <a:ea typeface="+mn-ea"/>
                <a:cs typeface="+mn-cs"/>
              </a:rPr>
              <a:t>Layout</a:t>
            </a:r>
            <a:br>
              <a:rPr lang="en-US" sz="4488" dirty="0" smtClean="0">
                <a:solidFill>
                  <a:schemeClr val="tx1"/>
                </a:solidFill>
                <a:ea typeface="+mn-ea"/>
                <a:cs typeface="+mn-cs"/>
              </a:rPr>
            </a:br>
            <a:r>
              <a:rPr lang="en-US" sz="2400" dirty="0" smtClean="0">
                <a:solidFill>
                  <a:schemeClr val="tx1"/>
                </a:solidFill>
                <a:ea typeface="+mn-ea"/>
                <a:cs typeface="+mn-cs"/>
              </a:rPr>
              <a:t>    </a:t>
            </a:r>
            <a:r>
              <a:rPr lang="en-US" sz="2700" dirty="0" smtClean="0">
                <a:solidFill>
                  <a:schemeClr val="tx1"/>
                </a:solidFill>
                <a:latin typeface="Consolas" panose="020B0609020204030204" pitchFamily="49" charset="0"/>
                <a:ea typeface="+mn-ea"/>
                <a:cs typeface="Consolas" panose="020B0609020204030204" pitchFamily="49" charset="0"/>
              </a:rPr>
              <a:t>&lt;GridView.GroupStyle.Panel/&gt;</a:t>
            </a:r>
            <a:endParaRPr lang="en-US" sz="2700" dirty="0">
              <a:solidFill>
                <a:schemeClr val="tx1"/>
              </a:solidFill>
              <a:latin typeface="Consolas" panose="020B0609020204030204" pitchFamily="49" charset="0"/>
              <a:cs typeface="Consolas" panose="020B0609020204030204" pitchFamily="49" charset="0"/>
            </a:endParaRPr>
          </a:p>
        </p:txBody>
      </p:sp>
      <p:grpSp>
        <p:nvGrpSpPr>
          <p:cNvPr id="5" name="Group 4"/>
          <p:cNvGrpSpPr/>
          <p:nvPr/>
        </p:nvGrpSpPr>
        <p:grpSpPr>
          <a:xfrm>
            <a:off x="1225500" y="2506662"/>
            <a:ext cx="9951673" cy="3988531"/>
            <a:chOff x="1225500" y="2506662"/>
            <a:chExt cx="9951673" cy="3988531"/>
          </a:xfrm>
        </p:grpSpPr>
        <p:sp>
          <p:nvSpPr>
            <p:cNvPr id="3" name="Rectangle 2"/>
            <p:cNvSpPr/>
            <p:nvPr/>
          </p:nvSpPr>
          <p:spPr>
            <a:xfrm>
              <a:off x="1225500" y="2506662"/>
              <a:ext cx="2711845" cy="3988531"/>
            </a:xfrm>
            <a:prstGeom prst="rect">
              <a:avLst/>
            </a:prstGeom>
            <a:noFill/>
            <a:ln w="38100">
              <a:solidFill>
                <a:srgbClr val="50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505050"/>
                </a:solidFill>
              </a:endParaRPr>
            </a:p>
          </p:txBody>
        </p:sp>
        <p:sp>
          <p:nvSpPr>
            <p:cNvPr id="12" name="Rectangle 11"/>
            <p:cNvSpPr/>
            <p:nvPr/>
          </p:nvSpPr>
          <p:spPr>
            <a:xfrm>
              <a:off x="4237037" y="2506662"/>
              <a:ext cx="2667000" cy="3988531"/>
            </a:xfrm>
            <a:prstGeom prst="rect">
              <a:avLst/>
            </a:prstGeom>
            <a:noFill/>
            <a:ln w="38100">
              <a:solidFill>
                <a:srgbClr val="50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505050"/>
                </a:solidFill>
              </a:endParaRPr>
            </a:p>
          </p:txBody>
        </p:sp>
        <p:sp>
          <p:nvSpPr>
            <p:cNvPr id="13" name="Rectangle 12"/>
            <p:cNvSpPr/>
            <p:nvPr/>
          </p:nvSpPr>
          <p:spPr>
            <a:xfrm>
              <a:off x="7192744" y="2506662"/>
              <a:ext cx="3984429" cy="3988531"/>
            </a:xfrm>
            <a:prstGeom prst="rect">
              <a:avLst/>
            </a:prstGeom>
            <a:noFill/>
            <a:ln w="38100">
              <a:solidFill>
                <a:srgbClr val="50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505050"/>
                </a:solidFill>
              </a:endParaRPr>
            </a:p>
          </p:txBody>
        </p:sp>
      </p:grpSp>
      <p:grpSp>
        <p:nvGrpSpPr>
          <p:cNvPr id="6" name="Group 5"/>
          <p:cNvGrpSpPr/>
          <p:nvPr/>
        </p:nvGrpSpPr>
        <p:grpSpPr>
          <a:xfrm>
            <a:off x="3937345" y="1383674"/>
            <a:ext cx="3255399" cy="1148749"/>
            <a:chOff x="3937345" y="1383674"/>
            <a:chExt cx="3255399" cy="1148749"/>
          </a:xfrm>
        </p:grpSpPr>
        <p:sp>
          <p:nvSpPr>
            <p:cNvPr id="4" name="TextBox 3"/>
            <p:cNvSpPr txBox="1"/>
            <p:nvPr/>
          </p:nvSpPr>
          <p:spPr>
            <a:xfrm>
              <a:off x="4264114" y="1383674"/>
              <a:ext cx="2153475" cy="338554"/>
            </a:xfrm>
            <a:prstGeom prst="rect">
              <a:avLst/>
            </a:prstGeom>
            <a:noFill/>
          </p:spPr>
          <p:txBody>
            <a:bodyPr wrap="none" rtlCol="0">
              <a:spAutoFit/>
            </a:bodyPr>
            <a:lstStyle/>
            <a:p>
              <a:r>
                <a:rPr lang="en-US" sz="1600" dirty="0">
                  <a:solidFill>
                    <a:srgbClr val="FFFFFF"/>
                  </a:solidFill>
                </a:rPr>
                <a:t>Panel </a:t>
              </a:r>
              <a:r>
                <a:rPr lang="en-US" sz="1600" dirty="0" smtClean="0">
                  <a:solidFill>
                    <a:srgbClr val="FFFFFF"/>
                  </a:solidFill>
                </a:rPr>
                <a:t>for group items</a:t>
              </a:r>
              <a:endParaRPr lang="en-US" sz="1600" dirty="0">
                <a:solidFill>
                  <a:srgbClr val="FFFFFF"/>
                </a:solidFill>
              </a:endParaRPr>
            </a:p>
          </p:txBody>
        </p:sp>
        <p:cxnSp>
          <p:nvCxnSpPr>
            <p:cNvPr id="20" name="Straight Arrow Connector 19"/>
            <p:cNvCxnSpPr>
              <a:stCxn id="4" idx="2"/>
            </p:cNvCxnSpPr>
            <p:nvPr/>
          </p:nvCxnSpPr>
          <p:spPr>
            <a:xfrm>
              <a:off x="5340852" y="1722228"/>
              <a:ext cx="1851892" cy="810195"/>
            </a:xfrm>
            <a:prstGeom prst="straightConnector1">
              <a:avLst/>
            </a:prstGeom>
            <a:ln w="38100">
              <a:solidFill>
                <a:srgbClr val="E81123"/>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4" idx="2"/>
            </p:cNvCxnSpPr>
            <p:nvPr/>
          </p:nvCxnSpPr>
          <p:spPr>
            <a:xfrm flipH="1">
              <a:off x="3937345" y="1722228"/>
              <a:ext cx="1403507" cy="784434"/>
            </a:xfrm>
            <a:prstGeom prst="straightConnector1">
              <a:avLst/>
            </a:prstGeom>
            <a:ln w="38100">
              <a:solidFill>
                <a:srgbClr val="E81123"/>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4" idx="2"/>
            </p:cNvCxnSpPr>
            <p:nvPr/>
          </p:nvCxnSpPr>
          <p:spPr>
            <a:xfrm>
              <a:off x="5340852" y="1722228"/>
              <a:ext cx="724985" cy="784434"/>
            </a:xfrm>
            <a:prstGeom prst="straightConnector1">
              <a:avLst/>
            </a:prstGeom>
            <a:ln w="38100">
              <a:solidFill>
                <a:srgbClr val="E81123"/>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824270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3">
            <a:clrChange>
              <a:clrFrom>
                <a:srgbClr val="1D1D1D"/>
              </a:clrFrom>
              <a:clrTo>
                <a:srgbClr val="1D1D1D">
                  <a:alpha val="0"/>
                </a:srgbClr>
              </a:clrTo>
            </a:clrChange>
          </a:blip>
          <a:stretch>
            <a:fillRect/>
          </a:stretch>
        </p:blipFill>
        <p:spPr>
          <a:xfrm>
            <a:off x="1289304" y="2157984"/>
            <a:ext cx="9829800" cy="4692078"/>
          </a:xfrm>
          <a:prstGeom prst="rect">
            <a:avLst/>
          </a:prstGeom>
        </p:spPr>
      </p:pic>
      <p:sp>
        <p:nvSpPr>
          <p:cNvPr id="2" name="Title 1"/>
          <p:cNvSpPr>
            <a:spLocks noGrp="1"/>
          </p:cNvSpPr>
          <p:nvPr>
            <p:ph type="title"/>
          </p:nvPr>
        </p:nvSpPr>
        <p:spPr/>
        <p:txBody>
          <a:bodyPr>
            <a:normAutofit fontScale="90000"/>
          </a:bodyPr>
          <a:lstStyle/>
          <a:p>
            <a:pPr lvl="0"/>
            <a:r>
              <a:rPr lang="en-US" sz="4488" dirty="0">
                <a:solidFill>
                  <a:schemeClr val="tx1"/>
                </a:solidFill>
                <a:ea typeface="+mn-ea"/>
                <a:cs typeface="+mn-cs"/>
              </a:rPr>
              <a:t>Templating </a:t>
            </a:r>
            <a:r>
              <a:rPr lang="en-US" sz="4488" dirty="0" smtClean="0">
                <a:solidFill>
                  <a:schemeClr val="tx1"/>
                </a:solidFill>
                <a:ea typeface="+mn-ea"/>
                <a:cs typeface="+mn-cs"/>
              </a:rPr>
              <a:t>and styling groups </a:t>
            </a:r>
            <a:r>
              <a:rPr lang="en-US" sz="4488" dirty="0">
                <a:solidFill>
                  <a:schemeClr val="tx1"/>
                </a:solidFill>
                <a:ea typeface="+mn-ea"/>
                <a:cs typeface="+mn-cs"/>
              </a:rPr>
              <a:t>- </a:t>
            </a:r>
            <a:r>
              <a:rPr lang="en-US" sz="4488" dirty="0" smtClean="0">
                <a:solidFill>
                  <a:schemeClr val="tx1"/>
                </a:solidFill>
                <a:ea typeface="+mn-ea"/>
                <a:cs typeface="+mn-cs"/>
              </a:rPr>
              <a:t>Header</a:t>
            </a:r>
            <a:br>
              <a:rPr lang="en-US" sz="4488" dirty="0" smtClean="0">
                <a:solidFill>
                  <a:schemeClr val="tx1"/>
                </a:solidFill>
                <a:ea typeface="+mn-ea"/>
                <a:cs typeface="+mn-cs"/>
              </a:rPr>
            </a:br>
            <a:r>
              <a:rPr lang="en-US" sz="2400" dirty="0" smtClean="0">
                <a:solidFill>
                  <a:schemeClr val="tx1"/>
                </a:solidFill>
                <a:ea typeface="+mn-ea"/>
                <a:cs typeface="+mn-cs"/>
              </a:rPr>
              <a:t>    </a:t>
            </a:r>
            <a:r>
              <a:rPr lang="en-US" sz="2700" dirty="0" smtClean="0">
                <a:solidFill>
                  <a:schemeClr val="tx1"/>
                </a:solidFill>
                <a:latin typeface="Consolas" panose="020B0609020204030204" pitchFamily="49" charset="0"/>
                <a:cs typeface="Consolas" panose="020B0609020204030204" pitchFamily="49" charset="0"/>
              </a:rPr>
              <a:t>&lt;</a:t>
            </a:r>
            <a:r>
              <a:rPr lang="en-US" sz="2700" dirty="0">
                <a:solidFill>
                  <a:schemeClr val="tx1"/>
                </a:solidFill>
                <a:latin typeface="Consolas" panose="020B0609020204030204" pitchFamily="49" charset="0"/>
                <a:cs typeface="Consolas" panose="020B0609020204030204" pitchFamily="49" charset="0"/>
              </a:rPr>
              <a:t>GridView.GroupStyle.HeaderTemplate/&gt;</a:t>
            </a:r>
          </a:p>
        </p:txBody>
      </p:sp>
      <p:grpSp>
        <p:nvGrpSpPr>
          <p:cNvPr id="6" name="Group 5"/>
          <p:cNvGrpSpPr/>
          <p:nvPr/>
        </p:nvGrpSpPr>
        <p:grpSpPr>
          <a:xfrm>
            <a:off x="2718932" y="1472932"/>
            <a:ext cx="4559745" cy="685052"/>
            <a:chOff x="2718932" y="1472932"/>
            <a:chExt cx="4559745" cy="685052"/>
          </a:xfrm>
        </p:grpSpPr>
        <p:sp>
          <p:nvSpPr>
            <p:cNvPr id="4" name="TextBox 3"/>
            <p:cNvSpPr txBox="1"/>
            <p:nvPr/>
          </p:nvSpPr>
          <p:spPr>
            <a:xfrm>
              <a:off x="4008437" y="1472932"/>
              <a:ext cx="2739853" cy="338554"/>
            </a:xfrm>
            <a:prstGeom prst="rect">
              <a:avLst/>
            </a:prstGeom>
            <a:noFill/>
          </p:spPr>
          <p:txBody>
            <a:bodyPr wrap="none" rtlCol="0">
              <a:spAutoFit/>
            </a:bodyPr>
            <a:lstStyle/>
            <a:p>
              <a:r>
                <a:rPr lang="en-US" sz="1600" dirty="0" smtClean="0">
                  <a:solidFill>
                    <a:srgbClr val="FFFFFF"/>
                  </a:solidFill>
                </a:rPr>
                <a:t>Template for group headers</a:t>
              </a:r>
              <a:endParaRPr lang="en-US" sz="1600" dirty="0">
                <a:solidFill>
                  <a:srgbClr val="FFFFFF"/>
                </a:solidFill>
              </a:endParaRPr>
            </a:p>
          </p:txBody>
        </p:sp>
        <p:cxnSp>
          <p:nvCxnSpPr>
            <p:cNvPr id="17" name="Straight Arrow Connector 16"/>
            <p:cNvCxnSpPr>
              <a:stCxn id="4" idx="2"/>
            </p:cNvCxnSpPr>
            <p:nvPr/>
          </p:nvCxnSpPr>
          <p:spPr>
            <a:xfrm>
              <a:off x="5378364" y="1811486"/>
              <a:ext cx="1900313" cy="346498"/>
            </a:xfrm>
            <a:prstGeom prst="straightConnector1">
              <a:avLst/>
            </a:prstGeom>
            <a:ln w="38100">
              <a:solidFill>
                <a:srgbClr val="E81123"/>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4" idx="2"/>
            </p:cNvCxnSpPr>
            <p:nvPr/>
          </p:nvCxnSpPr>
          <p:spPr>
            <a:xfrm flipH="1">
              <a:off x="2718932" y="1811486"/>
              <a:ext cx="2659432" cy="346498"/>
            </a:xfrm>
            <a:prstGeom prst="straightConnector1">
              <a:avLst/>
            </a:prstGeom>
            <a:ln w="38100">
              <a:solidFill>
                <a:srgbClr val="E8112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4" idx="2"/>
            </p:cNvCxnSpPr>
            <p:nvPr/>
          </p:nvCxnSpPr>
          <p:spPr>
            <a:xfrm>
              <a:off x="5378364" y="1811486"/>
              <a:ext cx="188994" cy="346498"/>
            </a:xfrm>
            <a:prstGeom prst="straightConnector1">
              <a:avLst/>
            </a:prstGeom>
            <a:ln w="38100">
              <a:solidFill>
                <a:srgbClr val="E8112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1289304" y="2157984"/>
            <a:ext cx="7397284" cy="345439"/>
            <a:chOff x="1289304" y="2157984"/>
            <a:chExt cx="7397284" cy="345439"/>
          </a:xfrm>
        </p:grpSpPr>
        <p:sp>
          <p:nvSpPr>
            <p:cNvPr id="3" name="Rectangle 2"/>
            <p:cNvSpPr/>
            <p:nvPr/>
          </p:nvSpPr>
          <p:spPr>
            <a:xfrm flipV="1">
              <a:off x="1289304" y="2157984"/>
              <a:ext cx="1429627" cy="345439"/>
            </a:xfrm>
            <a:prstGeom prst="rect">
              <a:avLst/>
            </a:prstGeom>
            <a:noFill/>
            <a:ln w="38100">
              <a:solidFill>
                <a:srgbClr val="50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505050"/>
                </a:solidFill>
              </a:endParaRPr>
            </a:p>
          </p:txBody>
        </p:sp>
        <p:sp>
          <p:nvSpPr>
            <p:cNvPr id="20" name="Rectangle 19"/>
            <p:cNvSpPr/>
            <p:nvPr/>
          </p:nvSpPr>
          <p:spPr>
            <a:xfrm flipV="1">
              <a:off x="4237037" y="2157984"/>
              <a:ext cx="1429627" cy="345439"/>
            </a:xfrm>
            <a:prstGeom prst="rect">
              <a:avLst/>
            </a:prstGeom>
            <a:noFill/>
            <a:ln w="38100">
              <a:solidFill>
                <a:srgbClr val="50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505050"/>
                </a:solidFill>
              </a:endParaRPr>
            </a:p>
          </p:txBody>
        </p:sp>
        <p:sp>
          <p:nvSpPr>
            <p:cNvPr id="21" name="Rectangle 20"/>
            <p:cNvSpPr/>
            <p:nvPr/>
          </p:nvSpPr>
          <p:spPr>
            <a:xfrm flipV="1">
              <a:off x="7256961" y="2157984"/>
              <a:ext cx="1429627" cy="345439"/>
            </a:xfrm>
            <a:prstGeom prst="rect">
              <a:avLst/>
            </a:prstGeom>
            <a:noFill/>
            <a:ln w="38100">
              <a:solidFill>
                <a:srgbClr val="50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505050"/>
                </a:solidFill>
              </a:endParaRPr>
            </a:p>
          </p:txBody>
        </p:sp>
      </p:grpSp>
    </p:spTree>
    <p:extLst>
      <p:ext uri="{BB962C8B-B14F-4D97-AF65-F5344CB8AC3E}">
        <p14:creationId xmlns:p14="http://schemas.microsoft.com/office/powerpoint/2010/main" val="9104840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12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Rectangle 33"/>
          <p:cNvSpPr/>
          <p:nvPr/>
        </p:nvSpPr>
        <p:spPr bwMode="auto">
          <a:xfrm>
            <a:off x="7269797" y="2328809"/>
            <a:ext cx="3863340" cy="280005"/>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anchor="t" anchorCtr="0"/>
          <a:lstStyle/>
          <a:p>
            <a:pPr defTabSz="950961">
              <a:defRPr/>
            </a:pPr>
            <a:endParaRPr lang="en-US" sz="1632" spc="-104" dirty="0">
              <a:solidFill>
                <a:srgbClr val="505050"/>
              </a:solidFill>
              <a:ea typeface="Segoe UI" pitchFamily="34" charset="0"/>
              <a:cs typeface="Segoe UI" pitchFamily="34" charset="0"/>
            </a:endParaRPr>
          </a:p>
        </p:txBody>
      </p:sp>
      <p:sp>
        <p:nvSpPr>
          <p:cNvPr id="33" name="Rectangle 32"/>
          <p:cNvSpPr/>
          <p:nvPr/>
        </p:nvSpPr>
        <p:spPr bwMode="auto">
          <a:xfrm>
            <a:off x="7269797" y="2664243"/>
            <a:ext cx="3840480" cy="3840480"/>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60" tIns="93260" rIns="34977" bIns="34977" anchor="t" anchorCtr="0"/>
          <a:lstStyle/>
          <a:p>
            <a:pPr defTabSz="950961">
              <a:defRPr/>
            </a:pPr>
            <a:endParaRPr lang="en-US" sz="1632" spc="-104" dirty="0">
              <a:solidFill>
                <a:srgbClr val="505050"/>
              </a:solidFill>
              <a:ea typeface="Segoe UI" pitchFamily="34" charset="0"/>
              <a:cs typeface="Segoe UI" pitchFamily="34" charset="0"/>
            </a:endParaRPr>
          </a:p>
        </p:txBody>
      </p:sp>
      <p:pic>
        <p:nvPicPr>
          <p:cNvPr id="31" name="Picture 30"/>
          <p:cNvPicPr>
            <a:picLocks noChangeAspect="1"/>
          </p:cNvPicPr>
          <p:nvPr/>
        </p:nvPicPr>
        <p:blipFill>
          <a:blip r:embed="rId3" cstate="screen">
            <a:clrChange>
              <a:clrFrom>
                <a:srgbClr val="1D1D1D"/>
              </a:clrFrom>
              <a:clrTo>
                <a:srgbClr val="1D1D1D">
                  <a:alpha val="0"/>
                </a:srgbClr>
              </a:clrTo>
            </a:clrChange>
            <a:extLst>
              <a:ext uri="{28A0092B-C50C-407E-A947-70E740481C1C}">
                <a14:useLocalDpi xmlns:a14="http://schemas.microsoft.com/office/drawing/2010/main"/>
              </a:ext>
            </a:extLst>
          </a:blip>
          <a:stretch>
            <a:fillRect/>
          </a:stretch>
        </p:blipFill>
        <p:spPr>
          <a:xfrm>
            <a:off x="1303337" y="2300431"/>
            <a:ext cx="9829800" cy="4692078"/>
          </a:xfrm>
          <a:prstGeom prst="rect">
            <a:avLst/>
          </a:prstGeom>
        </p:spPr>
      </p:pic>
      <p:sp>
        <p:nvSpPr>
          <p:cNvPr id="35" name="Rectangle 34"/>
          <p:cNvSpPr/>
          <p:nvPr/>
        </p:nvSpPr>
        <p:spPr>
          <a:xfrm>
            <a:off x="7065106" y="2054644"/>
            <a:ext cx="4285737" cy="4543290"/>
          </a:xfrm>
          <a:prstGeom prst="rect">
            <a:avLst/>
          </a:prstGeom>
          <a:noFill/>
          <a:ln w="38100">
            <a:solidFill>
              <a:srgbClr val="50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505050"/>
              </a:solidFill>
            </a:endParaRPr>
          </a:p>
        </p:txBody>
      </p:sp>
      <p:sp>
        <p:nvSpPr>
          <p:cNvPr id="2" name="Title 1"/>
          <p:cNvSpPr>
            <a:spLocks noGrp="1"/>
          </p:cNvSpPr>
          <p:nvPr>
            <p:ph type="title"/>
          </p:nvPr>
        </p:nvSpPr>
        <p:spPr/>
        <p:txBody>
          <a:bodyPr>
            <a:normAutofit fontScale="90000"/>
          </a:bodyPr>
          <a:lstStyle/>
          <a:p>
            <a:pPr lvl="0" rtl="0" eaLnBrk="1" latinLnBrk="0" hangingPunct="1"/>
            <a:r>
              <a:rPr lang="en-US" sz="4488" dirty="0" smtClean="0">
                <a:solidFill>
                  <a:schemeClr val="tx1"/>
                </a:solidFill>
                <a:ea typeface="+mn-ea"/>
                <a:cs typeface="+mn-cs"/>
              </a:rPr>
              <a:t>Templating and styling groups – Group item</a:t>
            </a:r>
            <a:br>
              <a:rPr lang="en-US" sz="4488" dirty="0" smtClean="0">
                <a:solidFill>
                  <a:schemeClr val="tx1"/>
                </a:solidFill>
                <a:ea typeface="+mn-ea"/>
                <a:cs typeface="+mn-cs"/>
              </a:rPr>
            </a:br>
            <a:r>
              <a:rPr lang="en-US" sz="2400" dirty="0" smtClean="0">
                <a:solidFill>
                  <a:schemeClr val="tx1"/>
                </a:solidFill>
                <a:ea typeface="+mn-ea"/>
                <a:cs typeface="+mn-cs"/>
              </a:rPr>
              <a:t>    </a:t>
            </a:r>
            <a:r>
              <a:rPr lang="en-US" sz="2700" dirty="0" smtClean="0">
                <a:solidFill>
                  <a:schemeClr val="tx1"/>
                </a:solidFill>
                <a:latin typeface="Consolas" panose="020B0609020204030204" pitchFamily="49" charset="0"/>
                <a:ea typeface="+mn-ea"/>
                <a:cs typeface="Consolas" panose="020B0609020204030204" pitchFamily="49" charset="0"/>
              </a:rPr>
              <a:t>&lt;GridView.GroupStyle.ContainerStyle/&gt;</a:t>
            </a:r>
            <a:endParaRPr lang="en-US" sz="2700" dirty="0">
              <a:solidFill>
                <a:schemeClr val="tx1"/>
              </a:solidFill>
              <a:latin typeface="Consolas" panose="020B0609020204030204" pitchFamily="49" charset="0"/>
              <a:cs typeface="Consolas" panose="020B0609020204030204" pitchFamily="49" charset="0"/>
            </a:endParaRPr>
          </a:p>
        </p:txBody>
      </p:sp>
      <p:grpSp>
        <p:nvGrpSpPr>
          <p:cNvPr id="3" name="Group 2"/>
          <p:cNvGrpSpPr/>
          <p:nvPr/>
        </p:nvGrpSpPr>
        <p:grpSpPr>
          <a:xfrm>
            <a:off x="7970837" y="1321516"/>
            <a:ext cx="2400209" cy="733125"/>
            <a:chOff x="7970837" y="1321516"/>
            <a:chExt cx="2400209" cy="733125"/>
          </a:xfrm>
        </p:grpSpPr>
        <p:sp>
          <p:nvSpPr>
            <p:cNvPr id="4" name="TextBox 3"/>
            <p:cNvSpPr txBox="1"/>
            <p:nvPr/>
          </p:nvSpPr>
          <p:spPr>
            <a:xfrm>
              <a:off x="7970837" y="1321516"/>
              <a:ext cx="2400209" cy="338553"/>
            </a:xfrm>
            <a:prstGeom prst="rect">
              <a:avLst/>
            </a:prstGeom>
            <a:noFill/>
          </p:spPr>
          <p:txBody>
            <a:bodyPr wrap="none" rtlCol="0">
              <a:spAutoFit/>
            </a:bodyPr>
            <a:lstStyle/>
            <a:p>
              <a:r>
                <a:rPr lang="en-US" sz="1600" dirty="0" smtClean="0">
                  <a:solidFill>
                    <a:srgbClr val="FFFFFF"/>
                  </a:solidFill>
                </a:rPr>
                <a:t>Template for group item</a:t>
              </a:r>
              <a:endParaRPr lang="en-US" sz="1600" dirty="0">
                <a:solidFill>
                  <a:srgbClr val="FFFFFF"/>
                </a:solidFill>
              </a:endParaRPr>
            </a:p>
          </p:txBody>
        </p:sp>
        <p:cxnSp>
          <p:nvCxnSpPr>
            <p:cNvPr id="7" name="Straight Arrow Connector 6"/>
            <p:cNvCxnSpPr>
              <a:stCxn id="4" idx="2"/>
            </p:cNvCxnSpPr>
            <p:nvPr/>
          </p:nvCxnSpPr>
          <p:spPr>
            <a:xfrm>
              <a:off x="9170942" y="1660069"/>
              <a:ext cx="37033" cy="394572"/>
            </a:xfrm>
            <a:prstGeom prst="straightConnector1">
              <a:avLst/>
            </a:prstGeom>
            <a:ln w="38100">
              <a:solidFill>
                <a:srgbClr val="E8112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4844718" y="1710908"/>
            <a:ext cx="2425079" cy="589523"/>
            <a:chOff x="4844718" y="1710908"/>
            <a:chExt cx="2425079" cy="589523"/>
          </a:xfrm>
        </p:grpSpPr>
        <p:sp>
          <p:nvSpPr>
            <p:cNvPr id="20" name="TextBox 19"/>
            <p:cNvSpPr txBox="1"/>
            <p:nvPr/>
          </p:nvSpPr>
          <p:spPr>
            <a:xfrm>
              <a:off x="4844718" y="1710908"/>
              <a:ext cx="1754519" cy="338554"/>
            </a:xfrm>
            <a:prstGeom prst="rect">
              <a:avLst/>
            </a:prstGeom>
            <a:noFill/>
          </p:spPr>
          <p:txBody>
            <a:bodyPr wrap="none" rtlCol="0">
              <a:spAutoFit/>
            </a:bodyPr>
            <a:lstStyle/>
            <a:p>
              <a:r>
                <a:rPr lang="en-US" sz="1600" dirty="0" smtClean="0">
                  <a:solidFill>
                    <a:srgbClr val="FFFFFF"/>
                  </a:solidFill>
                </a:rPr>
                <a:t>ContentPresenter</a:t>
              </a:r>
              <a:endParaRPr lang="en-US" sz="1600" dirty="0">
                <a:solidFill>
                  <a:srgbClr val="FFFFFF"/>
                </a:solidFill>
              </a:endParaRPr>
            </a:p>
          </p:txBody>
        </p:sp>
        <p:cxnSp>
          <p:nvCxnSpPr>
            <p:cNvPr id="21" name="Straight Arrow Connector 20"/>
            <p:cNvCxnSpPr/>
            <p:nvPr/>
          </p:nvCxnSpPr>
          <p:spPr>
            <a:xfrm>
              <a:off x="6514920" y="1973262"/>
              <a:ext cx="754877" cy="327169"/>
            </a:xfrm>
            <a:prstGeom prst="straightConnector1">
              <a:avLst/>
            </a:prstGeom>
            <a:ln w="38100">
              <a:solidFill>
                <a:srgbClr val="E8112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4770437" y="6469062"/>
            <a:ext cx="2438400" cy="381000"/>
            <a:chOff x="4770437" y="6469062"/>
            <a:chExt cx="2438400" cy="381000"/>
          </a:xfrm>
        </p:grpSpPr>
        <p:sp>
          <p:nvSpPr>
            <p:cNvPr id="29" name="TextBox 28"/>
            <p:cNvSpPr txBox="1"/>
            <p:nvPr/>
          </p:nvSpPr>
          <p:spPr>
            <a:xfrm>
              <a:off x="4770437" y="6511508"/>
              <a:ext cx="1347357" cy="338554"/>
            </a:xfrm>
            <a:prstGeom prst="rect">
              <a:avLst/>
            </a:prstGeom>
            <a:noFill/>
          </p:spPr>
          <p:txBody>
            <a:bodyPr wrap="none" rtlCol="0">
              <a:spAutoFit/>
            </a:bodyPr>
            <a:lstStyle/>
            <a:p>
              <a:r>
                <a:rPr lang="en-US" sz="1600" dirty="0" smtClean="0">
                  <a:solidFill>
                    <a:srgbClr val="FFFFFF"/>
                  </a:solidFill>
                </a:rPr>
                <a:t>ItemsControl</a:t>
              </a:r>
              <a:endParaRPr lang="en-US" sz="1600" dirty="0">
                <a:solidFill>
                  <a:srgbClr val="FFFFFF"/>
                </a:solidFill>
              </a:endParaRPr>
            </a:p>
          </p:txBody>
        </p:sp>
        <p:cxnSp>
          <p:nvCxnSpPr>
            <p:cNvPr id="30" name="Straight Arrow Connector 29"/>
            <p:cNvCxnSpPr/>
            <p:nvPr/>
          </p:nvCxnSpPr>
          <p:spPr>
            <a:xfrm flipV="1">
              <a:off x="6065837" y="6469062"/>
              <a:ext cx="1143000" cy="172399"/>
            </a:xfrm>
            <a:prstGeom prst="straightConnector1">
              <a:avLst/>
            </a:prstGeom>
            <a:ln w="38100">
              <a:solidFill>
                <a:srgbClr val="E81123"/>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58939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par>
                          <p:cTn id="17" fill="hold">
                            <p:stCondLst>
                              <p:cond delay="500"/>
                            </p:stCondLst>
                            <p:childTnLst>
                              <p:par>
                                <p:cTn id="18" presetID="10" presetClass="entr" presetSubtype="0" fill="hold" nodeType="afterEffect">
                                  <p:stCondLst>
                                    <p:cond delay="5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par>
                          <p:cTn id="26" fill="hold">
                            <p:stCondLst>
                              <p:cond delay="500"/>
                            </p:stCondLst>
                            <p:childTnLst>
                              <p:par>
                                <p:cTn id="27" presetID="10" presetClass="entr" presetSubtype="0" fill="hold" nodeType="afterEffect">
                                  <p:stCondLst>
                                    <p:cond delay="5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96862"/>
            <a:ext cx="11887200" cy="914400"/>
          </a:xfrm>
        </p:spPr>
        <p:txBody>
          <a:bodyPr/>
          <a:lstStyle/>
          <a:p>
            <a:r>
              <a:rPr lang="en-US" dirty="0" smtClean="0"/>
              <a:t>Agenda</a:t>
            </a:r>
            <a:endParaRPr lang="en-US" dirty="0"/>
          </a:p>
        </p:txBody>
      </p:sp>
      <p:sp>
        <p:nvSpPr>
          <p:cNvPr id="2" name="Text Placeholder 1"/>
          <p:cNvSpPr>
            <a:spLocks noGrp="1"/>
          </p:cNvSpPr>
          <p:nvPr>
            <p:ph type="body" sz="quarter" idx="10"/>
          </p:nvPr>
        </p:nvSpPr>
        <p:spPr>
          <a:xfrm>
            <a:off x="274638" y="2125663"/>
            <a:ext cx="11887201" cy="4572000"/>
          </a:xfrm>
        </p:spPr>
        <p:txBody>
          <a:bodyPr/>
          <a:lstStyle/>
          <a:p>
            <a:r>
              <a:rPr lang="en-US" sz="2800" dirty="0"/>
              <a:t>Windows 8 </a:t>
            </a:r>
            <a:r>
              <a:rPr lang="en-US" sz="2800" dirty="0" smtClean="0"/>
              <a:t>personality</a:t>
            </a:r>
            <a:endParaRPr lang="en-US" sz="2800" dirty="0"/>
          </a:p>
          <a:p>
            <a:r>
              <a:rPr lang="en-US" sz="2800" dirty="0" smtClean="0"/>
              <a:t>List scenarios </a:t>
            </a:r>
            <a:r>
              <a:rPr lang="en-US" sz="2800" dirty="0"/>
              <a:t>for Windows </a:t>
            </a:r>
            <a:r>
              <a:rPr lang="en-US" sz="2800" dirty="0" smtClean="0"/>
              <a:t>8</a:t>
            </a:r>
            <a:endParaRPr lang="en-US" sz="2800" dirty="0"/>
          </a:p>
          <a:p>
            <a:r>
              <a:rPr lang="en-US" sz="2800" dirty="0" smtClean="0"/>
              <a:t>Overview of list controls</a:t>
            </a:r>
            <a:endParaRPr lang="en-US" sz="2800" dirty="0"/>
          </a:p>
          <a:p>
            <a:r>
              <a:rPr lang="en-US" sz="2800" dirty="0" smtClean="0"/>
              <a:t>Advanced features</a:t>
            </a:r>
            <a:endParaRPr lang="en-US" sz="2800" dirty="0"/>
          </a:p>
          <a:p>
            <a:endParaRPr lang="en-US" sz="3200" dirty="0" smtClean="0"/>
          </a:p>
        </p:txBody>
      </p:sp>
    </p:spTree>
    <p:extLst>
      <p:ext uri="{BB962C8B-B14F-4D97-AF65-F5344CB8AC3E}">
        <p14:creationId xmlns:p14="http://schemas.microsoft.com/office/powerpoint/2010/main" val="42465154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Setting up group panels</a:t>
            </a:r>
          </a:p>
          <a:p>
            <a:r>
              <a:rPr lang="en-US" dirty="0" smtClean="0"/>
              <a:t>Adding a header</a:t>
            </a:r>
          </a:p>
        </p:txBody>
      </p:sp>
      <p:sp>
        <p:nvSpPr>
          <p:cNvPr id="3" name="Title 2"/>
          <p:cNvSpPr>
            <a:spLocks noGrp="1"/>
          </p:cNvSpPr>
          <p:nvPr>
            <p:ph type="title"/>
          </p:nvPr>
        </p:nvSpPr>
        <p:spPr/>
        <p:txBody>
          <a:bodyPr/>
          <a:lstStyle/>
          <a:p>
            <a:r>
              <a:rPr lang="en-US" dirty="0" smtClean="0"/>
              <a:t>Adding grouping</a:t>
            </a:r>
            <a:endParaRPr lang="en-US" dirty="0"/>
          </a:p>
        </p:txBody>
      </p:sp>
    </p:spTree>
    <p:extLst>
      <p:ext uri="{BB962C8B-B14F-4D97-AF65-F5344CB8AC3E}">
        <p14:creationId xmlns:p14="http://schemas.microsoft.com/office/powerpoint/2010/main" val="6105796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clrChange>
              <a:clrFrom>
                <a:srgbClr val="1D1D1D"/>
              </a:clrFrom>
              <a:clrTo>
                <a:srgbClr val="1D1D1D">
                  <a:alpha val="0"/>
                </a:srgbClr>
              </a:clrTo>
            </a:clrChange>
            <a:extLst>
              <a:ext uri="{28A0092B-C50C-407E-A947-70E740481C1C}">
                <a14:useLocalDpi xmlns:a14="http://schemas.microsoft.com/office/drawing/2010/main"/>
              </a:ext>
            </a:extLst>
          </a:blip>
          <a:srcRect l="3377" t="9533" r="8392" b="9334"/>
          <a:stretch/>
        </p:blipFill>
        <p:spPr>
          <a:xfrm>
            <a:off x="1112837" y="1439862"/>
            <a:ext cx="10058400" cy="5181600"/>
          </a:xfrm>
          <a:prstGeom prst="rect">
            <a:avLst/>
          </a:prstGeom>
        </p:spPr>
      </p:pic>
      <p:sp>
        <p:nvSpPr>
          <p:cNvPr id="2" name="Title 1"/>
          <p:cNvSpPr>
            <a:spLocks noGrp="1"/>
          </p:cNvSpPr>
          <p:nvPr>
            <p:ph type="title"/>
          </p:nvPr>
        </p:nvSpPr>
        <p:spPr/>
        <p:txBody>
          <a:bodyPr>
            <a:normAutofit/>
          </a:bodyPr>
          <a:lstStyle/>
          <a:p>
            <a:pPr lvl="0" rtl="0" eaLnBrk="1" latinLnBrk="0" hangingPunct="1"/>
            <a:r>
              <a:rPr lang="en-US" sz="4488" dirty="0" smtClean="0">
                <a:solidFill>
                  <a:schemeClr val="tx1"/>
                </a:solidFill>
                <a:ea typeface="+mn-ea"/>
                <a:cs typeface="+mn-cs"/>
              </a:rPr>
              <a:t>Variable-Sized Items</a:t>
            </a:r>
            <a:endParaRPr lang="en-US" sz="2700" dirty="0">
              <a:solidFill>
                <a:schemeClr val="tx1"/>
              </a:solidFill>
              <a:latin typeface="Consolas" panose="020B0609020204030204" pitchFamily="49" charset="0"/>
              <a:cs typeface="Consolas" panose="020B0609020204030204" pitchFamily="49" charset="0"/>
            </a:endParaRPr>
          </a:p>
        </p:txBody>
      </p:sp>
      <p:sp>
        <p:nvSpPr>
          <p:cNvPr id="6" name="Rectangle 5"/>
          <p:cNvSpPr/>
          <p:nvPr/>
        </p:nvSpPr>
        <p:spPr bwMode="auto">
          <a:xfrm>
            <a:off x="4618037" y="2201862"/>
            <a:ext cx="1066800" cy="8382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p:nvSpPr>
        <p:spPr bwMode="auto">
          <a:xfrm>
            <a:off x="2560637" y="3611562"/>
            <a:ext cx="1066800" cy="8382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p:cNvSpPr/>
          <p:nvPr/>
        </p:nvSpPr>
        <p:spPr bwMode="auto">
          <a:xfrm>
            <a:off x="4618037" y="3786104"/>
            <a:ext cx="1066800" cy="8382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p:nvSpPr>
        <p:spPr bwMode="auto">
          <a:xfrm>
            <a:off x="4673822" y="5135896"/>
            <a:ext cx="1066800" cy="8382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p:cNvSpPr/>
          <p:nvPr/>
        </p:nvSpPr>
        <p:spPr bwMode="auto">
          <a:xfrm>
            <a:off x="7361237" y="3852613"/>
            <a:ext cx="1066800" cy="8382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22" name="Rectangle 21"/>
          <p:cNvSpPr/>
          <p:nvPr/>
        </p:nvSpPr>
        <p:spPr bwMode="auto">
          <a:xfrm>
            <a:off x="9647237" y="2201862"/>
            <a:ext cx="1066800" cy="8382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p:cNvSpPr/>
          <p:nvPr/>
        </p:nvSpPr>
        <p:spPr bwMode="auto">
          <a:xfrm>
            <a:off x="9647237" y="3668879"/>
            <a:ext cx="1066800" cy="8382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24" name="Rectangle 23"/>
          <p:cNvSpPr/>
          <p:nvPr/>
        </p:nvSpPr>
        <p:spPr bwMode="auto">
          <a:xfrm>
            <a:off x="9647237" y="5135896"/>
            <a:ext cx="1066800" cy="8382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grpSp>
        <p:nvGrpSpPr>
          <p:cNvPr id="14" name="Group 13"/>
          <p:cNvGrpSpPr/>
          <p:nvPr/>
        </p:nvGrpSpPr>
        <p:grpSpPr>
          <a:xfrm>
            <a:off x="1417637" y="1907695"/>
            <a:ext cx="4572000" cy="4475458"/>
            <a:chOff x="1417637" y="1907695"/>
            <a:chExt cx="4572000" cy="4475458"/>
          </a:xfrm>
        </p:grpSpPr>
        <p:grpSp>
          <p:nvGrpSpPr>
            <p:cNvPr id="13" name="Group 12"/>
            <p:cNvGrpSpPr/>
            <p:nvPr/>
          </p:nvGrpSpPr>
          <p:grpSpPr>
            <a:xfrm>
              <a:off x="1417637" y="1907695"/>
              <a:ext cx="4572000" cy="4440866"/>
              <a:chOff x="884237" y="1907695"/>
              <a:chExt cx="10591800" cy="4440866"/>
            </a:xfrm>
          </p:grpSpPr>
          <p:cxnSp>
            <p:nvCxnSpPr>
              <p:cNvPr id="9" name="Straight Connector 8"/>
              <p:cNvCxnSpPr/>
              <p:nvPr/>
            </p:nvCxnSpPr>
            <p:spPr>
              <a:xfrm>
                <a:off x="884237" y="3389163"/>
                <a:ext cx="10591800"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84237" y="4868862"/>
                <a:ext cx="10591800"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84237" y="1907695"/>
                <a:ext cx="10591800"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84237" y="6348561"/>
                <a:ext cx="10591800"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a:xfrm>
              <a:off x="1417637" y="1907695"/>
              <a:ext cx="0" cy="4440866"/>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465637" y="1907695"/>
              <a:ext cx="0" cy="4440866"/>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941637" y="1907695"/>
              <a:ext cx="0" cy="4440866"/>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989637" y="1942287"/>
              <a:ext cx="0" cy="4440866"/>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6415786" y="1894441"/>
            <a:ext cx="4572000" cy="4488712"/>
            <a:chOff x="6415786" y="1894441"/>
            <a:chExt cx="4572000" cy="4488712"/>
          </a:xfrm>
        </p:grpSpPr>
        <p:cxnSp>
          <p:nvCxnSpPr>
            <p:cNvPr id="39" name="Straight Connector 38"/>
            <p:cNvCxnSpPr/>
            <p:nvPr/>
          </p:nvCxnSpPr>
          <p:spPr>
            <a:xfrm>
              <a:off x="9418637" y="1907695"/>
              <a:ext cx="0" cy="4440866"/>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894637" y="1907695"/>
              <a:ext cx="0" cy="4440866"/>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0942637" y="1942287"/>
              <a:ext cx="0" cy="4440866"/>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446837" y="1942287"/>
              <a:ext cx="0" cy="4440866"/>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a:off x="6415786" y="1894441"/>
              <a:ext cx="4572000" cy="4440866"/>
              <a:chOff x="884237" y="1907695"/>
              <a:chExt cx="10591800" cy="4440866"/>
            </a:xfrm>
          </p:grpSpPr>
          <p:cxnSp>
            <p:nvCxnSpPr>
              <p:cNvPr id="44" name="Straight Connector 43"/>
              <p:cNvCxnSpPr/>
              <p:nvPr/>
            </p:nvCxnSpPr>
            <p:spPr>
              <a:xfrm>
                <a:off x="884237" y="3389163"/>
                <a:ext cx="10591800"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84237" y="4868862"/>
                <a:ext cx="10591800"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84237" y="1907695"/>
                <a:ext cx="10591800"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884237" y="6348561"/>
                <a:ext cx="10591800"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grpSp>
      </p:grpSp>
      <p:grpSp>
        <p:nvGrpSpPr>
          <p:cNvPr id="52" name="Group 51"/>
          <p:cNvGrpSpPr/>
          <p:nvPr/>
        </p:nvGrpSpPr>
        <p:grpSpPr>
          <a:xfrm>
            <a:off x="4794524" y="2434893"/>
            <a:ext cx="747834" cy="3352284"/>
            <a:chOff x="4794524" y="2434893"/>
            <a:chExt cx="747834" cy="3352284"/>
          </a:xfrm>
        </p:grpSpPr>
        <p:sp>
          <p:nvSpPr>
            <p:cNvPr id="25" name="TextBox 24"/>
            <p:cNvSpPr txBox="1"/>
            <p:nvPr/>
          </p:nvSpPr>
          <p:spPr>
            <a:xfrm>
              <a:off x="4835113" y="2434893"/>
              <a:ext cx="707245" cy="461665"/>
            </a:xfrm>
            <a:prstGeom prst="rect">
              <a:avLst/>
            </a:prstGeom>
            <a:noFill/>
          </p:spPr>
          <p:txBody>
            <a:bodyPr wrap="none" rtlCol="0">
              <a:spAutoFit/>
            </a:bodyPr>
            <a:lstStyle/>
            <a:p>
              <a:r>
                <a:rPr lang="en-US" sz="2400" b="1" dirty="0" smtClean="0">
                  <a:gradFill>
                    <a:gsLst>
                      <a:gs pos="0">
                        <a:srgbClr val="FFFFFF"/>
                      </a:gs>
                      <a:gs pos="100000">
                        <a:srgbClr val="FFFFFF"/>
                      </a:gs>
                    </a:gsLst>
                    <a:lin ang="5400000" scaled="0"/>
                  </a:gradFill>
                </a:rPr>
                <a:t>1x1</a:t>
              </a:r>
            </a:p>
          </p:txBody>
        </p:sp>
        <p:sp>
          <p:nvSpPr>
            <p:cNvPr id="49" name="TextBox 48"/>
            <p:cNvSpPr txBox="1"/>
            <p:nvPr/>
          </p:nvSpPr>
          <p:spPr>
            <a:xfrm>
              <a:off x="4797813" y="3930576"/>
              <a:ext cx="707245" cy="461665"/>
            </a:xfrm>
            <a:prstGeom prst="rect">
              <a:avLst/>
            </a:prstGeom>
            <a:noFill/>
          </p:spPr>
          <p:txBody>
            <a:bodyPr wrap="none" rtlCol="0">
              <a:spAutoFit/>
            </a:bodyPr>
            <a:lstStyle/>
            <a:p>
              <a:r>
                <a:rPr lang="en-US" sz="2400" b="1" dirty="0" smtClean="0">
                  <a:gradFill>
                    <a:gsLst>
                      <a:gs pos="0">
                        <a:srgbClr val="FFFFFF"/>
                      </a:gs>
                      <a:gs pos="100000">
                        <a:srgbClr val="FFFFFF"/>
                      </a:gs>
                    </a:gsLst>
                    <a:lin ang="5400000" scaled="0"/>
                  </a:gradFill>
                </a:rPr>
                <a:t>1x1</a:t>
              </a:r>
            </a:p>
          </p:txBody>
        </p:sp>
        <p:sp>
          <p:nvSpPr>
            <p:cNvPr id="50" name="TextBox 49"/>
            <p:cNvSpPr txBox="1"/>
            <p:nvPr/>
          </p:nvSpPr>
          <p:spPr>
            <a:xfrm>
              <a:off x="4794524" y="5325512"/>
              <a:ext cx="707245" cy="461665"/>
            </a:xfrm>
            <a:prstGeom prst="rect">
              <a:avLst/>
            </a:prstGeom>
            <a:noFill/>
          </p:spPr>
          <p:txBody>
            <a:bodyPr wrap="none" rtlCol="0">
              <a:spAutoFit/>
            </a:bodyPr>
            <a:lstStyle/>
            <a:p>
              <a:r>
                <a:rPr lang="en-US" sz="2400" b="1" dirty="0" smtClean="0">
                  <a:gradFill>
                    <a:gsLst>
                      <a:gs pos="0">
                        <a:srgbClr val="FFFFFF"/>
                      </a:gs>
                      <a:gs pos="100000">
                        <a:srgbClr val="FFFFFF"/>
                      </a:gs>
                    </a:gsLst>
                    <a:lin ang="5400000" scaled="0"/>
                  </a:gradFill>
                </a:rPr>
                <a:t>1x1</a:t>
              </a:r>
            </a:p>
          </p:txBody>
        </p:sp>
      </p:grpSp>
      <p:grpSp>
        <p:nvGrpSpPr>
          <p:cNvPr id="53" name="Group 52"/>
          <p:cNvGrpSpPr/>
          <p:nvPr/>
        </p:nvGrpSpPr>
        <p:grpSpPr>
          <a:xfrm>
            <a:off x="9799637" y="2430978"/>
            <a:ext cx="747834" cy="3352284"/>
            <a:chOff x="4794524" y="2434893"/>
            <a:chExt cx="747834" cy="3352284"/>
          </a:xfrm>
        </p:grpSpPr>
        <p:sp>
          <p:nvSpPr>
            <p:cNvPr id="54" name="TextBox 53"/>
            <p:cNvSpPr txBox="1"/>
            <p:nvPr/>
          </p:nvSpPr>
          <p:spPr>
            <a:xfrm>
              <a:off x="4835113" y="2434893"/>
              <a:ext cx="707245" cy="461665"/>
            </a:xfrm>
            <a:prstGeom prst="rect">
              <a:avLst/>
            </a:prstGeom>
            <a:noFill/>
          </p:spPr>
          <p:txBody>
            <a:bodyPr wrap="none" rtlCol="0">
              <a:spAutoFit/>
            </a:bodyPr>
            <a:lstStyle/>
            <a:p>
              <a:r>
                <a:rPr lang="en-US" sz="2400" b="1" dirty="0" smtClean="0">
                  <a:gradFill>
                    <a:gsLst>
                      <a:gs pos="0">
                        <a:srgbClr val="FFFFFF"/>
                      </a:gs>
                      <a:gs pos="100000">
                        <a:srgbClr val="FFFFFF"/>
                      </a:gs>
                    </a:gsLst>
                    <a:lin ang="5400000" scaled="0"/>
                  </a:gradFill>
                </a:rPr>
                <a:t>1x1</a:t>
              </a:r>
            </a:p>
          </p:txBody>
        </p:sp>
        <p:sp>
          <p:nvSpPr>
            <p:cNvPr id="55" name="TextBox 54"/>
            <p:cNvSpPr txBox="1"/>
            <p:nvPr/>
          </p:nvSpPr>
          <p:spPr>
            <a:xfrm>
              <a:off x="4797813" y="3930576"/>
              <a:ext cx="707245" cy="461665"/>
            </a:xfrm>
            <a:prstGeom prst="rect">
              <a:avLst/>
            </a:prstGeom>
            <a:noFill/>
          </p:spPr>
          <p:txBody>
            <a:bodyPr wrap="none" rtlCol="0">
              <a:spAutoFit/>
            </a:bodyPr>
            <a:lstStyle/>
            <a:p>
              <a:r>
                <a:rPr lang="en-US" sz="2400" b="1" dirty="0" smtClean="0">
                  <a:gradFill>
                    <a:gsLst>
                      <a:gs pos="0">
                        <a:srgbClr val="FFFFFF"/>
                      </a:gs>
                      <a:gs pos="100000">
                        <a:srgbClr val="FFFFFF"/>
                      </a:gs>
                    </a:gsLst>
                    <a:lin ang="5400000" scaled="0"/>
                  </a:gradFill>
                </a:rPr>
                <a:t>1x1</a:t>
              </a:r>
            </a:p>
          </p:txBody>
        </p:sp>
        <p:sp>
          <p:nvSpPr>
            <p:cNvPr id="56" name="TextBox 55"/>
            <p:cNvSpPr txBox="1"/>
            <p:nvPr/>
          </p:nvSpPr>
          <p:spPr>
            <a:xfrm>
              <a:off x="4794524" y="5325512"/>
              <a:ext cx="707245" cy="461665"/>
            </a:xfrm>
            <a:prstGeom prst="rect">
              <a:avLst/>
            </a:prstGeom>
            <a:noFill/>
          </p:spPr>
          <p:txBody>
            <a:bodyPr wrap="none" rtlCol="0">
              <a:spAutoFit/>
            </a:bodyPr>
            <a:lstStyle/>
            <a:p>
              <a:r>
                <a:rPr lang="en-US" sz="2400" b="1" dirty="0" smtClean="0">
                  <a:gradFill>
                    <a:gsLst>
                      <a:gs pos="0">
                        <a:srgbClr val="FFFFFF"/>
                      </a:gs>
                      <a:gs pos="100000">
                        <a:srgbClr val="FFFFFF"/>
                      </a:gs>
                    </a:gsLst>
                    <a:lin ang="5400000" scaled="0"/>
                  </a:gradFill>
                </a:rPr>
                <a:t>1x1</a:t>
              </a:r>
            </a:p>
          </p:txBody>
        </p:sp>
      </p:grpSp>
      <p:grpSp>
        <p:nvGrpSpPr>
          <p:cNvPr id="59" name="Group 58"/>
          <p:cNvGrpSpPr/>
          <p:nvPr/>
        </p:nvGrpSpPr>
        <p:grpSpPr>
          <a:xfrm>
            <a:off x="2615392" y="3799229"/>
            <a:ext cx="5663534" cy="461665"/>
            <a:chOff x="2615392" y="3799229"/>
            <a:chExt cx="5663534" cy="461665"/>
          </a:xfrm>
        </p:grpSpPr>
        <p:sp>
          <p:nvSpPr>
            <p:cNvPr id="57" name="TextBox 56"/>
            <p:cNvSpPr txBox="1"/>
            <p:nvPr/>
          </p:nvSpPr>
          <p:spPr>
            <a:xfrm>
              <a:off x="2615392" y="3799229"/>
              <a:ext cx="707245" cy="461665"/>
            </a:xfrm>
            <a:prstGeom prst="rect">
              <a:avLst/>
            </a:prstGeom>
            <a:noFill/>
          </p:spPr>
          <p:txBody>
            <a:bodyPr wrap="none" rtlCol="0">
              <a:spAutoFit/>
            </a:bodyPr>
            <a:lstStyle/>
            <a:p>
              <a:r>
                <a:rPr lang="en-US" sz="2400" b="1" dirty="0" smtClean="0">
                  <a:gradFill>
                    <a:gsLst>
                      <a:gs pos="0">
                        <a:srgbClr val="FFFFFF"/>
                      </a:gs>
                      <a:gs pos="100000">
                        <a:srgbClr val="FFFFFF"/>
                      </a:gs>
                    </a:gsLst>
                    <a:lin ang="5400000" scaled="0"/>
                  </a:gradFill>
                </a:rPr>
                <a:t>3x2</a:t>
              </a:r>
            </a:p>
          </p:txBody>
        </p:sp>
        <p:sp>
          <p:nvSpPr>
            <p:cNvPr id="58" name="TextBox 57"/>
            <p:cNvSpPr txBox="1"/>
            <p:nvPr/>
          </p:nvSpPr>
          <p:spPr>
            <a:xfrm>
              <a:off x="7571681" y="3799229"/>
              <a:ext cx="707245" cy="461665"/>
            </a:xfrm>
            <a:prstGeom prst="rect">
              <a:avLst/>
            </a:prstGeom>
            <a:noFill/>
          </p:spPr>
          <p:txBody>
            <a:bodyPr wrap="none" rtlCol="0">
              <a:spAutoFit/>
            </a:bodyPr>
            <a:lstStyle/>
            <a:p>
              <a:r>
                <a:rPr lang="en-US" sz="2400" b="1" dirty="0" smtClean="0">
                  <a:gradFill>
                    <a:gsLst>
                      <a:gs pos="0">
                        <a:srgbClr val="FFFFFF"/>
                      </a:gs>
                      <a:gs pos="100000">
                        <a:srgbClr val="FFFFFF"/>
                      </a:gs>
                    </a:gsLst>
                    <a:lin ang="5400000" scaled="0"/>
                  </a:gradFill>
                </a:rPr>
                <a:t>3x2</a:t>
              </a:r>
            </a:p>
          </p:txBody>
        </p:sp>
      </p:grpSp>
      <p:sp>
        <p:nvSpPr>
          <p:cNvPr id="3" name="Rectangle 2"/>
          <p:cNvSpPr/>
          <p:nvPr/>
        </p:nvSpPr>
        <p:spPr bwMode="auto">
          <a:xfrm>
            <a:off x="884237" y="1211263"/>
            <a:ext cx="10591800" cy="30479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509912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500"/>
                                        <p:tgtEl>
                                          <p:spTgt spid="52"/>
                                        </p:tgtEl>
                                      </p:cBhvr>
                                    </p:animEffect>
                                  </p:childTnLst>
                                </p:cTn>
                              </p:par>
                              <p:par>
                                <p:cTn id="21" presetID="10" presetClass="entr" presetSubtype="0"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Demo</a:t>
            </a:r>
            <a:endParaRPr lang="en-US" dirty="0"/>
          </a:p>
        </p:txBody>
      </p:sp>
      <p:sp>
        <p:nvSpPr>
          <p:cNvPr id="3" name="Title 2"/>
          <p:cNvSpPr>
            <a:spLocks noGrp="1"/>
          </p:cNvSpPr>
          <p:nvPr>
            <p:ph type="title"/>
          </p:nvPr>
        </p:nvSpPr>
        <p:spPr/>
        <p:txBody>
          <a:bodyPr/>
          <a:lstStyle/>
          <a:p>
            <a:r>
              <a:rPr lang="en-US" dirty="0" smtClean="0"/>
              <a:t>Adding items of varying sizes</a:t>
            </a:r>
            <a:endParaRPr lang="en-US" dirty="0"/>
          </a:p>
        </p:txBody>
      </p:sp>
    </p:spTree>
    <p:extLst>
      <p:ext uri="{BB962C8B-B14F-4D97-AF65-F5344CB8AC3E}">
        <p14:creationId xmlns:p14="http://schemas.microsoft.com/office/powerpoint/2010/main" val="11095919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2125663"/>
            <a:ext cx="11887201" cy="4572000"/>
          </a:xfrm>
        </p:spPr>
        <p:txBody>
          <a:bodyPr/>
          <a:lstStyle/>
          <a:p>
            <a:r>
              <a:rPr lang="en-US" sz="2400" dirty="0" smtClean="0"/>
              <a:t>What is Semantic Zoom?</a:t>
            </a:r>
            <a:endParaRPr lang="en-US" sz="1400" dirty="0"/>
          </a:p>
          <a:p>
            <a:endParaRPr lang="en-US" dirty="0"/>
          </a:p>
        </p:txBody>
      </p:sp>
      <p:sp>
        <p:nvSpPr>
          <p:cNvPr id="4" name="Title 3"/>
          <p:cNvSpPr>
            <a:spLocks noGrp="1"/>
          </p:cNvSpPr>
          <p:nvPr>
            <p:ph type="title"/>
          </p:nvPr>
        </p:nvSpPr>
        <p:spPr/>
        <p:txBody>
          <a:bodyPr/>
          <a:lstStyle/>
          <a:p>
            <a:r>
              <a:rPr lang="en-US" dirty="0" smtClean="0"/>
              <a:t>Semantic Zoom</a:t>
            </a:r>
            <a:br>
              <a:rPr lang="en-US" dirty="0" smtClean="0"/>
            </a:br>
            <a:endParaRPr lang="en-US" dirty="0"/>
          </a:p>
        </p:txBody>
      </p:sp>
    </p:spTree>
    <p:extLst>
      <p:ext uri="{BB962C8B-B14F-4D97-AF65-F5344CB8AC3E}">
        <p14:creationId xmlns:p14="http://schemas.microsoft.com/office/powerpoint/2010/main" val="26295766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Demo</a:t>
            </a:r>
            <a:endParaRPr lang="en-US" dirty="0"/>
          </a:p>
        </p:txBody>
      </p:sp>
      <p:sp>
        <p:nvSpPr>
          <p:cNvPr id="3" name="Title 2"/>
          <p:cNvSpPr>
            <a:spLocks noGrp="1"/>
          </p:cNvSpPr>
          <p:nvPr>
            <p:ph type="title"/>
          </p:nvPr>
        </p:nvSpPr>
        <p:spPr/>
        <p:txBody>
          <a:bodyPr/>
          <a:lstStyle/>
          <a:p>
            <a:r>
              <a:rPr lang="en-US" dirty="0" smtClean="0"/>
              <a:t>Adding Semantic Zoom</a:t>
            </a:r>
            <a:endParaRPr lang="en-US" dirty="0"/>
          </a:p>
        </p:txBody>
      </p:sp>
    </p:spTree>
    <p:extLst>
      <p:ext uri="{BB962C8B-B14F-4D97-AF65-F5344CB8AC3E}">
        <p14:creationId xmlns:p14="http://schemas.microsoft.com/office/powerpoint/2010/main" val="4436330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56"/>
            <a:ext cx="12438551" cy="6993269"/>
          </a:xfrm>
          <a:prstGeom prst="rect">
            <a:avLst/>
          </a:prstGeom>
        </p:spPr>
      </p:pic>
    </p:spTree>
    <p:extLst>
      <p:ext uri="{BB962C8B-B14F-4D97-AF65-F5344CB8AC3E}">
        <p14:creationId xmlns:p14="http://schemas.microsoft.com/office/powerpoint/2010/main" val="12808264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5029530" y="2674311"/>
            <a:ext cx="7132313" cy="817488"/>
          </a:xfrm>
        </p:spPr>
        <p:txBody>
          <a:bodyPr/>
          <a:lstStyle/>
          <a:p>
            <a:pPr marL="571500" indent="-571500">
              <a:buFont typeface="Arial" pitchFamily="34" charset="0"/>
              <a:buChar char="•"/>
            </a:pPr>
            <a:r>
              <a:rPr lang="en-US" sz="2800" dirty="0" smtClean="0"/>
              <a:t>Develop: </a:t>
            </a:r>
            <a:r>
              <a:rPr lang="en-US" sz="2800" u="sng" dirty="0" smtClean="0">
                <a:hlinkClick r:id="rId2"/>
              </a:rPr>
              <a:t>http</a:t>
            </a:r>
            <a:r>
              <a:rPr lang="en-US" sz="2800" u="sng" dirty="0">
                <a:hlinkClick r:id="rId2"/>
              </a:rPr>
              <a:t>://msdn.microsoft.com/en-US/windows/apps/br229512</a:t>
            </a:r>
            <a:r>
              <a:rPr lang="en-US" sz="2800" dirty="0"/>
              <a:t> </a:t>
            </a:r>
            <a:endParaRPr lang="en-US" sz="2800" dirty="0" smtClean="0"/>
          </a:p>
          <a:p>
            <a:pPr marL="571500" indent="-571500">
              <a:buFont typeface="Arial" pitchFamily="34" charset="0"/>
              <a:buChar char="•"/>
            </a:pPr>
            <a:r>
              <a:rPr lang="en-US" sz="2800" dirty="0" smtClean="0"/>
              <a:t>Design: </a:t>
            </a:r>
            <a:r>
              <a:rPr lang="en-US" sz="2800" u="sng" dirty="0">
                <a:hlinkClick r:id="rId3"/>
              </a:rPr>
              <a:t>http://design.windows.com/</a:t>
            </a:r>
            <a:r>
              <a:rPr lang="en-US" sz="2800" dirty="0"/>
              <a:t> </a:t>
            </a:r>
            <a:endParaRPr lang="en-US" sz="2800" dirty="0" smtClean="0"/>
          </a:p>
          <a:p>
            <a:pPr marL="571500" indent="-571500">
              <a:buFont typeface="Arial" pitchFamily="34" charset="0"/>
              <a:buChar char="•"/>
            </a:pPr>
            <a:r>
              <a:rPr lang="en-US" sz="2800" dirty="0" smtClean="0"/>
              <a:t>Samples: </a:t>
            </a:r>
            <a:r>
              <a:rPr lang="en-US" sz="2800" u="sng" dirty="0" smtClean="0">
                <a:hlinkClick r:id="rId4"/>
              </a:rPr>
              <a:t>http</a:t>
            </a:r>
            <a:r>
              <a:rPr lang="en-US" sz="2800" u="sng" dirty="0">
                <a:hlinkClick r:id="rId4"/>
              </a:rPr>
              <a:t>://code.msdn.microsoft.com/windowsapps/Windows-8-Modern-Style-App-Samples</a:t>
            </a:r>
            <a:endParaRPr lang="en-US" sz="2800" dirty="0" smtClean="0"/>
          </a:p>
          <a:p>
            <a:pPr marL="571500" indent="-571500">
              <a:buFont typeface="Arial" pitchFamily="34" charset="0"/>
              <a:buChar char="•"/>
            </a:pPr>
            <a:r>
              <a:rPr lang="en-US" sz="2800" dirty="0"/>
              <a:t>Videos: </a:t>
            </a:r>
            <a:r>
              <a:rPr lang="en-US" sz="2800" u="sng" dirty="0">
                <a:hlinkClick r:id="rId5"/>
              </a:rPr>
              <a:t>http://channel9.msdn.com/Windows</a:t>
            </a:r>
            <a:endParaRPr lang="en-US" sz="2800" u="sng" dirty="0"/>
          </a:p>
          <a:p>
            <a:pPr marL="571500" indent="-571500">
              <a:buFont typeface="Arial" pitchFamily="34" charset="0"/>
              <a:buChar char="•"/>
            </a:pPr>
            <a:endParaRPr lang="en-US" dirty="0"/>
          </a:p>
        </p:txBody>
      </p:sp>
      <p:sp>
        <p:nvSpPr>
          <p:cNvPr id="4" name="Title 3"/>
          <p:cNvSpPr>
            <a:spLocks noGrp="1"/>
          </p:cNvSpPr>
          <p:nvPr>
            <p:ph type="ctrTitle"/>
          </p:nvPr>
        </p:nvSpPr>
        <p:spPr>
          <a:solidFill>
            <a:schemeClr val="accent1">
              <a:alpha val="80000"/>
            </a:schemeClr>
          </a:solidFill>
        </p:spPr>
        <p:txBody>
          <a:bodyPr/>
          <a:lstStyle/>
          <a:p>
            <a:r>
              <a:rPr lang="en-US" sz="6600" dirty="0" smtClean="0"/>
              <a:t>Resources</a:t>
            </a:r>
            <a:endParaRPr lang="en-US" sz="6600" dirty="0"/>
          </a:p>
        </p:txBody>
      </p:sp>
      <p:sp>
        <p:nvSpPr>
          <p:cNvPr id="2" name="TextBox 1"/>
          <p:cNvSpPr txBox="1"/>
          <p:nvPr/>
        </p:nvSpPr>
        <p:spPr>
          <a:xfrm>
            <a:off x="3566506" y="5765039"/>
            <a:ext cx="8591647" cy="830997"/>
          </a:xfrm>
          <a:prstGeom prst="rect">
            <a:avLst/>
          </a:prstGeom>
          <a:noFill/>
        </p:spPr>
        <p:txBody>
          <a:bodyPr wrap="none" rtlCol="0">
            <a:spAutoFit/>
          </a:bodyPr>
          <a:lstStyle/>
          <a:p>
            <a:r>
              <a:rPr lang="en-US" sz="2400" dirty="0" smtClean="0">
                <a:gradFill>
                  <a:gsLst>
                    <a:gs pos="0">
                      <a:srgbClr val="FFFFFF"/>
                    </a:gs>
                    <a:gs pos="100000">
                      <a:srgbClr val="FFFFFF"/>
                    </a:gs>
                  </a:gsLst>
                  <a:lin ang="5400000" scaled="0"/>
                </a:gradFill>
              </a:rPr>
              <a:t>Please submit session evals by using the Build Windows 8 app</a:t>
            </a:r>
          </a:p>
          <a:p>
            <a:r>
              <a:rPr lang="en-US" sz="2400" dirty="0" smtClean="0">
                <a:gradFill>
                  <a:gsLst>
                    <a:gs pos="0">
                      <a:srgbClr val="FFFFFF"/>
                    </a:gs>
                    <a:gs pos="100000">
                      <a:srgbClr val="FFFFFF"/>
                    </a:gs>
                  </a:gsLst>
                  <a:lin ang="5400000" scaled="0"/>
                </a:gradFill>
              </a:rPr>
              <a:t>or at </a:t>
            </a:r>
            <a:r>
              <a:rPr lang="en-US" sz="2400" u="sng" dirty="0">
                <a:solidFill>
                  <a:srgbClr val="FFFFFF"/>
                </a:solidFill>
                <a:hlinkClick r:id="rId6"/>
              </a:rPr>
              <a:t>http://aka.ms/BuildSessions</a:t>
            </a:r>
            <a:endParaRPr lang="en-US" sz="2400" dirty="0">
              <a:solidFill>
                <a:srgbClr val="FFFFFF"/>
              </a:solidFill>
            </a:endParaRPr>
          </a:p>
        </p:txBody>
      </p:sp>
    </p:spTree>
    <p:extLst>
      <p:ext uri="{BB962C8B-B14F-4D97-AF65-F5344CB8AC3E}">
        <p14:creationId xmlns:p14="http://schemas.microsoft.com/office/powerpoint/2010/main" val="9955618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3111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12438550" cy="6993270"/>
          </a:xfrm>
          <a:prstGeom prst="rect">
            <a:avLst/>
          </a:prstGeom>
        </p:spPr>
      </p:pic>
    </p:spTree>
    <p:extLst>
      <p:ext uri="{BB962C8B-B14F-4D97-AF65-F5344CB8AC3E}">
        <p14:creationId xmlns:p14="http://schemas.microsoft.com/office/powerpoint/2010/main" val="9801575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56"/>
            <a:ext cx="12438551" cy="6993269"/>
          </a:xfrm>
          <a:prstGeom prst="rect">
            <a:avLst/>
          </a:prstGeom>
        </p:spPr>
      </p:pic>
    </p:spTree>
    <p:extLst>
      <p:ext uri="{BB962C8B-B14F-4D97-AF65-F5344CB8AC3E}">
        <p14:creationId xmlns:p14="http://schemas.microsoft.com/office/powerpoint/2010/main" val="41022274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
        <p:nvSpPr>
          <p:cNvPr id="3" name="Text Placeholder 2"/>
          <p:cNvSpPr>
            <a:spLocks noGrp="1"/>
          </p:cNvSpPr>
          <p:nvPr>
            <p:ph type="body" sz="quarter" idx="11"/>
          </p:nvPr>
        </p:nvSpPr>
        <p:spPr/>
        <p:txBody>
          <a:bodyPr/>
          <a:lstStyle/>
          <a:p>
            <a:endParaRPr lang="en-US" dirty="0"/>
          </a:p>
        </p:txBody>
      </p:sp>
      <p:sp>
        <p:nvSpPr>
          <p:cNvPr id="4" name="Title 3"/>
          <p:cNvSpPr>
            <a:spLocks noGrp="1"/>
          </p:cNvSpPr>
          <p:nvPr>
            <p:ph type="title"/>
          </p:nvPr>
        </p:nvSpPr>
        <p:spPr/>
        <p:txBody>
          <a:bodyPr/>
          <a:lstStyle/>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466638" cy="7009061"/>
          </a:xfrm>
          <a:prstGeom prst="rect">
            <a:avLst/>
          </a:prstGeom>
        </p:spPr>
      </p:pic>
      <p:pic>
        <p:nvPicPr>
          <p:cNvPr id="6" name="Picture 5"/>
          <p:cNvPicPr>
            <a:picLocks noChangeAspect="1"/>
          </p:cNvPicPr>
          <p:nvPr/>
        </p:nvPicPr>
        <p:blipFill>
          <a:blip r:embed="rId3"/>
          <a:stretch>
            <a:fillRect/>
          </a:stretch>
        </p:blipFill>
        <p:spPr>
          <a:xfrm>
            <a:off x="-1" y="0"/>
            <a:ext cx="12436476" cy="6995518"/>
          </a:xfrm>
          <a:prstGeom prst="rect">
            <a:avLst/>
          </a:prstGeom>
        </p:spPr>
      </p:pic>
    </p:spTree>
    <p:extLst>
      <p:ext uri="{BB962C8B-B14F-4D97-AF65-F5344CB8AC3E}">
        <p14:creationId xmlns:p14="http://schemas.microsoft.com/office/powerpoint/2010/main" val="160993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
        <p:nvSpPr>
          <p:cNvPr id="3" name="Text Placeholder 2"/>
          <p:cNvSpPr>
            <a:spLocks noGrp="1"/>
          </p:cNvSpPr>
          <p:nvPr>
            <p:ph type="body" sz="quarter" idx="11"/>
          </p:nvPr>
        </p:nvSpPr>
        <p:spPr/>
        <p:txBody>
          <a:bodyPr/>
          <a:lstStyle/>
          <a:p>
            <a:endParaRPr lang="en-US" dirty="0"/>
          </a:p>
        </p:txBody>
      </p:sp>
      <p:sp>
        <p:nvSpPr>
          <p:cNvPr id="4" name="Title 3"/>
          <p:cNvSpPr>
            <a:spLocks noGrp="1"/>
          </p:cNvSpPr>
          <p:nvPr>
            <p:ph type="title"/>
          </p:nvPr>
        </p:nvSpPr>
        <p:spPr/>
        <p:txBody>
          <a:bodyPr/>
          <a:lstStyle/>
          <a:p>
            <a:r>
              <a:rPr lang="en-US" dirty="0" smtClean="0"/>
              <a:t>Need ListView Picture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436475" cy="6992103"/>
          </a:xfrm>
          <a:prstGeom prst="rect">
            <a:avLst/>
          </a:prstGeom>
        </p:spPr>
      </p:pic>
    </p:spTree>
    <p:extLst>
      <p:ext uri="{BB962C8B-B14F-4D97-AF65-F5344CB8AC3E}">
        <p14:creationId xmlns:p14="http://schemas.microsoft.com/office/powerpoint/2010/main" val="5998226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
        <p:nvSpPr>
          <p:cNvPr id="3" name="Text Placeholder 2"/>
          <p:cNvSpPr>
            <a:spLocks noGrp="1"/>
          </p:cNvSpPr>
          <p:nvPr>
            <p:ph type="body" sz="quarter" idx="11"/>
          </p:nvPr>
        </p:nvSpPr>
        <p:spPr/>
        <p:txBody>
          <a:bodyPr/>
          <a:lstStyle/>
          <a:p>
            <a:endParaRPr lang="en-US" dirty="0"/>
          </a:p>
        </p:txBody>
      </p:sp>
      <p:sp>
        <p:nvSpPr>
          <p:cNvPr id="4" name="Title 3"/>
          <p:cNvSpPr>
            <a:spLocks noGrp="1"/>
          </p:cNvSpPr>
          <p:nvPr>
            <p:ph type="title"/>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14"/>
            <a:ext cx="12436475" cy="6991694"/>
          </a:xfrm>
          <a:prstGeom prst="rect">
            <a:avLst/>
          </a:prstGeom>
        </p:spPr>
      </p:pic>
    </p:spTree>
    <p:extLst>
      <p:ext uri="{BB962C8B-B14F-4D97-AF65-F5344CB8AC3E}">
        <p14:creationId xmlns:p14="http://schemas.microsoft.com/office/powerpoint/2010/main" val="34606791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96862"/>
            <a:ext cx="11887200" cy="914400"/>
          </a:xfrm>
        </p:spPr>
        <p:txBody>
          <a:bodyPr/>
          <a:lstStyle/>
          <a:p>
            <a:r>
              <a:rPr lang="en-US" dirty="0"/>
              <a:t>List </a:t>
            </a:r>
            <a:r>
              <a:rPr lang="en-US" dirty="0" smtClean="0"/>
              <a:t>scenarios </a:t>
            </a:r>
            <a:r>
              <a:rPr lang="en-US" dirty="0"/>
              <a:t>for Windows </a:t>
            </a:r>
            <a:r>
              <a:rPr lang="en-US" dirty="0" smtClean="0"/>
              <a:t>8</a:t>
            </a:r>
            <a:endParaRPr lang="en-US" dirty="0"/>
          </a:p>
        </p:txBody>
      </p:sp>
      <p:sp>
        <p:nvSpPr>
          <p:cNvPr id="2" name="Text Placeholder 1"/>
          <p:cNvSpPr>
            <a:spLocks noGrp="1"/>
          </p:cNvSpPr>
          <p:nvPr>
            <p:ph type="body" sz="quarter" idx="10"/>
          </p:nvPr>
        </p:nvSpPr>
        <p:spPr>
          <a:xfrm>
            <a:off x="274638" y="2125663"/>
            <a:ext cx="11887201" cy="4572000"/>
          </a:xfrm>
        </p:spPr>
        <p:txBody>
          <a:bodyPr/>
          <a:lstStyle/>
          <a:p>
            <a:r>
              <a:rPr lang="en-US" sz="2800" dirty="0"/>
              <a:t>Displaying a </a:t>
            </a:r>
            <a:r>
              <a:rPr lang="en-US" sz="2800" dirty="0" smtClean="0"/>
              <a:t>list or grid  </a:t>
            </a:r>
            <a:r>
              <a:rPr lang="en-US" sz="2800" dirty="0"/>
              <a:t>of items</a:t>
            </a:r>
          </a:p>
          <a:p>
            <a:r>
              <a:rPr lang="en-US" sz="2800" dirty="0" smtClean="0"/>
              <a:t>Single or multiple </a:t>
            </a:r>
            <a:r>
              <a:rPr lang="en-US" sz="2800" dirty="0"/>
              <a:t>selection</a:t>
            </a:r>
          </a:p>
          <a:p>
            <a:pPr defTabSz="932597">
              <a:lnSpc>
                <a:spcPct val="90000"/>
              </a:lnSpc>
              <a:spcBef>
                <a:spcPct val="30000"/>
              </a:spcBef>
              <a:defRPr/>
            </a:pPr>
            <a:r>
              <a:rPr lang="en-US" sz="2800" dirty="0"/>
              <a:t>Reordering items in a </a:t>
            </a:r>
            <a:r>
              <a:rPr lang="en-US" sz="2800" dirty="0" smtClean="0"/>
              <a:t>list or grid</a:t>
            </a:r>
            <a:endParaRPr lang="en-US" sz="2800" dirty="0"/>
          </a:p>
          <a:p>
            <a:pPr defTabSz="932597">
              <a:lnSpc>
                <a:spcPct val="90000"/>
              </a:lnSpc>
              <a:spcBef>
                <a:spcPct val="30000"/>
              </a:spcBef>
              <a:defRPr/>
            </a:pPr>
            <a:r>
              <a:rPr lang="en-US" sz="2800" dirty="0" smtClean="0"/>
              <a:t>Drag-and-drop functionality</a:t>
            </a:r>
            <a:endParaRPr lang="en-US" sz="2800" dirty="0"/>
          </a:p>
          <a:p>
            <a:pPr>
              <a:defRPr/>
            </a:pPr>
            <a:r>
              <a:rPr lang="en-US" sz="2800" dirty="0"/>
              <a:t>Grouping</a:t>
            </a:r>
          </a:p>
          <a:p>
            <a:pPr>
              <a:defRPr/>
            </a:pPr>
            <a:r>
              <a:rPr lang="en-US" sz="2800" dirty="0"/>
              <a:t>Navigating large lists of </a:t>
            </a:r>
            <a:r>
              <a:rPr lang="en-US" sz="2800" dirty="0" smtClean="0"/>
              <a:t>items</a:t>
            </a:r>
          </a:p>
          <a:p>
            <a:pPr>
              <a:defRPr/>
            </a:pPr>
            <a:r>
              <a:rPr lang="en-US" sz="2800" dirty="0" smtClean="0"/>
              <a:t>Viewing </a:t>
            </a:r>
            <a:r>
              <a:rPr lang="en-US" sz="2800" dirty="0"/>
              <a:t>items one at a time</a:t>
            </a:r>
          </a:p>
          <a:p>
            <a:pPr>
              <a:defRPr/>
            </a:pPr>
            <a:endParaRPr lang="en-US" sz="2800" dirty="0"/>
          </a:p>
          <a:p>
            <a:endParaRPr lang="en-US" sz="3200" dirty="0" smtClean="0"/>
          </a:p>
        </p:txBody>
      </p:sp>
    </p:spTree>
    <p:extLst>
      <p:ext uri="{BB962C8B-B14F-4D97-AF65-F5344CB8AC3E}">
        <p14:creationId xmlns:p14="http://schemas.microsoft.com/office/powerpoint/2010/main" val="28965312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
        <p:nvSpPr>
          <p:cNvPr id="3" name="Text Placeholder 2"/>
          <p:cNvSpPr>
            <a:spLocks noGrp="1"/>
          </p:cNvSpPr>
          <p:nvPr>
            <p:ph type="body" sz="quarter" idx="11"/>
          </p:nvPr>
        </p:nvSpPr>
        <p:spPr/>
        <p:txBody>
          <a:bodyPr/>
          <a:lstStyle/>
          <a:p>
            <a:endParaRPr lang="en-US" dirty="0"/>
          </a:p>
        </p:txBody>
      </p:sp>
      <p:sp>
        <p:nvSpPr>
          <p:cNvPr id="4" name="Title 3"/>
          <p:cNvSpPr>
            <a:spLocks noGrp="1"/>
          </p:cNvSpPr>
          <p:nvPr>
            <p:ph type="title"/>
          </p:nvPr>
        </p:nvSpPr>
        <p:spPr/>
        <p:txBody>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12"/>
            <a:ext cx="12436475" cy="6992103"/>
          </a:xfrm>
          <a:prstGeom prst="rect">
            <a:avLst/>
          </a:prstGeom>
        </p:spPr>
      </p:pic>
    </p:spTree>
    <p:extLst>
      <p:ext uri="{BB962C8B-B14F-4D97-AF65-F5344CB8AC3E}">
        <p14:creationId xmlns:p14="http://schemas.microsoft.com/office/powerpoint/2010/main" val="40147279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1_5-30405_Build_Template_16x9_DarkBlue_Color_Background">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theme>
</file>

<file path=ppt/theme/theme2.xml><?xml version="1.0" encoding="utf-8"?>
<a:theme xmlns:a="http://schemas.openxmlformats.org/drawingml/2006/main" name="4_5-30405_Build_Template_16x9_White_Background">
  <a:themeElements>
    <a:clrScheme name="Build">
      <a:dk1>
        <a:srgbClr val="000000"/>
      </a:dk1>
      <a:lt1>
        <a:srgbClr val="FFFFFF"/>
      </a:lt1>
      <a:dk2>
        <a:srgbClr val="00BCF2"/>
      </a:dk2>
      <a:lt2>
        <a:srgbClr val="FFFFFF"/>
      </a:lt2>
      <a:accent1>
        <a:srgbClr val="00BCF2"/>
      </a:accent1>
      <a:accent2>
        <a:srgbClr val="9B4F96"/>
      </a:accent2>
      <a:accent3>
        <a:srgbClr val="E81123"/>
      </a:accent3>
      <a:accent4>
        <a:srgbClr val="00188F"/>
      </a:accent4>
      <a:accent5>
        <a:srgbClr val="7FBA00"/>
      </a:accent5>
      <a:accent6>
        <a:srgbClr val="FF8C00"/>
      </a:accent6>
      <a:hlink>
        <a:srgbClr val="000000"/>
      </a:hlink>
      <a:folHlink>
        <a:srgbClr val="0C0C0C"/>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theme>
</file>

<file path=ppt/theme/theme3.xml><?xml version="1.0" encoding="utf-8"?>
<a:theme xmlns:a="http://schemas.openxmlformats.org/drawingml/2006/main" name="3_5-30405_Build_Template_16x9_Red_Color_Background">
  <a:themeElements>
    <a:clrScheme name="Build-Red">
      <a:dk1>
        <a:srgbClr val="000000"/>
      </a:dk1>
      <a:lt1>
        <a:srgbClr val="FFFFFF"/>
      </a:lt1>
      <a:dk2>
        <a:srgbClr val="E34A28"/>
      </a:dk2>
      <a:lt2>
        <a:srgbClr val="FFFFFF"/>
      </a:lt2>
      <a:accent1>
        <a:srgbClr val="00BCF2"/>
      </a:accent1>
      <a:accent2>
        <a:srgbClr val="9B4F96"/>
      </a:accent2>
      <a:accent3>
        <a:srgbClr val="00D8CC"/>
      </a:accent3>
      <a:accent4>
        <a:srgbClr val="00188F"/>
      </a:accent4>
      <a:accent5>
        <a:srgbClr val="7FBA00"/>
      </a:accent5>
      <a:accent6>
        <a:srgbClr val="FF8C00"/>
      </a:accent6>
      <a:hlink>
        <a:srgbClr val="FFFFFF"/>
      </a:hlink>
      <a:folHlink>
        <a:srgbClr val="FFFFFF"/>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theme>
</file>

<file path=ppt/theme/theme4.xml><?xml version="1.0" encoding="utf-8"?>
<a:theme xmlns:a="http://schemas.openxmlformats.org/drawingml/2006/main" name="2_5-30405_Build_Template_16x9_LightBlue_Color_Background">
  <a:themeElements>
    <a:clrScheme name="Build - Light Blue">
      <a:dk1>
        <a:srgbClr val="000000"/>
      </a:dk1>
      <a:lt1>
        <a:srgbClr val="FFFFFF"/>
      </a:lt1>
      <a:dk2>
        <a:srgbClr val="00BCF2"/>
      </a:dk2>
      <a:lt2>
        <a:srgbClr val="FFFFFF"/>
      </a:lt2>
      <a:accent1>
        <a:srgbClr val="00188F"/>
      </a:accent1>
      <a:accent2>
        <a:srgbClr val="9B4F96"/>
      </a:accent2>
      <a:accent3>
        <a:srgbClr val="E34A28"/>
      </a:accent3>
      <a:accent4>
        <a:srgbClr val="00D8CC"/>
      </a:accent4>
      <a:accent5>
        <a:srgbClr val="7FBA00"/>
      </a:accent5>
      <a:accent6>
        <a:srgbClr val="FF8C00"/>
      </a:accent6>
      <a:hlink>
        <a:srgbClr val="00188F"/>
      </a:hlink>
      <a:folHlink>
        <a:srgbClr val="00188F"/>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theme>
</file>

<file path=ppt/theme/theme5.xml><?xml version="1.0" encoding="utf-8"?>
<a:theme xmlns:a="http://schemas.openxmlformats.org/drawingml/2006/main" name="Build_Template_16x9 (2)">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theme>
</file>

<file path=ppt/theme/theme6.xml><?xml version="1.0" encoding="utf-8"?>
<a:theme xmlns:a="http://schemas.openxmlformats.org/drawingml/2006/main" name="3_5-30405_Build_Template_16x9_LightBlue_Color_Background">
  <a:themeElements>
    <a:clrScheme name="Build - Light Blue">
      <a:dk1>
        <a:srgbClr val="000000"/>
      </a:dk1>
      <a:lt1>
        <a:srgbClr val="FFFFFF"/>
      </a:lt1>
      <a:dk2>
        <a:srgbClr val="00BCF2"/>
      </a:dk2>
      <a:lt2>
        <a:srgbClr val="FFFFFF"/>
      </a:lt2>
      <a:accent1>
        <a:srgbClr val="00188F"/>
      </a:accent1>
      <a:accent2>
        <a:srgbClr val="9B4F96"/>
      </a:accent2>
      <a:accent3>
        <a:srgbClr val="E34A28"/>
      </a:accent3>
      <a:accent4>
        <a:srgbClr val="00D8CC"/>
      </a:accent4>
      <a:accent5>
        <a:srgbClr val="7FBA00"/>
      </a:accent5>
      <a:accent6>
        <a:srgbClr val="FF8C00"/>
      </a:accent6>
      <a:hlink>
        <a:srgbClr val="00188F"/>
      </a:hlink>
      <a:folHlink>
        <a:srgbClr val="00188F"/>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theme>
</file>

<file path=ppt/theme/theme7.xml><?xml version="1.0" encoding="utf-8"?>
<a:theme xmlns:a="http://schemas.openxmlformats.org/drawingml/2006/main" name="2_5-30405_Build_Template_16x9_DarkBlue_Color_Background">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2012-11-02T07:00:00+00:00</Event_x0020_End_x0020_Date>
    <Event_x0020_Start_x0020_Date xmlns="2295e2e7-0eeb-498e-8716-217bb2ee6ee3">2012-10-29T07:00:00+00:00</Event_x0020_Start_x0020_Date>
    <MS_x0020_Speaker xmlns="2295e2e7-0eeb-498e-8716-217bb2ee6ee3">
      <UserInfo>
        <DisplayName/>
        <AccountId xsi:nil="true"/>
        <AccountType/>
      </UserInfo>
    </MS_x0020_Speaker>
    <External_x0020_Speaker xmlns="2295e2e7-0eeb-498e-8716-217bb2ee6ee3"> Terry Adams</External_x0020_Speaker>
    <Session_x0020_Code xmlns="2295e2e7-0eeb-498e-8716-217bb2ee6ee3">3-131</Session_x0020_Code>
    <ProductTaxHTField0 xmlns="2295e2e7-0eeb-498e-8716-217bb2ee6ee3">
      <Terms xmlns="http://schemas.microsoft.com/office/infopath/2007/PartnerControls"/>
    </ProductTaxHTField0>
    <Presentation_x0020_Date xmlns="2295e2e7-0eeb-498e-8716-217bb2ee6ee3">2012-11-01T00:00:00-07:00</Presentation_x0020_Dat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Redmond</TermName>
          <TermId xmlns="http://schemas.microsoft.com/office/infopath/2007/PartnerControls">c18f3657-b811-49ee-9b08-ce77b3e7702b</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Event1TaxHTField0>
    <MS_x0020_Content_x0020_Owner xmlns="2295e2e7-0eeb-498e-8716-217bb2ee6ee3">
      <UserInfo>
        <DisplayName/>
        <AccountId xsi:nil="true"/>
        <AccountType/>
      </UserInfo>
    </MS_x0020_Content_x0020_Owner>
    <Event_x0020_VenueTaxHTField0 xmlns="2295e2e7-0eeb-498e-8716-217bb2ee6ee3">
      <Terms xmlns="http://schemas.microsoft.com/office/infopath/2007/PartnerControls">
        <TermInfo xmlns="http://schemas.microsoft.com/office/infopath/2007/PartnerControls">
          <TermName xmlns="http://schemas.microsoft.com/office/infopath/2007/PartnerControls">Microsoft Conference Center</TermName>
          <TermId xmlns="http://schemas.microsoft.com/office/infopath/2007/PartnerControls">9ee5e79d-18a6-44c6-bfde-7021198eb4fc</TermId>
        </TermInfo>
      </Terms>
    </Event_x0020_VenueTaxHTField0>
    <TaxCatchAll xmlns="230e9df3-be65-4c73-a93b-d1236ebd677e">
      <Value>309</Value>
      <Value>308</Value>
      <Value>605</Value>
    </TaxCatchAll>
    <AudienceTaxHTField0 xmlns="8b529f77-48ab-4581-b468-93f09345b8aa">
      <Terms xmlns="http://schemas.microsoft.com/office/infopath/2007/PartnerControls"/>
    </AudienceTaxHTField0>
  </documentManagement>
</p:properties>
</file>

<file path=customXml/item3.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e0a86041a56020ff4ea211664d8cb510">
  <xsd:schema xmlns:xsd="http://www.w3.org/2001/XMLSchema" xmlns:xs="http://www.w3.org/2001/XMLSchema" xmlns:p="http://schemas.microsoft.com/office/2006/metadata/properties" xmlns:ns2="2295e2e7-0eeb-498e-8716-217bb2ee6ee3" xmlns:ns3="230e9df3-be65-4c73-a93b-d1236ebd677e" xmlns:ns4="8b529f77-48ab-4581-b468-93f09345b8aa" targetNamespace="http://schemas.microsoft.com/office/2006/metadata/properties" ma:root="true" ma:fieldsID="5e835464bd230cacb7fe8686bec35256" ns2:_="" ns3:_="" ns4:_="">
    <xsd:import namespace="2295e2e7-0eeb-498e-8716-217bb2ee6ee3"/>
    <xsd:import namespace="230e9df3-be65-4c73-a93b-d1236ebd677e"/>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3:TaxCatchAll" minOccurs="0"/>
                <xsd:element ref="ns2:ProductTaxHTField0" minOccurs="0"/>
                <xsd:element ref="ns3:TaxCatchAllLabel" minOccurs="0"/>
                <xsd:element ref="ns2:CampaignTaxHTField0" minOccurs="0"/>
                <xsd:element ref="ns2:TrackTaxHTField0" minOccurs="0"/>
                <xsd:element ref="ns2:Event_x0020_VenueTaxHTField0" minOccurs="0"/>
                <xsd:element ref="ns4: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e385fb40-52d4-4fae-9c5b-3e8ff8a5878e" ma:termSetId="3005e9c6-5dbe-483c-971d-51ba052e9268" ma:anchorId="00000000-0000-0000-0000-000000000000" ma:open="false" ma:isKeyword="false">
      <xsd:complexType>
        <xsd:sequence>
          <xsd:element ref="pc:Terms" minOccurs="0" maxOccurs="1"/>
        </xsd:sequence>
      </xsd:complexType>
    </xsd:element>
    <xsd:element name="CampaignTaxHTField0" ma:index="22" nillable="true" ma:taxonomy="true" ma:internalName="CampaignTaxHTField0" ma:taxonomyFieldName="Campaign" ma:displayName="Campaign" ma:default="" ma:fieldId="{bcb0c99d-b00c-42c6-a16b-e1e19731231d}" ma:sspId="e385fb40-52d4-4fae-9c5b-3e8ff8a5878e" ma:termSetId="769410c5-f612-414c-bc8d-14eb300b4117" ma:anchorId="00000000-0000-0000-0000-000000000000"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e385fb40-52d4-4fae-9c5b-3e8ff8a5878e" ma:termSetId="0e8a185d-72dd-4c1d-8327-06082ee7fbb4"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readOnly="false" ma:default="" ma:fieldId="{72225233-bea3-47c9-bcc0-70aff672e91a}" ma:sspId="e385fb40-52d4-4fae-9c5b-3e8ff8a5878e" ma:termSetId="8280d8e6-c94b-487a-bd8b-a7d74984b60f"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e385fb40-52d4-4fae-9c5b-3e8ff8a5878e" ma:termSetId="9f38d074-2cf4-4ed1-a6e5-5a4bce426041" ma:anchorId="00000000-0000-0000-0000-000000000000" ma:open="false" ma:isKeyword="false">
      <xsd:complexType>
        <xsd:sequence>
          <xsd:element ref="pc:Terms" minOccurs="0" maxOccurs="1"/>
        </xsd:sequence>
      </xsd:complexType>
    </xsd:element>
    <xsd:element name="Event1TaxHTField0" ma:index="30" nillable="true" ma:taxonomy="true" ma:internalName="Event1TaxHTField0" ma:taxonomyFieldName="Event1" ma:displayName="Event Name" ma:readOnly="false" ma:default="" ma:fieldId="{173efa96-a0c5-4b7e-a5c5-ebf0027a79b9}" ma:sspId="e385fb40-52d4-4fae-9c5b-3e8ff8a5878e" ma:termSetId="a93ddb37-2243-4aad-9cf2-0d00c5bfa8e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e385fb40-52d4-4fae-9c5b-3e8ff8a5878e" ma:termSetId="147febbf-7221-47e1-ac97-bfa1a8e909cb"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8b529f77-48ab-4581-b468-93f09345b8aa"/>
    <ds:schemaRef ds:uri="http://schemas.openxmlformats.org/package/2006/metadata/core-properties"/>
    <ds:schemaRef ds:uri="http://schemas.microsoft.com/office/2006/documentManagement/types"/>
    <ds:schemaRef ds:uri="http://purl.org/dc/elements/1.1/"/>
    <ds:schemaRef ds:uri="230e9df3-be65-4c73-a93b-d1236ebd677e"/>
    <ds:schemaRef ds:uri="http://schemas.microsoft.com/office/infopath/2007/PartnerControls"/>
    <ds:schemaRef ds:uri="http://schemas.microsoft.com/office/2006/metadata/properties"/>
    <ds:schemaRef ds:uri="http://purl.org/dc/terms/"/>
    <ds:schemaRef ds:uri="http://www.w3.org/XML/1998/namespace"/>
    <ds:schemaRef ds:uri="2295e2e7-0eeb-498e-8716-217bb2ee6ee3"/>
    <ds:schemaRef ds:uri="http://purl.org/dc/dcmitype/"/>
  </ds:schemaRefs>
</ds:datastoreItem>
</file>

<file path=customXml/itemProps3.xml><?xml version="1.0" encoding="utf-8"?>
<ds:datastoreItem xmlns:ds="http://schemas.openxmlformats.org/officeDocument/2006/customXml" ds:itemID="{77F4C29F-EB88-4408-9B4D-7E65470C02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230e9df3-be65-4c73-a93b-d1236ebd677e"/>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Build_Template_16x9</Template>
  <TotalTime>0</TotalTime>
  <Words>1532</Words>
  <Application>Microsoft Office PowerPoint</Application>
  <PresentationFormat>Custom</PresentationFormat>
  <Paragraphs>117</Paragraphs>
  <Slides>27</Slides>
  <Notes>17</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27</vt:i4>
      </vt:variant>
    </vt:vector>
  </HeadingPairs>
  <TitlesOfParts>
    <vt:vector size="41" baseType="lpstr">
      <vt:lpstr>ＭＳ Ｐゴシック</vt:lpstr>
      <vt:lpstr>Arial</vt:lpstr>
      <vt:lpstr>Avenir LT Pro 45 Book</vt:lpstr>
      <vt:lpstr>Calibri</vt:lpstr>
      <vt:lpstr>Consolas</vt:lpstr>
      <vt:lpstr>Segoe UI</vt:lpstr>
      <vt:lpstr>Segoe UI Light</vt:lpstr>
      <vt:lpstr>1_5-30405_Build_Template_16x9_DarkBlue_Color_Background</vt:lpstr>
      <vt:lpstr>4_5-30405_Build_Template_16x9_White_Background</vt:lpstr>
      <vt:lpstr>3_5-30405_Build_Template_16x9_Red_Color_Background</vt:lpstr>
      <vt:lpstr>2_5-30405_Build_Template_16x9_LightBlue_Color_Background</vt:lpstr>
      <vt:lpstr>Build_Template_16x9 (2)</vt:lpstr>
      <vt:lpstr>3_5-30405_Build_Template_16x9_LightBlue_Color_Background</vt:lpstr>
      <vt:lpstr>2_5-30405_Build_Template_16x9_DarkBlue_Color_Background</vt:lpstr>
      <vt:lpstr>XAML list controls</vt:lpstr>
      <vt:lpstr>Agenda</vt:lpstr>
      <vt:lpstr>PowerPoint Presentation</vt:lpstr>
      <vt:lpstr>PowerPoint Presentation</vt:lpstr>
      <vt:lpstr>PowerPoint Presentation</vt:lpstr>
      <vt:lpstr>Need ListView Picture</vt:lpstr>
      <vt:lpstr>PowerPoint Presentation</vt:lpstr>
      <vt:lpstr>List scenarios for Windows 8</vt:lpstr>
      <vt:lpstr>PowerPoint Presentation</vt:lpstr>
      <vt:lpstr>PowerPoint Presentation</vt:lpstr>
      <vt:lpstr>PowerPoint Presentation</vt:lpstr>
      <vt:lpstr>PowerPoint Presentation</vt:lpstr>
      <vt:lpstr>PowerPoint Presentation</vt:lpstr>
      <vt:lpstr>Creating a GridView app </vt:lpstr>
      <vt:lpstr>Grouping</vt:lpstr>
      <vt:lpstr>Templating and styling groups - Layout     &lt;GridView.ItemsPanel/&gt;</vt:lpstr>
      <vt:lpstr>Templating and styling groups - Layout     &lt;GridView.GroupStyle.Panel/&gt;</vt:lpstr>
      <vt:lpstr>Templating and styling groups - Header     &lt;GridView.GroupStyle.HeaderTemplate/&gt;</vt:lpstr>
      <vt:lpstr>Templating and styling groups – Group item     &lt;GridView.GroupStyle.ContainerStyle/&gt;</vt:lpstr>
      <vt:lpstr>Adding grouping</vt:lpstr>
      <vt:lpstr>Variable-Sized Items</vt:lpstr>
      <vt:lpstr>Adding items of varying sizes</vt:lpstr>
      <vt:lpstr>Semantic Zoom </vt:lpstr>
      <vt:lpstr>Adding Semantic Zoom</vt:lpstr>
      <vt:lpstr>PowerPoint Presentation</vt:lpstr>
      <vt:lpstr>Resources</vt:lpstr>
      <vt:lpstr>PowerPoint Presentation</vt:lpstr>
    </vt:vector>
  </TitlesOfParts>
  <Manager>Ron Sasaki</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XAML list controls</dc:title>
  <dc:subject>Build 2012</dc:subject>
  <dc:creator>Shows</dc:creator>
  <cp:keywords>Build 2012</cp:keywords>
  <dc:description>Template: Mitchell Derrey, Silver Fox Productions
Formatting: 
Date: October 29th - November 2nd, 2012
Location: MSCC, Redmond, WA
Audience Type: Internal</dc:description>
  <cp:lastModifiedBy>Shows</cp:lastModifiedBy>
  <cp:revision>4</cp:revision>
  <dcterms:created xsi:type="dcterms:W3CDTF">2012-11-01T16:49:20Z</dcterms:created>
  <dcterms:modified xsi:type="dcterms:W3CDTF">2012-11-01T18:42:13Z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1">
    <vt:lpwstr>605;#BUILD|58542b36-5bf5-46a6-a53f-a41fb7a73785</vt:lpwstr>
  </property>
  <property fmtid="{D5CDD505-2E9C-101B-9397-08002B2CF9AE}" pid="5" name="Audience">
    <vt:lpwstr/>
  </property>
  <property fmtid="{D5CDD505-2E9C-101B-9397-08002B2CF9AE}" pid="6" name="Event Location">
    <vt:lpwstr>308;#Redmond|c18f3657-b811-49ee-9b08-ce77b3e7702b</vt:lpwstr>
  </property>
  <property fmtid="{D5CDD505-2E9C-101B-9397-08002B2CF9AE}" pid="7" name="Campaign">
    <vt:lpwstr/>
  </property>
  <property fmtid="{D5CDD505-2E9C-101B-9397-08002B2CF9AE}" pid="8" name="Event Venue">
    <vt:lpwstr>309;#Microsoft Conference Center|9ee5e79d-18a6-44c6-bfde-7021198eb4fc</vt:lpwstr>
  </property>
  <property fmtid="{D5CDD505-2E9C-101B-9397-08002B2CF9AE}" pid="9" name="Track">
    <vt:lpwstr/>
  </property>
</Properties>
</file>