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notesSlides/notesSlide55.xml" ContentType="application/vnd.openxmlformats-officedocument.presentationml.notesSlide+xml"/>
  <Override PartName="/ppt/charts/chart2.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3.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charts/chart4.xml" ContentType="application/vnd.openxmlformats-officedocument.drawingml.chart+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8" r:id="rId8"/>
    <p:sldMasterId id="2147484346" r:id="rId9"/>
  </p:sldMasterIdLst>
  <p:notesMasterIdLst>
    <p:notesMasterId r:id="rId222"/>
  </p:notesMasterIdLst>
  <p:handoutMasterIdLst>
    <p:handoutMasterId r:id="rId223"/>
  </p:handoutMasterIdLst>
  <p:sldIdLst>
    <p:sldId id="1294" r:id="rId10"/>
    <p:sldId id="1296" r:id="rId11"/>
    <p:sldId id="1299" r:id="rId12"/>
    <p:sldId id="1297" r:id="rId13"/>
    <p:sldId id="1298" r:id="rId14"/>
    <p:sldId id="1113" r:id="rId15"/>
    <p:sldId id="1545" r:id="rId16"/>
    <p:sldId id="1546" r:id="rId17"/>
    <p:sldId id="1542" r:id="rId18"/>
    <p:sldId id="1300" r:id="rId19"/>
    <p:sldId id="1301" r:id="rId20"/>
    <p:sldId id="1304" r:id="rId21"/>
    <p:sldId id="1547" r:id="rId22"/>
    <p:sldId id="1573" r:id="rId23"/>
    <p:sldId id="1575" r:id="rId24"/>
    <p:sldId id="1576" r:id="rId25"/>
    <p:sldId id="1577" r:id="rId26"/>
    <p:sldId id="1578" r:id="rId27"/>
    <p:sldId id="1566" r:id="rId28"/>
    <p:sldId id="1580" r:id="rId29"/>
    <p:sldId id="1581" r:id="rId30"/>
    <p:sldId id="1582" r:id="rId31"/>
    <p:sldId id="1583" r:id="rId32"/>
    <p:sldId id="1584" r:id="rId33"/>
    <p:sldId id="1585" r:id="rId34"/>
    <p:sldId id="1131" r:id="rId35"/>
    <p:sldId id="1586" r:id="rId36"/>
    <p:sldId id="1587" r:id="rId37"/>
    <p:sldId id="1133" r:id="rId38"/>
    <p:sldId id="1588" r:id="rId39"/>
    <p:sldId id="1589" r:id="rId40"/>
    <p:sldId id="1136" r:id="rId41"/>
    <p:sldId id="1549" r:id="rId42"/>
    <p:sldId id="1139" r:id="rId43"/>
    <p:sldId id="1593" r:id="rId44"/>
    <p:sldId id="1595" r:id="rId45"/>
    <p:sldId id="1594" r:id="rId46"/>
    <p:sldId id="1592" r:id="rId47"/>
    <p:sldId id="1596" r:id="rId48"/>
    <p:sldId id="1140" r:id="rId49"/>
    <p:sldId id="1597" r:id="rId50"/>
    <p:sldId id="1598" r:id="rId51"/>
    <p:sldId id="1599" r:id="rId52"/>
    <p:sldId id="1600" r:id="rId53"/>
    <p:sldId id="1601" r:id="rId54"/>
    <p:sldId id="1602" r:id="rId55"/>
    <p:sldId id="1603" r:id="rId56"/>
    <p:sldId id="1604" r:id="rId57"/>
    <p:sldId id="1605" r:id="rId58"/>
    <p:sldId id="1606" r:id="rId59"/>
    <p:sldId id="1607" r:id="rId60"/>
    <p:sldId id="1608" r:id="rId61"/>
    <p:sldId id="1306" r:id="rId62"/>
    <p:sldId id="1307" r:id="rId63"/>
    <p:sldId id="1308" r:id="rId64"/>
    <p:sldId id="1145" r:id="rId65"/>
    <p:sldId id="1146" r:id="rId66"/>
    <p:sldId id="1147" r:id="rId67"/>
    <p:sldId id="1148" r:id="rId68"/>
    <p:sldId id="1309" r:id="rId69"/>
    <p:sldId id="1310" r:id="rId70"/>
    <p:sldId id="1151" r:id="rId71"/>
    <p:sldId id="1152" r:id="rId72"/>
    <p:sldId id="1153" r:id="rId73"/>
    <p:sldId id="1154" r:id="rId74"/>
    <p:sldId id="1155" r:id="rId75"/>
    <p:sldId id="1311" r:id="rId76"/>
    <p:sldId id="1312" r:id="rId77"/>
    <p:sldId id="1158" r:id="rId78"/>
    <p:sldId id="1159" r:id="rId79"/>
    <p:sldId id="1160" r:id="rId80"/>
    <p:sldId id="1161" r:id="rId81"/>
    <p:sldId id="1313" r:id="rId82"/>
    <p:sldId id="1163" r:id="rId83"/>
    <p:sldId id="1164" r:id="rId84"/>
    <p:sldId id="1165" r:id="rId85"/>
    <p:sldId id="1314" r:id="rId86"/>
    <p:sldId id="1315" r:id="rId87"/>
    <p:sldId id="1166" r:id="rId88"/>
    <p:sldId id="1550" r:id="rId89"/>
    <p:sldId id="1169" r:id="rId90"/>
    <p:sldId id="1170" r:id="rId91"/>
    <p:sldId id="1171" r:id="rId92"/>
    <p:sldId id="1178" r:id="rId93"/>
    <p:sldId id="1317" r:id="rId94"/>
    <p:sldId id="1318" r:id="rId95"/>
    <p:sldId id="1172" r:id="rId96"/>
    <p:sldId id="1316" r:id="rId97"/>
    <p:sldId id="1174" r:id="rId98"/>
    <p:sldId id="1175" r:id="rId99"/>
    <p:sldId id="1176" r:id="rId100"/>
    <p:sldId id="1177" r:id="rId101"/>
    <p:sldId id="1319" r:id="rId102"/>
    <p:sldId id="1320" r:id="rId103"/>
    <p:sldId id="1321" r:id="rId104"/>
    <p:sldId id="1323" r:id="rId105"/>
    <p:sldId id="1324" r:id="rId106"/>
    <p:sldId id="1325" r:id="rId107"/>
    <p:sldId id="1326" r:id="rId108"/>
    <p:sldId id="1327" r:id="rId109"/>
    <p:sldId id="1328" r:id="rId110"/>
    <p:sldId id="1329" r:id="rId111"/>
    <p:sldId id="1330" r:id="rId112"/>
    <p:sldId id="1192" r:id="rId113"/>
    <p:sldId id="1331" r:id="rId114"/>
    <p:sldId id="1332" r:id="rId115"/>
    <p:sldId id="1432" r:id="rId116"/>
    <p:sldId id="1435" r:id="rId117"/>
    <p:sldId id="1433" r:id="rId118"/>
    <p:sldId id="1437" r:id="rId119"/>
    <p:sldId id="1436" r:id="rId120"/>
    <p:sldId id="1438" r:id="rId121"/>
    <p:sldId id="1439" r:id="rId122"/>
    <p:sldId id="1440" r:id="rId123"/>
    <p:sldId id="1441" r:id="rId124"/>
    <p:sldId id="1442" r:id="rId125"/>
    <p:sldId id="1443" r:id="rId126"/>
    <p:sldId id="1444" r:id="rId127"/>
    <p:sldId id="1445" r:id="rId128"/>
    <p:sldId id="1446" r:id="rId129"/>
    <p:sldId id="1457" r:id="rId130"/>
    <p:sldId id="1458" r:id="rId131"/>
    <p:sldId id="1448" r:id="rId132"/>
    <p:sldId id="1449" r:id="rId133"/>
    <p:sldId id="1450" r:id="rId134"/>
    <p:sldId id="1456" r:id="rId135"/>
    <p:sldId id="1459" r:id="rId136"/>
    <p:sldId id="1460" r:id="rId137"/>
    <p:sldId id="1461" r:id="rId138"/>
    <p:sldId id="1462" r:id="rId139"/>
    <p:sldId id="1463" r:id="rId140"/>
    <p:sldId id="1464" r:id="rId141"/>
    <p:sldId id="1465" r:id="rId142"/>
    <p:sldId id="1466" r:id="rId143"/>
    <p:sldId id="1467" r:id="rId144"/>
    <p:sldId id="1469" r:id="rId145"/>
    <p:sldId id="1470" r:id="rId146"/>
    <p:sldId id="1468" r:id="rId147"/>
    <p:sldId id="1471" r:id="rId148"/>
    <p:sldId id="1472" r:id="rId149"/>
    <p:sldId id="1473" r:id="rId150"/>
    <p:sldId id="1475" r:id="rId151"/>
    <p:sldId id="1477" r:id="rId152"/>
    <p:sldId id="1476" r:id="rId153"/>
    <p:sldId id="1478" r:id="rId154"/>
    <p:sldId id="1479" r:id="rId155"/>
    <p:sldId id="1481" r:id="rId156"/>
    <p:sldId id="1482" r:id="rId157"/>
    <p:sldId id="1483" r:id="rId158"/>
    <p:sldId id="1484" r:id="rId159"/>
    <p:sldId id="1485" r:id="rId160"/>
    <p:sldId id="1486" r:id="rId161"/>
    <p:sldId id="1487" r:id="rId162"/>
    <p:sldId id="1488" r:id="rId163"/>
    <p:sldId id="1489" r:id="rId164"/>
    <p:sldId id="1490" r:id="rId165"/>
    <p:sldId id="1491" r:id="rId166"/>
    <p:sldId id="1492" r:id="rId167"/>
    <p:sldId id="1493" r:id="rId168"/>
    <p:sldId id="1494" r:id="rId169"/>
    <p:sldId id="1495" r:id="rId170"/>
    <p:sldId id="1496" r:id="rId171"/>
    <p:sldId id="1498" r:id="rId172"/>
    <p:sldId id="1500" r:id="rId173"/>
    <p:sldId id="1499" r:id="rId174"/>
    <p:sldId id="1502" r:id="rId175"/>
    <p:sldId id="1504" r:id="rId176"/>
    <p:sldId id="1503" r:id="rId177"/>
    <p:sldId id="1501" r:id="rId178"/>
    <p:sldId id="1505" r:id="rId179"/>
    <p:sldId id="1506" r:id="rId180"/>
    <p:sldId id="1507" r:id="rId181"/>
    <p:sldId id="1508" r:id="rId182"/>
    <p:sldId id="1509" r:id="rId183"/>
    <p:sldId id="1510" r:id="rId184"/>
    <p:sldId id="1511" r:id="rId185"/>
    <p:sldId id="1512" r:id="rId186"/>
    <p:sldId id="1513" r:id="rId187"/>
    <p:sldId id="1514" r:id="rId188"/>
    <p:sldId id="1515" r:id="rId189"/>
    <p:sldId id="1516" r:id="rId190"/>
    <p:sldId id="1517" r:id="rId191"/>
    <p:sldId id="1520" r:id="rId192"/>
    <p:sldId id="1521" r:id="rId193"/>
    <p:sldId id="1522" r:id="rId194"/>
    <p:sldId id="1523" r:id="rId195"/>
    <p:sldId id="1524" r:id="rId196"/>
    <p:sldId id="1525" r:id="rId197"/>
    <p:sldId id="1526" r:id="rId198"/>
    <p:sldId id="1527" r:id="rId199"/>
    <p:sldId id="1528" r:id="rId200"/>
    <p:sldId id="1529" r:id="rId201"/>
    <p:sldId id="1530" r:id="rId202"/>
    <p:sldId id="1531" r:id="rId203"/>
    <p:sldId id="1532" r:id="rId204"/>
    <p:sldId id="1533" r:id="rId205"/>
    <p:sldId id="1534" r:id="rId206"/>
    <p:sldId id="1535" r:id="rId207"/>
    <p:sldId id="1536" r:id="rId208"/>
    <p:sldId id="1537" r:id="rId209"/>
    <p:sldId id="1538" r:id="rId210"/>
    <p:sldId id="1539" r:id="rId211"/>
    <p:sldId id="1540" r:id="rId212"/>
    <p:sldId id="1591" r:id="rId213"/>
    <p:sldId id="1541" r:id="rId214"/>
    <p:sldId id="1552" r:id="rId215"/>
    <p:sldId id="1553" r:id="rId216"/>
    <p:sldId id="1554" r:id="rId217"/>
    <p:sldId id="1555" r:id="rId218"/>
    <p:sldId id="1556" r:id="rId219"/>
    <p:sldId id="1609" r:id="rId220"/>
    <p:sldId id="1110" r:id="rId221"/>
  </p:sldIdLst>
  <p:sldSz cx="12436475" cy="6994525"/>
  <p:notesSz cx="6858000" cy="9144000"/>
  <p:defaultTex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157" userDrawn="1">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0000"/>
    <a:srgbClr val="FFAF00"/>
    <a:srgbClr val="FFFFFF"/>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72222" autoAdjust="0"/>
  </p:normalViewPr>
  <p:slideViewPr>
    <p:cSldViewPr>
      <p:cViewPr varScale="1">
        <p:scale>
          <a:sx n="123" d="100"/>
          <a:sy n="123" d="100"/>
        </p:scale>
        <p:origin x="300" y="102"/>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157"/>
        <p:guide pos="4781"/>
        <p:guide pos="5357"/>
        <p:guide pos="5933"/>
        <p:guide pos="6509"/>
        <p:guide pos="3053"/>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205" Type="http://schemas.openxmlformats.org/officeDocument/2006/relationships/slide" Target="slides/slide196.xml"/><Relationship Id="rId226" Type="http://schemas.openxmlformats.org/officeDocument/2006/relationships/viewProps" Target="viewProps.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2.xml"/><Relationship Id="rId95" Type="http://schemas.openxmlformats.org/officeDocument/2006/relationships/slide" Target="slides/slide86.xml"/><Relationship Id="rId160" Type="http://schemas.openxmlformats.org/officeDocument/2006/relationships/slide" Target="slides/slide151.xml"/><Relationship Id="rId181" Type="http://schemas.openxmlformats.org/officeDocument/2006/relationships/slide" Target="slides/slide172.xml"/><Relationship Id="rId216" Type="http://schemas.openxmlformats.org/officeDocument/2006/relationships/slide" Target="slides/slide207.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92" Type="http://schemas.openxmlformats.org/officeDocument/2006/relationships/slide" Target="slides/slide183.xml"/><Relationship Id="rId206" Type="http://schemas.openxmlformats.org/officeDocument/2006/relationships/slide" Target="slides/slide197.xml"/><Relationship Id="rId227" Type="http://schemas.openxmlformats.org/officeDocument/2006/relationships/theme" Target="theme/theme1.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54" Type="http://schemas.openxmlformats.org/officeDocument/2006/relationships/slide" Target="slides/slide45.xml"/><Relationship Id="rId75" Type="http://schemas.openxmlformats.org/officeDocument/2006/relationships/slide" Target="slides/slide66.xml"/><Relationship Id="rId96" Type="http://schemas.openxmlformats.org/officeDocument/2006/relationships/slide" Target="slides/slide87.xml"/><Relationship Id="rId140" Type="http://schemas.openxmlformats.org/officeDocument/2006/relationships/slide" Target="slides/slide131.xml"/><Relationship Id="rId161" Type="http://schemas.openxmlformats.org/officeDocument/2006/relationships/slide" Target="slides/slide152.xml"/><Relationship Id="rId182" Type="http://schemas.openxmlformats.org/officeDocument/2006/relationships/slide" Target="slides/slide173.xml"/><Relationship Id="rId217" Type="http://schemas.openxmlformats.org/officeDocument/2006/relationships/slide" Target="slides/slide208.xml"/><Relationship Id="rId6" Type="http://schemas.openxmlformats.org/officeDocument/2006/relationships/slideMaster" Target="slideMasters/slideMaster3.xml"/><Relationship Id="rId23" Type="http://schemas.openxmlformats.org/officeDocument/2006/relationships/slide" Target="slides/slide14.xml"/><Relationship Id="rId119" Type="http://schemas.openxmlformats.org/officeDocument/2006/relationships/slide" Target="slides/slide110.xml"/><Relationship Id="rId44" Type="http://schemas.openxmlformats.org/officeDocument/2006/relationships/slide" Target="slides/slide35.xml"/><Relationship Id="rId65" Type="http://schemas.openxmlformats.org/officeDocument/2006/relationships/slide" Target="slides/slide56.xml"/><Relationship Id="rId86" Type="http://schemas.openxmlformats.org/officeDocument/2006/relationships/slide" Target="slides/slide77.xml"/><Relationship Id="rId130" Type="http://schemas.openxmlformats.org/officeDocument/2006/relationships/slide" Target="slides/slide121.xml"/><Relationship Id="rId151" Type="http://schemas.openxmlformats.org/officeDocument/2006/relationships/slide" Target="slides/slide142.xml"/><Relationship Id="rId172" Type="http://schemas.openxmlformats.org/officeDocument/2006/relationships/slide" Target="slides/slide163.xml"/><Relationship Id="rId193" Type="http://schemas.openxmlformats.org/officeDocument/2006/relationships/slide" Target="slides/slide184.xml"/><Relationship Id="rId207" Type="http://schemas.openxmlformats.org/officeDocument/2006/relationships/slide" Target="slides/slide198.xml"/><Relationship Id="rId228" Type="http://schemas.openxmlformats.org/officeDocument/2006/relationships/tableStyles" Target="tableStyles.xml"/><Relationship Id="rId13" Type="http://schemas.openxmlformats.org/officeDocument/2006/relationships/slide" Target="slides/slide4.xml"/><Relationship Id="rId109" Type="http://schemas.openxmlformats.org/officeDocument/2006/relationships/slide" Target="slides/slide100.xml"/><Relationship Id="rId34" Type="http://schemas.openxmlformats.org/officeDocument/2006/relationships/slide" Target="slides/slide25.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20" Type="http://schemas.openxmlformats.org/officeDocument/2006/relationships/slide" Target="slides/slide111.xml"/><Relationship Id="rId141" Type="http://schemas.openxmlformats.org/officeDocument/2006/relationships/slide" Target="slides/slide132.xml"/><Relationship Id="rId7" Type="http://schemas.openxmlformats.org/officeDocument/2006/relationships/slideMaster" Target="slideMasters/slideMaster4.xml"/><Relationship Id="rId162" Type="http://schemas.openxmlformats.org/officeDocument/2006/relationships/slide" Target="slides/slide153.xml"/><Relationship Id="rId183" Type="http://schemas.openxmlformats.org/officeDocument/2006/relationships/slide" Target="slides/slide174.xml"/><Relationship Id="rId218" Type="http://schemas.openxmlformats.org/officeDocument/2006/relationships/slide" Target="slides/slide209.xml"/><Relationship Id="rId24" Type="http://schemas.openxmlformats.org/officeDocument/2006/relationships/slide" Target="slides/slide15.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31" Type="http://schemas.openxmlformats.org/officeDocument/2006/relationships/slide" Target="slides/slide122.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208" Type="http://schemas.openxmlformats.org/officeDocument/2006/relationships/slide" Target="slides/slide199.xml"/><Relationship Id="rId14" Type="http://schemas.openxmlformats.org/officeDocument/2006/relationships/slide" Target="slides/slide5.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8" Type="http://schemas.openxmlformats.org/officeDocument/2006/relationships/slideMaster" Target="slideMasters/slideMaster5.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219" Type="http://schemas.openxmlformats.org/officeDocument/2006/relationships/slide" Target="slides/slide210.xml"/><Relationship Id="rId3" Type="http://schemas.openxmlformats.org/officeDocument/2006/relationships/customXml" Target="../customXml/item3.xml"/><Relationship Id="rId214" Type="http://schemas.openxmlformats.org/officeDocument/2006/relationships/slide" Target="slides/slide205.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209" Type="http://schemas.openxmlformats.org/officeDocument/2006/relationships/slide" Target="slides/slide200.xml"/><Relationship Id="rId190" Type="http://schemas.openxmlformats.org/officeDocument/2006/relationships/slide" Target="slides/slide181.xml"/><Relationship Id="rId204" Type="http://schemas.openxmlformats.org/officeDocument/2006/relationships/slide" Target="slides/slide195.xml"/><Relationship Id="rId220" Type="http://schemas.openxmlformats.org/officeDocument/2006/relationships/slide" Target="slides/slide211.xml"/><Relationship Id="rId225" Type="http://schemas.openxmlformats.org/officeDocument/2006/relationships/presProps" Target="pres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1.xml"/><Relationship Id="rId210" Type="http://schemas.openxmlformats.org/officeDocument/2006/relationships/slide" Target="slides/slide201.xml"/><Relationship Id="rId215" Type="http://schemas.openxmlformats.org/officeDocument/2006/relationships/slide" Target="slides/slide20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slide" Target="slides/slide187.xml"/><Relationship Id="rId200" Type="http://schemas.openxmlformats.org/officeDocument/2006/relationships/slide" Target="slides/slide191.xml"/><Relationship Id="rId16" Type="http://schemas.openxmlformats.org/officeDocument/2006/relationships/slide" Target="slides/slide7.xml"/><Relationship Id="rId221" Type="http://schemas.openxmlformats.org/officeDocument/2006/relationships/slide" Target="slides/slide212.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165" Type="http://schemas.openxmlformats.org/officeDocument/2006/relationships/slide" Target="slides/slide156.xml"/><Relationship Id="rId186" Type="http://schemas.openxmlformats.org/officeDocument/2006/relationships/slide" Target="slides/slide177.xml"/><Relationship Id="rId211" Type="http://schemas.openxmlformats.org/officeDocument/2006/relationships/slide" Target="slides/slide202.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slide" Target="slides/slide167.xml"/><Relationship Id="rId197" Type="http://schemas.openxmlformats.org/officeDocument/2006/relationships/slide" Target="slides/slide188.xml"/><Relationship Id="rId201" Type="http://schemas.openxmlformats.org/officeDocument/2006/relationships/slide" Target="slides/slide192.xml"/><Relationship Id="rId222" Type="http://schemas.openxmlformats.org/officeDocument/2006/relationships/notesMaster" Target="notesMasters/notesMaster1.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 Id="rId70" Type="http://schemas.openxmlformats.org/officeDocument/2006/relationships/slide" Target="slides/slide61.xml"/><Relationship Id="rId91" Type="http://schemas.openxmlformats.org/officeDocument/2006/relationships/slide" Target="slides/slide82.xml"/><Relationship Id="rId145" Type="http://schemas.openxmlformats.org/officeDocument/2006/relationships/slide" Target="slides/slide136.xml"/><Relationship Id="rId166" Type="http://schemas.openxmlformats.org/officeDocument/2006/relationships/slide" Target="slides/slide157.xml"/><Relationship Id="rId187" Type="http://schemas.openxmlformats.org/officeDocument/2006/relationships/slide" Target="slides/slide178.xml"/><Relationship Id="rId1" Type="http://schemas.openxmlformats.org/officeDocument/2006/relationships/customXml" Target="../customXml/item1.xml"/><Relationship Id="rId212" Type="http://schemas.openxmlformats.org/officeDocument/2006/relationships/slide" Target="slides/slide203.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60" Type="http://schemas.openxmlformats.org/officeDocument/2006/relationships/slide" Target="slides/slide51.xml"/><Relationship Id="rId81" Type="http://schemas.openxmlformats.org/officeDocument/2006/relationships/slide" Target="slides/slide72.xml"/><Relationship Id="rId135" Type="http://schemas.openxmlformats.org/officeDocument/2006/relationships/slide" Target="slides/slide126.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slide" Target="slides/slide189.xml"/><Relationship Id="rId202" Type="http://schemas.openxmlformats.org/officeDocument/2006/relationships/slide" Target="slides/slide193.xml"/><Relationship Id="rId223" Type="http://schemas.openxmlformats.org/officeDocument/2006/relationships/handoutMaster" Target="handoutMasters/handoutMaster1.xml"/><Relationship Id="rId18" Type="http://schemas.openxmlformats.org/officeDocument/2006/relationships/slide" Target="slides/slide9.xml"/><Relationship Id="rId39" Type="http://schemas.openxmlformats.org/officeDocument/2006/relationships/slide" Target="slides/slide30.xml"/><Relationship Id="rId50" Type="http://schemas.openxmlformats.org/officeDocument/2006/relationships/slide" Target="slides/slide41.xml"/><Relationship Id="rId104" Type="http://schemas.openxmlformats.org/officeDocument/2006/relationships/slide" Target="slides/slide95.xml"/><Relationship Id="rId125" Type="http://schemas.openxmlformats.org/officeDocument/2006/relationships/slide" Target="slides/slide116.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1" Type="http://schemas.openxmlformats.org/officeDocument/2006/relationships/slide" Target="slides/slide62.xml"/><Relationship Id="rId92" Type="http://schemas.openxmlformats.org/officeDocument/2006/relationships/slide" Target="slides/slide83.xml"/><Relationship Id="rId213" Type="http://schemas.openxmlformats.org/officeDocument/2006/relationships/slide" Target="slides/slide204.xml"/><Relationship Id="rId2" Type="http://schemas.openxmlformats.org/officeDocument/2006/relationships/customXml" Target="../customXml/item2.xml"/><Relationship Id="rId29" Type="http://schemas.openxmlformats.org/officeDocument/2006/relationships/slide" Target="slides/slide20.xml"/><Relationship Id="rId40" Type="http://schemas.openxmlformats.org/officeDocument/2006/relationships/slide" Target="slides/slide31.xml"/><Relationship Id="rId115" Type="http://schemas.openxmlformats.org/officeDocument/2006/relationships/slide" Target="slides/slide106.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99" Type="http://schemas.openxmlformats.org/officeDocument/2006/relationships/slide" Target="slides/slide190.xml"/><Relationship Id="rId203" Type="http://schemas.openxmlformats.org/officeDocument/2006/relationships/slide" Target="slides/slide194.xml"/><Relationship Id="rId19" Type="http://schemas.openxmlformats.org/officeDocument/2006/relationships/slide" Target="slides/slide10.xml"/><Relationship Id="rId224" Type="http://schemas.openxmlformats.org/officeDocument/2006/relationships/commentAuthors" Target="commentAuthors.xml"/><Relationship Id="rId30" Type="http://schemas.openxmlformats.org/officeDocument/2006/relationships/slide" Target="slides/slide2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189" Type="http://schemas.openxmlformats.org/officeDocument/2006/relationships/slide" Target="slides/slide18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weber\Microsoft\Internet%20Explorer\Presentations\2011-09-13%20%20%2050%20Performance%20Tricks\_DesignResources\Travel%20Si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weber\Microsoft\Internet%20Explorer\Presentations\2011-09-13%20%20%2050%20Performance%20Tricks\_DesignResources\Travel%20Site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dPt>
            <c:idx val="0"/>
            <c:bubble3D val="0"/>
            <c:spPr>
              <a:solidFill>
                <a:schemeClr val="bg1">
                  <a:lumMod val="85000"/>
                </a:schemeClr>
              </a:solidFill>
            </c:spPr>
          </c:dPt>
          <c:dPt>
            <c:idx val="1"/>
            <c:bubble3D val="0"/>
            <c:spPr>
              <a:solidFill>
                <a:srgbClr val="00B0F0"/>
              </a:solidFill>
            </c:spPr>
          </c:dPt>
          <c:dPt>
            <c:idx val="2"/>
            <c:bubble3D val="0"/>
            <c:spPr>
              <a:solidFill>
                <a:srgbClr val="66FFFF"/>
              </a:solidFill>
            </c:spPr>
          </c:dPt>
          <c:dPt>
            <c:idx val="3"/>
            <c:bubble3D val="0"/>
            <c:spPr>
              <a:solidFill>
                <a:schemeClr val="bg1">
                  <a:lumMod val="50000"/>
                </a:schemeClr>
              </a:solidFill>
            </c:spPr>
          </c:dPt>
          <c:dPt>
            <c:idx val="4"/>
            <c:bubble3D val="0"/>
            <c:spPr>
              <a:solidFill>
                <a:schemeClr val="accent1"/>
              </a:solidFill>
            </c:spPr>
          </c:dPt>
          <c:dPt>
            <c:idx val="5"/>
            <c:bubble3D val="0"/>
            <c:spPr>
              <a:solidFill>
                <a:srgbClr val="FF33CC"/>
              </a:solidFill>
            </c:spPr>
          </c:dPt>
          <c:dPt>
            <c:idx val="6"/>
            <c:bubble3D val="0"/>
            <c:spPr>
              <a:solidFill>
                <a:srgbClr val="FF33CC"/>
              </a:solidFill>
            </c:spPr>
          </c:dPt>
          <c:dPt>
            <c:idx val="7"/>
            <c:bubble3D val="0"/>
            <c:spPr>
              <a:solidFill>
                <a:srgbClr val="FFFF00"/>
              </a:solidFill>
            </c:spPr>
          </c:dPt>
          <c:dPt>
            <c:idx val="8"/>
            <c:bubble3D val="0"/>
            <c:spPr>
              <a:solidFill>
                <a:schemeClr val="accent2"/>
              </a:solidFill>
            </c:spPr>
          </c:dPt>
          <c:dPt>
            <c:idx val="9"/>
            <c:bubble3D val="0"/>
            <c:spPr>
              <a:solidFill>
                <a:srgbClr val="FFC000"/>
              </a:solidFill>
            </c:spPr>
          </c:dPt>
          <c:dPt>
            <c:idx val="10"/>
            <c:bubble3D val="0"/>
            <c:spPr>
              <a:solidFill>
                <a:srgbClr val="9C42E6"/>
              </a:solidFill>
            </c:spPr>
          </c:dPt>
          <c:cat>
            <c:strRef>
              <c:f>Charts!$J$3:$J$13</c:f>
              <c:strCache>
                <c:ptCount val="11"/>
                <c:pt idx="0">
                  <c:v>Networking</c:v>
                </c:pt>
                <c:pt idx="1">
                  <c:v>HTML Parsing</c:v>
                </c:pt>
                <c:pt idx="2">
                  <c:v>CSS Parsing</c:v>
                </c:pt>
                <c:pt idx="3">
                  <c:v>Collections</c:v>
                </c:pt>
                <c:pt idx="4">
                  <c:v>JavaScript</c:v>
                </c:pt>
                <c:pt idx="5">
                  <c:v>Marshalling</c:v>
                </c:pt>
                <c:pt idx="6">
                  <c:v>Native OM</c:v>
                </c:pt>
                <c:pt idx="7">
                  <c:v>Formatting</c:v>
                </c:pt>
                <c:pt idx="8">
                  <c:v>BlockBuilding</c:v>
                </c:pt>
                <c:pt idx="9">
                  <c:v>Layout</c:v>
                </c:pt>
                <c:pt idx="10">
                  <c:v>Rendering</c:v>
                </c:pt>
              </c:strCache>
            </c:strRef>
          </c:cat>
          <c:val>
            <c:numRef>
              <c:f>Charts!$K$3:$K$13</c:f>
              <c:numCache>
                <c:formatCode>0</c:formatCode>
                <c:ptCount val="11"/>
                <c:pt idx="0" formatCode="General">
                  <c:v>2471558</c:v>
                </c:pt>
                <c:pt idx="1">
                  <c:v>142337</c:v>
                </c:pt>
                <c:pt idx="2">
                  <c:v>67782</c:v>
                </c:pt>
                <c:pt idx="3">
                  <c:v>60530</c:v>
                </c:pt>
                <c:pt idx="4">
                  <c:v>1673153</c:v>
                </c:pt>
                <c:pt idx="5">
                  <c:v>124987</c:v>
                </c:pt>
                <c:pt idx="6">
                  <c:v>277275</c:v>
                </c:pt>
                <c:pt idx="7">
                  <c:v>227893.3316</c:v>
                </c:pt>
                <c:pt idx="8">
                  <c:v>685364</c:v>
                </c:pt>
                <c:pt idx="9">
                  <c:v>1585778</c:v>
                </c:pt>
                <c:pt idx="10">
                  <c:v>2409713</c:v>
                </c:pt>
              </c:numCache>
            </c:numRef>
          </c:val>
        </c:ser>
        <c:ser>
          <c:idx val="0"/>
          <c:order val="0"/>
          <c:dPt>
            <c:idx val="0"/>
            <c:bubble3D val="0"/>
            <c:spPr>
              <a:solidFill>
                <a:srgbClr val="00B0F0"/>
              </a:solidFill>
            </c:spPr>
          </c:dPt>
          <c:dPt>
            <c:idx val="1"/>
            <c:bubble3D val="0"/>
            <c:spPr>
              <a:solidFill>
                <a:schemeClr val="tx1">
                  <a:lumMod val="65000"/>
                  <a:lumOff val="35000"/>
                </a:schemeClr>
              </a:solidFill>
            </c:spPr>
          </c:dPt>
          <c:dPt>
            <c:idx val="2"/>
            <c:bubble3D val="0"/>
            <c:spPr>
              <a:solidFill>
                <a:srgbClr val="66FFFF"/>
              </a:solidFill>
            </c:spPr>
          </c:dPt>
          <c:dPt>
            <c:idx val="3"/>
            <c:bubble3D val="0"/>
            <c:spPr>
              <a:solidFill>
                <a:srgbClr val="FF0000"/>
              </a:solidFill>
            </c:spPr>
          </c:dPt>
          <c:dPt>
            <c:idx val="4"/>
            <c:bubble3D val="0"/>
            <c:spPr>
              <a:solidFill>
                <a:schemeClr val="bg1">
                  <a:lumMod val="75000"/>
                </a:schemeClr>
              </a:solidFill>
            </c:spPr>
          </c:dPt>
          <c:dPt>
            <c:idx val="5"/>
            <c:bubble3D val="0"/>
            <c:spPr>
              <a:solidFill>
                <a:srgbClr val="FF33CC"/>
              </a:solidFill>
            </c:spPr>
          </c:dPt>
          <c:dPt>
            <c:idx val="6"/>
            <c:bubble3D val="0"/>
            <c:spPr>
              <a:solidFill>
                <a:srgbClr val="FFFF00"/>
              </a:solidFill>
            </c:spPr>
          </c:dPt>
          <c:dPt>
            <c:idx val="7"/>
            <c:bubble3D val="0"/>
            <c:spPr>
              <a:solidFill>
                <a:srgbClr val="00B050"/>
              </a:solidFill>
            </c:spPr>
          </c:dPt>
          <c:dPt>
            <c:idx val="8"/>
            <c:bubble3D val="0"/>
            <c:spPr>
              <a:solidFill>
                <a:srgbClr val="FFC000"/>
              </a:solidFill>
            </c:spPr>
          </c:dPt>
          <c:dPt>
            <c:idx val="9"/>
            <c:bubble3D val="0"/>
            <c:spPr>
              <a:solidFill>
                <a:srgbClr val="7030A0"/>
              </a:solidFill>
            </c:spPr>
          </c:dPt>
          <c:cat>
            <c:strRef>
              <c:f>Charts!$J$3:$J$13</c:f>
              <c:strCache>
                <c:ptCount val="11"/>
                <c:pt idx="0">
                  <c:v>Networking</c:v>
                </c:pt>
                <c:pt idx="1">
                  <c:v>HTML Parsing</c:v>
                </c:pt>
                <c:pt idx="2">
                  <c:v>CSS Parsing</c:v>
                </c:pt>
                <c:pt idx="3">
                  <c:v>Collections</c:v>
                </c:pt>
                <c:pt idx="4">
                  <c:v>JavaScript</c:v>
                </c:pt>
                <c:pt idx="5">
                  <c:v>Marshalling</c:v>
                </c:pt>
                <c:pt idx="6">
                  <c:v>Native OM</c:v>
                </c:pt>
                <c:pt idx="7">
                  <c:v>Formatting</c:v>
                </c:pt>
                <c:pt idx="8">
                  <c:v>BlockBuilding</c:v>
                </c:pt>
                <c:pt idx="9">
                  <c:v>Layout</c:v>
                </c:pt>
                <c:pt idx="10">
                  <c:v>Rendering</c:v>
                </c:pt>
              </c:strCache>
            </c:strRef>
          </c:cat>
          <c:val>
            <c:numRef>
              <c:f>Charts!$K$4:$K$13</c:f>
              <c:numCache>
                <c:formatCode>0</c:formatCode>
                <c:ptCount val="10"/>
                <c:pt idx="0">
                  <c:v>142337</c:v>
                </c:pt>
                <c:pt idx="1">
                  <c:v>67782</c:v>
                </c:pt>
                <c:pt idx="2">
                  <c:v>60530</c:v>
                </c:pt>
                <c:pt idx="3">
                  <c:v>1673153</c:v>
                </c:pt>
                <c:pt idx="4">
                  <c:v>124987</c:v>
                </c:pt>
                <c:pt idx="5">
                  <c:v>277275</c:v>
                </c:pt>
                <c:pt idx="6">
                  <c:v>227893.3316</c:v>
                </c:pt>
                <c:pt idx="7">
                  <c:v>685364</c:v>
                </c:pt>
                <c:pt idx="8">
                  <c:v>1585778</c:v>
                </c:pt>
                <c:pt idx="9">
                  <c:v>2409713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
          <c:dPt>
            <c:idx val="0"/>
            <c:bubble3D val="0"/>
            <c:spPr>
              <a:solidFill>
                <a:schemeClr val="bg1">
                  <a:lumMod val="85000"/>
                </a:schemeClr>
              </a:solidFill>
            </c:spPr>
          </c:dPt>
          <c:dPt>
            <c:idx val="1"/>
            <c:bubble3D val="0"/>
            <c:spPr>
              <a:solidFill>
                <a:srgbClr val="00B0F0"/>
              </a:solidFill>
            </c:spPr>
          </c:dPt>
          <c:dPt>
            <c:idx val="2"/>
            <c:bubble3D val="0"/>
            <c:spPr>
              <a:solidFill>
                <a:srgbClr val="66FFFF"/>
              </a:solidFill>
            </c:spPr>
          </c:dPt>
          <c:dPt>
            <c:idx val="3"/>
            <c:bubble3D val="0"/>
            <c:spPr>
              <a:solidFill>
                <a:schemeClr val="bg1">
                  <a:lumMod val="50000"/>
                </a:schemeClr>
              </a:solidFill>
            </c:spPr>
          </c:dPt>
          <c:dPt>
            <c:idx val="4"/>
            <c:bubble3D val="0"/>
            <c:spPr>
              <a:solidFill>
                <a:schemeClr val="accent1"/>
              </a:solidFill>
            </c:spPr>
          </c:dPt>
          <c:dPt>
            <c:idx val="5"/>
            <c:bubble3D val="0"/>
            <c:spPr>
              <a:solidFill>
                <a:srgbClr val="FF33CC"/>
              </a:solidFill>
            </c:spPr>
          </c:dPt>
          <c:dPt>
            <c:idx val="6"/>
            <c:bubble3D val="0"/>
            <c:spPr>
              <a:solidFill>
                <a:srgbClr val="FF33CC"/>
              </a:solidFill>
            </c:spPr>
          </c:dPt>
          <c:dPt>
            <c:idx val="7"/>
            <c:bubble3D val="0"/>
            <c:spPr>
              <a:solidFill>
                <a:srgbClr val="FFFF00"/>
              </a:solidFill>
            </c:spPr>
          </c:dPt>
          <c:dPt>
            <c:idx val="8"/>
            <c:bubble3D val="0"/>
            <c:spPr>
              <a:solidFill>
                <a:schemeClr val="accent2"/>
              </a:solidFill>
            </c:spPr>
          </c:dPt>
          <c:dPt>
            <c:idx val="9"/>
            <c:bubble3D val="0"/>
            <c:spPr>
              <a:solidFill>
                <a:srgbClr val="FFC000"/>
              </a:solidFill>
            </c:spPr>
          </c:dPt>
          <c:dPt>
            <c:idx val="10"/>
            <c:bubble3D val="0"/>
            <c:spPr>
              <a:solidFill>
                <a:srgbClr val="9C42E6"/>
              </a:solidFill>
            </c:spPr>
          </c:dPt>
          <c:cat>
            <c:strRef>
              <c:f>Charts!$U$4:$U$14</c:f>
              <c:strCache>
                <c:ptCount val="11"/>
                <c:pt idx="0">
                  <c:v>Networking</c:v>
                </c:pt>
                <c:pt idx="1">
                  <c:v>HTML Parsing</c:v>
                </c:pt>
                <c:pt idx="2">
                  <c:v>CSS Parsing</c:v>
                </c:pt>
                <c:pt idx="3">
                  <c:v>Collections</c:v>
                </c:pt>
                <c:pt idx="4">
                  <c:v>JavaScript</c:v>
                </c:pt>
                <c:pt idx="5">
                  <c:v>Marshalling</c:v>
                </c:pt>
                <c:pt idx="6">
                  <c:v>Native OM</c:v>
                </c:pt>
                <c:pt idx="7">
                  <c:v>Formatting</c:v>
                </c:pt>
                <c:pt idx="8">
                  <c:v>BlockBuilding</c:v>
                </c:pt>
                <c:pt idx="9">
                  <c:v>Layout</c:v>
                </c:pt>
                <c:pt idx="10">
                  <c:v>Rendering</c:v>
                </c:pt>
              </c:strCache>
            </c:strRef>
          </c:cat>
          <c:val>
            <c:numRef>
              <c:f>Charts!$V$4:$V$14</c:f>
              <c:numCache>
                <c:formatCode>0</c:formatCode>
                <c:ptCount val="11"/>
                <c:pt idx="0" formatCode="General">
                  <c:v>263</c:v>
                </c:pt>
                <c:pt idx="1">
                  <c:v>26</c:v>
                </c:pt>
                <c:pt idx="2">
                  <c:v>16</c:v>
                </c:pt>
                <c:pt idx="3">
                  <c:v>19</c:v>
                </c:pt>
                <c:pt idx="4">
                  <c:v>371</c:v>
                </c:pt>
                <c:pt idx="5">
                  <c:v>24</c:v>
                </c:pt>
                <c:pt idx="6">
                  <c:v>51</c:v>
                </c:pt>
                <c:pt idx="7">
                  <c:v>241</c:v>
                </c:pt>
                <c:pt idx="8">
                  <c:v>254</c:v>
                </c:pt>
                <c:pt idx="9">
                  <c:v>512</c:v>
                </c:pt>
                <c:pt idx="10">
                  <c:v>714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sz="11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dPt>
          <c:dPt>
            <c:idx val="1"/>
            <c:bubble3D val="0"/>
          </c:dPt>
          <c:dPt>
            <c:idx val="2"/>
            <c:bubble3D val="0"/>
          </c:dPt>
          <c:dPt>
            <c:idx val="3"/>
            <c:bubble3D val="0"/>
          </c:dPt>
          <c:dPt>
            <c:idx val="4"/>
            <c:bubble3D val="0"/>
          </c:dPt>
          <c:dPt>
            <c:idx val="5"/>
            <c:bubble3D val="0"/>
          </c:dPt>
          <c:cat>
            <c:strRef>
              <c:f>Sheet1!$A$2:$A$7</c:f>
              <c:strCache>
                <c:ptCount val="6"/>
                <c:pt idx="0">
                  <c:v>Images (474k)</c:v>
                </c:pt>
                <c:pt idx="1">
                  <c:v>Scripts (128k)</c:v>
                </c:pt>
                <c:pt idx="2">
                  <c:v>Flash (84k)</c:v>
                </c:pt>
                <c:pt idx="3">
                  <c:v>HTML (35k)</c:v>
                </c:pt>
                <c:pt idx="4">
                  <c:v>Style Sheets (27k)</c:v>
                </c:pt>
                <c:pt idx="5">
                  <c:v>Other (29k)</c:v>
                </c:pt>
              </c:strCache>
            </c:strRef>
          </c:cat>
          <c:val>
            <c:numRef>
              <c:f>Sheet1!$B$2:$B$7</c:f>
              <c:numCache>
                <c:formatCode>General</c:formatCode>
                <c:ptCount val="6"/>
                <c:pt idx="0">
                  <c:v>474</c:v>
                </c:pt>
                <c:pt idx="1">
                  <c:v>128</c:v>
                </c:pt>
                <c:pt idx="2">
                  <c:v>84</c:v>
                </c:pt>
                <c:pt idx="3">
                  <c:v>35</c:v>
                </c:pt>
                <c:pt idx="4">
                  <c:v>27</c:v>
                </c:pt>
                <c:pt idx="5">
                  <c:v>29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rgbClr val="505050"/>
              </a:solidFill>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dPt>
          <c:dPt>
            <c:idx val="1"/>
            <c:bubble3D val="0"/>
          </c:dPt>
          <c:dPt>
            <c:idx val="2"/>
            <c:bubble3D val="0"/>
          </c:dPt>
          <c:dPt>
            <c:idx val="3"/>
            <c:bubble3D val="0"/>
          </c:dPt>
          <c:dPt>
            <c:idx val="4"/>
            <c:bubble3D val="0"/>
          </c:dPt>
          <c:dPt>
            <c:idx val="5"/>
            <c:bubble3D val="0"/>
          </c:dPt>
          <c:cat>
            <c:strRef>
              <c:f>Sheet1!$A$2:$A$7</c:f>
              <c:strCache>
                <c:ptCount val="6"/>
                <c:pt idx="0">
                  <c:v>Images (474k)</c:v>
                </c:pt>
                <c:pt idx="1">
                  <c:v>Scripts (128k)</c:v>
                </c:pt>
                <c:pt idx="2">
                  <c:v>Flash (84k)</c:v>
                </c:pt>
                <c:pt idx="3">
                  <c:v>HTML (35k)</c:v>
                </c:pt>
                <c:pt idx="4">
                  <c:v>Style Sheets (27k)</c:v>
                </c:pt>
                <c:pt idx="5">
                  <c:v>Other (29k)</c:v>
                </c:pt>
              </c:strCache>
            </c:strRef>
          </c:cat>
          <c:val>
            <c:numRef>
              <c:f>Sheet1!$B$2:$B$7</c:f>
              <c:numCache>
                <c:formatCode>General</c:formatCode>
                <c:ptCount val="6"/>
                <c:pt idx="0">
                  <c:v>474</c:v>
                </c:pt>
                <c:pt idx="1">
                  <c:v>128</c:v>
                </c:pt>
                <c:pt idx="2">
                  <c:v>84</c:v>
                </c:pt>
                <c:pt idx="3">
                  <c:v>35</c:v>
                </c:pt>
                <c:pt idx="4">
                  <c:v>27</c:v>
                </c:pt>
                <c:pt idx="5">
                  <c:v>29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266CA-FDBD-4B45-ADBB-259885D23BE6}" type="doc">
      <dgm:prSet loTypeId="urn:microsoft.com/office/officeart/2009/3/layout/HorizontalOrganizationChart" loCatId="hierarchy" qsTypeId="urn:microsoft.com/office/officeart/2005/8/quickstyle/simple1" qsCatId="simple" csTypeId="urn:microsoft.com/office/officeart/2005/8/colors/accent2_2" csCatId="accent2" phldr="1"/>
      <dgm:spPr/>
      <dgm:t>
        <a:bodyPr/>
        <a:lstStyle/>
        <a:p>
          <a:endParaRPr lang="en-US"/>
        </a:p>
      </dgm:t>
    </dgm:pt>
    <dgm:pt modelId="{305C98E7-E302-4CB7-9483-166E7693C05F}">
      <dgm:prSet phldrT="[Text]" custT="1"/>
      <dgm:spPr>
        <a:solidFill>
          <a:schemeClr val="tx2"/>
        </a:solidFill>
        <a:ln>
          <a:solidFill>
            <a:schemeClr val="accent1"/>
          </a:solidFill>
        </a:ln>
      </dgm:spPr>
      <dgm:t>
        <a:bodyPr/>
        <a:lstStyle/>
        <a:p>
          <a:r>
            <a:rPr lang="en-US" sz="2200" smtClean="0">
              <a:latin typeface="+mj-lt"/>
            </a:rPr>
            <a:t>Document</a:t>
          </a:r>
          <a:endParaRPr lang="en-US" sz="2200">
            <a:latin typeface="+mj-lt"/>
          </a:endParaRPr>
        </a:p>
      </dgm:t>
    </dgm:pt>
    <dgm:pt modelId="{94AA4B85-4E60-4CC4-B96B-B9D127692B5E}" type="parTrans" cxnId="{4CEC3474-9DAB-4177-87AE-788614D43E27}">
      <dgm:prSet/>
      <dgm:spPr/>
      <dgm:t>
        <a:bodyPr/>
        <a:lstStyle/>
        <a:p>
          <a:endParaRPr lang="en-US" sz="1200"/>
        </a:p>
      </dgm:t>
    </dgm:pt>
    <dgm:pt modelId="{B161985B-FC22-4370-98F3-FD8B330670E7}" type="sibTrans" cxnId="{4CEC3474-9DAB-4177-87AE-788614D43E27}">
      <dgm:prSet/>
      <dgm:spPr/>
      <dgm:t>
        <a:bodyPr/>
        <a:lstStyle/>
        <a:p>
          <a:endParaRPr lang="en-US" sz="1200"/>
        </a:p>
      </dgm:t>
    </dgm:pt>
    <dgm:pt modelId="{99A9F3B9-5A4E-4198-B0D6-9E5E60C62DEF}">
      <dgm:prSet phldrT="[Text]" custT="1"/>
      <dgm:spPr>
        <a:solidFill>
          <a:schemeClr val="tx2"/>
        </a:solidFill>
        <a:ln>
          <a:solidFill>
            <a:schemeClr val="accent1"/>
          </a:solidFill>
        </a:ln>
      </dgm:spPr>
      <dgm:t>
        <a:bodyPr/>
        <a:lstStyle/>
        <a:p>
          <a:r>
            <a:rPr lang="en-US" sz="2200" smtClean="0">
              <a:latin typeface="+mj-lt"/>
            </a:rPr>
            <a:t>HTML</a:t>
          </a:r>
          <a:endParaRPr lang="en-US" sz="2200">
            <a:latin typeface="+mj-lt"/>
          </a:endParaRPr>
        </a:p>
      </dgm:t>
    </dgm:pt>
    <dgm:pt modelId="{68881CF7-3C64-4335-AD5D-C2C180DB6602}" type="parTrans" cxnId="{37DE70D0-BBD2-4D1B-93AA-E3858EB57232}">
      <dgm:prSet/>
      <dgm:spPr>
        <a:solidFill>
          <a:schemeClr val="tx2"/>
        </a:solidFill>
        <a:ln>
          <a:solidFill>
            <a:schemeClr val="accent1"/>
          </a:solidFill>
        </a:ln>
      </dgm:spPr>
      <dgm:t>
        <a:bodyPr/>
        <a:lstStyle/>
        <a:p>
          <a:endParaRPr lang="en-US" sz="1200"/>
        </a:p>
      </dgm:t>
    </dgm:pt>
    <dgm:pt modelId="{CF50E920-1581-40B3-972F-D9D7A3A2477D}" type="sibTrans" cxnId="{37DE70D0-BBD2-4D1B-93AA-E3858EB57232}">
      <dgm:prSet/>
      <dgm:spPr/>
      <dgm:t>
        <a:bodyPr/>
        <a:lstStyle/>
        <a:p>
          <a:endParaRPr lang="en-US" sz="1200"/>
        </a:p>
      </dgm:t>
    </dgm:pt>
    <dgm:pt modelId="{67D45B85-4216-494F-BE0F-169B04562851}">
      <dgm:prSet phldrT="[Text]" custT="1"/>
      <dgm:spPr>
        <a:solidFill>
          <a:schemeClr val="tx2"/>
        </a:solidFill>
        <a:ln>
          <a:solidFill>
            <a:schemeClr val="accent1"/>
          </a:solidFill>
        </a:ln>
      </dgm:spPr>
      <dgm:t>
        <a:bodyPr/>
        <a:lstStyle/>
        <a:p>
          <a:r>
            <a:rPr lang="en-US" sz="2200" smtClean="0">
              <a:latin typeface="+mj-lt"/>
            </a:rPr>
            <a:t>Body</a:t>
          </a:r>
          <a:endParaRPr lang="en-US" sz="2200">
            <a:latin typeface="+mj-lt"/>
          </a:endParaRPr>
        </a:p>
      </dgm:t>
    </dgm:pt>
    <dgm:pt modelId="{7F6252EB-818D-4FD4-9338-692AA1B0A91F}" type="parTrans" cxnId="{E614A899-40B7-4CD2-A011-04F875886F01}">
      <dgm:prSet/>
      <dgm:spPr>
        <a:solidFill>
          <a:schemeClr val="tx2"/>
        </a:solidFill>
        <a:ln>
          <a:solidFill>
            <a:schemeClr val="accent1"/>
          </a:solidFill>
        </a:ln>
      </dgm:spPr>
      <dgm:t>
        <a:bodyPr/>
        <a:lstStyle/>
        <a:p>
          <a:endParaRPr lang="en-US" sz="1200"/>
        </a:p>
      </dgm:t>
    </dgm:pt>
    <dgm:pt modelId="{F141AAF0-2711-4B6A-A993-2ACCB86DF79C}" type="sibTrans" cxnId="{E614A899-40B7-4CD2-A011-04F875886F01}">
      <dgm:prSet/>
      <dgm:spPr/>
      <dgm:t>
        <a:bodyPr/>
        <a:lstStyle/>
        <a:p>
          <a:endParaRPr lang="en-US" sz="1200"/>
        </a:p>
      </dgm:t>
    </dgm:pt>
    <dgm:pt modelId="{BC2640CE-BE45-4F6D-915F-7582AF82149B}">
      <dgm:prSet phldrT="[Text]" custT="1"/>
      <dgm:spPr>
        <a:solidFill>
          <a:schemeClr val="tx2"/>
        </a:solidFill>
        <a:ln>
          <a:solidFill>
            <a:schemeClr val="accent1"/>
          </a:solidFill>
        </a:ln>
      </dgm:spPr>
      <dgm:t>
        <a:bodyPr/>
        <a:lstStyle/>
        <a:p>
          <a:r>
            <a:rPr lang="en-US" sz="2200" smtClean="0">
              <a:latin typeface="+mj-lt"/>
            </a:rPr>
            <a:t>Element</a:t>
          </a:r>
        </a:p>
      </dgm:t>
    </dgm:pt>
    <dgm:pt modelId="{C6B50057-3C3A-4366-A410-20D45AED532F}" type="parTrans" cxnId="{CEA382AC-A1FD-4E49-B5FD-62839F6FB649}">
      <dgm:prSet/>
      <dgm:spPr>
        <a:solidFill>
          <a:schemeClr val="tx2"/>
        </a:solidFill>
        <a:ln>
          <a:solidFill>
            <a:schemeClr val="accent1"/>
          </a:solidFill>
        </a:ln>
      </dgm:spPr>
      <dgm:t>
        <a:bodyPr/>
        <a:lstStyle/>
        <a:p>
          <a:endParaRPr lang="en-US" sz="1200"/>
        </a:p>
      </dgm:t>
    </dgm:pt>
    <dgm:pt modelId="{84C645BD-B202-45E3-90F7-692C08150E70}" type="sibTrans" cxnId="{CEA382AC-A1FD-4E49-B5FD-62839F6FB649}">
      <dgm:prSet/>
      <dgm:spPr/>
      <dgm:t>
        <a:bodyPr/>
        <a:lstStyle/>
        <a:p>
          <a:endParaRPr lang="en-US" sz="1200"/>
        </a:p>
      </dgm:t>
    </dgm:pt>
    <dgm:pt modelId="{6BEFD6D6-18F1-4F6F-8C0D-A986FD1920D7}">
      <dgm:prSet phldrT="[Text]" custT="1"/>
      <dgm:spPr>
        <a:solidFill>
          <a:schemeClr val="tx2"/>
        </a:solidFill>
        <a:ln>
          <a:solidFill>
            <a:schemeClr val="accent1"/>
          </a:solidFill>
        </a:ln>
      </dgm:spPr>
      <dgm:t>
        <a:bodyPr/>
        <a:lstStyle/>
        <a:p>
          <a:r>
            <a:rPr lang="en-US" sz="2200" smtClean="0">
              <a:latin typeface="+mj-lt"/>
            </a:rPr>
            <a:t>Element</a:t>
          </a:r>
        </a:p>
      </dgm:t>
    </dgm:pt>
    <dgm:pt modelId="{7EC2AF67-80CE-455A-A017-B9F747386B8C}" type="parTrans" cxnId="{BFFAB9AB-6E47-4B04-B51C-1B1834FBEE4C}">
      <dgm:prSet/>
      <dgm:spPr>
        <a:solidFill>
          <a:schemeClr val="tx2"/>
        </a:solidFill>
        <a:ln>
          <a:solidFill>
            <a:schemeClr val="accent1"/>
          </a:solidFill>
        </a:ln>
      </dgm:spPr>
      <dgm:t>
        <a:bodyPr/>
        <a:lstStyle/>
        <a:p>
          <a:endParaRPr lang="en-US"/>
        </a:p>
      </dgm:t>
    </dgm:pt>
    <dgm:pt modelId="{2DA4C8F1-6CA7-4855-A0EF-17F6CF752E26}" type="sibTrans" cxnId="{BFFAB9AB-6E47-4B04-B51C-1B1834FBEE4C}">
      <dgm:prSet/>
      <dgm:spPr/>
      <dgm:t>
        <a:bodyPr/>
        <a:lstStyle/>
        <a:p>
          <a:endParaRPr lang="en-US"/>
        </a:p>
      </dgm:t>
    </dgm:pt>
    <dgm:pt modelId="{2D1149E8-75B9-4A70-BAA5-F5C4AF2EB16D}">
      <dgm:prSet phldrT="[Text]" custT="1"/>
      <dgm:spPr>
        <a:solidFill>
          <a:schemeClr val="tx2"/>
        </a:solidFill>
        <a:ln>
          <a:solidFill>
            <a:schemeClr val="accent1"/>
          </a:solidFill>
        </a:ln>
      </dgm:spPr>
      <dgm:t>
        <a:bodyPr/>
        <a:lstStyle/>
        <a:p>
          <a:r>
            <a:rPr lang="en-US" sz="2200" smtClean="0">
              <a:latin typeface="+mj-lt"/>
            </a:rPr>
            <a:t>Element</a:t>
          </a:r>
        </a:p>
      </dgm:t>
    </dgm:pt>
    <dgm:pt modelId="{90E021AF-2765-40A2-9A71-0D0DB1714920}" type="parTrans" cxnId="{C62C6DF8-FB56-4682-BBEB-E11A15DB4AE3}">
      <dgm:prSet/>
      <dgm:spPr>
        <a:solidFill>
          <a:schemeClr val="tx2"/>
        </a:solidFill>
        <a:ln>
          <a:solidFill>
            <a:schemeClr val="accent1"/>
          </a:solidFill>
        </a:ln>
      </dgm:spPr>
      <dgm:t>
        <a:bodyPr/>
        <a:lstStyle/>
        <a:p>
          <a:endParaRPr lang="en-US"/>
        </a:p>
      </dgm:t>
    </dgm:pt>
    <dgm:pt modelId="{CB5860BB-9E1E-461C-8DDE-C5E1F2C70F6E}" type="sibTrans" cxnId="{C62C6DF8-FB56-4682-BBEB-E11A15DB4AE3}">
      <dgm:prSet/>
      <dgm:spPr/>
      <dgm:t>
        <a:bodyPr/>
        <a:lstStyle/>
        <a:p>
          <a:endParaRPr lang="en-US"/>
        </a:p>
      </dgm:t>
    </dgm:pt>
    <dgm:pt modelId="{B802440A-4E1E-40B3-98DB-A795A5BD467D}">
      <dgm:prSet phldrT="[Text]" custT="1"/>
      <dgm:spPr>
        <a:solidFill>
          <a:schemeClr val="tx2"/>
        </a:solidFill>
        <a:ln>
          <a:solidFill>
            <a:schemeClr val="accent1"/>
          </a:solidFill>
        </a:ln>
      </dgm:spPr>
      <dgm:t>
        <a:bodyPr/>
        <a:lstStyle/>
        <a:p>
          <a:r>
            <a:rPr lang="en-US" sz="2200" smtClean="0">
              <a:latin typeface="+mj-lt"/>
            </a:rPr>
            <a:t>Element</a:t>
          </a:r>
        </a:p>
      </dgm:t>
    </dgm:pt>
    <dgm:pt modelId="{B71BA396-2835-42C1-8C1F-E1DA6F96D424}" type="parTrans" cxnId="{053FFA25-4830-4D2F-A567-C3DE44CDDFFB}">
      <dgm:prSet/>
      <dgm:spPr>
        <a:solidFill>
          <a:schemeClr val="tx2"/>
        </a:solidFill>
        <a:ln>
          <a:solidFill>
            <a:schemeClr val="accent1"/>
          </a:solidFill>
        </a:ln>
      </dgm:spPr>
      <dgm:t>
        <a:bodyPr/>
        <a:lstStyle/>
        <a:p>
          <a:endParaRPr lang="en-US"/>
        </a:p>
      </dgm:t>
    </dgm:pt>
    <dgm:pt modelId="{1D6B56B0-EC91-4897-A2B9-197D09BAE289}" type="sibTrans" cxnId="{053FFA25-4830-4D2F-A567-C3DE44CDDFFB}">
      <dgm:prSet/>
      <dgm:spPr/>
      <dgm:t>
        <a:bodyPr/>
        <a:lstStyle/>
        <a:p>
          <a:endParaRPr lang="en-US"/>
        </a:p>
      </dgm:t>
    </dgm:pt>
    <dgm:pt modelId="{98E01EF3-2748-45C0-981D-26712042B0E6}">
      <dgm:prSet phldrT="[Text]" custT="1"/>
      <dgm:spPr>
        <a:solidFill>
          <a:schemeClr val="tx2"/>
        </a:solidFill>
        <a:ln>
          <a:solidFill>
            <a:schemeClr val="accent1"/>
          </a:solidFill>
        </a:ln>
      </dgm:spPr>
      <dgm:t>
        <a:bodyPr/>
        <a:lstStyle/>
        <a:p>
          <a:r>
            <a:rPr lang="en-US" sz="2200" smtClean="0">
              <a:latin typeface="+mj-lt"/>
            </a:rPr>
            <a:t>Element</a:t>
          </a:r>
        </a:p>
      </dgm:t>
    </dgm:pt>
    <dgm:pt modelId="{A2EC6745-A294-459F-8897-4FD4BE5F5F63}" type="parTrans" cxnId="{4C338F22-E375-48B8-A09C-7227F730940E}">
      <dgm:prSet/>
      <dgm:spPr>
        <a:solidFill>
          <a:schemeClr val="tx2"/>
        </a:solidFill>
        <a:ln>
          <a:solidFill>
            <a:schemeClr val="accent1"/>
          </a:solidFill>
        </a:ln>
      </dgm:spPr>
      <dgm:t>
        <a:bodyPr/>
        <a:lstStyle/>
        <a:p>
          <a:endParaRPr lang="en-US"/>
        </a:p>
      </dgm:t>
    </dgm:pt>
    <dgm:pt modelId="{FEC798BC-CFE9-4D80-B92B-553F1B25DA5F}" type="sibTrans" cxnId="{4C338F22-E375-48B8-A09C-7227F730940E}">
      <dgm:prSet/>
      <dgm:spPr/>
      <dgm:t>
        <a:bodyPr/>
        <a:lstStyle/>
        <a:p>
          <a:endParaRPr lang="en-US"/>
        </a:p>
      </dgm:t>
    </dgm:pt>
    <dgm:pt modelId="{089B41C8-A3F6-4218-9955-C275735A5B54}">
      <dgm:prSet phldrT="[Text]" custT="1"/>
      <dgm:spPr>
        <a:solidFill>
          <a:schemeClr val="tx2"/>
        </a:solidFill>
        <a:ln>
          <a:solidFill>
            <a:schemeClr val="accent1"/>
          </a:solidFill>
        </a:ln>
      </dgm:spPr>
      <dgm:t>
        <a:bodyPr/>
        <a:lstStyle/>
        <a:p>
          <a:r>
            <a:rPr lang="en-US" sz="2200" smtClean="0">
              <a:latin typeface="+mj-lt"/>
            </a:rPr>
            <a:t>Element</a:t>
          </a:r>
        </a:p>
      </dgm:t>
    </dgm:pt>
    <dgm:pt modelId="{843F1A3F-6C71-4E83-BE16-3ABB98BDC993}" type="parTrans" cxnId="{E0BA6A16-666B-4684-9E7D-34CF8607705B}">
      <dgm:prSet/>
      <dgm:spPr>
        <a:solidFill>
          <a:schemeClr val="tx2"/>
        </a:solidFill>
        <a:ln>
          <a:solidFill>
            <a:schemeClr val="accent1"/>
          </a:solidFill>
        </a:ln>
      </dgm:spPr>
      <dgm:t>
        <a:bodyPr/>
        <a:lstStyle/>
        <a:p>
          <a:endParaRPr lang="en-US"/>
        </a:p>
      </dgm:t>
    </dgm:pt>
    <dgm:pt modelId="{07118A54-6CB4-4504-8F3E-71C2AEFC31FD}" type="sibTrans" cxnId="{E0BA6A16-666B-4684-9E7D-34CF8607705B}">
      <dgm:prSet/>
      <dgm:spPr/>
      <dgm:t>
        <a:bodyPr/>
        <a:lstStyle/>
        <a:p>
          <a:endParaRPr lang="en-US"/>
        </a:p>
      </dgm:t>
    </dgm:pt>
    <dgm:pt modelId="{FFB04CD7-40EE-40BB-9B07-5E70144AD290}">
      <dgm:prSet phldrT="[Text]" custT="1"/>
      <dgm:spPr>
        <a:solidFill>
          <a:schemeClr val="tx2"/>
        </a:solidFill>
        <a:ln>
          <a:solidFill>
            <a:schemeClr val="accent1"/>
          </a:solidFill>
        </a:ln>
      </dgm:spPr>
      <dgm:t>
        <a:bodyPr/>
        <a:lstStyle/>
        <a:p>
          <a:r>
            <a:rPr lang="en-US" sz="2200" smtClean="0">
              <a:latin typeface="+mj-lt"/>
            </a:rPr>
            <a:t>Element</a:t>
          </a:r>
        </a:p>
      </dgm:t>
    </dgm:pt>
    <dgm:pt modelId="{9BC062EC-7077-4E6D-9537-2408412F746D}" type="parTrans" cxnId="{78DA05E0-1764-465D-9C0D-5BEBF63CE038}">
      <dgm:prSet/>
      <dgm:spPr>
        <a:solidFill>
          <a:schemeClr val="tx2"/>
        </a:solidFill>
        <a:ln>
          <a:solidFill>
            <a:schemeClr val="accent1"/>
          </a:solidFill>
        </a:ln>
      </dgm:spPr>
      <dgm:t>
        <a:bodyPr/>
        <a:lstStyle/>
        <a:p>
          <a:endParaRPr lang="en-US"/>
        </a:p>
      </dgm:t>
    </dgm:pt>
    <dgm:pt modelId="{82F215D1-4B9D-463A-8993-955A29ED2025}" type="sibTrans" cxnId="{78DA05E0-1764-465D-9C0D-5BEBF63CE038}">
      <dgm:prSet/>
      <dgm:spPr/>
      <dgm:t>
        <a:bodyPr/>
        <a:lstStyle/>
        <a:p>
          <a:endParaRPr lang="en-US"/>
        </a:p>
      </dgm:t>
    </dgm:pt>
    <dgm:pt modelId="{DE8A0C9F-D207-4E11-8BD5-20CAFDE65EF7}">
      <dgm:prSet phldrT="[Text]" custT="1"/>
      <dgm:spPr>
        <a:solidFill>
          <a:schemeClr val="tx2"/>
        </a:solidFill>
        <a:ln>
          <a:solidFill>
            <a:schemeClr val="accent1"/>
          </a:solidFill>
        </a:ln>
      </dgm:spPr>
      <dgm:t>
        <a:bodyPr/>
        <a:lstStyle/>
        <a:p>
          <a:r>
            <a:rPr lang="en-US" sz="2200" smtClean="0">
              <a:latin typeface="+mj-lt"/>
            </a:rPr>
            <a:t>Element</a:t>
          </a:r>
        </a:p>
      </dgm:t>
    </dgm:pt>
    <dgm:pt modelId="{0F23FCF0-10DF-4F8C-9B4D-B59A7261D9F0}" type="parTrans" cxnId="{AFDC49EF-FF48-4163-9A2B-5C5B4CB92D2E}">
      <dgm:prSet/>
      <dgm:spPr>
        <a:solidFill>
          <a:schemeClr val="tx2"/>
        </a:solidFill>
        <a:ln>
          <a:solidFill>
            <a:schemeClr val="accent1"/>
          </a:solidFill>
        </a:ln>
      </dgm:spPr>
      <dgm:t>
        <a:bodyPr/>
        <a:lstStyle/>
        <a:p>
          <a:endParaRPr lang="en-US"/>
        </a:p>
      </dgm:t>
    </dgm:pt>
    <dgm:pt modelId="{EF9572C8-C1E3-47AF-9632-A9F8942950D5}" type="sibTrans" cxnId="{AFDC49EF-FF48-4163-9A2B-5C5B4CB92D2E}">
      <dgm:prSet/>
      <dgm:spPr/>
      <dgm:t>
        <a:bodyPr/>
        <a:lstStyle/>
        <a:p>
          <a:endParaRPr lang="en-US"/>
        </a:p>
      </dgm:t>
    </dgm:pt>
    <dgm:pt modelId="{0057DA43-5267-481E-93C6-B7D196ADA5A6}">
      <dgm:prSet phldrT="[Text]" custT="1"/>
      <dgm:spPr>
        <a:solidFill>
          <a:schemeClr val="tx2"/>
        </a:solidFill>
        <a:ln>
          <a:solidFill>
            <a:schemeClr val="accent1"/>
          </a:solidFill>
        </a:ln>
      </dgm:spPr>
      <dgm:t>
        <a:bodyPr/>
        <a:lstStyle/>
        <a:p>
          <a:r>
            <a:rPr lang="en-US" sz="2200" smtClean="0">
              <a:latin typeface="+mj-lt"/>
            </a:rPr>
            <a:t>Element</a:t>
          </a:r>
        </a:p>
      </dgm:t>
    </dgm:pt>
    <dgm:pt modelId="{64369D96-A55E-4700-9285-9045666F9818}" type="parTrans" cxnId="{B9AC96AB-4EC4-413E-944E-BCA54A994D97}">
      <dgm:prSet/>
      <dgm:spPr>
        <a:solidFill>
          <a:schemeClr val="tx2"/>
        </a:solidFill>
        <a:ln>
          <a:solidFill>
            <a:schemeClr val="accent1"/>
          </a:solidFill>
        </a:ln>
      </dgm:spPr>
      <dgm:t>
        <a:bodyPr/>
        <a:lstStyle/>
        <a:p>
          <a:endParaRPr lang="en-US"/>
        </a:p>
      </dgm:t>
    </dgm:pt>
    <dgm:pt modelId="{C0E0B01D-9558-4E1D-B889-7838756E8AC7}" type="sibTrans" cxnId="{B9AC96AB-4EC4-413E-944E-BCA54A994D97}">
      <dgm:prSet/>
      <dgm:spPr/>
      <dgm:t>
        <a:bodyPr/>
        <a:lstStyle/>
        <a:p>
          <a:endParaRPr lang="en-US"/>
        </a:p>
      </dgm:t>
    </dgm:pt>
    <dgm:pt modelId="{F53091CB-5706-4636-BF2E-6552D66E555E}" type="pres">
      <dgm:prSet presAssocID="{C05266CA-FDBD-4B45-ADBB-259885D23BE6}" presName="hierChild1" presStyleCnt="0">
        <dgm:presLayoutVars>
          <dgm:orgChart val="1"/>
          <dgm:chPref val="1"/>
          <dgm:dir/>
          <dgm:animOne val="branch"/>
          <dgm:animLvl val="lvl"/>
          <dgm:resizeHandles/>
        </dgm:presLayoutVars>
      </dgm:prSet>
      <dgm:spPr/>
      <dgm:t>
        <a:bodyPr/>
        <a:lstStyle/>
        <a:p>
          <a:endParaRPr lang="en-US"/>
        </a:p>
      </dgm:t>
    </dgm:pt>
    <dgm:pt modelId="{584A5A37-E3DC-4761-8AF4-51CFBCC351C7}" type="pres">
      <dgm:prSet presAssocID="{305C98E7-E302-4CB7-9483-166E7693C05F}" presName="hierRoot1" presStyleCnt="0">
        <dgm:presLayoutVars>
          <dgm:hierBranch val="init"/>
        </dgm:presLayoutVars>
      </dgm:prSet>
      <dgm:spPr/>
    </dgm:pt>
    <dgm:pt modelId="{E651D993-8A9D-4D8E-8430-C085B34EE52C}" type="pres">
      <dgm:prSet presAssocID="{305C98E7-E302-4CB7-9483-166E7693C05F}" presName="rootComposite1" presStyleCnt="0"/>
      <dgm:spPr/>
    </dgm:pt>
    <dgm:pt modelId="{9887BBBB-8978-48E0-A8C4-232CE0F46A8A}" type="pres">
      <dgm:prSet presAssocID="{305C98E7-E302-4CB7-9483-166E7693C05F}" presName="rootText1" presStyleLbl="node0" presStyleIdx="0" presStyleCnt="1" custLinFactNeighborX="1296" custLinFactNeighborY="3345">
        <dgm:presLayoutVars>
          <dgm:chPref val="3"/>
        </dgm:presLayoutVars>
      </dgm:prSet>
      <dgm:spPr/>
      <dgm:t>
        <a:bodyPr/>
        <a:lstStyle/>
        <a:p>
          <a:endParaRPr lang="en-US"/>
        </a:p>
      </dgm:t>
    </dgm:pt>
    <dgm:pt modelId="{2FD84A51-00DC-4B23-9513-31735E064D32}" type="pres">
      <dgm:prSet presAssocID="{305C98E7-E302-4CB7-9483-166E7693C05F}" presName="rootConnector1" presStyleLbl="node1" presStyleIdx="0" presStyleCnt="0"/>
      <dgm:spPr/>
      <dgm:t>
        <a:bodyPr/>
        <a:lstStyle/>
        <a:p>
          <a:endParaRPr lang="en-US"/>
        </a:p>
      </dgm:t>
    </dgm:pt>
    <dgm:pt modelId="{197B1C93-D903-4F20-B4DC-E0BB9D084AF6}" type="pres">
      <dgm:prSet presAssocID="{305C98E7-E302-4CB7-9483-166E7693C05F}" presName="hierChild2" presStyleCnt="0"/>
      <dgm:spPr/>
    </dgm:pt>
    <dgm:pt modelId="{28E350D2-3A38-4763-89EB-382B1B852173}" type="pres">
      <dgm:prSet presAssocID="{68881CF7-3C64-4335-AD5D-C2C180DB6602}" presName="Name64" presStyleLbl="parChTrans1D2" presStyleIdx="0" presStyleCnt="1"/>
      <dgm:spPr/>
      <dgm:t>
        <a:bodyPr/>
        <a:lstStyle/>
        <a:p>
          <a:endParaRPr lang="en-US"/>
        </a:p>
      </dgm:t>
    </dgm:pt>
    <dgm:pt modelId="{6E68404C-50AA-43B1-AFBE-E0CFEF936B90}" type="pres">
      <dgm:prSet presAssocID="{99A9F3B9-5A4E-4198-B0D6-9E5E60C62DEF}" presName="hierRoot2" presStyleCnt="0">
        <dgm:presLayoutVars>
          <dgm:hierBranch val="init"/>
        </dgm:presLayoutVars>
      </dgm:prSet>
      <dgm:spPr/>
    </dgm:pt>
    <dgm:pt modelId="{2386391E-250B-4F01-B695-FFD52459E803}" type="pres">
      <dgm:prSet presAssocID="{99A9F3B9-5A4E-4198-B0D6-9E5E60C62DEF}" presName="rootComposite" presStyleCnt="0"/>
      <dgm:spPr/>
    </dgm:pt>
    <dgm:pt modelId="{45A4F088-408A-4B29-9579-3908E4D6F4C0}" type="pres">
      <dgm:prSet presAssocID="{99A9F3B9-5A4E-4198-B0D6-9E5E60C62DEF}" presName="rootText" presStyleLbl="node2" presStyleIdx="0" presStyleCnt="1" custLinFactNeighborX="1296" custLinFactNeighborY="3345">
        <dgm:presLayoutVars>
          <dgm:chPref val="3"/>
        </dgm:presLayoutVars>
      </dgm:prSet>
      <dgm:spPr/>
      <dgm:t>
        <a:bodyPr/>
        <a:lstStyle/>
        <a:p>
          <a:endParaRPr lang="en-US"/>
        </a:p>
      </dgm:t>
    </dgm:pt>
    <dgm:pt modelId="{41CA497B-DA78-49B4-B140-B27A2CB0D130}" type="pres">
      <dgm:prSet presAssocID="{99A9F3B9-5A4E-4198-B0D6-9E5E60C62DEF}" presName="rootConnector" presStyleLbl="node2" presStyleIdx="0" presStyleCnt="1"/>
      <dgm:spPr/>
      <dgm:t>
        <a:bodyPr/>
        <a:lstStyle/>
        <a:p>
          <a:endParaRPr lang="en-US"/>
        </a:p>
      </dgm:t>
    </dgm:pt>
    <dgm:pt modelId="{258B79D5-6B5A-4862-BF01-E1DBFC04EEFD}" type="pres">
      <dgm:prSet presAssocID="{99A9F3B9-5A4E-4198-B0D6-9E5E60C62DEF}" presName="hierChild4" presStyleCnt="0"/>
      <dgm:spPr/>
    </dgm:pt>
    <dgm:pt modelId="{F6E77A52-F8E7-4775-A702-16EA12203C89}" type="pres">
      <dgm:prSet presAssocID="{7F6252EB-818D-4FD4-9338-692AA1B0A91F}" presName="Name64" presStyleLbl="parChTrans1D3" presStyleIdx="0" presStyleCnt="1"/>
      <dgm:spPr/>
      <dgm:t>
        <a:bodyPr/>
        <a:lstStyle/>
        <a:p>
          <a:endParaRPr lang="en-US"/>
        </a:p>
      </dgm:t>
    </dgm:pt>
    <dgm:pt modelId="{86A82EE1-5BC4-4E40-8B1B-A8098E838FE3}" type="pres">
      <dgm:prSet presAssocID="{67D45B85-4216-494F-BE0F-169B04562851}" presName="hierRoot2" presStyleCnt="0">
        <dgm:presLayoutVars>
          <dgm:hierBranch val="init"/>
        </dgm:presLayoutVars>
      </dgm:prSet>
      <dgm:spPr/>
    </dgm:pt>
    <dgm:pt modelId="{D6DC9772-758B-482F-A36A-042D8FFD7334}" type="pres">
      <dgm:prSet presAssocID="{67D45B85-4216-494F-BE0F-169B04562851}" presName="rootComposite" presStyleCnt="0"/>
      <dgm:spPr/>
    </dgm:pt>
    <dgm:pt modelId="{639CB7D4-E601-464F-A3A1-6AFC71413573}" type="pres">
      <dgm:prSet presAssocID="{67D45B85-4216-494F-BE0F-169B04562851}" presName="rootText" presStyleLbl="node3" presStyleIdx="0" presStyleCnt="1" custLinFactNeighborX="1296" custLinFactNeighborY="3345">
        <dgm:presLayoutVars>
          <dgm:chPref val="3"/>
        </dgm:presLayoutVars>
      </dgm:prSet>
      <dgm:spPr/>
      <dgm:t>
        <a:bodyPr/>
        <a:lstStyle/>
        <a:p>
          <a:endParaRPr lang="en-US"/>
        </a:p>
      </dgm:t>
    </dgm:pt>
    <dgm:pt modelId="{41D9E296-1B72-4BC6-9215-CDF4F57E0EE6}" type="pres">
      <dgm:prSet presAssocID="{67D45B85-4216-494F-BE0F-169B04562851}" presName="rootConnector" presStyleLbl="node3" presStyleIdx="0" presStyleCnt="1"/>
      <dgm:spPr/>
      <dgm:t>
        <a:bodyPr/>
        <a:lstStyle/>
        <a:p>
          <a:endParaRPr lang="en-US"/>
        </a:p>
      </dgm:t>
    </dgm:pt>
    <dgm:pt modelId="{B0023283-B109-462D-896D-2E08A7D6BE09}" type="pres">
      <dgm:prSet presAssocID="{67D45B85-4216-494F-BE0F-169B04562851}" presName="hierChild4" presStyleCnt="0"/>
      <dgm:spPr/>
    </dgm:pt>
    <dgm:pt modelId="{874073AA-0903-497E-9E7E-D41F64795AC6}" type="pres">
      <dgm:prSet presAssocID="{C6B50057-3C3A-4366-A410-20D45AED532F}" presName="Name64" presStyleLbl="parChTrans1D4" presStyleIdx="0" presStyleCnt="9"/>
      <dgm:spPr/>
      <dgm:t>
        <a:bodyPr/>
        <a:lstStyle/>
        <a:p>
          <a:endParaRPr lang="en-US"/>
        </a:p>
      </dgm:t>
    </dgm:pt>
    <dgm:pt modelId="{844BB040-FF59-4BB6-93A5-B2CE22791C7E}" type="pres">
      <dgm:prSet presAssocID="{BC2640CE-BE45-4F6D-915F-7582AF82149B}" presName="hierRoot2" presStyleCnt="0">
        <dgm:presLayoutVars>
          <dgm:hierBranch val="init"/>
        </dgm:presLayoutVars>
      </dgm:prSet>
      <dgm:spPr/>
    </dgm:pt>
    <dgm:pt modelId="{E2E76B41-297E-4367-BDBB-DBC641BD4714}" type="pres">
      <dgm:prSet presAssocID="{BC2640CE-BE45-4F6D-915F-7582AF82149B}" presName="rootComposite" presStyleCnt="0"/>
      <dgm:spPr/>
    </dgm:pt>
    <dgm:pt modelId="{713BBF46-EF24-4A6A-B572-C1D09155E680}" type="pres">
      <dgm:prSet presAssocID="{BC2640CE-BE45-4F6D-915F-7582AF82149B}" presName="rootText" presStyleLbl="node4" presStyleIdx="0" presStyleCnt="9" custLinFactNeighborX="1296" custLinFactNeighborY="3345">
        <dgm:presLayoutVars>
          <dgm:chPref val="3"/>
        </dgm:presLayoutVars>
      </dgm:prSet>
      <dgm:spPr/>
      <dgm:t>
        <a:bodyPr/>
        <a:lstStyle/>
        <a:p>
          <a:endParaRPr lang="en-US"/>
        </a:p>
      </dgm:t>
    </dgm:pt>
    <dgm:pt modelId="{38A7EBFC-9803-4BD5-8CEC-7EB4D4C8E0EE}" type="pres">
      <dgm:prSet presAssocID="{BC2640CE-BE45-4F6D-915F-7582AF82149B}" presName="rootConnector" presStyleLbl="node4" presStyleIdx="0" presStyleCnt="9"/>
      <dgm:spPr/>
      <dgm:t>
        <a:bodyPr/>
        <a:lstStyle/>
        <a:p>
          <a:endParaRPr lang="en-US"/>
        </a:p>
      </dgm:t>
    </dgm:pt>
    <dgm:pt modelId="{D85CA417-A8D5-456E-99F5-130100D64E14}" type="pres">
      <dgm:prSet presAssocID="{BC2640CE-BE45-4F6D-915F-7582AF82149B}" presName="hierChild4" presStyleCnt="0"/>
      <dgm:spPr/>
    </dgm:pt>
    <dgm:pt modelId="{917664A5-03DD-49C0-AA2F-8CCA47CEDF10}" type="pres">
      <dgm:prSet presAssocID="{A2EC6745-A294-459F-8897-4FD4BE5F5F63}" presName="Name64" presStyleLbl="parChTrans1D4" presStyleIdx="1" presStyleCnt="9"/>
      <dgm:spPr/>
      <dgm:t>
        <a:bodyPr/>
        <a:lstStyle/>
        <a:p>
          <a:endParaRPr lang="en-US"/>
        </a:p>
      </dgm:t>
    </dgm:pt>
    <dgm:pt modelId="{D3059828-2170-4BFC-9180-7D7985CB6E27}" type="pres">
      <dgm:prSet presAssocID="{98E01EF3-2748-45C0-981D-26712042B0E6}" presName="hierRoot2" presStyleCnt="0">
        <dgm:presLayoutVars>
          <dgm:hierBranch val="init"/>
        </dgm:presLayoutVars>
      </dgm:prSet>
      <dgm:spPr/>
    </dgm:pt>
    <dgm:pt modelId="{8A0E386F-EF56-4F09-B4F3-B041072E0D0B}" type="pres">
      <dgm:prSet presAssocID="{98E01EF3-2748-45C0-981D-26712042B0E6}" presName="rootComposite" presStyleCnt="0"/>
      <dgm:spPr/>
    </dgm:pt>
    <dgm:pt modelId="{8485AD32-66DB-4468-8AB9-318A21D0A786}" type="pres">
      <dgm:prSet presAssocID="{98E01EF3-2748-45C0-981D-26712042B0E6}" presName="rootText" presStyleLbl="node4" presStyleIdx="1" presStyleCnt="9" custLinFactNeighborX="1296" custLinFactNeighborY="3345">
        <dgm:presLayoutVars>
          <dgm:chPref val="3"/>
        </dgm:presLayoutVars>
      </dgm:prSet>
      <dgm:spPr/>
      <dgm:t>
        <a:bodyPr/>
        <a:lstStyle/>
        <a:p>
          <a:endParaRPr lang="en-US"/>
        </a:p>
      </dgm:t>
    </dgm:pt>
    <dgm:pt modelId="{10EE4DE9-BEF9-4F62-8B69-77D6C02C150E}" type="pres">
      <dgm:prSet presAssocID="{98E01EF3-2748-45C0-981D-26712042B0E6}" presName="rootConnector" presStyleLbl="node4" presStyleIdx="1" presStyleCnt="9"/>
      <dgm:spPr/>
      <dgm:t>
        <a:bodyPr/>
        <a:lstStyle/>
        <a:p>
          <a:endParaRPr lang="en-US"/>
        </a:p>
      </dgm:t>
    </dgm:pt>
    <dgm:pt modelId="{15FE1F05-0DE3-4E30-B3E2-FAA96D5FABA9}" type="pres">
      <dgm:prSet presAssocID="{98E01EF3-2748-45C0-981D-26712042B0E6}" presName="hierChild4" presStyleCnt="0"/>
      <dgm:spPr/>
    </dgm:pt>
    <dgm:pt modelId="{D33F0782-FA64-4CA3-84EE-6BEB751EBE57}" type="pres">
      <dgm:prSet presAssocID="{98E01EF3-2748-45C0-981D-26712042B0E6}" presName="hierChild5" presStyleCnt="0"/>
      <dgm:spPr/>
    </dgm:pt>
    <dgm:pt modelId="{F3AD6BBC-0F54-4558-AFA6-FC2E54A9D15A}" type="pres">
      <dgm:prSet presAssocID="{843F1A3F-6C71-4E83-BE16-3ABB98BDC993}" presName="Name64" presStyleLbl="parChTrans1D4" presStyleIdx="2" presStyleCnt="9"/>
      <dgm:spPr/>
      <dgm:t>
        <a:bodyPr/>
        <a:lstStyle/>
        <a:p>
          <a:endParaRPr lang="en-US"/>
        </a:p>
      </dgm:t>
    </dgm:pt>
    <dgm:pt modelId="{38DDFAEF-ABA3-4510-8817-02087F669710}" type="pres">
      <dgm:prSet presAssocID="{089B41C8-A3F6-4218-9955-C275735A5B54}" presName="hierRoot2" presStyleCnt="0">
        <dgm:presLayoutVars>
          <dgm:hierBranch val="init"/>
        </dgm:presLayoutVars>
      </dgm:prSet>
      <dgm:spPr/>
    </dgm:pt>
    <dgm:pt modelId="{BF535F58-F945-4C35-8AA0-3ADAF4F2A39A}" type="pres">
      <dgm:prSet presAssocID="{089B41C8-A3F6-4218-9955-C275735A5B54}" presName="rootComposite" presStyleCnt="0"/>
      <dgm:spPr/>
    </dgm:pt>
    <dgm:pt modelId="{B56EA9D9-1DDD-4AA5-A394-F9BFC7B13215}" type="pres">
      <dgm:prSet presAssocID="{089B41C8-A3F6-4218-9955-C275735A5B54}" presName="rootText" presStyleLbl="node4" presStyleIdx="2" presStyleCnt="9" custLinFactNeighborX="1296" custLinFactNeighborY="3345">
        <dgm:presLayoutVars>
          <dgm:chPref val="3"/>
        </dgm:presLayoutVars>
      </dgm:prSet>
      <dgm:spPr/>
      <dgm:t>
        <a:bodyPr/>
        <a:lstStyle/>
        <a:p>
          <a:endParaRPr lang="en-US"/>
        </a:p>
      </dgm:t>
    </dgm:pt>
    <dgm:pt modelId="{31706777-8B3C-44AE-AEF4-F36CA7071D53}" type="pres">
      <dgm:prSet presAssocID="{089B41C8-A3F6-4218-9955-C275735A5B54}" presName="rootConnector" presStyleLbl="node4" presStyleIdx="2" presStyleCnt="9"/>
      <dgm:spPr/>
      <dgm:t>
        <a:bodyPr/>
        <a:lstStyle/>
        <a:p>
          <a:endParaRPr lang="en-US"/>
        </a:p>
      </dgm:t>
    </dgm:pt>
    <dgm:pt modelId="{695CC6B3-6AFC-4049-92AB-CEBE1B79B30E}" type="pres">
      <dgm:prSet presAssocID="{089B41C8-A3F6-4218-9955-C275735A5B54}" presName="hierChild4" presStyleCnt="0"/>
      <dgm:spPr/>
    </dgm:pt>
    <dgm:pt modelId="{8522CA2F-46C0-4509-8E0B-6977CB0FD4B7}" type="pres">
      <dgm:prSet presAssocID="{089B41C8-A3F6-4218-9955-C275735A5B54}" presName="hierChild5" presStyleCnt="0"/>
      <dgm:spPr/>
    </dgm:pt>
    <dgm:pt modelId="{2403422C-B66E-4488-9009-CCBBFAAC4DDB}" type="pres">
      <dgm:prSet presAssocID="{BC2640CE-BE45-4F6D-915F-7582AF82149B}" presName="hierChild5" presStyleCnt="0"/>
      <dgm:spPr/>
    </dgm:pt>
    <dgm:pt modelId="{2143EC3E-31C1-42C9-B88B-73D6FAE180A5}" type="pres">
      <dgm:prSet presAssocID="{7EC2AF67-80CE-455A-A017-B9F747386B8C}" presName="Name64" presStyleLbl="parChTrans1D4" presStyleIdx="3" presStyleCnt="9"/>
      <dgm:spPr/>
      <dgm:t>
        <a:bodyPr/>
        <a:lstStyle/>
        <a:p>
          <a:endParaRPr lang="en-US"/>
        </a:p>
      </dgm:t>
    </dgm:pt>
    <dgm:pt modelId="{F036ED64-A5DC-4C7F-B22C-769D234623A9}" type="pres">
      <dgm:prSet presAssocID="{6BEFD6D6-18F1-4F6F-8C0D-A986FD1920D7}" presName="hierRoot2" presStyleCnt="0">
        <dgm:presLayoutVars>
          <dgm:hierBranch val="init"/>
        </dgm:presLayoutVars>
      </dgm:prSet>
      <dgm:spPr/>
    </dgm:pt>
    <dgm:pt modelId="{8549C85B-D3EA-4585-8A80-8BA683EEE285}" type="pres">
      <dgm:prSet presAssocID="{6BEFD6D6-18F1-4F6F-8C0D-A986FD1920D7}" presName="rootComposite" presStyleCnt="0"/>
      <dgm:spPr/>
    </dgm:pt>
    <dgm:pt modelId="{FB4D76BD-4793-44BE-A210-CF37E3B050E4}" type="pres">
      <dgm:prSet presAssocID="{6BEFD6D6-18F1-4F6F-8C0D-A986FD1920D7}" presName="rootText" presStyleLbl="node4" presStyleIdx="3" presStyleCnt="9" custLinFactNeighborX="1296" custLinFactNeighborY="3345">
        <dgm:presLayoutVars>
          <dgm:chPref val="3"/>
        </dgm:presLayoutVars>
      </dgm:prSet>
      <dgm:spPr/>
      <dgm:t>
        <a:bodyPr/>
        <a:lstStyle/>
        <a:p>
          <a:endParaRPr lang="en-US"/>
        </a:p>
      </dgm:t>
    </dgm:pt>
    <dgm:pt modelId="{FABA7965-5FBC-4559-827A-06EF601728D3}" type="pres">
      <dgm:prSet presAssocID="{6BEFD6D6-18F1-4F6F-8C0D-A986FD1920D7}" presName="rootConnector" presStyleLbl="node4" presStyleIdx="3" presStyleCnt="9"/>
      <dgm:spPr/>
      <dgm:t>
        <a:bodyPr/>
        <a:lstStyle/>
        <a:p>
          <a:endParaRPr lang="en-US"/>
        </a:p>
      </dgm:t>
    </dgm:pt>
    <dgm:pt modelId="{7331F02A-9D96-485E-B0AF-C1EE05380765}" type="pres">
      <dgm:prSet presAssocID="{6BEFD6D6-18F1-4F6F-8C0D-A986FD1920D7}" presName="hierChild4" presStyleCnt="0"/>
      <dgm:spPr/>
    </dgm:pt>
    <dgm:pt modelId="{F1D5B044-D66D-445E-8090-642EB5651EAD}" type="pres">
      <dgm:prSet presAssocID="{9BC062EC-7077-4E6D-9537-2408412F746D}" presName="Name64" presStyleLbl="parChTrans1D4" presStyleIdx="4" presStyleCnt="9"/>
      <dgm:spPr/>
      <dgm:t>
        <a:bodyPr/>
        <a:lstStyle/>
        <a:p>
          <a:endParaRPr lang="en-US"/>
        </a:p>
      </dgm:t>
    </dgm:pt>
    <dgm:pt modelId="{DC92B5FE-811A-4931-A441-ACA9BCB1FB30}" type="pres">
      <dgm:prSet presAssocID="{FFB04CD7-40EE-40BB-9B07-5E70144AD290}" presName="hierRoot2" presStyleCnt="0">
        <dgm:presLayoutVars>
          <dgm:hierBranch val="init"/>
        </dgm:presLayoutVars>
      </dgm:prSet>
      <dgm:spPr/>
    </dgm:pt>
    <dgm:pt modelId="{66237D12-025B-4246-AE7A-E25C134AD2C6}" type="pres">
      <dgm:prSet presAssocID="{FFB04CD7-40EE-40BB-9B07-5E70144AD290}" presName="rootComposite" presStyleCnt="0"/>
      <dgm:spPr/>
    </dgm:pt>
    <dgm:pt modelId="{15855936-BAAE-4D8F-BDA9-B7AAC2BBC3BD}" type="pres">
      <dgm:prSet presAssocID="{FFB04CD7-40EE-40BB-9B07-5E70144AD290}" presName="rootText" presStyleLbl="node4" presStyleIdx="4" presStyleCnt="9" custLinFactNeighborX="1296" custLinFactNeighborY="3345">
        <dgm:presLayoutVars>
          <dgm:chPref val="3"/>
        </dgm:presLayoutVars>
      </dgm:prSet>
      <dgm:spPr/>
      <dgm:t>
        <a:bodyPr/>
        <a:lstStyle/>
        <a:p>
          <a:endParaRPr lang="en-US"/>
        </a:p>
      </dgm:t>
    </dgm:pt>
    <dgm:pt modelId="{28301137-D739-4610-BC90-D76365623A5B}" type="pres">
      <dgm:prSet presAssocID="{FFB04CD7-40EE-40BB-9B07-5E70144AD290}" presName="rootConnector" presStyleLbl="node4" presStyleIdx="4" presStyleCnt="9"/>
      <dgm:spPr/>
      <dgm:t>
        <a:bodyPr/>
        <a:lstStyle/>
        <a:p>
          <a:endParaRPr lang="en-US"/>
        </a:p>
      </dgm:t>
    </dgm:pt>
    <dgm:pt modelId="{170D5455-485C-46A5-9B6F-A7E2D777A9E7}" type="pres">
      <dgm:prSet presAssocID="{FFB04CD7-40EE-40BB-9B07-5E70144AD290}" presName="hierChild4" presStyleCnt="0"/>
      <dgm:spPr/>
    </dgm:pt>
    <dgm:pt modelId="{A10B8310-EA11-43E4-BE1F-7FB21166F735}" type="pres">
      <dgm:prSet presAssocID="{FFB04CD7-40EE-40BB-9B07-5E70144AD290}" presName="hierChild5" presStyleCnt="0"/>
      <dgm:spPr/>
    </dgm:pt>
    <dgm:pt modelId="{F7BE9579-6013-4C3F-892B-A84842970F10}" type="pres">
      <dgm:prSet presAssocID="{0F23FCF0-10DF-4F8C-9B4D-B59A7261D9F0}" presName="Name64" presStyleLbl="parChTrans1D4" presStyleIdx="5" presStyleCnt="9"/>
      <dgm:spPr/>
      <dgm:t>
        <a:bodyPr/>
        <a:lstStyle/>
        <a:p>
          <a:endParaRPr lang="en-US"/>
        </a:p>
      </dgm:t>
    </dgm:pt>
    <dgm:pt modelId="{35C230E0-CD0C-4713-9EF8-93E90057A6A8}" type="pres">
      <dgm:prSet presAssocID="{DE8A0C9F-D207-4E11-8BD5-20CAFDE65EF7}" presName="hierRoot2" presStyleCnt="0">
        <dgm:presLayoutVars>
          <dgm:hierBranch val="init"/>
        </dgm:presLayoutVars>
      </dgm:prSet>
      <dgm:spPr/>
    </dgm:pt>
    <dgm:pt modelId="{F1D84603-EEFC-4ADD-AAB6-C510CFBE1B9F}" type="pres">
      <dgm:prSet presAssocID="{DE8A0C9F-D207-4E11-8BD5-20CAFDE65EF7}" presName="rootComposite" presStyleCnt="0"/>
      <dgm:spPr/>
    </dgm:pt>
    <dgm:pt modelId="{F01B6113-248D-49EE-92E1-6175FC679C2B}" type="pres">
      <dgm:prSet presAssocID="{DE8A0C9F-D207-4E11-8BD5-20CAFDE65EF7}" presName="rootText" presStyleLbl="node4" presStyleIdx="5" presStyleCnt="9" custLinFactNeighborX="1296" custLinFactNeighborY="3345">
        <dgm:presLayoutVars>
          <dgm:chPref val="3"/>
        </dgm:presLayoutVars>
      </dgm:prSet>
      <dgm:spPr/>
      <dgm:t>
        <a:bodyPr/>
        <a:lstStyle/>
        <a:p>
          <a:endParaRPr lang="en-US"/>
        </a:p>
      </dgm:t>
    </dgm:pt>
    <dgm:pt modelId="{C586ED59-ABF4-4290-8FBA-8DABE93F5640}" type="pres">
      <dgm:prSet presAssocID="{DE8A0C9F-D207-4E11-8BD5-20CAFDE65EF7}" presName="rootConnector" presStyleLbl="node4" presStyleIdx="5" presStyleCnt="9"/>
      <dgm:spPr/>
      <dgm:t>
        <a:bodyPr/>
        <a:lstStyle/>
        <a:p>
          <a:endParaRPr lang="en-US"/>
        </a:p>
      </dgm:t>
    </dgm:pt>
    <dgm:pt modelId="{87736FD8-BC40-4306-B35C-AADC3869B923}" type="pres">
      <dgm:prSet presAssocID="{DE8A0C9F-D207-4E11-8BD5-20CAFDE65EF7}" presName="hierChild4" presStyleCnt="0"/>
      <dgm:spPr/>
    </dgm:pt>
    <dgm:pt modelId="{B04627A9-9EB5-4559-A365-9D16905FCAFE}" type="pres">
      <dgm:prSet presAssocID="{DE8A0C9F-D207-4E11-8BD5-20CAFDE65EF7}" presName="hierChild5" presStyleCnt="0"/>
      <dgm:spPr/>
    </dgm:pt>
    <dgm:pt modelId="{A032C3AE-B6BB-4E22-96A1-67A25C8C6067}" type="pres">
      <dgm:prSet presAssocID="{6BEFD6D6-18F1-4F6F-8C0D-A986FD1920D7}" presName="hierChild5" presStyleCnt="0"/>
      <dgm:spPr/>
    </dgm:pt>
    <dgm:pt modelId="{42EAF45A-6692-4906-900A-9BAF2C5FD252}" type="pres">
      <dgm:prSet presAssocID="{90E021AF-2765-40A2-9A71-0D0DB1714920}" presName="Name64" presStyleLbl="parChTrans1D4" presStyleIdx="6" presStyleCnt="9"/>
      <dgm:spPr/>
      <dgm:t>
        <a:bodyPr/>
        <a:lstStyle/>
        <a:p>
          <a:endParaRPr lang="en-US"/>
        </a:p>
      </dgm:t>
    </dgm:pt>
    <dgm:pt modelId="{0F1ACF4F-3FDE-4F5A-927E-B6D2340A4589}" type="pres">
      <dgm:prSet presAssocID="{2D1149E8-75B9-4A70-BAA5-F5C4AF2EB16D}" presName="hierRoot2" presStyleCnt="0">
        <dgm:presLayoutVars>
          <dgm:hierBranch val="init"/>
        </dgm:presLayoutVars>
      </dgm:prSet>
      <dgm:spPr/>
    </dgm:pt>
    <dgm:pt modelId="{2A6153E8-99C1-4E8F-B80E-A42D9B3CB146}" type="pres">
      <dgm:prSet presAssocID="{2D1149E8-75B9-4A70-BAA5-F5C4AF2EB16D}" presName="rootComposite" presStyleCnt="0"/>
      <dgm:spPr/>
    </dgm:pt>
    <dgm:pt modelId="{97C84109-25C2-49A9-8E6C-BBF55DEB0C32}" type="pres">
      <dgm:prSet presAssocID="{2D1149E8-75B9-4A70-BAA5-F5C4AF2EB16D}" presName="rootText" presStyleLbl="node4" presStyleIdx="6" presStyleCnt="9" custLinFactNeighborX="1296" custLinFactNeighborY="3345">
        <dgm:presLayoutVars>
          <dgm:chPref val="3"/>
        </dgm:presLayoutVars>
      </dgm:prSet>
      <dgm:spPr/>
      <dgm:t>
        <a:bodyPr/>
        <a:lstStyle/>
        <a:p>
          <a:endParaRPr lang="en-US"/>
        </a:p>
      </dgm:t>
    </dgm:pt>
    <dgm:pt modelId="{54C00380-1C5C-493C-9DE3-3BF6E8BC5E58}" type="pres">
      <dgm:prSet presAssocID="{2D1149E8-75B9-4A70-BAA5-F5C4AF2EB16D}" presName="rootConnector" presStyleLbl="node4" presStyleIdx="6" presStyleCnt="9"/>
      <dgm:spPr/>
      <dgm:t>
        <a:bodyPr/>
        <a:lstStyle/>
        <a:p>
          <a:endParaRPr lang="en-US"/>
        </a:p>
      </dgm:t>
    </dgm:pt>
    <dgm:pt modelId="{4CF94BE3-D2DB-4CC2-8D1F-1E11F07660D0}" type="pres">
      <dgm:prSet presAssocID="{2D1149E8-75B9-4A70-BAA5-F5C4AF2EB16D}" presName="hierChild4" presStyleCnt="0"/>
      <dgm:spPr/>
    </dgm:pt>
    <dgm:pt modelId="{8CC88ACD-0CCA-4B4E-8572-6C2E903B525F}" type="pres">
      <dgm:prSet presAssocID="{64369D96-A55E-4700-9285-9045666F9818}" presName="Name64" presStyleLbl="parChTrans1D4" presStyleIdx="7" presStyleCnt="9"/>
      <dgm:spPr/>
      <dgm:t>
        <a:bodyPr/>
        <a:lstStyle/>
        <a:p>
          <a:endParaRPr lang="en-US"/>
        </a:p>
      </dgm:t>
    </dgm:pt>
    <dgm:pt modelId="{45EFB46E-3C2A-40C8-88C3-5E3C123CBB15}" type="pres">
      <dgm:prSet presAssocID="{0057DA43-5267-481E-93C6-B7D196ADA5A6}" presName="hierRoot2" presStyleCnt="0">
        <dgm:presLayoutVars>
          <dgm:hierBranch val="init"/>
        </dgm:presLayoutVars>
      </dgm:prSet>
      <dgm:spPr/>
    </dgm:pt>
    <dgm:pt modelId="{660246D7-D640-4A11-8CCD-0BE590A3853F}" type="pres">
      <dgm:prSet presAssocID="{0057DA43-5267-481E-93C6-B7D196ADA5A6}" presName="rootComposite" presStyleCnt="0"/>
      <dgm:spPr/>
    </dgm:pt>
    <dgm:pt modelId="{5318FF96-405D-4AD8-B02A-457DFDC24B99}" type="pres">
      <dgm:prSet presAssocID="{0057DA43-5267-481E-93C6-B7D196ADA5A6}" presName="rootText" presStyleLbl="node4" presStyleIdx="7" presStyleCnt="9" custLinFactNeighborX="1296" custLinFactNeighborY="3345">
        <dgm:presLayoutVars>
          <dgm:chPref val="3"/>
        </dgm:presLayoutVars>
      </dgm:prSet>
      <dgm:spPr/>
      <dgm:t>
        <a:bodyPr/>
        <a:lstStyle/>
        <a:p>
          <a:endParaRPr lang="en-US"/>
        </a:p>
      </dgm:t>
    </dgm:pt>
    <dgm:pt modelId="{D8D52D37-699B-4186-8BC5-85C657FF0551}" type="pres">
      <dgm:prSet presAssocID="{0057DA43-5267-481E-93C6-B7D196ADA5A6}" presName="rootConnector" presStyleLbl="node4" presStyleIdx="7" presStyleCnt="9"/>
      <dgm:spPr/>
      <dgm:t>
        <a:bodyPr/>
        <a:lstStyle/>
        <a:p>
          <a:endParaRPr lang="en-US"/>
        </a:p>
      </dgm:t>
    </dgm:pt>
    <dgm:pt modelId="{FA825E1E-90DD-474F-9859-FE3155D817C0}" type="pres">
      <dgm:prSet presAssocID="{0057DA43-5267-481E-93C6-B7D196ADA5A6}" presName="hierChild4" presStyleCnt="0"/>
      <dgm:spPr/>
    </dgm:pt>
    <dgm:pt modelId="{12359C2A-49F7-46A4-9B8E-1A9375C59435}" type="pres">
      <dgm:prSet presAssocID="{0057DA43-5267-481E-93C6-B7D196ADA5A6}" presName="hierChild5" presStyleCnt="0"/>
      <dgm:spPr/>
    </dgm:pt>
    <dgm:pt modelId="{AF1159B4-9E9E-45A0-85E2-4DFC5EC5C41E}" type="pres">
      <dgm:prSet presAssocID="{B71BA396-2835-42C1-8C1F-E1DA6F96D424}" presName="Name64" presStyleLbl="parChTrans1D4" presStyleIdx="8" presStyleCnt="9"/>
      <dgm:spPr/>
      <dgm:t>
        <a:bodyPr/>
        <a:lstStyle/>
        <a:p>
          <a:endParaRPr lang="en-US"/>
        </a:p>
      </dgm:t>
    </dgm:pt>
    <dgm:pt modelId="{4F61D890-04A4-4B85-BA9A-7578EFDF58A7}" type="pres">
      <dgm:prSet presAssocID="{B802440A-4E1E-40B3-98DB-A795A5BD467D}" presName="hierRoot2" presStyleCnt="0">
        <dgm:presLayoutVars>
          <dgm:hierBranch val="init"/>
        </dgm:presLayoutVars>
      </dgm:prSet>
      <dgm:spPr/>
    </dgm:pt>
    <dgm:pt modelId="{9265C57A-A884-4DC5-BD43-4FF41C4F087F}" type="pres">
      <dgm:prSet presAssocID="{B802440A-4E1E-40B3-98DB-A795A5BD467D}" presName="rootComposite" presStyleCnt="0"/>
      <dgm:spPr/>
    </dgm:pt>
    <dgm:pt modelId="{FBEEA6D0-17EC-412A-B0A2-80D7265B07BE}" type="pres">
      <dgm:prSet presAssocID="{B802440A-4E1E-40B3-98DB-A795A5BD467D}" presName="rootText" presStyleLbl="node4" presStyleIdx="8" presStyleCnt="9" custLinFactNeighborX="1296" custLinFactNeighborY="3345">
        <dgm:presLayoutVars>
          <dgm:chPref val="3"/>
        </dgm:presLayoutVars>
      </dgm:prSet>
      <dgm:spPr/>
      <dgm:t>
        <a:bodyPr/>
        <a:lstStyle/>
        <a:p>
          <a:endParaRPr lang="en-US"/>
        </a:p>
      </dgm:t>
    </dgm:pt>
    <dgm:pt modelId="{E06356C3-0125-4F70-AE0F-AFA31024D5D3}" type="pres">
      <dgm:prSet presAssocID="{B802440A-4E1E-40B3-98DB-A795A5BD467D}" presName="rootConnector" presStyleLbl="node4" presStyleIdx="8" presStyleCnt="9"/>
      <dgm:spPr/>
      <dgm:t>
        <a:bodyPr/>
        <a:lstStyle/>
        <a:p>
          <a:endParaRPr lang="en-US"/>
        </a:p>
      </dgm:t>
    </dgm:pt>
    <dgm:pt modelId="{6FB80B0C-EFE7-4C37-8B26-8274CEA306C6}" type="pres">
      <dgm:prSet presAssocID="{B802440A-4E1E-40B3-98DB-A795A5BD467D}" presName="hierChild4" presStyleCnt="0"/>
      <dgm:spPr/>
    </dgm:pt>
    <dgm:pt modelId="{D2E9B86A-3AE1-4853-AE8C-64091082E9FF}" type="pres">
      <dgm:prSet presAssocID="{B802440A-4E1E-40B3-98DB-A795A5BD467D}" presName="hierChild5" presStyleCnt="0"/>
      <dgm:spPr/>
    </dgm:pt>
    <dgm:pt modelId="{52836F59-D374-4675-954D-7D978BAD4882}" type="pres">
      <dgm:prSet presAssocID="{2D1149E8-75B9-4A70-BAA5-F5C4AF2EB16D}" presName="hierChild5" presStyleCnt="0"/>
      <dgm:spPr/>
    </dgm:pt>
    <dgm:pt modelId="{57ED60ED-486B-4872-AA9B-DEAAF69B910A}" type="pres">
      <dgm:prSet presAssocID="{67D45B85-4216-494F-BE0F-169B04562851}" presName="hierChild5" presStyleCnt="0"/>
      <dgm:spPr/>
    </dgm:pt>
    <dgm:pt modelId="{B2EDC114-29FE-4045-9470-69E2D74BA5D9}" type="pres">
      <dgm:prSet presAssocID="{99A9F3B9-5A4E-4198-B0D6-9E5E60C62DEF}" presName="hierChild5" presStyleCnt="0"/>
      <dgm:spPr/>
    </dgm:pt>
    <dgm:pt modelId="{61D7EC54-380C-4357-9447-3A9AA9C4B032}" type="pres">
      <dgm:prSet presAssocID="{305C98E7-E302-4CB7-9483-166E7693C05F}" presName="hierChild3" presStyleCnt="0"/>
      <dgm:spPr/>
    </dgm:pt>
  </dgm:ptLst>
  <dgm:cxnLst>
    <dgm:cxn modelId="{B9AC96AB-4EC4-413E-944E-BCA54A994D97}" srcId="{2D1149E8-75B9-4A70-BAA5-F5C4AF2EB16D}" destId="{0057DA43-5267-481E-93C6-B7D196ADA5A6}" srcOrd="0" destOrd="0" parTransId="{64369D96-A55E-4700-9285-9045666F9818}" sibTransId="{C0E0B01D-9558-4E1D-B889-7838756E8AC7}"/>
    <dgm:cxn modelId="{498A68CB-F84A-43B2-B9A0-DCA071FF1141}" type="presOf" srcId="{7EC2AF67-80CE-455A-A017-B9F747386B8C}" destId="{2143EC3E-31C1-42C9-B88B-73D6FAE180A5}" srcOrd="0" destOrd="0" presId="urn:microsoft.com/office/officeart/2009/3/layout/HorizontalOrganizationChart"/>
    <dgm:cxn modelId="{4C338F22-E375-48B8-A09C-7227F730940E}" srcId="{BC2640CE-BE45-4F6D-915F-7582AF82149B}" destId="{98E01EF3-2748-45C0-981D-26712042B0E6}" srcOrd="0" destOrd="0" parTransId="{A2EC6745-A294-459F-8897-4FD4BE5F5F63}" sibTransId="{FEC798BC-CFE9-4D80-B92B-553F1B25DA5F}"/>
    <dgm:cxn modelId="{B112CC77-E73B-4E6A-8429-B706BE5C23D2}" type="presOf" srcId="{2D1149E8-75B9-4A70-BAA5-F5C4AF2EB16D}" destId="{54C00380-1C5C-493C-9DE3-3BF6E8BC5E58}" srcOrd="1" destOrd="0" presId="urn:microsoft.com/office/officeart/2009/3/layout/HorizontalOrganizationChart"/>
    <dgm:cxn modelId="{35E1BF54-A973-4D98-AA31-16922348F798}" type="presOf" srcId="{843F1A3F-6C71-4E83-BE16-3ABB98BDC993}" destId="{F3AD6BBC-0F54-4558-AFA6-FC2E54A9D15A}" srcOrd="0" destOrd="0" presId="urn:microsoft.com/office/officeart/2009/3/layout/HorizontalOrganizationChart"/>
    <dgm:cxn modelId="{7525DEE0-8684-4DAF-8D14-37BD67B717B9}" type="presOf" srcId="{9BC062EC-7077-4E6D-9537-2408412F746D}" destId="{F1D5B044-D66D-445E-8090-642EB5651EAD}" srcOrd="0" destOrd="0" presId="urn:microsoft.com/office/officeart/2009/3/layout/HorizontalOrganizationChart"/>
    <dgm:cxn modelId="{0622AECA-4E67-4906-A3FE-DC616AE4623C}" type="presOf" srcId="{67D45B85-4216-494F-BE0F-169B04562851}" destId="{639CB7D4-E601-464F-A3A1-6AFC71413573}" srcOrd="0" destOrd="0" presId="urn:microsoft.com/office/officeart/2009/3/layout/HorizontalOrganizationChart"/>
    <dgm:cxn modelId="{E94B4B94-D938-4CD9-AFB8-B51214D70EFB}" type="presOf" srcId="{7F6252EB-818D-4FD4-9338-692AA1B0A91F}" destId="{F6E77A52-F8E7-4775-A702-16EA12203C89}" srcOrd="0" destOrd="0" presId="urn:microsoft.com/office/officeart/2009/3/layout/HorizontalOrganizationChart"/>
    <dgm:cxn modelId="{1881C9C7-5915-4EEF-B5D0-5226388B446B}" type="presOf" srcId="{6BEFD6D6-18F1-4F6F-8C0D-A986FD1920D7}" destId="{FABA7965-5FBC-4559-827A-06EF601728D3}" srcOrd="1" destOrd="0" presId="urn:microsoft.com/office/officeart/2009/3/layout/HorizontalOrganizationChart"/>
    <dgm:cxn modelId="{EB248A8A-B121-45A1-988C-A8B43BCE618C}" type="presOf" srcId="{C6B50057-3C3A-4366-A410-20D45AED532F}" destId="{874073AA-0903-497E-9E7E-D41F64795AC6}" srcOrd="0" destOrd="0" presId="urn:microsoft.com/office/officeart/2009/3/layout/HorizontalOrganizationChart"/>
    <dgm:cxn modelId="{9A5644EF-0A46-4C94-9E43-06CD21539B06}" type="presOf" srcId="{A2EC6745-A294-459F-8897-4FD4BE5F5F63}" destId="{917664A5-03DD-49C0-AA2F-8CCA47CEDF10}" srcOrd="0" destOrd="0" presId="urn:microsoft.com/office/officeart/2009/3/layout/HorizontalOrganizationChart"/>
    <dgm:cxn modelId="{6CF6A467-47D5-4CC5-9C9C-E144A52B172C}" type="presOf" srcId="{FFB04CD7-40EE-40BB-9B07-5E70144AD290}" destId="{28301137-D739-4610-BC90-D76365623A5B}" srcOrd="1" destOrd="0" presId="urn:microsoft.com/office/officeart/2009/3/layout/HorizontalOrganizationChart"/>
    <dgm:cxn modelId="{CEA382AC-A1FD-4E49-B5FD-62839F6FB649}" srcId="{67D45B85-4216-494F-BE0F-169B04562851}" destId="{BC2640CE-BE45-4F6D-915F-7582AF82149B}" srcOrd="0" destOrd="0" parTransId="{C6B50057-3C3A-4366-A410-20D45AED532F}" sibTransId="{84C645BD-B202-45E3-90F7-692C08150E70}"/>
    <dgm:cxn modelId="{1FBDC7B6-9944-42CC-A865-99E89AA4E0CA}" type="presOf" srcId="{B71BA396-2835-42C1-8C1F-E1DA6F96D424}" destId="{AF1159B4-9E9E-45A0-85E2-4DFC5EC5C41E}" srcOrd="0" destOrd="0" presId="urn:microsoft.com/office/officeart/2009/3/layout/HorizontalOrganizationChart"/>
    <dgm:cxn modelId="{5AEC6697-1820-43D0-80AB-6A0292699C02}" type="presOf" srcId="{089B41C8-A3F6-4218-9955-C275735A5B54}" destId="{31706777-8B3C-44AE-AEF4-F36CA7071D53}" srcOrd="1" destOrd="0" presId="urn:microsoft.com/office/officeart/2009/3/layout/HorizontalOrganizationChart"/>
    <dgm:cxn modelId="{AC1EBE4D-A28E-43D3-8EF2-F3A3537E7487}" type="presOf" srcId="{DE8A0C9F-D207-4E11-8BD5-20CAFDE65EF7}" destId="{F01B6113-248D-49EE-92E1-6175FC679C2B}" srcOrd="0" destOrd="0" presId="urn:microsoft.com/office/officeart/2009/3/layout/HorizontalOrganizationChart"/>
    <dgm:cxn modelId="{43FEC0B9-15DF-4A09-87DC-600771DAFF23}" type="presOf" srcId="{90E021AF-2765-40A2-9A71-0D0DB1714920}" destId="{42EAF45A-6692-4906-900A-9BAF2C5FD252}" srcOrd="0" destOrd="0" presId="urn:microsoft.com/office/officeart/2009/3/layout/HorizontalOrganizationChart"/>
    <dgm:cxn modelId="{E3D89063-43C5-472E-B25F-B4D6B16A4A37}" type="presOf" srcId="{0057DA43-5267-481E-93C6-B7D196ADA5A6}" destId="{D8D52D37-699B-4186-8BC5-85C657FF0551}" srcOrd="1" destOrd="0" presId="urn:microsoft.com/office/officeart/2009/3/layout/HorizontalOrganizationChart"/>
    <dgm:cxn modelId="{C62C6DF8-FB56-4682-BBEB-E11A15DB4AE3}" srcId="{67D45B85-4216-494F-BE0F-169B04562851}" destId="{2D1149E8-75B9-4A70-BAA5-F5C4AF2EB16D}" srcOrd="2" destOrd="0" parTransId="{90E021AF-2765-40A2-9A71-0D0DB1714920}" sibTransId="{CB5860BB-9E1E-461C-8DDE-C5E1F2C70F6E}"/>
    <dgm:cxn modelId="{50FE5014-B3FF-448A-AC30-E7B509071AA7}" type="presOf" srcId="{98E01EF3-2748-45C0-981D-26712042B0E6}" destId="{8485AD32-66DB-4468-8AB9-318A21D0A786}" srcOrd="0" destOrd="0" presId="urn:microsoft.com/office/officeart/2009/3/layout/HorizontalOrganizationChart"/>
    <dgm:cxn modelId="{E046D744-41E6-4D06-A831-64205BD9BDE9}" type="presOf" srcId="{FFB04CD7-40EE-40BB-9B07-5E70144AD290}" destId="{15855936-BAAE-4D8F-BDA9-B7AAC2BBC3BD}" srcOrd="0" destOrd="0" presId="urn:microsoft.com/office/officeart/2009/3/layout/HorizontalOrganizationChart"/>
    <dgm:cxn modelId="{B012E355-505F-4158-B0FC-162451F8ACB8}" type="presOf" srcId="{B802440A-4E1E-40B3-98DB-A795A5BD467D}" destId="{FBEEA6D0-17EC-412A-B0A2-80D7265B07BE}" srcOrd="0" destOrd="0" presId="urn:microsoft.com/office/officeart/2009/3/layout/HorizontalOrganizationChart"/>
    <dgm:cxn modelId="{61A6D3F8-0F5B-40FB-B6D1-98F2BACF63A7}" type="presOf" srcId="{BC2640CE-BE45-4F6D-915F-7582AF82149B}" destId="{713BBF46-EF24-4A6A-B572-C1D09155E680}" srcOrd="0" destOrd="0" presId="urn:microsoft.com/office/officeart/2009/3/layout/HorizontalOrganizationChart"/>
    <dgm:cxn modelId="{577DDF73-0853-4373-92D9-F1EFD878A8A4}" type="presOf" srcId="{C05266CA-FDBD-4B45-ADBB-259885D23BE6}" destId="{F53091CB-5706-4636-BF2E-6552D66E555E}" srcOrd="0" destOrd="0" presId="urn:microsoft.com/office/officeart/2009/3/layout/HorizontalOrganizationChart"/>
    <dgm:cxn modelId="{CB00DA56-AADF-4649-A9BB-1A45F84020F0}" type="presOf" srcId="{BC2640CE-BE45-4F6D-915F-7582AF82149B}" destId="{38A7EBFC-9803-4BD5-8CEC-7EB4D4C8E0EE}" srcOrd="1" destOrd="0" presId="urn:microsoft.com/office/officeart/2009/3/layout/HorizontalOrganizationChart"/>
    <dgm:cxn modelId="{912F1A13-0A7A-49B0-9430-B128EB8C1792}" type="presOf" srcId="{64369D96-A55E-4700-9285-9045666F9818}" destId="{8CC88ACD-0CCA-4B4E-8572-6C2E903B525F}" srcOrd="0" destOrd="0" presId="urn:microsoft.com/office/officeart/2009/3/layout/HorizontalOrganizationChart"/>
    <dgm:cxn modelId="{A33D7431-F799-4C3F-9AB6-5B7820F90E9D}" type="presOf" srcId="{98E01EF3-2748-45C0-981D-26712042B0E6}" destId="{10EE4DE9-BEF9-4F62-8B69-77D6C02C150E}" srcOrd="1" destOrd="0" presId="urn:microsoft.com/office/officeart/2009/3/layout/HorizontalOrganizationChart"/>
    <dgm:cxn modelId="{53093FB8-A692-4CAB-B1C2-44605B2144B7}" type="presOf" srcId="{0057DA43-5267-481E-93C6-B7D196ADA5A6}" destId="{5318FF96-405D-4AD8-B02A-457DFDC24B99}" srcOrd="0" destOrd="0" presId="urn:microsoft.com/office/officeart/2009/3/layout/HorizontalOrganizationChart"/>
    <dgm:cxn modelId="{AFDC49EF-FF48-4163-9A2B-5C5B4CB92D2E}" srcId="{6BEFD6D6-18F1-4F6F-8C0D-A986FD1920D7}" destId="{DE8A0C9F-D207-4E11-8BD5-20CAFDE65EF7}" srcOrd="1" destOrd="0" parTransId="{0F23FCF0-10DF-4F8C-9B4D-B59A7261D9F0}" sibTransId="{EF9572C8-C1E3-47AF-9632-A9F8942950D5}"/>
    <dgm:cxn modelId="{37DE70D0-BBD2-4D1B-93AA-E3858EB57232}" srcId="{305C98E7-E302-4CB7-9483-166E7693C05F}" destId="{99A9F3B9-5A4E-4198-B0D6-9E5E60C62DEF}" srcOrd="0" destOrd="0" parTransId="{68881CF7-3C64-4335-AD5D-C2C180DB6602}" sibTransId="{CF50E920-1581-40B3-972F-D9D7A3A2477D}"/>
    <dgm:cxn modelId="{B6774CAF-B5F5-49DA-B747-68421350C550}" type="presOf" srcId="{305C98E7-E302-4CB7-9483-166E7693C05F}" destId="{2FD84A51-00DC-4B23-9513-31735E064D32}" srcOrd="1" destOrd="0" presId="urn:microsoft.com/office/officeart/2009/3/layout/HorizontalOrganizationChart"/>
    <dgm:cxn modelId="{DAF27F97-A218-420D-A41C-9220895D1CE3}" type="presOf" srcId="{6BEFD6D6-18F1-4F6F-8C0D-A986FD1920D7}" destId="{FB4D76BD-4793-44BE-A210-CF37E3B050E4}" srcOrd="0" destOrd="0" presId="urn:microsoft.com/office/officeart/2009/3/layout/HorizontalOrganizationChart"/>
    <dgm:cxn modelId="{BFFAB9AB-6E47-4B04-B51C-1B1834FBEE4C}" srcId="{67D45B85-4216-494F-BE0F-169B04562851}" destId="{6BEFD6D6-18F1-4F6F-8C0D-A986FD1920D7}" srcOrd="1" destOrd="0" parTransId="{7EC2AF67-80CE-455A-A017-B9F747386B8C}" sibTransId="{2DA4C8F1-6CA7-4855-A0EF-17F6CF752E26}"/>
    <dgm:cxn modelId="{464AA306-A0F7-43D1-B9C8-D70FA779C480}" type="presOf" srcId="{99A9F3B9-5A4E-4198-B0D6-9E5E60C62DEF}" destId="{45A4F088-408A-4B29-9579-3908E4D6F4C0}" srcOrd="0" destOrd="0" presId="urn:microsoft.com/office/officeart/2009/3/layout/HorizontalOrganizationChart"/>
    <dgm:cxn modelId="{78DA05E0-1764-465D-9C0D-5BEBF63CE038}" srcId="{6BEFD6D6-18F1-4F6F-8C0D-A986FD1920D7}" destId="{FFB04CD7-40EE-40BB-9B07-5E70144AD290}" srcOrd="0" destOrd="0" parTransId="{9BC062EC-7077-4E6D-9537-2408412F746D}" sibTransId="{82F215D1-4B9D-463A-8993-955A29ED2025}"/>
    <dgm:cxn modelId="{BEF5DDEF-2EA2-47D8-9243-2456CD76A756}" type="presOf" srcId="{305C98E7-E302-4CB7-9483-166E7693C05F}" destId="{9887BBBB-8978-48E0-A8C4-232CE0F46A8A}" srcOrd="0" destOrd="0" presId="urn:microsoft.com/office/officeart/2009/3/layout/HorizontalOrganizationChart"/>
    <dgm:cxn modelId="{4CEC3474-9DAB-4177-87AE-788614D43E27}" srcId="{C05266CA-FDBD-4B45-ADBB-259885D23BE6}" destId="{305C98E7-E302-4CB7-9483-166E7693C05F}" srcOrd="0" destOrd="0" parTransId="{94AA4B85-4E60-4CC4-B96B-B9D127692B5E}" sibTransId="{B161985B-FC22-4370-98F3-FD8B330670E7}"/>
    <dgm:cxn modelId="{F00611A2-CEE4-40F3-B21F-42C4ED81AB4A}" type="presOf" srcId="{B802440A-4E1E-40B3-98DB-A795A5BD467D}" destId="{E06356C3-0125-4F70-AE0F-AFA31024D5D3}" srcOrd="1" destOrd="0" presId="urn:microsoft.com/office/officeart/2009/3/layout/HorizontalOrganizationChart"/>
    <dgm:cxn modelId="{430730A7-B225-4867-84C6-AC9EF0E45DD0}" type="presOf" srcId="{99A9F3B9-5A4E-4198-B0D6-9E5E60C62DEF}" destId="{41CA497B-DA78-49B4-B140-B27A2CB0D130}" srcOrd="1" destOrd="0" presId="urn:microsoft.com/office/officeart/2009/3/layout/HorizontalOrganizationChart"/>
    <dgm:cxn modelId="{9C265D68-396A-41F2-9A81-DD43A4AD1183}" type="presOf" srcId="{67D45B85-4216-494F-BE0F-169B04562851}" destId="{41D9E296-1B72-4BC6-9215-CDF4F57E0EE6}" srcOrd="1" destOrd="0" presId="urn:microsoft.com/office/officeart/2009/3/layout/HorizontalOrganizationChart"/>
    <dgm:cxn modelId="{E0BA6A16-666B-4684-9E7D-34CF8607705B}" srcId="{BC2640CE-BE45-4F6D-915F-7582AF82149B}" destId="{089B41C8-A3F6-4218-9955-C275735A5B54}" srcOrd="1" destOrd="0" parTransId="{843F1A3F-6C71-4E83-BE16-3ABB98BDC993}" sibTransId="{07118A54-6CB4-4504-8F3E-71C2AEFC31FD}"/>
    <dgm:cxn modelId="{4A1EA1F0-9D4A-43C2-8E9F-E9EA24ABD945}" type="presOf" srcId="{2D1149E8-75B9-4A70-BAA5-F5C4AF2EB16D}" destId="{97C84109-25C2-49A9-8E6C-BBF55DEB0C32}" srcOrd="0" destOrd="0" presId="urn:microsoft.com/office/officeart/2009/3/layout/HorizontalOrganizationChart"/>
    <dgm:cxn modelId="{4B784D3F-CFEC-4DFE-9A12-652D3687CF05}" type="presOf" srcId="{68881CF7-3C64-4335-AD5D-C2C180DB6602}" destId="{28E350D2-3A38-4763-89EB-382B1B852173}" srcOrd="0" destOrd="0" presId="urn:microsoft.com/office/officeart/2009/3/layout/HorizontalOrganizationChart"/>
    <dgm:cxn modelId="{053FFA25-4830-4D2F-A567-C3DE44CDDFFB}" srcId="{2D1149E8-75B9-4A70-BAA5-F5C4AF2EB16D}" destId="{B802440A-4E1E-40B3-98DB-A795A5BD467D}" srcOrd="1" destOrd="0" parTransId="{B71BA396-2835-42C1-8C1F-E1DA6F96D424}" sibTransId="{1D6B56B0-EC91-4897-A2B9-197D09BAE289}"/>
    <dgm:cxn modelId="{17A2B74B-9DC1-4E11-8AC6-09AC4E7A4CB1}" type="presOf" srcId="{0F23FCF0-10DF-4F8C-9B4D-B59A7261D9F0}" destId="{F7BE9579-6013-4C3F-892B-A84842970F10}" srcOrd="0" destOrd="0" presId="urn:microsoft.com/office/officeart/2009/3/layout/HorizontalOrganizationChart"/>
    <dgm:cxn modelId="{A3B95F6E-A87D-4C34-90FF-50D9E1E3F143}" type="presOf" srcId="{DE8A0C9F-D207-4E11-8BD5-20CAFDE65EF7}" destId="{C586ED59-ABF4-4290-8FBA-8DABE93F5640}" srcOrd="1" destOrd="0" presId="urn:microsoft.com/office/officeart/2009/3/layout/HorizontalOrganizationChart"/>
    <dgm:cxn modelId="{4444E9DA-9C22-412E-9983-FE81977611BF}" type="presOf" srcId="{089B41C8-A3F6-4218-9955-C275735A5B54}" destId="{B56EA9D9-1DDD-4AA5-A394-F9BFC7B13215}" srcOrd="0" destOrd="0" presId="urn:microsoft.com/office/officeart/2009/3/layout/HorizontalOrganizationChart"/>
    <dgm:cxn modelId="{E614A899-40B7-4CD2-A011-04F875886F01}" srcId="{99A9F3B9-5A4E-4198-B0D6-9E5E60C62DEF}" destId="{67D45B85-4216-494F-BE0F-169B04562851}" srcOrd="0" destOrd="0" parTransId="{7F6252EB-818D-4FD4-9338-692AA1B0A91F}" sibTransId="{F141AAF0-2711-4B6A-A993-2ACCB86DF79C}"/>
    <dgm:cxn modelId="{6333C7AB-3C8E-4785-BFA7-CA99F9BB92FB}" type="presParOf" srcId="{F53091CB-5706-4636-BF2E-6552D66E555E}" destId="{584A5A37-E3DC-4761-8AF4-51CFBCC351C7}" srcOrd="0" destOrd="0" presId="urn:microsoft.com/office/officeart/2009/3/layout/HorizontalOrganizationChart"/>
    <dgm:cxn modelId="{A73E46FD-A734-4CA7-A035-A0510BE49791}" type="presParOf" srcId="{584A5A37-E3DC-4761-8AF4-51CFBCC351C7}" destId="{E651D993-8A9D-4D8E-8430-C085B34EE52C}" srcOrd="0" destOrd="0" presId="urn:microsoft.com/office/officeart/2009/3/layout/HorizontalOrganizationChart"/>
    <dgm:cxn modelId="{094B8331-4018-4A0B-AA36-41B27E9F5ADC}" type="presParOf" srcId="{E651D993-8A9D-4D8E-8430-C085B34EE52C}" destId="{9887BBBB-8978-48E0-A8C4-232CE0F46A8A}" srcOrd="0" destOrd="0" presId="urn:microsoft.com/office/officeart/2009/3/layout/HorizontalOrganizationChart"/>
    <dgm:cxn modelId="{2D6C3851-BE57-4BBC-A2B1-BAB47E178DE8}" type="presParOf" srcId="{E651D993-8A9D-4D8E-8430-C085B34EE52C}" destId="{2FD84A51-00DC-4B23-9513-31735E064D32}" srcOrd="1" destOrd="0" presId="urn:microsoft.com/office/officeart/2009/3/layout/HorizontalOrganizationChart"/>
    <dgm:cxn modelId="{4F13B899-0A1F-4AA0-86D1-083360CE8298}" type="presParOf" srcId="{584A5A37-E3DC-4761-8AF4-51CFBCC351C7}" destId="{197B1C93-D903-4F20-B4DC-E0BB9D084AF6}" srcOrd="1" destOrd="0" presId="urn:microsoft.com/office/officeart/2009/3/layout/HorizontalOrganizationChart"/>
    <dgm:cxn modelId="{43A211A8-E27C-4F7C-B465-B42E9878AC06}" type="presParOf" srcId="{197B1C93-D903-4F20-B4DC-E0BB9D084AF6}" destId="{28E350D2-3A38-4763-89EB-382B1B852173}" srcOrd="0" destOrd="0" presId="urn:microsoft.com/office/officeart/2009/3/layout/HorizontalOrganizationChart"/>
    <dgm:cxn modelId="{E4814622-1A88-497C-8DCD-331987762B03}" type="presParOf" srcId="{197B1C93-D903-4F20-B4DC-E0BB9D084AF6}" destId="{6E68404C-50AA-43B1-AFBE-E0CFEF936B90}" srcOrd="1" destOrd="0" presId="urn:microsoft.com/office/officeart/2009/3/layout/HorizontalOrganizationChart"/>
    <dgm:cxn modelId="{FE13D0B4-DC0E-4C7F-8E4E-0F476C2C83B8}" type="presParOf" srcId="{6E68404C-50AA-43B1-AFBE-E0CFEF936B90}" destId="{2386391E-250B-4F01-B695-FFD52459E803}" srcOrd="0" destOrd="0" presId="urn:microsoft.com/office/officeart/2009/3/layout/HorizontalOrganizationChart"/>
    <dgm:cxn modelId="{0B77EB1E-92A3-48E2-BB35-B7D994CA19F6}" type="presParOf" srcId="{2386391E-250B-4F01-B695-FFD52459E803}" destId="{45A4F088-408A-4B29-9579-3908E4D6F4C0}" srcOrd="0" destOrd="0" presId="urn:microsoft.com/office/officeart/2009/3/layout/HorizontalOrganizationChart"/>
    <dgm:cxn modelId="{42197B82-706F-47D5-A6FD-F4DC3332FA26}" type="presParOf" srcId="{2386391E-250B-4F01-B695-FFD52459E803}" destId="{41CA497B-DA78-49B4-B140-B27A2CB0D130}" srcOrd="1" destOrd="0" presId="urn:microsoft.com/office/officeart/2009/3/layout/HorizontalOrganizationChart"/>
    <dgm:cxn modelId="{8CF1ED62-7714-4ED2-89A1-2512A6B5CC8E}" type="presParOf" srcId="{6E68404C-50AA-43B1-AFBE-E0CFEF936B90}" destId="{258B79D5-6B5A-4862-BF01-E1DBFC04EEFD}" srcOrd="1" destOrd="0" presId="urn:microsoft.com/office/officeart/2009/3/layout/HorizontalOrganizationChart"/>
    <dgm:cxn modelId="{2ACAE9B7-09BF-4050-915F-BD12B449442D}" type="presParOf" srcId="{258B79D5-6B5A-4862-BF01-E1DBFC04EEFD}" destId="{F6E77A52-F8E7-4775-A702-16EA12203C89}" srcOrd="0" destOrd="0" presId="urn:microsoft.com/office/officeart/2009/3/layout/HorizontalOrganizationChart"/>
    <dgm:cxn modelId="{378C5721-9157-4D34-B67F-6ABD0CC99935}" type="presParOf" srcId="{258B79D5-6B5A-4862-BF01-E1DBFC04EEFD}" destId="{86A82EE1-5BC4-4E40-8B1B-A8098E838FE3}" srcOrd="1" destOrd="0" presId="urn:microsoft.com/office/officeart/2009/3/layout/HorizontalOrganizationChart"/>
    <dgm:cxn modelId="{3AA1E175-042C-4E59-B6D7-C300D861A620}" type="presParOf" srcId="{86A82EE1-5BC4-4E40-8B1B-A8098E838FE3}" destId="{D6DC9772-758B-482F-A36A-042D8FFD7334}" srcOrd="0" destOrd="0" presId="urn:microsoft.com/office/officeart/2009/3/layout/HorizontalOrganizationChart"/>
    <dgm:cxn modelId="{5AD98DD1-C950-4D1F-B03A-AAA972567EE7}" type="presParOf" srcId="{D6DC9772-758B-482F-A36A-042D8FFD7334}" destId="{639CB7D4-E601-464F-A3A1-6AFC71413573}" srcOrd="0" destOrd="0" presId="urn:microsoft.com/office/officeart/2009/3/layout/HorizontalOrganizationChart"/>
    <dgm:cxn modelId="{67F36825-F75D-404A-884D-CBF4370B0160}" type="presParOf" srcId="{D6DC9772-758B-482F-A36A-042D8FFD7334}" destId="{41D9E296-1B72-4BC6-9215-CDF4F57E0EE6}" srcOrd="1" destOrd="0" presId="urn:microsoft.com/office/officeart/2009/3/layout/HorizontalOrganizationChart"/>
    <dgm:cxn modelId="{A3D9C19D-4BDD-43EB-8F9C-43704141F784}" type="presParOf" srcId="{86A82EE1-5BC4-4E40-8B1B-A8098E838FE3}" destId="{B0023283-B109-462D-896D-2E08A7D6BE09}" srcOrd="1" destOrd="0" presId="urn:microsoft.com/office/officeart/2009/3/layout/HorizontalOrganizationChart"/>
    <dgm:cxn modelId="{B4FF76B5-D19E-4055-86DE-DA004E753E1F}" type="presParOf" srcId="{B0023283-B109-462D-896D-2E08A7D6BE09}" destId="{874073AA-0903-497E-9E7E-D41F64795AC6}" srcOrd="0" destOrd="0" presId="urn:microsoft.com/office/officeart/2009/3/layout/HorizontalOrganizationChart"/>
    <dgm:cxn modelId="{59DCE4BD-3B1B-44A0-80AD-86CDE486F34C}" type="presParOf" srcId="{B0023283-B109-462D-896D-2E08A7D6BE09}" destId="{844BB040-FF59-4BB6-93A5-B2CE22791C7E}" srcOrd="1" destOrd="0" presId="urn:microsoft.com/office/officeart/2009/3/layout/HorizontalOrganizationChart"/>
    <dgm:cxn modelId="{4CAB4CEA-CED0-4E0D-9581-623C783450EE}" type="presParOf" srcId="{844BB040-FF59-4BB6-93A5-B2CE22791C7E}" destId="{E2E76B41-297E-4367-BDBB-DBC641BD4714}" srcOrd="0" destOrd="0" presId="urn:microsoft.com/office/officeart/2009/3/layout/HorizontalOrganizationChart"/>
    <dgm:cxn modelId="{F2355ED4-CA87-4475-813F-CFA7051DA253}" type="presParOf" srcId="{E2E76B41-297E-4367-BDBB-DBC641BD4714}" destId="{713BBF46-EF24-4A6A-B572-C1D09155E680}" srcOrd="0" destOrd="0" presId="urn:microsoft.com/office/officeart/2009/3/layout/HorizontalOrganizationChart"/>
    <dgm:cxn modelId="{F8E4FA57-6407-49B0-91E6-8EAE6368B2AA}" type="presParOf" srcId="{E2E76B41-297E-4367-BDBB-DBC641BD4714}" destId="{38A7EBFC-9803-4BD5-8CEC-7EB4D4C8E0EE}" srcOrd="1" destOrd="0" presId="urn:microsoft.com/office/officeart/2009/3/layout/HorizontalOrganizationChart"/>
    <dgm:cxn modelId="{13174F50-B2CB-44CE-8689-70D93786E73E}" type="presParOf" srcId="{844BB040-FF59-4BB6-93A5-B2CE22791C7E}" destId="{D85CA417-A8D5-456E-99F5-130100D64E14}" srcOrd="1" destOrd="0" presId="urn:microsoft.com/office/officeart/2009/3/layout/HorizontalOrganizationChart"/>
    <dgm:cxn modelId="{7D4A0553-BBBA-4BF7-A1D6-4E5014E76FEE}" type="presParOf" srcId="{D85CA417-A8D5-456E-99F5-130100D64E14}" destId="{917664A5-03DD-49C0-AA2F-8CCA47CEDF10}" srcOrd="0" destOrd="0" presId="urn:microsoft.com/office/officeart/2009/3/layout/HorizontalOrganizationChart"/>
    <dgm:cxn modelId="{C384C2D0-0936-440C-99C8-81799BE939FB}" type="presParOf" srcId="{D85CA417-A8D5-456E-99F5-130100D64E14}" destId="{D3059828-2170-4BFC-9180-7D7985CB6E27}" srcOrd="1" destOrd="0" presId="urn:microsoft.com/office/officeart/2009/3/layout/HorizontalOrganizationChart"/>
    <dgm:cxn modelId="{A060B3E1-9798-4AE4-B477-944EB9DAD3AB}" type="presParOf" srcId="{D3059828-2170-4BFC-9180-7D7985CB6E27}" destId="{8A0E386F-EF56-4F09-B4F3-B041072E0D0B}" srcOrd="0" destOrd="0" presId="urn:microsoft.com/office/officeart/2009/3/layout/HorizontalOrganizationChart"/>
    <dgm:cxn modelId="{4FD1F117-0BC1-411F-93D1-52460F987499}" type="presParOf" srcId="{8A0E386F-EF56-4F09-B4F3-B041072E0D0B}" destId="{8485AD32-66DB-4468-8AB9-318A21D0A786}" srcOrd="0" destOrd="0" presId="urn:microsoft.com/office/officeart/2009/3/layout/HorizontalOrganizationChart"/>
    <dgm:cxn modelId="{D0F640FF-81FC-4412-9309-9CE9E175B219}" type="presParOf" srcId="{8A0E386F-EF56-4F09-B4F3-B041072E0D0B}" destId="{10EE4DE9-BEF9-4F62-8B69-77D6C02C150E}" srcOrd="1" destOrd="0" presId="urn:microsoft.com/office/officeart/2009/3/layout/HorizontalOrganizationChart"/>
    <dgm:cxn modelId="{E255C56C-4B32-4780-A4CC-47D8CA5FF6B3}" type="presParOf" srcId="{D3059828-2170-4BFC-9180-7D7985CB6E27}" destId="{15FE1F05-0DE3-4E30-B3E2-FAA96D5FABA9}" srcOrd="1" destOrd="0" presId="urn:microsoft.com/office/officeart/2009/3/layout/HorizontalOrganizationChart"/>
    <dgm:cxn modelId="{A54EF2EE-34CC-4660-82A7-371939E95662}" type="presParOf" srcId="{D3059828-2170-4BFC-9180-7D7985CB6E27}" destId="{D33F0782-FA64-4CA3-84EE-6BEB751EBE57}" srcOrd="2" destOrd="0" presId="urn:microsoft.com/office/officeart/2009/3/layout/HorizontalOrganizationChart"/>
    <dgm:cxn modelId="{35CCBD10-E850-4BF7-9D41-A2B2893152DC}" type="presParOf" srcId="{D85CA417-A8D5-456E-99F5-130100D64E14}" destId="{F3AD6BBC-0F54-4558-AFA6-FC2E54A9D15A}" srcOrd="2" destOrd="0" presId="urn:microsoft.com/office/officeart/2009/3/layout/HorizontalOrganizationChart"/>
    <dgm:cxn modelId="{F240F001-36C9-41BA-8D30-AC481C68E6D9}" type="presParOf" srcId="{D85CA417-A8D5-456E-99F5-130100D64E14}" destId="{38DDFAEF-ABA3-4510-8817-02087F669710}" srcOrd="3" destOrd="0" presId="urn:microsoft.com/office/officeart/2009/3/layout/HorizontalOrganizationChart"/>
    <dgm:cxn modelId="{CE0F20DF-ED49-43C9-80A5-AE5672D12605}" type="presParOf" srcId="{38DDFAEF-ABA3-4510-8817-02087F669710}" destId="{BF535F58-F945-4C35-8AA0-3ADAF4F2A39A}" srcOrd="0" destOrd="0" presId="urn:microsoft.com/office/officeart/2009/3/layout/HorizontalOrganizationChart"/>
    <dgm:cxn modelId="{35A2D923-D173-438E-A135-12FF14C42637}" type="presParOf" srcId="{BF535F58-F945-4C35-8AA0-3ADAF4F2A39A}" destId="{B56EA9D9-1DDD-4AA5-A394-F9BFC7B13215}" srcOrd="0" destOrd="0" presId="urn:microsoft.com/office/officeart/2009/3/layout/HorizontalOrganizationChart"/>
    <dgm:cxn modelId="{536FFFFF-9FA2-4515-B10B-00ACD7DF2E89}" type="presParOf" srcId="{BF535F58-F945-4C35-8AA0-3ADAF4F2A39A}" destId="{31706777-8B3C-44AE-AEF4-F36CA7071D53}" srcOrd="1" destOrd="0" presId="urn:microsoft.com/office/officeart/2009/3/layout/HorizontalOrganizationChart"/>
    <dgm:cxn modelId="{0DD6CBC8-DCE6-4AE1-AF8A-6A3EBE26BC92}" type="presParOf" srcId="{38DDFAEF-ABA3-4510-8817-02087F669710}" destId="{695CC6B3-6AFC-4049-92AB-CEBE1B79B30E}" srcOrd="1" destOrd="0" presId="urn:microsoft.com/office/officeart/2009/3/layout/HorizontalOrganizationChart"/>
    <dgm:cxn modelId="{F2316B72-760F-41E3-A36A-27493AFB6B8C}" type="presParOf" srcId="{38DDFAEF-ABA3-4510-8817-02087F669710}" destId="{8522CA2F-46C0-4509-8E0B-6977CB0FD4B7}" srcOrd="2" destOrd="0" presId="urn:microsoft.com/office/officeart/2009/3/layout/HorizontalOrganizationChart"/>
    <dgm:cxn modelId="{AAEB136C-AE63-4AF2-8E18-07E50F716C90}" type="presParOf" srcId="{844BB040-FF59-4BB6-93A5-B2CE22791C7E}" destId="{2403422C-B66E-4488-9009-CCBBFAAC4DDB}" srcOrd="2" destOrd="0" presId="urn:microsoft.com/office/officeart/2009/3/layout/HorizontalOrganizationChart"/>
    <dgm:cxn modelId="{92CA7D98-1B84-4881-9EBE-AF4CD9E32DD2}" type="presParOf" srcId="{B0023283-B109-462D-896D-2E08A7D6BE09}" destId="{2143EC3E-31C1-42C9-B88B-73D6FAE180A5}" srcOrd="2" destOrd="0" presId="urn:microsoft.com/office/officeart/2009/3/layout/HorizontalOrganizationChart"/>
    <dgm:cxn modelId="{14D00A6F-BFD5-48AE-91EB-AC18E5E07895}" type="presParOf" srcId="{B0023283-B109-462D-896D-2E08A7D6BE09}" destId="{F036ED64-A5DC-4C7F-B22C-769D234623A9}" srcOrd="3" destOrd="0" presId="urn:microsoft.com/office/officeart/2009/3/layout/HorizontalOrganizationChart"/>
    <dgm:cxn modelId="{2BBAC60E-C983-4CC0-8434-80C7576FD8FE}" type="presParOf" srcId="{F036ED64-A5DC-4C7F-B22C-769D234623A9}" destId="{8549C85B-D3EA-4585-8A80-8BA683EEE285}" srcOrd="0" destOrd="0" presId="urn:microsoft.com/office/officeart/2009/3/layout/HorizontalOrganizationChart"/>
    <dgm:cxn modelId="{00804A27-AFE5-4D0B-8F6B-E1C6B80BF06E}" type="presParOf" srcId="{8549C85B-D3EA-4585-8A80-8BA683EEE285}" destId="{FB4D76BD-4793-44BE-A210-CF37E3B050E4}" srcOrd="0" destOrd="0" presId="urn:microsoft.com/office/officeart/2009/3/layout/HorizontalOrganizationChart"/>
    <dgm:cxn modelId="{9CB45626-DA31-4CA9-A674-4564A979E6C8}" type="presParOf" srcId="{8549C85B-D3EA-4585-8A80-8BA683EEE285}" destId="{FABA7965-5FBC-4559-827A-06EF601728D3}" srcOrd="1" destOrd="0" presId="urn:microsoft.com/office/officeart/2009/3/layout/HorizontalOrganizationChart"/>
    <dgm:cxn modelId="{EEA666F9-E104-490C-88BE-C603C619486B}" type="presParOf" srcId="{F036ED64-A5DC-4C7F-B22C-769D234623A9}" destId="{7331F02A-9D96-485E-B0AF-C1EE05380765}" srcOrd="1" destOrd="0" presId="urn:microsoft.com/office/officeart/2009/3/layout/HorizontalOrganizationChart"/>
    <dgm:cxn modelId="{C74616CB-8743-4DFE-AEE4-CEB6BEDDD9CB}" type="presParOf" srcId="{7331F02A-9D96-485E-B0AF-C1EE05380765}" destId="{F1D5B044-D66D-445E-8090-642EB5651EAD}" srcOrd="0" destOrd="0" presId="urn:microsoft.com/office/officeart/2009/3/layout/HorizontalOrganizationChart"/>
    <dgm:cxn modelId="{A315A3E2-2DB9-4269-8EA6-6E2A8A462857}" type="presParOf" srcId="{7331F02A-9D96-485E-B0AF-C1EE05380765}" destId="{DC92B5FE-811A-4931-A441-ACA9BCB1FB30}" srcOrd="1" destOrd="0" presId="urn:microsoft.com/office/officeart/2009/3/layout/HorizontalOrganizationChart"/>
    <dgm:cxn modelId="{59812AE0-14D6-439F-A07B-337651254DC7}" type="presParOf" srcId="{DC92B5FE-811A-4931-A441-ACA9BCB1FB30}" destId="{66237D12-025B-4246-AE7A-E25C134AD2C6}" srcOrd="0" destOrd="0" presId="urn:microsoft.com/office/officeart/2009/3/layout/HorizontalOrganizationChart"/>
    <dgm:cxn modelId="{7B5F34A9-E8A3-48DD-BD2B-A97CC06D6CCB}" type="presParOf" srcId="{66237D12-025B-4246-AE7A-E25C134AD2C6}" destId="{15855936-BAAE-4D8F-BDA9-B7AAC2BBC3BD}" srcOrd="0" destOrd="0" presId="urn:microsoft.com/office/officeart/2009/3/layout/HorizontalOrganizationChart"/>
    <dgm:cxn modelId="{AE4519B4-A914-4E8E-93DB-F06AFC2514E1}" type="presParOf" srcId="{66237D12-025B-4246-AE7A-E25C134AD2C6}" destId="{28301137-D739-4610-BC90-D76365623A5B}" srcOrd="1" destOrd="0" presId="urn:microsoft.com/office/officeart/2009/3/layout/HorizontalOrganizationChart"/>
    <dgm:cxn modelId="{2020231C-02C6-41B1-B14F-E3E97EAA8B8A}" type="presParOf" srcId="{DC92B5FE-811A-4931-A441-ACA9BCB1FB30}" destId="{170D5455-485C-46A5-9B6F-A7E2D777A9E7}" srcOrd="1" destOrd="0" presId="urn:microsoft.com/office/officeart/2009/3/layout/HorizontalOrganizationChart"/>
    <dgm:cxn modelId="{74AAE5DC-8BED-44DA-9C55-273A12B358C5}" type="presParOf" srcId="{DC92B5FE-811A-4931-A441-ACA9BCB1FB30}" destId="{A10B8310-EA11-43E4-BE1F-7FB21166F735}" srcOrd="2" destOrd="0" presId="urn:microsoft.com/office/officeart/2009/3/layout/HorizontalOrganizationChart"/>
    <dgm:cxn modelId="{0A50618B-5988-4508-B904-00505AEFF6CB}" type="presParOf" srcId="{7331F02A-9D96-485E-B0AF-C1EE05380765}" destId="{F7BE9579-6013-4C3F-892B-A84842970F10}" srcOrd="2" destOrd="0" presId="urn:microsoft.com/office/officeart/2009/3/layout/HorizontalOrganizationChart"/>
    <dgm:cxn modelId="{49DE70AC-EC5D-4773-8A37-746D059CD97D}" type="presParOf" srcId="{7331F02A-9D96-485E-B0AF-C1EE05380765}" destId="{35C230E0-CD0C-4713-9EF8-93E90057A6A8}" srcOrd="3" destOrd="0" presId="urn:microsoft.com/office/officeart/2009/3/layout/HorizontalOrganizationChart"/>
    <dgm:cxn modelId="{6A09D8B9-1AEE-44A6-BED2-9B9059801F86}" type="presParOf" srcId="{35C230E0-CD0C-4713-9EF8-93E90057A6A8}" destId="{F1D84603-EEFC-4ADD-AAB6-C510CFBE1B9F}" srcOrd="0" destOrd="0" presId="urn:microsoft.com/office/officeart/2009/3/layout/HorizontalOrganizationChart"/>
    <dgm:cxn modelId="{F8849F3C-2434-46E3-A102-D3A60991B740}" type="presParOf" srcId="{F1D84603-EEFC-4ADD-AAB6-C510CFBE1B9F}" destId="{F01B6113-248D-49EE-92E1-6175FC679C2B}" srcOrd="0" destOrd="0" presId="urn:microsoft.com/office/officeart/2009/3/layout/HorizontalOrganizationChart"/>
    <dgm:cxn modelId="{16004501-D9B5-4B19-AFA3-72B13CF584C7}" type="presParOf" srcId="{F1D84603-EEFC-4ADD-AAB6-C510CFBE1B9F}" destId="{C586ED59-ABF4-4290-8FBA-8DABE93F5640}" srcOrd="1" destOrd="0" presId="urn:microsoft.com/office/officeart/2009/3/layout/HorizontalOrganizationChart"/>
    <dgm:cxn modelId="{0537E974-D996-4F34-A787-BF740964D9BD}" type="presParOf" srcId="{35C230E0-CD0C-4713-9EF8-93E90057A6A8}" destId="{87736FD8-BC40-4306-B35C-AADC3869B923}" srcOrd="1" destOrd="0" presId="urn:microsoft.com/office/officeart/2009/3/layout/HorizontalOrganizationChart"/>
    <dgm:cxn modelId="{78D155BF-B17B-45DC-B30E-D33D94BBAABD}" type="presParOf" srcId="{35C230E0-CD0C-4713-9EF8-93E90057A6A8}" destId="{B04627A9-9EB5-4559-A365-9D16905FCAFE}" srcOrd="2" destOrd="0" presId="urn:microsoft.com/office/officeart/2009/3/layout/HorizontalOrganizationChart"/>
    <dgm:cxn modelId="{2DEA7D0F-6644-4731-BF5A-D2A0688FA6E4}" type="presParOf" srcId="{F036ED64-A5DC-4C7F-B22C-769D234623A9}" destId="{A032C3AE-B6BB-4E22-96A1-67A25C8C6067}" srcOrd="2" destOrd="0" presId="urn:microsoft.com/office/officeart/2009/3/layout/HorizontalOrganizationChart"/>
    <dgm:cxn modelId="{ED8D1056-D240-4091-BAB1-913D32DD437B}" type="presParOf" srcId="{B0023283-B109-462D-896D-2E08A7D6BE09}" destId="{42EAF45A-6692-4906-900A-9BAF2C5FD252}" srcOrd="4" destOrd="0" presId="urn:microsoft.com/office/officeart/2009/3/layout/HorizontalOrganizationChart"/>
    <dgm:cxn modelId="{EDCE93A6-22B1-440F-81C4-1591BBF729C4}" type="presParOf" srcId="{B0023283-B109-462D-896D-2E08A7D6BE09}" destId="{0F1ACF4F-3FDE-4F5A-927E-B6D2340A4589}" srcOrd="5" destOrd="0" presId="urn:microsoft.com/office/officeart/2009/3/layout/HorizontalOrganizationChart"/>
    <dgm:cxn modelId="{AED2228C-734D-4EB2-9F77-0CB9C95C20AF}" type="presParOf" srcId="{0F1ACF4F-3FDE-4F5A-927E-B6D2340A4589}" destId="{2A6153E8-99C1-4E8F-B80E-A42D9B3CB146}" srcOrd="0" destOrd="0" presId="urn:microsoft.com/office/officeart/2009/3/layout/HorizontalOrganizationChart"/>
    <dgm:cxn modelId="{1E60F9A2-08CC-4264-9CC5-93525F98218B}" type="presParOf" srcId="{2A6153E8-99C1-4E8F-B80E-A42D9B3CB146}" destId="{97C84109-25C2-49A9-8E6C-BBF55DEB0C32}" srcOrd="0" destOrd="0" presId="urn:microsoft.com/office/officeart/2009/3/layout/HorizontalOrganizationChart"/>
    <dgm:cxn modelId="{3DB95B38-6542-4D39-B12C-D70718D68CFB}" type="presParOf" srcId="{2A6153E8-99C1-4E8F-B80E-A42D9B3CB146}" destId="{54C00380-1C5C-493C-9DE3-3BF6E8BC5E58}" srcOrd="1" destOrd="0" presId="urn:microsoft.com/office/officeart/2009/3/layout/HorizontalOrganizationChart"/>
    <dgm:cxn modelId="{D0B0CE16-84EF-424F-951B-34A612C6563E}" type="presParOf" srcId="{0F1ACF4F-3FDE-4F5A-927E-B6D2340A4589}" destId="{4CF94BE3-D2DB-4CC2-8D1F-1E11F07660D0}" srcOrd="1" destOrd="0" presId="urn:microsoft.com/office/officeart/2009/3/layout/HorizontalOrganizationChart"/>
    <dgm:cxn modelId="{608C0FFE-8A9A-457F-A6B5-42D11A0AD489}" type="presParOf" srcId="{4CF94BE3-D2DB-4CC2-8D1F-1E11F07660D0}" destId="{8CC88ACD-0CCA-4B4E-8572-6C2E903B525F}" srcOrd="0" destOrd="0" presId="urn:microsoft.com/office/officeart/2009/3/layout/HorizontalOrganizationChart"/>
    <dgm:cxn modelId="{3B80E971-CA64-4CA1-8647-EEE60A6DB6AF}" type="presParOf" srcId="{4CF94BE3-D2DB-4CC2-8D1F-1E11F07660D0}" destId="{45EFB46E-3C2A-40C8-88C3-5E3C123CBB15}" srcOrd="1" destOrd="0" presId="urn:microsoft.com/office/officeart/2009/3/layout/HorizontalOrganizationChart"/>
    <dgm:cxn modelId="{6CF56D5F-2AA8-48FE-A9EE-A3F7ADFA6A7E}" type="presParOf" srcId="{45EFB46E-3C2A-40C8-88C3-5E3C123CBB15}" destId="{660246D7-D640-4A11-8CCD-0BE590A3853F}" srcOrd="0" destOrd="0" presId="urn:microsoft.com/office/officeart/2009/3/layout/HorizontalOrganizationChart"/>
    <dgm:cxn modelId="{E3D06EEF-4511-4F9D-8822-651B1CAED81F}" type="presParOf" srcId="{660246D7-D640-4A11-8CCD-0BE590A3853F}" destId="{5318FF96-405D-4AD8-B02A-457DFDC24B99}" srcOrd="0" destOrd="0" presId="urn:microsoft.com/office/officeart/2009/3/layout/HorizontalOrganizationChart"/>
    <dgm:cxn modelId="{37F81033-39E0-4E65-B8DA-A8EEB3952EF5}" type="presParOf" srcId="{660246D7-D640-4A11-8CCD-0BE590A3853F}" destId="{D8D52D37-699B-4186-8BC5-85C657FF0551}" srcOrd="1" destOrd="0" presId="urn:microsoft.com/office/officeart/2009/3/layout/HorizontalOrganizationChart"/>
    <dgm:cxn modelId="{0B004751-36F0-42CC-B3CC-5515C8EB83C6}" type="presParOf" srcId="{45EFB46E-3C2A-40C8-88C3-5E3C123CBB15}" destId="{FA825E1E-90DD-474F-9859-FE3155D817C0}" srcOrd="1" destOrd="0" presId="urn:microsoft.com/office/officeart/2009/3/layout/HorizontalOrganizationChart"/>
    <dgm:cxn modelId="{90408997-D70C-473E-9324-CA3794BDBF50}" type="presParOf" srcId="{45EFB46E-3C2A-40C8-88C3-5E3C123CBB15}" destId="{12359C2A-49F7-46A4-9B8E-1A9375C59435}" srcOrd="2" destOrd="0" presId="urn:microsoft.com/office/officeart/2009/3/layout/HorizontalOrganizationChart"/>
    <dgm:cxn modelId="{77546F2D-E15C-4E36-934D-1F0B704B8AB0}" type="presParOf" srcId="{4CF94BE3-D2DB-4CC2-8D1F-1E11F07660D0}" destId="{AF1159B4-9E9E-45A0-85E2-4DFC5EC5C41E}" srcOrd="2" destOrd="0" presId="urn:microsoft.com/office/officeart/2009/3/layout/HorizontalOrganizationChart"/>
    <dgm:cxn modelId="{BDD1DB9B-CE85-49FF-BC77-A5183ADA2B9E}" type="presParOf" srcId="{4CF94BE3-D2DB-4CC2-8D1F-1E11F07660D0}" destId="{4F61D890-04A4-4B85-BA9A-7578EFDF58A7}" srcOrd="3" destOrd="0" presId="urn:microsoft.com/office/officeart/2009/3/layout/HorizontalOrganizationChart"/>
    <dgm:cxn modelId="{7C2EB5BF-6B33-439A-B7F9-2E25BE16D0A9}" type="presParOf" srcId="{4F61D890-04A4-4B85-BA9A-7578EFDF58A7}" destId="{9265C57A-A884-4DC5-BD43-4FF41C4F087F}" srcOrd="0" destOrd="0" presId="urn:microsoft.com/office/officeart/2009/3/layout/HorizontalOrganizationChart"/>
    <dgm:cxn modelId="{04D9161D-F402-459B-9F87-07EA81FE36E7}" type="presParOf" srcId="{9265C57A-A884-4DC5-BD43-4FF41C4F087F}" destId="{FBEEA6D0-17EC-412A-B0A2-80D7265B07BE}" srcOrd="0" destOrd="0" presId="urn:microsoft.com/office/officeart/2009/3/layout/HorizontalOrganizationChart"/>
    <dgm:cxn modelId="{05404C6A-4423-47E7-891A-F23863F09B19}" type="presParOf" srcId="{9265C57A-A884-4DC5-BD43-4FF41C4F087F}" destId="{E06356C3-0125-4F70-AE0F-AFA31024D5D3}" srcOrd="1" destOrd="0" presId="urn:microsoft.com/office/officeart/2009/3/layout/HorizontalOrganizationChart"/>
    <dgm:cxn modelId="{38B63866-CD62-4669-928E-78224B2427E5}" type="presParOf" srcId="{4F61D890-04A4-4B85-BA9A-7578EFDF58A7}" destId="{6FB80B0C-EFE7-4C37-8B26-8274CEA306C6}" srcOrd="1" destOrd="0" presId="urn:microsoft.com/office/officeart/2009/3/layout/HorizontalOrganizationChart"/>
    <dgm:cxn modelId="{FCBB0D1E-AB94-4E77-A8CD-F73AB3B0710C}" type="presParOf" srcId="{4F61D890-04A4-4B85-BA9A-7578EFDF58A7}" destId="{D2E9B86A-3AE1-4853-AE8C-64091082E9FF}" srcOrd="2" destOrd="0" presId="urn:microsoft.com/office/officeart/2009/3/layout/HorizontalOrganizationChart"/>
    <dgm:cxn modelId="{49704417-ABCF-4004-9A43-B620C7C78A39}" type="presParOf" srcId="{0F1ACF4F-3FDE-4F5A-927E-B6D2340A4589}" destId="{52836F59-D374-4675-954D-7D978BAD4882}" srcOrd="2" destOrd="0" presId="urn:microsoft.com/office/officeart/2009/3/layout/HorizontalOrganizationChart"/>
    <dgm:cxn modelId="{555504BE-75E9-4D17-8E79-404E15DF5A9B}" type="presParOf" srcId="{86A82EE1-5BC4-4E40-8B1B-A8098E838FE3}" destId="{57ED60ED-486B-4872-AA9B-DEAAF69B910A}" srcOrd="2" destOrd="0" presId="urn:microsoft.com/office/officeart/2009/3/layout/HorizontalOrganizationChart"/>
    <dgm:cxn modelId="{71512D2B-2811-44DD-86AB-B1798B2AB147}" type="presParOf" srcId="{6E68404C-50AA-43B1-AFBE-E0CFEF936B90}" destId="{B2EDC114-29FE-4045-9470-69E2D74BA5D9}" srcOrd="2" destOrd="0" presId="urn:microsoft.com/office/officeart/2009/3/layout/HorizontalOrganizationChart"/>
    <dgm:cxn modelId="{C47310F0-5FD0-434D-ACCA-2A33B86FEF66}" type="presParOf" srcId="{584A5A37-E3DC-4761-8AF4-51CFBCC351C7}" destId="{61D7EC54-380C-4357-9447-3A9AA9C4B032}" srcOrd="2" destOrd="0" presId="urn:microsoft.com/office/officeart/2009/3/layout/HorizontalOrganizationChar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9DC2D-CF9C-48DC-B679-F3FB699DDAED}" type="doc">
      <dgm:prSet loTypeId="urn:microsoft.com/office/officeart/2009/layout/CirclePictureHierarchy" loCatId="hierarchy" qsTypeId="urn:microsoft.com/office/officeart/2005/8/quickstyle/simple1" qsCatId="simple" csTypeId="urn:microsoft.com/office/officeart/2005/8/colors/accent2_2" csCatId="accent2" phldr="1"/>
      <dgm:spPr/>
      <dgm:t>
        <a:bodyPr/>
        <a:lstStyle/>
        <a:p>
          <a:endParaRPr lang="en-US"/>
        </a:p>
      </dgm:t>
    </dgm:pt>
    <dgm:pt modelId="{44700F56-5B95-461A-8A8B-52F91ED3381F}">
      <dgm:prSet phldrT="[Text]"/>
      <dgm:spPr/>
      <dgm:t>
        <a:bodyPr/>
        <a:lstStyle/>
        <a:p>
          <a:endParaRPr lang="en-US"/>
        </a:p>
      </dgm:t>
    </dgm:pt>
    <dgm:pt modelId="{94571B0D-7ABC-4054-9C5F-BD05C46C843A}" type="parTrans" cxnId="{06BAD4AA-79C8-44F6-9AD7-3F10A4E35B6B}">
      <dgm:prSet/>
      <dgm:spPr>
        <a:solidFill>
          <a:schemeClr val="tx2"/>
        </a:solidFill>
        <a:ln>
          <a:solidFill>
            <a:schemeClr val="accent1"/>
          </a:solidFill>
        </a:ln>
      </dgm:spPr>
      <dgm:t>
        <a:bodyPr/>
        <a:lstStyle/>
        <a:p>
          <a:endParaRPr lang="en-US"/>
        </a:p>
      </dgm:t>
    </dgm:pt>
    <dgm:pt modelId="{4BF3033D-844E-4E84-B1F2-D6DE0D133D91}" type="sibTrans" cxnId="{06BAD4AA-79C8-44F6-9AD7-3F10A4E35B6B}">
      <dgm:prSet/>
      <dgm:spPr/>
      <dgm:t>
        <a:bodyPr/>
        <a:lstStyle/>
        <a:p>
          <a:endParaRPr lang="en-US"/>
        </a:p>
      </dgm:t>
    </dgm:pt>
    <dgm:pt modelId="{4478D6AD-9676-48A2-BE24-C0E0E4CD6AB0}">
      <dgm:prSet phldrT="[Text]"/>
      <dgm:spPr/>
      <dgm:t>
        <a:bodyPr/>
        <a:lstStyle/>
        <a:p>
          <a:endParaRPr lang="en-US"/>
        </a:p>
      </dgm:t>
    </dgm:pt>
    <dgm:pt modelId="{974A4253-6333-4403-B6F5-FDC605BCE1C3}" type="parTrans" cxnId="{BCBAF080-1D06-4B92-A0D7-742E191732FA}">
      <dgm:prSet/>
      <dgm:spPr/>
      <dgm:t>
        <a:bodyPr/>
        <a:lstStyle/>
        <a:p>
          <a:endParaRPr lang="en-US"/>
        </a:p>
      </dgm:t>
    </dgm:pt>
    <dgm:pt modelId="{F83CBEFB-B8AD-4E03-AD74-908A60875A9A}" type="sibTrans" cxnId="{BCBAF080-1D06-4B92-A0D7-742E191732FA}">
      <dgm:prSet/>
      <dgm:spPr/>
      <dgm:t>
        <a:bodyPr/>
        <a:lstStyle/>
        <a:p>
          <a:endParaRPr lang="en-US"/>
        </a:p>
      </dgm:t>
    </dgm:pt>
    <dgm:pt modelId="{BEFD67B3-1C20-446D-8551-8E294C76410A}">
      <dgm:prSet phldrT="[Text]"/>
      <dgm:spPr/>
      <dgm:t>
        <a:bodyPr/>
        <a:lstStyle/>
        <a:p>
          <a:endParaRPr lang="en-US"/>
        </a:p>
      </dgm:t>
    </dgm:pt>
    <dgm:pt modelId="{F81B485E-ED0C-493B-AD3E-3E8CCAFB1074}" type="parTrans" cxnId="{B77D374D-A947-4043-9C1A-0626D74D91EA}">
      <dgm:prSet/>
      <dgm:spPr>
        <a:ln>
          <a:solidFill>
            <a:schemeClr val="tx2"/>
          </a:solidFill>
        </a:ln>
      </dgm:spPr>
      <dgm:t>
        <a:bodyPr/>
        <a:lstStyle/>
        <a:p>
          <a:endParaRPr lang="en-US"/>
        </a:p>
      </dgm:t>
    </dgm:pt>
    <dgm:pt modelId="{E461714C-DE31-41D0-9D14-3865E0979885}" type="sibTrans" cxnId="{B77D374D-A947-4043-9C1A-0626D74D91EA}">
      <dgm:prSet/>
      <dgm:spPr/>
      <dgm:t>
        <a:bodyPr/>
        <a:lstStyle/>
        <a:p>
          <a:endParaRPr lang="en-US"/>
        </a:p>
      </dgm:t>
    </dgm:pt>
    <dgm:pt modelId="{593C01A7-1592-428D-8B1A-35D8063E185B}">
      <dgm:prSet phldrT="[Text]"/>
      <dgm:spPr/>
      <dgm:t>
        <a:bodyPr/>
        <a:lstStyle/>
        <a:p>
          <a:endParaRPr lang="en-US"/>
        </a:p>
      </dgm:t>
    </dgm:pt>
    <dgm:pt modelId="{F679A156-D2EA-4E95-A821-54E2AE6BA38B}" type="parTrans" cxnId="{1DE282D3-750C-4619-AB66-474453B37394}">
      <dgm:prSet/>
      <dgm:spPr>
        <a:ln>
          <a:solidFill>
            <a:schemeClr val="accent1"/>
          </a:solidFill>
        </a:ln>
      </dgm:spPr>
      <dgm:t>
        <a:bodyPr/>
        <a:lstStyle/>
        <a:p>
          <a:endParaRPr lang="en-US"/>
        </a:p>
      </dgm:t>
    </dgm:pt>
    <dgm:pt modelId="{870A9DA1-54F1-4EC2-9DDA-D00CE3E3C69B}" type="sibTrans" cxnId="{1DE282D3-750C-4619-AB66-474453B37394}">
      <dgm:prSet/>
      <dgm:spPr/>
      <dgm:t>
        <a:bodyPr/>
        <a:lstStyle/>
        <a:p>
          <a:endParaRPr lang="en-US"/>
        </a:p>
      </dgm:t>
    </dgm:pt>
    <dgm:pt modelId="{A908A2A3-2246-43D3-90D7-39200023FB48}">
      <dgm:prSet phldrT="[Text]"/>
      <dgm:spPr/>
      <dgm:t>
        <a:bodyPr/>
        <a:lstStyle/>
        <a:p>
          <a:endParaRPr lang="en-US"/>
        </a:p>
      </dgm:t>
    </dgm:pt>
    <dgm:pt modelId="{74149934-A261-4C1D-8E73-6FB9479EC680}" type="parTrans" cxnId="{25EE1008-00E0-41D1-A183-BF1D1C4BFA3B}">
      <dgm:prSet/>
      <dgm:spPr>
        <a:ln>
          <a:solidFill>
            <a:schemeClr val="tx2"/>
          </a:solidFill>
        </a:ln>
      </dgm:spPr>
      <dgm:t>
        <a:bodyPr/>
        <a:lstStyle/>
        <a:p>
          <a:endParaRPr lang="en-US"/>
        </a:p>
      </dgm:t>
    </dgm:pt>
    <dgm:pt modelId="{E0067F78-4704-4338-A024-0939D0BC98CA}" type="sibTrans" cxnId="{25EE1008-00E0-41D1-A183-BF1D1C4BFA3B}">
      <dgm:prSet/>
      <dgm:spPr/>
      <dgm:t>
        <a:bodyPr/>
        <a:lstStyle/>
        <a:p>
          <a:endParaRPr lang="en-US"/>
        </a:p>
      </dgm:t>
    </dgm:pt>
    <dgm:pt modelId="{3806A1B7-BCC4-4F00-9838-731EAA2F53AF}">
      <dgm:prSet phldrT="[Text]"/>
      <dgm:spPr/>
      <dgm:t>
        <a:bodyPr/>
        <a:lstStyle/>
        <a:p>
          <a:endParaRPr lang="en-US"/>
        </a:p>
      </dgm:t>
    </dgm:pt>
    <dgm:pt modelId="{15BFADA0-2EB7-414C-B284-B44BEE3A3E08}" type="parTrans" cxnId="{1C197325-BA0E-47FA-9E0F-E4BF626C8BA1}">
      <dgm:prSet/>
      <dgm:spPr>
        <a:ln>
          <a:solidFill>
            <a:schemeClr val="tx2"/>
          </a:solidFill>
        </a:ln>
      </dgm:spPr>
      <dgm:t>
        <a:bodyPr/>
        <a:lstStyle/>
        <a:p>
          <a:endParaRPr lang="en-US"/>
        </a:p>
      </dgm:t>
    </dgm:pt>
    <dgm:pt modelId="{7DC6BAF8-244C-43E8-BFFE-D428617FAA14}" type="sibTrans" cxnId="{1C197325-BA0E-47FA-9E0F-E4BF626C8BA1}">
      <dgm:prSet/>
      <dgm:spPr/>
      <dgm:t>
        <a:bodyPr/>
        <a:lstStyle/>
        <a:p>
          <a:endParaRPr lang="en-US"/>
        </a:p>
      </dgm:t>
    </dgm:pt>
    <dgm:pt modelId="{78751D8E-0A2C-482C-8D2F-3E000633736A}">
      <dgm:prSet phldrT="[Text]"/>
      <dgm:spPr/>
      <dgm:t>
        <a:bodyPr/>
        <a:lstStyle/>
        <a:p>
          <a:endParaRPr lang="en-US"/>
        </a:p>
      </dgm:t>
    </dgm:pt>
    <dgm:pt modelId="{2C7C0EA7-9129-4E9F-A800-5BA15B9E76F2}" type="parTrans" cxnId="{795726D2-F68A-4AAE-9376-885284698405}">
      <dgm:prSet/>
      <dgm:spPr>
        <a:ln>
          <a:solidFill>
            <a:schemeClr val="tx2"/>
          </a:solidFill>
        </a:ln>
      </dgm:spPr>
      <dgm:t>
        <a:bodyPr/>
        <a:lstStyle/>
        <a:p>
          <a:endParaRPr lang="en-US"/>
        </a:p>
      </dgm:t>
    </dgm:pt>
    <dgm:pt modelId="{E8B68664-A99D-4FFF-992E-28968CC5C6C4}" type="sibTrans" cxnId="{795726D2-F68A-4AAE-9376-885284698405}">
      <dgm:prSet/>
      <dgm:spPr/>
      <dgm:t>
        <a:bodyPr/>
        <a:lstStyle/>
        <a:p>
          <a:endParaRPr lang="en-US"/>
        </a:p>
      </dgm:t>
    </dgm:pt>
    <dgm:pt modelId="{525E70C4-B8B5-42D0-8D2B-F12DA2237E70}">
      <dgm:prSet phldrT="[Text]"/>
      <dgm:spPr/>
      <dgm:t>
        <a:bodyPr/>
        <a:lstStyle/>
        <a:p>
          <a:endParaRPr lang="en-US"/>
        </a:p>
      </dgm:t>
    </dgm:pt>
    <dgm:pt modelId="{A27213BC-FB31-4E4A-AAA5-C61EBFB0E419}" type="parTrans" cxnId="{7B6A2E9B-6EAC-48D2-897F-3036F06A30ED}">
      <dgm:prSet/>
      <dgm:spPr>
        <a:ln>
          <a:solidFill>
            <a:schemeClr val="tx2"/>
          </a:solidFill>
        </a:ln>
      </dgm:spPr>
      <dgm:t>
        <a:bodyPr/>
        <a:lstStyle/>
        <a:p>
          <a:endParaRPr lang="en-US"/>
        </a:p>
      </dgm:t>
    </dgm:pt>
    <dgm:pt modelId="{6C01798A-F354-4E7E-A307-C8F51AF687B7}" type="sibTrans" cxnId="{7B6A2E9B-6EAC-48D2-897F-3036F06A30ED}">
      <dgm:prSet/>
      <dgm:spPr/>
      <dgm:t>
        <a:bodyPr/>
        <a:lstStyle/>
        <a:p>
          <a:endParaRPr lang="en-US"/>
        </a:p>
      </dgm:t>
    </dgm:pt>
    <dgm:pt modelId="{5028B8D1-9A76-42DE-BF06-B5FACF338C0C}">
      <dgm:prSet phldrT="[Text]"/>
      <dgm:spPr/>
      <dgm:t>
        <a:bodyPr/>
        <a:lstStyle/>
        <a:p>
          <a:endParaRPr lang="en-US"/>
        </a:p>
      </dgm:t>
    </dgm:pt>
    <dgm:pt modelId="{D838B025-3F63-4B6A-8860-ADFE7C34106E}" type="parTrans" cxnId="{9FC21752-4008-41CD-85EC-D09F627FA80F}">
      <dgm:prSet/>
      <dgm:spPr>
        <a:ln>
          <a:solidFill>
            <a:schemeClr val="tx2"/>
          </a:solidFill>
        </a:ln>
      </dgm:spPr>
      <dgm:t>
        <a:bodyPr/>
        <a:lstStyle/>
        <a:p>
          <a:endParaRPr lang="en-US"/>
        </a:p>
      </dgm:t>
    </dgm:pt>
    <dgm:pt modelId="{8F734CEC-AE8F-46A7-B7BB-470C04CFB3FD}" type="sibTrans" cxnId="{9FC21752-4008-41CD-85EC-D09F627FA80F}">
      <dgm:prSet/>
      <dgm:spPr/>
      <dgm:t>
        <a:bodyPr/>
        <a:lstStyle/>
        <a:p>
          <a:endParaRPr lang="en-US"/>
        </a:p>
      </dgm:t>
    </dgm:pt>
    <dgm:pt modelId="{4E6CB856-6C22-451D-8A5B-32DCFB56A179}">
      <dgm:prSet phldrT="[Text]"/>
      <dgm:spPr/>
      <dgm:t>
        <a:bodyPr/>
        <a:lstStyle/>
        <a:p>
          <a:endParaRPr lang="en-US"/>
        </a:p>
      </dgm:t>
    </dgm:pt>
    <dgm:pt modelId="{CC202913-CFA9-4E90-9AD0-B0704CA951DE}" type="parTrans" cxnId="{6A2FC279-648A-4B00-BFB9-A7E1FF95C498}">
      <dgm:prSet/>
      <dgm:spPr>
        <a:ln>
          <a:solidFill>
            <a:schemeClr val="tx2"/>
          </a:solidFill>
        </a:ln>
      </dgm:spPr>
      <dgm:t>
        <a:bodyPr/>
        <a:lstStyle/>
        <a:p>
          <a:endParaRPr lang="en-US"/>
        </a:p>
      </dgm:t>
    </dgm:pt>
    <dgm:pt modelId="{0D5EE452-74A6-419B-9D08-B582DC15C1C0}" type="sibTrans" cxnId="{6A2FC279-648A-4B00-BFB9-A7E1FF95C498}">
      <dgm:prSet/>
      <dgm:spPr/>
      <dgm:t>
        <a:bodyPr/>
        <a:lstStyle/>
        <a:p>
          <a:endParaRPr lang="en-US"/>
        </a:p>
      </dgm:t>
    </dgm:pt>
    <dgm:pt modelId="{2503E65E-63FD-4EDA-85D6-3B12A992B97C}">
      <dgm:prSet phldrT="[Text]"/>
      <dgm:spPr/>
      <dgm:t>
        <a:bodyPr/>
        <a:lstStyle/>
        <a:p>
          <a:endParaRPr lang="en-US"/>
        </a:p>
      </dgm:t>
    </dgm:pt>
    <dgm:pt modelId="{3517D1F3-EABA-4780-AF26-D43B827FD976}" type="parTrans" cxnId="{3BC001E7-8F12-4ACC-9EAB-E55E5E7A05D3}">
      <dgm:prSet/>
      <dgm:spPr/>
      <dgm:t>
        <a:bodyPr/>
        <a:lstStyle/>
        <a:p>
          <a:endParaRPr lang="en-US"/>
        </a:p>
      </dgm:t>
    </dgm:pt>
    <dgm:pt modelId="{A95E666B-BE4A-4159-B4F9-6E5A5AC03C00}" type="sibTrans" cxnId="{3BC001E7-8F12-4ACC-9EAB-E55E5E7A05D3}">
      <dgm:prSet/>
      <dgm:spPr/>
      <dgm:t>
        <a:bodyPr/>
        <a:lstStyle/>
        <a:p>
          <a:endParaRPr lang="en-US"/>
        </a:p>
      </dgm:t>
    </dgm:pt>
    <dgm:pt modelId="{7939846D-2EDE-4A26-AD6F-B6B8D6A35AEA}">
      <dgm:prSet phldrT="[Text]"/>
      <dgm:spPr/>
      <dgm:t>
        <a:bodyPr/>
        <a:lstStyle/>
        <a:p>
          <a:endParaRPr lang="en-US"/>
        </a:p>
      </dgm:t>
    </dgm:pt>
    <dgm:pt modelId="{6B5A1D6B-4E81-4F0A-AAE9-E90F809382E4}" type="parTrans" cxnId="{188D2E5B-436A-4C3E-9623-00B52F606565}">
      <dgm:prSet/>
      <dgm:spPr/>
      <dgm:t>
        <a:bodyPr/>
        <a:lstStyle/>
        <a:p>
          <a:endParaRPr lang="en-US"/>
        </a:p>
      </dgm:t>
    </dgm:pt>
    <dgm:pt modelId="{317315F8-6068-426D-A0DA-4395E75FCBBB}" type="sibTrans" cxnId="{188D2E5B-436A-4C3E-9623-00B52F606565}">
      <dgm:prSet/>
      <dgm:spPr/>
      <dgm:t>
        <a:bodyPr/>
        <a:lstStyle/>
        <a:p>
          <a:endParaRPr lang="en-US"/>
        </a:p>
      </dgm:t>
    </dgm:pt>
    <dgm:pt modelId="{BAE88293-0B88-4FBE-97AE-80A036874CE3}">
      <dgm:prSet phldrT="[Text]"/>
      <dgm:spPr/>
      <dgm:t>
        <a:bodyPr/>
        <a:lstStyle/>
        <a:p>
          <a:endParaRPr lang="en-US"/>
        </a:p>
      </dgm:t>
    </dgm:pt>
    <dgm:pt modelId="{83B90F1D-9D32-454D-92CD-25F4E54E9759}" type="parTrans" cxnId="{2E18A0BF-B431-47EA-B04F-35164A03A001}">
      <dgm:prSet/>
      <dgm:spPr>
        <a:ln>
          <a:solidFill>
            <a:schemeClr val="accent1"/>
          </a:solidFill>
        </a:ln>
      </dgm:spPr>
      <dgm:t>
        <a:bodyPr/>
        <a:lstStyle/>
        <a:p>
          <a:endParaRPr lang="en-US"/>
        </a:p>
      </dgm:t>
    </dgm:pt>
    <dgm:pt modelId="{39A57A9C-E6E3-4831-BBC5-D5725DDFE34D}" type="sibTrans" cxnId="{2E18A0BF-B431-47EA-B04F-35164A03A001}">
      <dgm:prSet/>
      <dgm:spPr/>
      <dgm:t>
        <a:bodyPr/>
        <a:lstStyle/>
        <a:p>
          <a:endParaRPr lang="en-US"/>
        </a:p>
      </dgm:t>
    </dgm:pt>
    <dgm:pt modelId="{FC025A28-44AA-4637-8760-F2F4262C9A08}">
      <dgm:prSet phldrT="[Text]"/>
      <dgm:spPr/>
      <dgm:t>
        <a:bodyPr/>
        <a:lstStyle/>
        <a:p>
          <a:endParaRPr lang="en-US"/>
        </a:p>
      </dgm:t>
    </dgm:pt>
    <dgm:pt modelId="{EDD51F9A-C300-4F1F-964E-2168F3D1528C}" type="parTrans" cxnId="{B31C590F-EBC8-4618-AC75-2698624AEC51}">
      <dgm:prSet/>
      <dgm:spPr/>
      <dgm:t>
        <a:bodyPr/>
        <a:lstStyle/>
        <a:p>
          <a:endParaRPr lang="en-US"/>
        </a:p>
      </dgm:t>
    </dgm:pt>
    <dgm:pt modelId="{CFACD2BA-907B-475E-B279-B9E21E8E41E6}" type="sibTrans" cxnId="{B31C590F-EBC8-4618-AC75-2698624AEC51}">
      <dgm:prSet/>
      <dgm:spPr/>
      <dgm:t>
        <a:bodyPr/>
        <a:lstStyle/>
        <a:p>
          <a:endParaRPr lang="en-US"/>
        </a:p>
      </dgm:t>
    </dgm:pt>
    <dgm:pt modelId="{90005255-AEA8-474E-BD5C-31E2837C6D93}">
      <dgm:prSet phldrT="[Text]"/>
      <dgm:spPr/>
      <dgm:t>
        <a:bodyPr/>
        <a:lstStyle/>
        <a:p>
          <a:endParaRPr lang="en-US"/>
        </a:p>
      </dgm:t>
    </dgm:pt>
    <dgm:pt modelId="{1846CF46-0FA7-4794-84FD-9E09314C04C8}" type="parTrans" cxnId="{6D70A26A-E98E-4BE8-A6E1-8421AE29225B}">
      <dgm:prSet/>
      <dgm:spPr/>
      <dgm:t>
        <a:bodyPr/>
        <a:lstStyle/>
        <a:p>
          <a:endParaRPr lang="en-US"/>
        </a:p>
      </dgm:t>
    </dgm:pt>
    <dgm:pt modelId="{8BBC7443-45EB-4EE5-A349-1FC1C08424B1}" type="sibTrans" cxnId="{6D70A26A-E98E-4BE8-A6E1-8421AE29225B}">
      <dgm:prSet/>
      <dgm:spPr/>
      <dgm:t>
        <a:bodyPr/>
        <a:lstStyle/>
        <a:p>
          <a:endParaRPr lang="en-US"/>
        </a:p>
      </dgm:t>
    </dgm:pt>
    <dgm:pt modelId="{0602FFF2-F0AE-4A77-A11C-C145A001E6AB}">
      <dgm:prSet phldrT="[Text]"/>
      <dgm:spPr/>
      <dgm:t>
        <a:bodyPr/>
        <a:lstStyle/>
        <a:p>
          <a:endParaRPr lang="en-US"/>
        </a:p>
      </dgm:t>
    </dgm:pt>
    <dgm:pt modelId="{EF6F1716-C0AB-49EA-B0DD-067F7DB7D6FF}" type="parTrans" cxnId="{3B12B982-83D7-4E34-A0D7-32FB1CAA3DEF}">
      <dgm:prSet/>
      <dgm:spPr>
        <a:solidFill>
          <a:schemeClr val="tx2"/>
        </a:solidFill>
        <a:ln>
          <a:solidFill>
            <a:schemeClr val="accent1"/>
          </a:solidFill>
        </a:ln>
      </dgm:spPr>
      <dgm:t>
        <a:bodyPr/>
        <a:lstStyle/>
        <a:p>
          <a:endParaRPr lang="en-US"/>
        </a:p>
      </dgm:t>
    </dgm:pt>
    <dgm:pt modelId="{FABFB613-8BAD-4AD9-BF9B-E9AD7224487E}" type="sibTrans" cxnId="{3B12B982-83D7-4E34-A0D7-32FB1CAA3DEF}">
      <dgm:prSet/>
      <dgm:spPr/>
      <dgm:t>
        <a:bodyPr/>
        <a:lstStyle/>
        <a:p>
          <a:endParaRPr lang="en-US"/>
        </a:p>
      </dgm:t>
    </dgm:pt>
    <dgm:pt modelId="{BF4B0A35-7DD0-4E0A-B307-E34583B59A0D}">
      <dgm:prSet phldrT="[Text]"/>
      <dgm:spPr/>
      <dgm:t>
        <a:bodyPr/>
        <a:lstStyle/>
        <a:p>
          <a:endParaRPr lang="en-US"/>
        </a:p>
      </dgm:t>
    </dgm:pt>
    <dgm:pt modelId="{681A1124-9B71-4DA3-9AD9-4CFFE69609A7}" type="parTrans" cxnId="{741CA73E-7340-471B-A78E-4A9935529316}">
      <dgm:prSet/>
      <dgm:spPr>
        <a:ln>
          <a:solidFill>
            <a:schemeClr val="accent1"/>
          </a:solidFill>
        </a:ln>
      </dgm:spPr>
      <dgm:t>
        <a:bodyPr/>
        <a:lstStyle/>
        <a:p>
          <a:endParaRPr lang="en-US"/>
        </a:p>
      </dgm:t>
    </dgm:pt>
    <dgm:pt modelId="{69818F7A-B532-4CAD-8C70-5B73C673861B}" type="sibTrans" cxnId="{741CA73E-7340-471B-A78E-4A9935529316}">
      <dgm:prSet/>
      <dgm:spPr/>
      <dgm:t>
        <a:bodyPr/>
        <a:lstStyle/>
        <a:p>
          <a:endParaRPr lang="en-US"/>
        </a:p>
      </dgm:t>
    </dgm:pt>
    <dgm:pt modelId="{5B5115DD-9356-4820-B2FF-C65DB2B3842F}">
      <dgm:prSet phldrT="[Text]"/>
      <dgm:spPr/>
      <dgm:t>
        <a:bodyPr/>
        <a:lstStyle/>
        <a:p>
          <a:endParaRPr lang="en-US"/>
        </a:p>
      </dgm:t>
    </dgm:pt>
    <dgm:pt modelId="{C82BE911-6742-41F3-9CB4-206DACC9020E}" type="parTrans" cxnId="{560F9260-4C6F-4305-8B0D-DD07A50695B4}">
      <dgm:prSet/>
      <dgm:spPr>
        <a:ln>
          <a:solidFill>
            <a:schemeClr val="accent1"/>
          </a:solidFill>
        </a:ln>
      </dgm:spPr>
      <dgm:t>
        <a:bodyPr/>
        <a:lstStyle/>
        <a:p>
          <a:endParaRPr lang="en-US"/>
        </a:p>
      </dgm:t>
    </dgm:pt>
    <dgm:pt modelId="{0C198EDE-5B7B-4873-9847-CBE4CC88C0AD}" type="sibTrans" cxnId="{560F9260-4C6F-4305-8B0D-DD07A50695B4}">
      <dgm:prSet/>
      <dgm:spPr/>
      <dgm:t>
        <a:bodyPr/>
        <a:lstStyle/>
        <a:p>
          <a:endParaRPr lang="en-US"/>
        </a:p>
      </dgm:t>
    </dgm:pt>
    <dgm:pt modelId="{FE058CF3-8E90-4E3B-AD9A-2B464249FA7A}">
      <dgm:prSet phldrT="[Text]"/>
      <dgm:spPr/>
      <dgm:t>
        <a:bodyPr/>
        <a:lstStyle/>
        <a:p>
          <a:endParaRPr lang="en-US"/>
        </a:p>
      </dgm:t>
    </dgm:pt>
    <dgm:pt modelId="{8E75D33B-5DD6-4252-A00E-55D0AA68E4F0}" type="parTrans" cxnId="{F8ACAD16-A465-41A7-ACFE-93A2842D66CE}">
      <dgm:prSet/>
      <dgm:spPr>
        <a:ln>
          <a:solidFill>
            <a:schemeClr val="accent1"/>
          </a:solidFill>
        </a:ln>
      </dgm:spPr>
      <dgm:t>
        <a:bodyPr/>
        <a:lstStyle/>
        <a:p>
          <a:endParaRPr lang="en-US"/>
        </a:p>
      </dgm:t>
    </dgm:pt>
    <dgm:pt modelId="{AEC53B9C-5BF0-4890-A502-7C602DDFB596}" type="sibTrans" cxnId="{F8ACAD16-A465-41A7-ACFE-93A2842D66CE}">
      <dgm:prSet/>
      <dgm:spPr/>
      <dgm:t>
        <a:bodyPr/>
        <a:lstStyle/>
        <a:p>
          <a:endParaRPr lang="en-US"/>
        </a:p>
      </dgm:t>
    </dgm:pt>
    <dgm:pt modelId="{A711FA1C-E31A-457B-99AB-8F74557741E4}">
      <dgm:prSet phldrT="[Text]"/>
      <dgm:spPr/>
      <dgm:t>
        <a:bodyPr/>
        <a:lstStyle/>
        <a:p>
          <a:endParaRPr lang="en-US"/>
        </a:p>
      </dgm:t>
    </dgm:pt>
    <dgm:pt modelId="{D6998FC8-DCCA-403B-97C5-A7EEBBB9574E}" type="parTrans" cxnId="{B7335976-7E42-43D3-9139-B228CB61AF2F}">
      <dgm:prSet/>
      <dgm:spPr/>
      <dgm:t>
        <a:bodyPr/>
        <a:lstStyle/>
        <a:p>
          <a:endParaRPr lang="en-US"/>
        </a:p>
      </dgm:t>
    </dgm:pt>
    <dgm:pt modelId="{AE8FC802-2447-4435-812D-AA1CA66D9198}" type="sibTrans" cxnId="{B7335976-7E42-43D3-9139-B228CB61AF2F}">
      <dgm:prSet/>
      <dgm:spPr/>
      <dgm:t>
        <a:bodyPr/>
        <a:lstStyle/>
        <a:p>
          <a:endParaRPr lang="en-US"/>
        </a:p>
      </dgm:t>
    </dgm:pt>
    <dgm:pt modelId="{B4A39F85-D810-4ABE-B39A-FD17E4145486}">
      <dgm:prSet phldrT="[Text]"/>
      <dgm:spPr/>
      <dgm:t>
        <a:bodyPr/>
        <a:lstStyle/>
        <a:p>
          <a:endParaRPr lang="en-US"/>
        </a:p>
      </dgm:t>
    </dgm:pt>
    <dgm:pt modelId="{EC99191F-C43E-4807-BFC6-FF18C7958DD6}" type="parTrans" cxnId="{68136730-C1CE-499E-9193-412047103D38}">
      <dgm:prSet/>
      <dgm:spPr>
        <a:ln>
          <a:solidFill>
            <a:schemeClr val="tx2"/>
          </a:solidFill>
        </a:ln>
      </dgm:spPr>
      <dgm:t>
        <a:bodyPr/>
        <a:lstStyle/>
        <a:p>
          <a:endParaRPr lang="en-US"/>
        </a:p>
      </dgm:t>
    </dgm:pt>
    <dgm:pt modelId="{9E6EC4CA-80B5-43EE-9E40-967949955A0D}" type="sibTrans" cxnId="{68136730-C1CE-499E-9193-412047103D38}">
      <dgm:prSet/>
      <dgm:spPr/>
      <dgm:t>
        <a:bodyPr/>
        <a:lstStyle/>
        <a:p>
          <a:endParaRPr lang="en-US"/>
        </a:p>
      </dgm:t>
    </dgm:pt>
    <dgm:pt modelId="{8FCCCD5A-DAAF-45B4-B46E-F2C8CA6F7B86}">
      <dgm:prSet phldrT="[Text]"/>
      <dgm:spPr/>
      <dgm:t>
        <a:bodyPr/>
        <a:lstStyle/>
        <a:p>
          <a:endParaRPr lang="en-US"/>
        </a:p>
      </dgm:t>
    </dgm:pt>
    <dgm:pt modelId="{FF6D6043-68EE-4A4C-A34C-9A1BFE91BCCD}" type="parTrans" cxnId="{AAC4C77C-2B66-4CD7-85F8-697137BD35F6}">
      <dgm:prSet/>
      <dgm:spPr>
        <a:ln>
          <a:solidFill>
            <a:schemeClr val="accent1"/>
          </a:solidFill>
        </a:ln>
      </dgm:spPr>
      <dgm:t>
        <a:bodyPr/>
        <a:lstStyle/>
        <a:p>
          <a:endParaRPr lang="en-US"/>
        </a:p>
      </dgm:t>
    </dgm:pt>
    <dgm:pt modelId="{B185E5A0-F2C9-4100-BFC0-28FB41989292}" type="sibTrans" cxnId="{AAC4C77C-2B66-4CD7-85F8-697137BD35F6}">
      <dgm:prSet/>
      <dgm:spPr/>
      <dgm:t>
        <a:bodyPr/>
        <a:lstStyle/>
        <a:p>
          <a:endParaRPr lang="en-US"/>
        </a:p>
      </dgm:t>
    </dgm:pt>
    <dgm:pt modelId="{1C092511-51A2-4797-8E16-F097469DA506}">
      <dgm:prSet phldrT="[Text]"/>
      <dgm:spPr/>
      <dgm:t>
        <a:bodyPr/>
        <a:lstStyle/>
        <a:p>
          <a:endParaRPr lang="en-US"/>
        </a:p>
      </dgm:t>
    </dgm:pt>
    <dgm:pt modelId="{E4EF7E63-72DA-4901-B6CB-465DF29E71FE}" type="parTrans" cxnId="{532C6D22-FA1E-4FAC-9497-EE2E0EA2343E}">
      <dgm:prSet/>
      <dgm:spPr>
        <a:ln>
          <a:solidFill>
            <a:schemeClr val="accent1"/>
          </a:solidFill>
        </a:ln>
      </dgm:spPr>
      <dgm:t>
        <a:bodyPr/>
        <a:lstStyle/>
        <a:p>
          <a:endParaRPr lang="en-US"/>
        </a:p>
      </dgm:t>
    </dgm:pt>
    <dgm:pt modelId="{338A2E65-C0C3-4881-902D-11BF25FDFEBE}" type="sibTrans" cxnId="{532C6D22-FA1E-4FAC-9497-EE2E0EA2343E}">
      <dgm:prSet/>
      <dgm:spPr/>
      <dgm:t>
        <a:bodyPr/>
        <a:lstStyle/>
        <a:p>
          <a:endParaRPr lang="en-US"/>
        </a:p>
      </dgm:t>
    </dgm:pt>
    <dgm:pt modelId="{568DAD44-71AD-417D-98FD-CA70BC6950E8}">
      <dgm:prSet phldrT="[Text]"/>
      <dgm:spPr/>
      <dgm:t>
        <a:bodyPr/>
        <a:lstStyle/>
        <a:p>
          <a:endParaRPr lang="en-US"/>
        </a:p>
      </dgm:t>
    </dgm:pt>
    <dgm:pt modelId="{FD9F0613-4BEC-48BB-BE02-E15EB41622A9}" type="parTrans" cxnId="{FE10E54E-AAAB-4049-A93C-47C8D9281E7C}">
      <dgm:prSet/>
      <dgm:spPr/>
      <dgm:t>
        <a:bodyPr/>
        <a:lstStyle/>
        <a:p>
          <a:endParaRPr lang="en-US"/>
        </a:p>
      </dgm:t>
    </dgm:pt>
    <dgm:pt modelId="{8CFD2359-B55D-441F-AC99-B874AAAD69BF}" type="sibTrans" cxnId="{FE10E54E-AAAB-4049-A93C-47C8D9281E7C}">
      <dgm:prSet/>
      <dgm:spPr/>
      <dgm:t>
        <a:bodyPr/>
        <a:lstStyle/>
        <a:p>
          <a:endParaRPr lang="en-US"/>
        </a:p>
      </dgm:t>
    </dgm:pt>
    <dgm:pt modelId="{00937D56-453F-4D4A-A1FC-FE3031A8AC7B}">
      <dgm:prSet phldrT="[Text]"/>
      <dgm:spPr/>
      <dgm:t>
        <a:bodyPr/>
        <a:lstStyle/>
        <a:p>
          <a:endParaRPr lang="en-US"/>
        </a:p>
      </dgm:t>
    </dgm:pt>
    <dgm:pt modelId="{ACF849CC-E9DE-4167-AD32-43F4D394A58D}" type="parTrans" cxnId="{09D303EB-7978-496E-ADB3-EA3D8231094C}">
      <dgm:prSet/>
      <dgm:spPr>
        <a:ln>
          <a:solidFill>
            <a:schemeClr val="accent1"/>
          </a:solidFill>
        </a:ln>
      </dgm:spPr>
      <dgm:t>
        <a:bodyPr/>
        <a:lstStyle/>
        <a:p>
          <a:endParaRPr lang="en-US"/>
        </a:p>
      </dgm:t>
    </dgm:pt>
    <dgm:pt modelId="{C9F0E4F2-05EE-4EC8-ACCC-50D080694A98}" type="sibTrans" cxnId="{09D303EB-7978-496E-ADB3-EA3D8231094C}">
      <dgm:prSet/>
      <dgm:spPr/>
      <dgm:t>
        <a:bodyPr/>
        <a:lstStyle/>
        <a:p>
          <a:endParaRPr lang="en-US"/>
        </a:p>
      </dgm:t>
    </dgm:pt>
    <dgm:pt modelId="{EDEDD2E0-C614-4E03-9302-91F23D888812}">
      <dgm:prSet phldrT="[Text]"/>
      <dgm:spPr/>
      <dgm:t>
        <a:bodyPr/>
        <a:lstStyle/>
        <a:p>
          <a:endParaRPr lang="en-US"/>
        </a:p>
      </dgm:t>
    </dgm:pt>
    <dgm:pt modelId="{790C4AB5-CF7C-424C-90B2-E11E73E7FBFE}" type="parTrans" cxnId="{14C8B32C-F8D2-4E38-A402-5D638DFBF35C}">
      <dgm:prSet/>
      <dgm:spPr>
        <a:ln>
          <a:solidFill>
            <a:schemeClr val="accent1"/>
          </a:solidFill>
        </a:ln>
      </dgm:spPr>
      <dgm:t>
        <a:bodyPr/>
        <a:lstStyle/>
        <a:p>
          <a:endParaRPr lang="en-US"/>
        </a:p>
      </dgm:t>
    </dgm:pt>
    <dgm:pt modelId="{41F2E45E-FAB3-4947-A267-707F557E92DC}" type="sibTrans" cxnId="{14C8B32C-F8D2-4E38-A402-5D638DFBF35C}">
      <dgm:prSet/>
      <dgm:spPr/>
      <dgm:t>
        <a:bodyPr/>
        <a:lstStyle/>
        <a:p>
          <a:endParaRPr lang="en-US"/>
        </a:p>
      </dgm:t>
    </dgm:pt>
    <dgm:pt modelId="{04E55C3C-1208-4C45-B81E-4DD7774238CA}">
      <dgm:prSet phldrT="[Text]"/>
      <dgm:spPr/>
      <dgm:t>
        <a:bodyPr/>
        <a:lstStyle/>
        <a:p>
          <a:endParaRPr lang="en-US"/>
        </a:p>
      </dgm:t>
    </dgm:pt>
    <dgm:pt modelId="{8BE92BDC-69A3-4B9C-B8EB-BB4AEF874CC1}" type="parTrans" cxnId="{FA631285-6F0E-4296-8761-1D99916897E8}">
      <dgm:prSet/>
      <dgm:spPr>
        <a:ln>
          <a:solidFill>
            <a:schemeClr val="tx2"/>
          </a:solidFill>
        </a:ln>
      </dgm:spPr>
      <dgm:t>
        <a:bodyPr/>
        <a:lstStyle/>
        <a:p>
          <a:endParaRPr lang="en-US"/>
        </a:p>
      </dgm:t>
    </dgm:pt>
    <dgm:pt modelId="{7F281D52-8B46-4F6C-84AE-D5F3B3A1006D}" type="sibTrans" cxnId="{FA631285-6F0E-4296-8761-1D99916897E8}">
      <dgm:prSet/>
      <dgm:spPr/>
      <dgm:t>
        <a:bodyPr/>
        <a:lstStyle/>
        <a:p>
          <a:endParaRPr lang="en-US"/>
        </a:p>
      </dgm:t>
    </dgm:pt>
    <dgm:pt modelId="{1AD85489-20C7-404E-BE40-732B6E44868E}">
      <dgm:prSet phldrT="[Text]"/>
      <dgm:spPr/>
      <dgm:t>
        <a:bodyPr/>
        <a:lstStyle/>
        <a:p>
          <a:endParaRPr lang="en-US"/>
        </a:p>
      </dgm:t>
    </dgm:pt>
    <dgm:pt modelId="{77FD2324-E4E0-4879-AFCE-2FB746D35EDD}" type="parTrans" cxnId="{57EFC12F-84CA-40E3-8F56-B32E1AD5D64D}">
      <dgm:prSet/>
      <dgm:spPr>
        <a:ln>
          <a:solidFill>
            <a:schemeClr val="tx2"/>
          </a:solidFill>
        </a:ln>
      </dgm:spPr>
      <dgm:t>
        <a:bodyPr/>
        <a:lstStyle/>
        <a:p>
          <a:endParaRPr lang="en-US"/>
        </a:p>
      </dgm:t>
    </dgm:pt>
    <dgm:pt modelId="{DC507E77-5522-48DD-B062-381152C63308}" type="sibTrans" cxnId="{57EFC12F-84CA-40E3-8F56-B32E1AD5D64D}">
      <dgm:prSet/>
      <dgm:spPr/>
      <dgm:t>
        <a:bodyPr/>
        <a:lstStyle/>
        <a:p>
          <a:endParaRPr lang="en-US"/>
        </a:p>
      </dgm:t>
    </dgm:pt>
    <dgm:pt modelId="{371AAB57-6665-4724-B787-E6F5F2577D89}">
      <dgm:prSet phldrT="[Text]"/>
      <dgm:spPr/>
      <dgm:t>
        <a:bodyPr/>
        <a:lstStyle/>
        <a:p>
          <a:endParaRPr lang="en-US"/>
        </a:p>
      </dgm:t>
    </dgm:pt>
    <dgm:pt modelId="{B83BDB8D-D67B-4C8A-BA49-5DEFB02265FE}" type="parTrans" cxnId="{B19CF75A-BDC7-4BC9-A1BE-A40566CDD369}">
      <dgm:prSet/>
      <dgm:spPr>
        <a:ln>
          <a:solidFill>
            <a:schemeClr val="accent1"/>
          </a:solidFill>
        </a:ln>
      </dgm:spPr>
      <dgm:t>
        <a:bodyPr/>
        <a:lstStyle/>
        <a:p>
          <a:endParaRPr lang="en-US"/>
        </a:p>
      </dgm:t>
    </dgm:pt>
    <dgm:pt modelId="{9C21A431-CDEC-48E3-88EA-DE70B6495957}" type="sibTrans" cxnId="{B19CF75A-BDC7-4BC9-A1BE-A40566CDD369}">
      <dgm:prSet/>
      <dgm:spPr/>
      <dgm:t>
        <a:bodyPr/>
        <a:lstStyle/>
        <a:p>
          <a:endParaRPr lang="en-US"/>
        </a:p>
      </dgm:t>
    </dgm:pt>
    <dgm:pt modelId="{9ED57A7C-E1B9-4F75-8758-DED94821F9A4}">
      <dgm:prSet phldrT="[Text]"/>
      <dgm:spPr/>
      <dgm:t>
        <a:bodyPr/>
        <a:lstStyle/>
        <a:p>
          <a:endParaRPr lang="en-US"/>
        </a:p>
      </dgm:t>
    </dgm:pt>
    <dgm:pt modelId="{9812FEB9-999A-42C7-8D9B-0BBE00009B57}" type="parTrans" cxnId="{F8AB00AD-6571-4031-8E86-0C182DA9EF6F}">
      <dgm:prSet/>
      <dgm:spPr>
        <a:ln>
          <a:solidFill>
            <a:schemeClr val="accent1"/>
          </a:solidFill>
        </a:ln>
      </dgm:spPr>
      <dgm:t>
        <a:bodyPr/>
        <a:lstStyle/>
        <a:p>
          <a:endParaRPr lang="en-US"/>
        </a:p>
      </dgm:t>
    </dgm:pt>
    <dgm:pt modelId="{F3592840-1F99-4F1E-A5F6-61D81C477A68}" type="sibTrans" cxnId="{F8AB00AD-6571-4031-8E86-0C182DA9EF6F}">
      <dgm:prSet/>
      <dgm:spPr/>
      <dgm:t>
        <a:bodyPr/>
        <a:lstStyle/>
        <a:p>
          <a:endParaRPr lang="en-US"/>
        </a:p>
      </dgm:t>
    </dgm:pt>
    <dgm:pt modelId="{C2E8AFC7-6878-420E-BE95-5DFC66EF0EB9}">
      <dgm:prSet phldrT="[Text]"/>
      <dgm:spPr/>
      <dgm:t>
        <a:bodyPr/>
        <a:lstStyle/>
        <a:p>
          <a:endParaRPr lang="en-US"/>
        </a:p>
      </dgm:t>
    </dgm:pt>
    <dgm:pt modelId="{8BB9929F-E8F8-48EE-B0EE-7FE8B6228CAC}" type="parTrans" cxnId="{F15D49A7-BADD-4D20-A82F-5FAB02E8F44F}">
      <dgm:prSet/>
      <dgm:spPr>
        <a:ln>
          <a:solidFill>
            <a:schemeClr val="tx2"/>
          </a:solidFill>
        </a:ln>
      </dgm:spPr>
      <dgm:t>
        <a:bodyPr/>
        <a:lstStyle/>
        <a:p>
          <a:endParaRPr lang="en-US"/>
        </a:p>
      </dgm:t>
    </dgm:pt>
    <dgm:pt modelId="{31291CB2-957F-48E0-9B1B-83D38D07A7B9}" type="sibTrans" cxnId="{F15D49A7-BADD-4D20-A82F-5FAB02E8F44F}">
      <dgm:prSet/>
      <dgm:spPr/>
      <dgm:t>
        <a:bodyPr/>
        <a:lstStyle/>
        <a:p>
          <a:endParaRPr lang="en-US"/>
        </a:p>
      </dgm:t>
    </dgm:pt>
    <dgm:pt modelId="{F0970DAB-F6C1-44D6-975C-DFE1872BEFC1}">
      <dgm:prSet phldrT="[Text]"/>
      <dgm:spPr/>
      <dgm:t>
        <a:bodyPr/>
        <a:lstStyle/>
        <a:p>
          <a:endParaRPr lang="en-US"/>
        </a:p>
      </dgm:t>
    </dgm:pt>
    <dgm:pt modelId="{2B3C1BD4-66BC-43D9-9E1F-3D005B6384BF}" type="parTrans" cxnId="{2EDCEF2D-A8BC-4A8B-AB2A-8D22D6C5F65F}">
      <dgm:prSet/>
      <dgm:spPr>
        <a:ln>
          <a:solidFill>
            <a:schemeClr val="accent1"/>
          </a:solidFill>
        </a:ln>
      </dgm:spPr>
      <dgm:t>
        <a:bodyPr/>
        <a:lstStyle/>
        <a:p>
          <a:endParaRPr lang="en-US"/>
        </a:p>
      </dgm:t>
    </dgm:pt>
    <dgm:pt modelId="{D808567E-3D14-446B-A42A-91783D2BEA5E}" type="sibTrans" cxnId="{2EDCEF2D-A8BC-4A8B-AB2A-8D22D6C5F65F}">
      <dgm:prSet/>
      <dgm:spPr/>
      <dgm:t>
        <a:bodyPr/>
        <a:lstStyle/>
        <a:p>
          <a:endParaRPr lang="en-US"/>
        </a:p>
      </dgm:t>
    </dgm:pt>
    <dgm:pt modelId="{D203BCE2-7CEB-4F48-B581-2D8D4B3A17EB}">
      <dgm:prSet phldrT="[Text]"/>
      <dgm:spPr/>
      <dgm:t>
        <a:bodyPr/>
        <a:lstStyle/>
        <a:p>
          <a:endParaRPr lang="en-US"/>
        </a:p>
      </dgm:t>
    </dgm:pt>
    <dgm:pt modelId="{9ABCCAB5-3BC1-42FE-9E3B-9D323834A79F}" type="parTrans" cxnId="{1B04E38A-0AEB-42B7-B94B-50831D81B4DD}">
      <dgm:prSet/>
      <dgm:spPr>
        <a:ln>
          <a:solidFill>
            <a:schemeClr val="accent1"/>
          </a:solidFill>
        </a:ln>
      </dgm:spPr>
      <dgm:t>
        <a:bodyPr/>
        <a:lstStyle/>
        <a:p>
          <a:endParaRPr lang="en-US"/>
        </a:p>
      </dgm:t>
    </dgm:pt>
    <dgm:pt modelId="{008974C5-5141-4C94-803C-A59BC63F450B}" type="sibTrans" cxnId="{1B04E38A-0AEB-42B7-B94B-50831D81B4DD}">
      <dgm:prSet/>
      <dgm:spPr/>
      <dgm:t>
        <a:bodyPr/>
        <a:lstStyle/>
        <a:p>
          <a:endParaRPr lang="en-US"/>
        </a:p>
      </dgm:t>
    </dgm:pt>
    <dgm:pt modelId="{67FE3674-6C65-4F01-8DE6-981F88EB98CB}">
      <dgm:prSet phldrT="[Text]"/>
      <dgm:spPr/>
      <dgm:t>
        <a:bodyPr/>
        <a:lstStyle/>
        <a:p>
          <a:endParaRPr lang="en-US"/>
        </a:p>
      </dgm:t>
    </dgm:pt>
    <dgm:pt modelId="{713290D2-E5AE-49E3-A4EF-74FC2D3378BB}" type="parTrans" cxnId="{6316E3D0-8139-4E82-9978-CC9678D079B9}">
      <dgm:prSet/>
      <dgm:spPr>
        <a:ln>
          <a:solidFill>
            <a:schemeClr val="accent1"/>
          </a:solidFill>
        </a:ln>
      </dgm:spPr>
      <dgm:t>
        <a:bodyPr/>
        <a:lstStyle/>
        <a:p>
          <a:endParaRPr lang="en-US"/>
        </a:p>
      </dgm:t>
    </dgm:pt>
    <dgm:pt modelId="{DC28E243-609C-4409-B70D-EEF1143041FD}" type="sibTrans" cxnId="{6316E3D0-8139-4E82-9978-CC9678D079B9}">
      <dgm:prSet/>
      <dgm:spPr/>
      <dgm:t>
        <a:bodyPr/>
        <a:lstStyle/>
        <a:p>
          <a:endParaRPr lang="en-US"/>
        </a:p>
      </dgm:t>
    </dgm:pt>
    <dgm:pt modelId="{2A44825E-07CD-4C29-8473-7ACFA6306F9F}">
      <dgm:prSet phldrT="[Text]"/>
      <dgm:spPr/>
      <dgm:t>
        <a:bodyPr/>
        <a:lstStyle/>
        <a:p>
          <a:endParaRPr lang="en-US"/>
        </a:p>
      </dgm:t>
    </dgm:pt>
    <dgm:pt modelId="{69747C00-B440-4608-B86F-645BA64C464E}" type="parTrans" cxnId="{7E8D523C-AE2E-4824-9A6B-F320DB8CAF4C}">
      <dgm:prSet/>
      <dgm:spPr>
        <a:ln>
          <a:solidFill>
            <a:schemeClr val="accent1"/>
          </a:solidFill>
        </a:ln>
      </dgm:spPr>
      <dgm:t>
        <a:bodyPr/>
        <a:lstStyle/>
        <a:p>
          <a:endParaRPr lang="en-US"/>
        </a:p>
      </dgm:t>
    </dgm:pt>
    <dgm:pt modelId="{D089CFEA-4B90-4FAA-A4C0-B676A1EC11C0}" type="sibTrans" cxnId="{7E8D523C-AE2E-4824-9A6B-F320DB8CAF4C}">
      <dgm:prSet/>
      <dgm:spPr/>
      <dgm:t>
        <a:bodyPr/>
        <a:lstStyle/>
        <a:p>
          <a:endParaRPr lang="en-US"/>
        </a:p>
      </dgm:t>
    </dgm:pt>
    <dgm:pt modelId="{7932A1FE-4A5F-4072-9F16-F57A3CB2E5EF}">
      <dgm:prSet phldrT="[Text]"/>
      <dgm:spPr/>
      <dgm:t>
        <a:bodyPr/>
        <a:lstStyle/>
        <a:p>
          <a:endParaRPr lang="en-US"/>
        </a:p>
      </dgm:t>
    </dgm:pt>
    <dgm:pt modelId="{E49AE2E1-4435-40CD-9864-F728522C4632}" type="parTrans" cxnId="{C5EBF077-38CF-4316-8788-B57FB492DB09}">
      <dgm:prSet/>
      <dgm:spPr>
        <a:ln>
          <a:solidFill>
            <a:schemeClr val="accent1"/>
          </a:solidFill>
        </a:ln>
      </dgm:spPr>
      <dgm:t>
        <a:bodyPr/>
        <a:lstStyle/>
        <a:p>
          <a:endParaRPr lang="en-US"/>
        </a:p>
      </dgm:t>
    </dgm:pt>
    <dgm:pt modelId="{413A7D3C-74E9-45E5-BB35-BAB8799919FF}" type="sibTrans" cxnId="{C5EBF077-38CF-4316-8788-B57FB492DB09}">
      <dgm:prSet/>
      <dgm:spPr/>
      <dgm:t>
        <a:bodyPr/>
        <a:lstStyle/>
        <a:p>
          <a:endParaRPr lang="en-US"/>
        </a:p>
      </dgm:t>
    </dgm:pt>
    <dgm:pt modelId="{4436219D-6B08-43B3-B67C-0339BCAB4D0B}">
      <dgm:prSet phldrT="[Text]"/>
      <dgm:spPr/>
      <dgm:t>
        <a:bodyPr/>
        <a:lstStyle/>
        <a:p>
          <a:endParaRPr lang="en-US"/>
        </a:p>
      </dgm:t>
    </dgm:pt>
    <dgm:pt modelId="{E2E597B1-F0EB-4590-8827-6D651E6118BA}" type="parTrans" cxnId="{A87B3067-C5DD-4A03-82CB-8FAE9943C7C7}">
      <dgm:prSet/>
      <dgm:spPr>
        <a:ln>
          <a:solidFill>
            <a:schemeClr val="tx2"/>
          </a:solidFill>
        </a:ln>
      </dgm:spPr>
      <dgm:t>
        <a:bodyPr/>
        <a:lstStyle/>
        <a:p>
          <a:endParaRPr lang="en-US"/>
        </a:p>
      </dgm:t>
    </dgm:pt>
    <dgm:pt modelId="{C60BBCE0-5022-4D80-9806-03CF2804410F}" type="sibTrans" cxnId="{A87B3067-C5DD-4A03-82CB-8FAE9943C7C7}">
      <dgm:prSet/>
      <dgm:spPr/>
      <dgm:t>
        <a:bodyPr/>
        <a:lstStyle/>
        <a:p>
          <a:endParaRPr lang="en-US"/>
        </a:p>
      </dgm:t>
    </dgm:pt>
    <dgm:pt modelId="{111A3457-B79E-40A4-967F-A8D5D316DACE}">
      <dgm:prSet phldrT="[Text]"/>
      <dgm:spPr/>
      <dgm:t>
        <a:bodyPr/>
        <a:lstStyle/>
        <a:p>
          <a:endParaRPr lang="en-US"/>
        </a:p>
      </dgm:t>
    </dgm:pt>
    <dgm:pt modelId="{82336DD3-EE4D-4888-BC8C-F5484E7DF624}" type="parTrans" cxnId="{0E42DE3A-2F15-4049-9B35-248B2DB9BD7B}">
      <dgm:prSet/>
      <dgm:spPr>
        <a:ln>
          <a:solidFill>
            <a:schemeClr val="tx2"/>
          </a:solidFill>
        </a:ln>
      </dgm:spPr>
      <dgm:t>
        <a:bodyPr/>
        <a:lstStyle/>
        <a:p>
          <a:endParaRPr lang="en-US"/>
        </a:p>
      </dgm:t>
    </dgm:pt>
    <dgm:pt modelId="{0087E69C-AC09-4A1B-B25A-A4C131EC2441}" type="sibTrans" cxnId="{0E42DE3A-2F15-4049-9B35-248B2DB9BD7B}">
      <dgm:prSet/>
      <dgm:spPr/>
      <dgm:t>
        <a:bodyPr/>
        <a:lstStyle/>
        <a:p>
          <a:endParaRPr lang="en-US"/>
        </a:p>
      </dgm:t>
    </dgm:pt>
    <dgm:pt modelId="{C3AE598C-310F-4821-81BC-B431E3071C45}">
      <dgm:prSet phldrT="[Text]"/>
      <dgm:spPr/>
      <dgm:t>
        <a:bodyPr/>
        <a:lstStyle/>
        <a:p>
          <a:endParaRPr lang="en-US"/>
        </a:p>
      </dgm:t>
    </dgm:pt>
    <dgm:pt modelId="{7BF164B8-B030-4AB1-919D-E1E9695DE9A3}" type="parTrans" cxnId="{608142FF-B044-4204-8027-0D9391A9EBE2}">
      <dgm:prSet/>
      <dgm:spPr>
        <a:ln>
          <a:solidFill>
            <a:schemeClr val="tx2"/>
          </a:solidFill>
        </a:ln>
      </dgm:spPr>
      <dgm:t>
        <a:bodyPr/>
        <a:lstStyle/>
        <a:p>
          <a:endParaRPr lang="en-US"/>
        </a:p>
      </dgm:t>
    </dgm:pt>
    <dgm:pt modelId="{90342292-B070-484F-B819-30DBDEE54A36}" type="sibTrans" cxnId="{608142FF-B044-4204-8027-0D9391A9EBE2}">
      <dgm:prSet/>
      <dgm:spPr/>
      <dgm:t>
        <a:bodyPr/>
        <a:lstStyle/>
        <a:p>
          <a:endParaRPr lang="en-US"/>
        </a:p>
      </dgm:t>
    </dgm:pt>
    <dgm:pt modelId="{D1C47AB2-BC68-493B-9DBB-B0E819629343}">
      <dgm:prSet phldrT="[Text]"/>
      <dgm:spPr/>
      <dgm:t>
        <a:bodyPr/>
        <a:lstStyle/>
        <a:p>
          <a:endParaRPr lang="en-US"/>
        </a:p>
      </dgm:t>
    </dgm:pt>
    <dgm:pt modelId="{56D0A528-1BC6-4BB5-ACD2-8494B29219C3}" type="parTrans" cxnId="{FEAB9F81-E8A9-4C10-A7CA-D441472E65D4}">
      <dgm:prSet/>
      <dgm:spPr>
        <a:ln>
          <a:solidFill>
            <a:schemeClr val="tx2"/>
          </a:solidFill>
        </a:ln>
      </dgm:spPr>
      <dgm:t>
        <a:bodyPr/>
        <a:lstStyle/>
        <a:p>
          <a:endParaRPr lang="en-US"/>
        </a:p>
      </dgm:t>
    </dgm:pt>
    <dgm:pt modelId="{210C8A11-DB98-4209-9CF7-8C375889B0F5}" type="sibTrans" cxnId="{FEAB9F81-E8A9-4C10-A7CA-D441472E65D4}">
      <dgm:prSet/>
      <dgm:spPr/>
      <dgm:t>
        <a:bodyPr/>
        <a:lstStyle/>
        <a:p>
          <a:endParaRPr lang="en-US"/>
        </a:p>
      </dgm:t>
    </dgm:pt>
    <dgm:pt modelId="{7C41ECC8-3A4D-44E2-B485-69C21D4E8FD6}">
      <dgm:prSet phldrT="[Text]"/>
      <dgm:spPr/>
      <dgm:t>
        <a:bodyPr/>
        <a:lstStyle/>
        <a:p>
          <a:endParaRPr lang="en-US"/>
        </a:p>
      </dgm:t>
    </dgm:pt>
    <dgm:pt modelId="{FFCD5E0C-4002-4799-9B09-253E7479AEE6}" type="parTrans" cxnId="{4C428ECC-207C-4CC4-BD8A-66CE03267928}">
      <dgm:prSet/>
      <dgm:spPr/>
      <dgm:t>
        <a:bodyPr/>
        <a:lstStyle/>
        <a:p>
          <a:endParaRPr lang="en-US"/>
        </a:p>
      </dgm:t>
    </dgm:pt>
    <dgm:pt modelId="{674F8E48-5EF5-4CC6-A35D-496D43A7094F}" type="sibTrans" cxnId="{4C428ECC-207C-4CC4-BD8A-66CE03267928}">
      <dgm:prSet/>
      <dgm:spPr/>
      <dgm:t>
        <a:bodyPr/>
        <a:lstStyle/>
        <a:p>
          <a:endParaRPr lang="en-US"/>
        </a:p>
      </dgm:t>
    </dgm:pt>
    <dgm:pt modelId="{13584A39-7183-47E2-945A-7DFA742D9DD3}">
      <dgm:prSet phldrT="[Text]"/>
      <dgm:spPr/>
      <dgm:t>
        <a:bodyPr/>
        <a:lstStyle/>
        <a:p>
          <a:endParaRPr lang="en-US"/>
        </a:p>
      </dgm:t>
    </dgm:pt>
    <dgm:pt modelId="{71033B81-CE4C-420B-BA78-77BBE34F72BD}" type="parTrans" cxnId="{CC492AFC-3A21-4FC2-8E3C-E4C0C010B422}">
      <dgm:prSet/>
      <dgm:spPr>
        <a:ln>
          <a:solidFill>
            <a:schemeClr val="tx2"/>
          </a:solidFill>
        </a:ln>
      </dgm:spPr>
      <dgm:t>
        <a:bodyPr/>
        <a:lstStyle/>
        <a:p>
          <a:endParaRPr lang="en-US"/>
        </a:p>
      </dgm:t>
    </dgm:pt>
    <dgm:pt modelId="{280A2B74-385C-4B82-9D43-85FFB4D2654C}" type="sibTrans" cxnId="{CC492AFC-3A21-4FC2-8E3C-E4C0C010B422}">
      <dgm:prSet/>
      <dgm:spPr/>
      <dgm:t>
        <a:bodyPr/>
        <a:lstStyle/>
        <a:p>
          <a:endParaRPr lang="en-US"/>
        </a:p>
      </dgm:t>
    </dgm:pt>
    <dgm:pt modelId="{5301D8A7-C2C2-4492-B643-46947C3DFC5F}">
      <dgm:prSet phldrT="[Text]"/>
      <dgm:spPr/>
      <dgm:t>
        <a:bodyPr/>
        <a:lstStyle/>
        <a:p>
          <a:endParaRPr lang="en-US"/>
        </a:p>
      </dgm:t>
    </dgm:pt>
    <dgm:pt modelId="{57014AAD-77A4-41B5-81C4-617BF3C3EAD4}" type="parTrans" cxnId="{57795936-F9D7-4A86-9229-6693B1A313F7}">
      <dgm:prSet/>
      <dgm:spPr>
        <a:ln>
          <a:solidFill>
            <a:schemeClr val="tx2"/>
          </a:solidFill>
        </a:ln>
      </dgm:spPr>
      <dgm:t>
        <a:bodyPr/>
        <a:lstStyle/>
        <a:p>
          <a:endParaRPr lang="en-US"/>
        </a:p>
      </dgm:t>
    </dgm:pt>
    <dgm:pt modelId="{05B33973-D5A7-4A33-A65C-1EDE69B060AF}" type="sibTrans" cxnId="{57795936-F9D7-4A86-9229-6693B1A313F7}">
      <dgm:prSet/>
      <dgm:spPr/>
      <dgm:t>
        <a:bodyPr/>
        <a:lstStyle/>
        <a:p>
          <a:endParaRPr lang="en-US"/>
        </a:p>
      </dgm:t>
    </dgm:pt>
    <dgm:pt modelId="{741FA7A5-C757-407F-97E0-7C22A1DD8C20}">
      <dgm:prSet phldrT="[Text]"/>
      <dgm:spPr/>
      <dgm:t>
        <a:bodyPr/>
        <a:lstStyle/>
        <a:p>
          <a:endParaRPr lang="en-US"/>
        </a:p>
      </dgm:t>
    </dgm:pt>
    <dgm:pt modelId="{60A9FDE0-D20A-4AAD-BEC0-0BCD8A9BDD87}" type="parTrans" cxnId="{180B7DD6-A4A8-4085-837D-ED601487852E}">
      <dgm:prSet/>
      <dgm:spPr>
        <a:ln>
          <a:solidFill>
            <a:schemeClr val="tx2"/>
          </a:solidFill>
        </a:ln>
      </dgm:spPr>
      <dgm:t>
        <a:bodyPr/>
        <a:lstStyle/>
        <a:p>
          <a:endParaRPr lang="en-US"/>
        </a:p>
      </dgm:t>
    </dgm:pt>
    <dgm:pt modelId="{32FCBA53-2B05-4136-B503-F7F7EC576AF3}" type="sibTrans" cxnId="{180B7DD6-A4A8-4085-837D-ED601487852E}">
      <dgm:prSet/>
      <dgm:spPr/>
      <dgm:t>
        <a:bodyPr/>
        <a:lstStyle/>
        <a:p>
          <a:endParaRPr lang="en-US"/>
        </a:p>
      </dgm:t>
    </dgm:pt>
    <dgm:pt modelId="{D6271980-E4A0-4F09-933E-F51D8CE20694}">
      <dgm:prSet phldrT="[Text]"/>
      <dgm:spPr/>
      <dgm:t>
        <a:bodyPr/>
        <a:lstStyle/>
        <a:p>
          <a:endParaRPr lang="en-US"/>
        </a:p>
      </dgm:t>
    </dgm:pt>
    <dgm:pt modelId="{56867EB2-E25E-4009-8EF0-37757BB46ED7}" type="parTrans" cxnId="{C879F851-093A-498E-AAC3-88E5C0992757}">
      <dgm:prSet/>
      <dgm:spPr>
        <a:ln>
          <a:solidFill>
            <a:schemeClr val="tx2"/>
          </a:solidFill>
        </a:ln>
      </dgm:spPr>
      <dgm:t>
        <a:bodyPr/>
        <a:lstStyle/>
        <a:p>
          <a:endParaRPr lang="en-US"/>
        </a:p>
      </dgm:t>
    </dgm:pt>
    <dgm:pt modelId="{331F4BC8-7784-4FA2-AFC2-E0B74FE479D3}" type="sibTrans" cxnId="{C879F851-093A-498E-AAC3-88E5C0992757}">
      <dgm:prSet/>
      <dgm:spPr/>
      <dgm:t>
        <a:bodyPr/>
        <a:lstStyle/>
        <a:p>
          <a:endParaRPr lang="en-US"/>
        </a:p>
      </dgm:t>
    </dgm:pt>
    <dgm:pt modelId="{D4FC3599-43A3-4225-83F1-FF43E2E6DCAF}">
      <dgm:prSet phldrT="[Text]"/>
      <dgm:spPr/>
      <dgm:t>
        <a:bodyPr/>
        <a:lstStyle/>
        <a:p>
          <a:endParaRPr lang="en-US"/>
        </a:p>
      </dgm:t>
    </dgm:pt>
    <dgm:pt modelId="{2AB7B10A-7EC7-4E5B-9FDC-E02E530D9B74}" type="parTrans" cxnId="{22D14F92-E014-414F-8945-B1C4378DDEFB}">
      <dgm:prSet/>
      <dgm:spPr>
        <a:ln>
          <a:solidFill>
            <a:schemeClr val="tx2"/>
          </a:solidFill>
        </a:ln>
      </dgm:spPr>
      <dgm:t>
        <a:bodyPr/>
        <a:lstStyle/>
        <a:p>
          <a:endParaRPr lang="en-US"/>
        </a:p>
      </dgm:t>
    </dgm:pt>
    <dgm:pt modelId="{174F6DAE-C455-4CBC-ACB0-29D15F987CE7}" type="sibTrans" cxnId="{22D14F92-E014-414F-8945-B1C4378DDEFB}">
      <dgm:prSet/>
      <dgm:spPr/>
      <dgm:t>
        <a:bodyPr/>
        <a:lstStyle/>
        <a:p>
          <a:endParaRPr lang="en-US"/>
        </a:p>
      </dgm:t>
    </dgm:pt>
    <dgm:pt modelId="{495B273A-5BCC-42AC-AF8B-13677E4C0E5B}">
      <dgm:prSet phldrT="[Text]"/>
      <dgm:spPr/>
      <dgm:t>
        <a:bodyPr/>
        <a:lstStyle/>
        <a:p>
          <a:endParaRPr lang="en-US"/>
        </a:p>
      </dgm:t>
    </dgm:pt>
    <dgm:pt modelId="{E2A20864-CDB0-41F4-958E-A137144DFDA6}" type="parTrans" cxnId="{0AF8A5C8-2713-45A0-A77E-BD38E19290A6}">
      <dgm:prSet/>
      <dgm:spPr>
        <a:ln>
          <a:solidFill>
            <a:schemeClr val="tx2"/>
          </a:solidFill>
        </a:ln>
      </dgm:spPr>
      <dgm:t>
        <a:bodyPr/>
        <a:lstStyle/>
        <a:p>
          <a:endParaRPr lang="en-US"/>
        </a:p>
      </dgm:t>
    </dgm:pt>
    <dgm:pt modelId="{1EC733DF-22BB-447D-8BF1-219F5E06B91A}" type="sibTrans" cxnId="{0AF8A5C8-2713-45A0-A77E-BD38E19290A6}">
      <dgm:prSet/>
      <dgm:spPr/>
      <dgm:t>
        <a:bodyPr/>
        <a:lstStyle/>
        <a:p>
          <a:endParaRPr lang="en-US"/>
        </a:p>
      </dgm:t>
    </dgm:pt>
    <dgm:pt modelId="{C29723CF-C16A-42B5-BDA6-A3323E405C84}">
      <dgm:prSet phldrT="[Text]"/>
      <dgm:spPr/>
      <dgm:t>
        <a:bodyPr/>
        <a:lstStyle/>
        <a:p>
          <a:endParaRPr lang="en-US"/>
        </a:p>
      </dgm:t>
    </dgm:pt>
    <dgm:pt modelId="{34D9014A-6FE7-421D-9971-5612102CFAF2}" type="parTrans" cxnId="{D593818E-B41F-4824-B2B4-C3DB0C76DF46}">
      <dgm:prSet/>
      <dgm:spPr>
        <a:ln>
          <a:solidFill>
            <a:schemeClr val="tx2"/>
          </a:solidFill>
        </a:ln>
      </dgm:spPr>
      <dgm:t>
        <a:bodyPr/>
        <a:lstStyle/>
        <a:p>
          <a:endParaRPr lang="en-US"/>
        </a:p>
      </dgm:t>
    </dgm:pt>
    <dgm:pt modelId="{3F8F81C6-7FB4-4A77-AEB6-99AFF83D88E4}" type="sibTrans" cxnId="{D593818E-B41F-4824-B2B4-C3DB0C76DF46}">
      <dgm:prSet/>
      <dgm:spPr/>
      <dgm:t>
        <a:bodyPr/>
        <a:lstStyle/>
        <a:p>
          <a:endParaRPr lang="en-US"/>
        </a:p>
      </dgm:t>
    </dgm:pt>
    <dgm:pt modelId="{812E891C-7584-4852-A259-C58A6E9BA643}">
      <dgm:prSet phldrT="[Text]"/>
      <dgm:spPr/>
      <dgm:t>
        <a:bodyPr/>
        <a:lstStyle/>
        <a:p>
          <a:endParaRPr lang="en-US"/>
        </a:p>
      </dgm:t>
    </dgm:pt>
    <dgm:pt modelId="{D446B0CB-2A1E-4269-85F5-C1A68A9A2073}" type="parTrans" cxnId="{6499A1B8-007F-45A3-8B8D-35336165F3B2}">
      <dgm:prSet/>
      <dgm:spPr/>
      <dgm:t>
        <a:bodyPr/>
        <a:lstStyle/>
        <a:p>
          <a:endParaRPr lang="en-US"/>
        </a:p>
      </dgm:t>
    </dgm:pt>
    <dgm:pt modelId="{2B1058D6-4833-4A45-8F90-1EC094A4D1CE}" type="sibTrans" cxnId="{6499A1B8-007F-45A3-8B8D-35336165F3B2}">
      <dgm:prSet/>
      <dgm:spPr/>
      <dgm:t>
        <a:bodyPr/>
        <a:lstStyle/>
        <a:p>
          <a:endParaRPr lang="en-US"/>
        </a:p>
      </dgm:t>
    </dgm:pt>
    <dgm:pt modelId="{A6C245CD-4888-452A-A7A6-455679B4D202}">
      <dgm:prSet phldrT="[Text]"/>
      <dgm:spPr/>
      <dgm:t>
        <a:bodyPr/>
        <a:lstStyle/>
        <a:p>
          <a:endParaRPr lang="en-US"/>
        </a:p>
      </dgm:t>
    </dgm:pt>
    <dgm:pt modelId="{F6D3E290-90BE-4E0C-8117-30DA211D605C}" type="parTrans" cxnId="{955CAF09-83FB-44EF-B58B-C07A0A10A3D2}">
      <dgm:prSet/>
      <dgm:spPr>
        <a:ln>
          <a:solidFill>
            <a:schemeClr val="tx2"/>
          </a:solidFill>
        </a:ln>
      </dgm:spPr>
      <dgm:t>
        <a:bodyPr/>
        <a:lstStyle/>
        <a:p>
          <a:endParaRPr lang="en-US"/>
        </a:p>
      </dgm:t>
    </dgm:pt>
    <dgm:pt modelId="{92AF64C4-19E7-4D64-B86D-4406F9804535}" type="sibTrans" cxnId="{955CAF09-83FB-44EF-B58B-C07A0A10A3D2}">
      <dgm:prSet/>
      <dgm:spPr/>
      <dgm:t>
        <a:bodyPr/>
        <a:lstStyle/>
        <a:p>
          <a:endParaRPr lang="en-US"/>
        </a:p>
      </dgm:t>
    </dgm:pt>
    <dgm:pt modelId="{6018060B-9408-4E2D-BA51-E04482A9A766}">
      <dgm:prSet phldrT="[Text]"/>
      <dgm:spPr/>
      <dgm:t>
        <a:bodyPr/>
        <a:lstStyle/>
        <a:p>
          <a:endParaRPr lang="en-US"/>
        </a:p>
      </dgm:t>
    </dgm:pt>
    <dgm:pt modelId="{87DA763B-56C1-436A-AA59-3629A71B4853}" type="parTrans" cxnId="{6B9EB453-E21C-4051-BC41-F0337BAC349C}">
      <dgm:prSet/>
      <dgm:spPr>
        <a:ln>
          <a:solidFill>
            <a:schemeClr val="tx2"/>
          </a:solidFill>
        </a:ln>
      </dgm:spPr>
      <dgm:t>
        <a:bodyPr/>
        <a:lstStyle/>
        <a:p>
          <a:endParaRPr lang="en-US"/>
        </a:p>
      </dgm:t>
    </dgm:pt>
    <dgm:pt modelId="{38C98EB0-F441-4C62-95F7-998BC31B878E}" type="sibTrans" cxnId="{6B9EB453-E21C-4051-BC41-F0337BAC349C}">
      <dgm:prSet/>
      <dgm:spPr/>
      <dgm:t>
        <a:bodyPr/>
        <a:lstStyle/>
        <a:p>
          <a:endParaRPr lang="en-US"/>
        </a:p>
      </dgm:t>
    </dgm:pt>
    <dgm:pt modelId="{44FFD76D-1858-4AA3-BF10-E6D1135BF873}">
      <dgm:prSet phldrT="[Text]"/>
      <dgm:spPr/>
      <dgm:t>
        <a:bodyPr/>
        <a:lstStyle/>
        <a:p>
          <a:endParaRPr lang="en-US"/>
        </a:p>
      </dgm:t>
    </dgm:pt>
    <dgm:pt modelId="{30A8AC7F-EBA8-474E-B6C7-47BC245F9C25}" type="parTrans" cxnId="{25281AE0-2EE7-4C37-B67D-E562B31C220B}">
      <dgm:prSet/>
      <dgm:spPr>
        <a:ln>
          <a:solidFill>
            <a:schemeClr val="tx2"/>
          </a:solidFill>
        </a:ln>
      </dgm:spPr>
      <dgm:t>
        <a:bodyPr/>
        <a:lstStyle/>
        <a:p>
          <a:endParaRPr lang="en-US"/>
        </a:p>
      </dgm:t>
    </dgm:pt>
    <dgm:pt modelId="{09AD96AE-C2C8-4C37-9F7D-72DEEF985A7D}" type="sibTrans" cxnId="{25281AE0-2EE7-4C37-B67D-E562B31C220B}">
      <dgm:prSet/>
      <dgm:spPr/>
      <dgm:t>
        <a:bodyPr/>
        <a:lstStyle/>
        <a:p>
          <a:endParaRPr lang="en-US"/>
        </a:p>
      </dgm:t>
    </dgm:pt>
    <dgm:pt modelId="{2B9D672D-0D36-40EE-9239-DE128B530987}">
      <dgm:prSet phldrT="[Text]"/>
      <dgm:spPr/>
      <dgm:t>
        <a:bodyPr/>
        <a:lstStyle/>
        <a:p>
          <a:endParaRPr lang="en-US"/>
        </a:p>
      </dgm:t>
    </dgm:pt>
    <dgm:pt modelId="{64474369-4BE1-46E0-9B3D-99FA2C3E6DFF}" type="parTrans" cxnId="{BD735764-2E15-4E28-B84F-9C53EB06FD86}">
      <dgm:prSet/>
      <dgm:spPr/>
      <dgm:t>
        <a:bodyPr/>
        <a:lstStyle/>
        <a:p>
          <a:endParaRPr lang="en-US"/>
        </a:p>
      </dgm:t>
    </dgm:pt>
    <dgm:pt modelId="{F18A1409-3B1D-46ED-8D1A-F2D11E5DC536}" type="sibTrans" cxnId="{BD735764-2E15-4E28-B84F-9C53EB06FD86}">
      <dgm:prSet/>
      <dgm:spPr/>
      <dgm:t>
        <a:bodyPr/>
        <a:lstStyle/>
        <a:p>
          <a:endParaRPr lang="en-US"/>
        </a:p>
      </dgm:t>
    </dgm:pt>
    <dgm:pt modelId="{11BE9BB7-72FE-4A8D-8C39-3439D4A519F0}">
      <dgm:prSet phldrT="[Text]"/>
      <dgm:spPr/>
      <dgm:t>
        <a:bodyPr/>
        <a:lstStyle/>
        <a:p>
          <a:endParaRPr lang="en-US"/>
        </a:p>
      </dgm:t>
    </dgm:pt>
    <dgm:pt modelId="{442C0F57-0FBE-41FB-AB95-0707196E57C2}" type="parTrans" cxnId="{0E8FA523-3830-4512-93ED-7939B4AD425F}">
      <dgm:prSet/>
      <dgm:spPr>
        <a:ln>
          <a:solidFill>
            <a:schemeClr val="tx2"/>
          </a:solidFill>
        </a:ln>
      </dgm:spPr>
      <dgm:t>
        <a:bodyPr/>
        <a:lstStyle/>
        <a:p>
          <a:endParaRPr lang="en-US"/>
        </a:p>
      </dgm:t>
    </dgm:pt>
    <dgm:pt modelId="{F91ED5F2-6F72-4B0E-8311-59A3EAA60701}" type="sibTrans" cxnId="{0E8FA523-3830-4512-93ED-7939B4AD425F}">
      <dgm:prSet/>
      <dgm:spPr/>
      <dgm:t>
        <a:bodyPr/>
        <a:lstStyle/>
        <a:p>
          <a:endParaRPr lang="en-US"/>
        </a:p>
      </dgm:t>
    </dgm:pt>
    <dgm:pt modelId="{083F26AE-F3AE-4BE8-9E10-088F6F39D4A7}" type="pres">
      <dgm:prSet presAssocID="{22B9DC2D-CF9C-48DC-B679-F3FB699DDAED}" presName="hierChild1" presStyleCnt="0">
        <dgm:presLayoutVars>
          <dgm:chPref val="1"/>
          <dgm:dir/>
          <dgm:animOne val="branch"/>
          <dgm:animLvl val="lvl"/>
          <dgm:resizeHandles/>
        </dgm:presLayoutVars>
      </dgm:prSet>
      <dgm:spPr/>
      <dgm:t>
        <a:bodyPr/>
        <a:lstStyle/>
        <a:p>
          <a:endParaRPr lang="en-US"/>
        </a:p>
      </dgm:t>
    </dgm:pt>
    <dgm:pt modelId="{DD81D586-B334-45DE-AFFD-97443691D0AE}" type="pres">
      <dgm:prSet presAssocID="{90005255-AEA8-474E-BD5C-31E2837C6D93}" presName="hierRoot1" presStyleCnt="0"/>
      <dgm:spPr/>
    </dgm:pt>
    <dgm:pt modelId="{80216A86-FD42-4908-BAB8-673C206C5D33}" type="pres">
      <dgm:prSet presAssocID="{90005255-AEA8-474E-BD5C-31E2837C6D93}" presName="composite" presStyleCnt="0"/>
      <dgm:spPr/>
    </dgm:pt>
    <dgm:pt modelId="{EEFC01E8-64B2-4097-9262-61D68D93CE4F}" type="pres">
      <dgm:prSet presAssocID="{90005255-AEA8-474E-BD5C-31E2837C6D93}" presName="image" presStyleLbl="node0" presStyleIdx="0" presStyleCnt="2"/>
      <dgm:spPr>
        <a:solidFill>
          <a:schemeClr val="tx2"/>
        </a:solidFill>
      </dgm:spPr>
      <dgm:t>
        <a:bodyPr/>
        <a:lstStyle/>
        <a:p>
          <a:endParaRPr lang="en-US"/>
        </a:p>
      </dgm:t>
    </dgm:pt>
    <dgm:pt modelId="{39F19C69-9A8B-412F-A3CD-3311152FC843}" type="pres">
      <dgm:prSet presAssocID="{90005255-AEA8-474E-BD5C-31E2837C6D93}" presName="text" presStyleLbl="revTx" presStyleIdx="0" presStyleCnt="54">
        <dgm:presLayoutVars>
          <dgm:chPref val="3"/>
        </dgm:presLayoutVars>
      </dgm:prSet>
      <dgm:spPr/>
      <dgm:t>
        <a:bodyPr/>
        <a:lstStyle/>
        <a:p>
          <a:endParaRPr lang="en-US"/>
        </a:p>
      </dgm:t>
    </dgm:pt>
    <dgm:pt modelId="{77670AE1-6426-47ED-9A1C-1B25196009AE}" type="pres">
      <dgm:prSet presAssocID="{90005255-AEA8-474E-BD5C-31E2837C6D93}" presName="hierChild2" presStyleCnt="0"/>
      <dgm:spPr/>
    </dgm:pt>
    <dgm:pt modelId="{10815E3B-4D83-4620-8BB8-C353ACE84F2C}" type="pres">
      <dgm:prSet presAssocID="{EF6F1716-C0AB-49EA-B0DD-067F7DB7D6FF}" presName="Name10" presStyleLbl="parChTrans1D2" presStyleIdx="0" presStyleCnt="6"/>
      <dgm:spPr/>
      <dgm:t>
        <a:bodyPr/>
        <a:lstStyle/>
        <a:p>
          <a:endParaRPr lang="en-US"/>
        </a:p>
      </dgm:t>
    </dgm:pt>
    <dgm:pt modelId="{D1BBC9C0-61E3-494A-AD82-CEEB650E185B}" type="pres">
      <dgm:prSet presAssocID="{0602FFF2-F0AE-4A77-A11C-C145A001E6AB}" presName="hierRoot2" presStyleCnt="0"/>
      <dgm:spPr/>
    </dgm:pt>
    <dgm:pt modelId="{3C79B3B2-3B11-4A94-B4DA-50E132DA8AAF}" type="pres">
      <dgm:prSet presAssocID="{0602FFF2-F0AE-4A77-A11C-C145A001E6AB}" presName="composite2" presStyleCnt="0"/>
      <dgm:spPr/>
    </dgm:pt>
    <dgm:pt modelId="{E3BB08C7-1CD1-481B-8406-7FF08C56542F}" type="pres">
      <dgm:prSet presAssocID="{0602FFF2-F0AE-4A77-A11C-C145A001E6AB}" presName="image2" presStyleLbl="node2" presStyleIdx="0" presStyleCnt="6"/>
      <dgm:spPr>
        <a:solidFill>
          <a:schemeClr val="tx2"/>
        </a:solidFill>
      </dgm:spPr>
      <dgm:t>
        <a:bodyPr/>
        <a:lstStyle/>
        <a:p>
          <a:endParaRPr lang="en-US"/>
        </a:p>
      </dgm:t>
    </dgm:pt>
    <dgm:pt modelId="{147AD9F4-91F3-4738-861D-02F2AF5905F8}" type="pres">
      <dgm:prSet presAssocID="{0602FFF2-F0AE-4A77-A11C-C145A001E6AB}" presName="text2" presStyleLbl="revTx" presStyleIdx="1" presStyleCnt="54">
        <dgm:presLayoutVars>
          <dgm:chPref val="3"/>
        </dgm:presLayoutVars>
      </dgm:prSet>
      <dgm:spPr/>
      <dgm:t>
        <a:bodyPr/>
        <a:lstStyle/>
        <a:p>
          <a:endParaRPr lang="en-US"/>
        </a:p>
      </dgm:t>
    </dgm:pt>
    <dgm:pt modelId="{5CA6E0F4-15E1-4E84-9BFA-38FF49F2BC7F}" type="pres">
      <dgm:prSet presAssocID="{0602FFF2-F0AE-4A77-A11C-C145A001E6AB}" presName="hierChild3" presStyleCnt="0"/>
      <dgm:spPr/>
    </dgm:pt>
    <dgm:pt modelId="{CFA2AD54-E211-4378-82F5-2A7642B4A147}" type="pres">
      <dgm:prSet presAssocID="{3517D1F3-EABA-4780-AF26-D43B827FD976}" presName="Name10" presStyleLbl="parChTrans1D2" presStyleIdx="1" presStyleCnt="6"/>
      <dgm:spPr/>
      <dgm:t>
        <a:bodyPr/>
        <a:lstStyle/>
        <a:p>
          <a:endParaRPr lang="en-US"/>
        </a:p>
      </dgm:t>
    </dgm:pt>
    <dgm:pt modelId="{B76A56E3-A148-402E-BEB5-122187B6EE85}" type="pres">
      <dgm:prSet presAssocID="{2503E65E-63FD-4EDA-85D6-3B12A992B97C}" presName="hierRoot2" presStyleCnt="0"/>
      <dgm:spPr/>
    </dgm:pt>
    <dgm:pt modelId="{84070D5F-E3A5-4D66-BC9B-27838E1A97D7}" type="pres">
      <dgm:prSet presAssocID="{2503E65E-63FD-4EDA-85D6-3B12A992B97C}" presName="composite2" presStyleCnt="0"/>
      <dgm:spPr/>
    </dgm:pt>
    <dgm:pt modelId="{6DCFB6FA-EFB0-4BF2-AB77-C7BEED06A7F0}" type="pres">
      <dgm:prSet presAssocID="{2503E65E-63FD-4EDA-85D6-3B12A992B97C}" presName="image2" presStyleLbl="node2" presStyleIdx="1" presStyleCnt="6"/>
      <dgm:spPr>
        <a:solidFill>
          <a:schemeClr val="tx2"/>
        </a:solidFill>
      </dgm:spPr>
      <dgm:t>
        <a:bodyPr/>
        <a:lstStyle/>
        <a:p>
          <a:endParaRPr lang="en-US"/>
        </a:p>
      </dgm:t>
    </dgm:pt>
    <dgm:pt modelId="{436D9161-0094-454C-81B6-D680DF961E24}" type="pres">
      <dgm:prSet presAssocID="{2503E65E-63FD-4EDA-85D6-3B12A992B97C}" presName="text2" presStyleLbl="revTx" presStyleIdx="2" presStyleCnt="54">
        <dgm:presLayoutVars>
          <dgm:chPref val="3"/>
        </dgm:presLayoutVars>
      </dgm:prSet>
      <dgm:spPr/>
      <dgm:t>
        <a:bodyPr/>
        <a:lstStyle/>
        <a:p>
          <a:endParaRPr lang="en-US"/>
        </a:p>
      </dgm:t>
    </dgm:pt>
    <dgm:pt modelId="{99EC318E-2DB3-4B38-AB07-1B0801A496C7}" type="pres">
      <dgm:prSet presAssocID="{2503E65E-63FD-4EDA-85D6-3B12A992B97C}" presName="hierChild3" presStyleCnt="0"/>
      <dgm:spPr/>
    </dgm:pt>
    <dgm:pt modelId="{64DE143B-367F-4703-A5D2-CBDB4934C287}" type="pres">
      <dgm:prSet presAssocID="{6B5A1D6B-4E81-4F0A-AAE9-E90F809382E4}" presName="Name10" presStyleLbl="parChTrans1D2" presStyleIdx="2" presStyleCnt="6"/>
      <dgm:spPr/>
      <dgm:t>
        <a:bodyPr/>
        <a:lstStyle/>
        <a:p>
          <a:endParaRPr lang="en-US"/>
        </a:p>
      </dgm:t>
    </dgm:pt>
    <dgm:pt modelId="{45475B4E-74E3-45D9-8027-1A211BFA3274}" type="pres">
      <dgm:prSet presAssocID="{7939846D-2EDE-4A26-AD6F-B6B8D6A35AEA}" presName="hierRoot2" presStyleCnt="0"/>
      <dgm:spPr/>
    </dgm:pt>
    <dgm:pt modelId="{B9B9FFD5-B1DD-4D06-B293-6A5782D83920}" type="pres">
      <dgm:prSet presAssocID="{7939846D-2EDE-4A26-AD6F-B6B8D6A35AEA}" presName="composite2" presStyleCnt="0"/>
      <dgm:spPr/>
    </dgm:pt>
    <dgm:pt modelId="{7AE5002F-AC87-4E38-89C4-0954FCA60FD2}" type="pres">
      <dgm:prSet presAssocID="{7939846D-2EDE-4A26-AD6F-B6B8D6A35AEA}" presName="image2" presStyleLbl="node2" presStyleIdx="2" presStyleCnt="6"/>
      <dgm:spPr>
        <a:solidFill>
          <a:schemeClr val="tx2"/>
        </a:solidFill>
      </dgm:spPr>
      <dgm:t>
        <a:bodyPr/>
        <a:lstStyle/>
        <a:p>
          <a:endParaRPr lang="en-US"/>
        </a:p>
      </dgm:t>
    </dgm:pt>
    <dgm:pt modelId="{C97D1D26-73FD-49B5-AD08-7055AFDA9384}" type="pres">
      <dgm:prSet presAssocID="{7939846D-2EDE-4A26-AD6F-B6B8D6A35AEA}" presName="text2" presStyleLbl="revTx" presStyleIdx="3" presStyleCnt="54">
        <dgm:presLayoutVars>
          <dgm:chPref val="3"/>
        </dgm:presLayoutVars>
      </dgm:prSet>
      <dgm:spPr/>
      <dgm:t>
        <a:bodyPr/>
        <a:lstStyle/>
        <a:p>
          <a:endParaRPr lang="en-US"/>
        </a:p>
      </dgm:t>
    </dgm:pt>
    <dgm:pt modelId="{09206A9E-4980-46FA-96FE-89C34DA0DA02}" type="pres">
      <dgm:prSet presAssocID="{7939846D-2EDE-4A26-AD6F-B6B8D6A35AEA}" presName="hierChild3" presStyleCnt="0"/>
      <dgm:spPr/>
    </dgm:pt>
    <dgm:pt modelId="{E1371D59-D69C-4807-9B5F-B30578B4074E}" type="pres">
      <dgm:prSet presAssocID="{681A1124-9B71-4DA3-9AD9-4CFFE69609A7}" presName="Name17" presStyleLbl="parChTrans1D3" presStyleIdx="0" presStyleCnt="6"/>
      <dgm:spPr/>
      <dgm:t>
        <a:bodyPr/>
        <a:lstStyle/>
        <a:p>
          <a:endParaRPr lang="en-US"/>
        </a:p>
      </dgm:t>
    </dgm:pt>
    <dgm:pt modelId="{3E7FE6DB-2F37-4850-B838-2B63DAC54C27}" type="pres">
      <dgm:prSet presAssocID="{BF4B0A35-7DD0-4E0A-B307-E34583B59A0D}" presName="hierRoot3" presStyleCnt="0"/>
      <dgm:spPr/>
    </dgm:pt>
    <dgm:pt modelId="{911404A1-88E3-4D41-8653-49E7D7FA56A3}" type="pres">
      <dgm:prSet presAssocID="{BF4B0A35-7DD0-4E0A-B307-E34583B59A0D}" presName="composite3" presStyleCnt="0"/>
      <dgm:spPr/>
    </dgm:pt>
    <dgm:pt modelId="{B570ECD8-88D0-4A79-98C9-99908A688740}" type="pres">
      <dgm:prSet presAssocID="{BF4B0A35-7DD0-4E0A-B307-E34583B59A0D}" presName="image3" presStyleLbl="node3" presStyleIdx="0" presStyleCnt="6"/>
      <dgm:spPr>
        <a:solidFill>
          <a:schemeClr val="tx2"/>
        </a:solidFill>
      </dgm:spPr>
      <dgm:t>
        <a:bodyPr/>
        <a:lstStyle/>
        <a:p>
          <a:endParaRPr lang="en-US"/>
        </a:p>
      </dgm:t>
    </dgm:pt>
    <dgm:pt modelId="{D72BC644-CE7D-4157-8288-75C5A3F5ACD4}" type="pres">
      <dgm:prSet presAssocID="{BF4B0A35-7DD0-4E0A-B307-E34583B59A0D}" presName="text3" presStyleLbl="revTx" presStyleIdx="4" presStyleCnt="54">
        <dgm:presLayoutVars>
          <dgm:chPref val="3"/>
        </dgm:presLayoutVars>
      </dgm:prSet>
      <dgm:spPr/>
      <dgm:t>
        <a:bodyPr/>
        <a:lstStyle/>
        <a:p>
          <a:endParaRPr lang="en-US"/>
        </a:p>
      </dgm:t>
    </dgm:pt>
    <dgm:pt modelId="{652C149D-80FF-4059-BED9-9F28C8DFEC30}" type="pres">
      <dgm:prSet presAssocID="{BF4B0A35-7DD0-4E0A-B307-E34583B59A0D}" presName="hierChild4" presStyleCnt="0"/>
      <dgm:spPr/>
    </dgm:pt>
    <dgm:pt modelId="{0F798520-A789-4B41-ACC0-E97D9FCE64D1}" type="pres">
      <dgm:prSet presAssocID="{C82BE911-6742-41F3-9CB4-206DACC9020E}" presName="Name23" presStyleLbl="parChTrans1D4" presStyleIdx="0" presStyleCnt="40"/>
      <dgm:spPr/>
      <dgm:t>
        <a:bodyPr/>
        <a:lstStyle/>
        <a:p>
          <a:endParaRPr lang="en-US"/>
        </a:p>
      </dgm:t>
    </dgm:pt>
    <dgm:pt modelId="{2F98C071-0798-4720-817C-DD39E2875D69}" type="pres">
      <dgm:prSet presAssocID="{5B5115DD-9356-4820-B2FF-C65DB2B3842F}" presName="hierRoot4" presStyleCnt="0"/>
      <dgm:spPr/>
    </dgm:pt>
    <dgm:pt modelId="{A7816324-00B3-4B06-ABF7-F2EDF1592B28}" type="pres">
      <dgm:prSet presAssocID="{5B5115DD-9356-4820-B2FF-C65DB2B3842F}" presName="composite4" presStyleCnt="0"/>
      <dgm:spPr/>
    </dgm:pt>
    <dgm:pt modelId="{F1766465-32D2-40E4-A3FA-1F57F3501D39}" type="pres">
      <dgm:prSet presAssocID="{5B5115DD-9356-4820-B2FF-C65DB2B3842F}" presName="image4" presStyleLbl="node4" presStyleIdx="0" presStyleCnt="40"/>
      <dgm:spPr>
        <a:solidFill>
          <a:schemeClr val="tx2"/>
        </a:solidFill>
      </dgm:spPr>
      <dgm:t>
        <a:bodyPr/>
        <a:lstStyle/>
        <a:p>
          <a:endParaRPr lang="en-US"/>
        </a:p>
      </dgm:t>
    </dgm:pt>
    <dgm:pt modelId="{F4F3E8EB-C275-42A6-BED7-003F70049DA1}" type="pres">
      <dgm:prSet presAssocID="{5B5115DD-9356-4820-B2FF-C65DB2B3842F}" presName="text4" presStyleLbl="revTx" presStyleIdx="5" presStyleCnt="54">
        <dgm:presLayoutVars>
          <dgm:chPref val="3"/>
        </dgm:presLayoutVars>
      </dgm:prSet>
      <dgm:spPr/>
      <dgm:t>
        <a:bodyPr/>
        <a:lstStyle/>
        <a:p>
          <a:endParaRPr lang="en-US"/>
        </a:p>
      </dgm:t>
    </dgm:pt>
    <dgm:pt modelId="{B3C648C5-E1C7-41C9-9A46-9ED40FAF1258}" type="pres">
      <dgm:prSet presAssocID="{5B5115DD-9356-4820-B2FF-C65DB2B3842F}" presName="hierChild5" presStyleCnt="0"/>
      <dgm:spPr/>
    </dgm:pt>
    <dgm:pt modelId="{372D5A14-B7F4-42BF-B87C-68DDAFF95C40}" type="pres">
      <dgm:prSet presAssocID="{FF6D6043-68EE-4A4C-A34C-9A1BFE91BCCD}" presName="Name23" presStyleLbl="parChTrans1D4" presStyleIdx="1" presStyleCnt="40"/>
      <dgm:spPr/>
      <dgm:t>
        <a:bodyPr/>
        <a:lstStyle/>
        <a:p>
          <a:endParaRPr lang="en-US"/>
        </a:p>
      </dgm:t>
    </dgm:pt>
    <dgm:pt modelId="{2CF0E50E-1A9E-4AEC-BA33-0C46F0EE8DD8}" type="pres">
      <dgm:prSet presAssocID="{8FCCCD5A-DAAF-45B4-B46E-F2C8CA6F7B86}" presName="hierRoot4" presStyleCnt="0"/>
      <dgm:spPr/>
    </dgm:pt>
    <dgm:pt modelId="{3E3D3806-4B7D-43FD-AD6F-DDF92A8508E2}" type="pres">
      <dgm:prSet presAssocID="{8FCCCD5A-DAAF-45B4-B46E-F2C8CA6F7B86}" presName="composite4" presStyleCnt="0"/>
      <dgm:spPr/>
    </dgm:pt>
    <dgm:pt modelId="{8B15D1FC-5EF3-425E-ADA2-CBE4552FCD90}" type="pres">
      <dgm:prSet presAssocID="{8FCCCD5A-DAAF-45B4-B46E-F2C8CA6F7B86}" presName="image4" presStyleLbl="node4" presStyleIdx="1" presStyleCnt="40"/>
      <dgm:spPr>
        <a:solidFill>
          <a:schemeClr val="tx2"/>
        </a:solidFill>
      </dgm:spPr>
      <dgm:t>
        <a:bodyPr/>
        <a:lstStyle/>
        <a:p>
          <a:endParaRPr lang="en-US"/>
        </a:p>
      </dgm:t>
    </dgm:pt>
    <dgm:pt modelId="{ED0ECD22-9E1D-4969-BBEC-AD3443BAF9E9}" type="pres">
      <dgm:prSet presAssocID="{8FCCCD5A-DAAF-45B4-B46E-F2C8CA6F7B86}" presName="text4" presStyleLbl="revTx" presStyleIdx="6" presStyleCnt="54">
        <dgm:presLayoutVars>
          <dgm:chPref val="3"/>
        </dgm:presLayoutVars>
      </dgm:prSet>
      <dgm:spPr/>
      <dgm:t>
        <a:bodyPr/>
        <a:lstStyle/>
        <a:p>
          <a:endParaRPr lang="en-US"/>
        </a:p>
      </dgm:t>
    </dgm:pt>
    <dgm:pt modelId="{DCE113D0-A2EE-4ED9-BB55-05DBF0E2CE48}" type="pres">
      <dgm:prSet presAssocID="{8FCCCD5A-DAAF-45B4-B46E-F2C8CA6F7B86}" presName="hierChild5" presStyleCnt="0"/>
      <dgm:spPr/>
    </dgm:pt>
    <dgm:pt modelId="{70D1363E-1ACA-48D3-9807-74031EDEBDB1}" type="pres">
      <dgm:prSet presAssocID="{E4EF7E63-72DA-4901-B6CB-465DF29E71FE}" presName="Name23" presStyleLbl="parChTrans1D4" presStyleIdx="2" presStyleCnt="40"/>
      <dgm:spPr/>
      <dgm:t>
        <a:bodyPr/>
        <a:lstStyle/>
        <a:p>
          <a:endParaRPr lang="en-US"/>
        </a:p>
      </dgm:t>
    </dgm:pt>
    <dgm:pt modelId="{C2C1D64A-7DD7-42FD-84F2-18F4917E1964}" type="pres">
      <dgm:prSet presAssocID="{1C092511-51A2-4797-8E16-F097469DA506}" presName="hierRoot4" presStyleCnt="0"/>
      <dgm:spPr/>
    </dgm:pt>
    <dgm:pt modelId="{26F7A8E5-945A-4A72-BEB7-694391688CF8}" type="pres">
      <dgm:prSet presAssocID="{1C092511-51A2-4797-8E16-F097469DA506}" presName="composite4" presStyleCnt="0"/>
      <dgm:spPr/>
    </dgm:pt>
    <dgm:pt modelId="{FEB116A8-B41F-49CC-8AA4-48AE31FDF7F1}" type="pres">
      <dgm:prSet presAssocID="{1C092511-51A2-4797-8E16-F097469DA506}" presName="image4" presStyleLbl="node4" presStyleIdx="2" presStyleCnt="40"/>
      <dgm:spPr>
        <a:solidFill>
          <a:schemeClr val="tx2"/>
        </a:solidFill>
      </dgm:spPr>
      <dgm:t>
        <a:bodyPr/>
        <a:lstStyle/>
        <a:p>
          <a:endParaRPr lang="en-US"/>
        </a:p>
      </dgm:t>
    </dgm:pt>
    <dgm:pt modelId="{EB099435-E9BF-4A55-BB1F-96156888AACA}" type="pres">
      <dgm:prSet presAssocID="{1C092511-51A2-4797-8E16-F097469DA506}" presName="text4" presStyleLbl="revTx" presStyleIdx="7" presStyleCnt="54">
        <dgm:presLayoutVars>
          <dgm:chPref val="3"/>
        </dgm:presLayoutVars>
      </dgm:prSet>
      <dgm:spPr/>
      <dgm:t>
        <a:bodyPr/>
        <a:lstStyle/>
        <a:p>
          <a:endParaRPr lang="en-US"/>
        </a:p>
      </dgm:t>
    </dgm:pt>
    <dgm:pt modelId="{DFE5A11B-DA08-492C-9533-3420C9074145}" type="pres">
      <dgm:prSet presAssocID="{1C092511-51A2-4797-8E16-F097469DA506}" presName="hierChild5" presStyleCnt="0"/>
      <dgm:spPr/>
    </dgm:pt>
    <dgm:pt modelId="{8C2067AC-6F46-44EA-99B2-9E9FCE8CA72A}" type="pres">
      <dgm:prSet presAssocID="{ACF849CC-E9DE-4167-AD32-43F4D394A58D}" presName="Name23" presStyleLbl="parChTrans1D4" presStyleIdx="3" presStyleCnt="40"/>
      <dgm:spPr/>
      <dgm:t>
        <a:bodyPr/>
        <a:lstStyle/>
        <a:p>
          <a:endParaRPr lang="en-US"/>
        </a:p>
      </dgm:t>
    </dgm:pt>
    <dgm:pt modelId="{03789B4A-CC66-43DA-8091-0CC9C140B6F2}" type="pres">
      <dgm:prSet presAssocID="{00937D56-453F-4D4A-A1FC-FE3031A8AC7B}" presName="hierRoot4" presStyleCnt="0"/>
      <dgm:spPr/>
    </dgm:pt>
    <dgm:pt modelId="{3839B4F0-2894-4F66-B197-BB74DF4B31B8}" type="pres">
      <dgm:prSet presAssocID="{00937D56-453F-4D4A-A1FC-FE3031A8AC7B}" presName="composite4" presStyleCnt="0"/>
      <dgm:spPr/>
    </dgm:pt>
    <dgm:pt modelId="{B1DC8FBE-F2B0-46D2-9EC2-CF2F51CE5ABE}" type="pres">
      <dgm:prSet presAssocID="{00937D56-453F-4D4A-A1FC-FE3031A8AC7B}" presName="image4" presStyleLbl="node4" presStyleIdx="3" presStyleCnt="40"/>
      <dgm:spPr>
        <a:solidFill>
          <a:schemeClr val="tx2"/>
        </a:solidFill>
      </dgm:spPr>
      <dgm:t>
        <a:bodyPr/>
        <a:lstStyle/>
        <a:p>
          <a:endParaRPr lang="en-US"/>
        </a:p>
      </dgm:t>
    </dgm:pt>
    <dgm:pt modelId="{690CF925-47B2-4B0F-87D0-A470E07CBFD2}" type="pres">
      <dgm:prSet presAssocID="{00937D56-453F-4D4A-A1FC-FE3031A8AC7B}" presName="text4" presStyleLbl="revTx" presStyleIdx="8" presStyleCnt="54">
        <dgm:presLayoutVars>
          <dgm:chPref val="3"/>
        </dgm:presLayoutVars>
      </dgm:prSet>
      <dgm:spPr/>
      <dgm:t>
        <a:bodyPr/>
        <a:lstStyle/>
        <a:p>
          <a:endParaRPr lang="en-US"/>
        </a:p>
      </dgm:t>
    </dgm:pt>
    <dgm:pt modelId="{2A99CC82-D14C-4BC1-9AB4-BBC402995F61}" type="pres">
      <dgm:prSet presAssocID="{00937D56-453F-4D4A-A1FC-FE3031A8AC7B}" presName="hierChild5" presStyleCnt="0"/>
      <dgm:spPr/>
    </dgm:pt>
    <dgm:pt modelId="{22480012-81B9-4EFD-AF3F-D040EB2AE967}" type="pres">
      <dgm:prSet presAssocID="{790C4AB5-CF7C-424C-90B2-E11E73E7FBFE}" presName="Name23" presStyleLbl="parChTrans1D4" presStyleIdx="4" presStyleCnt="40"/>
      <dgm:spPr/>
      <dgm:t>
        <a:bodyPr/>
        <a:lstStyle/>
        <a:p>
          <a:endParaRPr lang="en-US"/>
        </a:p>
      </dgm:t>
    </dgm:pt>
    <dgm:pt modelId="{EFD24F92-E665-4292-A337-0F96E599F0BD}" type="pres">
      <dgm:prSet presAssocID="{EDEDD2E0-C614-4E03-9302-91F23D888812}" presName="hierRoot4" presStyleCnt="0"/>
      <dgm:spPr/>
    </dgm:pt>
    <dgm:pt modelId="{0CE98B86-6A63-4683-8486-FD83787FB0BA}" type="pres">
      <dgm:prSet presAssocID="{EDEDD2E0-C614-4E03-9302-91F23D888812}" presName="composite4" presStyleCnt="0"/>
      <dgm:spPr/>
    </dgm:pt>
    <dgm:pt modelId="{D0291F3C-571F-4F9F-AAB9-7A320423056E}" type="pres">
      <dgm:prSet presAssocID="{EDEDD2E0-C614-4E03-9302-91F23D888812}" presName="image4" presStyleLbl="node4" presStyleIdx="4" presStyleCnt="40"/>
      <dgm:spPr>
        <a:solidFill>
          <a:schemeClr val="tx2"/>
        </a:solidFill>
      </dgm:spPr>
      <dgm:t>
        <a:bodyPr/>
        <a:lstStyle/>
        <a:p>
          <a:endParaRPr lang="en-US"/>
        </a:p>
      </dgm:t>
    </dgm:pt>
    <dgm:pt modelId="{3F04ECB1-6EDE-42BE-AE68-E0EEA6CF3BD9}" type="pres">
      <dgm:prSet presAssocID="{EDEDD2E0-C614-4E03-9302-91F23D888812}" presName="text4" presStyleLbl="revTx" presStyleIdx="9" presStyleCnt="54">
        <dgm:presLayoutVars>
          <dgm:chPref val="3"/>
        </dgm:presLayoutVars>
      </dgm:prSet>
      <dgm:spPr/>
      <dgm:t>
        <a:bodyPr/>
        <a:lstStyle/>
        <a:p>
          <a:endParaRPr lang="en-US"/>
        </a:p>
      </dgm:t>
    </dgm:pt>
    <dgm:pt modelId="{7CF770F3-3780-49BA-9CB9-5FA1C27DB831}" type="pres">
      <dgm:prSet presAssocID="{EDEDD2E0-C614-4E03-9302-91F23D888812}" presName="hierChild5" presStyleCnt="0"/>
      <dgm:spPr/>
    </dgm:pt>
    <dgm:pt modelId="{C2C15B08-0D34-46C8-B20F-C2CF99E54043}" type="pres">
      <dgm:prSet presAssocID="{FD9F0613-4BEC-48BB-BE02-E15EB41622A9}" presName="Name23" presStyleLbl="parChTrans1D4" presStyleIdx="5" presStyleCnt="40"/>
      <dgm:spPr/>
      <dgm:t>
        <a:bodyPr/>
        <a:lstStyle/>
        <a:p>
          <a:endParaRPr lang="en-US"/>
        </a:p>
      </dgm:t>
    </dgm:pt>
    <dgm:pt modelId="{D00EE41A-3840-4DB9-93FB-94B39896316F}" type="pres">
      <dgm:prSet presAssocID="{568DAD44-71AD-417D-98FD-CA70BC6950E8}" presName="hierRoot4" presStyleCnt="0"/>
      <dgm:spPr/>
    </dgm:pt>
    <dgm:pt modelId="{BFE078D9-249A-411F-BA13-31C8A07D424D}" type="pres">
      <dgm:prSet presAssocID="{568DAD44-71AD-417D-98FD-CA70BC6950E8}" presName="composite4" presStyleCnt="0"/>
      <dgm:spPr/>
    </dgm:pt>
    <dgm:pt modelId="{C09FE709-48CE-4020-AF70-3F88AD4B9035}" type="pres">
      <dgm:prSet presAssocID="{568DAD44-71AD-417D-98FD-CA70BC6950E8}" presName="image4" presStyleLbl="node4" presStyleIdx="5" presStyleCnt="40"/>
      <dgm:spPr>
        <a:solidFill>
          <a:schemeClr val="tx2"/>
        </a:solidFill>
      </dgm:spPr>
      <dgm:t>
        <a:bodyPr/>
        <a:lstStyle/>
        <a:p>
          <a:endParaRPr lang="en-US"/>
        </a:p>
      </dgm:t>
    </dgm:pt>
    <dgm:pt modelId="{AEE2CEBE-6553-414A-86A5-586570E05351}" type="pres">
      <dgm:prSet presAssocID="{568DAD44-71AD-417D-98FD-CA70BC6950E8}" presName="text4" presStyleLbl="revTx" presStyleIdx="10" presStyleCnt="54">
        <dgm:presLayoutVars>
          <dgm:chPref val="3"/>
        </dgm:presLayoutVars>
      </dgm:prSet>
      <dgm:spPr/>
      <dgm:t>
        <a:bodyPr/>
        <a:lstStyle/>
        <a:p>
          <a:endParaRPr lang="en-US"/>
        </a:p>
      </dgm:t>
    </dgm:pt>
    <dgm:pt modelId="{0BAD8C46-754B-4B6F-B297-6EE119ED68C5}" type="pres">
      <dgm:prSet presAssocID="{568DAD44-71AD-417D-98FD-CA70BC6950E8}" presName="hierChild5" presStyleCnt="0"/>
      <dgm:spPr/>
    </dgm:pt>
    <dgm:pt modelId="{7D67418D-A0B3-4C54-B36D-34D6616F38C0}" type="pres">
      <dgm:prSet presAssocID="{8E75D33B-5DD6-4252-A00E-55D0AA68E4F0}" presName="Name23" presStyleLbl="parChTrans1D4" presStyleIdx="6" presStyleCnt="40"/>
      <dgm:spPr/>
      <dgm:t>
        <a:bodyPr/>
        <a:lstStyle/>
        <a:p>
          <a:endParaRPr lang="en-US"/>
        </a:p>
      </dgm:t>
    </dgm:pt>
    <dgm:pt modelId="{2EFE8600-86D4-4101-AAD7-6652BBEFEEE3}" type="pres">
      <dgm:prSet presAssocID="{FE058CF3-8E90-4E3B-AD9A-2B464249FA7A}" presName="hierRoot4" presStyleCnt="0"/>
      <dgm:spPr/>
    </dgm:pt>
    <dgm:pt modelId="{26195556-160D-4A67-B577-8761ED2D9670}" type="pres">
      <dgm:prSet presAssocID="{FE058CF3-8E90-4E3B-AD9A-2B464249FA7A}" presName="composite4" presStyleCnt="0"/>
      <dgm:spPr/>
    </dgm:pt>
    <dgm:pt modelId="{E5DEEDDD-7613-4CC3-B4BF-2D2899F2B19A}" type="pres">
      <dgm:prSet presAssocID="{FE058CF3-8E90-4E3B-AD9A-2B464249FA7A}" presName="image4" presStyleLbl="node4" presStyleIdx="6" presStyleCnt="40"/>
      <dgm:spPr>
        <a:solidFill>
          <a:schemeClr val="tx2"/>
        </a:solidFill>
      </dgm:spPr>
      <dgm:t>
        <a:bodyPr/>
        <a:lstStyle/>
        <a:p>
          <a:endParaRPr lang="en-US"/>
        </a:p>
      </dgm:t>
    </dgm:pt>
    <dgm:pt modelId="{8A66C6B3-17BA-44E0-B92D-5474DBB7C776}" type="pres">
      <dgm:prSet presAssocID="{FE058CF3-8E90-4E3B-AD9A-2B464249FA7A}" presName="text4" presStyleLbl="revTx" presStyleIdx="11" presStyleCnt="54">
        <dgm:presLayoutVars>
          <dgm:chPref val="3"/>
        </dgm:presLayoutVars>
      </dgm:prSet>
      <dgm:spPr/>
      <dgm:t>
        <a:bodyPr/>
        <a:lstStyle/>
        <a:p>
          <a:endParaRPr lang="en-US"/>
        </a:p>
      </dgm:t>
    </dgm:pt>
    <dgm:pt modelId="{0800FA68-0BA6-4D15-87AD-9812287FC2B2}" type="pres">
      <dgm:prSet presAssocID="{FE058CF3-8E90-4E3B-AD9A-2B464249FA7A}" presName="hierChild5" presStyleCnt="0"/>
      <dgm:spPr/>
    </dgm:pt>
    <dgm:pt modelId="{D7E32E7A-3D15-4808-BDC1-27545A4593C3}" type="pres">
      <dgm:prSet presAssocID="{D6998FC8-DCCA-403B-97C5-A7EEBBB9574E}" presName="Name23" presStyleLbl="parChTrans1D4" presStyleIdx="7" presStyleCnt="40"/>
      <dgm:spPr/>
      <dgm:t>
        <a:bodyPr/>
        <a:lstStyle/>
        <a:p>
          <a:endParaRPr lang="en-US"/>
        </a:p>
      </dgm:t>
    </dgm:pt>
    <dgm:pt modelId="{1EA01365-FC36-4A51-A35A-031074C1B18B}" type="pres">
      <dgm:prSet presAssocID="{A711FA1C-E31A-457B-99AB-8F74557741E4}" presName="hierRoot4" presStyleCnt="0"/>
      <dgm:spPr/>
    </dgm:pt>
    <dgm:pt modelId="{19E69594-56F3-48A2-87DB-329AB3E672AD}" type="pres">
      <dgm:prSet presAssocID="{A711FA1C-E31A-457B-99AB-8F74557741E4}" presName="composite4" presStyleCnt="0"/>
      <dgm:spPr/>
    </dgm:pt>
    <dgm:pt modelId="{2DA88567-0EA0-46CB-AF04-FFF268425C2F}" type="pres">
      <dgm:prSet presAssocID="{A711FA1C-E31A-457B-99AB-8F74557741E4}" presName="image4" presStyleLbl="node4" presStyleIdx="7" presStyleCnt="40"/>
      <dgm:spPr>
        <a:solidFill>
          <a:schemeClr val="tx2"/>
        </a:solidFill>
      </dgm:spPr>
      <dgm:t>
        <a:bodyPr/>
        <a:lstStyle/>
        <a:p>
          <a:endParaRPr lang="en-US"/>
        </a:p>
      </dgm:t>
    </dgm:pt>
    <dgm:pt modelId="{CD25DBFF-06A1-4AF5-B770-6421E3947F2F}" type="pres">
      <dgm:prSet presAssocID="{A711FA1C-E31A-457B-99AB-8F74557741E4}" presName="text4" presStyleLbl="revTx" presStyleIdx="12" presStyleCnt="54">
        <dgm:presLayoutVars>
          <dgm:chPref val="3"/>
        </dgm:presLayoutVars>
      </dgm:prSet>
      <dgm:spPr/>
      <dgm:t>
        <a:bodyPr/>
        <a:lstStyle/>
        <a:p>
          <a:endParaRPr lang="en-US"/>
        </a:p>
      </dgm:t>
    </dgm:pt>
    <dgm:pt modelId="{D3DF1A37-AFDC-41F9-839C-81D02C43BE24}" type="pres">
      <dgm:prSet presAssocID="{A711FA1C-E31A-457B-99AB-8F74557741E4}" presName="hierChild5" presStyleCnt="0"/>
      <dgm:spPr/>
    </dgm:pt>
    <dgm:pt modelId="{F2FD94B0-9C96-4644-A9C8-09197CBAC5FA}" type="pres">
      <dgm:prSet presAssocID="{8BE92BDC-69A3-4B9C-B8EB-BB4AEF874CC1}" presName="Name23" presStyleLbl="parChTrans1D4" presStyleIdx="8" presStyleCnt="40"/>
      <dgm:spPr/>
      <dgm:t>
        <a:bodyPr/>
        <a:lstStyle/>
        <a:p>
          <a:endParaRPr lang="en-US"/>
        </a:p>
      </dgm:t>
    </dgm:pt>
    <dgm:pt modelId="{F543918D-8522-4E80-B0CE-46C79CF4C119}" type="pres">
      <dgm:prSet presAssocID="{04E55C3C-1208-4C45-B81E-4DD7774238CA}" presName="hierRoot4" presStyleCnt="0"/>
      <dgm:spPr/>
    </dgm:pt>
    <dgm:pt modelId="{B976C672-1C3A-4D09-B8BC-47BD21B1E241}" type="pres">
      <dgm:prSet presAssocID="{04E55C3C-1208-4C45-B81E-4DD7774238CA}" presName="composite4" presStyleCnt="0"/>
      <dgm:spPr/>
    </dgm:pt>
    <dgm:pt modelId="{1AAE2EFF-66B1-4852-BF34-7246ADB68274}" type="pres">
      <dgm:prSet presAssocID="{04E55C3C-1208-4C45-B81E-4DD7774238CA}" presName="image4" presStyleLbl="node4" presStyleIdx="8" presStyleCnt="40"/>
      <dgm:spPr>
        <a:solidFill>
          <a:schemeClr val="tx2"/>
        </a:solidFill>
      </dgm:spPr>
      <dgm:t>
        <a:bodyPr/>
        <a:lstStyle/>
        <a:p>
          <a:endParaRPr lang="en-US"/>
        </a:p>
      </dgm:t>
    </dgm:pt>
    <dgm:pt modelId="{C8AA6AD2-D42C-455C-8CB5-8130FD326AAA}" type="pres">
      <dgm:prSet presAssocID="{04E55C3C-1208-4C45-B81E-4DD7774238CA}" presName="text4" presStyleLbl="revTx" presStyleIdx="13" presStyleCnt="54">
        <dgm:presLayoutVars>
          <dgm:chPref val="3"/>
        </dgm:presLayoutVars>
      </dgm:prSet>
      <dgm:spPr/>
      <dgm:t>
        <a:bodyPr/>
        <a:lstStyle/>
        <a:p>
          <a:endParaRPr lang="en-US"/>
        </a:p>
      </dgm:t>
    </dgm:pt>
    <dgm:pt modelId="{1D38D260-98F6-42FC-92B3-55B3C330A636}" type="pres">
      <dgm:prSet presAssocID="{04E55C3C-1208-4C45-B81E-4DD7774238CA}" presName="hierChild5" presStyleCnt="0"/>
      <dgm:spPr/>
    </dgm:pt>
    <dgm:pt modelId="{08D1CFE9-0443-4C33-AA91-A528BB5A1CCC}" type="pres">
      <dgm:prSet presAssocID="{77FD2324-E4E0-4879-AFCE-2FB746D35EDD}" presName="Name23" presStyleLbl="parChTrans1D4" presStyleIdx="9" presStyleCnt="40"/>
      <dgm:spPr/>
      <dgm:t>
        <a:bodyPr/>
        <a:lstStyle/>
        <a:p>
          <a:endParaRPr lang="en-US"/>
        </a:p>
      </dgm:t>
    </dgm:pt>
    <dgm:pt modelId="{408C9E01-DF57-440E-826F-9C704C37DE8A}" type="pres">
      <dgm:prSet presAssocID="{1AD85489-20C7-404E-BE40-732B6E44868E}" presName="hierRoot4" presStyleCnt="0"/>
      <dgm:spPr/>
    </dgm:pt>
    <dgm:pt modelId="{B2AEDDC1-709D-4E41-839E-0E894B70A257}" type="pres">
      <dgm:prSet presAssocID="{1AD85489-20C7-404E-BE40-732B6E44868E}" presName="composite4" presStyleCnt="0"/>
      <dgm:spPr/>
    </dgm:pt>
    <dgm:pt modelId="{EEDEDD91-56C9-45D8-8E50-BA567EE57C18}" type="pres">
      <dgm:prSet presAssocID="{1AD85489-20C7-404E-BE40-732B6E44868E}" presName="image4" presStyleLbl="node4" presStyleIdx="9" presStyleCnt="40"/>
      <dgm:spPr>
        <a:solidFill>
          <a:schemeClr val="tx2"/>
        </a:solidFill>
      </dgm:spPr>
      <dgm:t>
        <a:bodyPr/>
        <a:lstStyle/>
        <a:p>
          <a:endParaRPr lang="en-US"/>
        </a:p>
      </dgm:t>
    </dgm:pt>
    <dgm:pt modelId="{DB22E9E5-701E-482C-9E1D-C5B6C8706D78}" type="pres">
      <dgm:prSet presAssocID="{1AD85489-20C7-404E-BE40-732B6E44868E}" presName="text4" presStyleLbl="revTx" presStyleIdx="14" presStyleCnt="54">
        <dgm:presLayoutVars>
          <dgm:chPref val="3"/>
        </dgm:presLayoutVars>
      </dgm:prSet>
      <dgm:spPr/>
      <dgm:t>
        <a:bodyPr/>
        <a:lstStyle/>
        <a:p>
          <a:endParaRPr lang="en-US"/>
        </a:p>
      </dgm:t>
    </dgm:pt>
    <dgm:pt modelId="{4BA2E20A-9545-4D99-AEC0-5BE1F9643526}" type="pres">
      <dgm:prSet presAssocID="{1AD85489-20C7-404E-BE40-732B6E44868E}" presName="hierChild5" presStyleCnt="0"/>
      <dgm:spPr/>
    </dgm:pt>
    <dgm:pt modelId="{8E39D973-DED8-4D80-9BE3-1AC2FACEAB2D}" type="pres">
      <dgm:prSet presAssocID="{B83BDB8D-D67B-4C8A-BA49-5DEFB02265FE}" presName="Name23" presStyleLbl="parChTrans1D4" presStyleIdx="10" presStyleCnt="40"/>
      <dgm:spPr/>
      <dgm:t>
        <a:bodyPr/>
        <a:lstStyle/>
        <a:p>
          <a:endParaRPr lang="en-US"/>
        </a:p>
      </dgm:t>
    </dgm:pt>
    <dgm:pt modelId="{3E517B2E-BAA8-41B7-A788-A345C8048AF1}" type="pres">
      <dgm:prSet presAssocID="{371AAB57-6665-4724-B787-E6F5F2577D89}" presName="hierRoot4" presStyleCnt="0"/>
      <dgm:spPr/>
    </dgm:pt>
    <dgm:pt modelId="{2607AEF8-8255-4D6F-823F-33D9566D3293}" type="pres">
      <dgm:prSet presAssocID="{371AAB57-6665-4724-B787-E6F5F2577D89}" presName="composite4" presStyleCnt="0"/>
      <dgm:spPr/>
    </dgm:pt>
    <dgm:pt modelId="{C4CD8DA6-F468-4297-8928-84EA4752C97C}" type="pres">
      <dgm:prSet presAssocID="{371AAB57-6665-4724-B787-E6F5F2577D89}" presName="image4" presStyleLbl="node4" presStyleIdx="10" presStyleCnt="40"/>
      <dgm:spPr>
        <a:solidFill>
          <a:schemeClr val="tx2"/>
        </a:solidFill>
      </dgm:spPr>
      <dgm:t>
        <a:bodyPr/>
        <a:lstStyle/>
        <a:p>
          <a:endParaRPr lang="en-US"/>
        </a:p>
      </dgm:t>
    </dgm:pt>
    <dgm:pt modelId="{F20CDC95-5AB8-4E76-A0D4-5F6EEBD8BECE}" type="pres">
      <dgm:prSet presAssocID="{371AAB57-6665-4724-B787-E6F5F2577D89}" presName="text4" presStyleLbl="revTx" presStyleIdx="15" presStyleCnt="54">
        <dgm:presLayoutVars>
          <dgm:chPref val="3"/>
        </dgm:presLayoutVars>
      </dgm:prSet>
      <dgm:spPr/>
      <dgm:t>
        <a:bodyPr/>
        <a:lstStyle/>
        <a:p>
          <a:endParaRPr lang="en-US"/>
        </a:p>
      </dgm:t>
    </dgm:pt>
    <dgm:pt modelId="{815E34A6-E5EC-471A-9DF3-EC43D4F200A0}" type="pres">
      <dgm:prSet presAssocID="{371AAB57-6665-4724-B787-E6F5F2577D89}" presName="hierChild5" presStyleCnt="0"/>
      <dgm:spPr/>
    </dgm:pt>
    <dgm:pt modelId="{BF09E9A5-A3A2-4918-9EF1-58557603A510}" type="pres">
      <dgm:prSet presAssocID="{9812FEB9-999A-42C7-8D9B-0BBE00009B57}" presName="Name23" presStyleLbl="parChTrans1D4" presStyleIdx="11" presStyleCnt="40"/>
      <dgm:spPr/>
      <dgm:t>
        <a:bodyPr/>
        <a:lstStyle/>
        <a:p>
          <a:endParaRPr lang="en-US"/>
        </a:p>
      </dgm:t>
    </dgm:pt>
    <dgm:pt modelId="{642FC75C-A546-4704-ABFE-4023C2442613}" type="pres">
      <dgm:prSet presAssocID="{9ED57A7C-E1B9-4F75-8758-DED94821F9A4}" presName="hierRoot4" presStyleCnt="0"/>
      <dgm:spPr/>
    </dgm:pt>
    <dgm:pt modelId="{BF438E51-B96B-472E-A8CC-85B60CE9F31F}" type="pres">
      <dgm:prSet presAssocID="{9ED57A7C-E1B9-4F75-8758-DED94821F9A4}" presName="composite4" presStyleCnt="0"/>
      <dgm:spPr/>
    </dgm:pt>
    <dgm:pt modelId="{F49A8A8A-43AB-470C-B23F-F8F342C75EB0}" type="pres">
      <dgm:prSet presAssocID="{9ED57A7C-E1B9-4F75-8758-DED94821F9A4}" presName="image4" presStyleLbl="node4" presStyleIdx="11" presStyleCnt="40"/>
      <dgm:spPr>
        <a:solidFill>
          <a:schemeClr val="tx2"/>
        </a:solidFill>
      </dgm:spPr>
      <dgm:t>
        <a:bodyPr/>
        <a:lstStyle/>
        <a:p>
          <a:endParaRPr lang="en-US"/>
        </a:p>
      </dgm:t>
    </dgm:pt>
    <dgm:pt modelId="{86EB01C2-A0C0-41D2-AF85-B33625768ADE}" type="pres">
      <dgm:prSet presAssocID="{9ED57A7C-E1B9-4F75-8758-DED94821F9A4}" presName="text4" presStyleLbl="revTx" presStyleIdx="16" presStyleCnt="54">
        <dgm:presLayoutVars>
          <dgm:chPref val="3"/>
        </dgm:presLayoutVars>
      </dgm:prSet>
      <dgm:spPr/>
      <dgm:t>
        <a:bodyPr/>
        <a:lstStyle/>
        <a:p>
          <a:endParaRPr lang="en-US"/>
        </a:p>
      </dgm:t>
    </dgm:pt>
    <dgm:pt modelId="{64E17B5F-03AB-4A03-9D28-F84CCC172603}" type="pres">
      <dgm:prSet presAssocID="{9ED57A7C-E1B9-4F75-8758-DED94821F9A4}" presName="hierChild5" presStyleCnt="0"/>
      <dgm:spPr/>
    </dgm:pt>
    <dgm:pt modelId="{BDA4B3FB-5F69-4775-B2BE-93AC4E00E97A}" type="pres">
      <dgm:prSet presAssocID="{8BB9929F-E8F8-48EE-B0EE-7FE8B6228CAC}" presName="Name23" presStyleLbl="parChTrans1D4" presStyleIdx="12" presStyleCnt="40"/>
      <dgm:spPr/>
      <dgm:t>
        <a:bodyPr/>
        <a:lstStyle/>
        <a:p>
          <a:endParaRPr lang="en-US"/>
        </a:p>
      </dgm:t>
    </dgm:pt>
    <dgm:pt modelId="{86D62412-77D7-4894-B132-CADA94BE55B5}" type="pres">
      <dgm:prSet presAssocID="{C2E8AFC7-6878-420E-BE95-5DFC66EF0EB9}" presName="hierRoot4" presStyleCnt="0"/>
      <dgm:spPr/>
    </dgm:pt>
    <dgm:pt modelId="{B30ED1AA-179C-4218-8C7D-758C7BFBACEA}" type="pres">
      <dgm:prSet presAssocID="{C2E8AFC7-6878-420E-BE95-5DFC66EF0EB9}" presName="composite4" presStyleCnt="0"/>
      <dgm:spPr/>
    </dgm:pt>
    <dgm:pt modelId="{F935E319-5490-4B90-B847-0A1129913006}" type="pres">
      <dgm:prSet presAssocID="{C2E8AFC7-6878-420E-BE95-5DFC66EF0EB9}" presName="image4" presStyleLbl="node4" presStyleIdx="12" presStyleCnt="40"/>
      <dgm:spPr>
        <a:solidFill>
          <a:schemeClr val="tx2"/>
        </a:solidFill>
      </dgm:spPr>
      <dgm:t>
        <a:bodyPr/>
        <a:lstStyle/>
        <a:p>
          <a:endParaRPr lang="en-US"/>
        </a:p>
      </dgm:t>
    </dgm:pt>
    <dgm:pt modelId="{2358ECD4-4BD9-4276-928F-1E6F68EF6178}" type="pres">
      <dgm:prSet presAssocID="{C2E8AFC7-6878-420E-BE95-5DFC66EF0EB9}" presName="text4" presStyleLbl="revTx" presStyleIdx="17" presStyleCnt="54">
        <dgm:presLayoutVars>
          <dgm:chPref val="3"/>
        </dgm:presLayoutVars>
      </dgm:prSet>
      <dgm:spPr/>
      <dgm:t>
        <a:bodyPr/>
        <a:lstStyle/>
        <a:p>
          <a:endParaRPr lang="en-US"/>
        </a:p>
      </dgm:t>
    </dgm:pt>
    <dgm:pt modelId="{CEF0EE0E-DF57-4525-90AC-955FE17E51D1}" type="pres">
      <dgm:prSet presAssocID="{C2E8AFC7-6878-420E-BE95-5DFC66EF0EB9}" presName="hierChild5" presStyleCnt="0"/>
      <dgm:spPr/>
    </dgm:pt>
    <dgm:pt modelId="{78287534-27BC-4CF6-9BD0-AFAF83E7CBAD}" type="pres">
      <dgm:prSet presAssocID="{2B3C1BD4-66BC-43D9-9E1F-3D005B6384BF}" presName="Name23" presStyleLbl="parChTrans1D4" presStyleIdx="13" presStyleCnt="40"/>
      <dgm:spPr/>
      <dgm:t>
        <a:bodyPr/>
        <a:lstStyle/>
        <a:p>
          <a:endParaRPr lang="en-US"/>
        </a:p>
      </dgm:t>
    </dgm:pt>
    <dgm:pt modelId="{A62CF7BB-DB52-42FE-96D0-123E4ECEDAD1}" type="pres">
      <dgm:prSet presAssocID="{F0970DAB-F6C1-44D6-975C-DFE1872BEFC1}" presName="hierRoot4" presStyleCnt="0"/>
      <dgm:spPr/>
    </dgm:pt>
    <dgm:pt modelId="{83EE3218-61FD-4D00-93D5-B538F3E67808}" type="pres">
      <dgm:prSet presAssocID="{F0970DAB-F6C1-44D6-975C-DFE1872BEFC1}" presName="composite4" presStyleCnt="0"/>
      <dgm:spPr/>
    </dgm:pt>
    <dgm:pt modelId="{B3849B7A-45F1-4154-9C90-E908C0BCCC92}" type="pres">
      <dgm:prSet presAssocID="{F0970DAB-F6C1-44D6-975C-DFE1872BEFC1}" presName="image4" presStyleLbl="node4" presStyleIdx="13" presStyleCnt="40"/>
      <dgm:spPr>
        <a:solidFill>
          <a:schemeClr val="tx2"/>
        </a:solidFill>
      </dgm:spPr>
      <dgm:t>
        <a:bodyPr/>
        <a:lstStyle/>
        <a:p>
          <a:endParaRPr lang="en-US"/>
        </a:p>
      </dgm:t>
    </dgm:pt>
    <dgm:pt modelId="{1221EF2D-E0E8-4150-8D0A-69FEAA8F94F9}" type="pres">
      <dgm:prSet presAssocID="{F0970DAB-F6C1-44D6-975C-DFE1872BEFC1}" presName="text4" presStyleLbl="revTx" presStyleIdx="18" presStyleCnt="54">
        <dgm:presLayoutVars>
          <dgm:chPref val="3"/>
        </dgm:presLayoutVars>
      </dgm:prSet>
      <dgm:spPr/>
      <dgm:t>
        <a:bodyPr/>
        <a:lstStyle/>
        <a:p>
          <a:endParaRPr lang="en-US"/>
        </a:p>
      </dgm:t>
    </dgm:pt>
    <dgm:pt modelId="{7386D744-1BFA-4B9B-ADB9-CD4A021D427D}" type="pres">
      <dgm:prSet presAssocID="{F0970DAB-F6C1-44D6-975C-DFE1872BEFC1}" presName="hierChild5" presStyleCnt="0"/>
      <dgm:spPr/>
    </dgm:pt>
    <dgm:pt modelId="{16E01B78-E5B1-46FE-8A07-42DC840B264F}" type="pres">
      <dgm:prSet presAssocID="{9ABCCAB5-3BC1-42FE-9E3B-9D323834A79F}" presName="Name23" presStyleLbl="parChTrans1D4" presStyleIdx="14" presStyleCnt="40"/>
      <dgm:spPr/>
      <dgm:t>
        <a:bodyPr/>
        <a:lstStyle/>
        <a:p>
          <a:endParaRPr lang="en-US"/>
        </a:p>
      </dgm:t>
    </dgm:pt>
    <dgm:pt modelId="{724B52E6-189A-4CA0-A744-B94720A171B0}" type="pres">
      <dgm:prSet presAssocID="{D203BCE2-7CEB-4F48-B581-2D8D4B3A17EB}" presName="hierRoot4" presStyleCnt="0"/>
      <dgm:spPr/>
    </dgm:pt>
    <dgm:pt modelId="{5DD5087B-1614-4AF6-B68C-F42441CFF2EC}" type="pres">
      <dgm:prSet presAssocID="{D203BCE2-7CEB-4F48-B581-2D8D4B3A17EB}" presName="composite4" presStyleCnt="0"/>
      <dgm:spPr/>
    </dgm:pt>
    <dgm:pt modelId="{B1D1DB26-E999-4F31-B48A-D2A4BC572BB0}" type="pres">
      <dgm:prSet presAssocID="{D203BCE2-7CEB-4F48-B581-2D8D4B3A17EB}" presName="image4" presStyleLbl="node4" presStyleIdx="14" presStyleCnt="40"/>
      <dgm:spPr>
        <a:solidFill>
          <a:schemeClr val="tx2"/>
        </a:solidFill>
      </dgm:spPr>
      <dgm:t>
        <a:bodyPr/>
        <a:lstStyle/>
        <a:p>
          <a:endParaRPr lang="en-US"/>
        </a:p>
      </dgm:t>
    </dgm:pt>
    <dgm:pt modelId="{60C4F27A-06EF-4918-8122-5CB127C244CA}" type="pres">
      <dgm:prSet presAssocID="{D203BCE2-7CEB-4F48-B581-2D8D4B3A17EB}" presName="text4" presStyleLbl="revTx" presStyleIdx="19" presStyleCnt="54">
        <dgm:presLayoutVars>
          <dgm:chPref val="3"/>
        </dgm:presLayoutVars>
      </dgm:prSet>
      <dgm:spPr/>
      <dgm:t>
        <a:bodyPr/>
        <a:lstStyle/>
        <a:p>
          <a:endParaRPr lang="en-US"/>
        </a:p>
      </dgm:t>
    </dgm:pt>
    <dgm:pt modelId="{8DA15139-2ADD-43B1-8D21-BD5664D59AB2}" type="pres">
      <dgm:prSet presAssocID="{D203BCE2-7CEB-4F48-B581-2D8D4B3A17EB}" presName="hierChild5" presStyleCnt="0"/>
      <dgm:spPr/>
    </dgm:pt>
    <dgm:pt modelId="{38F3100C-76EC-4284-A7BB-3BA66BDCBA94}" type="pres">
      <dgm:prSet presAssocID="{713290D2-E5AE-49E3-A4EF-74FC2D3378BB}" presName="Name23" presStyleLbl="parChTrans1D4" presStyleIdx="15" presStyleCnt="40"/>
      <dgm:spPr/>
      <dgm:t>
        <a:bodyPr/>
        <a:lstStyle/>
        <a:p>
          <a:endParaRPr lang="en-US"/>
        </a:p>
      </dgm:t>
    </dgm:pt>
    <dgm:pt modelId="{4BF397F3-5E1F-4317-A902-96299BBF76A7}" type="pres">
      <dgm:prSet presAssocID="{67FE3674-6C65-4F01-8DE6-981F88EB98CB}" presName="hierRoot4" presStyleCnt="0"/>
      <dgm:spPr/>
    </dgm:pt>
    <dgm:pt modelId="{C3B3700D-86AA-4B31-94AE-9B2C8341F8F9}" type="pres">
      <dgm:prSet presAssocID="{67FE3674-6C65-4F01-8DE6-981F88EB98CB}" presName="composite4" presStyleCnt="0"/>
      <dgm:spPr/>
    </dgm:pt>
    <dgm:pt modelId="{75F3DE62-66F5-4417-9C14-2EBFCB0A81BB}" type="pres">
      <dgm:prSet presAssocID="{67FE3674-6C65-4F01-8DE6-981F88EB98CB}" presName="image4" presStyleLbl="node4" presStyleIdx="15" presStyleCnt="40"/>
      <dgm:spPr>
        <a:solidFill>
          <a:schemeClr val="tx2"/>
        </a:solidFill>
      </dgm:spPr>
      <dgm:t>
        <a:bodyPr/>
        <a:lstStyle/>
        <a:p>
          <a:endParaRPr lang="en-US"/>
        </a:p>
      </dgm:t>
    </dgm:pt>
    <dgm:pt modelId="{20954CEF-7A40-4AA2-95D8-012E030BB538}" type="pres">
      <dgm:prSet presAssocID="{67FE3674-6C65-4F01-8DE6-981F88EB98CB}" presName="text4" presStyleLbl="revTx" presStyleIdx="20" presStyleCnt="54">
        <dgm:presLayoutVars>
          <dgm:chPref val="3"/>
        </dgm:presLayoutVars>
      </dgm:prSet>
      <dgm:spPr/>
      <dgm:t>
        <a:bodyPr/>
        <a:lstStyle/>
        <a:p>
          <a:endParaRPr lang="en-US"/>
        </a:p>
      </dgm:t>
    </dgm:pt>
    <dgm:pt modelId="{ED711889-7F1E-41ED-8C18-609E6B222B76}" type="pres">
      <dgm:prSet presAssocID="{67FE3674-6C65-4F01-8DE6-981F88EB98CB}" presName="hierChild5" presStyleCnt="0"/>
      <dgm:spPr/>
    </dgm:pt>
    <dgm:pt modelId="{3014A569-5C86-4093-AFF6-AA69A0F9158F}" type="pres">
      <dgm:prSet presAssocID="{EC99191F-C43E-4807-BFC6-FF18C7958DD6}" presName="Name23" presStyleLbl="parChTrans1D4" presStyleIdx="16" presStyleCnt="40"/>
      <dgm:spPr/>
      <dgm:t>
        <a:bodyPr/>
        <a:lstStyle/>
        <a:p>
          <a:endParaRPr lang="en-US"/>
        </a:p>
      </dgm:t>
    </dgm:pt>
    <dgm:pt modelId="{72350FA7-F01B-48BB-9500-44D535909A5F}" type="pres">
      <dgm:prSet presAssocID="{B4A39F85-D810-4ABE-B39A-FD17E4145486}" presName="hierRoot4" presStyleCnt="0"/>
      <dgm:spPr/>
    </dgm:pt>
    <dgm:pt modelId="{9774FEE8-87AA-4E08-80EC-B6CC3ED92EEA}" type="pres">
      <dgm:prSet presAssocID="{B4A39F85-D810-4ABE-B39A-FD17E4145486}" presName="composite4" presStyleCnt="0"/>
      <dgm:spPr/>
    </dgm:pt>
    <dgm:pt modelId="{8C135D47-85E2-451A-BC64-5533421560D7}" type="pres">
      <dgm:prSet presAssocID="{B4A39F85-D810-4ABE-B39A-FD17E4145486}" presName="image4" presStyleLbl="node4" presStyleIdx="16" presStyleCnt="40"/>
      <dgm:spPr>
        <a:solidFill>
          <a:schemeClr val="tx2"/>
        </a:solidFill>
      </dgm:spPr>
      <dgm:t>
        <a:bodyPr/>
        <a:lstStyle/>
        <a:p>
          <a:endParaRPr lang="en-US"/>
        </a:p>
      </dgm:t>
    </dgm:pt>
    <dgm:pt modelId="{5E83DD7C-C410-4094-89F2-A42634A40BE1}" type="pres">
      <dgm:prSet presAssocID="{B4A39F85-D810-4ABE-B39A-FD17E4145486}" presName="text4" presStyleLbl="revTx" presStyleIdx="21" presStyleCnt="54">
        <dgm:presLayoutVars>
          <dgm:chPref val="3"/>
        </dgm:presLayoutVars>
      </dgm:prSet>
      <dgm:spPr/>
      <dgm:t>
        <a:bodyPr/>
        <a:lstStyle/>
        <a:p>
          <a:endParaRPr lang="en-US"/>
        </a:p>
      </dgm:t>
    </dgm:pt>
    <dgm:pt modelId="{B7EB0F8A-0077-4B08-BB16-32B270885338}" type="pres">
      <dgm:prSet presAssocID="{B4A39F85-D810-4ABE-B39A-FD17E4145486}" presName="hierChild5" presStyleCnt="0"/>
      <dgm:spPr/>
    </dgm:pt>
    <dgm:pt modelId="{58365CC6-0B3F-476C-9B5A-98B990DEB316}" type="pres">
      <dgm:prSet presAssocID="{83B90F1D-9D32-454D-92CD-25F4E54E9759}" presName="Name23" presStyleLbl="parChTrans1D4" presStyleIdx="17" presStyleCnt="40"/>
      <dgm:spPr/>
      <dgm:t>
        <a:bodyPr/>
        <a:lstStyle/>
        <a:p>
          <a:endParaRPr lang="en-US"/>
        </a:p>
      </dgm:t>
    </dgm:pt>
    <dgm:pt modelId="{898979D2-5907-4D16-971C-8074B85C3739}" type="pres">
      <dgm:prSet presAssocID="{BAE88293-0B88-4FBE-97AE-80A036874CE3}" presName="hierRoot4" presStyleCnt="0"/>
      <dgm:spPr/>
    </dgm:pt>
    <dgm:pt modelId="{5DBABFBD-A6B6-46B2-BD24-F680FA5C4ED5}" type="pres">
      <dgm:prSet presAssocID="{BAE88293-0B88-4FBE-97AE-80A036874CE3}" presName="composite4" presStyleCnt="0"/>
      <dgm:spPr/>
    </dgm:pt>
    <dgm:pt modelId="{0F7AB1AB-650A-4A23-A659-AA1895AAE599}" type="pres">
      <dgm:prSet presAssocID="{BAE88293-0B88-4FBE-97AE-80A036874CE3}" presName="image4" presStyleLbl="node4" presStyleIdx="17" presStyleCnt="40"/>
      <dgm:spPr>
        <a:solidFill>
          <a:schemeClr val="tx2"/>
        </a:solidFill>
      </dgm:spPr>
      <dgm:t>
        <a:bodyPr/>
        <a:lstStyle/>
        <a:p>
          <a:endParaRPr lang="en-US"/>
        </a:p>
      </dgm:t>
    </dgm:pt>
    <dgm:pt modelId="{DAD5B7C8-B058-48D4-8C5A-9A0877C8167D}" type="pres">
      <dgm:prSet presAssocID="{BAE88293-0B88-4FBE-97AE-80A036874CE3}" presName="text4" presStyleLbl="revTx" presStyleIdx="22" presStyleCnt="54">
        <dgm:presLayoutVars>
          <dgm:chPref val="3"/>
        </dgm:presLayoutVars>
      </dgm:prSet>
      <dgm:spPr/>
      <dgm:t>
        <a:bodyPr/>
        <a:lstStyle/>
        <a:p>
          <a:endParaRPr lang="en-US"/>
        </a:p>
      </dgm:t>
    </dgm:pt>
    <dgm:pt modelId="{151C092B-104F-42D2-A0FC-47953C04BACB}" type="pres">
      <dgm:prSet presAssocID="{BAE88293-0B88-4FBE-97AE-80A036874CE3}" presName="hierChild5" presStyleCnt="0"/>
      <dgm:spPr/>
    </dgm:pt>
    <dgm:pt modelId="{E36EF6B1-0502-4633-A6CC-B8267D270455}" type="pres">
      <dgm:prSet presAssocID="{EDD51F9A-C300-4F1F-964E-2168F3D1528C}" presName="Name17" presStyleLbl="parChTrans1D3" presStyleIdx="1" presStyleCnt="6"/>
      <dgm:spPr/>
      <dgm:t>
        <a:bodyPr/>
        <a:lstStyle/>
        <a:p>
          <a:endParaRPr lang="en-US"/>
        </a:p>
      </dgm:t>
    </dgm:pt>
    <dgm:pt modelId="{9AE2622D-11BE-4195-BD3C-9C5B38F142E3}" type="pres">
      <dgm:prSet presAssocID="{FC025A28-44AA-4637-8760-F2F4262C9A08}" presName="hierRoot3" presStyleCnt="0"/>
      <dgm:spPr/>
    </dgm:pt>
    <dgm:pt modelId="{926A76A2-0D91-4309-A11F-BFCFE91F2DDE}" type="pres">
      <dgm:prSet presAssocID="{FC025A28-44AA-4637-8760-F2F4262C9A08}" presName="composite3" presStyleCnt="0"/>
      <dgm:spPr/>
    </dgm:pt>
    <dgm:pt modelId="{E4091298-78A7-45D3-AE30-49BA959B369C}" type="pres">
      <dgm:prSet presAssocID="{FC025A28-44AA-4637-8760-F2F4262C9A08}" presName="image3" presStyleLbl="node3" presStyleIdx="1" presStyleCnt="6"/>
      <dgm:spPr>
        <a:solidFill>
          <a:schemeClr val="tx2"/>
        </a:solidFill>
      </dgm:spPr>
      <dgm:t>
        <a:bodyPr/>
        <a:lstStyle/>
        <a:p>
          <a:endParaRPr lang="en-US"/>
        </a:p>
      </dgm:t>
    </dgm:pt>
    <dgm:pt modelId="{891DA015-F75A-47D6-B24A-F2408349E141}" type="pres">
      <dgm:prSet presAssocID="{FC025A28-44AA-4637-8760-F2F4262C9A08}" presName="text3" presStyleLbl="revTx" presStyleIdx="23" presStyleCnt="54">
        <dgm:presLayoutVars>
          <dgm:chPref val="3"/>
        </dgm:presLayoutVars>
      </dgm:prSet>
      <dgm:spPr/>
      <dgm:t>
        <a:bodyPr/>
        <a:lstStyle/>
        <a:p>
          <a:endParaRPr lang="en-US"/>
        </a:p>
      </dgm:t>
    </dgm:pt>
    <dgm:pt modelId="{B370A1B4-C6C9-4B70-A315-2F23BDB31263}" type="pres">
      <dgm:prSet presAssocID="{FC025A28-44AA-4637-8760-F2F4262C9A08}" presName="hierChild4" presStyleCnt="0"/>
      <dgm:spPr/>
    </dgm:pt>
    <dgm:pt modelId="{6299F8A5-93D7-4397-8B92-E823F0922DC8}" type="pres">
      <dgm:prSet presAssocID="{F679A156-D2EA-4E95-A821-54E2AE6BA38B}" presName="Name17" presStyleLbl="parChTrans1D3" presStyleIdx="2" presStyleCnt="6"/>
      <dgm:spPr/>
      <dgm:t>
        <a:bodyPr/>
        <a:lstStyle/>
        <a:p>
          <a:endParaRPr lang="en-US"/>
        </a:p>
      </dgm:t>
    </dgm:pt>
    <dgm:pt modelId="{1B3C7F26-EA9B-43A5-945D-BD99E566AF83}" type="pres">
      <dgm:prSet presAssocID="{593C01A7-1592-428D-8B1A-35D8063E185B}" presName="hierRoot3" presStyleCnt="0"/>
      <dgm:spPr/>
    </dgm:pt>
    <dgm:pt modelId="{3A4650A6-DC35-433C-B771-B3E8499E7D74}" type="pres">
      <dgm:prSet presAssocID="{593C01A7-1592-428D-8B1A-35D8063E185B}" presName="composite3" presStyleCnt="0"/>
      <dgm:spPr/>
    </dgm:pt>
    <dgm:pt modelId="{CB09DFB7-7A61-4A77-81F2-57AB760EBE63}" type="pres">
      <dgm:prSet presAssocID="{593C01A7-1592-428D-8B1A-35D8063E185B}" presName="image3" presStyleLbl="node3" presStyleIdx="2" presStyleCnt="6"/>
      <dgm:spPr>
        <a:solidFill>
          <a:schemeClr val="tx2"/>
        </a:solidFill>
      </dgm:spPr>
      <dgm:t>
        <a:bodyPr/>
        <a:lstStyle/>
        <a:p>
          <a:endParaRPr lang="en-US"/>
        </a:p>
      </dgm:t>
    </dgm:pt>
    <dgm:pt modelId="{5E16E506-4985-4EA8-94FC-43DFEEA9C283}" type="pres">
      <dgm:prSet presAssocID="{593C01A7-1592-428D-8B1A-35D8063E185B}" presName="text3" presStyleLbl="revTx" presStyleIdx="24" presStyleCnt="54">
        <dgm:presLayoutVars>
          <dgm:chPref val="3"/>
        </dgm:presLayoutVars>
      </dgm:prSet>
      <dgm:spPr/>
      <dgm:t>
        <a:bodyPr/>
        <a:lstStyle/>
        <a:p>
          <a:endParaRPr lang="en-US"/>
        </a:p>
      </dgm:t>
    </dgm:pt>
    <dgm:pt modelId="{A6525333-65EA-4D68-AB73-504D3214E162}" type="pres">
      <dgm:prSet presAssocID="{593C01A7-1592-428D-8B1A-35D8063E185B}" presName="hierChild4" presStyleCnt="0"/>
      <dgm:spPr/>
    </dgm:pt>
    <dgm:pt modelId="{FD3E34A7-9674-4028-AEAD-F4DE37A46EFB}" type="pres">
      <dgm:prSet presAssocID="{94571B0D-7ABC-4054-9C5F-BD05C46C843A}" presName="Name10" presStyleLbl="parChTrans1D2" presStyleIdx="3" presStyleCnt="6"/>
      <dgm:spPr/>
      <dgm:t>
        <a:bodyPr/>
        <a:lstStyle/>
        <a:p>
          <a:endParaRPr lang="en-US"/>
        </a:p>
      </dgm:t>
    </dgm:pt>
    <dgm:pt modelId="{4FB12519-0287-408B-880F-151FC5E46941}" type="pres">
      <dgm:prSet presAssocID="{44700F56-5B95-461A-8A8B-52F91ED3381F}" presName="hierRoot2" presStyleCnt="0"/>
      <dgm:spPr/>
    </dgm:pt>
    <dgm:pt modelId="{93E33431-D247-44A8-AE77-7FBC8EECD10B}" type="pres">
      <dgm:prSet presAssocID="{44700F56-5B95-461A-8A8B-52F91ED3381F}" presName="composite2" presStyleCnt="0"/>
      <dgm:spPr/>
    </dgm:pt>
    <dgm:pt modelId="{26263DF8-8597-47EE-B229-DEA956CE5211}" type="pres">
      <dgm:prSet presAssocID="{44700F56-5B95-461A-8A8B-52F91ED3381F}" presName="image2" presStyleLbl="node2" presStyleIdx="3" presStyleCnt="6"/>
      <dgm:spPr>
        <a:solidFill>
          <a:schemeClr val="tx2"/>
        </a:solidFill>
      </dgm:spPr>
      <dgm:t>
        <a:bodyPr/>
        <a:lstStyle/>
        <a:p>
          <a:endParaRPr lang="en-US"/>
        </a:p>
      </dgm:t>
    </dgm:pt>
    <dgm:pt modelId="{3BCDCA0C-D683-4865-8A23-8D6320E2AFA3}" type="pres">
      <dgm:prSet presAssocID="{44700F56-5B95-461A-8A8B-52F91ED3381F}" presName="text2" presStyleLbl="revTx" presStyleIdx="25" presStyleCnt="54">
        <dgm:presLayoutVars>
          <dgm:chPref val="3"/>
        </dgm:presLayoutVars>
      </dgm:prSet>
      <dgm:spPr/>
      <dgm:t>
        <a:bodyPr/>
        <a:lstStyle/>
        <a:p>
          <a:endParaRPr lang="en-US"/>
        </a:p>
      </dgm:t>
    </dgm:pt>
    <dgm:pt modelId="{07351238-DDE0-4F17-AAE6-52B1D8160F3F}" type="pres">
      <dgm:prSet presAssocID="{44700F56-5B95-461A-8A8B-52F91ED3381F}" presName="hierChild3" presStyleCnt="0"/>
      <dgm:spPr/>
    </dgm:pt>
    <dgm:pt modelId="{5C896EA5-28F6-48DF-B4B9-F83E80C2F27E}" type="pres">
      <dgm:prSet presAssocID="{69747C00-B440-4608-B86F-645BA64C464E}" presName="Name17" presStyleLbl="parChTrans1D3" presStyleIdx="3" presStyleCnt="6"/>
      <dgm:spPr/>
      <dgm:t>
        <a:bodyPr/>
        <a:lstStyle/>
        <a:p>
          <a:endParaRPr lang="en-US"/>
        </a:p>
      </dgm:t>
    </dgm:pt>
    <dgm:pt modelId="{234A3A7D-308C-4C5F-823B-62CAD6FA9727}" type="pres">
      <dgm:prSet presAssocID="{2A44825E-07CD-4C29-8473-7ACFA6306F9F}" presName="hierRoot3" presStyleCnt="0"/>
      <dgm:spPr/>
    </dgm:pt>
    <dgm:pt modelId="{AB4FFF65-BF45-42C5-B8C4-7E68350DE71D}" type="pres">
      <dgm:prSet presAssocID="{2A44825E-07CD-4C29-8473-7ACFA6306F9F}" presName="composite3" presStyleCnt="0"/>
      <dgm:spPr/>
    </dgm:pt>
    <dgm:pt modelId="{C586C6D5-9FA1-42E6-83A3-48BCEAADFD65}" type="pres">
      <dgm:prSet presAssocID="{2A44825E-07CD-4C29-8473-7ACFA6306F9F}" presName="image3" presStyleLbl="node3" presStyleIdx="3" presStyleCnt="6"/>
      <dgm:spPr>
        <a:solidFill>
          <a:schemeClr val="tx2"/>
        </a:solidFill>
      </dgm:spPr>
      <dgm:t>
        <a:bodyPr/>
        <a:lstStyle/>
        <a:p>
          <a:endParaRPr lang="en-US"/>
        </a:p>
      </dgm:t>
    </dgm:pt>
    <dgm:pt modelId="{5BB85E7E-20E0-4E52-992C-1D0D57506BAE}" type="pres">
      <dgm:prSet presAssocID="{2A44825E-07CD-4C29-8473-7ACFA6306F9F}" presName="text3" presStyleLbl="revTx" presStyleIdx="26" presStyleCnt="54">
        <dgm:presLayoutVars>
          <dgm:chPref val="3"/>
        </dgm:presLayoutVars>
      </dgm:prSet>
      <dgm:spPr/>
      <dgm:t>
        <a:bodyPr/>
        <a:lstStyle/>
        <a:p>
          <a:endParaRPr lang="en-US"/>
        </a:p>
      </dgm:t>
    </dgm:pt>
    <dgm:pt modelId="{7F6A8018-3740-40A2-A326-88A88771A479}" type="pres">
      <dgm:prSet presAssocID="{2A44825E-07CD-4C29-8473-7ACFA6306F9F}" presName="hierChild4" presStyleCnt="0"/>
      <dgm:spPr/>
    </dgm:pt>
    <dgm:pt modelId="{9AAD5734-08FE-4DA4-A289-C6B0F2A5FBE6}" type="pres">
      <dgm:prSet presAssocID="{E49AE2E1-4435-40CD-9864-F728522C4632}" presName="Name17" presStyleLbl="parChTrans1D3" presStyleIdx="4" presStyleCnt="6"/>
      <dgm:spPr/>
      <dgm:t>
        <a:bodyPr/>
        <a:lstStyle/>
        <a:p>
          <a:endParaRPr lang="en-US"/>
        </a:p>
      </dgm:t>
    </dgm:pt>
    <dgm:pt modelId="{413DEACE-325A-4DBC-9324-E2502F921B51}" type="pres">
      <dgm:prSet presAssocID="{7932A1FE-4A5F-4072-9F16-F57A3CB2E5EF}" presName="hierRoot3" presStyleCnt="0"/>
      <dgm:spPr/>
    </dgm:pt>
    <dgm:pt modelId="{60B119E9-AE35-4278-9EDB-37E3F1CD1EB2}" type="pres">
      <dgm:prSet presAssocID="{7932A1FE-4A5F-4072-9F16-F57A3CB2E5EF}" presName="composite3" presStyleCnt="0"/>
      <dgm:spPr/>
    </dgm:pt>
    <dgm:pt modelId="{85563387-5B3D-48D7-9F1D-E1985171DDB5}" type="pres">
      <dgm:prSet presAssocID="{7932A1FE-4A5F-4072-9F16-F57A3CB2E5EF}" presName="image3" presStyleLbl="node3" presStyleIdx="4" presStyleCnt="6"/>
      <dgm:spPr>
        <a:solidFill>
          <a:schemeClr val="tx2"/>
        </a:solidFill>
      </dgm:spPr>
      <dgm:t>
        <a:bodyPr/>
        <a:lstStyle/>
        <a:p>
          <a:endParaRPr lang="en-US"/>
        </a:p>
      </dgm:t>
    </dgm:pt>
    <dgm:pt modelId="{7DB40F14-ADD2-4F63-A2D5-A34A82FD3A2F}" type="pres">
      <dgm:prSet presAssocID="{7932A1FE-4A5F-4072-9F16-F57A3CB2E5EF}" presName="text3" presStyleLbl="revTx" presStyleIdx="27" presStyleCnt="54">
        <dgm:presLayoutVars>
          <dgm:chPref val="3"/>
        </dgm:presLayoutVars>
      </dgm:prSet>
      <dgm:spPr/>
      <dgm:t>
        <a:bodyPr/>
        <a:lstStyle/>
        <a:p>
          <a:endParaRPr lang="en-US"/>
        </a:p>
      </dgm:t>
    </dgm:pt>
    <dgm:pt modelId="{53F72274-D4E4-491A-AE38-474E79E4B49C}" type="pres">
      <dgm:prSet presAssocID="{7932A1FE-4A5F-4072-9F16-F57A3CB2E5EF}" presName="hierChild4" presStyleCnt="0"/>
      <dgm:spPr/>
    </dgm:pt>
    <dgm:pt modelId="{56F51095-A7FE-49EB-89FD-AE5CC841C951}" type="pres">
      <dgm:prSet presAssocID="{E2E597B1-F0EB-4590-8827-6D651E6118BA}" presName="Name23" presStyleLbl="parChTrans1D4" presStyleIdx="18" presStyleCnt="40"/>
      <dgm:spPr/>
      <dgm:t>
        <a:bodyPr/>
        <a:lstStyle/>
        <a:p>
          <a:endParaRPr lang="en-US"/>
        </a:p>
      </dgm:t>
    </dgm:pt>
    <dgm:pt modelId="{055561C8-A2B1-42E4-8B19-540F76A57D40}" type="pres">
      <dgm:prSet presAssocID="{4436219D-6B08-43B3-B67C-0339BCAB4D0B}" presName="hierRoot4" presStyleCnt="0"/>
      <dgm:spPr/>
    </dgm:pt>
    <dgm:pt modelId="{3F1ACB05-33E7-47A7-838B-C48E5E2E84CB}" type="pres">
      <dgm:prSet presAssocID="{4436219D-6B08-43B3-B67C-0339BCAB4D0B}" presName="composite4" presStyleCnt="0"/>
      <dgm:spPr/>
    </dgm:pt>
    <dgm:pt modelId="{C38C6B1F-C37A-4BC0-A0F9-19DE44A073A4}" type="pres">
      <dgm:prSet presAssocID="{4436219D-6B08-43B3-B67C-0339BCAB4D0B}" presName="image4" presStyleLbl="node4" presStyleIdx="18" presStyleCnt="40"/>
      <dgm:spPr>
        <a:solidFill>
          <a:schemeClr val="tx2"/>
        </a:solidFill>
      </dgm:spPr>
      <dgm:t>
        <a:bodyPr/>
        <a:lstStyle/>
        <a:p>
          <a:endParaRPr lang="en-US"/>
        </a:p>
      </dgm:t>
    </dgm:pt>
    <dgm:pt modelId="{1F01687B-DC70-4A48-B5F3-72EBA3D645A7}" type="pres">
      <dgm:prSet presAssocID="{4436219D-6B08-43B3-B67C-0339BCAB4D0B}" presName="text4" presStyleLbl="revTx" presStyleIdx="28" presStyleCnt="54">
        <dgm:presLayoutVars>
          <dgm:chPref val="3"/>
        </dgm:presLayoutVars>
      </dgm:prSet>
      <dgm:spPr/>
      <dgm:t>
        <a:bodyPr/>
        <a:lstStyle/>
        <a:p>
          <a:endParaRPr lang="en-US"/>
        </a:p>
      </dgm:t>
    </dgm:pt>
    <dgm:pt modelId="{5A7E2EAC-DF32-41A1-A820-1EE1A227B182}" type="pres">
      <dgm:prSet presAssocID="{4436219D-6B08-43B3-B67C-0339BCAB4D0B}" presName="hierChild5" presStyleCnt="0"/>
      <dgm:spPr/>
    </dgm:pt>
    <dgm:pt modelId="{30820A10-C88C-4D2A-91B6-4A93D18FD03A}" type="pres">
      <dgm:prSet presAssocID="{74149934-A261-4C1D-8E73-6FB9479EC680}" presName="Name23" presStyleLbl="parChTrans1D4" presStyleIdx="19" presStyleCnt="40"/>
      <dgm:spPr/>
      <dgm:t>
        <a:bodyPr/>
        <a:lstStyle/>
        <a:p>
          <a:endParaRPr lang="en-US"/>
        </a:p>
      </dgm:t>
    </dgm:pt>
    <dgm:pt modelId="{9EED9D6B-D769-4A96-92FF-E221B8781BEA}" type="pres">
      <dgm:prSet presAssocID="{A908A2A3-2246-43D3-90D7-39200023FB48}" presName="hierRoot4" presStyleCnt="0"/>
      <dgm:spPr/>
    </dgm:pt>
    <dgm:pt modelId="{395E3AFA-66FA-411C-AC25-6D5FED452878}" type="pres">
      <dgm:prSet presAssocID="{A908A2A3-2246-43D3-90D7-39200023FB48}" presName="composite4" presStyleCnt="0"/>
      <dgm:spPr/>
    </dgm:pt>
    <dgm:pt modelId="{D5CF49D0-613B-4A82-BAFA-555560DBFFE6}" type="pres">
      <dgm:prSet presAssocID="{A908A2A3-2246-43D3-90D7-39200023FB48}" presName="image4" presStyleLbl="node4" presStyleIdx="19" presStyleCnt="40"/>
      <dgm:spPr>
        <a:solidFill>
          <a:schemeClr val="tx2"/>
        </a:solidFill>
      </dgm:spPr>
      <dgm:t>
        <a:bodyPr/>
        <a:lstStyle/>
        <a:p>
          <a:endParaRPr lang="en-US"/>
        </a:p>
      </dgm:t>
    </dgm:pt>
    <dgm:pt modelId="{EEE1F1E4-EBCA-486B-99DC-0E24EE385934}" type="pres">
      <dgm:prSet presAssocID="{A908A2A3-2246-43D3-90D7-39200023FB48}" presName="text4" presStyleLbl="revTx" presStyleIdx="29" presStyleCnt="54">
        <dgm:presLayoutVars>
          <dgm:chPref val="3"/>
        </dgm:presLayoutVars>
      </dgm:prSet>
      <dgm:spPr/>
      <dgm:t>
        <a:bodyPr/>
        <a:lstStyle/>
        <a:p>
          <a:endParaRPr lang="en-US"/>
        </a:p>
      </dgm:t>
    </dgm:pt>
    <dgm:pt modelId="{8993FF44-8F09-4B01-8CE0-D14D48CEA996}" type="pres">
      <dgm:prSet presAssocID="{A908A2A3-2246-43D3-90D7-39200023FB48}" presName="hierChild5" presStyleCnt="0"/>
      <dgm:spPr/>
    </dgm:pt>
    <dgm:pt modelId="{F7CF3006-7727-4A3A-8BFA-66D635EE96FC}" type="pres">
      <dgm:prSet presAssocID="{4478D6AD-9676-48A2-BE24-C0E0E4CD6AB0}" presName="hierRoot1" presStyleCnt="0"/>
      <dgm:spPr/>
    </dgm:pt>
    <dgm:pt modelId="{5FD85D1B-AEAD-4BD1-9D59-5FD5135C2A06}" type="pres">
      <dgm:prSet presAssocID="{4478D6AD-9676-48A2-BE24-C0E0E4CD6AB0}" presName="composite" presStyleCnt="0"/>
      <dgm:spPr/>
    </dgm:pt>
    <dgm:pt modelId="{FC323C03-FD65-428E-AC39-EAE61AEDEC55}" type="pres">
      <dgm:prSet presAssocID="{4478D6AD-9676-48A2-BE24-C0E0E4CD6AB0}" presName="image" presStyleLbl="node0" presStyleIdx="1" presStyleCnt="2"/>
      <dgm:spPr>
        <a:solidFill>
          <a:schemeClr val="tx2"/>
        </a:solidFill>
      </dgm:spPr>
      <dgm:t>
        <a:bodyPr/>
        <a:lstStyle/>
        <a:p>
          <a:endParaRPr lang="en-US"/>
        </a:p>
      </dgm:t>
    </dgm:pt>
    <dgm:pt modelId="{8DA3FA29-95ED-4ADD-BDCB-DF55D7028587}" type="pres">
      <dgm:prSet presAssocID="{4478D6AD-9676-48A2-BE24-C0E0E4CD6AB0}" presName="text" presStyleLbl="revTx" presStyleIdx="30" presStyleCnt="54">
        <dgm:presLayoutVars>
          <dgm:chPref val="3"/>
        </dgm:presLayoutVars>
      </dgm:prSet>
      <dgm:spPr/>
      <dgm:t>
        <a:bodyPr/>
        <a:lstStyle/>
        <a:p>
          <a:endParaRPr lang="en-US"/>
        </a:p>
      </dgm:t>
    </dgm:pt>
    <dgm:pt modelId="{5B786077-C412-41EE-BAAA-559CE1BB6ED4}" type="pres">
      <dgm:prSet presAssocID="{4478D6AD-9676-48A2-BE24-C0E0E4CD6AB0}" presName="hierChild2" presStyleCnt="0"/>
      <dgm:spPr/>
    </dgm:pt>
    <dgm:pt modelId="{191C3E82-C79F-4989-9112-7C8CC622014A}" type="pres">
      <dgm:prSet presAssocID="{15BFADA0-2EB7-414C-B284-B44BEE3A3E08}" presName="Name10" presStyleLbl="parChTrans1D2" presStyleIdx="4" presStyleCnt="6"/>
      <dgm:spPr/>
      <dgm:t>
        <a:bodyPr/>
        <a:lstStyle/>
        <a:p>
          <a:endParaRPr lang="en-US"/>
        </a:p>
      </dgm:t>
    </dgm:pt>
    <dgm:pt modelId="{C2176285-EECF-4EFA-BFE6-2D35292885DE}" type="pres">
      <dgm:prSet presAssocID="{3806A1B7-BCC4-4F00-9838-731EAA2F53AF}" presName="hierRoot2" presStyleCnt="0"/>
      <dgm:spPr/>
    </dgm:pt>
    <dgm:pt modelId="{7937989F-CB43-495E-B84D-B4457B8456A4}" type="pres">
      <dgm:prSet presAssocID="{3806A1B7-BCC4-4F00-9838-731EAA2F53AF}" presName="composite2" presStyleCnt="0"/>
      <dgm:spPr/>
    </dgm:pt>
    <dgm:pt modelId="{1C9769FD-A920-4A63-B85C-876887A8D241}" type="pres">
      <dgm:prSet presAssocID="{3806A1B7-BCC4-4F00-9838-731EAA2F53AF}" presName="image2" presStyleLbl="node2" presStyleIdx="4" presStyleCnt="6"/>
      <dgm:spPr>
        <a:solidFill>
          <a:schemeClr val="tx2"/>
        </a:solidFill>
      </dgm:spPr>
      <dgm:t>
        <a:bodyPr/>
        <a:lstStyle/>
        <a:p>
          <a:endParaRPr lang="en-US"/>
        </a:p>
      </dgm:t>
    </dgm:pt>
    <dgm:pt modelId="{A38F4B63-4D42-4B25-93CC-BCA443D91C6C}" type="pres">
      <dgm:prSet presAssocID="{3806A1B7-BCC4-4F00-9838-731EAA2F53AF}" presName="text2" presStyleLbl="revTx" presStyleIdx="31" presStyleCnt="54">
        <dgm:presLayoutVars>
          <dgm:chPref val="3"/>
        </dgm:presLayoutVars>
      </dgm:prSet>
      <dgm:spPr/>
      <dgm:t>
        <a:bodyPr/>
        <a:lstStyle/>
        <a:p>
          <a:endParaRPr lang="en-US"/>
        </a:p>
      </dgm:t>
    </dgm:pt>
    <dgm:pt modelId="{B65BF7B1-B76F-456D-992F-53B26FA6AEFA}" type="pres">
      <dgm:prSet presAssocID="{3806A1B7-BCC4-4F00-9838-731EAA2F53AF}" presName="hierChild3" presStyleCnt="0"/>
      <dgm:spPr/>
    </dgm:pt>
    <dgm:pt modelId="{57FDA32B-C227-40C4-A277-A3C84EC6D83E}" type="pres">
      <dgm:prSet presAssocID="{F81B485E-ED0C-493B-AD3E-3E8CCAFB1074}" presName="Name10" presStyleLbl="parChTrans1D2" presStyleIdx="5" presStyleCnt="6"/>
      <dgm:spPr/>
      <dgm:t>
        <a:bodyPr/>
        <a:lstStyle/>
        <a:p>
          <a:endParaRPr lang="en-US"/>
        </a:p>
      </dgm:t>
    </dgm:pt>
    <dgm:pt modelId="{B541B799-6456-4210-880B-9B3816586585}" type="pres">
      <dgm:prSet presAssocID="{BEFD67B3-1C20-446D-8551-8E294C76410A}" presName="hierRoot2" presStyleCnt="0"/>
      <dgm:spPr/>
    </dgm:pt>
    <dgm:pt modelId="{E5F480DC-3017-4F52-9109-CEF85AE6F124}" type="pres">
      <dgm:prSet presAssocID="{BEFD67B3-1C20-446D-8551-8E294C76410A}" presName="composite2" presStyleCnt="0"/>
      <dgm:spPr/>
    </dgm:pt>
    <dgm:pt modelId="{B8F3FFDA-13B5-486A-BA2F-DC70EF256C77}" type="pres">
      <dgm:prSet presAssocID="{BEFD67B3-1C20-446D-8551-8E294C76410A}" presName="image2" presStyleLbl="node2" presStyleIdx="5" presStyleCnt="6"/>
      <dgm:spPr>
        <a:solidFill>
          <a:schemeClr val="tx2"/>
        </a:solidFill>
      </dgm:spPr>
      <dgm:t>
        <a:bodyPr/>
        <a:lstStyle/>
        <a:p>
          <a:endParaRPr lang="en-US"/>
        </a:p>
      </dgm:t>
    </dgm:pt>
    <dgm:pt modelId="{08D15E62-5B3B-48B2-9590-85CE51EFEEC3}" type="pres">
      <dgm:prSet presAssocID="{BEFD67B3-1C20-446D-8551-8E294C76410A}" presName="text2" presStyleLbl="revTx" presStyleIdx="32" presStyleCnt="54">
        <dgm:presLayoutVars>
          <dgm:chPref val="3"/>
        </dgm:presLayoutVars>
      </dgm:prSet>
      <dgm:spPr/>
      <dgm:t>
        <a:bodyPr/>
        <a:lstStyle/>
        <a:p>
          <a:endParaRPr lang="en-US"/>
        </a:p>
      </dgm:t>
    </dgm:pt>
    <dgm:pt modelId="{288B6851-B44C-4E47-AA74-C06198A35849}" type="pres">
      <dgm:prSet presAssocID="{BEFD67B3-1C20-446D-8551-8E294C76410A}" presName="hierChild3" presStyleCnt="0"/>
      <dgm:spPr/>
    </dgm:pt>
    <dgm:pt modelId="{5A5D8A9B-120A-4D41-B6E1-4852B987C2BE}" type="pres">
      <dgm:prSet presAssocID="{A27213BC-FB31-4E4A-AAA5-C61EBFB0E419}" presName="Name17" presStyleLbl="parChTrans1D3" presStyleIdx="5" presStyleCnt="6"/>
      <dgm:spPr/>
      <dgm:t>
        <a:bodyPr/>
        <a:lstStyle/>
        <a:p>
          <a:endParaRPr lang="en-US"/>
        </a:p>
      </dgm:t>
    </dgm:pt>
    <dgm:pt modelId="{947D841A-6A2F-4ED1-B080-20FEAAC22D8D}" type="pres">
      <dgm:prSet presAssocID="{525E70C4-B8B5-42D0-8D2B-F12DA2237E70}" presName="hierRoot3" presStyleCnt="0"/>
      <dgm:spPr/>
    </dgm:pt>
    <dgm:pt modelId="{4FCD545E-B688-4F24-B4A4-ED5D68D566D0}" type="pres">
      <dgm:prSet presAssocID="{525E70C4-B8B5-42D0-8D2B-F12DA2237E70}" presName="composite3" presStyleCnt="0"/>
      <dgm:spPr/>
    </dgm:pt>
    <dgm:pt modelId="{CF5A0EBC-E34C-4D9A-B75A-4BBA13DEA538}" type="pres">
      <dgm:prSet presAssocID="{525E70C4-B8B5-42D0-8D2B-F12DA2237E70}" presName="image3" presStyleLbl="node3" presStyleIdx="5" presStyleCnt="6"/>
      <dgm:spPr>
        <a:solidFill>
          <a:schemeClr val="tx2"/>
        </a:solidFill>
      </dgm:spPr>
      <dgm:t>
        <a:bodyPr/>
        <a:lstStyle/>
        <a:p>
          <a:endParaRPr lang="en-US"/>
        </a:p>
      </dgm:t>
    </dgm:pt>
    <dgm:pt modelId="{1DCD30CC-430B-466E-AA12-8C6199EAEFC5}" type="pres">
      <dgm:prSet presAssocID="{525E70C4-B8B5-42D0-8D2B-F12DA2237E70}" presName="text3" presStyleLbl="revTx" presStyleIdx="33" presStyleCnt="54">
        <dgm:presLayoutVars>
          <dgm:chPref val="3"/>
        </dgm:presLayoutVars>
      </dgm:prSet>
      <dgm:spPr/>
      <dgm:t>
        <a:bodyPr/>
        <a:lstStyle/>
        <a:p>
          <a:endParaRPr lang="en-US"/>
        </a:p>
      </dgm:t>
    </dgm:pt>
    <dgm:pt modelId="{09EC48B6-F702-4F17-BB62-C7E77450CA9C}" type="pres">
      <dgm:prSet presAssocID="{525E70C4-B8B5-42D0-8D2B-F12DA2237E70}" presName="hierChild4" presStyleCnt="0"/>
      <dgm:spPr/>
    </dgm:pt>
    <dgm:pt modelId="{B34E0824-BA9D-4A1A-9063-5D3520DB7D7C}" type="pres">
      <dgm:prSet presAssocID="{82336DD3-EE4D-4888-BC8C-F5484E7DF624}" presName="Name23" presStyleLbl="parChTrans1D4" presStyleIdx="20" presStyleCnt="40"/>
      <dgm:spPr/>
      <dgm:t>
        <a:bodyPr/>
        <a:lstStyle/>
        <a:p>
          <a:endParaRPr lang="en-US"/>
        </a:p>
      </dgm:t>
    </dgm:pt>
    <dgm:pt modelId="{4111C25C-A5B2-42ED-8A41-455D7558BDA8}" type="pres">
      <dgm:prSet presAssocID="{111A3457-B79E-40A4-967F-A8D5D316DACE}" presName="hierRoot4" presStyleCnt="0"/>
      <dgm:spPr/>
    </dgm:pt>
    <dgm:pt modelId="{DF2017A9-E8BD-4868-ABBC-15D2C57242B7}" type="pres">
      <dgm:prSet presAssocID="{111A3457-B79E-40A4-967F-A8D5D316DACE}" presName="composite4" presStyleCnt="0"/>
      <dgm:spPr/>
    </dgm:pt>
    <dgm:pt modelId="{BABF506B-5762-41C1-8DF8-D861BC31342A}" type="pres">
      <dgm:prSet presAssocID="{111A3457-B79E-40A4-967F-A8D5D316DACE}" presName="image4" presStyleLbl="node4" presStyleIdx="20" presStyleCnt="40"/>
      <dgm:spPr>
        <a:solidFill>
          <a:schemeClr val="tx2"/>
        </a:solidFill>
      </dgm:spPr>
      <dgm:t>
        <a:bodyPr/>
        <a:lstStyle/>
        <a:p>
          <a:endParaRPr lang="en-US"/>
        </a:p>
      </dgm:t>
    </dgm:pt>
    <dgm:pt modelId="{750F4BB9-9388-48A4-BA98-0B2B456AC937}" type="pres">
      <dgm:prSet presAssocID="{111A3457-B79E-40A4-967F-A8D5D316DACE}" presName="text4" presStyleLbl="revTx" presStyleIdx="34" presStyleCnt="54">
        <dgm:presLayoutVars>
          <dgm:chPref val="3"/>
        </dgm:presLayoutVars>
      </dgm:prSet>
      <dgm:spPr/>
      <dgm:t>
        <a:bodyPr/>
        <a:lstStyle/>
        <a:p>
          <a:endParaRPr lang="en-US"/>
        </a:p>
      </dgm:t>
    </dgm:pt>
    <dgm:pt modelId="{F879B6A8-E36A-4204-BCE2-22C766BD25D1}" type="pres">
      <dgm:prSet presAssocID="{111A3457-B79E-40A4-967F-A8D5D316DACE}" presName="hierChild5" presStyleCnt="0"/>
      <dgm:spPr/>
    </dgm:pt>
    <dgm:pt modelId="{2A7EB509-F17C-4C84-AA97-67B7AA795C8D}" type="pres">
      <dgm:prSet presAssocID="{7BF164B8-B030-4AB1-919D-E1E9695DE9A3}" presName="Name23" presStyleLbl="parChTrans1D4" presStyleIdx="21" presStyleCnt="40"/>
      <dgm:spPr/>
      <dgm:t>
        <a:bodyPr/>
        <a:lstStyle/>
        <a:p>
          <a:endParaRPr lang="en-US"/>
        </a:p>
      </dgm:t>
    </dgm:pt>
    <dgm:pt modelId="{5FA9E77C-B54B-4976-8191-253D384054B5}" type="pres">
      <dgm:prSet presAssocID="{C3AE598C-310F-4821-81BC-B431E3071C45}" presName="hierRoot4" presStyleCnt="0"/>
      <dgm:spPr/>
    </dgm:pt>
    <dgm:pt modelId="{3C63DBBD-5265-469F-9C7C-706EFF06CD37}" type="pres">
      <dgm:prSet presAssocID="{C3AE598C-310F-4821-81BC-B431E3071C45}" presName="composite4" presStyleCnt="0"/>
      <dgm:spPr/>
    </dgm:pt>
    <dgm:pt modelId="{57F03DAA-2841-4064-8616-0CE93A46D947}" type="pres">
      <dgm:prSet presAssocID="{C3AE598C-310F-4821-81BC-B431E3071C45}" presName="image4" presStyleLbl="node4" presStyleIdx="21" presStyleCnt="40"/>
      <dgm:spPr>
        <a:solidFill>
          <a:schemeClr val="tx2"/>
        </a:solidFill>
      </dgm:spPr>
      <dgm:t>
        <a:bodyPr/>
        <a:lstStyle/>
        <a:p>
          <a:endParaRPr lang="en-US"/>
        </a:p>
      </dgm:t>
    </dgm:pt>
    <dgm:pt modelId="{01B632FB-D809-49F5-8B4B-2A8CF1BA719E}" type="pres">
      <dgm:prSet presAssocID="{C3AE598C-310F-4821-81BC-B431E3071C45}" presName="text4" presStyleLbl="revTx" presStyleIdx="35" presStyleCnt="54">
        <dgm:presLayoutVars>
          <dgm:chPref val="3"/>
        </dgm:presLayoutVars>
      </dgm:prSet>
      <dgm:spPr/>
      <dgm:t>
        <a:bodyPr/>
        <a:lstStyle/>
        <a:p>
          <a:endParaRPr lang="en-US"/>
        </a:p>
      </dgm:t>
    </dgm:pt>
    <dgm:pt modelId="{7FCF061F-8889-454A-A650-22C494CB45D9}" type="pres">
      <dgm:prSet presAssocID="{C3AE598C-310F-4821-81BC-B431E3071C45}" presName="hierChild5" presStyleCnt="0"/>
      <dgm:spPr/>
    </dgm:pt>
    <dgm:pt modelId="{9D642282-3E73-44C2-8CD2-E90FF58C76CD}" type="pres">
      <dgm:prSet presAssocID="{56D0A528-1BC6-4BB5-ACD2-8494B29219C3}" presName="Name23" presStyleLbl="parChTrans1D4" presStyleIdx="22" presStyleCnt="40"/>
      <dgm:spPr/>
      <dgm:t>
        <a:bodyPr/>
        <a:lstStyle/>
        <a:p>
          <a:endParaRPr lang="en-US"/>
        </a:p>
      </dgm:t>
    </dgm:pt>
    <dgm:pt modelId="{DCF43080-A2E6-4C30-BEB4-95120E5A888A}" type="pres">
      <dgm:prSet presAssocID="{D1C47AB2-BC68-493B-9DBB-B0E819629343}" presName="hierRoot4" presStyleCnt="0"/>
      <dgm:spPr/>
    </dgm:pt>
    <dgm:pt modelId="{D1005B92-A40F-4E87-93FB-1AFE7021EBEB}" type="pres">
      <dgm:prSet presAssocID="{D1C47AB2-BC68-493B-9DBB-B0E819629343}" presName="composite4" presStyleCnt="0"/>
      <dgm:spPr/>
    </dgm:pt>
    <dgm:pt modelId="{BA02010E-D4FE-4F48-80DC-048C4D39941A}" type="pres">
      <dgm:prSet presAssocID="{D1C47AB2-BC68-493B-9DBB-B0E819629343}" presName="image4" presStyleLbl="node4" presStyleIdx="22" presStyleCnt="40"/>
      <dgm:spPr>
        <a:solidFill>
          <a:schemeClr val="tx2"/>
        </a:solidFill>
      </dgm:spPr>
      <dgm:t>
        <a:bodyPr/>
        <a:lstStyle/>
        <a:p>
          <a:endParaRPr lang="en-US"/>
        </a:p>
      </dgm:t>
    </dgm:pt>
    <dgm:pt modelId="{2DF6C41D-D20D-4F87-B072-6D52EA5C48E3}" type="pres">
      <dgm:prSet presAssocID="{D1C47AB2-BC68-493B-9DBB-B0E819629343}" presName="text4" presStyleLbl="revTx" presStyleIdx="36" presStyleCnt="54">
        <dgm:presLayoutVars>
          <dgm:chPref val="3"/>
        </dgm:presLayoutVars>
      </dgm:prSet>
      <dgm:spPr/>
      <dgm:t>
        <a:bodyPr/>
        <a:lstStyle/>
        <a:p>
          <a:endParaRPr lang="en-US"/>
        </a:p>
      </dgm:t>
    </dgm:pt>
    <dgm:pt modelId="{82923F0D-3F03-4820-A16D-3C26A838F25F}" type="pres">
      <dgm:prSet presAssocID="{D1C47AB2-BC68-493B-9DBB-B0E819629343}" presName="hierChild5" presStyleCnt="0"/>
      <dgm:spPr/>
    </dgm:pt>
    <dgm:pt modelId="{09C3FF33-FB93-4418-9180-A8249C11020A}" type="pres">
      <dgm:prSet presAssocID="{FFCD5E0C-4002-4799-9B09-253E7479AEE6}" presName="Name23" presStyleLbl="parChTrans1D4" presStyleIdx="23" presStyleCnt="40"/>
      <dgm:spPr/>
      <dgm:t>
        <a:bodyPr/>
        <a:lstStyle/>
        <a:p>
          <a:endParaRPr lang="en-US"/>
        </a:p>
      </dgm:t>
    </dgm:pt>
    <dgm:pt modelId="{DBE8C186-A3A4-4C22-9B12-E440F055A7E9}" type="pres">
      <dgm:prSet presAssocID="{7C41ECC8-3A4D-44E2-B485-69C21D4E8FD6}" presName="hierRoot4" presStyleCnt="0"/>
      <dgm:spPr/>
    </dgm:pt>
    <dgm:pt modelId="{CC0228A3-5D22-4F9D-9E84-0797BFE7DE3D}" type="pres">
      <dgm:prSet presAssocID="{7C41ECC8-3A4D-44E2-B485-69C21D4E8FD6}" presName="composite4" presStyleCnt="0"/>
      <dgm:spPr/>
    </dgm:pt>
    <dgm:pt modelId="{7CD00926-E1BD-4F0F-9922-E0CF1CCB7573}" type="pres">
      <dgm:prSet presAssocID="{7C41ECC8-3A4D-44E2-B485-69C21D4E8FD6}" presName="image4" presStyleLbl="node4" presStyleIdx="23" presStyleCnt="40"/>
      <dgm:spPr>
        <a:solidFill>
          <a:schemeClr val="tx2"/>
        </a:solidFill>
      </dgm:spPr>
      <dgm:t>
        <a:bodyPr/>
        <a:lstStyle/>
        <a:p>
          <a:endParaRPr lang="en-US"/>
        </a:p>
      </dgm:t>
    </dgm:pt>
    <dgm:pt modelId="{704A08AA-BD9F-498E-911F-BEEDB765B65D}" type="pres">
      <dgm:prSet presAssocID="{7C41ECC8-3A4D-44E2-B485-69C21D4E8FD6}" presName="text4" presStyleLbl="revTx" presStyleIdx="37" presStyleCnt="54">
        <dgm:presLayoutVars>
          <dgm:chPref val="3"/>
        </dgm:presLayoutVars>
      </dgm:prSet>
      <dgm:spPr/>
      <dgm:t>
        <a:bodyPr/>
        <a:lstStyle/>
        <a:p>
          <a:endParaRPr lang="en-US"/>
        </a:p>
      </dgm:t>
    </dgm:pt>
    <dgm:pt modelId="{07148208-7F57-4CAE-8275-BE7F35F5E4FB}" type="pres">
      <dgm:prSet presAssocID="{7C41ECC8-3A4D-44E2-B485-69C21D4E8FD6}" presName="hierChild5" presStyleCnt="0"/>
      <dgm:spPr/>
    </dgm:pt>
    <dgm:pt modelId="{38DA7B85-31C8-4272-86B6-4D58DB14F287}" type="pres">
      <dgm:prSet presAssocID="{D446B0CB-2A1E-4269-85F5-C1A68A9A2073}" presName="Name23" presStyleLbl="parChTrans1D4" presStyleIdx="24" presStyleCnt="40"/>
      <dgm:spPr/>
      <dgm:t>
        <a:bodyPr/>
        <a:lstStyle/>
        <a:p>
          <a:endParaRPr lang="en-US"/>
        </a:p>
      </dgm:t>
    </dgm:pt>
    <dgm:pt modelId="{D83B6750-E25F-4FD3-B9E8-5A2C7F1197DE}" type="pres">
      <dgm:prSet presAssocID="{812E891C-7584-4852-A259-C58A6E9BA643}" presName="hierRoot4" presStyleCnt="0"/>
      <dgm:spPr/>
    </dgm:pt>
    <dgm:pt modelId="{B1731D98-7A97-4F88-9F65-5F2E38FB9D5C}" type="pres">
      <dgm:prSet presAssocID="{812E891C-7584-4852-A259-C58A6E9BA643}" presName="composite4" presStyleCnt="0"/>
      <dgm:spPr/>
    </dgm:pt>
    <dgm:pt modelId="{D7C0DE5F-19EF-465D-9A15-7C326208EEF6}" type="pres">
      <dgm:prSet presAssocID="{812E891C-7584-4852-A259-C58A6E9BA643}" presName="image4" presStyleLbl="node4" presStyleIdx="24" presStyleCnt="40"/>
      <dgm:spPr>
        <a:solidFill>
          <a:schemeClr val="tx2"/>
        </a:solidFill>
      </dgm:spPr>
      <dgm:t>
        <a:bodyPr/>
        <a:lstStyle/>
        <a:p>
          <a:endParaRPr lang="en-US"/>
        </a:p>
      </dgm:t>
    </dgm:pt>
    <dgm:pt modelId="{F156F2C5-96DE-43B0-902E-F4A8713DF316}" type="pres">
      <dgm:prSet presAssocID="{812E891C-7584-4852-A259-C58A6E9BA643}" presName="text4" presStyleLbl="revTx" presStyleIdx="38" presStyleCnt="54">
        <dgm:presLayoutVars>
          <dgm:chPref val="3"/>
        </dgm:presLayoutVars>
      </dgm:prSet>
      <dgm:spPr/>
      <dgm:t>
        <a:bodyPr/>
        <a:lstStyle/>
        <a:p>
          <a:endParaRPr lang="en-US"/>
        </a:p>
      </dgm:t>
    </dgm:pt>
    <dgm:pt modelId="{5405135B-12F4-4597-ACDB-B365A8365D65}" type="pres">
      <dgm:prSet presAssocID="{812E891C-7584-4852-A259-C58A6E9BA643}" presName="hierChild5" presStyleCnt="0"/>
      <dgm:spPr/>
    </dgm:pt>
    <dgm:pt modelId="{847BE5C8-8C6D-4048-AB1B-B92CC522306D}" type="pres">
      <dgm:prSet presAssocID="{F6D3E290-90BE-4E0C-8117-30DA211D605C}" presName="Name23" presStyleLbl="parChTrans1D4" presStyleIdx="25" presStyleCnt="40"/>
      <dgm:spPr/>
      <dgm:t>
        <a:bodyPr/>
        <a:lstStyle/>
        <a:p>
          <a:endParaRPr lang="en-US"/>
        </a:p>
      </dgm:t>
    </dgm:pt>
    <dgm:pt modelId="{72E611B1-24B1-46ED-B56C-F1BD00694A5A}" type="pres">
      <dgm:prSet presAssocID="{A6C245CD-4888-452A-A7A6-455679B4D202}" presName="hierRoot4" presStyleCnt="0"/>
      <dgm:spPr/>
    </dgm:pt>
    <dgm:pt modelId="{F11079D4-25F5-4A26-BD52-2C5E54E5DB36}" type="pres">
      <dgm:prSet presAssocID="{A6C245CD-4888-452A-A7A6-455679B4D202}" presName="composite4" presStyleCnt="0"/>
      <dgm:spPr/>
    </dgm:pt>
    <dgm:pt modelId="{4B4741C1-0B2B-4D82-BD61-8C9F326FB014}" type="pres">
      <dgm:prSet presAssocID="{A6C245CD-4888-452A-A7A6-455679B4D202}" presName="image4" presStyleLbl="node4" presStyleIdx="25" presStyleCnt="40"/>
      <dgm:spPr>
        <a:solidFill>
          <a:schemeClr val="tx2"/>
        </a:solidFill>
      </dgm:spPr>
      <dgm:t>
        <a:bodyPr/>
        <a:lstStyle/>
        <a:p>
          <a:endParaRPr lang="en-US"/>
        </a:p>
      </dgm:t>
    </dgm:pt>
    <dgm:pt modelId="{CB2DB901-26AD-409A-88C0-5D7F5A6C61D2}" type="pres">
      <dgm:prSet presAssocID="{A6C245CD-4888-452A-A7A6-455679B4D202}" presName="text4" presStyleLbl="revTx" presStyleIdx="39" presStyleCnt="54">
        <dgm:presLayoutVars>
          <dgm:chPref val="3"/>
        </dgm:presLayoutVars>
      </dgm:prSet>
      <dgm:spPr/>
      <dgm:t>
        <a:bodyPr/>
        <a:lstStyle/>
        <a:p>
          <a:endParaRPr lang="en-US"/>
        </a:p>
      </dgm:t>
    </dgm:pt>
    <dgm:pt modelId="{C939A5D4-656D-48FC-86BC-4F2948F9C3E9}" type="pres">
      <dgm:prSet presAssocID="{A6C245CD-4888-452A-A7A6-455679B4D202}" presName="hierChild5" presStyleCnt="0"/>
      <dgm:spPr/>
    </dgm:pt>
    <dgm:pt modelId="{6FAB4B6B-B84C-4D24-820E-9D0A4A4FAEC8}" type="pres">
      <dgm:prSet presAssocID="{30A8AC7F-EBA8-474E-B6C7-47BC245F9C25}" presName="Name23" presStyleLbl="parChTrans1D4" presStyleIdx="26" presStyleCnt="40"/>
      <dgm:spPr/>
      <dgm:t>
        <a:bodyPr/>
        <a:lstStyle/>
        <a:p>
          <a:endParaRPr lang="en-US"/>
        </a:p>
      </dgm:t>
    </dgm:pt>
    <dgm:pt modelId="{136447F6-DAC2-45EC-B68C-4CBACC602477}" type="pres">
      <dgm:prSet presAssocID="{44FFD76D-1858-4AA3-BF10-E6D1135BF873}" presName="hierRoot4" presStyleCnt="0"/>
      <dgm:spPr/>
    </dgm:pt>
    <dgm:pt modelId="{C8869413-BDBA-445A-A99D-008E78D11078}" type="pres">
      <dgm:prSet presAssocID="{44FFD76D-1858-4AA3-BF10-E6D1135BF873}" presName="composite4" presStyleCnt="0"/>
      <dgm:spPr/>
    </dgm:pt>
    <dgm:pt modelId="{234A8A8B-DD83-4412-B3B0-A8F9FB528F51}" type="pres">
      <dgm:prSet presAssocID="{44FFD76D-1858-4AA3-BF10-E6D1135BF873}" presName="image4" presStyleLbl="node4" presStyleIdx="26" presStyleCnt="40"/>
      <dgm:spPr>
        <a:solidFill>
          <a:schemeClr val="tx2"/>
        </a:solidFill>
      </dgm:spPr>
      <dgm:t>
        <a:bodyPr/>
        <a:lstStyle/>
        <a:p>
          <a:endParaRPr lang="en-US"/>
        </a:p>
      </dgm:t>
    </dgm:pt>
    <dgm:pt modelId="{135BFA01-DBE7-417D-A2D7-3AFEF7D375CA}" type="pres">
      <dgm:prSet presAssocID="{44FFD76D-1858-4AA3-BF10-E6D1135BF873}" presName="text4" presStyleLbl="revTx" presStyleIdx="40" presStyleCnt="54">
        <dgm:presLayoutVars>
          <dgm:chPref val="3"/>
        </dgm:presLayoutVars>
      </dgm:prSet>
      <dgm:spPr/>
      <dgm:t>
        <a:bodyPr/>
        <a:lstStyle/>
        <a:p>
          <a:endParaRPr lang="en-US"/>
        </a:p>
      </dgm:t>
    </dgm:pt>
    <dgm:pt modelId="{9BE5E1A4-6E4B-4D86-B20B-29932C458203}" type="pres">
      <dgm:prSet presAssocID="{44FFD76D-1858-4AA3-BF10-E6D1135BF873}" presName="hierChild5" presStyleCnt="0"/>
      <dgm:spPr/>
    </dgm:pt>
    <dgm:pt modelId="{4949C9A8-69A3-4806-B08A-6D876126C74A}" type="pres">
      <dgm:prSet presAssocID="{64474369-4BE1-46E0-9B3D-99FA2C3E6DFF}" presName="Name23" presStyleLbl="parChTrans1D4" presStyleIdx="27" presStyleCnt="40"/>
      <dgm:spPr/>
      <dgm:t>
        <a:bodyPr/>
        <a:lstStyle/>
        <a:p>
          <a:endParaRPr lang="en-US"/>
        </a:p>
      </dgm:t>
    </dgm:pt>
    <dgm:pt modelId="{F01565FE-48FF-4E8F-A751-130028D5C901}" type="pres">
      <dgm:prSet presAssocID="{2B9D672D-0D36-40EE-9239-DE128B530987}" presName="hierRoot4" presStyleCnt="0"/>
      <dgm:spPr/>
    </dgm:pt>
    <dgm:pt modelId="{3F21FD04-19DB-4C89-AB71-31BA28D7B6F3}" type="pres">
      <dgm:prSet presAssocID="{2B9D672D-0D36-40EE-9239-DE128B530987}" presName="composite4" presStyleCnt="0"/>
      <dgm:spPr/>
    </dgm:pt>
    <dgm:pt modelId="{45F97B16-0D02-40B4-B142-4B613BA0D5AE}" type="pres">
      <dgm:prSet presAssocID="{2B9D672D-0D36-40EE-9239-DE128B530987}" presName="image4" presStyleLbl="node4" presStyleIdx="27" presStyleCnt="40"/>
      <dgm:spPr>
        <a:solidFill>
          <a:schemeClr val="tx2"/>
        </a:solidFill>
      </dgm:spPr>
      <dgm:t>
        <a:bodyPr/>
        <a:lstStyle/>
        <a:p>
          <a:endParaRPr lang="en-US"/>
        </a:p>
      </dgm:t>
    </dgm:pt>
    <dgm:pt modelId="{B2C9B85A-DF8C-471A-8130-950F54C5A5B7}" type="pres">
      <dgm:prSet presAssocID="{2B9D672D-0D36-40EE-9239-DE128B530987}" presName="text4" presStyleLbl="revTx" presStyleIdx="41" presStyleCnt="54">
        <dgm:presLayoutVars>
          <dgm:chPref val="3"/>
        </dgm:presLayoutVars>
      </dgm:prSet>
      <dgm:spPr/>
      <dgm:t>
        <a:bodyPr/>
        <a:lstStyle/>
        <a:p>
          <a:endParaRPr lang="en-US"/>
        </a:p>
      </dgm:t>
    </dgm:pt>
    <dgm:pt modelId="{946BCD8F-A970-4B8F-9F10-02B8958C0087}" type="pres">
      <dgm:prSet presAssocID="{2B9D672D-0D36-40EE-9239-DE128B530987}" presName="hierChild5" presStyleCnt="0"/>
      <dgm:spPr/>
    </dgm:pt>
    <dgm:pt modelId="{8269E586-00CC-4732-BB1D-D9657C7DBF4B}" type="pres">
      <dgm:prSet presAssocID="{442C0F57-0FBE-41FB-AB95-0707196E57C2}" presName="Name23" presStyleLbl="parChTrans1D4" presStyleIdx="28" presStyleCnt="40"/>
      <dgm:spPr/>
      <dgm:t>
        <a:bodyPr/>
        <a:lstStyle/>
        <a:p>
          <a:endParaRPr lang="en-US"/>
        </a:p>
      </dgm:t>
    </dgm:pt>
    <dgm:pt modelId="{C8386D6B-B9DE-47B6-95AE-E870CFE217BD}" type="pres">
      <dgm:prSet presAssocID="{11BE9BB7-72FE-4A8D-8C39-3439D4A519F0}" presName="hierRoot4" presStyleCnt="0"/>
      <dgm:spPr/>
    </dgm:pt>
    <dgm:pt modelId="{3DD41545-7725-4AFE-9940-E6B143CC5093}" type="pres">
      <dgm:prSet presAssocID="{11BE9BB7-72FE-4A8D-8C39-3439D4A519F0}" presName="composite4" presStyleCnt="0"/>
      <dgm:spPr/>
    </dgm:pt>
    <dgm:pt modelId="{0FDD2EE2-B9D3-4568-8817-7FC040274833}" type="pres">
      <dgm:prSet presAssocID="{11BE9BB7-72FE-4A8D-8C39-3439D4A519F0}" presName="image4" presStyleLbl="node4" presStyleIdx="28" presStyleCnt="40"/>
      <dgm:spPr>
        <a:solidFill>
          <a:schemeClr val="tx2"/>
        </a:solidFill>
      </dgm:spPr>
      <dgm:t>
        <a:bodyPr/>
        <a:lstStyle/>
        <a:p>
          <a:endParaRPr lang="en-US"/>
        </a:p>
      </dgm:t>
    </dgm:pt>
    <dgm:pt modelId="{88AE1568-914F-4388-9AF0-C0CFC925F34A}" type="pres">
      <dgm:prSet presAssocID="{11BE9BB7-72FE-4A8D-8C39-3439D4A519F0}" presName="text4" presStyleLbl="revTx" presStyleIdx="42" presStyleCnt="54">
        <dgm:presLayoutVars>
          <dgm:chPref val="3"/>
        </dgm:presLayoutVars>
      </dgm:prSet>
      <dgm:spPr/>
      <dgm:t>
        <a:bodyPr/>
        <a:lstStyle/>
        <a:p>
          <a:endParaRPr lang="en-US"/>
        </a:p>
      </dgm:t>
    </dgm:pt>
    <dgm:pt modelId="{B0842D5D-A415-4AA8-A8CB-9B2E07AEDC7F}" type="pres">
      <dgm:prSet presAssocID="{11BE9BB7-72FE-4A8D-8C39-3439D4A519F0}" presName="hierChild5" presStyleCnt="0"/>
      <dgm:spPr/>
    </dgm:pt>
    <dgm:pt modelId="{2EE9D8DB-A649-48BC-B7EC-7C36FC022350}" type="pres">
      <dgm:prSet presAssocID="{87DA763B-56C1-436A-AA59-3629A71B4853}" presName="Name23" presStyleLbl="parChTrans1D4" presStyleIdx="29" presStyleCnt="40"/>
      <dgm:spPr/>
      <dgm:t>
        <a:bodyPr/>
        <a:lstStyle/>
        <a:p>
          <a:endParaRPr lang="en-US"/>
        </a:p>
      </dgm:t>
    </dgm:pt>
    <dgm:pt modelId="{972C08D9-3AA4-4ACD-BA23-0D4C92E169B5}" type="pres">
      <dgm:prSet presAssocID="{6018060B-9408-4E2D-BA51-E04482A9A766}" presName="hierRoot4" presStyleCnt="0"/>
      <dgm:spPr/>
    </dgm:pt>
    <dgm:pt modelId="{D3DE0E3F-2C3B-4FAB-A34E-794F5D6317B7}" type="pres">
      <dgm:prSet presAssocID="{6018060B-9408-4E2D-BA51-E04482A9A766}" presName="composite4" presStyleCnt="0"/>
      <dgm:spPr/>
    </dgm:pt>
    <dgm:pt modelId="{5C0CDBBC-C2C6-435A-BA2C-3286A3313328}" type="pres">
      <dgm:prSet presAssocID="{6018060B-9408-4E2D-BA51-E04482A9A766}" presName="image4" presStyleLbl="node4" presStyleIdx="29" presStyleCnt="40"/>
      <dgm:spPr>
        <a:solidFill>
          <a:schemeClr val="tx2"/>
        </a:solidFill>
      </dgm:spPr>
      <dgm:t>
        <a:bodyPr/>
        <a:lstStyle/>
        <a:p>
          <a:endParaRPr lang="en-US"/>
        </a:p>
      </dgm:t>
    </dgm:pt>
    <dgm:pt modelId="{7C3C368F-0E27-4828-B0F2-C02D97ABA441}" type="pres">
      <dgm:prSet presAssocID="{6018060B-9408-4E2D-BA51-E04482A9A766}" presName="text4" presStyleLbl="revTx" presStyleIdx="43" presStyleCnt="54">
        <dgm:presLayoutVars>
          <dgm:chPref val="3"/>
        </dgm:presLayoutVars>
      </dgm:prSet>
      <dgm:spPr/>
      <dgm:t>
        <a:bodyPr/>
        <a:lstStyle/>
        <a:p>
          <a:endParaRPr lang="en-US"/>
        </a:p>
      </dgm:t>
    </dgm:pt>
    <dgm:pt modelId="{0EFF2FC4-1027-4D05-A502-43FF275EE7C4}" type="pres">
      <dgm:prSet presAssocID="{6018060B-9408-4E2D-BA51-E04482A9A766}" presName="hierChild5" presStyleCnt="0"/>
      <dgm:spPr/>
    </dgm:pt>
    <dgm:pt modelId="{643524DD-E085-460D-84A1-8BF0E332F2B8}" type="pres">
      <dgm:prSet presAssocID="{71033B81-CE4C-420B-BA78-77BBE34F72BD}" presName="Name23" presStyleLbl="parChTrans1D4" presStyleIdx="30" presStyleCnt="40"/>
      <dgm:spPr/>
      <dgm:t>
        <a:bodyPr/>
        <a:lstStyle/>
        <a:p>
          <a:endParaRPr lang="en-US"/>
        </a:p>
      </dgm:t>
    </dgm:pt>
    <dgm:pt modelId="{D0A396E8-0632-4D22-960B-18FCD4ACDF41}" type="pres">
      <dgm:prSet presAssocID="{13584A39-7183-47E2-945A-7DFA742D9DD3}" presName="hierRoot4" presStyleCnt="0"/>
      <dgm:spPr/>
    </dgm:pt>
    <dgm:pt modelId="{6DC93448-47C8-40B3-A464-748957AE698C}" type="pres">
      <dgm:prSet presAssocID="{13584A39-7183-47E2-945A-7DFA742D9DD3}" presName="composite4" presStyleCnt="0"/>
      <dgm:spPr/>
    </dgm:pt>
    <dgm:pt modelId="{48134C16-5810-4050-AE0D-6EFAF0922DD6}" type="pres">
      <dgm:prSet presAssocID="{13584A39-7183-47E2-945A-7DFA742D9DD3}" presName="image4" presStyleLbl="node4" presStyleIdx="30" presStyleCnt="40"/>
      <dgm:spPr>
        <a:solidFill>
          <a:schemeClr val="tx2"/>
        </a:solidFill>
      </dgm:spPr>
      <dgm:t>
        <a:bodyPr/>
        <a:lstStyle/>
        <a:p>
          <a:endParaRPr lang="en-US"/>
        </a:p>
      </dgm:t>
    </dgm:pt>
    <dgm:pt modelId="{303CC7FC-4087-4B8D-BA1A-8551916AA8B1}" type="pres">
      <dgm:prSet presAssocID="{13584A39-7183-47E2-945A-7DFA742D9DD3}" presName="text4" presStyleLbl="revTx" presStyleIdx="44" presStyleCnt="54">
        <dgm:presLayoutVars>
          <dgm:chPref val="3"/>
        </dgm:presLayoutVars>
      </dgm:prSet>
      <dgm:spPr/>
      <dgm:t>
        <a:bodyPr/>
        <a:lstStyle/>
        <a:p>
          <a:endParaRPr lang="en-US"/>
        </a:p>
      </dgm:t>
    </dgm:pt>
    <dgm:pt modelId="{8DA7A170-4CE0-44E7-BFCD-E8AF62FEAE08}" type="pres">
      <dgm:prSet presAssocID="{13584A39-7183-47E2-945A-7DFA742D9DD3}" presName="hierChild5" presStyleCnt="0"/>
      <dgm:spPr/>
    </dgm:pt>
    <dgm:pt modelId="{E186A2CD-3DF6-419C-9935-DF04592A3C53}" type="pres">
      <dgm:prSet presAssocID="{57014AAD-77A4-41B5-81C4-617BF3C3EAD4}" presName="Name23" presStyleLbl="parChTrans1D4" presStyleIdx="31" presStyleCnt="40"/>
      <dgm:spPr/>
      <dgm:t>
        <a:bodyPr/>
        <a:lstStyle/>
        <a:p>
          <a:endParaRPr lang="en-US"/>
        </a:p>
      </dgm:t>
    </dgm:pt>
    <dgm:pt modelId="{64251AD4-F2F7-4328-B9D2-A92252810006}" type="pres">
      <dgm:prSet presAssocID="{5301D8A7-C2C2-4492-B643-46947C3DFC5F}" presName="hierRoot4" presStyleCnt="0"/>
      <dgm:spPr/>
    </dgm:pt>
    <dgm:pt modelId="{F7F69481-8FB1-4C4A-AE4D-5F769ACF582A}" type="pres">
      <dgm:prSet presAssocID="{5301D8A7-C2C2-4492-B643-46947C3DFC5F}" presName="composite4" presStyleCnt="0"/>
      <dgm:spPr/>
    </dgm:pt>
    <dgm:pt modelId="{742A1222-C2C0-42C7-B83E-AFADC1AF566D}" type="pres">
      <dgm:prSet presAssocID="{5301D8A7-C2C2-4492-B643-46947C3DFC5F}" presName="image4" presStyleLbl="node4" presStyleIdx="31" presStyleCnt="40"/>
      <dgm:spPr>
        <a:solidFill>
          <a:schemeClr val="tx2"/>
        </a:solidFill>
      </dgm:spPr>
      <dgm:t>
        <a:bodyPr/>
        <a:lstStyle/>
        <a:p>
          <a:endParaRPr lang="en-US"/>
        </a:p>
      </dgm:t>
    </dgm:pt>
    <dgm:pt modelId="{727C8F6E-1761-4C9E-944B-4EE93B947F9C}" type="pres">
      <dgm:prSet presAssocID="{5301D8A7-C2C2-4492-B643-46947C3DFC5F}" presName="text4" presStyleLbl="revTx" presStyleIdx="45" presStyleCnt="54">
        <dgm:presLayoutVars>
          <dgm:chPref val="3"/>
        </dgm:presLayoutVars>
      </dgm:prSet>
      <dgm:spPr/>
      <dgm:t>
        <a:bodyPr/>
        <a:lstStyle/>
        <a:p>
          <a:endParaRPr lang="en-US"/>
        </a:p>
      </dgm:t>
    </dgm:pt>
    <dgm:pt modelId="{2E4EBDD4-99F0-4D11-BE48-1A61ED6F32AC}" type="pres">
      <dgm:prSet presAssocID="{5301D8A7-C2C2-4492-B643-46947C3DFC5F}" presName="hierChild5" presStyleCnt="0"/>
      <dgm:spPr/>
    </dgm:pt>
    <dgm:pt modelId="{A2B307FA-F693-4A6C-93F9-CE66077A5C86}" type="pres">
      <dgm:prSet presAssocID="{60A9FDE0-D20A-4AAD-BEC0-0BCD8A9BDD87}" presName="Name23" presStyleLbl="parChTrans1D4" presStyleIdx="32" presStyleCnt="40"/>
      <dgm:spPr/>
      <dgm:t>
        <a:bodyPr/>
        <a:lstStyle/>
        <a:p>
          <a:endParaRPr lang="en-US"/>
        </a:p>
      </dgm:t>
    </dgm:pt>
    <dgm:pt modelId="{3AC2B648-AE69-4861-AD4E-8B4750FCE6EC}" type="pres">
      <dgm:prSet presAssocID="{741FA7A5-C757-407F-97E0-7C22A1DD8C20}" presName="hierRoot4" presStyleCnt="0"/>
      <dgm:spPr/>
    </dgm:pt>
    <dgm:pt modelId="{765F6FEC-3F9D-4BCF-8B8B-9A230FDB4BB3}" type="pres">
      <dgm:prSet presAssocID="{741FA7A5-C757-407F-97E0-7C22A1DD8C20}" presName="composite4" presStyleCnt="0"/>
      <dgm:spPr/>
    </dgm:pt>
    <dgm:pt modelId="{A4CC48F1-B1BD-4AB8-B8E8-AE0B2D693EF8}" type="pres">
      <dgm:prSet presAssocID="{741FA7A5-C757-407F-97E0-7C22A1DD8C20}" presName="image4" presStyleLbl="node4" presStyleIdx="32" presStyleCnt="40"/>
      <dgm:spPr>
        <a:solidFill>
          <a:schemeClr val="tx2"/>
        </a:solidFill>
      </dgm:spPr>
      <dgm:t>
        <a:bodyPr/>
        <a:lstStyle/>
        <a:p>
          <a:endParaRPr lang="en-US"/>
        </a:p>
      </dgm:t>
    </dgm:pt>
    <dgm:pt modelId="{A1474F5F-A1CB-4003-B941-9D6185F009E1}" type="pres">
      <dgm:prSet presAssocID="{741FA7A5-C757-407F-97E0-7C22A1DD8C20}" presName="text4" presStyleLbl="revTx" presStyleIdx="46" presStyleCnt="54">
        <dgm:presLayoutVars>
          <dgm:chPref val="3"/>
        </dgm:presLayoutVars>
      </dgm:prSet>
      <dgm:spPr/>
      <dgm:t>
        <a:bodyPr/>
        <a:lstStyle/>
        <a:p>
          <a:endParaRPr lang="en-US"/>
        </a:p>
      </dgm:t>
    </dgm:pt>
    <dgm:pt modelId="{62F8D2D1-D967-4A5B-9B88-220DE68D5F9D}" type="pres">
      <dgm:prSet presAssocID="{741FA7A5-C757-407F-97E0-7C22A1DD8C20}" presName="hierChild5" presStyleCnt="0"/>
      <dgm:spPr/>
    </dgm:pt>
    <dgm:pt modelId="{AD29B1F0-028A-4E23-9C39-AB7BE3BCE146}" type="pres">
      <dgm:prSet presAssocID="{56867EB2-E25E-4009-8EF0-37757BB46ED7}" presName="Name23" presStyleLbl="parChTrans1D4" presStyleIdx="33" presStyleCnt="40"/>
      <dgm:spPr/>
      <dgm:t>
        <a:bodyPr/>
        <a:lstStyle/>
        <a:p>
          <a:endParaRPr lang="en-US"/>
        </a:p>
      </dgm:t>
    </dgm:pt>
    <dgm:pt modelId="{81BC4F30-B6AC-4DEE-A4E0-03307A8DD613}" type="pres">
      <dgm:prSet presAssocID="{D6271980-E4A0-4F09-933E-F51D8CE20694}" presName="hierRoot4" presStyleCnt="0"/>
      <dgm:spPr/>
    </dgm:pt>
    <dgm:pt modelId="{EBE87118-47FC-4C03-B139-0CE6732FD1BE}" type="pres">
      <dgm:prSet presAssocID="{D6271980-E4A0-4F09-933E-F51D8CE20694}" presName="composite4" presStyleCnt="0"/>
      <dgm:spPr/>
    </dgm:pt>
    <dgm:pt modelId="{7CE42DA2-DA99-489B-9C9B-99793E7BBBD6}" type="pres">
      <dgm:prSet presAssocID="{D6271980-E4A0-4F09-933E-F51D8CE20694}" presName="image4" presStyleLbl="node4" presStyleIdx="33" presStyleCnt="40"/>
      <dgm:spPr>
        <a:solidFill>
          <a:schemeClr val="tx2"/>
        </a:solidFill>
      </dgm:spPr>
      <dgm:t>
        <a:bodyPr/>
        <a:lstStyle/>
        <a:p>
          <a:endParaRPr lang="en-US"/>
        </a:p>
      </dgm:t>
    </dgm:pt>
    <dgm:pt modelId="{E0F67B9B-DBAB-4EA3-8A2C-93DCFEE6F12C}" type="pres">
      <dgm:prSet presAssocID="{D6271980-E4A0-4F09-933E-F51D8CE20694}" presName="text4" presStyleLbl="revTx" presStyleIdx="47" presStyleCnt="54">
        <dgm:presLayoutVars>
          <dgm:chPref val="3"/>
        </dgm:presLayoutVars>
      </dgm:prSet>
      <dgm:spPr/>
      <dgm:t>
        <a:bodyPr/>
        <a:lstStyle/>
        <a:p>
          <a:endParaRPr lang="en-US"/>
        </a:p>
      </dgm:t>
    </dgm:pt>
    <dgm:pt modelId="{4F3FC0E7-BE0E-44D9-8AF2-1070921A2A2C}" type="pres">
      <dgm:prSet presAssocID="{D6271980-E4A0-4F09-933E-F51D8CE20694}" presName="hierChild5" presStyleCnt="0"/>
      <dgm:spPr/>
    </dgm:pt>
    <dgm:pt modelId="{2F9CF0D3-EC47-45C2-AB20-42C2CCF17D8B}" type="pres">
      <dgm:prSet presAssocID="{2AB7B10A-7EC7-4E5B-9FDC-E02E530D9B74}" presName="Name23" presStyleLbl="parChTrans1D4" presStyleIdx="34" presStyleCnt="40"/>
      <dgm:spPr/>
      <dgm:t>
        <a:bodyPr/>
        <a:lstStyle/>
        <a:p>
          <a:endParaRPr lang="en-US"/>
        </a:p>
      </dgm:t>
    </dgm:pt>
    <dgm:pt modelId="{AFF62995-AA89-4455-8B1C-3CC87B60D55E}" type="pres">
      <dgm:prSet presAssocID="{D4FC3599-43A3-4225-83F1-FF43E2E6DCAF}" presName="hierRoot4" presStyleCnt="0"/>
      <dgm:spPr/>
    </dgm:pt>
    <dgm:pt modelId="{CB733FA0-479F-47D4-B52D-8F606D12DEC4}" type="pres">
      <dgm:prSet presAssocID="{D4FC3599-43A3-4225-83F1-FF43E2E6DCAF}" presName="composite4" presStyleCnt="0"/>
      <dgm:spPr/>
    </dgm:pt>
    <dgm:pt modelId="{988A482D-568F-48BA-AC7A-7A59861C3554}" type="pres">
      <dgm:prSet presAssocID="{D4FC3599-43A3-4225-83F1-FF43E2E6DCAF}" presName="image4" presStyleLbl="node4" presStyleIdx="34" presStyleCnt="40"/>
      <dgm:spPr>
        <a:solidFill>
          <a:schemeClr val="tx2"/>
        </a:solidFill>
      </dgm:spPr>
      <dgm:t>
        <a:bodyPr/>
        <a:lstStyle/>
        <a:p>
          <a:endParaRPr lang="en-US"/>
        </a:p>
      </dgm:t>
    </dgm:pt>
    <dgm:pt modelId="{D0670A12-0A54-497E-BEAE-FB2439D53ADF}" type="pres">
      <dgm:prSet presAssocID="{D4FC3599-43A3-4225-83F1-FF43E2E6DCAF}" presName="text4" presStyleLbl="revTx" presStyleIdx="48" presStyleCnt="54">
        <dgm:presLayoutVars>
          <dgm:chPref val="3"/>
        </dgm:presLayoutVars>
      </dgm:prSet>
      <dgm:spPr/>
      <dgm:t>
        <a:bodyPr/>
        <a:lstStyle/>
        <a:p>
          <a:endParaRPr lang="en-US"/>
        </a:p>
      </dgm:t>
    </dgm:pt>
    <dgm:pt modelId="{5D902C29-DE38-48F3-BA61-EDF95C81C084}" type="pres">
      <dgm:prSet presAssocID="{D4FC3599-43A3-4225-83F1-FF43E2E6DCAF}" presName="hierChild5" presStyleCnt="0"/>
      <dgm:spPr/>
    </dgm:pt>
    <dgm:pt modelId="{8A7FBF75-3B3B-49CB-8D5E-96270B6D6AB8}" type="pres">
      <dgm:prSet presAssocID="{E2A20864-CDB0-41F4-958E-A137144DFDA6}" presName="Name23" presStyleLbl="parChTrans1D4" presStyleIdx="35" presStyleCnt="40"/>
      <dgm:spPr/>
      <dgm:t>
        <a:bodyPr/>
        <a:lstStyle/>
        <a:p>
          <a:endParaRPr lang="en-US"/>
        </a:p>
      </dgm:t>
    </dgm:pt>
    <dgm:pt modelId="{E270056E-6A4C-4067-9E0F-E1300DB0FE2C}" type="pres">
      <dgm:prSet presAssocID="{495B273A-5BCC-42AC-AF8B-13677E4C0E5B}" presName="hierRoot4" presStyleCnt="0"/>
      <dgm:spPr/>
    </dgm:pt>
    <dgm:pt modelId="{07AF3D19-33B7-4F26-9F97-E0D57D7A9080}" type="pres">
      <dgm:prSet presAssocID="{495B273A-5BCC-42AC-AF8B-13677E4C0E5B}" presName="composite4" presStyleCnt="0"/>
      <dgm:spPr/>
    </dgm:pt>
    <dgm:pt modelId="{94A4AC87-4AB3-4ACA-9A56-044791CF22FC}" type="pres">
      <dgm:prSet presAssocID="{495B273A-5BCC-42AC-AF8B-13677E4C0E5B}" presName="image4" presStyleLbl="node4" presStyleIdx="35" presStyleCnt="40"/>
      <dgm:spPr>
        <a:solidFill>
          <a:schemeClr val="tx2"/>
        </a:solidFill>
      </dgm:spPr>
      <dgm:t>
        <a:bodyPr/>
        <a:lstStyle/>
        <a:p>
          <a:endParaRPr lang="en-US"/>
        </a:p>
      </dgm:t>
    </dgm:pt>
    <dgm:pt modelId="{500FD528-E641-4FC3-832F-A585313A144C}" type="pres">
      <dgm:prSet presAssocID="{495B273A-5BCC-42AC-AF8B-13677E4C0E5B}" presName="text4" presStyleLbl="revTx" presStyleIdx="49" presStyleCnt="54">
        <dgm:presLayoutVars>
          <dgm:chPref val="3"/>
        </dgm:presLayoutVars>
      </dgm:prSet>
      <dgm:spPr/>
      <dgm:t>
        <a:bodyPr/>
        <a:lstStyle/>
        <a:p>
          <a:endParaRPr lang="en-US"/>
        </a:p>
      </dgm:t>
    </dgm:pt>
    <dgm:pt modelId="{BCA09485-902F-427C-AFA0-9441FF9C4D52}" type="pres">
      <dgm:prSet presAssocID="{495B273A-5BCC-42AC-AF8B-13677E4C0E5B}" presName="hierChild5" presStyleCnt="0"/>
      <dgm:spPr/>
    </dgm:pt>
    <dgm:pt modelId="{D0226539-669C-413F-825C-D4DE7E041318}" type="pres">
      <dgm:prSet presAssocID="{34D9014A-6FE7-421D-9971-5612102CFAF2}" presName="Name23" presStyleLbl="parChTrans1D4" presStyleIdx="36" presStyleCnt="40"/>
      <dgm:spPr/>
      <dgm:t>
        <a:bodyPr/>
        <a:lstStyle/>
        <a:p>
          <a:endParaRPr lang="en-US"/>
        </a:p>
      </dgm:t>
    </dgm:pt>
    <dgm:pt modelId="{2774B6E1-BEC6-4C33-875D-728C12F0DB6D}" type="pres">
      <dgm:prSet presAssocID="{C29723CF-C16A-42B5-BDA6-A3323E405C84}" presName="hierRoot4" presStyleCnt="0"/>
      <dgm:spPr/>
    </dgm:pt>
    <dgm:pt modelId="{943D91ED-5F40-4846-8B18-5EE9AB30CBCD}" type="pres">
      <dgm:prSet presAssocID="{C29723CF-C16A-42B5-BDA6-A3323E405C84}" presName="composite4" presStyleCnt="0"/>
      <dgm:spPr/>
    </dgm:pt>
    <dgm:pt modelId="{CE10DCCE-06F9-40C1-8F7A-5EB5DC68D47D}" type="pres">
      <dgm:prSet presAssocID="{C29723CF-C16A-42B5-BDA6-A3323E405C84}" presName="image4" presStyleLbl="node4" presStyleIdx="36" presStyleCnt="40"/>
      <dgm:spPr>
        <a:solidFill>
          <a:schemeClr val="tx2"/>
        </a:solidFill>
      </dgm:spPr>
      <dgm:t>
        <a:bodyPr/>
        <a:lstStyle/>
        <a:p>
          <a:endParaRPr lang="en-US"/>
        </a:p>
      </dgm:t>
    </dgm:pt>
    <dgm:pt modelId="{8DFC28BF-7EF0-41D0-998F-A08BDD4B8AF8}" type="pres">
      <dgm:prSet presAssocID="{C29723CF-C16A-42B5-BDA6-A3323E405C84}" presName="text4" presStyleLbl="revTx" presStyleIdx="50" presStyleCnt="54">
        <dgm:presLayoutVars>
          <dgm:chPref val="3"/>
        </dgm:presLayoutVars>
      </dgm:prSet>
      <dgm:spPr/>
      <dgm:t>
        <a:bodyPr/>
        <a:lstStyle/>
        <a:p>
          <a:endParaRPr lang="en-US"/>
        </a:p>
      </dgm:t>
    </dgm:pt>
    <dgm:pt modelId="{53AEFA2D-B451-4D2A-B238-88B8817A22E6}" type="pres">
      <dgm:prSet presAssocID="{C29723CF-C16A-42B5-BDA6-A3323E405C84}" presName="hierChild5" presStyleCnt="0"/>
      <dgm:spPr/>
    </dgm:pt>
    <dgm:pt modelId="{D90B326F-4430-40B9-A2BF-8349A697E3D8}" type="pres">
      <dgm:prSet presAssocID="{D838B025-3F63-4B6A-8860-ADFE7C34106E}" presName="Name23" presStyleLbl="parChTrans1D4" presStyleIdx="37" presStyleCnt="40"/>
      <dgm:spPr/>
      <dgm:t>
        <a:bodyPr/>
        <a:lstStyle/>
        <a:p>
          <a:endParaRPr lang="en-US"/>
        </a:p>
      </dgm:t>
    </dgm:pt>
    <dgm:pt modelId="{6D5C6895-8EB7-4E2A-B72A-C92B9C61BDF9}" type="pres">
      <dgm:prSet presAssocID="{5028B8D1-9A76-42DE-BF06-B5FACF338C0C}" presName="hierRoot4" presStyleCnt="0"/>
      <dgm:spPr/>
    </dgm:pt>
    <dgm:pt modelId="{8164D5B4-6E1E-4740-9F37-0E89C23ECA5A}" type="pres">
      <dgm:prSet presAssocID="{5028B8D1-9A76-42DE-BF06-B5FACF338C0C}" presName="composite4" presStyleCnt="0"/>
      <dgm:spPr/>
    </dgm:pt>
    <dgm:pt modelId="{F640F0CF-5470-4BA2-BEF4-5806B5260425}" type="pres">
      <dgm:prSet presAssocID="{5028B8D1-9A76-42DE-BF06-B5FACF338C0C}" presName="image4" presStyleLbl="node4" presStyleIdx="37" presStyleCnt="40"/>
      <dgm:spPr>
        <a:solidFill>
          <a:schemeClr val="tx2"/>
        </a:solidFill>
      </dgm:spPr>
      <dgm:t>
        <a:bodyPr/>
        <a:lstStyle/>
        <a:p>
          <a:endParaRPr lang="en-US"/>
        </a:p>
      </dgm:t>
    </dgm:pt>
    <dgm:pt modelId="{AC5BF6ED-1DA0-47DF-859C-264E58368687}" type="pres">
      <dgm:prSet presAssocID="{5028B8D1-9A76-42DE-BF06-B5FACF338C0C}" presName="text4" presStyleLbl="revTx" presStyleIdx="51" presStyleCnt="54">
        <dgm:presLayoutVars>
          <dgm:chPref val="3"/>
        </dgm:presLayoutVars>
      </dgm:prSet>
      <dgm:spPr/>
      <dgm:t>
        <a:bodyPr/>
        <a:lstStyle/>
        <a:p>
          <a:endParaRPr lang="en-US"/>
        </a:p>
      </dgm:t>
    </dgm:pt>
    <dgm:pt modelId="{538562C8-35B8-4511-9A3E-8970A5BBACB4}" type="pres">
      <dgm:prSet presAssocID="{5028B8D1-9A76-42DE-BF06-B5FACF338C0C}" presName="hierChild5" presStyleCnt="0"/>
      <dgm:spPr/>
    </dgm:pt>
    <dgm:pt modelId="{047ED2B7-B4EE-4667-815A-49167BABFCBE}" type="pres">
      <dgm:prSet presAssocID="{CC202913-CFA9-4E90-9AD0-B0704CA951DE}" presName="Name23" presStyleLbl="parChTrans1D4" presStyleIdx="38" presStyleCnt="40"/>
      <dgm:spPr/>
      <dgm:t>
        <a:bodyPr/>
        <a:lstStyle/>
        <a:p>
          <a:endParaRPr lang="en-US"/>
        </a:p>
      </dgm:t>
    </dgm:pt>
    <dgm:pt modelId="{46B2501A-2EC9-4C7E-927A-5B31ECC7A17C}" type="pres">
      <dgm:prSet presAssocID="{4E6CB856-6C22-451D-8A5B-32DCFB56A179}" presName="hierRoot4" presStyleCnt="0"/>
      <dgm:spPr/>
    </dgm:pt>
    <dgm:pt modelId="{871D4F93-2880-41F8-A2AC-57C6E4059D36}" type="pres">
      <dgm:prSet presAssocID="{4E6CB856-6C22-451D-8A5B-32DCFB56A179}" presName="composite4" presStyleCnt="0"/>
      <dgm:spPr/>
    </dgm:pt>
    <dgm:pt modelId="{12972733-9EEE-44F7-9696-33AB7D6803FD}" type="pres">
      <dgm:prSet presAssocID="{4E6CB856-6C22-451D-8A5B-32DCFB56A179}" presName="image4" presStyleLbl="node4" presStyleIdx="38" presStyleCnt="40"/>
      <dgm:spPr>
        <a:solidFill>
          <a:schemeClr val="tx2"/>
        </a:solidFill>
      </dgm:spPr>
      <dgm:t>
        <a:bodyPr/>
        <a:lstStyle/>
        <a:p>
          <a:endParaRPr lang="en-US"/>
        </a:p>
      </dgm:t>
    </dgm:pt>
    <dgm:pt modelId="{50DD55A9-AD8F-4C9B-9534-7AF9609950E1}" type="pres">
      <dgm:prSet presAssocID="{4E6CB856-6C22-451D-8A5B-32DCFB56A179}" presName="text4" presStyleLbl="revTx" presStyleIdx="52" presStyleCnt="54">
        <dgm:presLayoutVars>
          <dgm:chPref val="3"/>
        </dgm:presLayoutVars>
      </dgm:prSet>
      <dgm:spPr/>
      <dgm:t>
        <a:bodyPr/>
        <a:lstStyle/>
        <a:p>
          <a:endParaRPr lang="en-US"/>
        </a:p>
      </dgm:t>
    </dgm:pt>
    <dgm:pt modelId="{CAE1A329-401D-4B3E-976C-97C8BE107291}" type="pres">
      <dgm:prSet presAssocID="{4E6CB856-6C22-451D-8A5B-32DCFB56A179}" presName="hierChild5" presStyleCnt="0"/>
      <dgm:spPr/>
    </dgm:pt>
    <dgm:pt modelId="{7C3A830A-3CFF-4015-9C24-3BC6F4C98CD7}" type="pres">
      <dgm:prSet presAssocID="{2C7C0EA7-9129-4E9F-A800-5BA15B9E76F2}" presName="Name23" presStyleLbl="parChTrans1D4" presStyleIdx="39" presStyleCnt="40"/>
      <dgm:spPr/>
      <dgm:t>
        <a:bodyPr/>
        <a:lstStyle/>
        <a:p>
          <a:endParaRPr lang="en-US"/>
        </a:p>
      </dgm:t>
    </dgm:pt>
    <dgm:pt modelId="{4D507624-6D8B-4541-A18C-514C7E976586}" type="pres">
      <dgm:prSet presAssocID="{78751D8E-0A2C-482C-8D2F-3E000633736A}" presName="hierRoot4" presStyleCnt="0"/>
      <dgm:spPr/>
    </dgm:pt>
    <dgm:pt modelId="{FF33B2E4-2279-446D-A42D-0AD3BABFF833}" type="pres">
      <dgm:prSet presAssocID="{78751D8E-0A2C-482C-8D2F-3E000633736A}" presName="composite4" presStyleCnt="0"/>
      <dgm:spPr/>
    </dgm:pt>
    <dgm:pt modelId="{4DCF0BFA-E96F-43B0-8D13-A2BF47C49CF7}" type="pres">
      <dgm:prSet presAssocID="{78751D8E-0A2C-482C-8D2F-3E000633736A}" presName="image4" presStyleLbl="node4" presStyleIdx="39" presStyleCnt="40"/>
      <dgm:spPr>
        <a:solidFill>
          <a:schemeClr val="tx2"/>
        </a:solidFill>
      </dgm:spPr>
      <dgm:t>
        <a:bodyPr/>
        <a:lstStyle/>
        <a:p>
          <a:endParaRPr lang="en-US"/>
        </a:p>
      </dgm:t>
    </dgm:pt>
    <dgm:pt modelId="{7815C3F0-865F-40EE-AA9D-D40C24EC3663}" type="pres">
      <dgm:prSet presAssocID="{78751D8E-0A2C-482C-8D2F-3E000633736A}" presName="text4" presStyleLbl="revTx" presStyleIdx="53" presStyleCnt="54">
        <dgm:presLayoutVars>
          <dgm:chPref val="3"/>
        </dgm:presLayoutVars>
      </dgm:prSet>
      <dgm:spPr/>
      <dgm:t>
        <a:bodyPr/>
        <a:lstStyle/>
        <a:p>
          <a:endParaRPr lang="en-US"/>
        </a:p>
      </dgm:t>
    </dgm:pt>
    <dgm:pt modelId="{435C0874-4E6F-467D-9814-321A3FFECB37}" type="pres">
      <dgm:prSet presAssocID="{78751D8E-0A2C-482C-8D2F-3E000633736A}" presName="hierChild5" presStyleCnt="0"/>
      <dgm:spPr/>
    </dgm:pt>
  </dgm:ptLst>
  <dgm:cxnLst>
    <dgm:cxn modelId="{3CBA88FB-3FAE-4C0F-AC5F-A74D9F941A81}" type="presOf" srcId="{22B9DC2D-CF9C-48DC-B679-F3FB699DDAED}" destId="{083F26AE-F3AE-4BE8-9E10-088F6F39D4A7}" srcOrd="0" destOrd="0" presId="urn:microsoft.com/office/officeart/2009/layout/CirclePictureHierarchy"/>
    <dgm:cxn modelId="{CA33024B-A154-4B44-B8D9-D780A2A8F582}" type="presOf" srcId="{FFCD5E0C-4002-4799-9B09-253E7479AEE6}" destId="{09C3FF33-FB93-4418-9180-A8249C11020A}" srcOrd="0" destOrd="0" presId="urn:microsoft.com/office/officeart/2009/layout/CirclePictureHierarchy"/>
    <dgm:cxn modelId="{6D70A26A-E98E-4BE8-A6E1-8421AE29225B}" srcId="{22B9DC2D-CF9C-48DC-B679-F3FB699DDAED}" destId="{90005255-AEA8-474E-BD5C-31E2837C6D93}" srcOrd="0" destOrd="0" parTransId="{1846CF46-0FA7-4794-84FD-9E09314C04C8}" sibTransId="{8BBC7443-45EB-4EE5-A349-1FC1C08424B1}"/>
    <dgm:cxn modelId="{6316E3D0-8139-4E82-9978-CC9678D079B9}" srcId="{D203BCE2-7CEB-4F48-B581-2D8D4B3A17EB}" destId="{67FE3674-6C65-4F01-8DE6-981F88EB98CB}" srcOrd="0" destOrd="0" parTransId="{713290D2-E5AE-49E3-A4EF-74FC2D3378BB}" sibTransId="{DC28E243-609C-4409-B70D-EEF1143041FD}"/>
    <dgm:cxn modelId="{867168B3-F947-401B-B491-CAEFC62C24F5}" type="presOf" srcId="{CC202913-CFA9-4E90-9AD0-B0704CA951DE}" destId="{047ED2B7-B4EE-4667-815A-49167BABFCBE}" srcOrd="0" destOrd="0" presId="urn:microsoft.com/office/officeart/2009/layout/CirclePictureHierarchy"/>
    <dgm:cxn modelId="{C19EE3B6-9EC3-42C9-874E-E739B6C7103B}" type="presOf" srcId="{FF6D6043-68EE-4A4C-A34C-9A1BFE91BCCD}" destId="{372D5A14-B7F4-42BF-B87C-68DDAFF95C40}" srcOrd="0" destOrd="0" presId="urn:microsoft.com/office/officeart/2009/layout/CirclePictureHierarchy"/>
    <dgm:cxn modelId="{1FFB709D-034F-4BFE-B2F6-650C11804B7D}" type="presOf" srcId="{E4EF7E63-72DA-4901-B6CB-465DF29E71FE}" destId="{70D1363E-1ACA-48D3-9807-74031EDEBDB1}" srcOrd="0" destOrd="0" presId="urn:microsoft.com/office/officeart/2009/layout/CirclePictureHierarchy"/>
    <dgm:cxn modelId="{0E42DE3A-2F15-4049-9B35-248B2DB9BD7B}" srcId="{525E70C4-B8B5-42D0-8D2B-F12DA2237E70}" destId="{111A3457-B79E-40A4-967F-A8D5D316DACE}" srcOrd="0" destOrd="0" parTransId="{82336DD3-EE4D-4888-BC8C-F5484E7DF624}" sibTransId="{0087E69C-AC09-4A1B-B25A-A4C131EC2441}"/>
    <dgm:cxn modelId="{721ABD48-5EE0-468B-B317-FD9000D4FB76}" type="presOf" srcId="{F6D3E290-90BE-4E0C-8117-30DA211D605C}" destId="{847BE5C8-8C6D-4048-AB1B-B92CC522306D}" srcOrd="0" destOrd="0" presId="urn:microsoft.com/office/officeart/2009/layout/CirclePictureHierarchy"/>
    <dgm:cxn modelId="{B175724B-04CB-4D3B-9994-49C46D43A62E}" type="presOf" srcId="{7939846D-2EDE-4A26-AD6F-B6B8D6A35AEA}" destId="{C97D1D26-73FD-49B5-AD08-7055AFDA9384}" srcOrd="0" destOrd="0" presId="urn:microsoft.com/office/officeart/2009/layout/CirclePictureHierarchy"/>
    <dgm:cxn modelId="{A8E526C3-F1C3-453B-A00C-86BB91FFB27C}" type="presOf" srcId="{F679A156-D2EA-4E95-A821-54E2AE6BA38B}" destId="{6299F8A5-93D7-4397-8B92-E823F0922DC8}" srcOrd="0" destOrd="0" presId="urn:microsoft.com/office/officeart/2009/layout/CirclePictureHierarchy"/>
    <dgm:cxn modelId="{397E5EEA-BBD6-4072-8D12-2606789EE5FB}" type="presOf" srcId="{A908A2A3-2246-43D3-90D7-39200023FB48}" destId="{EEE1F1E4-EBCA-486B-99DC-0E24EE385934}" srcOrd="0" destOrd="0" presId="urn:microsoft.com/office/officeart/2009/layout/CirclePictureHierarchy"/>
    <dgm:cxn modelId="{081524C0-C9BC-47EA-9B52-7539711B6885}" type="presOf" srcId="{741FA7A5-C757-407F-97E0-7C22A1DD8C20}" destId="{A1474F5F-A1CB-4003-B941-9D6185F009E1}" srcOrd="0" destOrd="0" presId="urn:microsoft.com/office/officeart/2009/layout/CirclePictureHierarchy"/>
    <dgm:cxn modelId="{646A9153-0DDB-47AB-B7FD-7E940B371203}" type="presOf" srcId="{30A8AC7F-EBA8-474E-B6C7-47BC245F9C25}" destId="{6FAB4B6B-B84C-4D24-820E-9D0A4A4FAEC8}" srcOrd="0" destOrd="0" presId="urn:microsoft.com/office/officeart/2009/layout/CirclePictureHierarchy"/>
    <dgm:cxn modelId="{F8A45F05-E295-405C-BDA8-2768248BAC10}" type="presOf" srcId="{FE058CF3-8E90-4E3B-AD9A-2B464249FA7A}" destId="{8A66C6B3-17BA-44E0-B92D-5474DBB7C776}" srcOrd="0" destOrd="0" presId="urn:microsoft.com/office/officeart/2009/layout/CirclePictureHierarchy"/>
    <dgm:cxn modelId="{68136730-C1CE-499E-9193-412047103D38}" srcId="{D203BCE2-7CEB-4F48-B581-2D8D4B3A17EB}" destId="{B4A39F85-D810-4ABE-B39A-FD17E4145486}" srcOrd="1" destOrd="0" parTransId="{EC99191F-C43E-4807-BFC6-FF18C7958DD6}" sibTransId="{9E6EC4CA-80B5-43EE-9E40-967949955A0D}"/>
    <dgm:cxn modelId="{14D92673-1754-4381-8E79-86FBB5D1AD4A}" type="presOf" srcId="{13584A39-7183-47E2-945A-7DFA742D9DD3}" destId="{303CC7FC-4087-4B8D-BA1A-8551916AA8B1}" srcOrd="0" destOrd="0" presId="urn:microsoft.com/office/officeart/2009/layout/CirclePictureHierarchy"/>
    <dgm:cxn modelId="{E41C7738-0A97-4399-BA29-1DE6BD331065}" type="presOf" srcId="{A27213BC-FB31-4E4A-AAA5-C61EBFB0E419}" destId="{5A5D8A9B-120A-4D41-B6E1-4852B987C2BE}" srcOrd="0" destOrd="0" presId="urn:microsoft.com/office/officeart/2009/layout/CirclePictureHierarchy"/>
    <dgm:cxn modelId="{25EE1008-00E0-41D1-A183-BF1D1C4BFA3B}" srcId="{4436219D-6B08-43B3-B67C-0339BCAB4D0B}" destId="{A908A2A3-2246-43D3-90D7-39200023FB48}" srcOrd="0" destOrd="0" parTransId="{74149934-A261-4C1D-8E73-6FB9479EC680}" sibTransId="{E0067F78-4704-4338-A024-0939D0BC98CA}"/>
    <dgm:cxn modelId="{4B95FAFF-FA25-45BD-8E9F-8A8955B8F35C}" type="presOf" srcId="{5028B8D1-9A76-42DE-BF06-B5FACF338C0C}" destId="{AC5BF6ED-1DA0-47DF-859C-264E58368687}" srcOrd="0" destOrd="0" presId="urn:microsoft.com/office/officeart/2009/layout/CirclePictureHierarchy"/>
    <dgm:cxn modelId="{48FB9458-5A4D-493C-BE0D-7EF8773F5803}" type="presOf" srcId="{E2E597B1-F0EB-4590-8827-6D651E6118BA}" destId="{56F51095-A7FE-49EB-89FD-AE5CC841C951}" srcOrd="0" destOrd="0" presId="urn:microsoft.com/office/officeart/2009/layout/CirclePictureHierarchy"/>
    <dgm:cxn modelId="{CF064250-DAFC-44AE-BB5A-AA3AAB229CF2}" type="presOf" srcId="{56D0A528-1BC6-4BB5-ACD2-8494B29219C3}" destId="{9D642282-3E73-44C2-8CD2-E90FF58C76CD}" srcOrd="0" destOrd="0" presId="urn:microsoft.com/office/officeart/2009/layout/CirclePictureHierarchy"/>
    <dgm:cxn modelId="{6B788F55-B267-473F-9DF7-7DB3102635B7}" type="presOf" srcId="{2AB7B10A-7EC7-4E5B-9FDC-E02E530D9B74}" destId="{2F9CF0D3-EC47-45C2-AB20-42C2CCF17D8B}" srcOrd="0" destOrd="0" presId="urn:microsoft.com/office/officeart/2009/layout/CirclePictureHierarchy"/>
    <dgm:cxn modelId="{532C6D22-FA1E-4FAC-9497-EE2E0EA2343E}" srcId="{8FCCCD5A-DAAF-45B4-B46E-F2C8CA6F7B86}" destId="{1C092511-51A2-4797-8E16-F097469DA506}" srcOrd="0" destOrd="0" parTransId="{E4EF7E63-72DA-4901-B6CB-465DF29E71FE}" sibTransId="{338A2E65-C0C3-4881-902D-11BF25FDFEBE}"/>
    <dgm:cxn modelId="{62CC78FF-8F43-48E8-9373-EA4E507AEE87}" type="presOf" srcId="{568DAD44-71AD-417D-98FD-CA70BC6950E8}" destId="{AEE2CEBE-6553-414A-86A5-586570E05351}" srcOrd="0" destOrd="0" presId="urn:microsoft.com/office/officeart/2009/layout/CirclePictureHierarchy"/>
    <dgm:cxn modelId="{843C48FA-2666-4A49-893B-E66A039CB4DB}" type="presOf" srcId="{EF6F1716-C0AB-49EA-B0DD-067F7DB7D6FF}" destId="{10815E3B-4D83-4620-8BB8-C353ACE84F2C}" srcOrd="0" destOrd="0" presId="urn:microsoft.com/office/officeart/2009/layout/CirclePictureHierarchy"/>
    <dgm:cxn modelId="{D593818E-B41F-4824-B2B4-C3DB0C76DF46}" srcId="{495B273A-5BCC-42AC-AF8B-13677E4C0E5B}" destId="{C29723CF-C16A-42B5-BDA6-A3323E405C84}" srcOrd="0" destOrd="0" parTransId="{34D9014A-6FE7-421D-9971-5612102CFAF2}" sibTransId="{3F8F81C6-7FB4-4A77-AEB6-99AFF83D88E4}"/>
    <dgm:cxn modelId="{03B9AEA7-E734-423D-B3F0-2AF2325AB121}" type="presOf" srcId="{0602FFF2-F0AE-4A77-A11C-C145A001E6AB}" destId="{147AD9F4-91F3-4738-861D-02F2AF5905F8}" srcOrd="0" destOrd="0" presId="urn:microsoft.com/office/officeart/2009/layout/CirclePictureHierarchy"/>
    <dgm:cxn modelId="{65816879-3FEC-4EC8-97E0-DEEBEF1DAFB4}" type="presOf" srcId="{1C092511-51A2-4797-8E16-F097469DA506}" destId="{EB099435-E9BF-4A55-BB1F-96156888AACA}" srcOrd="0" destOrd="0" presId="urn:microsoft.com/office/officeart/2009/layout/CirclePictureHierarchy"/>
    <dgm:cxn modelId="{1E7E5F92-39F6-4190-8A21-775102D5C64C}" type="presOf" srcId="{67FE3674-6C65-4F01-8DE6-981F88EB98CB}" destId="{20954CEF-7A40-4AA2-95D8-012E030BB538}" srcOrd="0" destOrd="0" presId="urn:microsoft.com/office/officeart/2009/layout/CirclePictureHierarchy"/>
    <dgm:cxn modelId="{3BC001E7-8F12-4ACC-9EAB-E55E5E7A05D3}" srcId="{90005255-AEA8-474E-BD5C-31E2837C6D93}" destId="{2503E65E-63FD-4EDA-85D6-3B12A992B97C}" srcOrd="1" destOrd="0" parTransId="{3517D1F3-EABA-4780-AF26-D43B827FD976}" sibTransId="{A95E666B-BE4A-4159-B4F9-6E5A5AC03C00}"/>
    <dgm:cxn modelId="{1DB16CD1-EBD4-46BB-BAF5-00662C118BD2}" type="presOf" srcId="{C3AE598C-310F-4821-81BC-B431E3071C45}" destId="{01B632FB-D809-49F5-8B4B-2A8CF1BA719E}" srcOrd="0" destOrd="0" presId="urn:microsoft.com/office/officeart/2009/layout/CirclePictureHierarchy"/>
    <dgm:cxn modelId="{560F9260-4C6F-4305-8B0D-DD07A50695B4}" srcId="{BF4B0A35-7DD0-4E0A-B307-E34583B59A0D}" destId="{5B5115DD-9356-4820-B2FF-C65DB2B3842F}" srcOrd="0" destOrd="0" parTransId="{C82BE911-6742-41F3-9CB4-206DACC9020E}" sibTransId="{0C198EDE-5B7B-4873-9847-CBE4CC88C0AD}"/>
    <dgm:cxn modelId="{E07D3C24-6A27-4349-81CC-4E02BCC39EAC}" type="presOf" srcId="{34D9014A-6FE7-421D-9971-5612102CFAF2}" destId="{D0226539-669C-413F-825C-D4DE7E041318}" srcOrd="0" destOrd="0" presId="urn:microsoft.com/office/officeart/2009/layout/CirclePictureHierarchy"/>
    <dgm:cxn modelId="{6B9EB453-E21C-4051-BC41-F0337BAC349C}" srcId="{A6C245CD-4888-452A-A7A6-455679B4D202}" destId="{6018060B-9408-4E2D-BA51-E04482A9A766}" srcOrd="3" destOrd="0" parTransId="{87DA763B-56C1-436A-AA59-3629A71B4853}" sibTransId="{38C98EB0-F441-4C62-95F7-998BC31B878E}"/>
    <dgm:cxn modelId="{B31C590F-EBC8-4618-AC75-2698624AEC51}" srcId="{7939846D-2EDE-4A26-AD6F-B6B8D6A35AEA}" destId="{FC025A28-44AA-4637-8760-F2F4262C9A08}" srcOrd="1" destOrd="0" parTransId="{EDD51F9A-C300-4F1F-964E-2168F3D1528C}" sibTransId="{CFACD2BA-907B-475E-B279-B9E21E8E41E6}"/>
    <dgm:cxn modelId="{52D9D09F-514C-4E6D-A0DB-218A4A4C11EA}" type="presOf" srcId="{4E6CB856-6C22-451D-8A5B-32DCFB56A179}" destId="{50DD55A9-AD8F-4C9B-9534-7AF9609950E1}" srcOrd="0" destOrd="0" presId="urn:microsoft.com/office/officeart/2009/layout/CirclePictureHierarchy"/>
    <dgm:cxn modelId="{38909BA9-D8D6-4AC8-83C8-9831510C0566}" type="presOf" srcId="{E2A20864-CDB0-41F4-958E-A137144DFDA6}" destId="{8A7FBF75-3B3B-49CB-8D5E-96270B6D6AB8}" srcOrd="0" destOrd="0" presId="urn:microsoft.com/office/officeart/2009/layout/CirclePictureHierarchy"/>
    <dgm:cxn modelId="{E6FC1599-ACEB-4D83-AE17-910B3407548D}" type="presOf" srcId="{681A1124-9B71-4DA3-9AD9-4CFFE69609A7}" destId="{E1371D59-D69C-4807-9B5F-B30578B4074E}" srcOrd="0" destOrd="0" presId="urn:microsoft.com/office/officeart/2009/layout/CirclePictureHierarchy"/>
    <dgm:cxn modelId="{22D14F92-E014-414F-8945-B1C4378DDEFB}" srcId="{D6271980-E4A0-4F09-933E-F51D8CE20694}" destId="{D4FC3599-43A3-4225-83F1-FF43E2E6DCAF}" srcOrd="0" destOrd="0" parTransId="{2AB7B10A-7EC7-4E5B-9FDC-E02E530D9B74}" sibTransId="{174F6DAE-C455-4CBC-ACB0-29D15F987CE7}"/>
    <dgm:cxn modelId="{DA67CCFF-42E0-4990-9F0A-F98F70C4F28C}" type="presOf" srcId="{82336DD3-EE4D-4888-BC8C-F5484E7DF624}" destId="{B34E0824-BA9D-4A1A-9063-5D3520DB7D7C}" srcOrd="0" destOrd="0" presId="urn:microsoft.com/office/officeart/2009/layout/CirclePictureHierarchy"/>
    <dgm:cxn modelId="{B7335976-7E42-43D3-9139-B228CB61AF2F}" srcId="{8FCCCD5A-DAAF-45B4-B46E-F2C8CA6F7B86}" destId="{A711FA1C-E31A-457B-99AB-8F74557741E4}" srcOrd="1" destOrd="0" parTransId="{D6998FC8-DCCA-403B-97C5-A7EEBBB9574E}" sibTransId="{AE8FC802-2447-4435-812D-AA1CA66D9198}"/>
    <dgm:cxn modelId="{70757D4B-7975-4C68-A1E6-B7B904C75850}" type="presOf" srcId="{D446B0CB-2A1E-4269-85F5-C1A68A9A2073}" destId="{38DA7B85-31C8-4272-86B6-4D58DB14F287}" srcOrd="0" destOrd="0" presId="urn:microsoft.com/office/officeart/2009/layout/CirclePictureHierarchy"/>
    <dgm:cxn modelId="{180B7DD6-A4A8-4085-837D-ED601487852E}" srcId="{C3AE598C-310F-4821-81BC-B431E3071C45}" destId="{741FA7A5-C757-407F-97E0-7C22A1DD8C20}" srcOrd="4" destOrd="0" parTransId="{60A9FDE0-D20A-4AAD-BEC0-0BCD8A9BDD87}" sibTransId="{32FCBA53-2B05-4136-B503-F7F7EC576AF3}"/>
    <dgm:cxn modelId="{F8ACAD16-A465-41A7-ACFE-93A2842D66CE}" srcId="{00937D56-453F-4D4A-A1FC-FE3031A8AC7B}" destId="{FE058CF3-8E90-4E3B-AD9A-2B464249FA7A}" srcOrd="2" destOrd="0" parTransId="{8E75D33B-5DD6-4252-A00E-55D0AA68E4F0}" sibTransId="{AEC53B9C-5BF0-4890-A502-7C602DDFB596}"/>
    <dgm:cxn modelId="{A2A3951E-B535-4081-A164-F059F35B86D7}" type="presOf" srcId="{7C41ECC8-3A4D-44E2-B485-69C21D4E8FD6}" destId="{704A08AA-BD9F-498E-911F-BEEDB765B65D}" srcOrd="0" destOrd="0" presId="urn:microsoft.com/office/officeart/2009/layout/CirclePictureHierarchy"/>
    <dgm:cxn modelId="{C068AC3C-1BCC-4835-AD83-40F1A01C8FC1}" type="presOf" srcId="{9ABCCAB5-3BC1-42FE-9E3B-9D323834A79F}" destId="{16E01B78-E5B1-46FE-8A07-42DC840B264F}" srcOrd="0" destOrd="0" presId="urn:microsoft.com/office/officeart/2009/layout/CirclePictureHierarchy"/>
    <dgm:cxn modelId="{7B6A2E9B-6EAC-48D2-897F-3036F06A30ED}" srcId="{BEFD67B3-1C20-446D-8551-8E294C76410A}" destId="{525E70C4-B8B5-42D0-8D2B-F12DA2237E70}" srcOrd="0" destOrd="0" parTransId="{A27213BC-FB31-4E4A-AAA5-C61EBFB0E419}" sibTransId="{6C01798A-F354-4E7E-A307-C8F51AF687B7}"/>
    <dgm:cxn modelId="{1C197325-BA0E-47FA-9E0F-E4BF626C8BA1}" srcId="{4478D6AD-9676-48A2-BE24-C0E0E4CD6AB0}" destId="{3806A1B7-BCC4-4F00-9838-731EAA2F53AF}" srcOrd="0" destOrd="0" parTransId="{15BFADA0-2EB7-414C-B284-B44BEE3A3E08}" sibTransId="{7DC6BAF8-244C-43E8-BFFE-D428617FAA14}"/>
    <dgm:cxn modelId="{558B27E8-1C63-4C54-BAB4-9213EBEC8D28}" type="presOf" srcId="{57014AAD-77A4-41B5-81C4-617BF3C3EAD4}" destId="{E186A2CD-3DF6-419C-9935-DF04592A3C53}" srcOrd="0" destOrd="0" presId="urn:microsoft.com/office/officeart/2009/layout/CirclePictureHierarchy"/>
    <dgm:cxn modelId="{B77D374D-A947-4043-9C1A-0626D74D91EA}" srcId="{4478D6AD-9676-48A2-BE24-C0E0E4CD6AB0}" destId="{BEFD67B3-1C20-446D-8551-8E294C76410A}" srcOrd="1" destOrd="0" parTransId="{F81B485E-ED0C-493B-AD3E-3E8CCAFB1074}" sibTransId="{E461714C-DE31-41D0-9D14-3865E0979885}"/>
    <dgm:cxn modelId="{08EF1D42-2E8F-4C6A-AFBE-223A5C1F7154}" type="presOf" srcId="{F0970DAB-F6C1-44D6-975C-DFE1872BEFC1}" destId="{1221EF2D-E0E8-4150-8D0A-69FEAA8F94F9}" srcOrd="0" destOrd="0" presId="urn:microsoft.com/office/officeart/2009/layout/CirclePictureHierarchy"/>
    <dgm:cxn modelId="{C0B5B9EF-EA8C-442D-8CA5-07B27EE255F6}" type="presOf" srcId="{8FCCCD5A-DAAF-45B4-B46E-F2C8CA6F7B86}" destId="{ED0ECD22-9E1D-4969-BBEC-AD3443BAF9E9}" srcOrd="0" destOrd="0" presId="urn:microsoft.com/office/officeart/2009/layout/CirclePictureHierarchy"/>
    <dgm:cxn modelId="{267B5869-6975-45A5-9720-7323384B8C71}" type="presOf" srcId="{D838B025-3F63-4B6A-8860-ADFE7C34106E}" destId="{D90B326F-4430-40B9-A2BF-8349A697E3D8}" srcOrd="0" destOrd="0" presId="urn:microsoft.com/office/officeart/2009/layout/CirclePictureHierarchy"/>
    <dgm:cxn modelId="{7DFFDBA0-9D3C-47CA-8D69-4273C1E403C3}" type="presOf" srcId="{FC025A28-44AA-4637-8760-F2F4262C9A08}" destId="{891DA015-F75A-47D6-B24A-F2408349E141}" srcOrd="0" destOrd="0" presId="urn:microsoft.com/office/officeart/2009/layout/CirclePictureHierarchy"/>
    <dgm:cxn modelId="{C5EBF077-38CF-4316-8788-B57FB492DB09}" srcId="{44700F56-5B95-461A-8A8B-52F91ED3381F}" destId="{7932A1FE-4A5F-4072-9F16-F57A3CB2E5EF}" srcOrd="1" destOrd="0" parTransId="{E49AE2E1-4435-40CD-9864-F728522C4632}" sibTransId="{413A7D3C-74E9-45E5-BB35-BAB8799919FF}"/>
    <dgm:cxn modelId="{06BAD4AA-79C8-44F6-9AD7-3F10A4E35B6B}" srcId="{90005255-AEA8-474E-BD5C-31E2837C6D93}" destId="{44700F56-5B95-461A-8A8B-52F91ED3381F}" srcOrd="3" destOrd="0" parTransId="{94571B0D-7ABC-4054-9C5F-BD05C46C843A}" sibTransId="{4BF3033D-844E-4E84-B1F2-D6DE0D133D91}"/>
    <dgm:cxn modelId="{0AF8A5C8-2713-45A0-A77E-BD38E19290A6}" srcId="{D4FC3599-43A3-4225-83F1-FF43E2E6DCAF}" destId="{495B273A-5BCC-42AC-AF8B-13677E4C0E5B}" srcOrd="0" destOrd="0" parTransId="{E2A20864-CDB0-41F4-958E-A137144DFDA6}" sibTransId="{1EC733DF-22BB-447D-8BF1-219F5E06B91A}"/>
    <dgm:cxn modelId="{BF8CCABF-F228-4285-BCCA-7A7773A04348}" type="presOf" srcId="{77FD2324-E4E0-4879-AFCE-2FB746D35EDD}" destId="{08D1CFE9-0443-4C33-AA91-A528BB5A1CCC}" srcOrd="0" destOrd="0" presId="urn:microsoft.com/office/officeart/2009/layout/CirclePictureHierarchy"/>
    <dgm:cxn modelId="{BFE5998A-67DC-4026-9A2A-9D8F7CE4788C}" type="presOf" srcId="{8E75D33B-5DD6-4252-A00E-55D0AA68E4F0}" destId="{7D67418D-A0B3-4C54-B36D-34D6616F38C0}" srcOrd="0" destOrd="0" presId="urn:microsoft.com/office/officeart/2009/layout/CirclePictureHierarchy"/>
    <dgm:cxn modelId="{F8AB00AD-6571-4031-8E86-0C182DA9EF6F}" srcId="{1AD85489-20C7-404E-BE40-732B6E44868E}" destId="{9ED57A7C-E1B9-4F75-8758-DED94821F9A4}" srcOrd="1" destOrd="0" parTransId="{9812FEB9-999A-42C7-8D9B-0BBE00009B57}" sibTransId="{F3592840-1F99-4F1E-A5F6-61D81C477A68}"/>
    <dgm:cxn modelId="{FE10E54E-AAAB-4049-A93C-47C8D9281E7C}" srcId="{00937D56-453F-4D4A-A1FC-FE3031A8AC7B}" destId="{568DAD44-71AD-417D-98FD-CA70BC6950E8}" srcOrd="1" destOrd="0" parTransId="{FD9F0613-4BEC-48BB-BE02-E15EB41622A9}" sibTransId="{8CFD2359-B55D-441F-AC99-B874AAAD69BF}"/>
    <dgm:cxn modelId="{DC0E69E0-FFDB-4069-A27E-C8541E9E5DBB}" type="presOf" srcId="{812E891C-7584-4852-A259-C58A6E9BA643}" destId="{F156F2C5-96DE-43B0-902E-F4A8713DF316}" srcOrd="0" destOrd="0" presId="urn:microsoft.com/office/officeart/2009/layout/CirclePictureHierarchy"/>
    <dgm:cxn modelId="{188D2E5B-436A-4C3E-9623-00B52F606565}" srcId="{90005255-AEA8-474E-BD5C-31E2837C6D93}" destId="{7939846D-2EDE-4A26-AD6F-B6B8D6A35AEA}" srcOrd="2" destOrd="0" parTransId="{6B5A1D6B-4E81-4F0A-AAE9-E90F809382E4}" sibTransId="{317315F8-6068-426D-A0DA-4395E75FCBBB}"/>
    <dgm:cxn modelId="{4C428ECC-207C-4CC4-BD8A-66CE03267928}" srcId="{C3AE598C-310F-4821-81BC-B431E3071C45}" destId="{7C41ECC8-3A4D-44E2-B485-69C21D4E8FD6}" srcOrd="1" destOrd="0" parTransId="{FFCD5E0C-4002-4799-9B09-253E7479AEE6}" sibTransId="{674F8E48-5EF5-4CC6-A35D-496D43A7094F}"/>
    <dgm:cxn modelId="{857B14E2-2D15-4F48-B32D-18E7E2BF6661}" type="presOf" srcId="{90005255-AEA8-474E-BD5C-31E2837C6D93}" destId="{39F19C69-9A8B-412F-A3CD-3311152FC843}" srcOrd="0" destOrd="0" presId="urn:microsoft.com/office/officeart/2009/layout/CirclePictureHierarchy"/>
    <dgm:cxn modelId="{9B2F524C-7425-485F-A2CA-48F7DE29752F}" type="presOf" srcId="{C82BE911-6742-41F3-9CB4-206DACC9020E}" destId="{0F798520-A789-4B41-ACC0-E97D9FCE64D1}" srcOrd="0" destOrd="0" presId="urn:microsoft.com/office/officeart/2009/layout/CirclePictureHierarchy"/>
    <dgm:cxn modelId="{FB9D1069-C859-468C-BA36-EE8AF800D51E}" type="presOf" srcId="{EC99191F-C43E-4807-BFC6-FF18C7958DD6}" destId="{3014A569-5C86-4093-AFF6-AA69A0F9158F}" srcOrd="0" destOrd="0" presId="urn:microsoft.com/office/officeart/2009/layout/CirclePictureHierarchy"/>
    <dgm:cxn modelId="{26129197-FBB5-4AAB-A0B1-021D3E48311C}" type="presOf" srcId="{C2E8AFC7-6878-420E-BE95-5DFC66EF0EB9}" destId="{2358ECD4-4BD9-4276-928F-1E6F68EF6178}" srcOrd="0" destOrd="0" presId="urn:microsoft.com/office/officeart/2009/layout/CirclePictureHierarchy"/>
    <dgm:cxn modelId="{1235A625-CA99-4301-A959-F8C65DD3C9CC}" type="presOf" srcId="{9ED57A7C-E1B9-4F75-8758-DED94821F9A4}" destId="{86EB01C2-A0C0-41D2-AF85-B33625768ADE}" srcOrd="0" destOrd="0" presId="urn:microsoft.com/office/officeart/2009/layout/CirclePictureHierarchy"/>
    <dgm:cxn modelId="{FEAB9F81-E8A9-4C10-A7CA-D441472E65D4}" srcId="{C3AE598C-310F-4821-81BC-B431E3071C45}" destId="{D1C47AB2-BC68-493B-9DBB-B0E819629343}" srcOrd="0" destOrd="0" parTransId="{56D0A528-1BC6-4BB5-ACD2-8494B29219C3}" sibTransId="{210C8A11-DB98-4209-9CF7-8C375889B0F5}"/>
    <dgm:cxn modelId="{1B04E38A-0AEB-42B7-B94B-50831D81B4DD}" srcId="{8FCCCD5A-DAAF-45B4-B46E-F2C8CA6F7B86}" destId="{D203BCE2-7CEB-4F48-B581-2D8D4B3A17EB}" srcOrd="3" destOrd="0" parTransId="{9ABCCAB5-3BC1-42FE-9E3B-9D323834A79F}" sibTransId="{008974C5-5141-4C94-803C-A59BC63F450B}"/>
    <dgm:cxn modelId="{1AB693E5-DC57-4657-86E2-BEF9852FDD58}" type="presOf" srcId="{04E55C3C-1208-4C45-B81E-4DD7774238CA}" destId="{C8AA6AD2-D42C-455C-8CB5-8130FD326AAA}" srcOrd="0" destOrd="0" presId="urn:microsoft.com/office/officeart/2009/layout/CirclePictureHierarchy"/>
    <dgm:cxn modelId="{253BF4FB-9174-4EAA-8011-A517A13C35D2}" type="presOf" srcId="{1AD85489-20C7-404E-BE40-732B6E44868E}" destId="{DB22E9E5-701E-482C-9E1D-C5B6C8706D78}" srcOrd="0" destOrd="0" presId="urn:microsoft.com/office/officeart/2009/layout/CirclePictureHierarchy"/>
    <dgm:cxn modelId="{57795936-F9D7-4A86-9229-6693B1A313F7}" srcId="{C3AE598C-310F-4821-81BC-B431E3071C45}" destId="{5301D8A7-C2C2-4492-B643-46947C3DFC5F}" srcOrd="3" destOrd="0" parTransId="{57014AAD-77A4-41B5-81C4-617BF3C3EAD4}" sibTransId="{05B33973-D5A7-4A33-A65C-1EDE69B060AF}"/>
    <dgm:cxn modelId="{2C1D3E55-5B4A-4155-A3A4-BFB727939285}" type="presOf" srcId="{56867EB2-E25E-4009-8EF0-37757BB46ED7}" destId="{AD29B1F0-028A-4E23-9C39-AB7BE3BCE146}" srcOrd="0" destOrd="0" presId="urn:microsoft.com/office/officeart/2009/layout/CirclePictureHierarchy"/>
    <dgm:cxn modelId="{D114F426-7AAB-4900-8E03-CC7F04C0FAB1}" type="presOf" srcId="{11BE9BB7-72FE-4A8D-8C39-3439D4A519F0}" destId="{88AE1568-914F-4388-9AF0-C0CFC925F34A}" srcOrd="0" destOrd="0" presId="urn:microsoft.com/office/officeart/2009/layout/CirclePictureHierarchy"/>
    <dgm:cxn modelId="{FA631285-6F0E-4296-8761-1D99916897E8}" srcId="{A711FA1C-E31A-457B-99AB-8F74557741E4}" destId="{04E55C3C-1208-4C45-B81E-4DD7774238CA}" srcOrd="0" destOrd="0" parTransId="{8BE92BDC-69A3-4B9C-B8EB-BB4AEF874CC1}" sibTransId="{7F281D52-8B46-4F6C-84AE-D5F3B3A1006D}"/>
    <dgm:cxn modelId="{13082187-C743-4951-BB3F-0409DE51BA59}" type="presOf" srcId="{EDD51F9A-C300-4F1F-964E-2168F3D1528C}" destId="{E36EF6B1-0502-4633-A6CC-B8267D270455}" srcOrd="0" destOrd="0" presId="urn:microsoft.com/office/officeart/2009/layout/CirclePictureHierarchy"/>
    <dgm:cxn modelId="{BD735764-2E15-4E28-B84F-9C53EB06FD86}" srcId="{A6C245CD-4888-452A-A7A6-455679B4D202}" destId="{2B9D672D-0D36-40EE-9239-DE128B530987}" srcOrd="1" destOrd="0" parTransId="{64474369-4BE1-46E0-9B3D-99FA2C3E6DFF}" sibTransId="{F18A1409-3B1D-46ED-8D1A-F2D11E5DC536}"/>
    <dgm:cxn modelId="{6F236DF1-0E14-4A19-8741-CA258621A5F1}" type="presOf" srcId="{3517D1F3-EABA-4780-AF26-D43B827FD976}" destId="{CFA2AD54-E211-4378-82F5-2A7642B4A147}" srcOrd="0" destOrd="0" presId="urn:microsoft.com/office/officeart/2009/layout/CirclePictureHierarchy"/>
    <dgm:cxn modelId="{4333A282-4BDD-430D-886E-CAB77CE13D81}" type="presOf" srcId="{B4A39F85-D810-4ABE-B39A-FD17E4145486}" destId="{5E83DD7C-C410-4094-89F2-A42634A40BE1}" srcOrd="0" destOrd="0" presId="urn:microsoft.com/office/officeart/2009/layout/CirclePictureHierarchy"/>
    <dgm:cxn modelId="{05B72EF2-7655-4315-B7D4-4CA85CC37422}" type="presOf" srcId="{69747C00-B440-4608-B86F-645BA64C464E}" destId="{5C896EA5-28F6-48DF-B4B9-F83E80C2F27E}" srcOrd="0" destOrd="0" presId="urn:microsoft.com/office/officeart/2009/layout/CirclePictureHierarchy"/>
    <dgm:cxn modelId="{8413B236-D6EE-4FC2-AB9F-0EA30896399B}" type="presOf" srcId="{B83BDB8D-D67B-4C8A-BA49-5DEFB02265FE}" destId="{8E39D973-DED8-4D80-9BE3-1AC2FACEAB2D}" srcOrd="0" destOrd="0" presId="urn:microsoft.com/office/officeart/2009/layout/CirclePictureHierarchy"/>
    <dgm:cxn modelId="{BEFA78DE-C6CD-4538-9BD6-5073FCD36168}" type="presOf" srcId="{D1C47AB2-BC68-493B-9DBB-B0E819629343}" destId="{2DF6C41D-D20D-4F87-B072-6D52EA5C48E3}" srcOrd="0" destOrd="0" presId="urn:microsoft.com/office/officeart/2009/layout/CirclePictureHierarchy"/>
    <dgm:cxn modelId="{1ADAF017-7887-419F-AEED-879A75BD84B3}" type="presOf" srcId="{EDEDD2E0-C614-4E03-9302-91F23D888812}" destId="{3F04ECB1-6EDE-42BE-AE68-E0EEA6CF3BD9}" srcOrd="0" destOrd="0" presId="urn:microsoft.com/office/officeart/2009/layout/CirclePictureHierarchy"/>
    <dgm:cxn modelId="{A3078B07-0EED-4071-A4C8-96AAEFDEAD8E}" type="presOf" srcId="{D4FC3599-43A3-4225-83F1-FF43E2E6DCAF}" destId="{D0670A12-0A54-497E-BEAE-FB2439D53ADF}" srcOrd="0" destOrd="0" presId="urn:microsoft.com/office/officeart/2009/layout/CirclePictureHierarchy"/>
    <dgm:cxn modelId="{6A56DC80-C75E-44C3-B819-7CAA51612591}" type="presOf" srcId="{C29723CF-C16A-42B5-BDA6-A3323E405C84}" destId="{8DFC28BF-7EF0-41D0-998F-A08BDD4B8AF8}" srcOrd="0" destOrd="0" presId="urn:microsoft.com/office/officeart/2009/layout/CirclePictureHierarchy"/>
    <dgm:cxn modelId="{2CA59672-A240-4329-8564-09268F831BFA}" type="presOf" srcId="{9812FEB9-999A-42C7-8D9B-0BBE00009B57}" destId="{BF09E9A5-A3A2-4918-9EF1-58557603A510}" srcOrd="0" destOrd="0" presId="urn:microsoft.com/office/officeart/2009/layout/CirclePictureHierarchy"/>
    <dgm:cxn modelId="{CC492AFC-3A21-4FC2-8E3C-E4C0C010B422}" srcId="{6018060B-9408-4E2D-BA51-E04482A9A766}" destId="{13584A39-7183-47E2-945A-7DFA742D9DD3}" srcOrd="0" destOrd="0" parTransId="{71033B81-CE4C-420B-BA78-77BBE34F72BD}" sibTransId="{280A2B74-385C-4B82-9D43-85FFB4D2654C}"/>
    <dgm:cxn modelId="{0E8FA523-3830-4512-93ED-7939B4AD425F}" srcId="{A6C245CD-4888-452A-A7A6-455679B4D202}" destId="{11BE9BB7-72FE-4A8D-8C39-3439D4A519F0}" srcOrd="2" destOrd="0" parTransId="{442C0F57-0FBE-41FB-AB95-0707196E57C2}" sibTransId="{F91ED5F2-6F72-4B0E-8311-59A3EAA60701}"/>
    <dgm:cxn modelId="{E00F3BCA-D9B0-4B71-A10C-FC828C445C7F}" type="presOf" srcId="{83B90F1D-9D32-454D-92CD-25F4E54E9759}" destId="{58365CC6-0B3F-476C-9B5A-98B990DEB316}" srcOrd="0" destOrd="0" presId="urn:microsoft.com/office/officeart/2009/layout/CirclePictureHierarchy"/>
    <dgm:cxn modelId="{AAC4C77C-2B66-4CD7-85F8-697137BD35F6}" srcId="{5B5115DD-9356-4820-B2FF-C65DB2B3842F}" destId="{8FCCCD5A-DAAF-45B4-B46E-F2C8CA6F7B86}" srcOrd="0" destOrd="0" parTransId="{FF6D6043-68EE-4A4C-A34C-9A1BFE91BCCD}" sibTransId="{B185E5A0-F2C9-4100-BFC0-28FB41989292}"/>
    <dgm:cxn modelId="{608142FF-B044-4204-8027-0D9391A9EBE2}" srcId="{525E70C4-B8B5-42D0-8D2B-F12DA2237E70}" destId="{C3AE598C-310F-4821-81BC-B431E3071C45}" srcOrd="1" destOrd="0" parTransId="{7BF164B8-B030-4AB1-919D-E1E9695DE9A3}" sibTransId="{90342292-B070-484F-B819-30DBDEE54A36}"/>
    <dgm:cxn modelId="{269F5544-B131-410D-8B65-7EDD90A36BBD}" type="presOf" srcId="{BAE88293-0B88-4FBE-97AE-80A036874CE3}" destId="{DAD5B7C8-B058-48D4-8C5A-9A0877C8167D}" srcOrd="0" destOrd="0" presId="urn:microsoft.com/office/officeart/2009/layout/CirclePictureHierarchy"/>
    <dgm:cxn modelId="{F380C8B0-C83D-4F70-AF36-CBC54EE55C7F}" type="presOf" srcId="{A6C245CD-4888-452A-A7A6-455679B4D202}" destId="{CB2DB901-26AD-409A-88C0-5D7F5A6C61D2}" srcOrd="0" destOrd="0" presId="urn:microsoft.com/office/officeart/2009/layout/CirclePictureHierarchy"/>
    <dgm:cxn modelId="{1DE282D3-750C-4619-AB66-474453B37394}" srcId="{7939846D-2EDE-4A26-AD6F-B6B8D6A35AEA}" destId="{593C01A7-1592-428D-8B1A-35D8063E185B}" srcOrd="2" destOrd="0" parTransId="{F679A156-D2EA-4E95-A821-54E2AE6BA38B}" sibTransId="{870A9DA1-54F1-4EC2-9DDA-D00CE3E3C69B}"/>
    <dgm:cxn modelId="{E25B942A-08EA-4998-8525-18DD53DB02D0}" type="presOf" srcId="{8BB9929F-E8F8-48EE-B0EE-7FE8B6228CAC}" destId="{BDA4B3FB-5F69-4775-B2BE-93AC4E00E97A}" srcOrd="0" destOrd="0" presId="urn:microsoft.com/office/officeart/2009/layout/CirclePictureHierarchy"/>
    <dgm:cxn modelId="{741CA73E-7340-471B-A78E-4A9935529316}" srcId="{7939846D-2EDE-4A26-AD6F-B6B8D6A35AEA}" destId="{BF4B0A35-7DD0-4E0A-B307-E34583B59A0D}" srcOrd="0" destOrd="0" parTransId="{681A1124-9B71-4DA3-9AD9-4CFFE69609A7}" sibTransId="{69818F7A-B532-4CAD-8C70-5B73C673861B}"/>
    <dgm:cxn modelId="{E0F27BF0-2E76-4CCA-A8C3-AA34FA2827DC}" type="presOf" srcId="{371AAB57-6665-4724-B787-E6F5F2577D89}" destId="{F20CDC95-5AB8-4E76-A0D4-5F6EEBD8BECE}" srcOrd="0" destOrd="0" presId="urn:microsoft.com/office/officeart/2009/layout/CirclePictureHierarchy"/>
    <dgm:cxn modelId="{C125529A-03C9-4828-97C0-2BCBD97A645A}" type="presOf" srcId="{5B5115DD-9356-4820-B2FF-C65DB2B3842F}" destId="{F4F3E8EB-C275-42A6-BED7-003F70049DA1}" srcOrd="0" destOrd="0" presId="urn:microsoft.com/office/officeart/2009/layout/CirclePictureHierarchy"/>
    <dgm:cxn modelId="{14C8B32C-F8D2-4E38-A402-5D638DFBF35C}" srcId="{00937D56-453F-4D4A-A1FC-FE3031A8AC7B}" destId="{EDEDD2E0-C614-4E03-9302-91F23D888812}" srcOrd="0" destOrd="0" parTransId="{790C4AB5-CF7C-424C-90B2-E11E73E7FBFE}" sibTransId="{41F2E45E-FAB3-4947-A267-707F557E92DC}"/>
    <dgm:cxn modelId="{DC0570C6-E89C-404F-BE2B-A071C0F5BEE6}" type="presOf" srcId="{D6271980-E4A0-4F09-933E-F51D8CE20694}" destId="{E0F67B9B-DBAB-4EA3-8A2C-93DCFEE6F12C}" srcOrd="0" destOrd="0" presId="urn:microsoft.com/office/officeart/2009/layout/CirclePictureHierarchy"/>
    <dgm:cxn modelId="{6499A1B8-007F-45A3-8B8D-35336165F3B2}" srcId="{C3AE598C-310F-4821-81BC-B431E3071C45}" destId="{812E891C-7584-4852-A259-C58A6E9BA643}" srcOrd="2" destOrd="0" parTransId="{D446B0CB-2A1E-4269-85F5-C1A68A9A2073}" sibTransId="{2B1058D6-4833-4A45-8F90-1EC094A4D1CE}"/>
    <dgm:cxn modelId="{955CAF09-83FB-44EF-B58B-C07A0A10A3D2}" srcId="{812E891C-7584-4852-A259-C58A6E9BA643}" destId="{A6C245CD-4888-452A-A7A6-455679B4D202}" srcOrd="0" destOrd="0" parTransId="{F6D3E290-90BE-4E0C-8117-30DA211D605C}" sibTransId="{92AF64C4-19E7-4D64-B86D-4406F9804535}"/>
    <dgm:cxn modelId="{6DC23068-DC08-4F2F-B813-7965E2C6FEBF}" type="presOf" srcId="{78751D8E-0A2C-482C-8D2F-3E000633736A}" destId="{7815C3F0-865F-40EE-AA9D-D40C24EC3663}" srcOrd="0" destOrd="0" presId="urn:microsoft.com/office/officeart/2009/layout/CirclePictureHierarchy"/>
    <dgm:cxn modelId="{D1D1290D-4B43-489B-A79D-96A3EEDB75F5}" type="presOf" srcId="{111A3457-B79E-40A4-967F-A8D5D316DACE}" destId="{750F4BB9-9388-48A4-BA98-0B2B456AC937}" srcOrd="0" destOrd="0" presId="urn:microsoft.com/office/officeart/2009/layout/CirclePictureHierarchy"/>
    <dgm:cxn modelId="{D11E8455-244A-41CE-9EFE-41CA04676C0A}" type="presOf" srcId="{A711FA1C-E31A-457B-99AB-8F74557741E4}" destId="{CD25DBFF-06A1-4AF5-B770-6421E3947F2F}" srcOrd="0" destOrd="0" presId="urn:microsoft.com/office/officeart/2009/layout/CirclePictureHierarchy"/>
    <dgm:cxn modelId="{1E14C686-D770-4941-8687-89F86C449DD3}" type="presOf" srcId="{15BFADA0-2EB7-414C-B284-B44BEE3A3E08}" destId="{191C3E82-C79F-4989-9112-7C8CC622014A}" srcOrd="0" destOrd="0" presId="urn:microsoft.com/office/officeart/2009/layout/CirclePictureHierarchy"/>
    <dgm:cxn modelId="{25281AE0-2EE7-4C37-B67D-E562B31C220B}" srcId="{A6C245CD-4888-452A-A7A6-455679B4D202}" destId="{44FFD76D-1858-4AA3-BF10-E6D1135BF873}" srcOrd="0" destOrd="0" parTransId="{30A8AC7F-EBA8-474E-B6C7-47BC245F9C25}" sibTransId="{09AD96AE-C2C8-4C37-9F7D-72DEEF985A7D}"/>
    <dgm:cxn modelId="{64FA23D1-66A1-4043-BEFE-1529EB7EA914}" type="presOf" srcId="{2503E65E-63FD-4EDA-85D6-3B12A992B97C}" destId="{436D9161-0094-454C-81B6-D680DF961E24}" srcOrd="0" destOrd="0" presId="urn:microsoft.com/office/officeart/2009/layout/CirclePictureHierarchy"/>
    <dgm:cxn modelId="{A87B3067-C5DD-4A03-82CB-8FAE9943C7C7}" srcId="{7932A1FE-4A5F-4072-9F16-F57A3CB2E5EF}" destId="{4436219D-6B08-43B3-B67C-0339BCAB4D0B}" srcOrd="0" destOrd="0" parTransId="{E2E597B1-F0EB-4590-8827-6D651E6118BA}" sibTransId="{C60BBCE0-5022-4D80-9806-03CF2804410F}"/>
    <dgm:cxn modelId="{2404B86C-393A-406B-80EC-91DADC9F9162}" type="presOf" srcId="{593C01A7-1592-428D-8B1A-35D8063E185B}" destId="{5E16E506-4985-4EA8-94FC-43DFEEA9C283}" srcOrd="0" destOrd="0" presId="urn:microsoft.com/office/officeart/2009/layout/CirclePictureHierarchy"/>
    <dgm:cxn modelId="{C0360576-CF52-439C-9924-397BE4195DA7}" type="presOf" srcId="{7932A1FE-4A5F-4072-9F16-F57A3CB2E5EF}" destId="{7DB40F14-ADD2-4F63-A2D5-A34A82FD3A2F}" srcOrd="0" destOrd="0" presId="urn:microsoft.com/office/officeart/2009/layout/CirclePictureHierarchy"/>
    <dgm:cxn modelId="{861562D9-08DB-412E-8FB8-4CCF06DEB36B}" type="presOf" srcId="{6B5A1D6B-4E81-4F0A-AAE9-E90F809382E4}" destId="{64DE143B-367F-4703-A5D2-CBDB4934C287}" srcOrd="0" destOrd="0" presId="urn:microsoft.com/office/officeart/2009/layout/CirclePictureHierarchy"/>
    <dgm:cxn modelId="{87C4B13A-B3EA-483A-8C4F-2CAD974F7D22}" type="presOf" srcId="{00937D56-453F-4D4A-A1FC-FE3031A8AC7B}" destId="{690CF925-47B2-4B0F-87D0-A470E07CBFD2}" srcOrd="0" destOrd="0" presId="urn:microsoft.com/office/officeart/2009/layout/CirclePictureHierarchy"/>
    <dgm:cxn modelId="{8443447F-F6A3-4079-AEAC-762B66979A59}" type="presOf" srcId="{BF4B0A35-7DD0-4E0A-B307-E34583B59A0D}" destId="{D72BC644-CE7D-4157-8288-75C5A3F5ACD4}" srcOrd="0" destOrd="0" presId="urn:microsoft.com/office/officeart/2009/layout/CirclePictureHierarchy"/>
    <dgm:cxn modelId="{5EA1B733-B3D9-4EE3-B956-346A56F297AE}" type="presOf" srcId="{5301D8A7-C2C2-4492-B643-46947C3DFC5F}" destId="{727C8F6E-1761-4C9E-944B-4EE93B947F9C}" srcOrd="0" destOrd="0" presId="urn:microsoft.com/office/officeart/2009/layout/CirclePictureHierarchy"/>
    <dgm:cxn modelId="{2E18A0BF-B431-47EA-B04F-35164A03A001}" srcId="{D203BCE2-7CEB-4F48-B581-2D8D4B3A17EB}" destId="{BAE88293-0B88-4FBE-97AE-80A036874CE3}" srcOrd="2" destOrd="0" parTransId="{83B90F1D-9D32-454D-92CD-25F4E54E9759}" sibTransId="{39A57A9C-E6E3-4831-BBC5-D5725DDFE34D}"/>
    <dgm:cxn modelId="{71977BF6-C1AC-43C1-9FBB-2AC6D84B5DB8}" type="presOf" srcId="{790C4AB5-CF7C-424C-90B2-E11E73E7FBFE}" destId="{22480012-81B9-4EFD-AF3F-D040EB2AE967}" srcOrd="0" destOrd="0" presId="urn:microsoft.com/office/officeart/2009/layout/CirclePictureHierarchy"/>
    <dgm:cxn modelId="{7E8D523C-AE2E-4824-9A6B-F320DB8CAF4C}" srcId="{44700F56-5B95-461A-8A8B-52F91ED3381F}" destId="{2A44825E-07CD-4C29-8473-7ACFA6306F9F}" srcOrd="0" destOrd="0" parTransId="{69747C00-B440-4608-B86F-645BA64C464E}" sibTransId="{D089CFEA-4B90-4FAA-A4C0-B676A1EC11C0}"/>
    <dgm:cxn modelId="{9F23514F-3D68-4A56-9147-409314CB8504}" type="presOf" srcId="{BEFD67B3-1C20-446D-8551-8E294C76410A}" destId="{08D15E62-5B3B-48B2-9590-85CE51EFEEC3}" srcOrd="0" destOrd="0" presId="urn:microsoft.com/office/officeart/2009/layout/CirclePictureHierarchy"/>
    <dgm:cxn modelId="{98246B97-177B-45C9-8035-54434334C12B}" type="presOf" srcId="{2B3C1BD4-66BC-43D9-9E1F-3D005B6384BF}" destId="{78287534-27BC-4CF6-9BD0-AFAF83E7CBAD}" srcOrd="0" destOrd="0" presId="urn:microsoft.com/office/officeart/2009/layout/CirclePictureHierarchy"/>
    <dgm:cxn modelId="{C4B4E430-37AD-46EC-9D31-EC22FF304D9F}" type="presOf" srcId="{FD9F0613-4BEC-48BB-BE02-E15EB41622A9}" destId="{C2C15B08-0D34-46C8-B20F-C2CF99E54043}" srcOrd="0" destOrd="0" presId="urn:microsoft.com/office/officeart/2009/layout/CirclePictureHierarchy"/>
    <dgm:cxn modelId="{266A0B86-CDD2-42B7-A5DF-A2B68DA18674}" type="presOf" srcId="{4436219D-6B08-43B3-B67C-0339BCAB4D0B}" destId="{1F01687B-DC70-4A48-B5F3-72EBA3D645A7}" srcOrd="0" destOrd="0" presId="urn:microsoft.com/office/officeart/2009/layout/CirclePictureHierarchy"/>
    <dgm:cxn modelId="{5A329CDF-740F-40AA-B126-C5B058C091A6}" type="presOf" srcId="{2B9D672D-0D36-40EE-9239-DE128B530987}" destId="{B2C9B85A-DF8C-471A-8130-950F54C5A5B7}" srcOrd="0" destOrd="0" presId="urn:microsoft.com/office/officeart/2009/layout/CirclePictureHierarchy"/>
    <dgm:cxn modelId="{6CDBC979-5523-4E93-8A94-CB0EA9644B6E}" type="presOf" srcId="{60A9FDE0-D20A-4AAD-BEC0-0BCD8A9BDD87}" destId="{A2B307FA-F693-4A6C-93F9-CE66077A5C86}" srcOrd="0" destOrd="0" presId="urn:microsoft.com/office/officeart/2009/layout/CirclePictureHierarchy"/>
    <dgm:cxn modelId="{87879358-27A3-4AE2-8850-2016057AB615}" type="presOf" srcId="{4478D6AD-9676-48A2-BE24-C0E0E4CD6AB0}" destId="{8DA3FA29-95ED-4ADD-BDCB-DF55D7028587}" srcOrd="0" destOrd="0" presId="urn:microsoft.com/office/officeart/2009/layout/CirclePictureHierarchy"/>
    <dgm:cxn modelId="{230343E7-3AFC-42F1-BB6E-CA9DF843CBD6}" type="presOf" srcId="{64474369-4BE1-46E0-9B3D-99FA2C3E6DFF}" destId="{4949C9A8-69A3-4806-B08A-6D876126C74A}" srcOrd="0" destOrd="0" presId="urn:microsoft.com/office/officeart/2009/layout/CirclePictureHierarchy"/>
    <dgm:cxn modelId="{8ADD20BA-3D13-4C49-B8B1-31E39E683BB3}" type="presOf" srcId="{3806A1B7-BCC4-4F00-9838-731EAA2F53AF}" destId="{A38F4B63-4D42-4B25-93CC-BCA443D91C6C}" srcOrd="0" destOrd="0" presId="urn:microsoft.com/office/officeart/2009/layout/CirclePictureHierarchy"/>
    <dgm:cxn modelId="{F15D49A7-BADD-4D20-A82F-5FAB02E8F44F}" srcId="{9ED57A7C-E1B9-4F75-8758-DED94821F9A4}" destId="{C2E8AFC7-6878-420E-BE95-5DFC66EF0EB9}" srcOrd="0" destOrd="0" parTransId="{8BB9929F-E8F8-48EE-B0EE-7FE8B6228CAC}" sibTransId="{31291CB2-957F-48E0-9B1B-83D38D07A7B9}"/>
    <dgm:cxn modelId="{3549F38D-26F4-41CD-9C84-95190BAFAE8A}" type="presOf" srcId="{2C7C0EA7-9129-4E9F-A800-5BA15B9E76F2}" destId="{7C3A830A-3CFF-4015-9C24-3BC6F4C98CD7}" srcOrd="0" destOrd="0" presId="urn:microsoft.com/office/officeart/2009/layout/CirclePictureHierarchy"/>
    <dgm:cxn modelId="{AA28BA7C-791B-4FE7-8BF5-CC1968E49FE2}" type="presOf" srcId="{87DA763B-56C1-436A-AA59-3629A71B4853}" destId="{2EE9D8DB-A649-48BC-B7EC-7C36FC022350}" srcOrd="0" destOrd="0" presId="urn:microsoft.com/office/officeart/2009/layout/CirclePictureHierarchy"/>
    <dgm:cxn modelId="{5A0AACF3-13D9-445B-89CC-D377528AFC7A}" type="presOf" srcId="{525E70C4-B8B5-42D0-8D2B-F12DA2237E70}" destId="{1DCD30CC-430B-466E-AA12-8C6199EAEFC5}" srcOrd="0" destOrd="0" presId="urn:microsoft.com/office/officeart/2009/layout/CirclePictureHierarchy"/>
    <dgm:cxn modelId="{795726D2-F68A-4AAE-9376-885284698405}" srcId="{4E6CB856-6C22-451D-8A5B-32DCFB56A179}" destId="{78751D8E-0A2C-482C-8D2F-3E000633736A}" srcOrd="0" destOrd="0" parTransId="{2C7C0EA7-9129-4E9F-A800-5BA15B9E76F2}" sibTransId="{E8B68664-A99D-4FFF-992E-28968CC5C6C4}"/>
    <dgm:cxn modelId="{CCDD2622-290C-405D-B615-CACBA35B8B65}" type="presOf" srcId="{2A44825E-07CD-4C29-8473-7ACFA6306F9F}" destId="{5BB85E7E-20E0-4E52-992C-1D0D57506BAE}" srcOrd="0" destOrd="0" presId="urn:microsoft.com/office/officeart/2009/layout/CirclePictureHierarchy"/>
    <dgm:cxn modelId="{3B140631-2C3D-4909-9F27-49FD41AFAD9B}" type="presOf" srcId="{44FFD76D-1858-4AA3-BF10-E6D1135BF873}" destId="{135BFA01-DBE7-417D-A2D7-3AFEF7D375CA}" srcOrd="0" destOrd="0" presId="urn:microsoft.com/office/officeart/2009/layout/CirclePictureHierarchy"/>
    <dgm:cxn modelId="{12A6D19A-47D6-4E18-9133-481A05E4757B}" type="presOf" srcId="{71033B81-CE4C-420B-BA78-77BBE34F72BD}" destId="{643524DD-E085-460D-84A1-8BF0E332F2B8}" srcOrd="0" destOrd="0" presId="urn:microsoft.com/office/officeart/2009/layout/CirclePictureHierarchy"/>
    <dgm:cxn modelId="{C879F851-093A-498E-AAC3-88E5C0992757}" srcId="{741FA7A5-C757-407F-97E0-7C22A1DD8C20}" destId="{D6271980-E4A0-4F09-933E-F51D8CE20694}" srcOrd="0" destOrd="0" parTransId="{56867EB2-E25E-4009-8EF0-37757BB46ED7}" sibTransId="{331F4BC8-7784-4FA2-AFC2-E0B74FE479D3}"/>
    <dgm:cxn modelId="{9FC21752-4008-41CD-85EC-D09F627FA80F}" srcId="{C29723CF-C16A-42B5-BDA6-A3323E405C84}" destId="{5028B8D1-9A76-42DE-BF06-B5FACF338C0C}" srcOrd="0" destOrd="0" parTransId="{D838B025-3F63-4B6A-8860-ADFE7C34106E}" sibTransId="{8F734CEC-AE8F-46A7-B7BB-470C04CFB3FD}"/>
    <dgm:cxn modelId="{17F604EE-6CD4-4D75-9CE8-9AB83669B6C5}" type="presOf" srcId="{495B273A-5BCC-42AC-AF8B-13677E4C0E5B}" destId="{500FD528-E641-4FC3-832F-A585313A144C}" srcOrd="0" destOrd="0" presId="urn:microsoft.com/office/officeart/2009/layout/CirclePictureHierarchy"/>
    <dgm:cxn modelId="{407EB832-E323-4B38-A81C-7B376DFA8C10}" type="presOf" srcId="{442C0F57-0FBE-41FB-AB95-0707196E57C2}" destId="{8269E586-00CC-4732-BB1D-D9657C7DBF4B}" srcOrd="0" destOrd="0" presId="urn:microsoft.com/office/officeart/2009/layout/CirclePictureHierarchy"/>
    <dgm:cxn modelId="{09D303EB-7978-496E-ADB3-EA3D8231094C}" srcId="{1C092511-51A2-4797-8E16-F097469DA506}" destId="{00937D56-453F-4D4A-A1FC-FE3031A8AC7B}" srcOrd="0" destOrd="0" parTransId="{ACF849CC-E9DE-4167-AD32-43F4D394A58D}" sibTransId="{C9F0E4F2-05EE-4EC8-ACCC-50D080694A98}"/>
    <dgm:cxn modelId="{6A2FC279-648A-4B00-BFB9-A7E1FF95C498}" srcId="{C3AE598C-310F-4821-81BC-B431E3071C45}" destId="{4E6CB856-6C22-451D-8A5B-32DCFB56A179}" srcOrd="5" destOrd="0" parTransId="{CC202913-CFA9-4E90-9AD0-B0704CA951DE}" sibTransId="{0D5EE452-74A6-419B-9D08-B582DC15C1C0}"/>
    <dgm:cxn modelId="{805670CA-3313-4014-9C00-3B9739FB10A1}" type="presOf" srcId="{6018060B-9408-4E2D-BA51-E04482A9A766}" destId="{7C3C368F-0E27-4828-B0F2-C02D97ABA441}" srcOrd="0" destOrd="0" presId="urn:microsoft.com/office/officeart/2009/layout/CirclePictureHierarchy"/>
    <dgm:cxn modelId="{7F8CBB01-7239-4880-9CA1-4DDA0B89A43F}" type="presOf" srcId="{74149934-A261-4C1D-8E73-6FB9479EC680}" destId="{30820A10-C88C-4D2A-91B6-4A93D18FD03A}" srcOrd="0" destOrd="0" presId="urn:microsoft.com/office/officeart/2009/layout/CirclePictureHierarchy"/>
    <dgm:cxn modelId="{12DCCC22-6C96-42AD-9AC1-DBFCAB19C8D4}" type="presOf" srcId="{8BE92BDC-69A3-4B9C-B8EB-BB4AEF874CC1}" destId="{F2FD94B0-9C96-4644-A9C8-09197CBAC5FA}" srcOrd="0" destOrd="0" presId="urn:microsoft.com/office/officeart/2009/layout/CirclePictureHierarchy"/>
    <dgm:cxn modelId="{2EDCEF2D-A8BC-4A8B-AB2A-8D22D6C5F65F}" srcId="{8FCCCD5A-DAAF-45B4-B46E-F2C8CA6F7B86}" destId="{F0970DAB-F6C1-44D6-975C-DFE1872BEFC1}" srcOrd="2" destOrd="0" parTransId="{2B3C1BD4-66BC-43D9-9E1F-3D005B6384BF}" sibTransId="{D808567E-3D14-446B-A42A-91783D2BEA5E}"/>
    <dgm:cxn modelId="{4E7A4BED-D667-41FB-B379-5BBACE4D3770}" type="presOf" srcId="{E49AE2E1-4435-40CD-9864-F728522C4632}" destId="{9AAD5734-08FE-4DA4-A289-C6B0F2A5FBE6}" srcOrd="0" destOrd="0" presId="urn:microsoft.com/office/officeart/2009/layout/CirclePictureHierarchy"/>
    <dgm:cxn modelId="{7413809F-6D1D-41D8-9DE3-4601141E9CAA}" type="presOf" srcId="{44700F56-5B95-461A-8A8B-52F91ED3381F}" destId="{3BCDCA0C-D683-4865-8A23-8D6320E2AFA3}" srcOrd="0" destOrd="0" presId="urn:microsoft.com/office/officeart/2009/layout/CirclePictureHierarchy"/>
    <dgm:cxn modelId="{ED812D99-E398-4CA9-97F4-43B2F0B3E648}" type="presOf" srcId="{D203BCE2-7CEB-4F48-B581-2D8D4B3A17EB}" destId="{60C4F27A-06EF-4918-8122-5CB127C244CA}" srcOrd="0" destOrd="0" presId="urn:microsoft.com/office/officeart/2009/layout/CirclePictureHierarchy"/>
    <dgm:cxn modelId="{3B12B982-83D7-4E34-A0D7-32FB1CAA3DEF}" srcId="{90005255-AEA8-474E-BD5C-31E2837C6D93}" destId="{0602FFF2-F0AE-4A77-A11C-C145A001E6AB}" srcOrd="0" destOrd="0" parTransId="{EF6F1716-C0AB-49EA-B0DD-067F7DB7D6FF}" sibTransId="{FABFB613-8BAD-4AD9-BF9B-E9AD7224487E}"/>
    <dgm:cxn modelId="{78FBF945-25DB-465F-9420-C74EE90A642E}" type="presOf" srcId="{94571B0D-7ABC-4054-9C5F-BD05C46C843A}" destId="{FD3E34A7-9674-4028-AEAD-F4DE37A46EFB}" srcOrd="0" destOrd="0" presId="urn:microsoft.com/office/officeart/2009/layout/CirclePictureHierarchy"/>
    <dgm:cxn modelId="{B19CF75A-BDC7-4BC9-A1BE-A40566CDD369}" srcId="{1AD85489-20C7-404E-BE40-732B6E44868E}" destId="{371AAB57-6665-4724-B787-E6F5F2577D89}" srcOrd="0" destOrd="0" parTransId="{B83BDB8D-D67B-4C8A-BA49-5DEFB02265FE}" sibTransId="{9C21A431-CDEC-48E3-88EA-DE70B6495957}"/>
    <dgm:cxn modelId="{F83AEDE0-2BCD-4286-BDE1-C0E61062569D}" type="presOf" srcId="{713290D2-E5AE-49E3-A4EF-74FC2D3378BB}" destId="{38F3100C-76EC-4284-A7BB-3BA66BDCBA94}" srcOrd="0" destOrd="0" presId="urn:microsoft.com/office/officeart/2009/layout/CirclePictureHierarchy"/>
    <dgm:cxn modelId="{AFBE5EF7-CB83-46AF-8866-C177CCB89272}" type="presOf" srcId="{D6998FC8-DCCA-403B-97C5-A7EEBBB9574E}" destId="{D7E32E7A-3D15-4808-BDC1-27545A4593C3}" srcOrd="0" destOrd="0" presId="urn:microsoft.com/office/officeart/2009/layout/CirclePictureHierarchy"/>
    <dgm:cxn modelId="{0799C4C6-BECE-4ECB-A619-C2B1EE5C3D48}" type="presOf" srcId="{ACF849CC-E9DE-4167-AD32-43F4D394A58D}" destId="{8C2067AC-6F46-44EA-99B2-9E9FCE8CA72A}" srcOrd="0" destOrd="0" presId="urn:microsoft.com/office/officeart/2009/layout/CirclePictureHierarchy"/>
    <dgm:cxn modelId="{098F69EC-62B4-4767-B544-93C894A8916B}" type="presOf" srcId="{7BF164B8-B030-4AB1-919D-E1E9695DE9A3}" destId="{2A7EB509-F17C-4C84-AA97-67B7AA795C8D}" srcOrd="0" destOrd="0" presId="urn:microsoft.com/office/officeart/2009/layout/CirclePictureHierarchy"/>
    <dgm:cxn modelId="{37225A31-5947-4867-8B6A-353939C99924}" type="presOf" srcId="{F81B485E-ED0C-493B-AD3E-3E8CCAFB1074}" destId="{57FDA32B-C227-40C4-A277-A3C84EC6D83E}" srcOrd="0" destOrd="0" presId="urn:microsoft.com/office/officeart/2009/layout/CirclePictureHierarchy"/>
    <dgm:cxn modelId="{57EFC12F-84CA-40E3-8F56-B32E1AD5D64D}" srcId="{04E55C3C-1208-4C45-B81E-4DD7774238CA}" destId="{1AD85489-20C7-404E-BE40-732B6E44868E}" srcOrd="0" destOrd="0" parTransId="{77FD2324-E4E0-4879-AFCE-2FB746D35EDD}" sibTransId="{DC507E77-5522-48DD-B062-381152C63308}"/>
    <dgm:cxn modelId="{BCBAF080-1D06-4B92-A0D7-742E191732FA}" srcId="{22B9DC2D-CF9C-48DC-B679-F3FB699DDAED}" destId="{4478D6AD-9676-48A2-BE24-C0E0E4CD6AB0}" srcOrd="1" destOrd="0" parTransId="{974A4253-6333-4403-B6F5-FDC605BCE1C3}" sibTransId="{F83CBEFB-B8AD-4E03-AD74-908A60875A9A}"/>
    <dgm:cxn modelId="{B23E7292-822A-49E3-8B92-056D6E870262}" type="presParOf" srcId="{083F26AE-F3AE-4BE8-9E10-088F6F39D4A7}" destId="{DD81D586-B334-45DE-AFFD-97443691D0AE}" srcOrd="0" destOrd="0" presId="urn:microsoft.com/office/officeart/2009/layout/CirclePictureHierarchy"/>
    <dgm:cxn modelId="{778CE5DE-3D2B-4CD5-BDB4-9132FC8086F2}" type="presParOf" srcId="{DD81D586-B334-45DE-AFFD-97443691D0AE}" destId="{80216A86-FD42-4908-BAB8-673C206C5D33}" srcOrd="0" destOrd="0" presId="urn:microsoft.com/office/officeart/2009/layout/CirclePictureHierarchy"/>
    <dgm:cxn modelId="{A1F00C06-E789-4F72-BB4A-7190D0CEF9D1}" type="presParOf" srcId="{80216A86-FD42-4908-BAB8-673C206C5D33}" destId="{EEFC01E8-64B2-4097-9262-61D68D93CE4F}" srcOrd="0" destOrd="0" presId="urn:microsoft.com/office/officeart/2009/layout/CirclePictureHierarchy"/>
    <dgm:cxn modelId="{7C49BECC-EBEE-4010-9B60-26E2E58E031A}" type="presParOf" srcId="{80216A86-FD42-4908-BAB8-673C206C5D33}" destId="{39F19C69-9A8B-412F-A3CD-3311152FC843}" srcOrd="1" destOrd="0" presId="urn:microsoft.com/office/officeart/2009/layout/CirclePictureHierarchy"/>
    <dgm:cxn modelId="{CA10A423-CDFE-475C-A7A1-807BC37EDDBA}" type="presParOf" srcId="{DD81D586-B334-45DE-AFFD-97443691D0AE}" destId="{77670AE1-6426-47ED-9A1C-1B25196009AE}" srcOrd="1" destOrd="0" presId="urn:microsoft.com/office/officeart/2009/layout/CirclePictureHierarchy"/>
    <dgm:cxn modelId="{B03A118C-049E-446C-9DE0-8A20A0327A48}" type="presParOf" srcId="{77670AE1-6426-47ED-9A1C-1B25196009AE}" destId="{10815E3B-4D83-4620-8BB8-C353ACE84F2C}" srcOrd="0" destOrd="0" presId="urn:microsoft.com/office/officeart/2009/layout/CirclePictureHierarchy"/>
    <dgm:cxn modelId="{F146EA11-D3FD-49C1-BDF0-363A9557F0A8}" type="presParOf" srcId="{77670AE1-6426-47ED-9A1C-1B25196009AE}" destId="{D1BBC9C0-61E3-494A-AD82-CEEB650E185B}" srcOrd="1" destOrd="0" presId="urn:microsoft.com/office/officeart/2009/layout/CirclePictureHierarchy"/>
    <dgm:cxn modelId="{ED427DE4-199C-4CC6-8F9E-01629F196276}" type="presParOf" srcId="{D1BBC9C0-61E3-494A-AD82-CEEB650E185B}" destId="{3C79B3B2-3B11-4A94-B4DA-50E132DA8AAF}" srcOrd="0" destOrd="0" presId="urn:microsoft.com/office/officeart/2009/layout/CirclePictureHierarchy"/>
    <dgm:cxn modelId="{83011C17-D389-4FFC-BF55-D65237E479D9}" type="presParOf" srcId="{3C79B3B2-3B11-4A94-B4DA-50E132DA8AAF}" destId="{E3BB08C7-1CD1-481B-8406-7FF08C56542F}" srcOrd="0" destOrd="0" presId="urn:microsoft.com/office/officeart/2009/layout/CirclePictureHierarchy"/>
    <dgm:cxn modelId="{369212C3-CEA6-4455-83F8-1E0929137F3C}" type="presParOf" srcId="{3C79B3B2-3B11-4A94-B4DA-50E132DA8AAF}" destId="{147AD9F4-91F3-4738-861D-02F2AF5905F8}" srcOrd="1" destOrd="0" presId="urn:microsoft.com/office/officeart/2009/layout/CirclePictureHierarchy"/>
    <dgm:cxn modelId="{D105523A-5B0A-4308-B5E4-74B64B3FB930}" type="presParOf" srcId="{D1BBC9C0-61E3-494A-AD82-CEEB650E185B}" destId="{5CA6E0F4-15E1-4E84-9BFA-38FF49F2BC7F}" srcOrd="1" destOrd="0" presId="urn:microsoft.com/office/officeart/2009/layout/CirclePictureHierarchy"/>
    <dgm:cxn modelId="{5FD96BB4-5922-4FF5-BA3F-6D4C5849AF01}" type="presParOf" srcId="{77670AE1-6426-47ED-9A1C-1B25196009AE}" destId="{CFA2AD54-E211-4378-82F5-2A7642B4A147}" srcOrd="2" destOrd="0" presId="urn:microsoft.com/office/officeart/2009/layout/CirclePictureHierarchy"/>
    <dgm:cxn modelId="{9DBB7431-AE74-4B78-99F1-5F2CC01883CE}" type="presParOf" srcId="{77670AE1-6426-47ED-9A1C-1B25196009AE}" destId="{B76A56E3-A148-402E-BEB5-122187B6EE85}" srcOrd="3" destOrd="0" presId="urn:microsoft.com/office/officeart/2009/layout/CirclePictureHierarchy"/>
    <dgm:cxn modelId="{C24F50B2-7247-4A8F-B9D2-398A1055C290}" type="presParOf" srcId="{B76A56E3-A148-402E-BEB5-122187B6EE85}" destId="{84070D5F-E3A5-4D66-BC9B-27838E1A97D7}" srcOrd="0" destOrd="0" presId="urn:microsoft.com/office/officeart/2009/layout/CirclePictureHierarchy"/>
    <dgm:cxn modelId="{859E6011-FBCE-4FDD-A6A1-6DA45F88940C}" type="presParOf" srcId="{84070D5F-E3A5-4D66-BC9B-27838E1A97D7}" destId="{6DCFB6FA-EFB0-4BF2-AB77-C7BEED06A7F0}" srcOrd="0" destOrd="0" presId="urn:microsoft.com/office/officeart/2009/layout/CirclePictureHierarchy"/>
    <dgm:cxn modelId="{47D1012B-74C5-4F81-B639-8DFED5E3A447}" type="presParOf" srcId="{84070D5F-E3A5-4D66-BC9B-27838E1A97D7}" destId="{436D9161-0094-454C-81B6-D680DF961E24}" srcOrd="1" destOrd="0" presId="urn:microsoft.com/office/officeart/2009/layout/CirclePictureHierarchy"/>
    <dgm:cxn modelId="{C0461B97-43F2-45E7-A22A-21FF80424303}" type="presParOf" srcId="{B76A56E3-A148-402E-BEB5-122187B6EE85}" destId="{99EC318E-2DB3-4B38-AB07-1B0801A496C7}" srcOrd="1" destOrd="0" presId="urn:microsoft.com/office/officeart/2009/layout/CirclePictureHierarchy"/>
    <dgm:cxn modelId="{EE574758-6DA4-4044-9F07-300BAED3C768}" type="presParOf" srcId="{77670AE1-6426-47ED-9A1C-1B25196009AE}" destId="{64DE143B-367F-4703-A5D2-CBDB4934C287}" srcOrd="4" destOrd="0" presId="urn:microsoft.com/office/officeart/2009/layout/CirclePictureHierarchy"/>
    <dgm:cxn modelId="{80004441-E836-4247-8207-E32C47E057AA}" type="presParOf" srcId="{77670AE1-6426-47ED-9A1C-1B25196009AE}" destId="{45475B4E-74E3-45D9-8027-1A211BFA3274}" srcOrd="5" destOrd="0" presId="urn:microsoft.com/office/officeart/2009/layout/CirclePictureHierarchy"/>
    <dgm:cxn modelId="{047861D2-3714-4AE7-BA44-491CF610951E}" type="presParOf" srcId="{45475B4E-74E3-45D9-8027-1A211BFA3274}" destId="{B9B9FFD5-B1DD-4D06-B293-6A5782D83920}" srcOrd="0" destOrd="0" presId="urn:microsoft.com/office/officeart/2009/layout/CirclePictureHierarchy"/>
    <dgm:cxn modelId="{C2A6AE81-3D37-4D9C-9E89-B23E502C3C51}" type="presParOf" srcId="{B9B9FFD5-B1DD-4D06-B293-6A5782D83920}" destId="{7AE5002F-AC87-4E38-89C4-0954FCA60FD2}" srcOrd="0" destOrd="0" presId="urn:microsoft.com/office/officeart/2009/layout/CirclePictureHierarchy"/>
    <dgm:cxn modelId="{AC48DD3D-1FD7-485D-A0ED-F0D326219042}" type="presParOf" srcId="{B9B9FFD5-B1DD-4D06-B293-6A5782D83920}" destId="{C97D1D26-73FD-49B5-AD08-7055AFDA9384}" srcOrd="1" destOrd="0" presId="urn:microsoft.com/office/officeart/2009/layout/CirclePictureHierarchy"/>
    <dgm:cxn modelId="{198AB3C3-4ED0-4059-B7D3-100A5074235A}" type="presParOf" srcId="{45475B4E-74E3-45D9-8027-1A211BFA3274}" destId="{09206A9E-4980-46FA-96FE-89C34DA0DA02}" srcOrd="1" destOrd="0" presId="urn:microsoft.com/office/officeart/2009/layout/CirclePictureHierarchy"/>
    <dgm:cxn modelId="{9EF22335-C88C-4802-8990-A80904BBC460}" type="presParOf" srcId="{09206A9E-4980-46FA-96FE-89C34DA0DA02}" destId="{E1371D59-D69C-4807-9B5F-B30578B4074E}" srcOrd="0" destOrd="0" presId="urn:microsoft.com/office/officeart/2009/layout/CirclePictureHierarchy"/>
    <dgm:cxn modelId="{A43FE05A-F1DC-49BB-94B0-968E67632DFD}" type="presParOf" srcId="{09206A9E-4980-46FA-96FE-89C34DA0DA02}" destId="{3E7FE6DB-2F37-4850-B838-2B63DAC54C27}" srcOrd="1" destOrd="0" presId="urn:microsoft.com/office/officeart/2009/layout/CirclePictureHierarchy"/>
    <dgm:cxn modelId="{1D33960F-D143-4A90-A979-674919366CC2}" type="presParOf" srcId="{3E7FE6DB-2F37-4850-B838-2B63DAC54C27}" destId="{911404A1-88E3-4D41-8653-49E7D7FA56A3}" srcOrd="0" destOrd="0" presId="urn:microsoft.com/office/officeart/2009/layout/CirclePictureHierarchy"/>
    <dgm:cxn modelId="{783088C1-70D5-40CB-8FF7-CD5B9176A86D}" type="presParOf" srcId="{911404A1-88E3-4D41-8653-49E7D7FA56A3}" destId="{B570ECD8-88D0-4A79-98C9-99908A688740}" srcOrd="0" destOrd="0" presId="urn:microsoft.com/office/officeart/2009/layout/CirclePictureHierarchy"/>
    <dgm:cxn modelId="{8F481E62-5222-43DB-B5D4-7D4EC1ECC5C7}" type="presParOf" srcId="{911404A1-88E3-4D41-8653-49E7D7FA56A3}" destId="{D72BC644-CE7D-4157-8288-75C5A3F5ACD4}" srcOrd="1" destOrd="0" presId="urn:microsoft.com/office/officeart/2009/layout/CirclePictureHierarchy"/>
    <dgm:cxn modelId="{05EDA759-C5E5-464D-89F5-618FF4104B25}" type="presParOf" srcId="{3E7FE6DB-2F37-4850-B838-2B63DAC54C27}" destId="{652C149D-80FF-4059-BED9-9F28C8DFEC30}" srcOrd="1" destOrd="0" presId="urn:microsoft.com/office/officeart/2009/layout/CirclePictureHierarchy"/>
    <dgm:cxn modelId="{1046D006-8DAD-44D5-9EA3-EBAA0C54A710}" type="presParOf" srcId="{652C149D-80FF-4059-BED9-9F28C8DFEC30}" destId="{0F798520-A789-4B41-ACC0-E97D9FCE64D1}" srcOrd="0" destOrd="0" presId="urn:microsoft.com/office/officeart/2009/layout/CirclePictureHierarchy"/>
    <dgm:cxn modelId="{07581FD6-0233-4CBA-BDEC-7982BA55C3B7}" type="presParOf" srcId="{652C149D-80FF-4059-BED9-9F28C8DFEC30}" destId="{2F98C071-0798-4720-817C-DD39E2875D69}" srcOrd="1" destOrd="0" presId="urn:microsoft.com/office/officeart/2009/layout/CirclePictureHierarchy"/>
    <dgm:cxn modelId="{17633C96-FDDA-4863-B6C4-890AC343AED7}" type="presParOf" srcId="{2F98C071-0798-4720-817C-DD39E2875D69}" destId="{A7816324-00B3-4B06-ABF7-F2EDF1592B28}" srcOrd="0" destOrd="0" presId="urn:microsoft.com/office/officeart/2009/layout/CirclePictureHierarchy"/>
    <dgm:cxn modelId="{9FDAC7E0-E1B3-4CD0-9E20-C390AE5FEF23}" type="presParOf" srcId="{A7816324-00B3-4B06-ABF7-F2EDF1592B28}" destId="{F1766465-32D2-40E4-A3FA-1F57F3501D39}" srcOrd="0" destOrd="0" presId="urn:microsoft.com/office/officeart/2009/layout/CirclePictureHierarchy"/>
    <dgm:cxn modelId="{48726200-60AC-4F6B-ABF6-1E43A4DA6E2B}" type="presParOf" srcId="{A7816324-00B3-4B06-ABF7-F2EDF1592B28}" destId="{F4F3E8EB-C275-42A6-BED7-003F70049DA1}" srcOrd="1" destOrd="0" presId="urn:microsoft.com/office/officeart/2009/layout/CirclePictureHierarchy"/>
    <dgm:cxn modelId="{3FB06024-D109-40E1-AC63-C0EE82730781}" type="presParOf" srcId="{2F98C071-0798-4720-817C-DD39E2875D69}" destId="{B3C648C5-E1C7-41C9-9A46-9ED40FAF1258}" srcOrd="1" destOrd="0" presId="urn:microsoft.com/office/officeart/2009/layout/CirclePictureHierarchy"/>
    <dgm:cxn modelId="{0E475C83-5AA4-4057-A422-F1B56D5581FA}" type="presParOf" srcId="{B3C648C5-E1C7-41C9-9A46-9ED40FAF1258}" destId="{372D5A14-B7F4-42BF-B87C-68DDAFF95C40}" srcOrd="0" destOrd="0" presId="urn:microsoft.com/office/officeart/2009/layout/CirclePictureHierarchy"/>
    <dgm:cxn modelId="{07C6022E-85ED-4A95-B4B6-2AE1B1312607}" type="presParOf" srcId="{B3C648C5-E1C7-41C9-9A46-9ED40FAF1258}" destId="{2CF0E50E-1A9E-4AEC-BA33-0C46F0EE8DD8}" srcOrd="1" destOrd="0" presId="urn:microsoft.com/office/officeart/2009/layout/CirclePictureHierarchy"/>
    <dgm:cxn modelId="{84913476-79A1-4968-A5FD-DFD326B4091D}" type="presParOf" srcId="{2CF0E50E-1A9E-4AEC-BA33-0C46F0EE8DD8}" destId="{3E3D3806-4B7D-43FD-AD6F-DDF92A8508E2}" srcOrd="0" destOrd="0" presId="urn:microsoft.com/office/officeart/2009/layout/CirclePictureHierarchy"/>
    <dgm:cxn modelId="{B26987FD-3E44-42F8-B78C-92F804835E32}" type="presParOf" srcId="{3E3D3806-4B7D-43FD-AD6F-DDF92A8508E2}" destId="{8B15D1FC-5EF3-425E-ADA2-CBE4552FCD90}" srcOrd="0" destOrd="0" presId="urn:microsoft.com/office/officeart/2009/layout/CirclePictureHierarchy"/>
    <dgm:cxn modelId="{A15EC0CD-CF4B-4911-8A56-3815789247D1}" type="presParOf" srcId="{3E3D3806-4B7D-43FD-AD6F-DDF92A8508E2}" destId="{ED0ECD22-9E1D-4969-BBEC-AD3443BAF9E9}" srcOrd="1" destOrd="0" presId="urn:microsoft.com/office/officeart/2009/layout/CirclePictureHierarchy"/>
    <dgm:cxn modelId="{D0D4B961-C637-4EE3-8D84-798C195888AA}" type="presParOf" srcId="{2CF0E50E-1A9E-4AEC-BA33-0C46F0EE8DD8}" destId="{DCE113D0-A2EE-4ED9-BB55-05DBF0E2CE48}" srcOrd="1" destOrd="0" presId="urn:microsoft.com/office/officeart/2009/layout/CirclePictureHierarchy"/>
    <dgm:cxn modelId="{6DD620F8-74CC-4839-A186-40F0AD6E1195}" type="presParOf" srcId="{DCE113D0-A2EE-4ED9-BB55-05DBF0E2CE48}" destId="{70D1363E-1ACA-48D3-9807-74031EDEBDB1}" srcOrd="0" destOrd="0" presId="urn:microsoft.com/office/officeart/2009/layout/CirclePictureHierarchy"/>
    <dgm:cxn modelId="{3C09981C-E20B-4C51-A512-75BC8BBE9326}" type="presParOf" srcId="{DCE113D0-A2EE-4ED9-BB55-05DBF0E2CE48}" destId="{C2C1D64A-7DD7-42FD-84F2-18F4917E1964}" srcOrd="1" destOrd="0" presId="urn:microsoft.com/office/officeart/2009/layout/CirclePictureHierarchy"/>
    <dgm:cxn modelId="{E1380003-F73A-4292-9A81-624931ABD4A9}" type="presParOf" srcId="{C2C1D64A-7DD7-42FD-84F2-18F4917E1964}" destId="{26F7A8E5-945A-4A72-BEB7-694391688CF8}" srcOrd="0" destOrd="0" presId="urn:microsoft.com/office/officeart/2009/layout/CirclePictureHierarchy"/>
    <dgm:cxn modelId="{178658E1-5B01-4335-AE5E-CF3B4BE30C81}" type="presParOf" srcId="{26F7A8E5-945A-4A72-BEB7-694391688CF8}" destId="{FEB116A8-B41F-49CC-8AA4-48AE31FDF7F1}" srcOrd="0" destOrd="0" presId="urn:microsoft.com/office/officeart/2009/layout/CirclePictureHierarchy"/>
    <dgm:cxn modelId="{91A875EA-CFC0-47CF-BE3D-CB6AA0E0FE37}" type="presParOf" srcId="{26F7A8E5-945A-4A72-BEB7-694391688CF8}" destId="{EB099435-E9BF-4A55-BB1F-96156888AACA}" srcOrd="1" destOrd="0" presId="urn:microsoft.com/office/officeart/2009/layout/CirclePictureHierarchy"/>
    <dgm:cxn modelId="{01EC0379-8F5C-49A2-A271-8BFD5DF03CB9}" type="presParOf" srcId="{C2C1D64A-7DD7-42FD-84F2-18F4917E1964}" destId="{DFE5A11B-DA08-492C-9533-3420C9074145}" srcOrd="1" destOrd="0" presId="urn:microsoft.com/office/officeart/2009/layout/CirclePictureHierarchy"/>
    <dgm:cxn modelId="{E2F3A1CE-1390-48EC-9135-A73DED9AD04A}" type="presParOf" srcId="{DFE5A11B-DA08-492C-9533-3420C9074145}" destId="{8C2067AC-6F46-44EA-99B2-9E9FCE8CA72A}" srcOrd="0" destOrd="0" presId="urn:microsoft.com/office/officeart/2009/layout/CirclePictureHierarchy"/>
    <dgm:cxn modelId="{9AE23C05-1DB3-4275-84EE-00EE7C03F3B0}" type="presParOf" srcId="{DFE5A11B-DA08-492C-9533-3420C9074145}" destId="{03789B4A-CC66-43DA-8091-0CC9C140B6F2}" srcOrd="1" destOrd="0" presId="urn:microsoft.com/office/officeart/2009/layout/CirclePictureHierarchy"/>
    <dgm:cxn modelId="{9BF7382D-BA5E-4C4B-AE86-20BDAD407D42}" type="presParOf" srcId="{03789B4A-CC66-43DA-8091-0CC9C140B6F2}" destId="{3839B4F0-2894-4F66-B197-BB74DF4B31B8}" srcOrd="0" destOrd="0" presId="urn:microsoft.com/office/officeart/2009/layout/CirclePictureHierarchy"/>
    <dgm:cxn modelId="{1550138E-C15A-441B-A758-4645571C4563}" type="presParOf" srcId="{3839B4F0-2894-4F66-B197-BB74DF4B31B8}" destId="{B1DC8FBE-F2B0-46D2-9EC2-CF2F51CE5ABE}" srcOrd="0" destOrd="0" presId="urn:microsoft.com/office/officeart/2009/layout/CirclePictureHierarchy"/>
    <dgm:cxn modelId="{A72940E8-C8FF-434A-AF98-137789C3267A}" type="presParOf" srcId="{3839B4F0-2894-4F66-B197-BB74DF4B31B8}" destId="{690CF925-47B2-4B0F-87D0-A470E07CBFD2}" srcOrd="1" destOrd="0" presId="urn:microsoft.com/office/officeart/2009/layout/CirclePictureHierarchy"/>
    <dgm:cxn modelId="{713B4C66-9FA2-4A5F-B42F-983B8E148A3C}" type="presParOf" srcId="{03789B4A-CC66-43DA-8091-0CC9C140B6F2}" destId="{2A99CC82-D14C-4BC1-9AB4-BBC402995F61}" srcOrd="1" destOrd="0" presId="urn:microsoft.com/office/officeart/2009/layout/CirclePictureHierarchy"/>
    <dgm:cxn modelId="{D407CE65-4EAE-421D-9444-FEC9C1F36B31}" type="presParOf" srcId="{2A99CC82-D14C-4BC1-9AB4-BBC402995F61}" destId="{22480012-81B9-4EFD-AF3F-D040EB2AE967}" srcOrd="0" destOrd="0" presId="urn:microsoft.com/office/officeart/2009/layout/CirclePictureHierarchy"/>
    <dgm:cxn modelId="{2AECDB58-7D28-454F-8B40-2FE9A5FB5968}" type="presParOf" srcId="{2A99CC82-D14C-4BC1-9AB4-BBC402995F61}" destId="{EFD24F92-E665-4292-A337-0F96E599F0BD}" srcOrd="1" destOrd="0" presId="urn:microsoft.com/office/officeart/2009/layout/CirclePictureHierarchy"/>
    <dgm:cxn modelId="{C4809D54-EF76-440D-8A62-0DBA6276C652}" type="presParOf" srcId="{EFD24F92-E665-4292-A337-0F96E599F0BD}" destId="{0CE98B86-6A63-4683-8486-FD83787FB0BA}" srcOrd="0" destOrd="0" presId="urn:microsoft.com/office/officeart/2009/layout/CirclePictureHierarchy"/>
    <dgm:cxn modelId="{1BB06390-43E5-4B10-A77C-5551B092A1DE}" type="presParOf" srcId="{0CE98B86-6A63-4683-8486-FD83787FB0BA}" destId="{D0291F3C-571F-4F9F-AAB9-7A320423056E}" srcOrd="0" destOrd="0" presId="urn:microsoft.com/office/officeart/2009/layout/CirclePictureHierarchy"/>
    <dgm:cxn modelId="{0E6FF10A-3056-442A-BBCA-16E602055966}" type="presParOf" srcId="{0CE98B86-6A63-4683-8486-FD83787FB0BA}" destId="{3F04ECB1-6EDE-42BE-AE68-E0EEA6CF3BD9}" srcOrd="1" destOrd="0" presId="urn:microsoft.com/office/officeart/2009/layout/CirclePictureHierarchy"/>
    <dgm:cxn modelId="{E3F2EFDA-4D5F-41DE-8624-563E7F938664}" type="presParOf" srcId="{EFD24F92-E665-4292-A337-0F96E599F0BD}" destId="{7CF770F3-3780-49BA-9CB9-5FA1C27DB831}" srcOrd="1" destOrd="0" presId="urn:microsoft.com/office/officeart/2009/layout/CirclePictureHierarchy"/>
    <dgm:cxn modelId="{8269AFF4-088D-4A0B-947F-1CBF410428A7}" type="presParOf" srcId="{2A99CC82-D14C-4BC1-9AB4-BBC402995F61}" destId="{C2C15B08-0D34-46C8-B20F-C2CF99E54043}" srcOrd="2" destOrd="0" presId="urn:microsoft.com/office/officeart/2009/layout/CirclePictureHierarchy"/>
    <dgm:cxn modelId="{36DE966A-A0B3-47B0-91E3-98C5F8F4D0F9}" type="presParOf" srcId="{2A99CC82-D14C-4BC1-9AB4-BBC402995F61}" destId="{D00EE41A-3840-4DB9-93FB-94B39896316F}" srcOrd="3" destOrd="0" presId="urn:microsoft.com/office/officeart/2009/layout/CirclePictureHierarchy"/>
    <dgm:cxn modelId="{088347DA-8D2E-402F-ACE8-4EA707999729}" type="presParOf" srcId="{D00EE41A-3840-4DB9-93FB-94B39896316F}" destId="{BFE078D9-249A-411F-BA13-31C8A07D424D}" srcOrd="0" destOrd="0" presId="urn:microsoft.com/office/officeart/2009/layout/CirclePictureHierarchy"/>
    <dgm:cxn modelId="{5B3ACB91-1754-4BEE-93F1-B66829E4132A}" type="presParOf" srcId="{BFE078D9-249A-411F-BA13-31C8A07D424D}" destId="{C09FE709-48CE-4020-AF70-3F88AD4B9035}" srcOrd="0" destOrd="0" presId="urn:microsoft.com/office/officeart/2009/layout/CirclePictureHierarchy"/>
    <dgm:cxn modelId="{716B37BC-9D90-4ACA-A21C-929290B5B2F9}" type="presParOf" srcId="{BFE078D9-249A-411F-BA13-31C8A07D424D}" destId="{AEE2CEBE-6553-414A-86A5-586570E05351}" srcOrd="1" destOrd="0" presId="urn:microsoft.com/office/officeart/2009/layout/CirclePictureHierarchy"/>
    <dgm:cxn modelId="{332DAD41-BF0B-45F6-8350-92344B375C98}" type="presParOf" srcId="{D00EE41A-3840-4DB9-93FB-94B39896316F}" destId="{0BAD8C46-754B-4B6F-B297-6EE119ED68C5}" srcOrd="1" destOrd="0" presId="urn:microsoft.com/office/officeart/2009/layout/CirclePictureHierarchy"/>
    <dgm:cxn modelId="{1B5A7369-94CE-478E-AF12-AE66741611D5}" type="presParOf" srcId="{2A99CC82-D14C-4BC1-9AB4-BBC402995F61}" destId="{7D67418D-A0B3-4C54-B36D-34D6616F38C0}" srcOrd="4" destOrd="0" presId="urn:microsoft.com/office/officeart/2009/layout/CirclePictureHierarchy"/>
    <dgm:cxn modelId="{D4123146-3BED-4AB8-BDC4-EBCB101F965A}" type="presParOf" srcId="{2A99CC82-D14C-4BC1-9AB4-BBC402995F61}" destId="{2EFE8600-86D4-4101-AAD7-6652BBEFEEE3}" srcOrd="5" destOrd="0" presId="urn:microsoft.com/office/officeart/2009/layout/CirclePictureHierarchy"/>
    <dgm:cxn modelId="{4D1285BD-419B-46D6-B708-755B793F27F0}" type="presParOf" srcId="{2EFE8600-86D4-4101-AAD7-6652BBEFEEE3}" destId="{26195556-160D-4A67-B577-8761ED2D9670}" srcOrd="0" destOrd="0" presId="urn:microsoft.com/office/officeart/2009/layout/CirclePictureHierarchy"/>
    <dgm:cxn modelId="{F81B1EEC-3E6D-46DE-86A1-F649D0107FD4}" type="presParOf" srcId="{26195556-160D-4A67-B577-8761ED2D9670}" destId="{E5DEEDDD-7613-4CC3-B4BF-2D2899F2B19A}" srcOrd="0" destOrd="0" presId="urn:microsoft.com/office/officeart/2009/layout/CirclePictureHierarchy"/>
    <dgm:cxn modelId="{72625EAF-1CEF-4E01-95BD-6AA1F412C85B}" type="presParOf" srcId="{26195556-160D-4A67-B577-8761ED2D9670}" destId="{8A66C6B3-17BA-44E0-B92D-5474DBB7C776}" srcOrd="1" destOrd="0" presId="urn:microsoft.com/office/officeart/2009/layout/CirclePictureHierarchy"/>
    <dgm:cxn modelId="{055C8188-92A0-42AC-A125-31707F048F4D}" type="presParOf" srcId="{2EFE8600-86D4-4101-AAD7-6652BBEFEEE3}" destId="{0800FA68-0BA6-4D15-87AD-9812287FC2B2}" srcOrd="1" destOrd="0" presId="urn:microsoft.com/office/officeart/2009/layout/CirclePictureHierarchy"/>
    <dgm:cxn modelId="{9F908806-B196-4005-B8F4-034E85A639B6}" type="presParOf" srcId="{DCE113D0-A2EE-4ED9-BB55-05DBF0E2CE48}" destId="{D7E32E7A-3D15-4808-BDC1-27545A4593C3}" srcOrd="2" destOrd="0" presId="urn:microsoft.com/office/officeart/2009/layout/CirclePictureHierarchy"/>
    <dgm:cxn modelId="{BE47BDC7-2CC1-426D-BA0E-1F16261299C3}" type="presParOf" srcId="{DCE113D0-A2EE-4ED9-BB55-05DBF0E2CE48}" destId="{1EA01365-FC36-4A51-A35A-031074C1B18B}" srcOrd="3" destOrd="0" presId="urn:microsoft.com/office/officeart/2009/layout/CirclePictureHierarchy"/>
    <dgm:cxn modelId="{621BBE13-B4BE-4D4D-BEC2-0C84CC5A0FC3}" type="presParOf" srcId="{1EA01365-FC36-4A51-A35A-031074C1B18B}" destId="{19E69594-56F3-48A2-87DB-329AB3E672AD}" srcOrd="0" destOrd="0" presId="urn:microsoft.com/office/officeart/2009/layout/CirclePictureHierarchy"/>
    <dgm:cxn modelId="{421AC72C-C55B-4B28-B864-5EB4A35A47A1}" type="presParOf" srcId="{19E69594-56F3-48A2-87DB-329AB3E672AD}" destId="{2DA88567-0EA0-46CB-AF04-FFF268425C2F}" srcOrd="0" destOrd="0" presId="urn:microsoft.com/office/officeart/2009/layout/CirclePictureHierarchy"/>
    <dgm:cxn modelId="{27E69039-D297-4DAF-9C0F-0D3E247D6BCB}" type="presParOf" srcId="{19E69594-56F3-48A2-87DB-329AB3E672AD}" destId="{CD25DBFF-06A1-4AF5-B770-6421E3947F2F}" srcOrd="1" destOrd="0" presId="urn:microsoft.com/office/officeart/2009/layout/CirclePictureHierarchy"/>
    <dgm:cxn modelId="{C23FB3FD-1DDD-433B-AC9B-4D13309A8000}" type="presParOf" srcId="{1EA01365-FC36-4A51-A35A-031074C1B18B}" destId="{D3DF1A37-AFDC-41F9-839C-81D02C43BE24}" srcOrd="1" destOrd="0" presId="urn:microsoft.com/office/officeart/2009/layout/CirclePictureHierarchy"/>
    <dgm:cxn modelId="{8D31A4D3-F620-425D-9B83-24D4CA969374}" type="presParOf" srcId="{D3DF1A37-AFDC-41F9-839C-81D02C43BE24}" destId="{F2FD94B0-9C96-4644-A9C8-09197CBAC5FA}" srcOrd="0" destOrd="0" presId="urn:microsoft.com/office/officeart/2009/layout/CirclePictureHierarchy"/>
    <dgm:cxn modelId="{73C54A5C-B332-4934-9C2F-C720B5B24DE5}" type="presParOf" srcId="{D3DF1A37-AFDC-41F9-839C-81D02C43BE24}" destId="{F543918D-8522-4E80-B0CE-46C79CF4C119}" srcOrd="1" destOrd="0" presId="urn:microsoft.com/office/officeart/2009/layout/CirclePictureHierarchy"/>
    <dgm:cxn modelId="{CDBFD28F-D4C8-45D5-95B6-6642A7F52E42}" type="presParOf" srcId="{F543918D-8522-4E80-B0CE-46C79CF4C119}" destId="{B976C672-1C3A-4D09-B8BC-47BD21B1E241}" srcOrd="0" destOrd="0" presId="urn:microsoft.com/office/officeart/2009/layout/CirclePictureHierarchy"/>
    <dgm:cxn modelId="{7CE538A0-E0B3-4606-B8E7-456B46E5F6B8}" type="presParOf" srcId="{B976C672-1C3A-4D09-B8BC-47BD21B1E241}" destId="{1AAE2EFF-66B1-4852-BF34-7246ADB68274}" srcOrd="0" destOrd="0" presId="urn:microsoft.com/office/officeart/2009/layout/CirclePictureHierarchy"/>
    <dgm:cxn modelId="{C13E9805-8F98-4C59-A0A6-FEAE0A401FB0}" type="presParOf" srcId="{B976C672-1C3A-4D09-B8BC-47BD21B1E241}" destId="{C8AA6AD2-D42C-455C-8CB5-8130FD326AAA}" srcOrd="1" destOrd="0" presId="urn:microsoft.com/office/officeart/2009/layout/CirclePictureHierarchy"/>
    <dgm:cxn modelId="{8FBFF995-40F6-4118-8382-647271EDEC72}" type="presParOf" srcId="{F543918D-8522-4E80-B0CE-46C79CF4C119}" destId="{1D38D260-98F6-42FC-92B3-55B3C330A636}" srcOrd="1" destOrd="0" presId="urn:microsoft.com/office/officeart/2009/layout/CirclePictureHierarchy"/>
    <dgm:cxn modelId="{5985CACC-6BD0-4D08-BFF8-5077228172A4}" type="presParOf" srcId="{1D38D260-98F6-42FC-92B3-55B3C330A636}" destId="{08D1CFE9-0443-4C33-AA91-A528BB5A1CCC}" srcOrd="0" destOrd="0" presId="urn:microsoft.com/office/officeart/2009/layout/CirclePictureHierarchy"/>
    <dgm:cxn modelId="{F93F9454-A2A6-439C-B6D0-1EF4B5A753D6}" type="presParOf" srcId="{1D38D260-98F6-42FC-92B3-55B3C330A636}" destId="{408C9E01-DF57-440E-826F-9C704C37DE8A}" srcOrd="1" destOrd="0" presId="urn:microsoft.com/office/officeart/2009/layout/CirclePictureHierarchy"/>
    <dgm:cxn modelId="{8BBCF06F-F362-4F53-ABB9-2420A01EE064}" type="presParOf" srcId="{408C9E01-DF57-440E-826F-9C704C37DE8A}" destId="{B2AEDDC1-709D-4E41-839E-0E894B70A257}" srcOrd="0" destOrd="0" presId="urn:microsoft.com/office/officeart/2009/layout/CirclePictureHierarchy"/>
    <dgm:cxn modelId="{6BB7574F-370E-4F3E-A4F7-E3B571590896}" type="presParOf" srcId="{B2AEDDC1-709D-4E41-839E-0E894B70A257}" destId="{EEDEDD91-56C9-45D8-8E50-BA567EE57C18}" srcOrd="0" destOrd="0" presId="urn:microsoft.com/office/officeart/2009/layout/CirclePictureHierarchy"/>
    <dgm:cxn modelId="{58006F65-CF3B-486C-A7B1-8358E8264DE4}" type="presParOf" srcId="{B2AEDDC1-709D-4E41-839E-0E894B70A257}" destId="{DB22E9E5-701E-482C-9E1D-C5B6C8706D78}" srcOrd="1" destOrd="0" presId="urn:microsoft.com/office/officeart/2009/layout/CirclePictureHierarchy"/>
    <dgm:cxn modelId="{612CEE66-CDD1-4AC2-BCB8-F1BF4115A15A}" type="presParOf" srcId="{408C9E01-DF57-440E-826F-9C704C37DE8A}" destId="{4BA2E20A-9545-4D99-AEC0-5BE1F9643526}" srcOrd="1" destOrd="0" presId="urn:microsoft.com/office/officeart/2009/layout/CirclePictureHierarchy"/>
    <dgm:cxn modelId="{02842E28-1309-452C-9E20-5959C686B3E5}" type="presParOf" srcId="{4BA2E20A-9545-4D99-AEC0-5BE1F9643526}" destId="{8E39D973-DED8-4D80-9BE3-1AC2FACEAB2D}" srcOrd="0" destOrd="0" presId="urn:microsoft.com/office/officeart/2009/layout/CirclePictureHierarchy"/>
    <dgm:cxn modelId="{7173696E-5B5D-498B-BFC9-51E920B71285}" type="presParOf" srcId="{4BA2E20A-9545-4D99-AEC0-5BE1F9643526}" destId="{3E517B2E-BAA8-41B7-A788-A345C8048AF1}" srcOrd="1" destOrd="0" presId="urn:microsoft.com/office/officeart/2009/layout/CirclePictureHierarchy"/>
    <dgm:cxn modelId="{8B77D2CA-DFDC-4055-810D-76DF8331EB80}" type="presParOf" srcId="{3E517B2E-BAA8-41B7-A788-A345C8048AF1}" destId="{2607AEF8-8255-4D6F-823F-33D9566D3293}" srcOrd="0" destOrd="0" presId="urn:microsoft.com/office/officeart/2009/layout/CirclePictureHierarchy"/>
    <dgm:cxn modelId="{14549B26-E76B-46A9-800D-E044CBC1D660}" type="presParOf" srcId="{2607AEF8-8255-4D6F-823F-33D9566D3293}" destId="{C4CD8DA6-F468-4297-8928-84EA4752C97C}" srcOrd="0" destOrd="0" presId="urn:microsoft.com/office/officeart/2009/layout/CirclePictureHierarchy"/>
    <dgm:cxn modelId="{3075DA81-E874-49FB-A5B9-F63F1354E265}" type="presParOf" srcId="{2607AEF8-8255-4D6F-823F-33D9566D3293}" destId="{F20CDC95-5AB8-4E76-A0D4-5F6EEBD8BECE}" srcOrd="1" destOrd="0" presId="urn:microsoft.com/office/officeart/2009/layout/CirclePictureHierarchy"/>
    <dgm:cxn modelId="{CE7565C3-2652-4099-96C4-48313506304B}" type="presParOf" srcId="{3E517B2E-BAA8-41B7-A788-A345C8048AF1}" destId="{815E34A6-E5EC-471A-9DF3-EC43D4F200A0}" srcOrd="1" destOrd="0" presId="urn:microsoft.com/office/officeart/2009/layout/CirclePictureHierarchy"/>
    <dgm:cxn modelId="{BA8B4E5E-40FD-41B8-9828-6B7B90A3C06A}" type="presParOf" srcId="{4BA2E20A-9545-4D99-AEC0-5BE1F9643526}" destId="{BF09E9A5-A3A2-4918-9EF1-58557603A510}" srcOrd="2" destOrd="0" presId="urn:microsoft.com/office/officeart/2009/layout/CirclePictureHierarchy"/>
    <dgm:cxn modelId="{A23BD3BA-FE3C-4948-BB20-04A07628F0EB}" type="presParOf" srcId="{4BA2E20A-9545-4D99-AEC0-5BE1F9643526}" destId="{642FC75C-A546-4704-ABFE-4023C2442613}" srcOrd="3" destOrd="0" presId="urn:microsoft.com/office/officeart/2009/layout/CirclePictureHierarchy"/>
    <dgm:cxn modelId="{F2FCA9DB-173F-47AC-8CB8-E12FCE2BEAE3}" type="presParOf" srcId="{642FC75C-A546-4704-ABFE-4023C2442613}" destId="{BF438E51-B96B-472E-A8CC-85B60CE9F31F}" srcOrd="0" destOrd="0" presId="urn:microsoft.com/office/officeart/2009/layout/CirclePictureHierarchy"/>
    <dgm:cxn modelId="{07F1602F-0CFF-4317-9CBF-0D4EF0D860B5}" type="presParOf" srcId="{BF438E51-B96B-472E-A8CC-85B60CE9F31F}" destId="{F49A8A8A-43AB-470C-B23F-F8F342C75EB0}" srcOrd="0" destOrd="0" presId="urn:microsoft.com/office/officeart/2009/layout/CirclePictureHierarchy"/>
    <dgm:cxn modelId="{BCE93FEB-6EBF-4B3E-9785-490CBC1CD2BA}" type="presParOf" srcId="{BF438E51-B96B-472E-A8CC-85B60CE9F31F}" destId="{86EB01C2-A0C0-41D2-AF85-B33625768ADE}" srcOrd="1" destOrd="0" presId="urn:microsoft.com/office/officeart/2009/layout/CirclePictureHierarchy"/>
    <dgm:cxn modelId="{B71FC887-DEEC-4E97-9661-4CDF77DCDA67}" type="presParOf" srcId="{642FC75C-A546-4704-ABFE-4023C2442613}" destId="{64E17B5F-03AB-4A03-9D28-F84CCC172603}" srcOrd="1" destOrd="0" presId="urn:microsoft.com/office/officeart/2009/layout/CirclePictureHierarchy"/>
    <dgm:cxn modelId="{CD65B480-5006-4D97-BDFE-0CA95D455017}" type="presParOf" srcId="{64E17B5F-03AB-4A03-9D28-F84CCC172603}" destId="{BDA4B3FB-5F69-4775-B2BE-93AC4E00E97A}" srcOrd="0" destOrd="0" presId="urn:microsoft.com/office/officeart/2009/layout/CirclePictureHierarchy"/>
    <dgm:cxn modelId="{66691FB8-D1DE-4FDF-8B09-6F95425733F3}" type="presParOf" srcId="{64E17B5F-03AB-4A03-9D28-F84CCC172603}" destId="{86D62412-77D7-4894-B132-CADA94BE55B5}" srcOrd="1" destOrd="0" presId="urn:microsoft.com/office/officeart/2009/layout/CirclePictureHierarchy"/>
    <dgm:cxn modelId="{634261AE-3B1B-4E91-BC34-231CE96E0A46}" type="presParOf" srcId="{86D62412-77D7-4894-B132-CADA94BE55B5}" destId="{B30ED1AA-179C-4218-8C7D-758C7BFBACEA}" srcOrd="0" destOrd="0" presId="urn:microsoft.com/office/officeart/2009/layout/CirclePictureHierarchy"/>
    <dgm:cxn modelId="{77E2A3B6-53F4-4F34-B5F5-424A9B4BFC5D}" type="presParOf" srcId="{B30ED1AA-179C-4218-8C7D-758C7BFBACEA}" destId="{F935E319-5490-4B90-B847-0A1129913006}" srcOrd="0" destOrd="0" presId="urn:microsoft.com/office/officeart/2009/layout/CirclePictureHierarchy"/>
    <dgm:cxn modelId="{EE87D33E-0AE6-496A-9921-239B948EBF8B}" type="presParOf" srcId="{B30ED1AA-179C-4218-8C7D-758C7BFBACEA}" destId="{2358ECD4-4BD9-4276-928F-1E6F68EF6178}" srcOrd="1" destOrd="0" presId="urn:microsoft.com/office/officeart/2009/layout/CirclePictureHierarchy"/>
    <dgm:cxn modelId="{7CDCAA4A-EDEC-4D29-B801-4EB557DBC3CD}" type="presParOf" srcId="{86D62412-77D7-4894-B132-CADA94BE55B5}" destId="{CEF0EE0E-DF57-4525-90AC-955FE17E51D1}" srcOrd="1" destOrd="0" presId="urn:microsoft.com/office/officeart/2009/layout/CirclePictureHierarchy"/>
    <dgm:cxn modelId="{176F6DA7-2A00-4196-BE14-9D4C96E4817B}" type="presParOf" srcId="{DCE113D0-A2EE-4ED9-BB55-05DBF0E2CE48}" destId="{78287534-27BC-4CF6-9BD0-AFAF83E7CBAD}" srcOrd="4" destOrd="0" presId="urn:microsoft.com/office/officeart/2009/layout/CirclePictureHierarchy"/>
    <dgm:cxn modelId="{41BF7F46-6CEB-4D55-8C22-F5FC701BEFFA}" type="presParOf" srcId="{DCE113D0-A2EE-4ED9-BB55-05DBF0E2CE48}" destId="{A62CF7BB-DB52-42FE-96D0-123E4ECEDAD1}" srcOrd="5" destOrd="0" presId="urn:microsoft.com/office/officeart/2009/layout/CirclePictureHierarchy"/>
    <dgm:cxn modelId="{8FF029A2-B282-4230-833A-F044E6F15A2B}" type="presParOf" srcId="{A62CF7BB-DB52-42FE-96D0-123E4ECEDAD1}" destId="{83EE3218-61FD-4D00-93D5-B538F3E67808}" srcOrd="0" destOrd="0" presId="urn:microsoft.com/office/officeart/2009/layout/CirclePictureHierarchy"/>
    <dgm:cxn modelId="{AD47953F-30BD-4F8D-BDCE-B453F81D123F}" type="presParOf" srcId="{83EE3218-61FD-4D00-93D5-B538F3E67808}" destId="{B3849B7A-45F1-4154-9C90-E908C0BCCC92}" srcOrd="0" destOrd="0" presId="urn:microsoft.com/office/officeart/2009/layout/CirclePictureHierarchy"/>
    <dgm:cxn modelId="{9CFB4E31-3033-484C-8A28-05047D959D96}" type="presParOf" srcId="{83EE3218-61FD-4D00-93D5-B538F3E67808}" destId="{1221EF2D-E0E8-4150-8D0A-69FEAA8F94F9}" srcOrd="1" destOrd="0" presId="urn:microsoft.com/office/officeart/2009/layout/CirclePictureHierarchy"/>
    <dgm:cxn modelId="{AC32A39C-DD7B-4230-AB3F-48CDCC5F6D14}" type="presParOf" srcId="{A62CF7BB-DB52-42FE-96D0-123E4ECEDAD1}" destId="{7386D744-1BFA-4B9B-ADB9-CD4A021D427D}" srcOrd="1" destOrd="0" presId="urn:microsoft.com/office/officeart/2009/layout/CirclePictureHierarchy"/>
    <dgm:cxn modelId="{90FA22C1-4F19-48F9-9CEA-3CBF7B292167}" type="presParOf" srcId="{DCE113D0-A2EE-4ED9-BB55-05DBF0E2CE48}" destId="{16E01B78-E5B1-46FE-8A07-42DC840B264F}" srcOrd="6" destOrd="0" presId="urn:microsoft.com/office/officeart/2009/layout/CirclePictureHierarchy"/>
    <dgm:cxn modelId="{2EF30137-2856-4DDF-B6CD-3DAEAE298B30}" type="presParOf" srcId="{DCE113D0-A2EE-4ED9-BB55-05DBF0E2CE48}" destId="{724B52E6-189A-4CA0-A744-B94720A171B0}" srcOrd="7" destOrd="0" presId="urn:microsoft.com/office/officeart/2009/layout/CirclePictureHierarchy"/>
    <dgm:cxn modelId="{0EA01470-4597-40EB-9332-12819B3B0CE7}" type="presParOf" srcId="{724B52E6-189A-4CA0-A744-B94720A171B0}" destId="{5DD5087B-1614-4AF6-B68C-F42441CFF2EC}" srcOrd="0" destOrd="0" presId="urn:microsoft.com/office/officeart/2009/layout/CirclePictureHierarchy"/>
    <dgm:cxn modelId="{6CA499C4-944A-43C9-BD9E-50EF5559886A}" type="presParOf" srcId="{5DD5087B-1614-4AF6-B68C-F42441CFF2EC}" destId="{B1D1DB26-E999-4F31-B48A-D2A4BC572BB0}" srcOrd="0" destOrd="0" presId="urn:microsoft.com/office/officeart/2009/layout/CirclePictureHierarchy"/>
    <dgm:cxn modelId="{B81E58C5-3484-4741-BB73-7EDF275BCD11}" type="presParOf" srcId="{5DD5087B-1614-4AF6-B68C-F42441CFF2EC}" destId="{60C4F27A-06EF-4918-8122-5CB127C244CA}" srcOrd="1" destOrd="0" presId="urn:microsoft.com/office/officeart/2009/layout/CirclePictureHierarchy"/>
    <dgm:cxn modelId="{150C3B4C-8CBB-4EFC-BFB4-20B7C5EAAA32}" type="presParOf" srcId="{724B52E6-189A-4CA0-A744-B94720A171B0}" destId="{8DA15139-2ADD-43B1-8D21-BD5664D59AB2}" srcOrd="1" destOrd="0" presId="urn:microsoft.com/office/officeart/2009/layout/CirclePictureHierarchy"/>
    <dgm:cxn modelId="{B64AD9AE-623F-4B6D-AFC8-B18895357C4E}" type="presParOf" srcId="{8DA15139-2ADD-43B1-8D21-BD5664D59AB2}" destId="{38F3100C-76EC-4284-A7BB-3BA66BDCBA94}" srcOrd="0" destOrd="0" presId="urn:microsoft.com/office/officeart/2009/layout/CirclePictureHierarchy"/>
    <dgm:cxn modelId="{4E070A99-CB39-484F-9E18-CC609B3E9BF8}" type="presParOf" srcId="{8DA15139-2ADD-43B1-8D21-BD5664D59AB2}" destId="{4BF397F3-5E1F-4317-A902-96299BBF76A7}" srcOrd="1" destOrd="0" presId="urn:microsoft.com/office/officeart/2009/layout/CirclePictureHierarchy"/>
    <dgm:cxn modelId="{DB6BA704-06A9-45B1-A7D5-9844264B814F}" type="presParOf" srcId="{4BF397F3-5E1F-4317-A902-96299BBF76A7}" destId="{C3B3700D-86AA-4B31-94AE-9B2C8341F8F9}" srcOrd="0" destOrd="0" presId="urn:microsoft.com/office/officeart/2009/layout/CirclePictureHierarchy"/>
    <dgm:cxn modelId="{073F54F5-01BA-49FA-A244-ECD0E0BEB313}" type="presParOf" srcId="{C3B3700D-86AA-4B31-94AE-9B2C8341F8F9}" destId="{75F3DE62-66F5-4417-9C14-2EBFCB0A81BB}" srcOrd="0" destOrd="0" presId="urn:microsoft.com/office/officeart/2009/layout/CirclePictureHierarchy"/>
    <dgm:cxn modelId="{31BDF036-B7FE-41F9-9698-36B04A43FC43}" type="presParOf" srcId="{C3B3700D-86AA-4B31-94AE-9B2C8341F8F9}" destId="{20954CEF-7A40-4AA2-95D8-012E030BB538}" srcOrd="1" destOrd="0" presId="urn:microsoft.com/office/officeart/2009/layout/CirclePictureHierarchy"/>
    <dgm:cxn modelId="{563EF454-1382-4EC1-BD06-30E7E57C53F4}" type="presParOf" srcId="{4BF397F3-5E1F-4317-A902-96299BBF76A7}" destId="{ED711889-7F1E-41ED-8C18-609E6B222B76}" srcOrd="1" destOrd="0" presId="urn:microsoft.com/office/officeart/2009/layout/CirclePictureHierarchy"/>
    <dgm:cxn modelId="{D8FB607C-DD15-477F-B9ED-C6B365A39CB2}" type="presParOf" srcId="{8DA15139-2ADD-43B1-8D21-BD5664D59AB2}" destId="{3014A569-5C86-4093-AFF6-AA69A0F9158F}" srcOrd="2" destOrd="0" presId="urn:microsoft.com/office/officeart/2009/layout/CirclePictureHierarchy"/>
    <dgm:cxn modelId="{0796AAED-C472-4AF0-8801-A4767FABB14B}" type="presParOf" srcId="{8DA15139-2ADD-43B1-8D21-BD5664D59AB2}" destId="{72350FA7-F01B-48BB-9500-44D535909A5F}" srcOrd="3" destOrd="0" presId="urn:microsoft.com/office/officeart/2009/layout/CirclePictureHierarchy"/>
    <dgm:cxn modelId="{08A366DA-0320-41D4-BC5D-E738ED5127D4}" type="presParOf" srcId="{72350FA7-F01B-48BB-9500-44D535909A5F}" destId="{9774FEE8-87AA-4E08-80EC-B6CC3ED92EEA}" srcOrd="0" destOrd="0" presId="urn:microsoft.com/office/officeart/2009/layout/CirclePictureHierarchy"/>
    <dgm:cxn modelId="{72334F17-E765-46CC-8390-AC2BEE60C01A}" type="presParOf" srcId="{9774FEE8-87AA-4E08-80EC-B6CC3ED92EEA}" destId="{8C135D47-85E2-451A-BC64-5533421560D7}" srcOrd="0" destOrd="0" presId="urn:microsoft.com/office/officeart/2009/layout/CirclePictureHierarchy"/>
    <dgm:cxn modelId="{6CC8880B-226A-41C2-A5A0-557E6D674F2E}" type="presParOf" srcId="{9774FEE8-87AA-4E08-80EC-B6CC3ED92EEA}" destId="{5E83DD7C-C410-4094-89F2-A42634A40BE1}" srcOrd="1" destOrd="0" presId="urn:microsoft.com/office/officeart/2009/layout/CirclePictureHierarchy"/>
    <dgm:cxn modelId="{2EF2B48E-BB56-4484-B40B-3918499552F3}" type="presParOf" srcId="{72350FA7-F01B-48BB-9500-44D535909A5F}" destId="{B7EB0F8A-0077-4B08-BB16-32B270885338}" srcOrd="1" destOrd="0" presId="urn:microsoft.com/office/officeart/2009/layout/CirclePictureHierarchy"/>
    <dgm:cxn modelId="{861603C1-8298-4CB2-96DA-8A272A4514E9}" type="presParOf" srcId="{8DA15139-2ADD-43B1-8D21-BD5664D59AB2}" destId="{58365CC6-0B3F-476C-9B5A-98B990DEB316}" srcOrd="4" destOrd="0" presId="urn:microsoft.com/office/officeart/2009/layout/CirclePictureHierarchy"/>
    <dgm:cxn modelId="{31B4D198-E570-477F-9CA0-80F5DBD37C79}" type="presParOf" srcId="{8DA15139-2ADD-43B1-8D21-BD5664D59AB2}" destId="{898979D2-5907-4D16-971C-8074B85C3739}" srcOrd="5" destOrd="0" presId="urn:microsoft.com/office/officeart/2009/layout/CirclePictureHierarchy"/>
    <dgm:cxn modelId="{DE116F8D-1D01-4884-88CC-90A924FC4133}" type="presParOf" srcId="{898979D2-5907-4D16-971C-8074B85C3739}" destId="{5DBABFBD-A6B6-46B2-BD24-F680FA5C4ED5}" srcOrd="0" destOrd="0" presId="urn:microsoft.com/office/officeart/2009/layout/CirclePictureHierarchy"/>
    <dgm:cxn modelId="{95FD7D9B-EAAF-4659-A445-70113C8EB459}" type="presParOf" srcId="{5DBABFBD-A6B6-46B2-BD24-F680FA5C4ED5}" destId="{0F7AB1AB-650A-4A23-A659-AA1895AAE599}" srcOrd="0" destOrd="0" presId="urn:microsoft.com/office/officeart/2009/layout/CirclePictureHierarchy"/>
    <dgm:cxn modelId="{5F3E4513-0E1D-43F7-83D8-B466A8B76547}" type="presParOf" srcId="{5DBABFBD-A6B6-46B2-BD24-F680FA5C4ED5}" destId="{DAD5B7C8-B058-48D4-8C5A-9A0877C8167D}" srcOrd="1" destOrd="0" presId="urn:microsoft.com/office/officeart/2009/layout/CirclePictureHierarchy"/>
    <dgm:cxn modelId="{58301DE7-E5A8-4D56-8D88-9ACAECDE9C41}" type="presParOf" srcId="{898979D2-5907-4D16-971C-8074B85C3739}" destId="{151C092B-104F-42D2-A0FC-47953C04BACB}" srcOrd="1" destOrd="0" presId="urn:microsoft.com/office/officeart/2009/layout/CirclePictureHierarchy"/>
    <dgm:cxn modelId="{C018DA71-9F50-4B73-8D4E-F64B1F54C8DB}" type="presParOf" srcId="{09206A9E-4980-46FA-96FE-89C34DA0DA02}" destId="{E36EF6B1-0502-4633-A6CC-B8267D270455}" srcOrd="2" destOrd="0" presId="urn:microsoft.com/office/officeart/2009/layout/CirclePictureHierarchy"/>
    <dgm:cxn modelId="{230E623E-BBCA-423D-A5E1-F74DE92BBAC5}" type="presParOf" srcId="{09206A9E-4980-46FA-96FE-89C34DA0DA02}" destId="{9AE2622D-11BE-4195-BD3C-9C5B38F142E3}" srcOrd="3" destOrd="0" presId="urn:microsoft.com/office/officeart/2009/layout/CirclePictureHierarchy"/>
    <dgm:cxn modelId="{DF4BA645-CAA0-4C64-AA34-E0566F43DE6D}" type="presParOf" srcId="{9AE2622D-11BE-4195-BD3C-9C5B38F142E3}" destId="{926A76A2-0D91-4309-A11F-BFCFE91F2DDE}" srcOrd="0" destOrd="0" presId="urn:microsoft.com/office/officeart/2009/layout/CirclePictureHierarchy"/>
    <dgm:cxn modelId="{7C733441-B5F8-4756-B9A8-9C950498DE97}" type="presParOf" srcId="{926A76A2-0D91-4309-A11F-BFCFE91F2DDE}" destId="{E4091298-78A7-45D3-AE30-49BA959B369C}" srcOrd="0" destOrd="0" presId="urn:microsoft.com/office/officeart/2009/layout/CirclePictureHierarchy"/>
    <dgm:cxn modelId="{80F8DEDB-767E-49CE-A536-CDC47241D170}" type="presParOf" srcId="{926A76A2-0D91-4309-A11F-BFCFE91F2DDE}" destId="{891DA015-F75A-47D6-B24A-F2408349E141}" srcOrd="1" destOrd="0" presId="urn:microsoft.com/office/officeart/2009/layout/CirclePictureHierarchy"/>
    <dgm:cxn modelId="{38DDD762-D960-4407-8405-93D87EC4390C}" type="presParOf" srcId="{9AE2622D-11BE-4195-BD3C-9C5B38F142E3}" destId="{B370A1B4-C6C9-4B70-A315-2F23BDB31263}" srcOrd="1" destOrd="0" presId="urn:microsoft.com/office/officeart/2009/layout/CirclePictureHierarchy"/>
    <dgm:cxn modelId="{EBDC7892-77DB-4878-829D-F26405982A6F}" type="presParOf" srcId="{09206A9E-4980-46FA-96FE-89C34DA0DA02}" destId="{6299F8A5-93D7-4397-8B92-E823F0922DC8}" srcOrd="4" destOrd="0" presId="urn:microsoft.com/office/officeart/2009/layout/CirclePictureHierarchy"/>
    <dgm:cxn modelId="{916F0947-9E61-4461-BC6F-BFAF22F58734}" type="presParOf" srcId="{09206A9E-4980-46FA-96FE-89C34DA0DA02}" destId="{1B3C7F26-EA9B-43A5-945D-BD99E566AF83}" srcOrd="5" destOrd="0" presId="urn:microsoft.com/office/officeart/2009/layout/CirclePictureHierarchy"/>
    <dgm:cxn modelId="{3B56AF9F-0F0B-4B5F-8B9A-FCD52911A609}" type="presParOf" srcId="{1B3C7F26-EA9B-43A5-945D-BD99E566AF83}" destId="{3A4650A6-DC35-433C-B771-B3E8499E7D74}" srcOrd="0" destOrd="0" presId="urn:microsoft.com/office/officeart/2009/layout/CirclePictureHierarchy"/>
    <dgm:cxn modelId="{E205F779-4C85-4690-B7EA-2BD335B05D40}" type="presParOf" srcId="{3A4650A6-DC35-433C-B771-B3E8499E7D74}" destId="{CB09DFB7-7A61-4A77-81F2-57AB760EBE63}" srcOrd="0" destOrd="0" presId="urn:microsoft.com/office/officeart/2009/layout/CirclePictureHierarchy"/>
    <dgm:cxn modelId="{A214014D-0993-4729-89EA-2E84BF4E36E5}" type="presParOf" srcId="{3A4650A6-DC35-433C-B771-B3E8499E7D74}" destId="{5E16E506-4985-4EA8-94FC-43DFEEA9C283}" srcOrd="1" destOrd="0" presId="urn:microsoft.com/office/officeart/2009/layout/CirclePictureHierarchy"/>
    <dgm:cxn modelId="{8765464A-55E0-4FA8-922A-A908ED24A51D}" type="presParOf" srcId="{1B3C7F26-EA9B-43A5-945D-BD99E566AF83}" destId="{A6525333-65EA-4D68-AB73-504D3214E162}" srcOrd="1" destOrd="0" presId="urn:microsoft.com/office/officeart/2009/layout/CirclePictureHierarchy"/>
    <dgm:cxn modelId="{9F167FE5-E3A8-4D67-85B7-C2EE90F54271}" type="presParOf" srcId="{77670AE1-6426-47ED-9A1C-1B25196009AE}" destId="{FD3E34A7-9674-4028-AEAD-F4DE37A46EFB}" srcOrd="6" destOrd="0" presId="urn:microsoft.com/office/officeart/2009/layout/CirclePictureHierarchy"/>
    <dgm:cxn modelId="{230EAC9C-3FE4-4CFC-BE7B-AF2EAB6572BA}" type="presParOf" srcId="{77670AE1-6426-47ED-9A1C-1B25196009AE}" destId="{4FB12519-0287-408B-880F-151FC5E46941}" srcOrd="7" destOrd="0" presId="urn:microsoft.com/office/officeart/2009/layout/CirclePictureHierarchy"/>
    <dgm:cxn modelId="{19295639-C187-4476-BA1A-30B364CDF025}" type="presParOf" srcId="{4FB12519-0287-408B-880F-151FC5E46941}" destId="{93E33431-D247-44A8-AE77-7FBC8EECD10B}" srcOrd="0" destOrd="0" presId="urn:microsoft.com/office/officeart/2009/layout/CirclePictureHierarchy"/>
    <dgm:cxn modelId="{475FBA1C-4B16-4AE4-ACED-4419D44484A8}" type="presParOf" srcId="{93E33431-D247-44A8-AE77-7FBC8EECD10B}" destId="{26263DF8-8597-47EE-B229-DEA956CE5211}" srcOrd="0" destOrd="0" presId="urn:microsoft.com/office/officeart/2009/layout/CirclePictureHierarchy"/>
    <dgm:cxn modelId="{9BB2B7FD-D0EF-4AA7-921A-D530717C26FE}" type="presParOf" srcId="{93E33431-D247-44A8-AE77-7FBC8EECD10B}" destId="{3BCDCA0C-D683-4865-8A23-8D6320E2AFA3}" srcOrd="1" destOrd="0" presId="urn:microsoft.com/office/officeart/2009/layout/CirclePictureHierarchy"/>
    <dgm:cxn modelId="{96298C99-F328-4019-A5F3-2F60D43DC1B6}" type="presParOf" srcId="{4FB12519-0287-408B-880F-151FC5E46941}" destId="{07351238-DDE0-4F17-AAE6-52B1D8160F3F}" srcOrd="1" destOrd="0" presId="urn:microsoft.com/office/officeart/2009/layout/CirclePictureHierarchy"/>
    <dgm:cxn modelId="{364CAC0B-17B8-4DC2-AF4A-3612E6B4B109}" type="presParOf" srcId="{07351238-DDE0-4F17-AAE6-52B1D8160F3F}" destId="{5C896EA5-28F6-48DF-B4B9-F83E80C2F27E}" srcOrd="0" destOrd="0" presId="urn:microsoft.com/office/officeart/2009/layout/CirclePictureHierarchy"/>
    <dgm:cxn modelId="{3B603C7E-8658-49D5-8589-DB7100DC838F}" type="presParOf" srcId="{07351238-DDE0-4F17-AAE6-52B1D8160F3F}" destId="{234A3A7D-308C-4C5F-823B-62CAD6FA9727}" srcOrd="1" destOrd="0" presId="urn:microsoft.com/office/officeart/2009/layout/CirclePictureHierarchy"/>
    <dgm:cxn modelId="{BF3AA749-EEDC-4247-AC8A-3CD18CAB11C9}" type="presParOf" srcId="{234A3A7D-308C-4C5F-823B-62CAD6FA9727}" destId="{AB4FFF65-BF45-42C5-B8C4-7E68350DE71D}" srcOrd="0" destOrd="0" presId="urn:microsoft.com/office/officeart/2009/layout/CirclePictureHierarchy"/>
    <dgm:cxn modelId="{B4252288-606D-453B-9A1E-1FE57778D7C4}" type="presParOf" srcId="{AB4FFF65-BF45-42C5-B8C4-7E68350DE71D}" destId="{C586C6D5-9FA1-42E6-83A3-48BCEAADFD65}" srcOrd="0" destOrd="0" presId="urn:microsoft.com/office/officeart/2009/layout/CirclePictureHierarchy"/>
    <dgm:cxn modelId="{B8DDAC1A-51B0-41CA-A34A-027B7FDEE8A8}" type="presParOf" srcId="{AB4FFF65-BF45-42C5-B8C4-7E68350DE71D}" destId="{5BB85E7E-20E0-4E52-992C-1D0D57506BAE}" srcOrd="1" destOrd="0" presId="urn:microsoft.com/office/officeart/2009/layout/CirclePictureHierarchy"/>
    <dgm:cxn modelId="{D6121F8D-FCF0-4CEC-87AB-552CC75EDFE7}" type="presParOf" srcId="{234A3A7D-308C-4C5F-823B-62CAD6FA9727}" destId="{7F6A8018-3740-40A2-A326-88A88771A479}" srcOrd="1" destOrd="0" presId="urn:microsoft.com/office/officeart/2009/layout/CirclePictureHierarchy"/>
    <dgm:cxn modelId="{2A259D75-8E02-4A71-8FFD-36C6C32390BD}" type="presParOf" srcId="{07351238-DDE0-4F17-AAE6-52B1D8160F3F}" destId="{9AAD5734-08FE-4DA4-A289-C6B0F2A5FBE6}" srcOrd="2" destOrd="0" presId="urn:microsoft.com/office/officeart/2009/layout/CirclePictureHierarchy"/>
    <dgm:cxn modelId="{39D0BEEC-2959-46B8-B525-2871D45CFC21}" type="presParOf" srcId="{07351238-DDE0-4F17-AAE6-52B1D8160F3F}" destId="{413DEACE-325A-4DBC-9324-E2502F921B51}" srcOrd="3" destOrd="0" presId="urn:microsoft.com/office/officeart/2009/layout/CirclePictureHierarchy"/>
    <dgm:cxn modelId="{930986B3-8541-4CBC-B6FA-F6DD43B4D6C3}" type="presParOf" srcId="{413DEACE-325A-4DBC-9324-E2502F921B51}" destId="{60B119E9-AE35-4278-9EDB-37E3F1CD1EB2}" srcOrd="0" destOrd="0" presId="urn:microsoft.com/office/officeart/2009/layout/CirclePictureHierarchy"/>
    <dgm:cxn modelId="{4021B7FC-919C-420E-83C9-71862062E839}" type="presParOf" srcId="{60B119E9-AE35-4278-9EDB-37E3F1CD1EB2}" destId="{85563387-5B3D-48D7-9F1D-E1985171DDB5}" srcOrd="0" destOrd="0" presId="urn:microsoft.com/office/officeart/2009/layout/CirclePictureHierarchy"/>
    <dgm:cxn modelId="{86F47C25-BCDA-418C-855A-6D69BCDF5B18}" type="presParOf" srcId="{60B119E9-AE35-4278-9EDB-37E3F1CD1EB2}" destId="{7DB40F14-ADD2-4F63-A2D5-A34A82FD3A2F}" srcOrd="1" destOrd="0" presId="urn:microsoft.com/office/officeart/2009/layout/CirclePictureHierarchy"/>
    <dgm:cxn modelId="{018A1295-550D-454F-9091-58C9E14B830C}" type="presParOf" srcId="{413DEACE-325A-4DBC-9324-E2502F921B51}" destId="{53F72274-D4E4-491A-AE38-474E79E4B49C}" srcOrd="1" destOrd="0" presId="urn:microsoft.com/office/officeart/2009/layout/CirclePictureHierarchy"/>
    <dgm:cxn modelId="{CD173FA0-C151-493A-86FA-93D4F758AB3A}" type="presParOf" srcId="{53F72274-D4E4-491A-AE38-474E79E4B49C}" destId="{56F51095-A7FE-49EB-89FD-AE5CC841C951}" srcOrd="0" destOrd="0" presId="urn:microsoft.com/office/officeart/2009/layout/CirclePictureHierarchy"/>
    <dgm:cxn modelId="{1DBA6777-892A-4961-AFBC-E0EB112FFC9A}" type="presParOf" srcId="{53F72274-D4E4-491A-AE38-474E79E4B49C}" destId="{055561C8-A2B1-42E4-8B19-540F76A57D40}" srcOrd="1" destOrd="0" presId="urn:microsoft.com/office/officeart/2009/layout/CirclePictureHierarchy"/>
    <dgm:cxn modelId="{63E83FC9-F649-4C02-9DCD-777463ABE0EA}" type="presParOf" srcId="{055561C8-A2B1-42E4-8B19-540F76A57D40}" destId="{3F1ACB05-33E7-47A7-838B-C48E5E2E84CB}" srcOrd="0" destOrd="0" presId="urn:microsoft.com/office/officeart/2009/layout/CirclePictureHierarchy"/>
    <dgm:cxn modelId="{63069D09-85C7-44D5-96AC-3043B433E839}" type="presParOf" srcId="{3F1ACB05-33E7-47A7-838B-C48E5E2E84CB}" destId="{C38C6B1F-C37A-4BC0-A0F9-19DE44A073A4}" srcOrd="0" destOrd="0" presId="urn:microsoft.com/office/officeart/2009/layout/CirclePictureHierarchy"/>
    <dgm:cxn modelId="{D7420D4B-2F03-4BDC-9028-FCA0D81C2265}" type="presParOf" srcId="{3F1ACB05-33E7-47A7-838B-C48E5E2E84CB}" destId="{1F01687B-DC70-4A48-B5F3-72EBA3D645A7}" srcOrd="1" destOrd="0" presId="urn:microsoft.com/office/officeart/2009/layout/CirclePictureHierarchy"/>
    <dgm:cxn modelId="{CC6F7362-DB58-44B2-8D4F-7273AF7421D4}" type="presParOf" srcId="{055561C8-A2B1-42E4-8B19-540F76A57D40}" destId="{5A7E2EAC-DF32-41A1-A820-1EE1A227B182}" srcOrd="1" destOrd="0" presId="urn:microsoft.com/office/officeart/2009/layout/CirclePictureHierarchy"/>
    <dgm:cxn modelId="{A16E0865-581A-49DD-972E-A428EF9E52F5}" type="presParOf" srcId="{5A7E2EAC-DF32-41A1-A820-1EE1A227B182}" destId="{30820A10-C88C-4D2A-91B6-4A93D18FD03A}" srcOrd="0" destOrd="0" presId="urn:microsoft.com/office/officeart/2009/layout/CirclePictureHierarchy"/>
    <dgm:cxn modelId="{FE9F702B-FE43-4104-B23B-FB6223546CBC}" type="presParOf" srcId="{5A7E2EAC-DF32-41A1-A820-1EE1A227B182}" destId="{9EED9D6B-D769-4A96-92FF-E221B8781BEA}" srcOrd="1" destOrd="0" presId="urn:microsoft.com/office/officeart/2009/layout/CirclePictureHierarchy"/>
    <dgm:cxn modelId="{FEA99651-DC86-4218-921B-DE2B88F9CDB9}" type="presParOf" srcId="{9EED9D6B-D769-4A96-92FF-E221B8781BEA}" destId="{395E3AFA-66FA-411C-AC25-6D5FED452878}" srcOrd="0" destOrd="0" presId="urn:microsoft.com/office/officeart/2009/layout/CirclePictureHierarchy"/>
    <dgm:cxn modelId="{82C42ABD-0CF7-4B42-A185-9257DCE8A002}" type="presParOf" srcId="{395E3AFA-66FA-411C-AC25-6D5FED452878}" destId="{D5CF49D0-613B-4A82-BAFA-555560DBFFE6}" srcOrd="0" destOrd="0" presId="urn:microsoft.com/office/officeart/2009/layout/CirclePictureHierarchy"/>
    <dgm:cxn modelId="{4046CC20-A159-4810-9B02-930B90D8CFA0}" type="presParOf" srcId="{395E3AFA-66FA-411C-AC25-6D5FED452878}" destId="{EEE1F1E4-EBCA-486B-99DC-0E24EE385934}" srcOrd="1" destOrd="0" presId="urn:microsoft.com/office/officeart/2009/layout/CirclePictureHierarchy"/>
    <dgm:cxn modelId="{FC18251A-B035-42B2-82DD-9AE55A76C212}" type="presParOf" srcId="{9EED9D6B-D769-4A96-92FF-E221B8781BEA}" destId="{8993FF44-8F09-4B01-8CE0-D14D48CEA996}" srcOrd="1" destOrd="0" presId="urn:microsoft.com/office/officeart/2009/layout/CirclePictureHierarchy"/>
    <dgm:cxn modelId="{E4F4596C-0F2D-4E0E-935F-60171A718A1F}" type="presParOf" srcId="{083F26AE-F3AE-4BE8-9E10-088F6F39D4A7}" destId="{F7CF3006-7727-4A3A-8BFA-66D635EE96FC}" srcOrd="1" destOrd="0" presId="urn:microsoft.com/office/officeart/2009/layout/CirclePictureHierarchy"/>
    <dgm:cxn modelId="{2EB847BE-264F-4CAD-82D0-93D6B483829A}" type="presParOf" srcId="{F7CF3006-7727-4A3A-8BFA-66D635EE96FC}" destId="{5FD85D1B-AEAD-4BD1-9D59-5FD5135C2A06}" srcOrd="0" destOrd="0" presId="urn:microsoft.com/office/officeart/2009/layout/CirclePictureHierarchy"/>
    <dgm:cxn modelId="{2B73B8D0-C514-42AC-B425-52766D42E90C}" type="presParOf" srcId="{5FD85D1B-AEAD-4BD1-9D59-5FD5135C2A06}" destId="{FC323C03-FD65-428E-AC39-EAE61AEDEC55}" srcOrd="0" destOrd="0" presId="urn:microsoft.com/office/officeart/2009/layout/CirclePictureHierarchy"/>
    <dgm:cxn modelId="{7DA18AA8-7A74-4189-81F5-885792926914}" type="presParOf" srcId="{5FD85D1B-AEAD-4BD1-9D59-5FD5135C2A06}" destId="{8DA3FA29-95ED-4ADD-BDCB-DF55D7028587}" srcOrd="1" destOrd="0" presId="urn:microsoft.com/office/officeart/2009/layout/CirclePictureHierarchy"/>
    <dgm:cxn modelId="{8600D053-BD68-441B-B0F5-A828AE84EC1A}" type="presParOf" srcId="{F7CF3006-7727-4A3A-8BFA-66D635EE96FC}" destId="{5B786077-C412-41EE-BAAA-559CE1BB6ED4}" srcOrd="1" destOrd="0" presId="urn:microsoft.com/office/officeart/2009/layout/CirclePictureHierarchy"/>
    <dgm:cxn modelId="{BCFBAE2B-C34C-4C8C-9B4B-9C2BDF4F5B01}" type="presParOf" srcId="{5B786077-C412-41EE-BAAA-559CE1BB6ED4}" destId="{191C3E82-C79F-4989-9112-7C8CC622014A}" srcOrd="0" destOrd="0" presId="urn:microsoft.com/office/officeart/2009/layout/CirclePictureHierarchy"/>
    <dgm:cxn modelId="{52E5098D-20FA-4808-AC31-6C22367A4412}" type="presParOf" srcId="{5B786077-C412-41EE-BAAA-559CE1BB6ED4}" destId="{C2176285-EECF-4EFA-BFE6-2D35292885DE}" srcOrd="1" destOrd="0" presId="urn:microsoft.com/office/officeart/2009/layout/CirclePictureHierarchy"/>
    <dgm:cxn modelId="{F0B4DEE9-9102-4150-AD0F-313CDF89B9D2}" type="presParOf" srcId="{C2176285-EECF-4EFA-BFE6-2D35292885DE}" destId="{7937989F-CB43-495E-B84D-B4457B8456A4}" srcOrd="0" destOrd="0" presId="urn:microsoft.com/office/officeart/2009/layout/CirclePictureHierarchy"/>
    <dgm:cxn modelId="{FDB62DDB-327A-4E20-AD8F-16ECFE300790}" type="presParOf" srcId="{7937989F-CB43-495E-B84D-B4457B8456A4}" destId="{1C9769FD-A920-4A63-B85C-876887A8D241}" srcOrd="0" destOrd="0" presId="urn:microsoft.com/office/officeart/2009/layout/CirclePictureHierarchy"/>
    <dgm:cxn modelId="{367BBD30-FF0D-4272-B1C2-EFC14C742DFC}" type="presParOf" srcId="{7937989F-CB43-495E-B84D-B4457B8456A4}" destId="{A38F4B63-4D42-4B25-93CC-BCA443D91C6C}" srcOrd="1" destOrd="0" presId="urn:microsoft.com/office/officeart/2009/layout/CirclePictureHierarchy"/>
    <dgm:cxn modelId="{0C0AF9F0-400F-4B90-B079-6830C08F7C90}" type="presParOf" srcId="{C2176285-EECF-4EFA-BFE6-2D35292885DE}" destId="{B65BF7B1-B76F-456D-992F-53B26FA6AEFA}" srcOrd="1" destOrd="0" presId="urn:microsoft.com/office/officeart/2009/layout/CirclePictureHierarchy"/>
    <dgm:cxn modelId="{805CAF29-920A-4E35-ABB1-93F93CEE3656}" type="presParOf" srcId="{5B786077-C412-41EE-BAAA-559CE1BB6ED4}" destId="{57FDA32B-C227-40C4-A277-A3C84EC6D83E}" srcOrd="2" destOrd="0" presId="urn:microsoft.com/office/officeart/2009/layout/CirclePictureHierarchy"/>
    <dgm:cxn modelId="{498CB6F9-5874-4C92-A304-797D5CA37130}" type="presParOf" srcId="{5B786077-C412-41EE-BAAA-559CE1BB6ED4}" destId="{B541B799-6456-4210-880B-9B3816586585}" srcOrd="3" destOrd="0" presId="urn:microsoft.com/office/officeart/2009/layout/CirclePictureHierarchy"/>
    <dgm:cxn modelId="{E6F76733-2F3C-4436-9AE1-C4F471C0A2D4}" type="presParOf" srcId="{B541B799-6456-4210-880B-9B3816586585}" destId="{E5F480DC-3017-4F52-9109-CEF85AE6F124}" srcOrd="0" destOrd="0" presId="urn:microsoft.com/office/officeart/2009/layout/CirclePictureHierarchy"/>
    <dgm:cxn modelId="{9CE11530-C576-4F45-85DC-D1137E1C39D4}" type="presParOf" srcId="{E5F480DC-3017-4F52-9109-CEF85AE6F124}" destId="{B8F3FFDA-13B5-486A-BA2F-DC70EF256C77}" srcOrd="0" destOrd="0" presId="urn:microsoft.com/office/officeart/2009/layout/CirclePictureHierarchy"/>
    <dgm:cxn modelId="{16EB1726-7EFA-434D-A706-8E697C4FF0E4}" type="presParOf" srcId="{E5F480DC-3017-4F52-9109-CEF85AE6F124}" destId="{08D15E62-5B3B-48B2-9590-85CE51EFEEC3}" srcOrd="1" destOrd="0" presId="urn:microsoft.com/office/officeart/2009/layout/CirclePictureHierarchy"/>
    <dgm:cxn modelId="{615AAB4E-C921-48AC-8B26-9F9AB15DBCE0}" type="presParOf" srcId="{B541B799-6456-4210-880B-9B3816586585}" destId="{288B6851-B44C-4E47-AA74-C06198A35849}" srcOrd="1" destOrd="0" presId="urn:microsoft.com/office/officeart/2009/layout/CirclePictureHierarchy"/>
    <dgm:cxn modelId="{C3FA750D-6313-4BEB-A8B7-4A2F5E3023BD}" type="presParOf" srcId="{288B6851-B44C-4E47-AA74-C06198A35849}" destId="{5A5D8A9B-120A-4D41-B6E1-4852B987C2BE}" srcOrd="0" destOrd="0" presId="urn:microsoft.com/office/officeart/2009/layout/CirclePictureHierarchy"/>
    <dgm:cxn modelId="{3F5A9EF6-F611-4A19-AE52-8BB7057E245C}" type="presParOf" srcId="{288B6851-B44C-4E47-AA74-C06198A35849}" destId="{947D841A-6A2F-4ED1-B080-20FEAAC22D8D}" srcOrd="1" destOrd="0" presId="urn:microsoft.com/office/officeart/2009/layout/CirclePictureHierarchy"/>
    <dgm:cxn modelId="{5C8C2EAD-6DAB-49D8-8384-F650E4356923}" type="presParOf" srcId="{947D841A-6A2F-4ED1-B080-20FEAAC22D8D}" destId="{4FCD545E-B688-4F24-B4A4-ED5D68D566D0}" srcOrd="0" destOrd="0" presId="urn:microsoft.com/office/officeart/2009/layout/CirclePictureHierarchy"/>
    <dgm:cxn modelId="{42C916C9-0A8E-4D83-819C-90AB7F4417C6}" type="presParOf" srcId="{4FCD545E-B688-4F24-B4A4-ED5D68D566D0}" destId="{CF5A0EBC-E34C-4D9A-B75A-4BBA13DEA538}" srcOrd="0" destOrd="0" presId="urn:microsoft.com/office/officeart/2009/layout/CirclePictureHierarchy"/>
    <dgm:cxn modelId="{B9916C48-BB01-4909-A347-FF91BC240517}" type="presParOf" srcId="{4FCD545E-B688-4F24-B4A4-ED5D68D566D0}" destId="{1DCD30CC-430B-466E-AA12-8C6199EAEFC5}" srcOrd="1" destOrd="0" presId="urn:microsoft.com/office/officeart/2009/layout/CirclePictureHierarchy"/>
    <dgm:cxn modelId="{0CF22276-0A31-45B0-BD0F-422FA3DD7AD0}" type="presParOf" srcId="{947D841A-6A2F-4ED1-B080-20FEAAC22D8D}" destId="{09EC48B6-F702-4F17-BB62-C7E77450CA9C}" srcOrd="1" destOrd="0" presId="urn:microsoft.com/office/officeart/2009/layout/CirclePictureHierarchy"/>
    <dgm:cxn modelId="{76BF1BBB-7435-481D-A0A1-C7B8E1277237}" type="presParOf" srcId="{09EC48B6-F702-4F17-BB62-C7E77450CA9C}" destId="{B34E0824-BA9D-4A1A-9063-5D3520DB7D7C}" srcOrd="0" destOrd="0" presId="urn:microsoft.com/office/officeart/2009/layout/CirclePictureHierarchy"/>
    <dgm:cxn modelId="{6179731B-6F0C-4553-8BD8-18F32AAD1CCC}" type="presParOf" srcId="{09EC48B6-F702-4F17-BB62-C7E77450CA9C}" destId="{4111C25C-A5B2-42ED-8A41-455D7558BDA8}" srcOrd="1" destOrd="0" presId="urn:microsoft.com/office/officeart/2009/layout/CirclePictureHierarchy"/>
    <dgm:cxn modelId="{12BC396B-A3D9-4C22-B077-3729A05EED3D}" type="presParOf" srcId="{4111C25C-A5B2-42ED-8A41-455D7558BDA8}" destId="{DF2017A9-E8BD-4868-ABBC-15D2C57242B7}" srcOrd="0" destOrd="0" presId="urn:microsoft.com/office/officeart/2009/layout/CirclePictureHierarchy"/>
    <dgm:cxn modelId="{FA2FD9C1-FE98-4D28-9737-09A67E795AC7}" type="presParOf" srcId="{DF2017A9-E8BD-4868-ABBC-15D2C57242B7}" destId="{BABF506B-5762-41C1-8DF8-D861BC31342A}" srcOrd="0" destOrd="0" presId="urn:microsoft.com/office/officeart/2009/layout/CirclePictureHierarchy"/>
    <dgm:cxn modelId="{00B43C34-397F-469E-A9D7-32250D12D511}" type="presParOf" srcId="{DF2017A9-E8BD-4868-ABBC-15D2C57242B7}" destId="{750F4BB9-9388-48A4-BA98-0B2B456AC937}" srcOrd="1" destOrd="0" presId="urn:microsoft.com/office/officeart/2009/layout/CirclePictureHierarchy"/>
    <dgm:cxn modelId="{23A858E6-94C2-4644-AF1B-9E7BCAF2EA14}" type="presParOf" srcId="{4111C25C-A5B2-42ED-8A41-455D7558BDA8}" destId="{F879B6A8-E36A-4204-BCE2-22C766BD25D1}" srcOrd="1" destOrd="0" presId="urn:microsoft.com/office/officeart/2009/layout/CirclePictureHierarchy"/>
    <dgm:cxn modelId="{22612E59-2CEF-43A0-94F9-01C3B9F1F2D0}" type="presParOf" srcId="{09EC48B6-F702-4F17-BB62-C7E77450CA9C}" destId="{2A7EB509-F17C-4C84-AA97-67B7AA795C8D}" srcOrd="2" destOrd="0" presId="urn:microsoft.com/office/officeart/2009/layout/CirclePictureHierarchy"/>
    <dgm:cxn modelId="{9971C938-DF5A-4F18-B306-88E6054DDF58}" type="presParOf" srcId="{09EC48B6-F702-4F17-BB62-C7E77450CA9C}" destId="{5FA9E77C-B54B-4976-8191-253D384054B5}" srcOrd="3" destOrd="0" presId="urn:microsoft.com/office/officeart/2009/layout/CirclePictureHierarchy"/>
    <dgm:cxn modelId="{47F8A8F6-E24C-4C3C-A0F5-AB448CC1DDD0}" type="presParOf" srcId="{5FA9E77C-B54B-4976-8191-253D384054B5}" destId="{3C63DBBD-5265-469F-9C7C-706EFF06CD37}" srcOrd="0" destOrd="0" presId="urn:microsoft.com/office/officeart/2009/layout/CirclePictureHierarchy"/>
    <dgm:cxn modelId="{F15F5037-5B4D-4399-870B-BA58C9F0CE05}" type="presParOf" srcId="{3C63DBBD-5265-469F-9C7C-706EFF06CD37}" destId="{57F03DAA-2841-4064-8616-0CE93A46D947}" srcOrd="0" destOrd="0" presId="urn:microsoft.com/office/officeart/2009/layout/CirclePictureHierarchy"/>
    <dgm:cxn modelId="{8756EC32-F7AD-4BBA-97F1-03619929C64E}" type="presParOf" srcId="{3C63DBBD-5265-469F-9C7C-706EFF06CD37}" destId="{01B632FB-D809-49F5-8B4B-2A8CF1BA719E}" srcOrd="1" destOrd="0" presId="urn:microsoft.com/office/officeart/2009/layout/CirclePictureHierarchy"/>
    <dgm:cxn modelId="{3419E9A2-83C6-4D12-81CB-123C476ABA88}" type="presParOf" srcId="{5FA9E77C-B54B-4976-8191-253D384054B5}" destId="{7FCF061F-8889-454A-A650-22C494CB45D9}" srcOrd="1" destOrd="0" presId="urn:microsoft.com/office/officeart/2009/layout/CirclePictureHierarchy"/>
    <dgm:cxn modelId="{E6C107FC-9C1D-4149-BC2C-54243A75F309}" type="presParOf" srcId="{7FCF061F-8889-454A-A650-22C494CB45D9}" destId="{9D642282-3E73-44C2-8CD2-E90FF58C76CD}" srcOrd="0" destOrd="0" presId="urn:microsoft.com/office/officeart/2009/layout/CirclePictureHierarchy"/>
    <dgm:cxn modelId="{6815BD97-CC2C-46E9-8433-E0300B4A09C1}" type="presParOf" srcId="{7FCF061F-8889-454A-A650-22C494CB45D9}" destId="{DCF43080-A2E6-4C30-BEB4-95120E5A888A}" srcOrd="1" destOrd="0" presId="urn:microsoft.com/office/officeart/2009/layout/CirclePictureHierarchy"/>
    <dgm:cxn modelId="{C01BCE8B-111C-41B8-8521-0B458C68A826}" type="presParOf" srcId="{DCF43080-A2E6-4C30-BEB4-95120E5A888A}" destId="{D1005B92-A40F-4E87-93FB-1AFE7021EBEB}" srcOrd="0" destOrd="0" presId="urn:microsoft.com/office/officeart/2009/layout/CirclePictureHierarchy"/>
    <dgm:cxn modelId="{2988213D-FCF3-484A-BEA2-F2B930A9E334}" type="presParOf" srcId="{D1005B92-A40F-4E87-93FB-1AFE7021EBEB}" destId="{BA02010E-D4FE-4F48-80DC-048C4D39941A}" srcOrd="0" destOrd="0" presId="urn:microsoft.com/office/officeart/2009/layout/CirclePictureHierarchy"/>
    <dgm:cxn modelId="{80DC7C55-90BD-4E82-B45F-0E4558219C9E}" type="presParOf" srcId="{D1005B92-A40F-4E87-93FB-1AFE7021EBEB}" destId="{2DF6C41D-D20D-4F87-B072-6D52EA5C48E3}" srcOrd="1" destOrd="0" presId="urn:microsoft.com/office/officeart/2009/layout/CirclePictureHierarchy"/>
    <dgm:cxn modelId="{42B05AD0-742C-4C1F-990C-BA7023B34705}" type="presParOf" srcId="{DCF43080-A2E6-4C30-BEB4-95120E5A888A}" destId="{82923F0D-3F03-4820-A16D-3C26A838F25F}" srcOrd="1" destOrd="0" presId="urn:microsoft.com/office/officeart/2009/layout/CirclePictureHierarchy"/>
    <dgm:cxn modelId="{57280EA2-79F7-4CB5-A972-452821331CB7}" type="presParOf" srcId="{7FCF061F-8889-454A-A650-22C494CB45D9}" destId="{09C3FF33-FB93-4418-9180-A8249C11020A}" srcOrd="2" destOrd="0" presId="urn:microsoft.com/office/officeart/2009/layout/CirclePictureHierarchy"/>
    <dgm:cxn modelId="{2E7D79D0-34D8-462C-A296-CE229DCDC4F9}" type="presParOf" srcId="{7FCF061F-8889-454A-A650-22C494CB45D9}" destId="{DBE8C186-A3A4-4C22-9B12-E440F055A7E9}" srcOrd="3" destOrd="0" presId="urn:microsoft.com/office/officeart/2009/layout/CirclePictureHierarchy"/>
    <dgm:cxn modelId="{AEA1B0C9-1307-4718-BA9C-E38AF9728F4A}" type="presParOf" srcId="{DBE8C186-A3A4-4C22-9B12-E440F055A7E9}" destId="{CC0228A3-5D22-4F9D-9E84-0797BFE7DE3D}" srcOrd="0" destOrd="0" presId="urn:microsoft.com/office/officeart/2009/layout/CirclePictureHierarchy"/>
    <dgm:cxn modelId="{F62758B4-B471-460B-9B4F-2AFF9182EC49}" type="presParOf" srcId="{CC0228A3-5D22-4F9D-9E84-0797BFE7DE3D}" destId="{7CD00926-E1BD-4F0F-9922-E0CF1CCB7573}" srcOrd="0" destOrd="0" presId="urn:microsoft.com/office/officeart/2009/layout/CirclePictureHierarchy"/>
    <dgm:cxn modelId="{9532AEC1-3824-4942-A09F-75E94C104F06}" type="presParOf" srcId="{CC0228A3-5D22-4F9D-9E84-0797BFE7DE3D}" destId="{704A08AA-BD9F-498E-911F-BEEDB765B65D}" srcOrd="1" destOrd="0" presId="urn:microsoft.com/office/officeart/2009/layout/CirclePictureHierarchy"/>
    <dgm:cxn modelId="{76AFB044-2A8A-4389-98B8-5A2DFD451DA5}" type="presParOf" srcId="{DBE8C186-A3A4-4C22-9B12-E440F055A7E9}" destId="{07148208-7F57-4CAE-8275-BE7F35F5E4FB}" srcOrd="1" destOrd="0" presId="urn:microsoft.com/office/officeart/2009/layout/CirclePictureHierarchy"/>
    <dgm:cxn modelId="{84659F22-E11D-4D2B-9DAE-CF288BCB7414}" type="presParOf" srcId="{7FCF061F-8889-454A-A650-22C494CB45D9}" destId="{38DA7B85-31C8-4272-86B6-4D58DB14F287}" srcOrd="4" destOrd="0" presId="urn:microsoft.com/office/officeart/2009/layout/CirclePictureHierarchy"/>
    <dgm:cxn modelId="{76E73A95-82A9-49DB-B397-624006FD13EE}" type="presParOf" srcId="{7FCF061F-8889-454A-A650-22C494CB45D9}" destId="{D83B6750-E25F-4FD3-B9E8-5A2C7F1197DE}" srcOrd="5" destOrd="0" presId="urn:microsoft.com/office/officeart/2009/layout/CirclePictureHierarchy"/>
    <dgm:cxn modelId="{3490638E-E32E-4F9A-8B83-EAD0EA064F15}" type="presParOf" srcId="{D83B6750-E25F-4FD3-B9E8-5A2C7F1197DE}" destId="{B1731D98-7A97-4F88-9F65-5F2E38FB9D5C}" srcOrd="0" destOrd="0" presId="urn:microsoft.com/office/officeart/2009/layout/CirclePictureHierarchy"/>
    <dgm:cxn modelId="{9C65C468-2FB8-4473-8257-0FF1B3729DEE}" type="presParOf" srcId="{B1731D98-7A97-4F88-9F65-5F2E38FB9D5C}" destId="{D7C0DE5F-19EF-465D-9A15-7C326208EEF6}" srcOrd="0" destOrd="0" presId="urn:microsoft.com/office/officeart/2009/layout/CirclePictureHierarchy"/>
    <dgm:cxn modelId="{4893F81D-4FF9-44E6-9060-FB6C20173FCB}" type="presParOf" srcId="{B1731D98-7A97-4F88-9F65-5F2E38FB9D5C}" destId="{F156F2C5-96DE-43B0-902E-F4A8713DF316}" srcOrd="1" destOrd="0" presId="urn:microsoft.com/office/officeart/2009/layout/CirclePictureHierarchy"/>
    <dgm:cxn modelId="{C80FF34B-64DF-4402-8149-47426B31752E}" type="presParOf" srcId="{D83B6750-E25F-4FD3-B9E8-5A2C7F1197DE}" destId="{5405135B-12F4-4597-ACDB-B365A8365D65}" srcOrd="1" destOrd="0" presId="urn:microsoft.com/office/officeart/2009/layout/CirclePictureHierarchy"/>
    <dgm:cxn modelId="{8B76F516-16ED-48F2-B6F7-BFB048EE9C0D}" type="presParOf" srcId="{5405135B-12F4-4597-ACDB-B365A8365D65}" destId="{847BE5C8-8C6D-4048-AB1B-B92CC522306D}" srcOrd="0" destOrd="0" presId="urn:microsoft.com/office/officeart/2009/layout/CirclePictureHierarchy"/>
    <dgm:cxn modelId="{A9315B0D-BD79-420D-88FF-ACA564B7F8D7}" type="presParOf" srcId="{5405135B-12F4-4597-ACDB-B365A8365D65}" destId="{72E611B1-24B1-46ED-B56C-F1BD00694A5A}" srcOrd="1" destOrd="0" presId="urn:microsoft.com/office/officeart/2009/layout/CirclePictureHierarchy"/>
    <dgm:cxn modelId="{2CC72728-B414-4A65-8C91-2A88B9E0315E}" type="presParOf" srcId="{72E611B1-24B1-46ED-B56C-F1BD00694A5A}" destId="{F11079D4-25F5-4A26-BD52-2C5E54E5DB36}" srcOrd="0" destOrd="0" presId="urn:microsoft.com/office/officeart/2009/layout/CirclePictureHierarchy"/>
    <dgm:cxn modelId="{60B8C8F4-86AC-4289-8B4D-D9D555000933}" type="presParOf" srcId="{F11079D4-25F5-4A26-BD52-2C5E54E5DB36}" destId="{4B4741C1-0B2B-4D82-BD61-8C9F326FB014}" srcOrd="0" destOrd="0" presId="urn:microsoft.com/office/officeart/2009/layout/CirclePictureHierarchy"/>
    <dgm:cxn modelId="{ACFFD7E8-2334-49E6-8CF7-22F1BB9E8509}" type="presParOf" srcId="{F11079D4-25F5-4A26-BD52-2C5E54E5DB36}" destId="{CB2DB901-26AD-409A-88C0-5D7F5A6C61D2}" srcOrd="1" destOrd="0" presId="urn:microsoft.com/office/officeart/2009/layout/CirclePictureHierarchy"/>
    <dgm:cxn modelId="{8A65BA63-DD88-4371-A526-2C0D7FE97981}" type="presParOf" srcId="{72E611B1-24B1-46ED-B56C-F1BD00694A5A}" destId="{C939A5D4-656D-48FC-86BC-4F2948F9C3E9}" srcOrd="1" destOrd="0" presId="urn:microsoft.com/office/officeart/2009/layout/CirclePictureHierarchy"/>
    <dgm:cxn modelId="{0DA9C1F6-B32E-4560-AEC0-6E4A52A7AF8D}" type="presParOf" srcId="{C939A5D4-656D-48FC-86BC-4F2948F9C3E9}" destId="{6FAB4B6B-B84C-4D24-820E-9D0A4A4FAEC8}" srcOrd="0" destOrd="0" presId="urn:microsoft.com/office/officeart/2009/layout/CirclePictureHierarchy"/>
    <dgm:cxn modelId="{B32760E0-8183-4093-98D4-B863E7FAE935}" type="presParOf" srcId="{C939A5D4-656D-48FC-86BC-4F2948F9C3E9}" destId="{136447F6-DAC2-45EC-B68C-4CBACC602477}" srcOrd="1" destOrd="0" presId="urn:microsoft.com/office/officeart/2009/layout/CirclePictureHierarchy"/>
    <dgm:cxn modelId="{BA328F81-F24D-4554-A06C-F5B7D3DCAC40}" type="presParOf" srcId="{136447F6-DAC2-45EC-B68C-4CBACC602477}" destId="{C8869413-BDBA-445A-A99D-008E78D11078}" srcOrd="0" destOrd="0" presId="urn:microsoft.com/office/officeart/2009/layout/CirclePictureHierarchy"/>
    <dgm:cxn modelId="{54A313CB-915D-4306-AE70-536F92DB9E9B}" type="presParOf" srcId="{C8869413-BDBA-445A-A99D-008E78D11078}" destId="{234A8A8B-DD83-4412-B3B0-A8F9FB528F51}" srcOrd="0" destOrd="0" presId="urn:microsoft.com/office/officeart/2009/layout/CirclePictureHierarchy"/>
    <dgm:cxn modelId="{B9ED3A72-BBB3-487F-B920-433EC87C3D23}" type="presParOf" srcId="{C8869413-BDBA-445A-A99D-008E78D11078}" destId="{135BFA01-DBE7-417D-A2D7-3AFEF7D375CA}" srcOrd="1" destOrd="0" presId="urn:microsoft.com/office/officeart/2009/layout/CirclePictureHierarchy"/>
    <dgm:cxn modelId="{FBB64E55-5A2A-4679-B916-E0213A6E3EEA}" type="presParOf" srcId="{136447F6-DAC2-45EC-B68C-4CBACC602477}" destId="{9BE5E1A4-6E4B-4D86-B20B-29932C458203}" srcOrd="1" destOrd="0" presId="urn:microsoft.com/office/officeart/2009/layout/CirclePictureHierarchy"/>
    <dgm:cxn modelId="{AB8A3EB8-C674-47E6-B372-67D59311C66E}" type="presParOf" srcId="{C939A5D4-656D-48FC-86BC-4F2948F9C3E9}" destId="{4949C9A8-69A3-4806-B08A-6D876126C74A}" srcOrd="2" destOrd="0" presId="urn:microsoft.com/office/officeart/2009/layout/CirclePictureHierarchy"/>
    <dgm:cxn modelId="{0A109F09-16F9-4F84-A8D5-1BFD54FAABB8}" type="presParOf" srcId="{C939A5D4-656D-48FC-86BC-4F2948F9C3E9}" destId="{F01565FE-48FF-4E8F-A751-130028D5C901}" srcOrd="3" destOrd="0" presId="urn:microsoft.com/office/officeart/2009/layout/CirclePictureHierarchy"/>
    <dgm:cxn modelId="{8D8051E3-AE8D-4CA8-A601-33226266AEBE}" type="presParOf" srcId="{F01565FE-48FF-4E8F-A751-130028D5C901}" destId="{3F21FD04-19DB-4C89-AB71-31BA28D7B6F3}" srcOrd="0" destOrd="0" presId="urn:microsoft.com/office/officeart/2009/layout/CirclePictureHierarchy"/>
    <dgm:cxn modelId="{A06DA89A-6D96-41B9-947C-C0ED265E0018}" type="presParOf" srcId="{3F21FD04-19DB-4C89-AB71-31BA28D7B6F3}" destId="{45F97B16-0D02-40B4-B142-4B613BA0D5AE}" srcOrd="0" destOrd="0" presId="urn:microsoft.com/office/officeart/2009/layout/CirclePictureHierarchy"/>
    <dgm:cxn modelId="{E106C970-1B1D-491E-A6B6-CE36179CCB9E}" type="presParOf" srcId="{3F21FD04-19DB-4C89-AB71-31BA28D7B6F3}" destId="{B2C9B85A-DF8C-471A-8130-950F54C5A5B7}" srcOrd="1" destOrd="0" presId="urn:microsoft.com/office/officeart/2009/layout/CirclePictureHierarchy"/>
    <dgm:cxn modelId="{CF0EEEE1-4E59-4F0D-B57E-E900667B6BA0}" type="presParOf" srcId="{F01565FE-48FF-4E8F-A751-130028D5C901}" destId="{946BCD8F-A970-4B8F-9F10-02B8958C0087}" srcOrd="1" destOrd="0" presId="urn:microsoft.com/office/officeart/2009/layout/CirclePictureHierarchy"/>
    <dgm:cxn modelId="{97AC1585-BEF4-4550-A6F6-AE28F73352CD}" type="presParOf" srcId="{C939A5D4-656D-48FC-86BC-4F2948F9C3E9}" destId="{8269E586-00CC-4732-BB1D-D9657C7DBF4B}" srcOrd="4" destOrd="0" presId="urn:microsoft.com/office/officeart/2009/layout/CirclePictureHierarchy"/>
    <dgm:cxn modelId="{4B00CA2E-1734-4D5D-8CCE-24FFAF0C47D3}" type="presParOf" srcId="{C939A5D4-656D-48FC-86BC-4F2948F9C3E9}" destId="{C8386D6B-B9DE-47B6-95AE-E870CFE217BD}" srcOrd="5" destOrd="0" presId="urn:microsoft.com/office/officeart/2009/layout/CirclePictureHierarchy"/>
    <dgm:cxn modelId="{EC69A034-B0D9-4D3E-86E2-A28102366BC5}" type="presParOf" srcId="{C8386D6B-B9DE-47B6-95AE-E870CFE217BD}" destId="{3DD41545-7725-4AFE-9940-E6B143CC5093}" srcOrd="0" destOrd="0" presId="urn:microsoft.com/office/officeart/2009/layout/CirclePictureHierarchy"/>
    <dgm:cxn modelId="{2AFA2DE8-E3F5-4A9D-A463-D971A19831B8}" type="presParOf" srcId="{3DD41545-7725-4AFE-9940-E6B143CC5093}" destId="{0FDD2EE2-B9D3-4568-8817-7FC040274833}" srcOrd="0" destOrd="0" presId="urn:microsoft.com/office/officeart/2009/layout/CirclePictureHierarchy"/>
    <dgm:cxn modelId="{219ACFE6-9A4D-407C-ABEB-52C5F159F8F0}" type="presParOf" srcId="{3DD41545-7725-4AFE-9940-E6B143CC5093}" destId="{88AE1568-914F-4388-9AF0-C0CFC925F34A}" srcOrd="1" destOrd="0" presId="urn:microsoft.com/office/officeart/2009/layout/CirclePictureHierarchy"/>
    <dgm:cxn modelId="{3D0A3578-D8F7-4D9A-AC57-31C95CEAFF0F}" type="presParOf" srcId="{C8386D6B-B9DE-47B6-95AE-E870CFE217BD}" destId="{B0842D5D-A415-4AA8-A8CB-9B2E07AEDC7F}" srcOrd="1" destOrd="0" presId="urn:microsoft.com/office/officeart/2009/layout/CirclePictureHierarchy"/>
    <dgm:cxn modelId="{C7574D3B-AC56-49AA-9B65-3C1C8CCE1AE2}" type="presParOf" srcId="{C939A5D4-656D-48FC-86BC-4F2948F9C3E9}" destId="{2EE9D8DB-A649-48BC-B7EC-7C36FC022350}" srcOrd="6" destOrd="0" presId="urn:microsoft.com/office/officeart/2009/layout/CirclePictureHierarchy"/>
    <dgm:cxn modelId="{4A3D9C07-EB38-43FA-AC06-270D54B61AF8}" type="presParOf" srcId="{C939A5D4-656D-48FC-86BC-4F2948F9C3E9}" destId="{972C08D9-3AA4-4ACD-BA23-0D4C92E169B5}" srcOrd="7" destOrd="0" presId="urn:microsoft.com/office/officeart/2009/layout/CirclePictureHierarchy"/>
    <dgm:cxn modelId="{2E50FE44-7ADE-4645-907C-6533EE65F869}" type="presParOf" srcId="{972C08D9-3AA4-4ACD-BA23-0D4C92E169B5}" destId="{D3DE0E3F-2C3B-4FAB-A34E-794F5D6317B7}" srcOrd="0" destOrd="0" presId="urn:microsoft.com/office/officeart/2009/layout/CirclePictureHierarchy"/>
    <dgm:cxn modelId="{6123433A-4270-46CC-B4FC-E1CDE21E559A}" type="presParOf" srcId="{D3DE0E3F-2C3B-4FAB-A34E-794F5D6317B7}" destId="{5C0CDBBC-C2C6-435A-BA2C-3286A3313328}" srcOrd="0" destOrd="0" presId="urn:microsoft.com/office/officeart/2009/layout/CirclePictureHierarchy"/>
    <dgm:cxn modelId="{FAB25C4E-3F1B-4ED5-89BF-ED8DC05F66CD}" type="presParOf" srcId="{D3DE0E3F-2C3B-4FAB-A34E-794F5D6317B7}" destId="{7C3C368F-0E27-4828-B0F2-C02D97ABA441}" srcOrd="1" destOrd="0" presId="urn:microsoft.com/office/officeart/2009/layout/CirclePictureHierarchy"/>
    <dgm:cxn modelId="{C4EACF3E-69EB-4D5E-B70F-940D4F9A653D}" type="presParOf" srcId="{972C08D9-3AA4-4ACD-BA23-0D4C92E169B5}" destId="{0EFF2FC4-1027-4D05-A502-43FF275EE7C4}" srcOrd="1" destOrd="0" presId="urn:microsoft.com/office/officeart/2009/layout/CirclePictureHierarchy"/>
    <dgm:cxn modelId="{91B56B15-8684-40D9-B7F5-EE5961C4E153}" type="presParOf" srcId="{0EFF2FC4-1027-4D05-A502-43FF275EE7C4}" destId="{643524DD-E085-460D-84A1-8BF0E332F2B8}" srcOrd="0" destOrd="0" presId="urn:microsoft.com/office/officeart/2009/layout/CirclePictureHierarchy"/>
    <dgm:cxn modelId="{54DBB642-DEF8-4B60-9E44-0F9F742596B2}" type="presParOf" srcId="{0EFF2FC4-1027-4D05-A502-43FF275EE7C4}" destId="{D0A396E8-0632-4D22-960B-18FCD4ACDF41}" srcOrd="1" destOrd="0" presId="urn:microsoft.com/office/officeart/2009/layout/CirclePictureHierarchy"/>
    <dgm:cxn modelId="{8363490C-6EAB-43E9-971F-BDDCCB242999}" type="presParOf" srcId="{D0A396E8-0632-4D22-960B-18FCD4ACDF41}" destId="{6DC93448-47C8-40B3-A464-748957AE698C}" srcOrd="0" destOrd="0" presId="urn:microsoft.com/office/officeart/2009/layout/CirclePictureHierarchy"/>
    <dgm:cxn modelId="{E89BF22A-1D66-4429-98AB-C60BDB47A153}" type="presParOf" srcId="{6DC93448-47C8-40B3-A464-748957AE698C}" destId="{48134C16-5810-4050-AE0D-6EFAF0922DD6}" srcOrd="0" destOrd="0" presId="urn:microsoft.com/office/officeart/2009/layout/CirclePictureHierarchy"/>
    <dgm:cxn modelId="{0DF6A5BC-0AC6-4C86-964D-B81520BD7D46}" type="presParOf" srcId="{6DC93448-47C8-40B3-A464-748957AE698C}" destId="{303CC7FC-4087-4B8D-BA1A-8551916AA8B1}" srcOrd="1" destOrd="0" presId="urn:microsoft.com/office/officeart/2009/layout/CirclePictureHierarchy"/>
    <dgm:cxn modelId="{A489EC95-1541-46F3-BAF3-2636F3BB6B89}" type="presParOf" srcId="{D0A396E8-0632-4D22-960B-18FCD4ACDF41}" destId="{8DA7A170-4CE0-44E7-BFCD-E8AF62FEAE08}" srcOrd="1" destOrd="0" presId="urn:microsoft.com/office/officeart/2009/layout/CirclePictureHierarchy"/>
    <dgm:cxn modelId="{096B5A97-594D-43E9-A58F-F57550B61FC8}" type="presParOf" srcId="{7FCF061F-8889-454A-A650-22C494CB45D9}" destId="{E186A2CD-3DF6-419C-9935-DF04592A3C53}" srcOrd="6" destOrd="0" presId="urn:microsoft.com/office/officeart/2009/layout/CirclePictureHierarchy"/>
    <dgm:cxn modelId="{4625EDF9-00E0-45D0-84DE-250F7659D949}" type="presParOf" srcId="{7FCF061F-8889-454A-A650-22C494CB45D9}" destId="{64251AD4-F2F7-4328-B9D2-A92252810006}" srcOrd="7" destOrd="0" presId="urn:microsoft.com/office/officeart/2009/layout/CirclePictureHierarchy"/>
    <dgm:cxn modelId="{3E3DE869-B508-47A6-801B-BBE5E663CBDF}" type="presParOf" srcId="{64251AD4-F2F7-4328-B9D2-A92252810006}" destId="{F7F69481-8FB1-4C4A-AE4D-5F769ACF582A}" srcOrd="0" destOrd="0" presId="urn:microsoft.com/office/officeart/2009/layout/CirclePictureHierarchy"/>
    <dgm:cxn modelId="{D99448E7-FA4F-4721-9670-0CE582D153AF}" type="presParOf" srcId="{F7F69481-8FB1-4C4A-AE4D-5F769ACF582A}" destId="{742A1222-C2C0-42C7-B83E-AFADC1AF566D}" srcOrd="0" destOrd="0" presId="urn:microsoft.com/office/officeart/2009/layout/CirclePictureHierarchy"/>
    <dgm:cxn modelId="{574D4B2D-5D48-4D1E-BB4C-5DB9D1E08EB4}" type="presParOf" srcId="{F7F69481-8FB1-4C4A-AE4D-5F769ACF582A}" destId="{727C8F6E-1761-4C9E-944B-4EE93B947F9C}" srcOrd="1" destOrd="0" presId="urn:microsoft.com/office/officeart/2009/layout/CirclePictureHierarchy"/>
    <dgm:cxn modelId="{2DD88C12-EE91-42EC-A79F-A10D65AC9F26}" type="presParOf" srcId="{64251AD4-F2F7-4328-B9D2-A92252810006}" destId="{2E4EBDD4-99F0-4D11-BE48-1A61ED6F32AC}" srcOrd="1" destOrd="0" presId="urn:microsoft.com/office/officeart/2009/layout/CirclePictureHierarchy"/>
    <dgm:cxn modelId="{FF7991F0-9947-41B4-93C2-FFE9502844B9}" type="presParOf" srcId="{7FCF061F-8889-454A-A650-22C494CB45D9}" destId="{A2B307FA-F693-4A6C-93F9-CE66077A5C86}" srcOrd="8" destOrd="0" presId="urn:microsoft.com/office/officeart/2009/layout/CirclePictureHierarchy"/>
    <dgm:cxn modelId="{072F8E5B-51A1-4E40-BEEE-D1F81A218022}" type="presParOf" srcId="{7FCF061F-8889-454A-A650-22C494CB45D9}" destId="{3AC2B648-AE69-4861-AD4E-8B4750FCE6EC}" srcOrd="9" destOrd="0" presId="urn:microsoft.com/office/officeart/2009/layout/CirclePictureHierarchy"/>
    <dgm:cxn modelId="{0C9A196E-9A27-449E-BA2D-E424E10A7EB2}" type="presParOf" srcId="{3AC2B648-AE69-4861-AD4E-8B4750FCE6EC}" destId="{765F6FEC-3F9D-4BCF-8B8B-9A230FDB4BB3}" srcOrd="0" destOrd="0" presId="urn:microsoft.com/office/officeart/2009/layout/CirclePictureHierarchy"/>
    <dgm:cxn modelId="{3A87032D-AAE4-4A0E-89F7-162DB4A2AD93}" type="presParOf" srcId="{765F6FEC-3F9D-4BCF-8B8B-9A230FDB4BB3}" destId="{A4CC48F1-B1BD-4AB8-B8E8-AE0B2D693EF8}" srcOrd="0" destOrd="0" presId="urn:microsoft.com/office/officeart/2009/layout/CirclePictureHierarchy"/>
    <dgm:cxn modelId="{82640B6F-1E02-48AB-8285-B53B6D9AAC3F}" type="presParOf" srcId="{765F6FEC-3F9D-4BCF-8B8B-9A230FDB4BB3}" destId="{A1474F5F-A1CB-4003-B941-9D6185F009E1}" srcOrd="1" destOrd="0" presId="urn:microsoft.com/office/officeart/2009/layout/CirclePictureHierarchy"/>
    <dgm:cxn modelId="{3ECED7F5-8040-436C-9E3B-DBCB60485C74}" type="presParOf" srcId="{3AC2B648-AE69-4861-AD4E-8B4750FCE6EC}" destId="{62F8D2D1-D967-4A5B-9B88-220DE68D5F9D}" srcOrd="1" destOrd="0" presId="urn:microsoft.com/office/officeart/2009/layout/CirclePictureHierarchy"/>
    <dgm:cxn modelId="{1901F943-1F91-4160-998B-F6A0325430F3}" type="presParOf" srcId="{62F8D2D1-D967-4A5B-9B88-220DE68D5F9D}" destId="{AD29B1F0-028A-4E23-9C39-AB7BE3BCE146}" srcOrd="0" destOrd="0" presId="urn:microsoft.com/office/officeart/2009/layout/CirclePictureHierarchy"/>
    <dgm:cxn modelId="{33353670-8DC8-4E81-8FAB-19B7FFA756F9}" type="presParOf" srcId="{62F8D2D1-D967-4A5B-9B88-220DE68D5F9D}" destId="{81BC4F30-B6AC-4DEE-A4E0-03307A8DD613}" srcOrd="1" destOrd="0" presId="urn:microsoft.com/office/officeart/2009/layout/CirclePictureHierarchy"/>
    <dgm:cxn modelId="{B4DE00FB-BA32-40B6-BC76-C06532265558}" type="presParOf" srcId="{81BC4F30-B6AC-4DEE-A4E0-03307A8DD613}" destId="{EBE87118-47FC-4C03-B139-0CE6732FD1BE}" srcOrd="0" destOrd="0" presId="urn:microsoft.com/office/officeart/2009/layout/CirclePictureHierarchy"/>
    <dgm:cxn modelId="{25676607-A040-4DFF-B532-D4413DC096F4}" type="presParOf" srcId="{EBE87118-47FC-4C03-B139-0CE6732FD1BE}" destId="{7CE42DA2-DA99-489B-9C9B-99793E7BBBD6}" srcOrd="0" destOrd="0" presId="urn:microsoft.com/office/officeart/2009/layout/CirclePictureHierarchy"/>
    <dgm:cxn modelId="{CAFB0326-1DE5-4F6F-B930-7A7123470348}" type="presParOf" srcId="{EBE87118-47FC-4C03-B139-0CE6732FD1BE}" destId="{E0F67B9B-DBAB-4EA3-8A2C-93DCFEE6F12C}" srcOrd="1" destOrd="0" presId="urn:microsoft.com/office/officeart/2009/layout/CirclePictureHierarchy"/>
    <dgm:cxn modelId="{913ACCBD-9C84-4FBD-A444-B2D75269058B}" type="presParOf" srcId="{81BC4F30-B6AC-4DEE-A4E0-03307A8DD613}" destId="{4F3FC0E7-BE0E-44D9-8AF2-1070921A2A2C}" srcOrd="1" destOrd="0" presId="urn:microsoft.com/office/officeart/2009/layout/CirclePictureHierarchy"/>
    <dgm:cxn modelId="{1508EC0E-B71D-454D-BF5D-3D502E4D1C85}" type="presParOf" srcId="{4F3FC0E7-BE0E-44D9-8AF2-1070921A2A2C}" destId="{2F9CF0D3-EC47-45C2-AB20-42C2CCF17D8B}" srcOrd="0" destOrd="0" presId="urn:microsoft.com/office/officeart/2009/layout/CirclePictureHierarchy"/>
    <dgm:cxn modelId="{1A740045-B66A-4661-83BF-55A5756AA932}" type="presParOf" srcId="{4F3FC0E7-BE0E-44D9-8AF2-1070921A2A2C}" destId="{AFF62995-AA89-4455-8B1C-3CC87B60D55E}" srcOrd="1" destOrd="0" presId="urn:microsoft.com/office/officeart/2009/layout/CirclePictureHierarchy"/>
    <dgm:cxn modelId="{F36458E7-AC5C-4399-8508-66893139B27B}" type="presParOf" srcId="{AFF62995-AA89-4455-8B1C-3CC87B60D55E}" destId="{CB733FA0-479F-47D4-B52D-8F606D12DEC4}" srcOrd="0" destOrd="0" presId="urn:microsoft.com/office/officeart/2009/layout/CirclePictureHierarchy"/>
    <dgm:cxn modelId="{A21D2668-7D95-4D36-B6AB-6AFF1DAB8EF0}" type="presParOf" srcId="{CB733FA0-479F-47D4-B52D-8F606D12DEC4}" destId="{988A482D-568F-48BA-AC7A-7A59861C3554}" srcOrd="0" destOrd="0" presId="urn:microsoft.com/office/officeart/2009/layout/CirclePictureHierarchy"/>
    <dgm:cxn modelId="{2CAC1213-5670-4DE5-8AB3-D655A9F8DB72}" type="presParOf" srcId="{CB733FA0-479F-47D4-B52D-8F606D12DEC4}" destId="{D0670A12-0A54-497E-BEAE-FB2439D53ADF}" srcOrd="1" destOrd="0" presId="urn:microsoft.com/office/officeart/2009/layout/CirclePictureHierarchy"/>
    <dgm:cxn modelId="{26307C62-5484-47A6-BB45-C93A1EC5DF5E}" type="presParOf" srcId="{AFF62995-AA89-4455-8B1C-3CC87B60D55E}" destId="{5D902C29-DE38-48F3-BA61-EDF95C81C084}" srcOrd="1" destOrd="0" presId="urn:microsoft.com/office/officeart/2009/layout/CirclePictureHierarchy"/>
    <dgm:cxn modelId="{0143E74E-43EB-46FC-8813-E9CDA09E3D72}" type="presParOf" srcId="{5D902C29-DE38-48F3-BA61-EDF95C81C084}" destId="{8A7FBF75-3B3B-49CB-8D5E-96270B6D6AB8}" srcOrd="0" destOrd="0" presId="urn:microsoft.com/office/officeart/2009/layout/CirclePictureHierarchy"/>
    <dgm:cxn modelId="{E62A86D8-B41E-4570-927F-0FD8FBA845FC}" type="presParOf" srcId="{5D902C29-DE38-48F3-BA61-EDF95C81C084}" destId="{E270056E-6A4C-4067-9E0F-E1300DB0FE2C}" srcOrd="1" destOrd="0" presId="urn:microsoft.com/office/officeart/2009/layout/CirclePictureHierarchy"/>
    <dgm:cxn modelId="{AC7EACB9-1CFF-4632-A012-803BCF1B38BB}" type="presParOf" srcId="{E270056E-6A4C-4067-9E0F-E1300DB0FE2C}" destId="{07AF3D19-33B7-4F26-9F97-E0D57D7A9080}" srcOrd="0" destOrd="0" presId="urn:microsoft.com/office/officeart/2009/layout/CirclePictureHierarchy"/>
    <dgm:cxn modelId="{9C80EF5B-AFFF-4010-B565-A78CB8991374}" type="presParOf" srcId="{07AF3D19-33B7-4F26-9F97-E0D57D7A9080}" destId="{94A4AC87-4AB3-4ACA-9A56-044791CF22FC}" srcOrd="0" destOrd="0" presId="urn:microsoft.com/office/officeart/2009/layout/CirclePictureHierarchy"/>
    <dgm:cxn modelId="{3A91D73B-9646-4794-8043-80EFCD30209E}" type="presParOf" srcId="{07AF3D19-33B7-4F26-9F97-E0D57D7A9080}" destId="{500FD528-E641-4FC3-832F-A585313A144C}" srcOrd="1" destOrd="0" presId="urn:microsoft.com/office/officeart/2009/layout/CirclePictureHierarchy"/>
    <dgm:cxn modelId="{171597B6-5F99-45D8-B9A3-5EAF616D1E2D}" type="presParOf" srcId="{E270056E-6A4C-4067-9E0F-E1300DB0FE2C}" destId="{BCA09485-902F-427C-AFA0-9441FF9C4D52}" srcOrd="1" destOrd="0" presId="urn:microsoft.com/office/officeart/2009/layout/CirclePictureHierarchy"/>
    <dgm:cxn modelId="{A011476D-3D16-4E09-A23C-40B725841B6B}" type="presParOf" srcId="{BCA09485-902F-427C-AFA0-9441FF9C4D52}" destId="{D0226539-669C-413F-825C-D4DE7E041318}" srcOrd="0" destOrd="0" presId="urn:microsoft.com/office/officeart/2009/layout/CirclePictureHierarchy"/>
    <dgm:cxn modelId="{0BCC8089-0BE3-4A40-8A21-7B2334BBF790}" type="presParOf" srcId="{BCA09485-902F-427C-AFA0-9441FF9C4D52}" destId="{2774B6E1-BEC6-4C33-875D-728C12F0DB6D}" srcOrd="1" destOrd="0" presId="urn:microsoft.com/office/officeart/2009/layout/CirclePictureHierarchy"/>
    <dgm:cxn modelId="{7A44DBE6-857B-417A-A077-1F698F742BDC}" type="presParOf" srcId="{2774B6E1-BEC6-4C33-875D-728C12F0DB6D}" destId="{943D91ED-5F40-4846-8B18-5EE9AB30CBCD}" srcOrd="0" destOrd="0" presId="urn:microsoft.com/office/officeart/2009/layout/CirclePictureHierarchy"/>
    <dgm:cxn modelId="{62FE46A9-4C09-447A-883F-329E45DB5F2C}" type="presParOf" srcId="{943D91ED-5F40-4846-8B18-5EE9AB30CBCD}" destId="{CE10DCCE-06F9-40C1-8F7A-5EB5DC68D47D}" srcOrd="0" destOrd="0" presId="urn:microsoft.com/office/officeart/2009/layout/CirclePictureHierarchy"/>
    <dgm:cxn modelId="{A99634EF-C3B7-46EE-9A63-53FE5375CDBA}" type="presParOf" srcId="{943D91ED-5F40-4846-8B18-5EE9AB30CBCD}" destId="{8DFC28BF-7EF0-41D0-998F-A08BDD4B8AF8}" srcOrd="1" destOrd="0" presId="urn:microsoft.com/office/officeart/2009/layout/CirclePictureHierarchy"/>
    <dgm:cxn modelId="{44D6594A-6B95-4CE0-A8AC-FFEC4EA250D0}" type="presParOf" srcId="{2774B6E1-BEC6-4C33-875D-728C12F0DB6D}" destId="{53AEFA2D-B451-4D2A-B238-88B8817A22E6}" srcOrd="1" destOrd="0" presId="urn:microsoft.com/office/officeart/2009/layout/CirclePictureHierarchy"/>
    <dgm:cxn modelId="{A11F2EA7-F539-47EC-947E-98513057EC46}" type="presParOf" srcId="{53AEFA2D-B451-4D2A-B238-88B8817A22E6}" destId="{D90B326F-4430-40B9-A2BF-8349A697E3D8}" srcOrd="0" destOrd="0" presId="urn:microsoft.com/office/officeart/2009/layout/CirclePictureHierarchy"/>
    <dgm:cxn modelId="{D286558F-1F95-456D-B1E3-8A19B17CED22}" type="presParOf" srcId="{53AEFA2D-B451-4D2A-B238-88B8817A22E6}" destId="{6D5C6895-8EB7-4E2A-B72A-C92B9C61BDF9}" srcOrd="1" destOrd="0" presId="urn:microsoft.com/office/officeart/2009/layout/CirclePictureHierarchy"/>
    <dgm:cxn modelId="{49A433AE-AC2E-4B78-A6D1-1B10195F0763}" type="presParOf" srcId="{6D5C6895-8EB7-4E2A-B72A-C92B9C61BDF9}" destId="{8164D5B4-6E1E-4740-9F37-0E89C23ECA5A}" srcOrd="0" destOrd="0" presId="urn:microsoft.com/office/officeart/2009/layout/CirclePictureHierarchy"/>
    <dgm:cxn modelId="{682FD0E1-E2B4-462F-9FAA-0FA93415BFA7}" type="presParOf" srcId="{8164D5B4-6E1E-4740-9F37-0E89C23ECA5A}" destId="{F640F0CF-5470-4BA2-BEF4-5806B5260425}" srcOrd="0" destOrd="0" presId="urn:microsoft.com/office/officeart/2009/layout/CirclePictureHierarchy"/>
    <dgm:cxn modelId="{B27C5F01-2622-4B8C-AB2A-3D2C8A9875C5}" type="presParOf" srcId="{8164D5B4-6E1E-4740-9F37-0E89C23ECA5A}" destId="{AC5BF6ED-1DA0-47DF-859C-264E58368687}" srcOrd="1" destOrd="0" presId="urn:microsoft.com/office/officeart/2009/layout/CirclePictureHierarchy"/>
    <dgm:cxn modelId="{A81332F3-62F5-4A5F-B52D-2EEAD12498BD}" type="presParOf" srcId="{6D5C6895-8EB7-4E2A-B72A-C92B9C61BDF9}" destId="{538562C8-35B8-4511-9A3E-8970A5BBACB4}" srcOrd="1" destOrd="0" presId="urn:microsoft.com/office/officeart/2009/layout/CirclePictureHierarchy"/>
    <dgm:cxn modelId="{4E92D09B-936F-480D-A94C-5267BE2E6A3A}" type="presParOf" srcId="{7FCF061F-8889-454A-A650-22C494CB45D9}" destId="{047ED2B7-B4EE-4667-815A-49167BABFCBE}" srcOrd="10" destOrd="0" presId="urn:microsoft.com/office/officeart/2009/layout/CirclePictureHierarchy"/>
    <dgm:cxn modelId="{2460B98E-2939-41A8-9149-84D076172BDA}" type="presParOf" srcId="{7FCF061F-8889-454A-A650-22C494CB45D9}" destId="{46B2501A-2EC9-4C7E-927A-5B31ECC7A17C}" srcOrd="11" destOrd="0" presId="urn:microsoft.com/office/officeart/2009/layout/CirclePictureHierarchy"/>
    <dgm:cxn modelId="{495E72A9-AE57-4FC9-B588-95DE8DF60A78}" type="presParOf" srcId="{46B2501A-2EC9-4C7E-927A-5B31ECC7A17C}" destId="{871D4F93-2880-41F8-A2AC-57C6E4059D36}" srcOrd="0" destOrd="0" presId="urn:microsoft.com/office/officeart/2009/layout/CirclePictureHierarchy"/>
    <dgm:cxn modelId="{EA587DCE-0768-4AE5-B535-2CEE49209084}" type="presParOf" srcId="{871D4F93-2880-41F8-A2AC-57C6E4059D36}" destId="{12972733-9EEE-44F7-9696-33AB7D6803FD}" srcOrd="0" destOrd="0" presId="urn:microsoft.com/office/officeart/2009/layout/CirclePictureHierarchy"/>
    <dgm:cxn modelId="{702660A5-64B8-4ACE-BC78-C0D487C1AC36}" type="presParOf" srcId="{871D4F93-2880-41F8-A2AC-57C6E4059D36}" destId="{50DD55A9-AD8F-4C9B-9534-7AF9609950E1}" srcOrd="1" destOrd="0" presId="urn:microsoft.com/office/officeart/2009/layout/CirclePictureHierarchy"/>
    <dgm:cxn modelId="{BBDD7CE0-BEFA-42E3-A6BF-CF2D0AE13388}" type="presParOf" srcId="{46B2501A-2EC9-4C7E-927A-5B31ECC7A17C}" destId="{CAE1A329-401D-4B3E-976C-97C8BE107291}" srcOrd="1" destOrd="0" presId="urn:microsoft.com/office/officeart/2009/layout/CirclePictureHierarchy"/>
    <dgm:cxn modelId="{754B8304-329C-4711-8302-E76C82B7862F}" type="presParOf" srcId="{CAE1A329-401D-4B3E-976C-97C8BE107291}" destId="{7C3A830A-3CFF-4015-9C24-3BC6F4C98CD7}" srcOrd="0" destOrd="0" presId="urn:microsoft.com/office/officeart/2009/layout/CirclePictureHierarchy"/>
    <dgm:cxn modelId="{DFE8D783-5940-4067-A349-FEAA46BCB69A}" type="presParOf" srcId="{CAE1A329-401D-4B3E-976C-97C8BE107291}" destId="{4D507624-6D8B-4541-A18C-514C7E976586}" srcOrd="1" destOrd="0" presId="urn:microsoft.com/office/officeart/2009/layout/CirclePictureHierarchy"/>
    <dgm:cxn modelId="{2E046C8F-189F-4704-BD3F-C658E666E3A2}" type="presParOf" srcId="{4D507624-6D8B-4541-A18C-514C7E976586}" destId="{FF33B2E4-2279-446D-A42D-0AD3BABFF833}" srcOrd="0" destOrd="0" presId="urn:microsoft.com/office/officeart/2009/layout/CirclePictureHierarchy"/>
    <dgm:cxn modelId="{DF7149D5-18F9-4463-BC14-C4546853B89A}" type="presParOf" srcId="{FF33B2E4-2279-446D-A42D-0AD3BABFF833}" destId="{4DCF0BFA-E96F-43B0-8D13-A2BF47C49CF7}" srcOrd="0" destOrd="0" presId="urn:microsoft.com/office/officeart/2009/layout/CirclePictureHierarchy"/>
    <dgm:cxn modelId="{EB6CAAB3-B26B-4B5A-AE9E-D0D85943AF41}" type="presParOf" srcId="{FF33B2E4-2279-446D-A42D-0AD3BABFF833}" destId="{7815C3F0-865F-40EE-AA9D-D40C24EC3663}" srcOrd="1" destOrd="0" presId="urn:microsoft.com/office/officeart/2009/layout/CirclePictureHierarchy"/>
    <dgm:cxn modelId="{71248BA8-EB19-41ED-B894-847C49F49FA2}" type="presParOf" srcId="{4D507624-6D8B-4541-A18C-514C7E976586}" destId="{435C0874-4E6F-467D-9814-321A3FFECB37}" srcOrd="1" destOrd="0" presId="urn:microsoft.com/office/officeart/2009/layout/CirclePictureHierarchy"/>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159B4-9E9E-45A0-85E2-4DFC5EC5C41E}">
      <dsp:nvSpPr>
        <dsp:cNvPr id="0" name=""/>
        <dsp:cNvSpPr/>
      </dsp:nvSpPr>
      <dsp:spPr>
        <a:xfrm>
          <a:off x="8659728" y="3848744"/>
          <a:ext cx="366570" cy="379328"/>
        </a:xfrm>
        <a:custGeom>
          <a:avLst/>
          <a:gdLst/>
          <a:ahLst/>
          <a:cxnLst/>
          <a:rect l="0" t="0" r="0" b="0"/>
          <a:pathLst>
            <a:path>
              <a:moveTo>
                <a:pt x="0" y="0"/>
              </a:moveTo>
              <a:lnTo>
                <a:pt x="183285" y="0"/>
              </a:lnTo>
              <a:lnTo>
                <a:pt x="183285" y="379328"/>
              </a:lnTo>
              <a:lnTo>
                <a:pt x="366570" y="3793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CC88ACD-0CCA-4B4E-8572-6C2E903B525F}">
      <dsp:nvSpPr>
        <dsp:cNvPr id="0" name=""/>
        <dsp:cNvSpPr/>
      </dsp:nvSpPr>
      <dsp:spPr>
        <a:xfrm>
          <a:off x="8659728" y="3454681"/>
          <a:ext cx="366570" cy="394063"/>
        </a:xfrm>
        <a:custGeom>
          <a:avLst/>
          <a:gdLst/>
          <a:ahLst/>
          <a:cxnLst/>
          <a:rect l="0" t="0" r="0" b="0"/>
          <a:pathLst>
            <a:path>
              <a:moveTo>
                <a:pt x="0" y="394063"/>
              </a:moveTo>
              <a:lnTo>
                <a:pt x="183285" y="394063"/>
              </a:lnTo>
              <a:lnTo>
                <a:pt x="183285" y="0"/>
              </a:lnTo>
              <a:lnTo>
                <a:pt x="366570"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42EAF45A-6692-4906-900A-9BAF2C5FD252}">
      <dsp:nvSpPr>
        <dsp:cNvPr id="0" name=""/>
        <dsp:cNvSpPr/>
      </dsp:nvSpPr>
      <dsp:spPr>
        <a:xfrm>
          <a:off x="6460304" y="2272490"/>
          <a:ext cx="366570" cy="1576254"/>
        </a:xfrm>
        <a:custGeom>
          <a:avLst/>
          <a:gdLst/>
          <a:ahLst/>
          <a:cxnLst/>
          <a:rect l="0" t="0" r="0" b="0"/>
          <a:pathLst>
            <a:path>
              <a:moveTo>
                <a:pt x="0" y="0"/>
              </a:moveTo>
              <a:lnTo>
                <a:pt x="183285" y="0"/>
              </a:lnTo>
              <a:lnTo>
                <a:pt x="183285" y="1576254"/>
              </a:lnTo>
              <a:lnTo>
                <a:pt x="366570" y="157625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7BE9579-6013-4C3F-892B-A84842970F10}">
      <dsp:nvSpPr>
        <dsp:cNvPr id="0" name=""/>
        <dsp:cNvSpPr/>
      </dsp:nvSpPr>
      <dsp:spPr>
        <a:xfrm>
          <a:off x="8659728" y="2272490"/>
          <a:ext cx="366570" cy="394063"/>
        </a:xfrm>
        <a:custGeom>
          <a:avLst/>
          <a:gdLst/>
          <a:ahLst/>
          <a:cxnLst/>
          <a:rect l="0" t="0" r="0" b="0"/>
          <a:pathLst>
            <a:path>
              <a:moveTo>
                <a:pt x="0" y="0"/>
              </a:moveTo>
              <a:lnTo>
                <a:pt x="183285" y="0"/>
              </a:lnTo>
              <a:lnTo>
                <a:pt x="183285" y="394063"/>
              </a:lnTo>
              <a:lnTo>
                <a:pt x="366570" y="394063"/>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1D5B044-D66D-445E-8090-642EB5651EAD}">
      <dsp:nvSpPr>
        <dsp:cNvPr id="0" name=""/>
        <dsp:cNvSpPr/>
      </dsp:nvSpPr>
      <dsp:spPr>
        <a:xfrm>
          <a:off x="8659728" y="1878427"/>
          <a:ext cx="366570" cy="394063"/>
        </a:xfrm>
        <a:custGeom>
          <a:avLst/>
          <a:gdLst/>
          <a:ahLst/>
          <a:cxnLst/>
          <a:rect l="0" t="0" r="0" b="0"/>
          <a:pathLst>
            <a:path>
              <a:moveTo>
                <a:pt x="0" y="394063"/>
              </a:moveTo>
              <a:lnTo>
                <a:pt x="183285" y="394063"/>
              </a:lnTo>
              <a:lnTo>
                <a:pt x="183285" y="0"/>
              </a:lnTo>
              <a:lnTo>
                <a:pt x="366570"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2143EC3E-31C1-42C9-B88B-73D6FAE180A5}">
      <dsp:nvSpPr>
        <dsp:cNvPr id="0" name=""/>
        <dsp:cNvSpPr/>
      </dsp:nvSpPr>
      <dsp:spPr>
        <a:xfrm>
          <a:off x="6460304" y="2226770"/>
          <a:ext cx="366570" cy="91440"/>
        </a:xfrm>
        <a:custGeom>
          <a:avLst/>
          <a:gdLst/>
          <a:ahLst/>
          <a:cxnLst/>
          <a:rect l="0" t="0" r="0" b="0"/>
          <a:pathLst>
            <a:path>
              <a:moveTo>
                <a:pt x="0" y="45720"/>
              </a:moveTo>
              <a:lnTo>
                <a:pt x="366570"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3AD6BBC-0F54-4558-AFA6-FC2E54A9D15A}">
      <dsp:nvSpPr>
        <dsp:cNvPr id="0" name=""/>
        <dsp:cNvSpPr/>
      </dsp:nvSpPr>
      <dsp:spPr>
        <a:xfrm>
          <a:off x="8659728" y="696236"/>
          <a:ext cx="366570" cy="394063"/>
        </a:xfrm>
        <a:custGeom>
          <a:avLst/>
          <a:gdLst/>
          <a:ahLst/>
          <a:cxnLst/>
          <a:rect l="0" t="0" r="0" b="0"/>
          <a:pathLst>
            <a:path>
              <a:moveTo>
                <a:pt x="0" y="0"/>
              </a:moveTo>
              <a:lnTo>
                <a:pt x="183285" y="0"/>
              </a:lnTo>
              <a:lnTo>
                <a:pt x="183285" y="394063"/>
              </a:lnTo>
              <a:lnTo>
                <a:pt x="366570" y="394063"/>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17664A5-03DD-49C0-AA2F-8CCA47CEDF10}">
      <dsp:nvSpPr>
        <dsp:cNvPr id="0" name=""/>
        <dsp:cNvSpPr/>
      </dsp:nvSpPr>
      <dsp:spPr>
        <a:xfrm>
          <a:off x="8659728" y="302173"/>
          <a:ext cx="366570" cy="394063"/>
        </a:xfrm>
        <a:custGeom>
          <a:avLst/>
          <a:gdLst/>
          <a:ahLst/>
          <a:cxnLst/>
          <a:rect l="0" t="0" r="0" b="0"/>
          <a:pathLst>
            <a:path>
              <a:moveTo>
                <a:pt x="0" y="394063"/>
              </a:moveTo>
              <a:lnTo>
                <a:pt x="183285" y="394063"/>
              </a:lnTo>
              <a:lnTo>
                <a:pt x="183285" y="0"/>
              </a:lnTo>
              <a:lnTo>
                <a:pt x="366570"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74073AA-0903-497E-9E7E-D41F64795AC6}">
      <dsp:nvSpPr>
        <dsp:cNvPr id="0" name=""/>
        <dsp:cNvSpPr/>
      </dsp:nvSpPr>
      <dsp:spPr>
        <a:xfrm>
          <a:off x="6460304" y="696236"/>
          <a:ext cx="366570" cy="1576254"/>
        </a:xfrm>
        <a:custGeom>
          <a:avLst/>
          <a:gdLst/>
          <a:ahLst/>
          <a:cxnLst/>
          <a:rect l="0" t="0" r="0" b="0"/>
          <a:pathLst>
            <a:path>
              <a:moveTo>
                <a:pt x="0" y="1576254"/>
              </a:moveTo>
              <a:lnTo>
                <a:pt x="183285" y="1576254"/>
              </a:lnTo>
              <a:lnTo>
                <a:pt x="183285" y="0"/>
              </a:lnTo>
              <a:lnTo>
                <a:pt x="366570"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6E77A52-F8E7-4775-A702-16EA12203C89}">
      <dsp:nvSpPr>
        <dsp:cNvPr id="0" name=""/>
        <dsp:cNvSpPr/>
      </dsp:nvSpPr>
      <dsp:spPr>
        <a:xfrm>
          <a:off x="4260879" y="2226770"/>
          <a:ext cx="366570" cy="91440"/>
        </a:xfrm>
        <a:custGeom>
          <a:avLst/>
          <a:gdLst/>
          <a:ahLst/>
          <a:cxnLst/>
          <a:rect l="0" t="0" r="0" b="0"/>
          <a:pathLst>
            <a:path>
              <a:moveTo>
                <a:pt x="0" y="45720"/>
              </a:moveTo>
              <a:lnTo>
                <a:pt x="366570"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28E350D2-3A38-4763-89EB-382B1B852173}">
      <dsp:nvSpPr>
        <dsp:cNvPr id="0" name=""/>
        <dsp:cNvSpPr/>
      </dsp:nvSpPr>
      <dsp:spPr>
        <a:xfrm>
          <a:off x="2061455" y="2226770"/>
          <a:ext cx="366570" cy="91440"/>
        </a:xfrm>
        <a:custGeom>
          <a:avLst/>
          <a:gdLst/>
          <a:ahLst/>
          <a:cxnLst/>
          <a:rect l="0" t="0" r="0" b="0"/>
          <a:pathLst>
            <a:path>
              <a:moveTo>
                <a:pt x="0" y="45720"/>
              </a:moveTo>
              <a:lnTo>
                <a:pt x="366570"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887BBBB-8978-48E0-A8C4-232CE0F46A8A}">
      <dsp:nvSpPr>
        <dsp:cNvPr id="0" name=""/>
        <dsp:cNvSpPr/>
      </dsp:nvSpPr>
      <dsp:spPr>
        <a:xfrm>
          <a:off x="228602" y="1992980"/>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Document</a:t>
          </a:r>
          <a:endParaRPr lang="en-US" sz="2200" kern="1200">
            <a:latin typeface="+mj-lt"/>
          </a:endParaRPr>
        </a:p>
      </dsp:txBody>
      <dsp:txXfrm>
        <a:off x="228602" y="1992980"/>
        <a:ext cx="1832853" cy="559020"/>
      </dsp:txXfrm>
    </dsp:sp>
    <dsp:sp modelId="{45A4F088-408A-4B29-9579-3908E4D6F4C0}">
      <dsp:nvSpPr>
        <dsp:cNvPr id="0" name=""/>
        <dsp:cNvSpPr/>
      </dsp:nvSpPr>
      <dsp:spPr>
        <a:xfrm>
          <a:off x="2428026" y="1992980"/>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HTML</a:t>
          </a:r>
          <a:endParaRPr lang="en-US" sz="2200" kern="1200">
            <a:latin typeface="+mj-lt"/>
          </a:endParaRPr>
        </a:p>
      </dsp:txBody>
      <dsp:txXfrm>
        <a:off x="2428026" y="1992980"/>
        <a:ext cx="1832853" cy="559020"/>
      </dsp:txXfrm>
    </dsp:sp>
    <dsp:sp modelId="{639CB7D4-E601-464F-A3A1-6AFC71413573}">
      <dsp:nvSpPr>
        <dsp:cNvPr id="0" name=""/>
        <dsp:cNvSpPr/>
      </dsp:nvSpPr>
      <dsp:spPr>
        <a:xfrm>
          <a:off x="4627450" y="1992980"/>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Body</a:t>
          </a:r>
          <a:endParaRPr lang="en-US" sz="2200" kern="1200">
            <a:latin typeface="+mj-lt"/>
          </a:endParaRPr>
        </a:p>
      </dsp:txBody>
      <dsp:txXfrm>
        <a:off x="4627450" y="1992980"/>
        <a:ext cx="1832853" cy="559020"/>
      </dsp:txXfrm>
    </dsp:sp>
    <dsp:sp modelId="{713BBF46-EF24-4A6A-B572-C1D09155E680}">
      <dsp:nvSpPr>
        <dsp:cNvPr id="0" name=""/>
        <dsp:cNvSpPr/>
      </dsp:nvSpPr>
      <dsp:spPr>
        <a:xfrm>
          <a:off x="6826874" y="416726"/>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6826874" y="416726"/>
        <a:ext cx="1832853" cy="559020"/>
      </dsp:txXfrm>
    </dsp:sp>
    <dsp:sp modelId="{8485AD32-66DB-4468-8AB9-318A21D0A786}">
      <dsp:nvSpPr>
        <dsp:cNvPr id="0" name=""/>
        <dsp:cNvSpPr/>
      </dsp:nvSpPr>
      <dsp:spPr>
        <a:xfrm>
          <a:off x="9026298" y="22663"/>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9026298" y="22663"/>
        <a:ext cx="1832853" cy="559020"/>
      </dsp:txXfrm>
    </dsp:sp>
    <dsp:sp modelId="{B56EA9D9-1DDD-4AA5-A394-F9BFC7B13215}">
      <dsp:nvSpPr>
        <dsp:cNvPr id="0" name=""/>
        <dsp:cNvSpPr/>
      </dsp:nvSpPr>
      <dsp:spPr>
        <a:xfrm>
          <a:off x="9026298" y="810790"/>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9026298" y="810790"/>
        <a:ext cx="1832853" cy="559020"/>
      </dsp:txXfrm>
    </dsp:sp>
    <dsp:sp modelId="{FB4D76BD-4793-44BE-A210-CF37E3B050E4}">
      <dsp:nvSpPr>
        <dsp:cNvPr id="0" name=""/>
        <dsp:cNvSpPr/>
      </dsp:nvSpPr>
      <dsp:spPr>
        <a:xfrm>
          <a:off x="6826874" y="1992980"/>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6826874" y="1992980"/>
        <a:ext cx="1832853" cy="559020"/>
      </dsp:txXfrm>
    </dsp:sp>
    <dsp:sp modelId="{15855936-BAAE-4D8F-BDA9-B7AAC2BBC3BD}">
      <dsp:nvSpPr>
        <dsp:cNvPr id="0" name=""/>
        <dsp:cNvSpPr/>
      </dsp:nvSpPr>
      <dsp:spPr>
        <a:xfrm>
          <a:off x="9026298" y="1598917"/>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9026298" y="1598917"/>
        <a:ext cx="1832853" cy="559020"/>
      </dsp:txXfrm>
    </dsp:sp>
    <dsp:sp modelId="{F01B6113-248D-49EE-92E1-6175FC679C2B}">
      <dsp:nvSpPr>
        <dsp:cNvPr id="0" name=""/>
        <dsp:cNvSpPr/>
      </dsp:nvSpPr>
      <dsp:spPr>
        <a:xfrm>
          <a:off x="9026298" y="2387044"/>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9026298" y="2387044"/>
        <a:ext cx="1832853" cy="559020"/>
      </dsp:txXfrm>
    </dsp:sp>
    <dsp:sp modelId="{97C84109-25C2-49A9-8E6C-BBF55DEB0C32}">
      <dsp:nvSpPr>
        <dsp:cNvPr id="0" name=""/>
        <dsp:cNvSpPr/>
      </dsp:nvSpPr>
      <dsp:spPr>
        <a:xfrm>
          <a:off x="6826874" y="3569234"/>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6826874" y="3569234"/>
        <a:ext cx="1832853" cy="559020"/>
      </dsp:txXfrm>
    </dsp:sp>
    <dsp:sp modelId="{5318FF96-405D-4AD8-B02A-457DFDC24B99}">
      <dsp:nvSpPr>
        <dsp:cNvPr id="0" name=""/>
        <dsp:cNvSpPr/>
      </dsp:nvSpPr>
      <dsp:spPr>
        <a:xfrm>
          <a:off x="9026298" y="3175171"/>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9026298" y="3175171"/>
        <a:ext cx="1832853" cy="559020"/>
      </dsp:txXfrm>
    </dsp:sp>
    <dsp:sp modelId="{FBEEA6D0-17EC-412A-B0A2-80D7265B07BE}">
      <dsp:nvSpPr>
        <dsp:cNvPr id="0" name=""/>
        <dsp:cNvSpPr/>
      </dsp:nvSpPr>
      <dsp:spPr>
        <a:xfrm>
          <a:off x="9026298" y="3948562"/>
          <a:ext cx="1832853" cy="559020"/>
        </a:xfrm>
        <a:prstGeom prst="rect">
          <a:avLst/>
        </a:prstGeom>
        <a:solidFill>
          <a:schemeClr val="tx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latin typeface="+mj-lt"/>
            </a:rPr>
            <a:t>Element</a:t>
          </a:r>
        </a:p>
      </dsp:txBody>
      <dsp:txXfrm>
        <a:off x="9026298" y="3948562"/>
        <a:ext cx="1832853" cy="559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A830A-3CFF-4015-9C24-3BC6F4C98CD7}">
      <dsp:nvSpPr>
        <dsp:cNvPr id="0" name=""/>
        <dsp:cNvSpPr/>
      </dsp:nvSpPr>
      <dsp:spPr>
        <a:xfrm>
          <a:off x="10207871" y="1738083"/>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47ED2B7-B4EE-4667-815A-49167BABFCBE}">
      <dsp:nvSpPr>
        <dsp:cNvPr id="0" name=""/>
        <dsp:cNvSpPr/>
      </dsp:nvSpPr>
      <dsp:spPr>
        <a:xfrm>
          <a:off x="8194430" y="1380027"/>
          <a:ext cx="2059161" cy="91440"/>
        </a:xfrm>
        <a:custGeom>
          <a:avLst/>
          <a:gdLst/>
          <a:ahLst/>
          <a:cxnLst/>
          <a:rect l="0" t="0" r="0" b="0"/>
          <a:pathLst>
            <a:path>
              <a:moveTo>
                <a:pt x="0" y="45720"/>
              </a:moveTo>
              <a:lnTo>
                <a:pt x="0" y="88945"/>
              </a:lnTo>
              <a:lnTo>
                <a:pt x="2059161" y="88945"/>
              </a:lnTo>
              <a:lnTo>
                <a:pt x="2059161"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90B326F-4430-40B9-A2BF-8349A697E3D8}">
      <dsp:nvSpPr>
        <dsp:cNvPr id="0" name=""/>
        <dsp:cNvSpPr/>
      </dsp:nvSpPr>
      <dsp:spPr>
        <a:xfrm>
          <a:off x="9459085" y="3170306"/>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0226539-669C-413F-825C-D4DE7E041318}">
      <dsp:nvSpPr>
        <dsp:cNvPr id="0" name=""/>
        <dsp:cNvSpPr/>
      </dsp:nvSpPr>
      <dsp:spPr>
        <a:xfrm>
          <a:off x="9459085" y="2812250"/>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8A7FBF75-3B3B-49CB-8D5E-96270B6D6AB8}">
      <dsp:nvSpPr>
        <dsp:cNvPr id="0" name=""/>
        <dsp:cNvSpPr/>
      </dsp:nvSpPr>
      <dsp:spPr>
        <a:xfrm>
          <a:off x="9459085" y="2454194"/>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F9CF0D3-EC47-45C2-AB20-42C2CCF17D8B}">
      <dsp:nvSpPr>
        <dsp:cNvPr id="0" name=""/>
        <dsp:cNvSpPr/>
      </dsp:nvSpPr>
      <dsp:spPr>
        <a:xfrm>
          <a:off x="9459085" y="2096139"/>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D29B1F0-028A-4E23-9C39-AB7BE3BCE146}">
      <dsp:nvSpPr>
        <dsp:cNvPr id="0" name=""/>
        <dsp:cNvSpPr/>
      </dsp:nvSpPr>
      <dsp:spPr>
        <a:xfrm>
          <a:off x="9459085" y="1738083"/>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2B307FA-F693-4A6C-93F9-CE66077A5C86}">
      <dsp:nvSpPr>
        <dsp:cNvPr id="0" name=""/>
        <dsp:cNvSpPr/>
      </dsp:nvSpPr>
      <dsp:spPr>
        <a:xfrm>
          <a:off x="8194430" y="1380027"/>
          <a:ext cx="1310375" cy="91440"/>
        </a:xfrm>
        <a:custGeom>
          <a:avLst/>
          <a:gdLst/>
          <a:ahLst/>
          <a:cxnLst/>
          <a:rect l="0" t="0" r="0" b="0"/>
          <a:pathLst>
            <a:path>
              <a:moveTo>
                <a:pt x="0" y="45720"/>
              </a:moveTo>
              <a:lnTo>
                <a:pt x="0" y="88945"/>
              </a:lnTo>
              <a:lnTo>
                <a:pt x="1310375" y="88945"/>
              </a:lnTo>
              <a:lnTo>
                <a:pt x="1310375"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E186A2CD-3DF6-419C-9935-DF04592A3C53}">
      <dsp:nvSpPr>
        <dsp:cNvPr id="0" name=""/>
        <dsp:cNvSpPr/>
      </dsp:nvSpPr>
      <dsp:spPr>
        <a:xfrm>
          <a:off x="8194430" y="1380027"/>
          <a:ext cx="187196" cy="91440"/>
        </a:xfrm>
        <a:custGeom>
          <a:avLst/>
          <a:gdLst/>
          <a:ahLst/>
          <a:cxnLst/>
          <a:rect l="0" t="0" r="0" b="0"/>
          <a:pathLst>
            <a:path>
              <a:moveTo>
                <a:pt x="0" y="45720"/>
              </a:moveTo>
              <a:lnTo>
                <a:pt x="0" y="88945"/>
              </a:lnTo>
              <a:lnTo>
                <a:pt x="187196" y="88945"/>
              </a:lnTo>
              <a:lnTo>
                <a:pt x="187196"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43524DD-E085-460D-84A1-8BF0E332F2B8}">
      <dsp:nvSpPr>
        <dsp:cNvPr id="0" name=""/>
        <dsp:cNvSpPr/>
      </dsp:nvSpPr>
      <dsp:spPr>
        <a:xfrm>
          <a:off x="8710299" y="2454194"/>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EE9D8DB-A649-48BC-B7EC-7C36FC022350}">
      <dsp:nvSpPr>
        <dsp:cNvPr id="0" name=""/>
        <dsp:cNvSpPr/>
      </dsp:nvSpPr>
      <dsp:spPr>
        <a:xfrm>
          <a:off x="7632840" y="2096139"/>
          <a:ext cx="1123178" cy="91440"/>
        </a:xfrm>
        <a:custGeom>
          <a:avLst/>
          <a:gdLst/>
          <a:ahLst/>
          <a:cxnLst/>
          <a:rect l="0" t="0" r="0" b="0"/>
          <a:pathLst>
            <a:path>
              <a:moveTo>
                <a:pt x="0" y="45720"/>
              </a:moveTo>
              <a:lnTo>
                <a:pt x="0" y="88945"/>
              </a:lnTo>
              <a:lnTo>
                <a:pt x="1123178" y="88945"/>
              </a:lnTo>
              <a:lnTo>
                <a:pt x="1123178"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8269E586-00CC-4732-BB1D-D9657C7DBF4B}">
      <dsp:nvSpPr>
        <dsp:cNvPr id="0" name=""/>
        <dsp:cNvSpPr/>
      </dsp:nvSpPr>
      <dsp:spPr>
        <a:xfrm>
          <a:off x="7632840" y="2096139"/>
          <a:ext cx="374392" cy="91440"/>
        </a:xfrm>
        <a:custGeom>
          <a:avLst/>
          <a:gdLst/>
          <a:ahLst/>
          <a:cxnLst/>
          <a:rect l="0" t="0" r="0" b="0"/>
          <a:pathLst>
            <a:path>
              <a:moveTo>
                <a:pt x="0" y="45720"/>
              </a:moveTo>
              <a:lnTo>
                <a:pt x="0" y="88945"/>
              </a:lnTo>
              <a:lnTo>
                <a:pt x="374392" y="88945"/>
              </a:lnTo>
              <a:lnTo>
                <a:pt x="374392"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4949C9A8-69A3-4806-B08A-6D876126C74A}">
      <dsp:nvSpPr>
        <dsp:cNvPr id="0" name=""/>
        <dsp:cNvSpPr/>
      </dsp:nvSpPr>
      <dsp:spPr>
        <a:xfrm>
          <a:off x="7258447" y="2096139"/>
          <a:ext cx="374392" cy="91440"/>
        </a:xfrm>
        <a:custGeom>
          <a:avLst/>
          <a:gdLst/>
          <a:ahLst/>
          <a:cxnLst/>
          <a:rect l="0" t="0" r="0" b="0"/>
          <a:pathLst>
            <a:path>
              <a:moveTo>
                <a:pt x="374392" y="45720"/>
              </a:moveTo>
              <a:lnTo>
                <a:pt x="374392" y="88945"/>
              </a:lnTo>
              <a:lnTo>
                <a:pt x="0" y="88945"/>
              </a:lnTo>
              <a:lnTo>
                <a:pt x="0" y="13149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B4B6B-B84C-4D24-820E-9D0A4A4FAEC8}">
      <dsp:nvSpPr>
        <dsp:cNvPr id="0" name=""/>
        <dsp:cNvSpPr/>
      </dsp:nvSpPr>
      <dsp:spPr>
        <a:xfrm>
          <a:off x="6509662" y="2096139"/>
          <a:ext cx="1123178" cy="91440"/>
        </a:xfrm>
        <a:custGeom>
          <a:avLst/>
          <a:gdLst/>
          <a:ahLst/>
          <a:cxnLst/>
          <a:rect l="0" t="0" r="0" b="0"/>
          <a:pathLst>
            <a:path>
              <a:moveTo>
                <a:pt x="1123178" y="45720"/>
              </a:moveTo>
              <a:lnTo>
                <a:pt x="1123178" y="88945"/>
              </a:lnTo>
              <a:lnTo>
                <a:pt x="0" y="88945"/>
              </a:lnTo>
              <a:lnTo>
                <a:pt x="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847BE5C8-8C6D-4048-AB1B-B92CC522306D}">
      <dsp:nvSpPr>
        <dsp:cNvPr id="0" name=""/>
        <dsp:cNvSpPr/>
      </dsp:nvSpPr>
      <dsp:spPr>
        <a:xfrm>
          <a:off x="7587120" y="1738083"/>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38DA7B85-31C8-4272-86B6-4D58DB14F287}">
      <dsp:nvSpPr>
        <dsp:cNvPr id="0" name=""/>
        <dsp:cNvSpPr/>
      </dsp:nvSpPr>
      <dsp:spPr>
        <a:xfrm>
          <a:off x="7632840" y="1380027"/>
          <a:ext cx="561589" cy="91440"/>
        </a:xfrm>
        <a:custGeom>
          <a:avLst/>
          <a:gdLst/>
          <a:ahLst/>
          <a:cxnLst/>
          <a:rect l="0" t="0" r="0" b="0"/>
          <a:pathLst>
            <a:path>
              <a:moveTo>
                <a:pt x="561589" y="45720"/>
              </a:moveTo>
              <a:lnTo>
                <a:pt x="561589" y="88945"/>
              </a:lnTo>
              <a:lnTo>
                <a:pt x="0" y="88945"/>
              </a:lnTo>
              <a:lnTo>
                <a:pt x="0" y="13149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C3FF33-FB93-4418-9180-A8249C11020A}">
      <dsp:nvSpPr>
        <dsp:cNvPr id="0" name=""/>
        <dsp:cNvSpPr/>
      </dsp:nvSpPr>
      <dsp:spPr>
        <a:xfrm>
          <a:off x="6884054" y="1380027"/>
          <a:ext cx="1310375" cy="91440"/>
        </a:xfrm>
        <a:custGeom>
          <a:avLst/>
          <a:gdLst/>
          <a:ahLst/>
          <a:cxnLst/>
          <a:rect l="0" t="0" r="0" b="0"/>
          <a:pathLst>
            <a:path>
              <a:moveTo>
                <a:pt x="1310375" y="45720"/>
              </a:moveTo>
              <a:lnTo>
                <a:pt x="1310375" y="88945"/>
              </a:lnTo>
              <a:lnTo>
                <a:pt x="0" y="88945"/>
              </a:lnTo>
              <a:lnTo>
                <a:pt x="0" y="13149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42282-3E73-44C2-8CD2-E90FF58C76CD}">
      <dsp:nvSpPr>
        <dsp:cNvPr id="0" name=""/>
        <dsp:cNvSpPr/>
      </dsp:nvSpPr>
      <dsp:spPr>
        <a:xfrm>
          <a:off x="6135269" y="1380027"/>
          <a:ext cx="2059161" cy="91440"/>
        </a:xfrm>
        <a:custGeom>
          <a:avLst/>
          <a:gdLst/>
          <a:ahLst/>
          <a:cxnLst/>
          <a:rect l="0" t="0" r="0" b="0"/>
          <a:pathLst>
            <a:path>
              <a:moveTo>
                <a:pt x="2059161" y="45720"/>
              </a:moveTo>
              <a:lnTo>
                <a:pt x="2059161" y="88945"/>
              </a:lnTo>
              <a:lnTo>
                <a:pt x="0" y="88945"/>
              </a:lnTo>
              <a:lnTo>
                <a:pt x="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A7EB509-F17C-4C84-AA97-67B7AA795C8D}">
      <dsp:nvSpPr>
        <dsp:cNvPr id="0" name=""/>
        <dsp:cNvSpPr/>
      </dsp:nvSpPr>
      <dsp:spPr>
        <a:xfrm>
          <a:off x="7820037" y="1021971"/>
          <a:ext cx="374392" cy="91440"/>
        </a:xfrm>
        <a:custGeom>
          <a:avLst/>
          <a:gdLst/>
          <a:ahLst/>
          <a:cxnLst/>
          <a:rect l="0" t="0" r="0" b="0"/>
          <a:pathLst>
            <a:path>
              <a:moveTo>
                <a:pt x="0" y="45720"/>
              </a:moveTo>
              <a:lnTo>
                <a:pt x="0" y="88945"/>
              </a:lnTo>
              <a:lnTo>
                <a:pt x="374392" y="88945"/>
              </a:lnTo>
              <a:lnTo>
                <a:pt x="374392"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B34E0824-BA9D-4A1A-9063-5D3520DB7D7C}">
      <dsp:nvSpPr>
        <dsp:cNvPr id="0" name=""/>
        <dsp:cNvSpPr/>
      </dsp:nvSpPr>
      <dsp:spPr>
        <a:xfrm>
          <a:off x="7445644" y="1021971"/>
          <a:ext cx="374392" cy="91440"/>
        </a:xfrm>
        <a:custGeom>
          <a:avLst/>
          <a:gdLst/>
          <a:ahLst/>
          <a:cxnLst/>
          <a:rect l="0" t="0" r="0" b="0"/>
          <a:pathLst>
            <a:path>
              <a:moveTo>
                <a:pt x="374392" y="45720"/>
              </a:moveTo>
              <a:lnTo>
                <a:pt x="374392" y="88945"/>
              </a:lnTo>
              <a:lnTo>
                <a:pt x="0" y="88945"/>
              </a:lnTo>
              <a:lnTo>
                <a:pt x="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5A5D8A9B-120A-4D41-B6E1-4852B987C2BE}">
      <dsp:nvSpPr>
        <dsp:cNvPr id="0" name=""/>
        <dsp:cNvSpPr/>
      </dsp:nvSpPr>
      <dsp:spPr>
        <a:xfrm>
          <a:off x="7774317" y="663915"/>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57FDA32B-C227-40C4-A277-A3C84EC6D83E}">
      <dsp:nvSpPr>
        <dsp:cNvPr id="0" name=""/>
        <dsp:cNvSpPr/>
      </dsp:nvSpPr>
      <dsp:spPr>
        <a:xfrm>
          <a:off x="7445644" y="305860"/>
          <a:ext cx="374392" cy="91440"/>
        </a:xfrm>
        <a:custGeom>
          <a:avLst/>
          <a:gdLst/>
          <a:ahLst/>
          <a:cxnLst/>
          <a:rect l="0" t="0" r="0" b="0"/>
          <a:pathLst>
            <a:path>
              <a:moveTo>
                <a:pt x="0" y="45720"/>
              </a:moveTo>
              <a:lnTo>
                <a:pt x="0" y="88945"/>
              </a:lnTo>
              <a:lnTo>
                <a:pt x="374392" y="88945"/>
              </a:lnTo>
              <a:lnTo>
                <a:pt x="374392"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91C3E82-C79F-4989-9112-7C8CC622014A}">
      <dsp:nvSpPr>
        <dsp:cNvPr id="0" name=""/>
        <dsp:cNvSpPr/>
      </dsp:nvSpPr>
      <dsp:spPr>
        <a:xfrm>
          <a:off x="7071251" y="305860"/>
          <a:ext cx="374392" cy="91440"/>
        </a:xfrm>
        <a:custGeom>
          <a:avLst/>
          <a:gdLst/>
          <a:ahLst/>
          <a:cxnLst/>
          <a:rect l="0" t="0" r="0" b="0"/>
          <a:pathLst>
            <a:path>
              <a:moveTo>
                <a:pt x="374392" y="45720"/>
              </a:moveTo>
              <a:lnTo>
                <a:pt x="374392" y="88945"/>
              </a:lnTo>
              <a:lnTo>
                <a:pt x="0" y="88945"/>
              </a:lnTo>
              <a:lnTo>
                <a:pt x="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30820A10-C88C-4D2A-91B6-4A93D18FD03A}">
      <dsp:nvSpPr>
        <dsp:cNvPr id="0" name=""/>
        <dsp:cNvSpPr/>
      </dsp:nvSpPr>
      <dsp:spPr>
        <a:xfrm>
          <a:off x="5340763" y="1380027"/>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56F51095-A7FE-49EB-89FD-AE5CC841C951}">
      <dsp:nvSpPr>
        <dsp:cNvPr id="0" name=""/>
        <dsp:cNvSpPr/>
      </dsp:nvSpPr>
      <dsp:spPr>
        <a:xfrm>
          <a:off x="5340763" y="1021971"/>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9AAD5734-08FE-4DA4-A289-C6B0F2A5FBE6}">
      <dsp:nvSpPr>
        <dsp:cNvPr id="0" name=""/>
        <dsp:cNvSpPr/>
      </dsp:nvSpPr>
      <dsp:spPr>
        <a:xfrm>
          <a:off x="5012090" y="663915"/>
          <a:ext cx="374392" cy="91440"/>
        </a:xfrm>
        <a:custGeom>
          <a:avLst/>
          <a:gdLst/>
          <a:ahLst/>
          <a:cxnLst/>
          <a:rect l="0" t="0" r="0" b="0"/>
          <a:pathLst>
            <a:path>
              <a:moveTo>
                <a:pt x="0" y="45720"/>
              </a:moveTo>
              <a:lnTo>
                <a:pt x="0" y="88945"/>
              </a:lnTo>
              <a:lnTo>
                <a:pt x="374392" y="88945"/>
              </a:lnTo>
              <a:lnTo>
                <a:pt x="374392"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5C896EA5-28F6-48DF-B4B9-F83E80C2F27E}">
      <dsp:nvSpPr>
        <dsp:cNvPr id="0" name=""/>
        <dsp:cNvSpPr/>
      </dsp:nvSpPr>
      <dsp:spPr>
        <a:xfrm>
          <a:off x="4637697" y="663915"/>
          <a:ext cx="374392" cy="91440"/>
        </a:xfrm>
        <a:custGeom>
          <a:avLst/>
          <a:gdLst/>
          <a:ahLst/>
          <a:cxnLst/>
          <a:rect l="0" t="0" r="0" b="0"/>
          <a:pathLst>
            <a:path>
              <a:moveTo>
                <a:pt x="374392" y="45720"/>
              </a:moveTo>
              <a:lnTo>
                <a:pt x="374392" y="88945"/>
              </a:lnTo>
              <a:lnTo>
                <a:pt x="0" y="88945"/>
              </a:lnTo>
              <a:lnTo>
                <a:pt x="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D3E34A7-9674-4028-AEAD-F4DE37A46EFB}">
      <dsp:nvSpPr>
        <dsp:cNvPr id="0" name=""/>
        <dsp:cNvSpPr/>
      </dsp:nvSpPr>
      <dsp:spPr>
        <a:xfrm>
          <a:off x="3327321" y="305860"/>
          <a:ext cx="1684768" cy="91440"/>
        </a:xfrm>
        <a:custGeom>
          <a:avLst/>
          <a:gdLst/>
          <a:ahLst/>
          <a:cxnLst/>
          <a:rect l="0" t="0" r="0" b="0"/>
          <a:pathLst>
            <a:path>
              <a:moveTo>
                <a:pt x="0" y="45720"/>
              </a:moveTo>
              <a:lnTo>
                <a:pt x="0" y="88945"/>
              </a:lnTo>
              <a:lnTo>
                <a:pt x="1684768" y="88945"/>
              </a:lnTo>
              <a:lnTo>
                <a:pt x="1684768"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299F8A5-93D7-4397-8B92-E823F0922DC8}">
      <dsp:nvSpPr>
        <dsp:cNvPr id="0" name=""/>
        <dsp:cNvSpPr/>
      </dsp:nvSpPr>
      <dsp:spPr>
        <a:xfrm>
          <a:off x="3140125" y="663915"/>
          <a:ext cx="748785" cy="91440"/>
        </a:xfrm>
        <a:custGeom>
          <a:avLst/>
          <a:gdLst/>
          <a:ahLst/>
          <a:cxnLst/>
          <a:rect l="0" t="0" r="0" b="0"/>
          <a:pathLst>
            <a:path>
              <a:moveTo>
                <a:pt x="0" y="45720"/>
              </a:moveTo>
              <a:lnTo>
                <a:pt x="0" y="88945"/>
              </a:lnTo>
              <a:lnTo>
                <a:pt x="748785" y="88945"/>
              </a:lnTo>
              <a:lnTo>
                <a:pt x="748785"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36EF6B1-0502-4633-A6CC-B8267D270455}">
      <dsp:nvSpPr>
        <dsp:cNvPr id="0" name=""/>
        <dsp:cNvSpPr/>
      </dsp:nvSpPr>
      <dsp:spPr>
        <a:xfrm>
          <a:off x="3094405" y="663915"/>
          <a:ext cx="91440" cy="91440"/>
        </a:xfrm>
        <a:custGeom>
          <a:avLst/>
          <a:gdLst/>
          <a:ahLst/>
          <a:cxnLst/>
          <a:rect l="0" t="0" r="0" b="0"/>
          <a:pathLst>
            <a:path>
              <a:moveTo>
                <a:pt x="45720" y="45720"/>
              </a:moveTo>
              <a:lnTo>
                <a:pt x="45720" y="13149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65CC6-0B3F-476C-9B5A-98B990DEB316}">
      <dsp:nvSpPr>
        <dsp:cNvPr id="0" name=""/>
        <dsp:cNvSpPr/>
      </dsp:nvSpPr>
      <dsp:spPr>
        <a:xfrm>
          <a:off x="3888911" y="2096139"/>
          <a:ext cx="748785" cy="91440"/>
        </a:xfrm>
        <a:custGeom>
          <a:avLst/>
          <a:gdLst/>
          <a:ahLst/>
          <a:cxnLst/>
          <a:rect l="0" t="0" r="0" b="0"/>
          <a:pathLst>
            <a:path>
              <a:moveTo>
                <a:pt x="0" y="45720"/>
              </a:moveTo>
              <a:lnTo>
                <a:pt x="0" y="88945"/>
              </a:lnTo>
              <a:lnTo>
                <a:pt x="748785" y="88945"/>
              </a:lnTo>
              <a:lnTo>
                <a:pt x="748785"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014A569-5C86-4093-AFF6-AA69A0F9158F}">
      <dsp:nvSpPr>
        <dsp:cNvPr id="0" name=""/>
        <dsp:cNvSpPr/>
      </dsp:nvSpPr>
      <dsp:spPr>
        <a:xfrm>
          <a:off x="3843191" y="2096139"/>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38F3100C-76EC-4284-A7BB-3BA66BDCBA94}">
      <dsp:nvSpPr>
        <dsp:cNvPr id="0" name=""/>
        <dsp:cNvSpPr/>
      </dsp:nvSpPr>
      <dsp:spPr>
        <a:xfrm>
          <a:off x="3140125" y="2096139"/>
          <a:ext cx="748785" cy="91440"/>
        </a:xfrm>
        <a:custGeom>
          <a:avLst/>
          <a:gdLst/>
          <a:ahLst/>
          <a:cxnLst/>
          <a:rect l="0" t="0" r="0" b="0"/>
          <a:pathLst>
            <a:path>
              <a:moveTo>
                <a:pt x="748785" y="45720"/>
              </a:moveTo>
              <a:lnTo>
                <a:pt x="748785" y="88945"/>
              </a:lnTo>
              <a:lnTo>
                <a:pt x="0" y="88945"/>
              </a:lnTo>
              <a:lnTo>
                <a:pt x="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6E01B78-E5B1-46FE-8A07-42DC840B264F}">
      <dsp:nvSpPr>
        <dsp:cNvPr id="0" name=""/>
        <dsp:cNvSpPr/>
      </dsp:nvSpPr>
      <dsp:spPr>
        <a:xfrm>
          <a:off x="2391339" y="1738083"/>
          <a:ext cx="1497571" cy="91440"/>
        </a:xfrm>
        <a:custGeom>
          <a:avLst/>
          <a:gdLst/>
          <a:ahLst/>
          <a:cxnLst/>
          <a:rect l="0" t="0" r="0" b="0"/>
          <a:pathLst>
            <a:path>
              <a:moveTo>
                <a:pt x="0" y="45720"/>
              </a:moveTo>
              <a:lnTo>
                <a:pt x="0" y="88945"/>
              </a:lnTo>
              <a:lnTo>
                <a:pt x="1497571" y="88945"/>
              </a:lnTo>
              <a:lnTo>
                <a:pt x="1497571"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8287534-27BC-4CF6-9BD0-AFAF83E7CBAD}">
      <dsp:nvSpPr>
        <dsp:cNvPr id="0" name=""/>
        <dsp:cNvSpPr/>
      </dsp:nvSpPr>
      <dsp:spPr>
        <a:xfrm>
          <a:off x="2391339" y="1738083"/>
          <a:ext cx="748785" cy="91440"/>
        </a:xfrm>
        <a:custGeom>
          <a:avLst/>
          <a:gdLst/>
          <a:ahLst/>
          <a:cxnLst/>
          <a:rect l="0" t="0" r="0" b="0"/>
          <a:pathLst>
            <a:path>
              <a:moveTo>
                <a:pt x="0" y="45720"/>
              </a:moveTo>
              <a:lnTo>
                <a:pt x="0" y="88945"/>
              </a:lnTo>
              <a:lnTo>
                <a:pt x="748785" y="88945"/>
              </a:lnTo>
              <a:lnTo>
                <a:pt x="748785"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DA4B3FB-5F69-4775-B2BE-93AC4E00E97A}">
      <dsp:nvSpPr>
        <dsp:cNvPr id="0" name=""/>
        <dsp:cNvSpPr/>
      </dsp:nvSpPr>
      <dsp:spPr>
        <a:xfrm>
          <a:off x="2720012" y="3170306"/>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BF09E9A5-A3A2-4918-9EF1-58557603A510}">
      <dsp:nvSpPr>
        <dsp:cNvPr id="0" name=""/>
        <dsp:cNvSpPr/>
      </dsp:nvSpPr>
      <dsp:spPr>
        <a:xfrm>
          <a:off x="2391339" y="2812250"/>
          <a:ext cx="374392" cy="91440"/>
        </a:xfrm>
        <a:custGeom>
          <a:avLst/>
          <a:gdLst/>
          <a:ahLst/>
          <a:cxnLst/>
          <a:rect l="0" t="0" r="0" b="0"/>
          <a:pathLst>
            <a:path>
              <a:moveTo>
                <a:pt x="0" y="45720"/>
              </a:moveTo>
              <a:lnTo>
                <a:pt x="0" y="88945"/>
              </a:lnTo>
              <a:lnTo>
                <a:pt x="374392" y="88945"/>
              </a:lnTo>
              <a:lnTo>
                <a:pt x="374392"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E39D973-DED8-4D80-9BE3-1AC2FACEAB2D}">
      <dsp:nvSpPr>
        <dsp:cNvPr id="0" name=""/>
        <dsp:cNvSpPr/>
      </dsp:nvSpPr>
      <dsp:spPr>
        <a:xfrm>
          <a:off x="2016946" y="2812250"/>
          <a:ext cx="374392" cy="91440"/>
        </a:xfrm>
        <a:custGeom>
          <a:avLst/>
          <a:gdLst/>
          <a:ahLst/>
          <a:cxnLst/>
          <a:rect l="0" t="0" r="0" b="0"/>
          <a:pathLst>
            <a:path>
              <a:moveTo>
                <a:pt x="374392" y="45720"/>
              </a:moveTo>
              <a:lnTo>
                <a:pt x="374392" y="88945"/>
              </a:lnTo>
              <a:lnTo>
                <a:pt x="0" y="88945"/>
              </a:lnTo>
              <a:lnTo>
                <a:pt x="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8D1CFE9-0443-4C33-AA91-A528BB5A1CCC}">
      <dsp:nvSpPr>
        <dsp:cNvPr id="0" name=""/>
        <dsp:cNvSpPr/>
      </dsp:nvSpPr>
      <dsp:spPr>
        <a:xfrm>
          <a:off x="2345619" y="2454194"/>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F2FD94B0-9C96-4644-A9C8-09197CBAC5FA}">
      <dsp:nvSpPr>
        <dsp:cNvPr id="0" name=""/>
        <dsp:cNvSpPr/>
      </dsp:nvSpPr>
      <dsp:spPr>
        <a:xfrm>
          <a:off x="2345619" y="2096139"/>
          <a:ext cx="91440" cy="91440"/>
        </a:xfrm>
        <a:custGeom>
          <a:avLst/>
          <a:gdLst/>
          <a:ahLst/>
          <a:cxnLst/>
          <a:rect l="0" t="0" r="0" b="0"/>
          <a:pathLst>
            <a:path>
              <a:moveTo>
                <a:pt x="45720" y="45720"/>
              </a:moveTo>
              <a:lnTo>
                <a:pt x="45720" y="13149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7E32E7A-3D15-4808-BDC1-27545A4593C3}">
      <dsp:nvSpPr>
        <dsp:cNvPr id="0" name=""/>
        <dsp:cNvSpPr/>
      </dsp:nvSpPr>
      <dsp:spPr>
        <a:xfrm>
          <a:off x="2345619" y="1738083"/>
          <a:ext cx="91440" cy="91440"/>
        </a:xfrm>
        <a:custGeom>
          <a:avLst/>
          <a:gdLst/>
          <a:ahLst/>
          <a:cxnLst/>
          <a:rect l="0" t="0" r="0" b="0"/>
          <a:pathLst>
            <a:path>
              <a:moveTo>
                <a:pt x="45720" y="45720"/>
              </a:moveTo>
              <a:lnTo>
                <a:pt x="45720" y="13149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7418D-A0B3-4C54-B36D-34D6616F38C0}">
      <dsp:nvSpPr>
        <dsp:cNvPr id="0" name=""/>
        <dsp:cNvSpPr/>
      </dsp:nvSpPr>
      <dsp:spPr>
        <a:xfrm>
          <a:off x="893767" y="2454194"/>
          <a:ext cx="748785" cy="91440"/>
        </a:xfrm>
        <a:custGeom>
          <a:avLst/>
          <a:gdLst/>
          <a:ahLst/>
          <a:cxnLst/>
          <a:rect l="0" t="0" r="0" b="0"/>
          <a:pathLst>
            <a:path>
              <a:moveTo>
                <a:pt x="0" y="45720"/>
              </a:moveTo>
              <a:lnTo>
                <a:pt x="0" y="88945"/>
              </a:lnTo>
              <a:lnTo>
                <a:pt x="748785" y="88945"/>
              </a:lnTo>
              <a:lnTo>
                <a:pt x="748785"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2C15B08-0D34-46C8-B20F-C2CF99E54043}">
      <dsp:nvSpPr>
        <dsp:cNvPr id="0" name=""/>
        <dsp:cNvSpPr/>
      </dsp:nvSpPr>
      <dsp:spPr>
        <a:xfrm>
          <a:off x="848047" y="2454194"/>
          <a:ext cx="91440" cy="91440"/>
        </a:xfrm>
        <a:custGeom>
          <a:avLst/>
          <a:gdLst/>
          <a:ahLst/>
          <a:cxnLst/>
          <a:rect l="0" t="0" r="0" b="0"/>
          <a:pathLst>
            <a:path>
              <a:moveTo>
                <a:pt x="45720" y="45720"/>
              </a:moveTo>
              <a:lnTo>
                <a:pt x="45720" y="13149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480012-81B9-4EFD-AF3F-D040EB2AE967}">
      <dsp:nvSpPr>
        <dsp:cNvPr id="0" name=""/>
        <dsp:cNvSpPr/>
      </dsp:nvSpPr>
      <dsp:spPr>
        <a:xfrm>
          <a:off x="144981" y="2454194"/>
          <a:ext cx="748785" cy="91440"/>
        </a:xfrm>
        <a:custGeom>
          <a:avLst/>
          <a:gdLst/>
          <a:ahLst/>
          <a:cxnLst/>
          <a:rect l="0" t="0" r="0" b="0"/>
          <a:pathLst>
            <a:path>
              <a:moveTo>
                <a:pt x="748785" y="45720"/>
              </a:moveTo>
              <a:lnTo>
                <a:pt x="748785" y="88945"/>
              </a:lnTo>
              <a:lnTo>
                <a:pt x="0" y="88945"/>
              </a:lnTo>
              <a:lnTo>
                <a:pt x="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C2067AC-6F46-44EA-99B2-9E9FCE8CA72A}">
      <dsp:nvSpPr>
        <dsp:cNvPr id="0" name=""/>
        <dsp:cNvSpPr/>
      </dsp:nvSpPr>
      <dsp:spPr>
        <a:xfrm>
          <a:off x="848047" y="2096139"/>
          <a:ext cx="91440" cy="91440"/>
        </a:xfrm>
        <a:custGeom>
          <a:avLst/>
          <a:gdLst/>
          <a:ahLst/>
          <a:cxnLst/>
          <a:rect l="0" t="0" r="0" b="0"/>
          <a:pathLst>
            <a:path>
              <a:moveTo>
                <a:pt x="45720" y="45720"/>
              </a:moveTo>
              <a:lnTo>
                <a:pt x="4572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0D1363E-1ACA-48D3-9807-74031EDEBDB1}">
      <dsp:nvSpPr>
        <dsp:cNvPr id="0" name=""/>
        <dsp:cNvSpPr/>
      </dsp:nvSpPr>
      <dsp:spPr>
        <a:xfrm>
          <a:off x="893767" y="1738083"/>
          <a:ext cx="1497571" cy="91440"/>
        </a:xfrm>
        <a:custGeom>
          <a:avLst/>
          <a:gdLst/>
          <a:ahLst/>
          <a:cxnLst/>
          <a:rect l="0" t="0" r="0" b="0"/>
          <a:pathLst>
            <a:path>
              <a:moveTo>
                <a:pt x="1497571" y="45720"/>
              </a:moveTo>
              <a:lnTo>
                <a:pt x="1497571" y="88945"/>
              </a:lnTo>
              <a:lnTo>
                <a:pt x="0" y="88945"/>
              </a:lnTo>
              <a:lnTo>
                <a:pt x="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72D5A14-B7F4-42BF-B87C-68DDAFF95C40}">
      <dsp:nvSpPr>
        <dsp:cNvPr id="0" name=""/>
        <dsp:cNvSpPr/>
      </dsp:nvSpPr>
      <dsp:spPr>
        <a:xfrm>
          <a:off x="2345619" y="1380027"/>
          <a:ext cx="91440" cy="91440"/>
        </a:xfrm>
        <a:custGeom>
          <a:avLst/>
          <a:gdLst/>
          <a:ahLst/>
          <a:cxnLst/>
          <a:rect l="0" t="0" r="0" b="0"/>
          <a:pathLst>
            <a:path>
              <a:moveTo>
                <a:pt x="45720" y="45720"/>
              </a:moveTo>
              <a:lnTo>
                <a:pt x="4572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F798520-A789-4B41-ACC0-E97D9FCE64D1}">
      <dsp:nvSpPr>
        <dsp:cNvPr id="0" name=""/>
        <dsp:cNvSpPr/>
      </dsp:nvSpPr>
      <dsp:spPr>
        <a:xfrm>
          <a:off x="2345619" y="1021971"/>
          <a:ext cx="91440" cy="91440"/>
        </a:xfrm>
        <a:custGeom>
          <a:avLst/>
          <a:gdLst/>
          <a:ahLst/>
          <a:cxnLst/>
          <a:rect l="0" t="0" r="0" b="0"/>
          <a:pathLst>
            <a:path>
              <a:moveTo>
                <a:pt x="45720" y="45720"/>
              </a:moveTo>
              <a:lnTo>
                <a:pt x="4572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1371D59-D69C-4807-9B5F-B30578B4074E}">
      <dsp:nvSpPr>
        <dsp:cNvPr id="0" name=""/>
        <dsp:cNvSpPr/>
      </dsp:nvSpPr>
      <dsp:spPr>
        <a:xfrm>
          <a:off x="2391339" y="663915"/>
          <a:ext cx="748785" cy="91440"/>
        </a:xfrm>
        <a:custGeom>
          <a:avLst/>
          <a:gdLst/>
          <a:ahLst/>
          <a:cxnLst/>
          <a:rect l="0" t="0" r="0" b="0"/>
          <a:pathLst>
            <a:path>
              <a:moveTo>
                <a:pt x="748785" y="45720"/>
              </a:moveTo>
              <a:lnTo>
                <a:pt x="748785" y="88945"/>
              </a:lnTo>
              <a:lnTo>
                <a:pt x="0" y="88945"/>
              </a:lnTo>
              <a:lnTo>
                <a:pt x="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4DE143B-367F-4703-A5D2-CBDB4934C287}">
      <dsp:nvSpPr>
        <dsp:cNvPr id="0" name=""/>
        <dsp:cNvSpPr/>
      </dsp:nvSpPr>
      <dsp:spPr>
        <a:xfrm>
          <a:off x="3140125" y="305860"/>
          <a:ext cx="187196" cy="91440"/>
        </a:xfrm>
        <a:custGeom>
          <a:avLst/>
          <a:gdLst/>
          <a:ahLst/>
          <a:cxnLst/>
          <a:rect l="0" t="0" r="0" b="0"/>
          <a:pathLst>
            <a:path>
              <a:moveTo>
                <a:pt x="187196" y="45720"/>
              </a:moveTo>
              <a:lnTo>
                <a:pt x="187196" y="88945"/>
              </a:lnTo>
              <a:lnTo>
                <a:pt x="0" y="88945"/>
              </a:lnTo>
              <a:lnTo>
                <a:pt x="0" y="131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2AD54-E211-4378-82F5-2A7642B4A147}">
      <dsp:nvSpPr>
        <dsp:cNvPr id="0" name=""/>
        <dsp:cNvSpPr/>
      </dsp:nvSpPr>
      <dsp:spPr>
        <a:xfrm>
          <a:off x="2391339" y="305860"/>
          <a:ext cx="935982" cy="91440"/>
        </a:xfrm>
        <a:custGeom>
          <a:avLst/>
          <a:gdLst/>
          <a:ahLst/>
          <a:cxnLst/>
          <a:rect l="0" t="0" r="0" b="0"/>
          <a:pathLst>
            <a:path>
              <a:moveTo>
                <a:pt x="935982" y="45720"/>
              </a:moveTo>
              <a:lnTo>
                <a:pt x="935982" y="88945"/>
              </a:lnTo>
              <a:lnTo>
                <a:pt x="0" y="88945"/>
              </a:lnTo>
              <a:lnTo>
                <a:pt x="0" y="131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15E3B-4D83-4620-8BB8-C353ACE84F2C}">
      <dsp:nvSpPr>
        <dsp:cNvPr id="0" name=""/>
        <dsp:cNvSpPr/>
      </dsp:nvSpPr>
      <dsp:spPr>
        <a:xfrm>
          <a:off x="1642553" y="305860"/>
          <a:ext cx="1684768" cy="91440"/>
        </a:xfrm>
        <a:custGeom>
          <a:avLst/>
          <a:gdLst/>
          <a:ahLst/>
          <a:cxnLst/>
          <a:rect l="0" t="0" r="0" b="0"/>
          <a:pathLst>
            <a:path>
              <a:moveTo>
                <a:pt x="1684768" y="45720"/>
              </a:moveTo>
              <a:lnTo>
                <a:pt x="1684768" y="88945"/>
              </a:lnTo>
              <a:lnTo>
                <a:pt x="0" y="88945"/>
              </a:lnTo>
              <a:lnTo>
                <a:pt x="0" y="13149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EFC01E8-64B2-4097-9262-61D68D93CE4F}">
      <dsp:nvSpPr>
        <dsp:cNvPr id="0" name=""/>
        <dsp:cNvSpPr/>
      </dsp:nvSpPr>
      <dsp:spPr>
        <a:xfrm>
          <a:off x="3191178" y="79294"/>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19C69-9A8B-412F-A3CD-3311152FC843}">
      <dsp:nvSpPr>
        <dsp:cNvPr id="0" name=""/>
        <dsp:cNvSpPr/>
      </dsp:nvSpPr>
      <dsp:spPr>
        <a:xfrm>
          <a:off x="3463464" y="78613"/>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3463464" y="78613"/>
        <a:ext cx="408428" cy="272285"/>
      </dsp:txXfrm>
    </dsp:sp>
    <dsp:sp modelId="{E3BB08C7-1CD1-481B-8406-7FF08C56542F}">
      <dsp:nvSpPr>
        <dsp:cNvPr id="0" name=""/>
        <dsp:cNvSpPr/>
      </dsp:nvSpPr>
      <dsp:spPr>
        <a:xfrm>
          <a:off x="1506410" y="43735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AD9F4-91F3-4738-861D-02F2AF5905F8}">
      <dsp:nvSpPr>
        <dsp:cNvPr id="0" name=""/>
        <dsp:cNvSpPr/>
      </dsp:nvSpPr>
      <dsp:spPr>
        <a:xfrm>
          <a:off x="1778696" y="436669"/>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1778696" y="436669"/>
        <a:ext cx="408428" cy="272285"/>
      </dsp:txXfrm>
    </dsp:sp>
    <dsp:sp modelId="{6DCFB6FA-EFB0-4BF2-AB77-C7BEED06A7F0}">
      <dsp:nvSpPr>
        <dsp:cNvPr id="0" name=""/>
        <dsp:cNvSpPr/>
      </dsp:nvSpPr>
      <dsp:spPr>
        <a:xfrm>
          <a:off x="2255196" y="43735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D9161-0094-454C-81B6-D680DF961E24}">
      <dsp:nvSpPr>
        <dsp:cNvPr id="0" name=""/>
        <dsp:cNvSpPr/>
      </dsp:nvSpPr>
      <dsp:spPr>
        <a:xfrm>
          <a:off x="2527482" y="436669"/>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527482" y="436669"/>
        <a:ext cx="408428" cy="272285"/>
      </dsp:txXfrm>
    </dsp:sp>
    <dsp:sp modelId="{7AE5002F-AC87-4E38-89C4-0954FCA60FD2}">
      <dsp:nvSpPr>
        <dsp:cNvPr id="0" name=""/>
        <dsp:cNvSpPr/>
      </dsp:nvSpPr>
      <dsp:spPr>
        <a:xfrm>
          <a:off x="3003982" y="43735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D1D26-73FD-49B5-AD08-7055AFDA9384}">
      <dsp:nvSpPr>
        <dsp:cNvPr id="0" name=""/>
        <dsp:cNvSpPr/>
      </dsp:nvSpPr>
      <dsp:spPr>
        <a:xfrm>
          <a:off x="3276268" y="436669"/>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3276268" y="436669"/>
        <a:ext cx="408428" cy="272285"/>
      </dsp:txXfrm>
    </dsp:sp>
    <dsp:sp modelId="{B570ECD8-88D0-4A79-98C9-99908A688740}">
      <dsp:nvSpPr>
        <dsp:cNvPr id="0" name=""/>
        <dsp:cNvSpPr/>
      </dsp:nvSpPr>
      <dsp:spPr>
        <a:xfrm>
          <a:off x="2255196" y="79540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BC644-CE7D-4157-8288-75C5A3F5ACD4}">
      <dsp:nvSpPr>
        <dsp:cNvPr id="0" name=""/>
        <dsp:cNvSpPr/>
      </dsp:nvSpPr>
      <dsp:spPr>
        <a:xfrm>
          <a:off x="2527482" y="79472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527482" y="794725"/>
        <a:ext cx="408428" cy="272285"/>
      </dsp:txXfrm>
    </dsp:sp>
    <dsp:sp modelId="{F1766465-32D2-40E4-A3FA-1F57F3501D39}">
      <dsp:nvSpPr>
        <dsp:cNvPr id="0" name=""/>
        <dsp:cNvSpPr/>
      </dsp:nvSpPr>
      <dsp:spPr>
        <a:xfrm>
          <a:off x="2255196" y="1153461"/>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3E8EB-C275-42A6-BED7-003F70049DA1}">
      <dsp:nvSpPr>
        <dsp:cNvPr id="0" name=""/>
        <dsp:cNvSpPr/>
      </dsp:nvSpPr>
      <dsp:spPr>
        <a:xfrm>
          <a:off x="2527482" y="1152781"/>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527482" y="1152781"/>
        <a:ext cx="408428" cy="272285"/>
      </dsp:txXfrm>
    </dsp:sp>
    <dsp:sp modelId="{8B15D1FC-5EF3-425E-ADA2-CBE4552FCD90}">
      <dsp:nvSpPr>
        <dsp:cNvPr id="0" name=""/>
        <dsp:cNvSpPr/>
      </dsp:nvSpPr>
      <dsp:spPr>
        <a:xfrm>
          <a:off x="2255196"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ECD22-9E1D-4969-BBEC-AD3443BAF9E9}">
      <dsp:nvSpPr>
        <dsp:cNvPr id="0" name=""/>
        <dsp:cNvSpPr/>
      </dsp:nvSpPr>
      <dsp:spPr>
        <a:xfrm>
          <a:off x="2527482"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527482" y="1510836"/>
        <a:ext cx="408428" cy="272285"/>
      </dsp:txXfrm>
    </dsp:sp>
    <dsp:sp modelId="{FEB116A8-B41F-49CC-8AA4-48AE31FDF7F1}">
      <dsp:nvSpPr>
        <dsp:cNvPr id="0" name=""/>
        <dsp:cNvSpPr/>
      </dsp:nvSpPr>
      <dsp:spPr>
        <a:xfrm>
          <a:off x="757624" y="1869573"/>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99435-E9BF-4A55-BB1F-96156888AACA}">
      <dsp:nvSpPr>
        <dsp:cNvPr id="0" name=""/>
        <dsp:cNvSpPr/>
      </dsp:nvSpPr>
      <dsp:spPr>
        <a:xfrm>
          <a:off x="1029910" y="1868892"/>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1029910" y="1868892"/>
        <a:ext cx="408428" cy="272285"/>
      </dsp:txXfrm>
    </dsp:sp>
    <dsp:sp modelId="{B1DC8FBE-F2B0-46D2-9EC2-CF2F51CE5ABE}">
      <dsp:nvSpPr>
        <dsp:cNvPr id="0" name=""/>
        <dsp:cNvSpPr/>
      </dsp:nvSpPr>
      <dsp:spPr>
        <a:xfrm>
          <a:off x="757624"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CF925-47B2-4B0F-87D0-A470E07CBFD2}">
      <dsp:nvSpPr>
        <dsp:cNvPr id="0" name=""/>
        <dsp:cNvSpPr/>
      </dsp:nvSpPr>
      <dsp:spPr>
        <a:xfrm>
          <a:off x="1029910"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1029910" y="2226948"/>
        <a:ext cx="408428" cy="272285"/>
      </dsp:txXfrm>
    </dsp:sp>
    <dsp:sp modelId="{D0291F3C-571F-4F9F-AAB9-7A320423056E}">
      <dsp:nvSpPr>
        <dsp:cNvPr id="0" name=""/>
        <dsp:cNvSpPr/>
      </dsp:nvSpPr>
      <dsp:spPr>
        <a:xfrm>
          <a:off x="8838" y="258568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4ECB1-6EDE-42BE-AE68-E0EEA6CF3BD9}">
      <dsp:nvSpPr>
        <dsp:cNvPr id="0" name=""/>
        <dsp:cNvSpPr/>
      </dsp:nvSpPr>
      <dsp:spPr>
        <a:xfrm>
          <a:off x="281124" y="2585004"/>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81124" y="2585004"/>
        <a:ext cx="408428" cy="272285"/>
      </dsp:txXfrm>
    </dsp:sp>
    <dsp:sp modelId="{C09FE709-48CE-4020-AF70-3F88AD4B9035}">
      <dsp:nvSpPr>
        <dsp:cNvPr id="0" name=""/>
        <dsp:cNvSpPr/>
      </dsp:nvSpPr>
      <dsp:spPr>
        <a:xfrm>
          <a:off x="757624" y="258568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2CEBE-6553-414A-86A5-586570E05351}">
      <dsp:nvSpPr>
        <dsp:cNvPr id="0" name=""/>
        <dsp:cNvSpPr/>
      </dsp:nvSpPr>
      <dsp:spPr>
        <a:xfrm>
          <a:off x="1029910" y="2585004"/>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1029910" y="2585004"/>
        <a:ext cx="408428" cy="272285"/>
      </dsp:txXfrm>
    </dsp:sp>
    <dsp:sp modelId="{E5DEEDDD-7613-4CC3-B4BF-2D2899F2B19A}">
      <dsp:nvSpPr>
        <dsp:cNvPr id="0" name=""/>
        <dsp:cNvSpPr/>
      </dsp:nvSpPr>
      <dsp:spPr>
        <a:xfrm>
          <a:off x="1506410" y="258568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6C6B3-17BA-44E0-B92D-5474DBB7C776}">
      <dsp:nvSpPr>
        <dsp:cNvPr id="0" name=""/>
        <dsp:cNvSpPr/>
      </dsp:nvSpPr>
      <dsp:spPr>
        <a:xfrm>
          <a:off x="1778696" y="2585004"/>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1778696" y="2585004"/>
        <a:ext cx="408428" cy="272285"/>
      </dsp:txXfrm>
    </dsp:sp>
    <dsp:sp modelId="{2DA88567-0EA0-46CB-AF04-FFF268425C2F}">
      <dsp:nvSpPr>
        <dsp:cNvPr id="0" name=""/>
        <dsp:cNvSpPr/>
      </dsp:nvSpPr>
      <dsp:spPr>
        <a:xfrm>
          <a:off x="2255196" y="1869573"/>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5DBFF-06A1-4AF5-B770-6421E3947F2F}">
      <dsp:nvSpPr>
        <dsp:cNvPr id="0" name=""/>
        <dsp:cNvSpPr/>
      </dsp:nvSpPr>
      <dsp:spPr>
        <a:xfrm>
          <a:off x="2527482" y="1868892"/>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527482" y="1868892"/>
        <a:ext cx="408428" cy="272285"/>
      </dsp:txXfrm>
    </dsp:sp>
    <dsp:sp modelId="{1AAE2EFF-66B1-4852-BF34-7246ADB68274}">
      <dsp:nvSpPr>
        <dsp:cNvPr id="0" name=""/>
        <dsp:cNvSpPr/>
      </dsp:nvSpPr>
      <dsp:spPr>
        <a:xfrm>
          <a:off x="2255196"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A6AD2-D42C-455C-8CB5-8130FD326AAA}">
      <dsp:nvSpPr>
        <dsp:cNvPr id="0" name=""/>
        <dsp:cNvSpPr/>
      </dsp:nvSpPr>
      <dsp:spPr>
        <a:xfrm>
          <a:off x="2527482"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527482" y="2226948"/>
        <a:ext cx="408428" cy="272285"/>
      </dsp:txXfrm>
    </dsp:sp>
    <dsp:sp modelId="{EEDEDD91-56C9-45D8-8E50-BA567EE57C18}">
      <dsp:nvSpPr>
        <dsp:cNvPr id="0" name=""/>
        <dsp:cNvSpPr/>
      </dsp:nvSpPr>
      <dsp:spPr>
        <a:xfrm>
          <a:off x="2255196" y="258568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2E9E5-701E-482C-9E1D-C5B6C8706D78}">
      <dsp:nvSpPr>
        <dsp:cNvPr id="0" name=""/>
        <dsp:cNvSpPr/>
      </dsp:nvSpPr>
      <dsp:spPr>
        <a:xfrm>
          <a:off x="2527482" y="2585004"/>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527482" y="2585004"/>
        <a:ext cx="408428" cy="272285"/>
      </dsp:txXfrm>
    </dsp:sp>
    <dsp:sp modelId="{C4CD8DA6-F468-4297-8928-84EA4752C97C}">
      <dsp:nvSpPr>
        <dsp:cNvPr id="0" name=""/>
        <dsp:cNvSpPr/>
      </dsp:nvSpPr>
      <dsp:spPr>
        <a:xfrm>
          <a:off x="1880803" y="294374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CDC95-5AB8-4E76-A0D4-5F6EEBD8BECE}">
      <dsp:nvSpPr>
        <dsp:cNvPr id="0" name=""/>
        <dsp:cNvSpPr/>
      </dsp:nvSpPr>
      <dsp:spPr>
        <a:xfrm>
          <a:off x="2153089" y="2943060"/>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153089" y="2943060"/>
        <a:ext cx="408428" cy="272285"/>
      </dsp:txXfrm>
    </dsp:sp>
    <dsp:sp modelId="{F49A8A8A-43AB-470C-B23F-F8F342C75EB0}">
      <dsp:nvSpPr>
        <dsp:cNvPr id="0" name=""/>
        <dsp:cNvSpPr/>
      </dsp:nvSpPr>
      <dsp:spPr>
        <a:xfrm>
          <a:off x="2629589" y="294374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B01C2-A0C0-41D2-AF85-B33625768ADE}">
      <dsp:nvSpPr>
        <dsp:cNvPr id="0" name=""/>
        <dsp:cNvSpPr/>
      </dsp:nvSpPr>
      <dsp:spPr>
        <a:xfrm>
          <a:off x="2901875" y="2943060"/>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901875" y="2943060"/>
        <a:ext cx="408428" cy="272285"/>
      </dsp:txXfrm>
    </dsp:sp>
    <dsp:sp modelId="{F935E319-5490-4B90-B847-0A1129913006}">
      <dsp:nvSpPr>
        <dsp:cNvPr id="0" name=""/>
        <dsp:cNvSpPr/>
      </dsp:nvSpPr>
      <dsp:spPr>
        <a:xfrm>
          <a:off x="2629589" y="3301796"/>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8ECD4-4BD9-4276-928F-1E6F68EF6178}">
      <dsp:nvSpPr>
        <dsp:cNvPr id="0" name=""/>
        <dsp:cNvSpPr/>
      </dsp:nvSpPr>
      <dsp:spPr>
        <a:xfrm>
          <a:off x="2901875" y="330111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2901875" y="3301115"/>
        <a:ext cx="408428" cy="272285"/>
      </dsp:txXfrm>
    </dsp:sp>
    <dsp:sp modelId="{B3849B7A-45F1-4154-9C90-E908C0BCCC92}">
      <dsp:nvSpPr>
        <dsp:cNvPr id="0" name=""/>
        <dsp:cNvSpPr/>
      </dsp:nvSpPr>
      <dsp:spPr>
        <a:xfrm>
          <a:off x="3003982" y="1869573"/>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1EF2D-E0E8-4150-8D0A-69FEAA8F94F9}">
      <dsp:nvSpPr>
        <dsp:cNvPr id="0" name=""/>
        <dsp:cNvSpPr/>
      </dsp:nvSpPr>
      <dsp:spPr>
        <a:xfrm>
          <a:off x="3276268" y="1868892"/>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3276268" y="1868892"/>
        <a:ext cx="408428" cy="272285"/>
      </dsp:txXfrm>
    </dsp:sp>
    <dsp:sp modelId="{B1D1DB26-E999-4F31-B48A-D2A4BC572BB0}">
      <dsp:nvSpPr>
        <dsp:cNvPr id="0" name=""/>
        <dsp:cNvSpPr/>
      </dsp:nvSpPr>
      <dsp:spPr>
        <a:xfrm>
          <a:off x="3752768" y="1869573"/>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4F27A-06EF-4918-8122-5CB127C244CA}">
      <dsp:nvSpPr>
        <dsp:cNvPr id="0" name=""/>
        <dsp:cNvSpPr/>
      </dsp:nvSpPr>
      <dsp:spPr>
        <a:xfrm>
          <a:off x="4025054" y="1868892"/>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4025054" y="1868892"/>
        <a:ext cx="408428" cy="272285"/>
      </dsp:txXfrm>
    </dsp:sp>
    <dsp:sp modelId="{75F3DE62-66F5-4417-9C14-2EBFCB0A81BB}">
      <dsp:nvSpPr>
        <dsp:cNvPr id="0" name=""/>
        <dsp:cNvSpPr/>
      </dsp:nvSpPr>
      <dsp:spPr>
        <a:xfrm>
          <a:off x="3003982"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54CEF-7A40-4AA2-95D8-012E030BB538}">
      <dsp:nvSpPr>
        <dsp:cNvPr id="0" name=""/>
        <dsp:cNvSpPr/>
      </dsp:nvSpPr>
      <dsp:spPr>
        <a:xfrm>
          <a:off x="3276268"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3276268" y="2226948"/>
        <a:ext cx="408428" cy="272285"/>
      </dsp:txXfrm>
    </dsp:sp>
    <dsp:sp modelId="{8C135D47-85E2-451A-BC64-5533421560D7}">
      <dsp:nvSpPr>
        <dsp:cNvPr id="0" name=""/>
        <dsp:cNvSpPr/>
      </dsp:nvSpPr>
      <dsp:spPr>
        <a:xfrm>
          <a:off x="3752768"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3DD7C-C410-4094-89F2-A42634A40BE1}">
      <dsp:nvSpPr>
        <dsp:cNvPr id="0" name=""/>
        <dsp:cNvSpPr/>
      </dsp:nvSpPr>
      <dsp:spPr>
        <a:xfrm>
          <a:off x="4025054"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4025054" y="2226948"/>
        <a:ext cx="408428" cy="272285"/>
      </dsp:txXfrm>
    </dsp:sp>
    <dsp:sp modelId="{0F7AB1AB-650A-4A23-A659-AA1895AAE599}">
      <dsp:nvSpPr>
        <dsp:cNvPr id="0" name=""/>
        <dsp:cNvSpPr/>
      </dsp:nvSpPr>
      <dsp:spPr>
        <a:xfrm>
          <a:off x="4501554"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5B7C8-B058-48D4-8C5A-9A0877C8167D}">
      <dsp:nvSpPr>
        <dsp:cNvPr id="0" name=""/>
        <dsp:cNvSpPr/>
      </dsp:nvSpPr>
      <dsp:spPr>
        <a:xfrm>
          <a:off x="4773840"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4773840" y="2226948"/>
        <a:ext cx="408428" cy="272285"/>
      </dsp:txXfrm>
    </dsp:sp>
    <dsp:sp modelId="{E4091298-78A7-45D3-AE30-49BA959B369C}">
      <dsp:nvSpPr>
        <dsp:cNvPr id="0" name=""/>
        <dsp:cNvSpPr/>
      </dsp:nvSpPr>
      <dsp:spPr>
        <a:xfrm>
          <a:off x="3003982" y="79540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DA015-F75A-47D6-B24A-F2408349E141}">
      <dsp:nvSpPr>
        <dsp:cNvPr id="0" name=""/>
        <dsp:cNvSpPr/>
      </dsp:nvSpPr>
      <dsp:spPr>
        <a:xfrm>
          <a:off x="3276268" y="79472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3276268" y="794725"/>
        <a:ext cx="408428" cy="272285"/>
      </dsp:txXfrm>
    </dsp:sp>
    <dsp:sp modelId="{CB09DFB7-7A61-4A77-81F2-57AB760EBE63}">
      <dsp:nvSpPr>
        <dsp:cNvPr id="0" name=""/>
        <dsp:cNvSpPr/>
      </dsp:nvSpPr>
      <dsp:spPr>
        <a:xfrm>
          <a:off x="3752768" y="79540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6E506-4985-4EA8-94FC-43DFEEA9C283}">
      <dsp:nvSpPr>
        <dsp:cNvPr id="0" name=""/>
        <dsp:cNvSpPr/>
      </dsp:nvSpPr>
      <dsp:spPr>
        <a:xfrm>
          <a:off x="4025054" y="79472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4025054" y="794725"/>
        <a:ext cx="408428" cy="272285"/>
      </dsp:txXfrm>
    </dsp:sp>
    <dsp:sp modelId="{26263DF8-8597-47EE-B229-DEA956CE5211}">
      <dsp:nvSpPr>
        <dsp:cNvPr id="0" name=""/>
        <dsp:cNvSpPr/>
      </dsp:nvSpPr>
      <dsp:spPr>
        <a:xfrm>
          <a:off x="4875947" y="43735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DCA0C-D683-4865-8A23-8D6320E2AFA3}">
      <dsp:nvSpPr>
        <dsp:cNvPr id="0" name=""/>
        <dsp:cNvSpPr/>
      </dsp:nvSpPr>
      <dsp:spPr>
        <a:xfrm>
          <a:off x="5148233" y="436669"/>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5148233" y="436669"/>
        <a:ext cx="408428" cy="272285"/>
      </dsp:txXfrm>
    </dsp:sp>
    <dsp:sp modelId="{C586C6D5-9FA1-42E6-83A3-48BCEAADFD65}">
      <dsp:nvSpPr>
        <dsp:cNvPr id="0" name=""/>
        <dsp:cNvSpPr/>
      </dsp:nvSpPr>
      <dsp:spPr>
        <a:xfrm>
          <a:off x="4501554" y="79540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85E7E-20E0-4E52-992C-1D0D57506BAE}">
      <dsp:nvSpPr>
        <dsp:cNvPr id="0" name=""/>
        <dsp:cNvSpPr/>
      </dsp:nvSpPr>
      <dsp:spPr>
        <a:xfrm>
          <a:off x="4773840" y="79472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4773840" y="794725"/>
        <a:ext cx="408428" cy="272285"/>
      </dsp:txXfrm>
    </dsp:sp>
    <dsp:sp modelId="{85563387-5B3D-48D7-9F1D-E1985171DDB5}">
      <dsp:nvSpPr>
        <dsp:cNvPr id="0" name=""/>
        <dsp:cNvSpPr/>
      </dsp:nvSpPr>
      <dsp:spPr>
        <a:xfrm>
          <a:off x="5250340" y="79540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40F14-ADD2-4F63-A2D5-A34A82FD3A2F}">
      <dsp:nvSpPr>
        <dsp:cNvPr id="0" name=""/>
        <dsp:cNvSpPr/>
      </dsp:nvSpPr>
      <dsp:spPr>
        <a:xfrm>
          <a:off x="5522626" y="79472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5522626" y="794725"/>
        <a:ext cx="408428" cy="272285"/>
      </dsp:txXfrm>
    </dsp:sp>
    <dsp:sp modelId="{C38C6B1F-C37A-4BC0-A0F9-19DE44A073A4}">
      <dsp:nvSpPr>
        <dsp:cNvPr id="0" name=""/>
        <dsp:cNvSpPr/>
      </dsp:nvSpPr>
      <dsp:spPr>
        <a:xfrm>
          <a:off x="5250340" y="1153461"/>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1687B-DC70-4A48-B5F3-72EBA3D645A7}">
      <dsp:nvSpPr>
        <dsp:cNvPr id="0" name=""/>
        <dsp:cNvSpPr/>
      </dsp:nvSpPr>
      <dsp:spPr>
        <a:xfrm>
          <a:off x="5522626" y="1152781"/>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5522626" y="1152781"/>
        <a:ext cx="408428" cy="272285"/>
      </dsp:txXfrm>
    </dsp:sp>
    <dsp:sp modelId="{D5CF49D0-613B-4A82-BAFA-555560DBFFE6}">
      <dsp:nvSpPr>
        <dsp:cNvPr id="0" name=""/>
        <dsp:cNvSpPr/>
      </dsp:nvSpPr>
      <dsp:spPr>
        <a:xfrm>
          <a:off x="5250340"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1F1E4-EBCA-486B-99DC-0E24EE385934}">
      <dsp:nvSpPr>
        <dsp:cNvPr id="0" name=""/>
        <dsp:cNvSpPr/>
      </dsp:nvSpPr>
      <dsp:spPr>
        <a:xfrm>
          <a:off x="5522626"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5522626" y="1510836"/>
        <a:ext cx="408428" cy="272285"/>
      </dsp:txXfrm>
    </dsp:sp>
    <dsp:sp modelId="{FC323C03-FD65-428E-AC39-EAE61AEDEC55}">
      <dsp:nvSpPr>
        <dsp:cNvPr id="0" name=""/>
        <dsp:cNvSpPr/>
      </dsp:nvSpPr>
      <dsp:spPr>
        <a:xfrm>
          <a:off x="7309501" y="79294"/>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3FA29-95ED-4ADD-BDCB-DF55D7028587}">
      <dsp:nvSpPr>
        <dsp:cNvPr id="0" name=""/>
        <dsp:cNvSpPr/>
      </dsp:nvSpPr>
      <dsp:spPr>
        <a:xfrm>
          <a:off x="7581787" y="78613"/>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581787" y="78613"/>
        <a:ext cx="408428" cy="272285"/>
      </dsp:txXfrm>
    </dsp:sp>
    <dsp:sp modelId="{1C9769FD-A920-4A63-B85C-876887A8D241}">
      <dsp:nvSpPr>
        <dsp:cNvPr id="0" name=""/>
        <dsp:cNvSpPr/>
      </dsp:nvSpPr>
      <dsp:spPr>
        <a:xfrm>
          <a:off x="6935108" y="43735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F4B63-4D42-4B25-93CC-BCA443D91C6C}">
      <dsp:nvSpPr>
        <dsp:cNvPr id="0" name=""/>
        <dsp:cNvSpPr/>
      </dsp:nvSpPr>
      <dsp:spPr>
        <a:xfrm>
          <a:off x="7207394" y="436669"/>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207394" y="436669"/>
        <a:ext cx="408428" cy="272285"/>
      </dsp:txXfrm>
    </dsp:sp>
    <dsp:sp modelId="{B8F3FFDA-13B5-486A-BA2F-DC70EF256C77}">
      <dsp:nvSpPr>
        <dsp:cNvPr id="0" name=""/>
        <dsp:cNvSpPr/>
      </dsp:nvSpPr>
      <dsp:spPr>
        <a:xfrm>
          <a:off x="7683894" y="43735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15E62-5B3B-48B2-9590-85CE51EFEEC3}">
      <dsp:nvSpPr>
        <dsp:cNvPr id="0" name=""/>
        <dsp:cNvSpPr/>
      </dsp:nvSpPr>
      <dsp:spPr>
        <a:xfrm>
          <a:off x="7956180" y="436669"/>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956180" y="436669"/>
        <a:ext cx="408428" cy="272285"/>
      </dsp:txXfrm>
    </dsp:sp>
    <dsp:sp modelId="{CF5A0EBC-E34C-4D9A-B75A-4BBA13DEA538}">
      <dsp:nvSpPr>
        <dsp:cNvPr id="0" name=""/>
        <dsp:cNvSpPr/>
      </dsp:nvSpPr>
      <dsp:spPr>
        <a:xfrm>
          <a:off x="7683894" y="79540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D30CC-430B-466E-AA12-8C6199EAEFC5}">
      <dsp:nvSpPr>
        <dsp:cNvPr id="0" name=""/>
        <dsp:cNvSpPr/>
      </dsp:nvSpPr>
      <dsp:spPr>
        <a:xfrm>
          <a:off x="7956180" y="79472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956180" y="794725"/>
        <a:ext cx="408428" cy="272285"/>
      </dsp:txXfrm>
    </dsp:sp>
    <dsp:sp modelId="{BABF506B-5762-41C1-8DF8-D861BC31342A}">
      <dsp:nvSpPr>
        <dsp:cNvPr id="0" name=""/>
        <dsp:cNvSpPr/>
      </dsp:nvSpPr>
      <dsp:spPr>
        <a:xfrm>
          <a:off x="7309501" y="1153461"/>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F4BB9-9388-48A4-BA98-0B2B456AC937}">
      <dsp:nvSpPr>
        <dsp:cNvPr id="0" name=""/>
        <dsp:cNvSpPr/>
      </dsp:nvSpPr>
      <dsp:spPr>
        <a:xfrm>
          <a:off x="7581787" y="1152781"/>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581787" y="1152781"/>
        <a:ext cx="408428" cy="272285"/>
      </dsp:txXfrm>
    </dsp:sp>
    <dsp:sp modelId="{57F03DAA-2841-4064-8616-0CE93A46D947}">
      <dsp:nvSpPr>
        <dsp:cNvPr id="0" name=""/>
        <dsp:cNvSpPr/>
      </dsp:nvSpPr>
      <dsp:spPr>
        <a:xfrm>
          <a:off x="8058287" y="1153461"/>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632FB-D809-49F5-8B4B-2A8CF1BA719E}">
      <dsp:nvSpPr>
        <dsp:cNvPr id="0" name=""/>
        <dsp:cNvSpPr/>
      </dsp:nvSpPr>
      <dsp:spPr>
        <a:xfrm>
          <a:off x="8330573" y="1152781"/>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8330573" y="1152781"/>
        <a:ext cx="408428" cy="272285"/>
      </dsp:txXfrm>
    </dsp:sp>
    <dsp:sp modelId="{BA02010E-D4FE-4F48-80DC-048C4D39941A}">
      <dsp:nvSpPr>
        <dsp:cNvPr id="0" name=""/>
        <dsp:cNvSpPr/>
      </dsp:nvSpPr>
      <dsp:spPr>
        <a:xfrm>
          <a:off x="5999126"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6C41D-D20D-4F87-B072-6D52EA5C48E3}">
      <dsp:nvSpPr>
        <dsp:cNvPr id="0" name=""/>
        <dsp:cNvSpPr/>
      </dsp:nvSpPr>
      <dsp:spPr>
        <a:xfrm>
          <a:off x="6271411"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6271411" y="1510836"/>
        <a:ext cx="408428" cy="272285"/>
      </dsp:txXfrm>
    </dsp:sp>
    <dsp:sp modelId="{7CD00926-E1BD-4F0F-9922-E0CF1CCB7573}">
      <dsp:nvSpPr>
        <dsp:cNvPr id="0" name=""/>
        <dsp:cNvSpPr/>
      </dsp:nvSpPr>
      <dsp:spPr>
        <a:xfrm>
          <a:off x="6747912"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A08AA-BD9F-498E-911F-BEEDB765B65D}">
      <dsp:nvSpPr>
        <dsp:cNvPr id="0" name=""/>
        <dsp:cNvSpPr/>
      </dsp:nvSpPr>
      <dsp:spPr>
        <a:xfrm>
          <a:off x="7020197"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020197" y="1510836"/>
        <a:ext cx="408428" cy="272285"/>
      </dsp:txXfrm>
    </dsp:sp>
    <dsp:sp modelId="{D7C0DE5F-19EF-465D-9A15-7C326208EEF6}">
      <dsp:nvSpPr>
        <dsp:cNvPr id="0" name=""/>
        <dsp:cNvSpPr/>
      </dsp:nvSpPr>
      <dsp:spPr>
        <a:xfrm>
          <a:off x="7496698"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6F2C5-96DE-43B0-902E-F4A8713DF316}">
      <dsp:nvSpPr>
        <dsp:cNvPr id="0" name=""/>
        <dsp:cNvSpPr/>
      </dsp:nvSpPr>
      <dsp:spPr>
        <a:xfrm>
          <a:off x="7768983"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768983" y="1510836"/>
        <a:ext cx="408428" cy="272285"/>
      </dsp:txXfrm>
    </dsp:sp>
    <dsp:sp modelId="{4B4741C1-0B2B-4D82-BD61-8C9F326FB014}">
      <dsp:nvSpPr>
        <dsp:cNvPr id="0" name=""/>
        <dsp:cNvSpPr/>
      </dsp:nvSpPr>
      <dsp:spPr>
        <a:xfrm>
          <a:off x="7496698" y="1869573"/>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DB901-26AD-409A-88C0-5D7F5A6C61D2}">
      <dsp:nvSpPr>
        <dsp:cNvPr id="0" name=""/>
        <dsp:cNvSpPr/>
      </dsp:nvSpPr>
      <dsp:spPr>
        <a:xfrm>
          <a:off x="7768983" y="1868892"/>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768983" y="1868892"/>
        <a:ext cx="408428" cy="272285"/>
      </dsp:txXfrm>
    </dsp:sp>
    <dsp:sp modelId="{234A8A8B-DD83-4412-B3B0-A8F9FB528F51}">
      <dsp:nvSpPr>
        <dsp:cNvPr id="0" name=""/>
        <dsp:cNvSpPr/>
      </dsp:nvSpPr>
      <dsp:spPr>
        <a:xfrm>
          <a:off x="6373519"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BFA01-DBE7-417D-A2D7-3AFEF7D375CA}">
      <dsp:nvSpPr>
        <dsp:cNvPr id="0" name=""/>
        <dsp:cNvSpPr/>
      </dsp:nvSpPr>
      <dsp:spPr>
        <a:xfrm>
          <a:off x="6645804"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6645804" y="2226948"/>
        <a:ext cx="408428" cy="272285"/>
      </dsp:txXfrm>
    </dsp:sp>
    <dsp:sp modelId="{45F97B16-0D02-40B4-B142-4B613BA0D5AE}">
      <dsp:nvSpPr>
        <dsp:cNvPr id="0" name=""/>
        <dsp:cNvSpPr/>
      </dsp:nvSpPr>
      <dsp:spPr>
        <a:xfrm>
          <a:off x="7122305"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9B85A-DF8C-471A-8130-950F54C5A5B7}">
      <dsp:nvSpPr>
        <dsp:cNvPr id="0" name=""/>
        <dsp:cNvSpPr/>
      </dsp:nvSpPr>
      <dsp:spPr>
        <a:xfrm>
          <a:off x="7394590"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7394590" y="2226948"/>
        <a:ext cx="408428" cy="272285"/>
      </dsp:txXfrm>
    </dsp:sp>
    <dsp:sp modelId="{0FDD2EE2-B9D3-4568-8817-7FC040274833}">
      <dsp:nvSpPr>
        <dsp:cNvPr id="0" name=""/>
        <dsp:cNvSpPr/>
      </dsp:nvSpPr>
      <dsp:spPr>
        <a:xfrm>
          <a:off x="7871090"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E1568-914F-4388-9AF0-C0CFC925F34A}">
      <dsp:nvSpPr>
        <dsp:cNvPr id="0" name=""/>
        <dsp:cNvSpPr/>
      </dsp:nvSpPr>
      <dsp:spPr>
        <a:xfrm>
          <a:off x="8143376"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8143376" y="2226948"/>
        <a:ext cx="408428" cy="272285"/>
      </dsp:txXfrm>
    </dsp:sp>
    <dsp:sp modelId="{5C0CDBBC-C2C6-435A-BA2C-3286A3313328}">
      <dsp:nvSpPr>
        <dsp:cNvPr id="0" name=""/>
        <dsp:cNvSpPr/>
      </dsp:nvSpPr>
      <dsp:spPr>
        <a:xfrm>
          <a:off x="8619876"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C368F-0E27-4828-B0F2-C02D97ABA441}">
      <dsp:nvSpPr>
        <dsp:cNvPr id="0" name=""/>
        <dsp:cNvSpPr/>
      </dsp:nvSpPr>
      <dsp:spPr>
        <a:xfrm>
          <a:off x="8892162"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8892162" y="2226948"/>
        <a:ext cx="408428" cy="272285"/>
      </dsp:txXfrm>
    </dsp:sp>
    <dsp:sp modelId="{48134C16-5810-4050-AE0D-6EFAF0922DD6}">
      <dsp:nvSpPr>
        <dsp:cNvPr id="0" name=""/>
        <dsp:cNvSpPr/>
      </dsp:nvSpPr>
      <dsp:spPr>
        <a:xfrm>
          <a:off x="8619876" y="258568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CC7FC-4087-4B8D-BA1A-8551916AA8B1}">
      <dsp:nvSpPr>
        <dsp:cNvPr id="0" name=""/>
        <dsp:cNvSpPr/>
      </dsp:nvSpPr>
      <dsp:spPr>
        <a:xfrm>
          <a:off x="8892162" y="2585004"/>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8892162" y="2585004"/>
        <a:ext cx="408428" cy="272285"/>
      </dsp:txXfrm>
    </dsp:sp>
    <dsp:sp modelId="{742A1222-C2C0-42C7-B83E-AFADC1AF566D}">
      <dsp:nvSpPr>
        <dsp:cNvPr id="0" name=""/>
        <dsp:cNvSpPr/>
      </dsp:nvSpPr>
      <dsp:spPr>
        <a:xfrm>
          <a:off x="8245483"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C8F6E-1761-4C9E-944B-4EE93B947F9C}">
      <dsp:nvSpPr>
        <dsp:cNvPr id="0" name=""/>
        <dsp:cNvSpPr/>
      </dsp:nvSpPr>
      <dsp:spPr>
        <a:xfrm>
          <a:off x="8517769"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8517769" y="1510836"/>
        <a:ext cx="408428" cy="272285"/>
      </dsp:txXfrm>
    </dsp:sp>
    <dsp:sp modelId="{A4CC48F1-B1BD-4AB8-B8E8-AE0B2D693EF8}">
      <dsp:nvSpPr>
        <dsp:cNvPr id="0" name=""/>
        <dsp:cNvSpPr/>
      </dsp:nvSpPr>
      <dsp:spPr>
        <a:xfrm>
          <a:off x="9368662"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74F5F-A1CB-4003-B941-9D6185F009E1}">
      <dsp:nvSpPr>
        <dsp:cNvPr id="0" name=""/>
        <dsp:cNvSpPr/>
      </dsp:nvSpPr>
      <dsp:spPr>
        <a:xfrm>
          <a:off x="9640948"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9640948" y="1510836"/>
        <a:ext cx="408428" cy="272285"/>
      </dsp:txXfrm>
    </dsp:sp>
    <dsp:sp modelId="{7CE42DA2-DA99-489B-9C9B-99793E7BBBD6}">
      <dsp:nvSpPr>
        <dsp:cNvPr id="0" name=""/>
        <dsp:cNvSpPr/>
      </dsp:nvSpPr>
      <dsp:spPr>
        <a:xfrm>
          <a:off x="9368662" y="1869573"/>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67B9B-DBAB-4EA3-8A2C-93DCFEE6F12C}">
      <dsp:nvSpPr>
        <dsp:cNvPr id="0" name=""/>
        <dsp:cNvSpPr/>
      </dsp:nvSpPr>
      <dsp:spPr>
        <a:xfrm>
          <a:off x="9640948" y="1868892"/>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9640948" y="1868892"/>
        <a:ext cx="408428" cy="272285"/>
      </dsp:txXfrm>
    </dsp:sp>
    <dsp:sp modelId="{988A482D-568F-48BA-AC7A-7A59861C3554}">
      <dsp:nvSpPr>
        <dsp:cNvPr id="0" name=""/>
        <dsp:cNvSpPr/>
      </dsp:nvSpPr>
      <dsp:spPr>
        <a:xfrm>
          <a:off x="9368662" y="2227629"/>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70A12-0A54-497E-BEAE-FB2439D53ADF}">
      <dsp:nvSpPr>
        <dsp:cNvPr id="0" name=""/>
        <dsp:cNvSpPr/>
      </dsp:nvSpPr>
      <dsp:spPr>
        <a:xfrm>
          <a:off x="9640948" y="2226948"/>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9640948" y="2226948"/>
        <a:ext cx="408428" cy="272285"/>
      </dsp:txXfrm>
    </dsp:sp>
    <dsp:sp modelId="{94A4AC87-4AB3-4ACA-9A56-044791CF22FC}">
      <dsp:nvSpPr>
        <dsp:cNvPr id="0" name=""/>
        <dsp:cNvSpPr/>
      </dsp:nvSpPr>
      <dsp:spPr>
        <a:xfrm>
          <a:off x="9368662" y="2585685"/>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FD528-E641-4FC3-832F-A585313A144C}">
      <dsp:nvSpPr>
        <dsp:cNvPr id="0" name=""/>
        <dsp:cNvSpPr/>
      </dsp:nvSpPr>
      <dsp:spPr>
        <a:xfrm>
          <a:off x="9640948" y="2585004"/>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9640948" y="2585004"/>
        <a:ext cx="408428" cy="272285"/>
      </dsp:txXfrm>
    </dsp:sp>
    <dsp:sp modelId="{CE10DCCE-06F9-40C1-8F7A-5EB5DC68D47D}">
      <dsp:nvSpPr>
        <dsp:cNvPr id="0" name=""/>
        <dsp:cNvSpPr/>
      </dsp:nvSpPr>
      <dsp:spPr>
        <a:xfrm>
          <a:off x="9368662" y="2943740"/>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C28BF-7EF0-41D0-998F-A08BDD4B8AF8}">
      <dsp:nvSpPr>
        <dsp:cNvPr id="0" name=""/>
        <dsp:cNvSpPr/>
      </dsp:nvSpPr>
      <dsp:spPr>
        <a:xfrm>
          <a:off x="9640948" y="2943060"/>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9640948" y="2943060"/>
        <a:ext cx="408428" cy="272285"/>
      </dsp:txXfrm>
    </dsp:sp>
    <dsp:sp modelId="{F640F0CF-5470-4BA2-BEF4-5806B5260425}">
      <dsp:nvSpPr>
        <dsp:cNvPr id="0" name=""/>
        <dsp:cNvSpPr/>
      </dsp:nvSpPr>
      <dsp:spPr>
        <a:xfrm>
          <a:off x="9368662" y="3301796"/>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BF6ED-1DA0-47DF-859C-264E58368687}">
      <dsp:nvSpPr>
        <dsp:cNvPr id="0" name=""/>
        <dsp:cNvSpPr/>
      </dsp:nvSpPr>
      <dsp:spPr>
        <a:xfrm>
          <a:off x="9640948" y="3301115"/>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9640948" y="3301115"/>
        <a:ext cx="408428" cy="272285"/>
      </dsp:txXfrm>
    </dsp:sp>
    <dsp:sp modelId="{12972733-9EEE-44F7-9696-33AB7D6803FD}">
      <dsp:nvSpPr>
        <dsp:cNvPr id="0" name=""/>
        <dsp:cNvSpPr/>
      </dsp:nvSpPr>
      <dsp:spPr>
        <a:xfrm>
          <a:off x="10117448" y="1511517"/>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D55A9-AD8F-4C9B-9534-7AF9609950E1}">
      <dsp:nvSpPr>
        <dsp:cNvPr id="0" name=""/>
        <dsp:cNvSpPr/>
      </dsp:nvSpPr>
      <dsp:spPr>
        <a:xfrm>
          <a:off x="10389734" y="1510836"/>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10389734" y="1510836"/>
        <a:ext cx="408428" cy="272285"/>
      </dsp:txXfrm>
    </dsp:sp>
    <dsp:sp modelId="{4DCF0BFA-E96F-43B0-8D13-A2BF47C49CF7}">
      <dsp:nvSpPr>
        <dsp:cNvPr id="0" name=""/>
        <dsp:cNvSpPr/>
      </dsp:nvSpPr>
      <dsp:spPr>
        <a:xfrm>
          <a:off x="10117448" y="1869573"/>
          <a:ext cx="272285" cy="27228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5C3F0-865F-40EE-AA9D-D40C24EC3663}">
      <dsp:nvSpPr>
        <dsp:cNvPr id="0" name=""/>
        <dsp:cNvSpPr/>
      </dsp:nvSpPr>
      <dsp:spPr>
        <a:xfrm>
          <a:off x="10389734" y="1868892"/>
          <a:ext cx="408428" cy="2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a:p>
      </dsp:txBody>
      <dsp:txXfrm>
        <a:off x="10389734" y="1868892"/>
        <a:ext cx="408428" cy="27228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smtClean="0"/>
              <a:t>Build 2012</a:t>
            </a:r>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319"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163" indent="-107906" algn="l" defTabSz="932319"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12" indent="-117349" algn="l" defTabSz="932319"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327" indent="-149721" algn="l" defTabSz="932319"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213" indent="-117349" algn="l" defTabSz="932319"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0803" algn="l" defTabSz="932319" rtl="0" eaLnBrk="1" latinLnBrk="0" hangingPunct="1">
      <a:defRPr sz="1200" kern="1200">
        <a:solidFill>
          <a:schemeClr val="tx1"/>
        </a:solidFill>
        <a:latin typeface="+mn-lt"/>
        <a:ea typeface="+mn-ea"/>
        <a:cs typeface="+mn-cs"/>
      </a:defRPr>
    </a:lvl6pPr>
    <a:lvl7pPr marL="2796962" algn="l" defTabSz="932319" rtl="0" eaLnBrk="1" latinLnBrk="0" hangingPunct="1">
      <a:defRPr sz="1200" kern="1200">
        <a:solidFill>
          <a:schemeClr val="tx1"/>
        </a:solidFill>
        <a:latin typeface="+mn-lt"/>
        <a:ea typeface="+mn-ea"/>
        <a:cs typeface="+mn-cs"/>
      </a:defRPr>
    </a:lvl7pPr>
    <a:lvl8pPr marL="3263123" algn="l" defTabSz="932319" rtl="0" eaLnBrk="1" latinLnBrk="0" hangingPunct="1">
      <a:defRPr sz="1200" kern="1200">
        <a:solidFill>
          <a:schemeClr val="tx1"/>
        </a:solidFill>
        <a:latin typeface="+mn-lt"/>
        <a:ea typeface="+mn-ea"/>
        <a:cs typeface="+mn-cs"/>
      </a:defRPr>
    </a:lvl8pPr>
    <a:lvl9pPr marL="3729284" algn="l" defTabSz="932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2722C1-4C0E-4641-9316-A443BE072671}"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91786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E9A5B7E-0DA8-444E-82A8-7C5A057EBFA0}"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311283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100</a:t>
            </a:fld>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710458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101</a:t>
            </a:fld>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083007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768098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584707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C86EDB7-D66B-4ECB-8C3A-C4927617AEB8}"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104</a:t>
            </a:fld>
            <a:endParaRPr lang="en-US" dirty="0"/>
          </a:p>
        </p:txBody>
      </p:sp>
    </p:spTree>
    <p:extLst>
      <p:ext uri="{BB962C8B-B14F-4D97-AF65-F5344CB8AC3E}">
        <p14:creationId xmlns:p14="http://schemas.microsoft.com/office/powerpoint/2010/main" val="37672663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1791916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625149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411143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318595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109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5544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367E81-90D7-492A-8EFA-D04ECC306A34}"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7477199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073646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020933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44378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150078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662973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2286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736563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332250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120316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2788991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119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2286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283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A343B76-BB75-4096-8085-816537DB6EFD}"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6107580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1630010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422543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658594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5329136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319"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452065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321520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1403273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4773717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7218282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129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2548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A343B76-BB75-4096-8085-816537DB6EFD}"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6107580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6628208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974456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010218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23564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8055507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411013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2E0C43C-09A9-4AAD-9B5C-9FD5C75315B6}"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136</a:t>
            </a:fld>
            <a:endParaRPr lang="en-US" dirty="0"/>
          </a:p>
        </p:txBody>
      </p:sp>
    </p:spTree>
    <p:extLst>
      <p:ext uri="{BB962C8B-B14F-4D97-AF65-F5344CB8AC3E}">
        <p14:creationId xmlns:p14="http://schemas.microsoft.com/office/powerpoint/2010/main" val="420980419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2997555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875401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139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8905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168E851-3007-44E6-BA3C-E2A942FCCFFE}"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90752053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422748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7558484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6495947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319"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6692683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11294950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4293802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100298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9029367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4443106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149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6372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C1CE350-ABDC-4125-B26C-F7BA362F6738}"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28730757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9770389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8610324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1770873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6364019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8366571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8811484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19068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2368655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158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046059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9E2669E-0BAA-4783-8717-460FDC727E6D}"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159</a:t>
            </a:fld>
            <a:endParaRPr lang="en-US" dirty="0"/>
          </a:p>
        </p:txBody>
      </p:sp>
    </p:spTree>
    <p:extLst>
      <p:ext uri="{BB962C8B-B14F-4D97-AF65-F5344CB8AC3E}">
        <p14:creationId xmlns:p14="http://schemas.microsoft.com/office/powerpoint/2010/main" val="38650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FA30366-299C-4436-8E25-FE9D927B46BB}"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84048767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3168637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753074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4156655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3339122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17150677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6504080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814595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508247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9291632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169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0658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21E88E0-3E00-41C7-8B13-F788717BBFCD}"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38009956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170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4688609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171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1774909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172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7712358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173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2286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1263837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174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5352179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175</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8498739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176</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1963951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177</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8952476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178</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9430965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179</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13872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4FB6CFA-80DB-414C-BCE3-5B2AFE8B7F7E}"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53678229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180</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307939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181</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7163654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182</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0114048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183</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558070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184</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9985389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185</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4816156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186</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9658225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187</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7130167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188</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7962436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189</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12377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190</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9383004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191</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13279424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192</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5290946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193</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3215142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194</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902717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195</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3476013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196</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5137353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197</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1814400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198</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0574055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705CD3E-A20E-49A2-BDBD-4B803F1637CA}"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199</a:t>
            </a:fld>
            <a:endParaRPr lang="en-US"/>
          </a:p>
        </p:txBody>
      </p:sp>
    </p:spTree>
    <p:extLst>
      <p:ext uri="{BB962C8B-B14F-4D97-AF65-F5344CB8AC3E}">
        <p14:creationId xmlns:p14="http://schemas.microsoft.com/office/powerpoint/2010/main" val="187623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87311EC-CE65-495E-BEFB-4E2190D6D10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424702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200</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4199894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201</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0948868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202</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1528481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203</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4435718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a:p>
        </p:txBody>
      </p:sp>
      <p:sp>
        <p:nvSpPr>
          <p:cNvPr id="5" name="Slide Number Placeholder 4"/>
          <p:cNvSpPr>
            <a:spLocks noGrp="1"/>
          </p:cNvSpPr>
          <p:nvPr>
            <p:ph type="sldNum" sz="quarter" idx="11"/>
          </p:nvPr>
        </p:nvSpPr>
        <p:spPr/>
        <p:txBody>
          <a:bodyPr/>
          <a:lstStyle/>
          <a:p>
            <a:fld id="{8B263312-38AA-4E1E-B2B5-0F8F122B24FE}" type="slidenum">
              <a:rPr lang="en-US" smtClean="0"/>
              <a:pPr/>
              <a:t>204</a:t>
            </a:fld>
            <a:endParaRPr lang="en-US"/>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0906650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F463629-207F-4B4C-B03B-3AAE1B2227A7}"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205</a:t>
            </a:fld>
            <a:endParaRPr lang="en-US"/>
          </a:p>
        </p:txBody>
      </p:sp>
    </p:spTree>
    <p:extLst>
      <p:ext uri="{BB962C8B-B14F-4D97-AF65-F5344CB8AC3E}">
        <p14:creationId xmlns:p14="http://schemas.microsoft.com/office/powerpoint/2010/main" val="139164670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A1682F5-61A2-4A9E-A701-587B617C6AA2}"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206</a:t>
            </a:fld>
            <a:endParaRPr lang="en-US"/>
          </a:p>
        </p:txBody>
      </p:sp>
    </p:spTree>
    <p:extLst>
      <p:ext uri="{BB962C8B-B14F-4D97-AF65-F5344CB8AC3E}">
        <p14:creationId xmlns:p14="http://schemas.microsoft.com/office/powerpoint/2010/main" val="320426650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C2F464-97E7-4217-9B23-F7029176AE19}"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207</a:t>
            </a:fld>
            <a:endParaRPr lang="en-US"/>
          </a:p>
        </p:txBody>
      </p:sp>
    </p:spTree>
    <p:extLst>
      <p:ext uri="{BB962C8B-B14F-4D97-AF65-F5344CB8AC3E}">
        <p14:creationId xmlns:p14="http://schemas.microsoft.com/office/powerpoint/2010/main" val="282251428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C2F464-97E7-4217-9B23-F7029176AE19}"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208</a:t>
            </a:fld>
            <a:endParaRPr lang="en-US"/>
          </a:p>
        </p:txBody>
      </p:sp>
    </p:spTree>
    <p:extLst>
      <p:ext uri="{BB962C8B-B14F-4D97-AF65-F5344CB8AC3E}">
        <p14:creationId xmlns:p14="http://schemas.microsoft.com/office/powerpoint/2010/main" val="282251428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705CD3E-A20E-49A2-BDBD-4B803F1637CA}"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209</a:t>
            </a:fld>
            <a:endParaRPr lang="en-US"/>
          </a:p>
        </p:txBody>
      </p:sp>
    </p:spTree>
    <p:extLst>
      <p:ext uri="{BB962C8B-B14F-4D97-AF65-F5344CB8AC3E}">
        <p14:creationId xmlns:p14="http://schemas.microsoft.com/office/powerpoint/2010/main" val="1876234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705CD3E-A20E-49A2-BDBD-4B803F1637CA}"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210</a:t>
            </a:fld>
            <a:endParaRPr lang="en-US"/>
          </a:p>
        </p:txBody>
      </p:sp>
    </p:spTree>
    <p:extLst>
      <p:ext uri="{BB962C8B-B14F-4D97-AF65-F5344CB8AC3E}">
        <p14:creationId xmlns:p14="http://schemas.microsoft.com/office/powerpoint/2010/main" val="187623411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E0109DA-6A12-46A4-9E7A-54A649934DF6}"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212</a:t>
            </a:fld>
            <a:endParaRPr lang="en-US"/>
          </a:p>
        </p:txBody>
      </p:sp>
    </p:spTree>
    <p:extLst>
      <p:ext uri="{BB962C8B-B14F-4D97-AF65-F5344CB8AC3E}">
        <p14:creationId xmlns:p14="http://schemas.microsoft.com/office/powerpoint/2010/main" val="171172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E31EE1-8C79-4AAB-87AD-5E5959FA1149}"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4267747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E1B2A60-7699-4E3E-9CAC-15D584E3F739}"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121758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EC86F58-0A44-4AA2-948F-C54E2AFD52F8}"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841413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1D1FD6-2E06-46A1-ACA8-DF53C90255F5}"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1917818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C2F464-97E7-4217-9B23-F7029176AE19}"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282251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C2F464-97E7-4217-9B23-F7029176AE19}"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a:p>
        </p:txBody>
      </p:sp>
    </p:spTree>
    <p:extLst>
      <p:ext uri="{BB962C8B-B14F-4D97-AF65-F5344CB8AC3E}">
        <p14:creationId xmlns:p14="http://schemas.microsoft.com/office/powerpoint/2010/main" val="2822514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A1682F5-61A2-4A9E-A701-587B617C6AA2}" type="datetime1">
              <a:rPr lang="en-US" smtClean="0"/>
              <a:t>10/30/2012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a:p>
        </p:txBody>
      </p:sp>
    </p:spTree>
    <p:extLst>
      <p:ext uri="{BB962C8B-B14F-4D97-AF65-F5344CB8AC3E}">
        <p14:creationId xmlns:p14="http://schemas.microsoft.com/office/powerpoint/2010/main" val="3204266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D8D0B10-60EE-4276-9A2B-B85FCB18DD85}"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246707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D8D0B10-60EE-4276-9A2B-B85FCB18DD85}"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246707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D8D0B10-60EE-4276-9A2B-B85FCB18DD85}"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246707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D8D0B10-60EE-4276-9A2B-B85FCB18DD85}"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246707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D8D0B10-60EE-4276-9A2B-B85FCB18DD85}"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24670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5B539A5-B715-4CE4-A911-84CFDBF33BF6}"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294799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8C5C056-9691-4074-95AF-A6F40FAEB75E}"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529312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1336F51-DF6D-40C9-B11F-4F8834220B3C}"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172725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9B9D1F7-BB1D-44A6-8342-010D983FBEA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42572694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A1DB889-07BF-4E16-BFDA-084A1C42830E}"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2350663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B688092-38E8-42BC-BD43-3B3AEBC68937}"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25529781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21AD062-7B3E-4D75-ABCD-967D7854DAD9}"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4060370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ECB00C1-D0B9-4537-8230-71683EC2D4E6}"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4208096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407255D-342C-490A-8761-B138B6318507}"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323246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6F0E34-FEEC-4281-B4D8-13CE2B60DA1A}"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31528661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59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0176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793EA08-BDF1-4E01-B100-812C311C93B8}"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403579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534395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72606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584104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379250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895406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434550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305252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15907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58756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69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7056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793EA08-BDF1-4E01-B100-812C311C93B8}"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4035794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319"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760652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434400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436082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433960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560990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84401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393854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275269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145747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79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8362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793EA08-BDF1-4E01-B100-812C311C93B8}"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4035794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885302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6A04023-DB03-4B86-9B17-54B3CBF80C3D}"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81</a:t>
            </a:fld>
            <a:endParaRPr lang="en-US" dirty="0"/>
          </a:p>
        </p:txBody>
      </p:sp>
    </p:spTree>
    <p:extLst>
      <p:ext uri="{BB962C8B-B14F-4D97-AF65-F5344CB8AC3E}">
        <p14:creationId xmlns:p14="http://schemas.microsoft.com/office/powerpoint/2010/main" val="25111805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662507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301995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54598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175959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519645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949704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319"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36948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89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9"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6047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9292028-9C1D-4C8E-A458-9B8E2C9DBE27}"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9953473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90</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934210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91</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547255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92</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9"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494436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93</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769910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94</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052228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319"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95</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148151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96</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36557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97</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461899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98</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txBox="1">
            <a:spLocks/>
          </p:cNvSpPr>
          <p:nvPr/>
        </p:nvSpPr>
        <p:spPr>
          <a:xfrm>
            <a:off x="152400" y="8839200"/>
            <a:ext cx="5920740" cy="355964"/>
          </a:xfrm>
          <a:prstGeom prst="rect">
            <a:avLst/>
          </a:prstGeom>
        </p:spPr>
        <p:txBody>
          <a:bodyPr vert="horz" lIns="91440" tIns="45720" rIns="91440" bIns="45720" rtlCol="0" anchor="b"/>
          <a:lstStyle>
            <a:defPPr>
              <a:defRPr lang="en-US"/>
            </a:defPPr>
            <a:lvl1pPr marL="571500" indent="0" algn="l" defTabSz="932319" rtl="0" eaLnBrk="1" latinLnBrk="0" hangingPunct="1">
              <a:defRPr sz="12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894600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3FE2EC9-85A6-4438-8A53-EC036EC62F73}" type="datetime1">
              <a:rPr lang="en-US" smtClean="0"/>
              <a:pPr/>
              <a:t>10/30/2012</a:t>
            </a:fld>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99</a:t>
            </a:fld>
            <a:endParaRPr lang="en-US" dirty="0"/>
          </a:p>
        </p:txBody>
      </p:sp>
      <p:sp>
        <p:nvSpPr>
          <p:cNvPr id="7" name="Header Placeholder 6"/>
          <p:cNvSpPr>
            <a:spLocks noGrp="1"/>
          </p:cNvSpPr>
          <p:nvPr>
            <p:ph type="hdr" sz="quarter" idx="13"/>
          </p:nvPr>
        </p:nvSpPr>
        <p:spPr/>
        <p:txBody>
          <a:bodyPr/>
          <a:lstStyle/>
          <a:p>
            <a:r>
              <a:rPr lang="en-US" dirty="0" smtClean="0"/>
              <a:t>Build 2012</a:t>
            </a:r>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3171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44" tIns="146274" rIns="182844" bIns="14627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40" y="2125665"/>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8" name="Picture Placeholder 12"/>
          <p:cNvSpPr>
            <a:spLocks noGrp="1"/>
          </p:cNvSpPr>
          <p:nvPr>
            <p:ph type="pic" sz="quarter" idx="18"/>
          </p:nvPr>
        </p:nvSpPr>
        <p:spPr>
          <a:xfrm>
            <a:off x="4745016" y="2301241"/>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10" name="Picture Placeholder 12"/>
          <p:cNvSpPr>
            <a:spLocks noGrp="1"/>
          </p:cNvSpPr>
          <p:nvPr>
            <p:ph type="pic" sz="quarter" idx="20"/>
          </p:nvPr>
        </p:nvSpPr>
        <p:spPr>
          <a:xfrm>
            <a:off x="2118041" y="2301052"/>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27" tIns="77713" rIns="155427" bIns="77713"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5483225"/>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2" y="6079034"/>
            <a:ext cx="11888787" cy="624979"/>
          </a:xfrm>
          <a:prstGeom prst="rect">
            <a:avLst/>
          </a:prstGeom>
          <a:noFill/>
          <a:ln w="12700">
            <a:noFill/>
            <a:miter lim="800000"/>
            <a:headEnd type="none" w="sm" len="sm"/>
            <a:tailEnd type="none" w="sm" len="sm"/>
          </a:ln>
          <a:effectLst/>
        </p:spPr>
        <p:txBody>
          <a:bodyPr vert="horz" wrap="square" lIns="182844" tIns="146274" rIns="182844" bIns="146274" numCol="1" anchor="t" anchorCtr="0" compatLnSpc="1">
            <a:prstTxWarp prst="textNoShape">
              <a:avLst/>
            </a:prstTxWarp>
            <a:spAutoFit/>
          </a:bodyPr>
          <a:lstStyle/>
          <a:p>
            <a:pPr defTabSz="932107" eaLnBrk="0" hangingPunct="0"/>
            <a:r>
              <a:rPr lang="en-US" sz="70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07" eaLnBrk="0" hangingPunct="0"/>
            <a:r>
              <a:rPr lang="en-US" sz="70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2"/>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44" tIns="146274" rIns="182844" bIns="14627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40" y="2125665"/>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0" y="2125663"/>
            <a:ext cx="8229601" cy="4572000"/>
          </a:xfrm>
        </p:spPr>
        <p:txBody>
          <a:bodyPr lIns="182844" tIns="146274" rIns="182844" bIns="14627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44" tIns="146274" rIns="182844" bIns="146274">
            <a:noAutofit/>
          </a:bodyPr>
          <a:lstStyle>
            <a:lvl1pPr algn="l" defTabSz="913987"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96"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93"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441" indent="0" algn="l" defTabSz="913987"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44" tIns="146274" rIns="182844" bIns="14627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44" tIns="146274" rIns="182844" bIns="14627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3987"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wrap="square" lIns="182844" tIns="146274" rIns="182844" bIns="14627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87"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40"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3987"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3" y="296864"/>
            <a:ext cx="11887199" cy="914400"/>
          </a:xfrm>
        </p:spPr>
        <p:txBody>
          <a:bodyPr vert="horz" lIns="182844" tIns="45712" rIns="182844" bIns="45712"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3987"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40" y="1211268"/>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Drag picture to placeholder or click icon to add</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p>
          <a:p>
            <a:endParaRPr lang="en-US"/>
          </a:p>
        </p:txBody>
      </p:sp>
      <p:sp>
        <p:nvSpPr>
          <p:cNvPr id="8" name="Picture Placeholder 12"/>
          <p:cNvSpPr>
            <a:spLocks noGrp="1"/>
          </p:cNvSpPr>
          <p:nvPr>
            <p:ph type="pic" sz="quarter" idx="18"/>
          </p:nvPr>
        </p:nvSpPr>
        <p:spPr>
          <a:xfrm>
            <a:off x="4745016" y="2301241"/>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Drag picture to placeholder or click icon to add</a:t>
            </a:r>
            <a:endParaRPr lang="en-US"/>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Drag picture to placeholder or click icon to add</a:t>
            </a:r>
            <a:endParaRPr lang="en-US"/>
          </a:p>
        </p:txBody>
      </p:sp>
      <p:sp>
        <p:nvSpPr>
          <p:cNvPr id="10" name="Picture Placeholder 12"/>
          <p:cNvSpPr>
            <a:spLocks noGrp="1"/>
          </p:cNvSpPr>
          <p:nvPr>
            <p:ph type="pic" sz="quarter" idx="20"/>
          </p:nvPr>
        </p:nvSpPr>
        <p:spPr>
          <a:xfrm>
            <a:off x="2118041" y="2301052"/>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p>
          <a:p>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27" tIns="77713" rIns="155427" bIns="77713"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5483225"/>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0" y="2125663"/>
            <a:ext cx="8229601" cy="4572000"/>
          </a:xfrm>
        </p:spPr>
        <p:txBody>
          <a:bodyPr lIns="182844" tIns="146274" rIns="182844" bIns="14627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44" tIns="146274" rIns="182844" bIns="146274">
            <a:noAutofit/>
          </a:bodyPr>
          <a:lstStyle>
            <a:lvl1pPr algn="l" defTabSz="913987"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96"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93"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441" indent="0" algn="l" defTabSz="913987"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2" y="6079034"/>
            <a:ext cx="11888787" cy="624979"/>
          </a:xfrm>
          <a:prstGeom prst="rect">
            <a:avLst/>
          </a:prstGeom>
          <a:noFill/>
          <a:ln w="12700">
            <a:noFill/>
            <a:miter lim="800000"/>
            <a:headEnd type="none" w="sm" len="sm"/>
            <a:tailEnd type="none" w="sm" len="sm"/>
          </a:ln>
          <a:effectLst/>
        </p:spPr>
        <p:txBody>
          <a:bodyPr vert="horz" wrap="square" lIns="182844" tIns="146274" rIns="182844" bIns="146274" numCol="1" anchor="t" anchorCtr="0" compatLnSpc="1">
            <a:prstTxWarp prst="textNoShape">
              <a:avLst/>
            </a:prstTxWarp>
            <a:spAutoFit/>
          </a:bodyPr>
          <a:lstStyle/>
          <a:p>
            <a:pPr defTabSz="932107" eaLnBrk="0" hangingPunct="0"/>
            <a:r>
              <a:rPr lang="en-US" sz="70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07" eaLnBrk="0" hangingPunct="0"/>
            <a:r>
              <a:rPr lang="en-US" sz="70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ingle">
    <p:spTree>
      <p:nvGrpSpPr>
        <p:cNvPr id="1" name=""/>
        <p:cNvGrpSpPr/>
        <p:nvPr/>
      </p:nvGrpSpPr>
      <p:grpSpPr>
        <a:xfrm>
          <a:off x="0" y="0"/>
          <a:ext cx="0" cy="0"/>
          <a:chOff x="0" y="0"/>
          <a:chExt cx="0" cy="0"/>
        </a:xfrm>
      </p:grpSpPr>
      <p:sp>
        <p:nvSpPr>
          <p:cNvPr id="2" name="Title 1"/>
          <p:cNvSpPr>
            <a:spLocks noGrp="1"/>
          </p:cNvSpPr>
          <p:nvPr>
            <p:ph type="title"/>
          </p:nvPr>
        </p:nvSpPr>
        <p:spPr>
          <a:xfrm>
            <a:off x="76129" y="77717"/>
            <a:ext cx="11195743" cy="738664"/>
          </a:xfrm>
        </p:spPr>
        <p:txBody>
          <a:bodyPr vert="horz" wrap="square" lIns="0" tIns="0" rIns="0" bIns="0" rtlCol="0" anchor="t">
            <a:spAutoFit/>
          </a:bodyPr>
          <a:lstStyle>
            <a:lvl1pPr>
              <a:defRPr lang="en-US" dirty="0"/>
            </a:lvl1pPr>
          </a:lstStyle>
          <a:p>
            <a:pPr lvl="0"/>
            <a:r>
              <a:rPr lang="en-US" dirty="0" smtClean="0"/>
              <a:t>Click to edit Master title style</a:t>
            </a:r>
            <a:endParaRPr lang="en-US" dirty="0"/>
          </a:p>
        </p:txBody>
      </p:sp>
      <p:sp>
        <p:nvSpPr>
          <p:cNvPr id="5" name="Text Placeholder 4"/>
          <p:cNvSpPr>
            <a:spLocks noGrp="1"/>
          </p:cNvSpPr>
          <p:nvPr>
            <p:ph type="body" sz="quarter" idx="10"/>
          </p:nvPr>
        </p:nvSpPr>
        <p:spPr>
          <a:xfrm>
            <a:off x="559790" y="1632059"/>
            <a:ext cx="11375536" cy="2215991"/>
          </a:xfrm>
        </p:spPr>
        <p:txBody>
          <a:bodyPr vert="horz" wrap="square" lIns="0" tIns="0" rIns="0" bIns="0" rtlCol="0">
            <a:sp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897851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de">
    <p:spTree>
      <p:nvGrpSpPr>
        <p:cNvPr id="1" name=""/>
        <p:cNvGrpSpPr/>
        <p:nvPr/>
      </p:nvGrpSpPr>
      <p:grpSpPr>
        <a:xfrm>
          <a:off x="0" y="0"/>
          <a:ext cx="0" cy="0"/>
          <a:chOff x="0" y="0"/>
          <a:chExt cx="0" cy="0"/>
        </a:xfrm>
      </p:grpSpPr>
      <p:sp>
        <p:nvSpPr>
          <p:cNvPr id="2" name="Title 1"/>
          <p:cNvSpPr>
            <a:spLocks noGrp="1"/>
          </p:cNvSpPr>
          <p:nvPr>
            <p:ph type="title"/>
          </p:nvPr>
        </p:nvSpPr>
        <p:spPr>
          <a:xfrm>
            <a:off x="559790" y="466301"/>
            <a:ext cx="11192828" cy="738664"/>
          </a:xfrm>
        </p:spPr>
        <p:txBody>
          <a:bodyPr vert="horz" wrap="square" lIns="0" tIns="0" rIns="0" bIns="0" rtlCol="0" anchor="t">
            <a:spAutoFit/>
          </a:bodyPr>
          <a:lstStyle>
            <a:lvl1pPr>
              <a:defRPr lang="en-US" dirty="0"/>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1508507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44" tIns="146274" rIns="182844" bIns="14627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40" y="2125665"/>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0" y="2125663"/>
            <a:ext cx="8229601" cy="4572000"/>
          </a:xfrm>
        </p:spPr>
        <p:txBody>
          <a:bodyPr lIns="182844" tIns="146274" rIns="182844" bIns="14627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44" tIns="146274" rIns="182844" bIns="146274">
            <a:noAutofit/>
          </a:bodyPr>
          <a:lstStyle>
            <a:lvl1pPr algn="l" defTabSz="913987"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96"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93"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441" indent="0" algn="l" defTabSz="913987"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7"/>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2" tIns="45712" rIns="91422" bIns="45712"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44" tIns="146274" rIns="182844" bIns="14627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2" y="5783263"/>
            <a:ext cx="7315199" cy="914400"/>
          </a:xfrm>
        </p:spPr>
        <p:txBody>
          <a:bodyPr lIns="182844" tIns="146274" rIns="182844" bIns="14627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115" indent="0" algn="ctr">
              <a:buNone/>
              <a:defRPr>
                <a:solidFill>
                  <a:schemeClr val="tx1">
                    <a:tint val="75000"/>
                  </a:schemeClr>
                </a:solidFill>
              </a:defRPr>
            </a:lvl2pPr>
            <a:lvl3pPr marL="932228" indent="0" algn="ctr">
              <a:buNone/>
              <a:defRPr>
                <a:solidFill>
                  <a:schemeClr val="tx1">
                    <a:tint val="75000"/>
                  </a:schemeClr>
                </a:solidFill>
              </a:defRPr>
            </a:lvl3pPr>
            <a:lvl4pPr marL="1398345" indent="0" algn="ctr">
              <a:buNone/>
              <a:defRPr>
                <a:solidFill>
                  <a:schemeClr val="tx1">
                    <a:tint val="75000"/>
                  </a:schemeClr>
                </a:solidFill>
              </a:defRPr>
            </a:lvl4pPr>
            <a:lvl5pPr marL="1864458" indent="0" algn="ctr">
              <a:buNone/>
              <a:defRPr>
                <a:solidFill>
                  <a:schemeClr val="tx1">
                    <a:tint val="75000"/>
                  </a:schemeClr>
                </a:solidFill>
              </a:defRPr>
            </a:lvl5pPr>
            <a:lvl6pPr marL="2330576" indent="0" algn="ctr">
              <a:buNone/>
              <a:defRPr>
                <a:solidFill>
                  <a:schemeClr val="tx1">
                    <a:tint val="75000"/>
                  </a:schemeClr>
                </a:solidFill>
              </a:defRPr>
            </a:lvl6pPr>
            <a:lvl7pPr marL="2796686" indent="0" algn="ctr">
              <a:buNone/>
              <a:defRPr>
                <a:solidFill>
                  <a:schemeClr val="tx1">
                    <a:tint val="75000"/>
                  </a:schemeClr>
                </a:solidFill>
              </a:defRPr>
            </a:lvl7pPr>
            <a:lvl8pPr marL="3262801" indent="0" algn="ctr">
              <a:buNone/>
              <a:defRPr>
                <a:solidFill>
                  <a:schemeClr val="tx1">
                    <a:tint val="75000"/>
                  </a:schemeClr>
                </a:solidFill>
              </a:defRPr>
            </a:lvl8pPr>
            <a:lvl9pPr marL="3728918"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5"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2" tIns="45712" rIns="91422" bIns="45712"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44" tIns="146274" rIns="182844" bIns="14627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44" tIns="146274" rIns="182844" bIns="14627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987"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wrap="square" lIns="182844" tIns="146274" rIns="182844" bIns="14627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87"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40"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987"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3" y="296864"/>
            <a:ext cx="11887199" cy="914400"/>
          </a:xfrm>
        </p:spPr>
        <p:txBody>
          <a:bodyPr vert="horz" lIns="182844" tIns="45712" rIns="182844" bIns="45712"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987"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40" y="1211268"/>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Drag picture to placeholder or click icon to add</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p>
          <a:p>
            <a:endParaRPr lang="en-US"/>
          </a:p>
        </p:txBody>
      </p:sp>
      <p:sp>
        <p:nvSpPr>
          <p:cNvPr id="8" name="Picture Placeholder 12"/>
          <p:cNvSpPr>
            <a:spLocks noGrp="1"/>
          </p:cNvSpPr>
          <p:nvPr>
            <p:ph type="pic" sz="quarter" idx="18"/>
          </p:nvPr>
        </p:nvSpPr>
        <p:spPr>
          <a:xfrm>
            <a:off x="4745016" y="2301241"/>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Drag picture to placeholder or click icon to add</a:t>
            </a:r>
            <a:endParaRPr lang="en-US"/>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Drag picture to placeholder or click icon to add</a:t>
            </a:r>
            <a:endParaRPr lang="en-US"/>
          </a:p>
        </p:txBody>
      </p:sp>
      <p:sp>
        <p:nvSpPr>
          <p:cNvPr id="10" name="Picture Placeholder 12"/>
          <p:cNvSpPr>
            <a:spLocks noGrp="1"/>
          </p:cNvSpPr>
          <p:nvPr>
            <p:ph type="pic" sz="quarter" idx="20"/>
          </p:nvPr>
        </p:nvSpPr>
        <p:spPr>
          <a:xfrm>
            <a:off x="2118041" y="2301052"/>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p>
          <a:p>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27" tIns="77713" rIns="155427" bIns="77713"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5483225"/>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44" tIns="146274" rIns="182844" bIns="14627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2" y="6079034"/>
            <a:ext cx="11888787" cy="624979"/>
          </a:xfrm>
          <a:prstGeom prst="rect">
            <a:avLst/>
          </a:prstGeom>
          <a:noFill/>
          <a:ln w="12700">
            <a:noFill/>
            <a:miter lim="800000"/>
            <a:headEnd type="none" w="sm" len="sm"/>
            <a:tailEnd type="none" w="sm" len="sm"/>
          </a:ln>
          <a:effectLst/>
        </p:spPr>
        <p:txBody>
          <a:bodyPr vert="horz" wrap="square" lIns="182844" tIns="146274" rIns="182844" bIns="146274" numCol="1" anchor="t" anchorCtr="0" compatLnSpc="1">
            <a:prstTxWarp prst="textNoShape">
              <a:avLst/>
            </a:prstTxWarp>
            <a:spAutoFit/>
          </a:bodyPr>
          <a:lstStyle/>
          <a:p>
            <a:pPr defTabSz="932107" eaLnBrk="0" hangingPunct="0"/>
            <a:r>
              <a:rPr lang="en-US" sz="70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07" eaLnBrk="0" hangingPunct="0"/>
            <a:r>
              <a:rPr lang="en-US" sz="70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44" tIns="146274" rIns="182844" bIns="14627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40" y="2125665"/>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0" y="2125663"/>
            <a:ext cx="8229601" cy="4572000"/>
          </a:xfrm>
        </p:spPr>
        <p:txBody>
          <a:bodyPr lIns="182844" tIns="146274" rIns="182844" bIns="14627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44" tIns="146274" rIns="182844" bIns="146274">
            <a:noAutofit/>
          </a:bodyPr>
          <a:lstStyle>
            <a:lvl1pPr algn="l" defTabSz="913987"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496"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993" indent="0" algn="l" defTabSz="913987"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441" indent="0" algn="l" defTabSz="913987"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5"/>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44" tIns="146274" rIns="182844" bIns="14627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44" tIns="146274" rIns="182844" bIns="14627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987"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wrap="square" lIns="182844" tIns="146274" rIns="182844" bIns="14627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87"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40"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987"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3" y="296864"/>
            <a:ext cx="11887199" cy="914400"/>
          </a:xfrm>
        </p:spPr>
        <p:txBody>
          <a:bodyPr vert="horz" lIns="182844" tIns="45712" rIns="182844" bIns="45712"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44" tIns="146274" rIns="182844" bIns="14627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987"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987"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40" y="1211268"/>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Drag picture to placeholder or click icon to add</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p>
          <a:p>
            <a:endParaRPr lang="en-US"/>
          </a:p>
        </p:txBody>
      </p:sp>
      <p:sp>
        <p:nvSpPr>
          <p:cNvPr id="8" name="Picture Placeholder 12"/>
          <p:cNvSpPr>
            <a:spLocks noGrp="1"/>
          </p:cNvSpPr>
          <p:nvPr>
            <p:ph type="pic" sz="quarter" idx="18"/>
          </p:nvPr>
        </p:nvSpPr>
        <p:spPr>
          <a:xfrm>
            <a:off x="4745016" y="2301241"/>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Drag picture to placeholder or click icon to add</a:t>
            </a:r>
            <a:endParaRPr lang="en-US"/>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Drag picture to placeholder or click icon to add</a:t>
            </a:r>
            <a:endParaRPr lang="en-US"/>
          </a:p>
        </p:txBody>
      </p:sp>
      <p:sp>
        <p:nvSpPr>
          <p:cNvPr id="10" name="Picture Placeholder 12"/>
          <p:cNvSpPr>
            <a:spLocks noGrp="1"/>
          </p:cNvSpPr>
          <p:nvPr>
            <p:ph type="pic" sz="quarter" idx="20"/>
          </p:nvPr>
        </p:nvSpPr>
        <p:spPr>
          <a:xfrm>
            <a:off x="2118041" y="2301052"/>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p>
          <a:p>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27" tIns="77713" rIns="155427" bIns="77713"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5483225"/>
          </a:xfrm>
          <a:prstGeom prst="rect">
            <a:avLst/>
          </a:prstGeom>
        </p:spPr>
        <p:txBody>
          <a:bodyPr/>
          <a:lstStyle>
            <a:lvl1pPr marL="290456" indent="-2904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88" indent="-28093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4" indent="-2904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99" indent="-228555">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55" indent="-228555">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2" y="6079034"/>
            <a:ext cx="11888787" cy="624979"/>
          </a:xfrm>
          <a:prstGeom prst="rect">
            <a:avLst/>
          </a:prstGeom>
          <a:noFill/>
          <a:ln w="12700">
            <a:noFill/>
            <a:miter lim="800000"/>
            <a:headEnd type="none" w="sm" len="sm"/>
            <a:tailEnd type="none" w="sm" len="sm"/>
          </a:ln>
          <a:effectLst/>
        </p:spPr>
        <p:txBody>
          <a:bodyPr vert="horz" wrap="square" lIns="182844" tIns="146274" rIns="182844" bIns="146274" numCol="1" anchor="t" anchorCtr="0" compatLnSpc="1">
            <a:prstTxWarp prst="textNoShape">
              <a:avLst/>
            </a:prstTxWarp>
            <a:spAutoFit/>
          </a:bodyPr>
          <a:lstStyle/>
          <a:p>
            <a:pPr defTabSz="932107" eaLnBrk="0" hangingPunct="0"/>
            <a:r>
              <a:rPr lang="en-US" sz="70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07" eaLnBrk="0" hangingPunct="0"/>
            <a:r>
              <a:rPr lang="en-US" sz="70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2"/>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44" tIns="146274" rIns="182844" bIns="14627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2" y="5783263"/>
            <a:ext cx="7315199" cy="914400"/>
          </a:xfrm>
        </p:spPr>
        <p:txBody>
          <a:bodyPr lIns="182844" tIns="146274" rIns="182844" bIns="14627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115" indent="0" algn="ctr">
              <a:buNone/>
              <a:defRPr>
                <a:solidFill>
                  <a:schemeClr val="tx1">
                    <a:tint val="75000"/>
                  </a:schemeClr>
                </a:solidFill>
              </a:defRPr>
            </a:lvl2pPr>
            <a:lvl3pPr marL="932228" indent="0" algn="ctr">
              <a:buNone/>
              <a:defRPr>
                <a:solidFill>
                  <a:schemeClr val="tx1">
                    <a:tint val="75000"/>
                  </a:schemeClr>
                </a:solidFill>
              </a:defRPr>
            </a:lvl3pPr>
            <a:lvl4pPr marL="1398345" indent="0" algn="ctr">
              <a:buNone/>
              <a:defRPr>
                <a:solidFill>
                  <a:schemeClr val="tx1">
                    <a:tint val="75000"/>
                  </a:schemeClr>
                </a:solidFill>
              </a:defRPr>
            </a:lvl4pPr>
            <a:lvl5pPr marL="1864458" indent="0" algn="ctr">
              <a:buNone/>
              <a:defRPr>
                <a:solidFill>
                  <a:schemeClr val="tx1">
                    <a:tint val="75000"/>
                  </a:schemeClr>
                </a:solidFill>
              </a:defRPr>
            </a:lvl5pPr>
            <a:lvl6pPr marL="2330576" indent="0" algn="ctr">
              <a:buNone/>
              <a:defRPr>
                <a:solidFill>
                  <a:schemeClr val="tx1">
                    <a:tint val="75000"/>
                  </a:schemeClr>
                </a:solidFill>
              </a:defRPr>
            </a:lvl6pPr>
            <a:lvl7pPr marL="2796686" indent="0" algn="ctr">
              <a:buNone/>
              <a:defRPr>
                <a:solidFill>
                  <a:schemeClr val="tx1">
                    <a:tint val="75000"/>
                  </a:schemeClr>
                </a:solidFill>
              </a:defRPr>
            </a:lvl7pPr>
            <a:lvl8pPr marL="3262801" indent="0" algn="ctr">
              <a:buNone/>
              <a:defRPr>
                <a:solidFill>
                  <a:schemeClr val="tx1">
                    <a:tint val="75000"/>
                  </a:schemeClr>
                </a:solidFill>
              </a:defRPr>
            </a:lvl8pPr>
            <a:lvl9pPr marL="3728918"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5"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2" tIns="45712" rIns="91422" bIns="45712"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556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wrap="square" lIns="182844" tIns="146274" rIns="182844" bIns="14627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87"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40"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p:spTree>
      <p:nvGrpSpPr>
        <p:cNvPr id="1" name=""/>
        <p:cNvGrpSpPr/>
        <p:nvPr/>
      </p:nvGrpSpPr>
      <p:grpSpPr>
        <a:xfrm>
          <a:off x="0" y="0"/>
          <a:ext cx="0" cy="0"/>
          <a:chOff x="0" y="0"/>
          <a:chExt cx="0" cy="0"/>
        </a:xfrm>
      </p:grpSpPr>
      <p:sp>
        <p:nvSpPr>
          <p:cNvPr id="2" name="Title 1"/>
          <p:cNvSpPr>
            <a:spLocks noGrp="1"/>
          </p:cNvSpPr>
          <p:nvPr>
            <p:ph type="title"/>
          </p:nvPr>
        </p:nvSpPr>
        <p:spPr>
          <a:xfrm>
            <a:off x="76129" y="77717"/>
            <a:ext cx="11195743" cy="623248"/>
          </a:xfrm>
        </p:spPr>
        <p:txBody>
          <a:bodyPr vert="horz" wrap="square" lIns="0" tIns="0" rIns="0" bIns="0" rtlCol="0" anchor="t">
            <a:spAutoFit/>
          </a:bodyPr>
          <a:lstStyle>
            <a:lvl1pPr>
              <a:defRPr lang="en-US" dirty="0"/>
            </a:lvl1pPr>
          </a:lstStyle>
          <a:p>
            <a:pPr lvl="0"/>
            <a:r>
              <a:rPr lang="en-US" dirty="0" smtClean="0"/>
              <a:t>Click to edit Master title style</a:t>
            </a:r>
            <a:endParaRPr lang="en-US" dirty="0"/>
          </a:p>
        </p:txBody>
      </p:sp>
      <p:sp>
        <p:nvSpPr>
          <p:cNvPr id="5" name="Text Placeholder 4"/>
          <p:cNvSpPr>
            <a:spLocks noGrp="1"/>
          </p:cNvSpPr>
          <p:nvPr>
            <p:ph type="body" sz="quarter" idx="10"/>
          </p:nvPr>
        </p:nvSpPr>
        <p:spPr>
          <a:xfrm>
            <a:off x="559790" y="1632059"/>
            <a:ext cx="11375536" cy="2012849"/>
          </a:xfrm>
        </p:spPr>
        <p:txBody>
          <a:bodyPr vert="horz" wrap="square" lIns="0" tIns="0" rIns="0" bIns="0" rtlCol="0">
            <a:sp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592438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uble">
    <p:spTree>
      <p:nvGrpSpPr>
        <p:cNvPr id="1" name=""/>
        <p:cNvGrpSpPr/>
        <p:nvPr/>
      </p:nvGrpSpPr>
      <p:grpSpPr>
        <a:xfrm>
          <a:off x="0" y="0"/>
          <a:ext cx="0" cy="0"/>
          <a:chOff x="0" y="0"/>
          <a:chExt cx="0" cy="0"/>
        </a:xfrm>
      </p:grpSpPr>
      <p:sp>
        <p:nvSpPr>
          <p:cNvPr id="2" name="Title 1"/>
          <p:cNvSpPr>
            <a:spLocks noGrp="1"/>
          </p:cNvSpPr>
          <p:nvPr>
            <p:ph type="title"/>
          </p:nvPr>
        </p:nvSpPr>
        <p:spPr>
          <a:xfrm>
            <a:off x="76129" y="77717"/>
            <a:ext cx="11195743" cy="62324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59787" y="1632056"/>
            <a:ext cx="5597872" cy="1525571"/>
          </a:xfrm>
        </p:spPr>
        <p:txBody>
          <a:bodyPr/>
          <a:lstStyle>
            <a:lvl1pPr marL="346742" indent="-346742">
              <a:lnSpc>
                <a:spcPct val="90000"/>
              </a:lnSpc>
              <a:defRPr sz="2900"/>
            </a:lvl1pPr>
            <a:lvl2pPr marL="686737" indent="-331900">
              <a:lnSpc>
                <a:spcPct val="90000"/>
              </a:lnSpc>
              <a:defRPr sz="2400"/>
            </a:lvl2pPr>
            <a:lvl3pPr marL="972764" indent="-294123">
              <a:lnSpc>
                <a:spcPct val="90000"/>
              </a:lnSpc>
              <a:defRPr sz="2000"/>
            </a:lvl3pPr>
            <a:lvl4pPr marL="1252048" indent="-279283">
              <a:lnSpc>
                <a:spcPct val="90000"/>
              </a:lnSpc>
              <a:defRPr sz="1800"/>
            </a:lvl4pPr>
            <a:lvl5pPr marL="1546172" indent="-286028">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07324" y="1632056"/>
            <a:ext cx="5597872" cy="1525571"/>
          </a:xfrm>
        </p:spPr>
        <p:txBody>
          <a:bodyPr/>
          <a:lstStyle>
            <a:lvl1pPr marL="354838" indent="-354838">
              <a:lnSpc>
                <a:spcPct val="90000"/>
              </a:lnSpc>
              <a:defRPr sz="2900"/>
            </a:lvl1pPr>
            <a:lvl2pPr marL="686737" indent="-346742">
              <a:lnSpc>
                <a:spcPct val="90000"/>
              </a:lnSpc>
              <a:defRPr sz="2400"/>
            </a:lvl2pPr>
            <a:lvl3pPr marL="980861" indent="-308964">
              <a:lnSpc>
                <a:spcPct val="90000"/>
              </a:lnSpc>
              <a:defRPr sz="2000"/>
            </a:lvl3pPr>
            <a:lvl4pPr marL="1252048" indent="-271187">
              <a:lnSpc>
                <a:spcPct val="90000"/>
              </a:lnSpc>
              <a:defRPr sz="1800"/>
            </a:lvl4pPr>
            <a:lvl5pPr marL="1546172" indent="-27928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98850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30119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de">
    <p:spTree>
      <p:nvGrpSpPr>
        <p:cNvPr id="1" name=""/>
        <p:cNvGrpSpPr/>
        <p:nvPr/>
      </p:nvGrpSpPr>
      <p:grpSpPr>
        <a:xfrm>
          <a:off x="0" y="0"/>
          <a:ext cx="0" cy="0"/>
          <a:chOff x="0" y="0"/>
          <a:chExt cx="0" cy="0"/>
        </a:xfrm>
      </p:grpSpPr>
      <p:sp>
        <p:nvSpPr>
          <p:cNvPr id="2" name="Title 1"/>
          <p:cNvSpPr>
            <a:spLocks noGrp="1"/>
          </p:cNvSpPr>
          <p:nvPr>
            <p:ph type="title"/>
          </p:nvPr>
        </p:nvSpPr>
        <p:spPr>
          <a:xfrm>
            <a:off x="559790" y="466301"/>
            <a:ext cx="11192828" cy="623248"/>
          </a:xfrm>
        </p:spPr>
        <p:txBody>
          <a:bodyPr vert="horz" wrap="square" lIns="0" tIns="0" rIns="0" bIns="0" rtlCol="0" anchor="t">
            <a:spAutoFit/>
          </a:bodyPr>
          <a:lstStyle>
            <a:lvl1pPr>
              <a:defRPr lang="en-US" dirty="0"/>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55502936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29662" y="1476624"/>
            <a:ext cx="11375536" cy="174509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698078"/>
            <a:ext cx="1717678" cy="266818"/>
          </a:xfrm>
          <a:prstGeom prst="rect">
            <a:avLst/>
          </a:prstGeom>
        </p:spPr>
        <p:txBody>
          <a:bodyPr wrap="none" lIns="93260" tIns="46631" rIns="93260" bIns="46631">
            <a:spAutoFit/>
          </a:bodyPr>
          <a:lstStyle/>
          <a:p>
            <a:pPr defTabSz="932560"/>
            <a:r>
              <a:rPr lang="en-US" sz="1100" smtClean="0">
                <a:gradFill>
                  <a:gsLst>
                    <a:gs pos="0">
                      <a:srgbClr val="000000"/>
                    </a:gs>
                    <a:gs pos="86000">
                      <a:srgbClr val="000000"/>
                    </a:gs>
                  </a:gsLst>
                  <a:lin ang="5400000" scaled="0"/>
                </a:gradFill>
                <a:ea typeface="Segoe UI" pitchFamily="34" charset="0"/>
                <a:cs typeface="Segoe UI" pitchFamily="34" charset="0"/>
              </a:rPr>
              <a:t>www.buildwindows.com</a:t>
            </a:r>
            <a:endParaRPr lang="en-US" sz="1100">
              <a:gradFill>
                <a:gsLst>
                  <a:gs pos="0">
                    <a:srgbClr val="000000"/>
                  </a:gs>
                  <a:gs pos="86000">
                    <a:srgbClr val="000000"/>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3495133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9675" y="1654669"/>
            <a:ext cx="8029121" cy="1553826"/>
          </a:xfrm>
        </p:spPr>
        <p:txBody>
          <a:bodyPr anchor="ctr" anchorCtr="0">
            <a:noAutofit/>
          </a:bodyPr>
          <a:lstStyle>
            <a:lvl1pPr>
              <a:lnSpc>
                <a:spcPct val="90000"/>
              </a:lnSpc>
              <a:defRPr sz="55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89671" y="4429871"/>
            <a:ext cx="6979521" cy="472477"/>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66280" indent="0" algn="ctr">
              <a:buNone/>
              <a:defRPr>
                <a:solidFill>
                  <a:schemeClr val="tx1">
                    <a:tint val="75000"/>
                  </a:schemeClr>
                </a:solidFill>
              </a:defRPr>
            </a:lvl2pPr>
            <a:lvl3pPr marL="932560" indent="0" algn="ctr">
              <a:buNone/>
              <a:defRPr>
                <a:solidFill>
                  <a:schemeClr val="tx1">
                    <a:tint val="75000"/>
                  </a:schemeClr>
                </a:solidFill>
              </a:defRPr>
            </a:lvl3pPr>
            <a:lvl4pPr marL="1398839" indent="0" algn="ctr">
              <a:buNone/>
              <a:defRPr>
                <a:solidFill>
                  <a:schemeClr val="tx1">
                    <a:tint val="75000"/>
                  </a:schemeClr>
                </a:solidFill>
              </a:defRPr>
            </a:lvl4pPr>
            <a:lvl5pPr marL="1865118" indent="0" algn="ctr">
              <a:buNone/>
              <a:defRPr>
                <a:solidFill>
                  <a:schemeClr val="tx1">
                    <a:tint val="75000"/>
                  </a:schemeClr>
                </a:solidFill>
              </a:defRPr>
            </a:lvl5pPr>
            <a:lvl6pPr marL="2331399" indent="0" algn="ctr">
              <a:buNone/>
              <a:defRPr>
                <a:solidFill>
                  <a:schemeClr val="tx1">
                    <a:tint val="75000"/>
                  </a:schemeClr>
                </a:solidFill>
              </a:defRPr>
            </a:lvl6pPr>
            <a:lvl7pPr marL="2797678" indent="0" algn="ctr">
              <a:buNone/>
              <a:defRPr>
                <a:solidFill>
                  <a:schemeClr val="tx1">
                    <a:tint val="75000"/>
                  </a:schemeClr>
                </a:solidFill>
              </a:defRPr>
            </a:lvl7pPr>
            <a:lvl8pPr marL="3263957" indent="0" algn="ctr">
              <a:buNone/>
              <a:defRPr>
                <a:solidFill>
                  <a:schemeClr val="tx1">
                    <a:tint val="75000"/>
                  </a:schemeClr>
                </a:solidFill>
              </a:defRPr>
            </a:lvl8pPr>
            <a:lvl9pPr marL="3730238"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698078"/>
            <a:ext cx="1717678" cy="266818"/>
          </a:xfrm>
          <a:prstGeom prst="rect">
            <a:avLst/>
          </a:prstGeom>
        </p:spPr>
        <p:txBody>
          <a:bodyPr wrap="none" lIns="93260" tIns="46631" rIns="93260" bIns="46631">
            <a:spAutoFit/>
          </a:bodyPr>
          <a:lstStyle/>
          <a:p>
            <a:pPr defTabSz="932560"/>
            <a:r>
              <a:rPr lang="en-US" sz="1100" smtClean="0">
                <a:gradFill>
                  <a:gsLst>
                    <a:gs pos="0">
                      <a:srgbClr val="FF3C00"/>
                    </a:gs>
                    <a:gs pos="86000">
                      <a:srgbClr val="FF3C00"/>
                    </a:gs>
                  </a:gsLst>
                  <a:lin ang="5400000" scaled="0"/>
                </a:gradFill>
                <a:ea typeface="Segoe UI" pitchFamily="34" charset="0"/>
                <a:cs typeface="Segoe UI" pitchFamily="34" charset="0"/>
              </a:rPr>
              <a:t>www.buildwindows.com</a:t>
            </a:r>
            <a:endParaRPr lang="en-US" sz="1100">
              <a:gradFill>
                <a:gsLst>
                  <a:gs pos="0">
                    <a:srgbClr val="FF3C00"/>
                  </a:gs>
                  <a:gs pos="86000">
                    <a:srgbClr val="FF3C00"/>
                  </a:gs>
                </a:gsLst>
                <a:lin ang="5400000" scaled="0"/>
              </a:gradFill>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89674" y="194297"/>
            <a:ext cx="2599705" cy="313904"/>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82483074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4257160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7899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20256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49338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987"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06" tIns="0" rIns="248606"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3" y="296864"/>
            <a:ext cx="11887199" cy="914400"/>
          </a:xfrm>
        </p:spPr>
        <p:txBody>
          <a:bodyPr vert="horz" lIns="182844" tIns="45712" rIns="182844" bIns="45712"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4623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012374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5019983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08368553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152152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3976500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783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2033473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8558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640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82844" tIns="146274" rIns="182844" bIns="14627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987"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40" y="1211268"/>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1727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44" tIns="146274" rIns="182844" bIns="14627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40" y="298450"/>
            <a:ext cx="11887199" cy="912813"/>
          </a:xfrm>
          <a:prstGeom prst="rect">
            <a:avLst/>
          </a:prstGeom>
        </p:spPr>
        <p:txBody>
          <a:bodyPr vert="horz" lIns="182844" tIns="45712" rIns="182844" bIns="45712"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3987"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3987"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87" rtl="0" eaLnBrk="1" latinLnBrk="0" hangingPunct="1">
        <a:defRPr sz="1800" kern="1200">
          <a:solidFill>
            <a:schemeClr val="tx1"/>
          </a:solidFill>
          <a:latin typeface="+mn-lt"/>
          <a:ea typeface="+mn-ea"/>
          <a:cs typeface="+mn-cs"/>
        </a:defRPr>
      </a:lvl1pPr>
      <a:lvl2pPr marL="456993" algn="l" defTabSz="913987" rtl="0" eaLnBrk="1" latinLnBrk="0" hangingPunct="1">
        <a:defRPr sz="1800" kern="1200">
          <a:solidFill>
            <a:schemeClr val="tx1"/>
          </a:solidFill>
          <a:latin typeface="+mn-lt"/>
          <a:ea typeface="+mn-ea"/>
          <a:cs typeface="+mn-cs"/>
        </a:defRPr>
      </a:lvl2pPr>
      <a:lvl3pPr marL="913987" algn="l" defTabSz="913987" rtl="0" eaLnBrk="1" latinLnBrk="0" hangingPunct="1">
        <a:defRPr sz="1800" kern="1200">
          <a:solidFill>
            <a:schemeClr val="tx1"/>
          </a:solidFill>
          <a:latin typeface="+mn-lt"/>
          <a:ea typeface="+mn-ea"/>
          <a:cs typeface="+mn-cs"/>
        </a:defRPr>
      </a:lvl3pPr>
      <a:lvl4pPr marL="1370980" algn="l" defTabSz="913987" rtl="0" eaLnBrk="1" latinLnBrk="0" hangingPunct="1">
        <a:defRPr sz="1800" kern="1200">
          <a:solidFill>
            <a:schemeClr val="tx1"/>
          </a:solidFill>
          <a:latin typeface="+mn-lt"/>
          <a:ea typeface="+mn-ea"/>
          <a:cs typeface="+mn-cs"/>
        </a:defRPr>
      </a:lvl4pPr>
      <a:lvl5pPr marL="1827974" algn="l" defTabSz="913987" rtl="0" eaLnBrk="1" latinLnBrk="0" hangingPunct="1">
        <a:defRPr sz="1800" kern="1200">
          <a:solidFill>
            <a:schemeClr val="tx1"/>
          </a:solidFill>
          <a:latin typeface="+mn-lt"/>
          <a:ea typeface="+mn-ea"/>
          <a:cs typeface="+mn-cs"/>
        </a:defRPr>
      </a:lvl5pPr>
      <a:lvl6pPr marL="2284967" algn="l" defTabSz="913987" rtl="0" eaLnBrk="1" latinLnBrk="0" hangingPunct="1">
        <a:defRPr sz="1800" kern="1200">
          <a:solidFill>
            <a:schemeClr val="tx1"/>
          </a:solidFill>
          <a:latin typeface="+mn-lt"/>
          <a:ea typeface="+mn-ea"/>
          <a:cs typeface="+mn-cs"/>
        </a:defRPr>
      </a:lvl6pPr>
      <a:lvl7pPr marL="2741961" algn="l" defTabSz="913987" rtl="0" eaLnBrk="1" latinLnBrk="0" hangingPunct="1">
        <a:defRPr sz="1800" kern="1200">
          <a:solidFill>
            <a:schemeClr val="tx1"/>
          </a:solidFill>
          <a:latin typeface="+mn-lt"/>
          <a:ea typeface="+mn-ea"/>
          <a:cs typeface="+mn-cs"/>
        </a:defRPr>
      </a:lvl7pPr>
      <a:lvl8pPr marL="3198954" algn="l" defTabSz="913987" rtl="0" eaLnBrk="1" latinLnBrk="0" hangingPunct="1">
        <a:defRPr sz="1800" kern="1200">
          <a:solidFill>
            <a:schemeClr val="tx1"/>
          </a:solidFill>
          <a:latin typeface="+mn-lt"/>
          <a:ea typeface="+mn-ea"/>
          <a:cs typeface="+mn-cs"/>
        </a:defRPr>
      </a:lvl8pPr>
      <a:lvl9pPr marL="3655947" algn="l" defTabSz="91398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44" tIns="146274" rIns="182844" bIns="14627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40" y="298450"/>
            <a:ext cx="11887199" cy="912813"/>
          </a:xfrm>
          <a:prstGeom prst="rect">
            <a:avLst/>
          </a:prstGeom>
        </p:spPr>
        <p:txBody>
          <a:bodyPr vert="horz" lIns="182844" tIns="45712" rIns="182844" bIns="45712"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 id="2147484335" r:id="rId17"/>
    <p:sldLayoutId id="2147484336" r:id="rId18"/>
  </p:sldLayoutIdLst>
  <p:txStyles>
    <p:titleStyle>
      <a:lvl1pPr algn="l" defTabSz="913987"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87" rtl="0" eaLnBrk="1" latinLnBrk="0" hangingPunct="1">
        <a:defRPr sz="1800" kern="1200">
          <a:solidFill>
            <a:schemeClr val="tx1"/>
          </a:solidFill>
          <a:latin typeface="+mn-lt"/>
          <a:ea typeface="+mn-ea"/>
          <a:cs typeface="+mn-cs"/>
        </a:defRPr>
      </a:lvl1pPr>
      <a:lvl2pPr marL="456993" algn="l" defTabSz="913987" rtl="0" eaLnBrk="1" latinLnBrk="0" hangingPunct="1">
        <a:defRPr sz="1800" kern="1200">
          <a:solidFill>
            <a:schemeClr val="tx1"/>
          </a:solidFill>
          <a:latin typeface="+mn-lt"/>
          <a:ea typeface="+mn-ea"/>
          <a:cs typeface="+mn-cs"/>
        </a:defRPr>
      </a:lvl2pPr>
      <a:lvl3pPr marL="913987" algn="l" defTabSz="913987" rtl="0" eaLnBrk="1" latinLnBrk="0" hangingPunct="1">
        <a:defRPr sz="1800" kern="1200">
          <a:solidFill>
            <a:schemeClr val="tx1"/>
          </a:solidFill>
          <a:latin typeface="+mn-lt"/>
          <a:ea typeface="+mn-ea"/>
          <a:cs typeface="+mn-cs"/>
        </a:defRPr>
      </a:lvl3pPr>
      <a:lvl4pPr marL="1370980" algn="l" defTabSz="913987" rtl="0" eaLnBrk="1" latinLnBrk="0" hangingPunct="1">
        <a:defRPr sz="1800" kern="1200">
          <a:solidFill>
            <a:schemeClr val="tx1"/>
          </a:solidFill>
          <a:latin typeface="+mn-lt"/>
          <a:ea typeface="+mn-ea"/>
          <a:cs typeface="+mn-cs"/>
        </a:defRPr>
      </a:lvl4pPr>
      <a:lvl5pPr marL="1827974" algn="l" defTabSz="913987" rtl="0" eaLnBrk="1" latinLnBrk="0" hangingPunct="1">
        <a:defRPr sz="1800" kern="1200">
          <a:solidFill>
            <a:schemeClr val="tx1"/>
          </a:solidFill>
          <a:latin typeface="+mn-lt"/>
          <a:ea typeface="+mn-ea"/>
          <a:cs typeface="+mn-cs"/>
        </a:defRPr>
      </a:lvl5pPr>
      <a:lvl6pPr marL="2284967" algn="l" defTabSz="913987" rtl="0" eaLnBrk="1" latinLnBrk="0" hangingPunct="1">
        <a:defRPr sz="1800" kern="1200">
          <a:solidFill>
            <a:schemeClr val="tx1"/>
          </a:solidFill>
          <a:latin typeface="+mn-lt"/>
          <a:ea typeface="+mn-ea"/>
          <a:cs typeface="+mn-cs"/>
        </a:defRPr>
      </a:lvl6pPr>
      <a:lvl7pPr marL="2741961" algn="l" defTabSz="913987" rtl="0" eaLnBrk="1" latinLnBrk="0" hangingPunct="1">
        <a:defRPr sz="1800" kern="1200">
          <a:solidFill>
            <a:schemeClr val="tx1"/>
          </a:solidFill>
          <a:latin typeface="+mn-lt"/>
          <a:ea typeface="+mn-ea"/>
          <a:cs typeface="+mn-cs"/>
        </a:defRPr>
      </a:lvl7pPr>
      <a:lvl8pPr marL="3198954" algn="l" defTabSz="913987" rtl="0" eaLnBrk="1" latinLnBrk="0" hangingPunct="1">
        <a:defRPr sz="1800" kern="1200">
          <a:solidFill>
            <a:schemeClr val="tx1"/>
          </a:solidFill>
          <a:latin typeface="+mn-lt"/>
          <a:ea typeface="+mn-ea"/>
          <a:cs typeface="+mn-cs"/>
        </a:defRPr>
      </a:lvl8pPr>
      <a:lvl9pPr marL="3655947" algn="l" defTabSz="91398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44" tIns="146274" rIns="182844" bIns="14627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40" y="298450"/>
            <a:ext cx="11887199" cy="912813"/>
          </a:xfrm>
          <a:prstGeom prst="rect">
            <a:avLst/>
          </a:prstGeom>
        </p:spPr>
        <p:txBody>
          <a:bodyPr vert="horz" lIns="182844" tIns="45712" rIns="182844" bIns="45712"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3987"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3987"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87" rtl="0" eaLnBrk="1" latinLnBrk="0" hangingPunct="1">
        <a:defRPr sz="1800" kern="1200">
          <a:solidFill>
            <a:schemeClr val="tx1"/>
          </a:solidFill>
          <a:latin typeface="+mn-lt"/>
          <a:ea typeface="+mn-ea"/>
          <a:cs typeface="+mn-cs"/>
        </a:defRPr>
      </a:lvl1pPr>
      <a:lvl2pPr marL="456993" algn="l" defTabSz="913987" rtl="0" eaLnBrk="1" latinLnBrk="0" hangingPunct="1">
        <a:defRPr sz="1800" kern="1200">
          <a:solidFill>
            <a:schemeClr val="tx1"/>
          </a:solidFill>
          <a:latin typeface="+mn-lt"/>
          <a:ea typeface="+mn-ea"/>
          <a:cs typeface="+mn-cs"/>
        </a:defRPr>
      </a:lvl2pPr>
      <a:lvl3pPr marL="913987" algn="l" defTabSz="913987" rtl="0" eaLnBrk="1" latinLnBrk="0" hangingPunct="1">
        <a:defRPr sz="1800" kern="1200">
          <a:solidFill>
            <a:schemeClr val="tx1"/>
          </a:solidFill>
          <a:latin typeface="+mn-lt"/>
          <a:ea typeface="+mn-ea"/>
          <a:cs typeface="+mn-cs"/>
        </a:defRPr>
      </a:lvl3pPr>
      <a:lvl4pPr marL="1370980" algn="l" defTabSz="913987" rtl="0" eaLnBrk="1" latinLnBrk="0" hangingPunct="1">
        <a:defRPr sz="1800" kern="1200">
          <a:solidFill>
            <a:schemeClr val="tx1"/>
          </a:solidFill>
          <a:latin typeface="+mn-lt"/>
          <a:ea typeface="+mn-ea"/>
          <a:cs typeface="+mn-cs"/>
        </a:defRPr>
      </a:lvl4pPr>
      <a:lvl5pPr marL="1827974" algn="l" defTabSz="913987" rtl="0" eaLnBrk="1" latinLnBrk="0" hangingPunct="1">
        <a:defRPr sz="1800" kern="1200">
          <a:solidFill>
            <a:schemeClr val="tx1"/>
          </a:solidFill>
          <a:latin typeface="+mn-lt"/>
          <a:ea typeface="+mn-ea"/>
          <a:cs typeface="+mn-cs"/>
        </a:defRPr>
      </a:lvl5pPr>
      <a:lvl6pPr marL="2284967" algn="l" defTabSz="913987" rtl="0" eaLnBrk="1" latinLnBrk="0" hangingPunct="1">
        <a:defRPr sz="1800" kern="1200">
          <a:solidFill>
            <a:schemeClr val="tx1"/>
          </a:solidFill>
          <a:latin typeface="+mn-lt"/>
          <a:ea typeface="+mn-ea"/>
          <a:cs typeface="+mn-cs"/>
        </a:defRPr>
      </a:lvl6pPr>
      <a:lvl7pPr marL="2741961" algn="l" defTabSz="913987" rtl="0" eaLnBrk="1" latinLnBrk="0" hangingPunct="1">
        <a:defRPr sz="1800" kern="1200">
          <a:solidFill>
            <a:schemeClr val="tx1"/>
          </a:solidFill>
          <a:latin typeface="+mn-lt"/>
          <a:ea typeface="+mn-ea"/>
          <a:cs typeface="+mn-cs"/>
        </a:defRPr>
      </a:lvl7pPr>
      <a:lvl8pPr marL="3198954" algn="l" defTabSz="913987" rtl="0" eaLnBrk="1" latinLnBrk="0" hangingPunct="1">
        <a:defRPr sz="1800" kern="1200">
          <a:solidFill>
            <a:schemeClr val="tx1"/>
          </a:solidFill>
          <a:latin typeface="+mn-lt"/>
          <a:ea typeface="+mn-ea"/>
          <a:cs typeface="+mn-cs"/>
        </a:defRPr>
      </a:lvl8pPr>
      <a:lvl9pPr marL="3655947" algn="l" defTabSz="91398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44" tIns="146274" rIns="182844" bIns="14627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40" y="298450"/>
            <a:ext cx="11887199" cy="912813"/>
          </a:xfrm>
          <a:prstGeom prst="rect">
            <a:avLst/>
          </a:prstGeom>
        </p:spPr>
        <p:txBody>
          <a:bodyPr vert="horz" lIns="182844" tIns="45712" rIns="182844" bIns="45712"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 id="2147484331" r:id="rId17"/>
    <p:sldLayoutId id="2147484332" r:id="rId18"/>
  </p:sldLayoutIdLst>
  <p:txStyles>
    <p:titleStyle>
      <a:lvl1pPr algn="l" defTabSz="913987"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3987"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87" rtl="0" eaLnBrk="1" latinLnBrk="0" hangingPunct="1">
        <a:defRPr sz="1800" kern="1200">
          <a:solidFill>
            <a:schemeClr val="tx1"/>
          </a:solidFill>
          <a:latin typeface="+mn-lt"/>
          <a:ea typeface="+mn-ea"/>
          <a:cs typeface="+mn-cs"/>
        </a:defRPr>
      </a:lvl1pPr>
      <a:lvl2pPr marL="456993" algn="l" defTabSz="913987" rtl="0" eaLnBrk="1" latinLnBrk="0" hangingPunct="1">
        <a:defRPr sz="1800" kern="1200">
          <a:solidFill>
            <a:schemeClr val="tx1"/>
          </a:solidFill>
          <a:latin typeface="+mn-lt"/>
          <a:ea typeface="+mn-ea"/>
          <a:cs typeface="+mn-cs"/>
        </a:defRPr>
      </a:lvl2pPr>
      <a:lvl3pPr marL="913987" algn="l" defTabSz="913987" rtl="0" eaLnBrk="1" latinLnBrk="0" hangingPunct="1">
        <a:defRPr sz="1800" kern="1200">
          <a:solidFill>
            <a:schemeClr val="tx1"/>
          </a:solidFill>
          <a:latin typeface="+mn-lt"/>
          <a:ea typeface="+mn-ea"/>
          <a:cs typeface="+mn-cs"/>
        </a:defRPr>
      </a:lvl3pPr>
      <a:lvl4pPr marL="1370980" algn="l" defTabSz="913987" rtl="0" eaLnBrk="1" latinLnBrk="0" hangingPunct="1">
        <a:defRPr sz="1800" kern="1200">
          <a:solidFill>
            <a:schemeClr val="tx1"/>
          </a:solidFill>
          <a:latin typeface="+mn-lt"/>
          <a:ea typeface="+mn-ea"/>
          <a:cs typeface="+mn-cs"/>
        </a:defRPr>
      </a:lvl4pPr>
      <a:lvl5pPr marL="1827974" algn="l" defTabSz="913987" rtl="0" eaLnBrk="1" latinLnBrk="0" hangingPunct="1">
        <a:defRPr sz="1800" kern="1200">
          <a:solidFill>
            <a:schemeClr val="tx1"/>
          </a:solidFill>
          <a:latin typeface="+mn-lt"/>
          <a:ea typeface="+mn-ea"/>
          <a:cs typeface="+mn-cs"/>
        </a:defRPr>
      </a:lvl5pPr>
      <a:lvl6pPr marL="2284967" algn="l" defTabSz="913987" rtl="0" eaLnBrk="1" latinLnBrk="0" hangingPunct="1">
        <a:defRPr sz="1800" kern="1200">
          <a:solidFill>
            <a:schemeClr val="tx1"/>
          </a:solidFill>
          <a:latin typeface="+mn-lt"/>
          <a:ea typeface="+mn-ea"/>
          <a:cs typeface="+mn-cs"/>
        </a:defRPr>
      </a:lvl6pPr>
      <a:lvl7pPr marL="2741961" algn="l" defTabSz="913987" rtl="0" eaLnBrk="1" latinLnBrk="0" hangingPunct="1">
        <a:defRPr sz="1800" kern="1200">
          <a:solidFill>
            <a:schemeClr val="tx1"/>
          </a:solidFill>
          <a:latin typeface="+mn-lt"/>
          <a:ea typeface="+mn-ea"/>
          <a:cs typeface="+mn-cs"/>
        </a:defRPr>
      </a:lvl7pPr>
      <a:lvl8pPr marL="3198954" algn="l" defTabSz="913987" rtl="0" eaLnBrk="1" latinLnBrk="0" hangingPunct="1">
        <a:defRPr sz="1800" kern="1200">
          <a:solidFill>
            <a:schemeClr val="tx1"/>
          </a:solidFill>
          <a:latin typeface="+mn-lt"/>
          <a:ea typeface="+mn-ea"/>
          <a:cs typeface="+mn-cs"/>
        </a:defRPr>
      </a:lvl8pPr>
      <a:lvl9pPr marL="3655947" algn="l" defTabSz="91398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32" y="77717"/>
            <a:ext cx="11195743" cy="6232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832" y="1628779"/>
            <a:ext cx="11375535" cy="95410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66800531"/>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Lst>
  <p:transition>
    <p:fade/>
  </p:transition>
  <p:timing>
    <p:tnLst>
      <p:par>
        <p:cTn id="1" dur="indefinite" restart="never" nodeType="tmRoot"/>
      </p:par>
    </p:tnLst>
  </p:timing>
  <p:txStyles>
    <p:titleStyle>
      <a:lvl1pPr algn="l" defTabSz="932560" rtl="0" eaLnBrk="1" latinLnBrk="0" hangingPunct="1">
        <a:lnSpc>
          <a:spcPct val="90000"/>
        </a:lnSpc>
        <a:spcBef>
          <a:spcPct val="0"/>
        </a:spcBef>
        <a:buNone/>
        <a:defRPr lang="en-US" sz="4500" b="0" kern="1200" cap="none" spc="-102"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32560" rtl="0" eaLnBrk="1" latinLnBrk="0" hangingPunct="1">
        <a:lnSpc>
          <a:spcPct val="100000"/>
        </a:lnSpc>
        <a:spcBef>
          <a:spcPts val="0"/>
        </a:spcBef>
        <a:buSzPct val="90000"/>
        <a:buFontTx/>
        <a:buNone/>
        <a:defRPr sz="3300" kern="1200">
          <a:gradFill>
            <a:gsLst>
              <a:gs pos="0">
                <a:schemeClr val="tx1"/>
              </a:gs>
              <a:gs pos="86000">
                <a:schemeClr val="tx1"/>
              </a:gs>
            </a:gsLst>
            <a:lin ang="5400000" scaled="0"/>
          </a:gradFill>
          <a:latin typeface="+mn-lt"/>
          <a:ea typeface="+mn-ea"/>
          <a:cs typeface="+mn-cs"/>
        </a:defRPr>
      </a:lvl1pPr>
      <a:lvl2pPr marL="699448" indent="-229911" algn="l" defTabSz="932560" rtl="0" eaLnBrk="1" latinLnBrk="0" hangingPunct="1">
        <a:lnSpc>
          <a:spcPct val="100000"/>
        </a:lnSpc>
        <a:spcBef>
          <a:spcPts val="0"/>
        </a:spcBef>
        <a:buSzPct val="90000"/>
        <a:buFont typeface="Arial" pitchFamily="34" charset="0"/>
        <a:buChar char="•"/>
        <a:defRPr sz="2900" kern="1200">
          <a:gradFill>
            <a:gsLst>
              <a:gs pos="0">
                <a:schemeClr val="tx1"/>
              </a:gs>
              <a:gs pos="86000">
                <a:schemeClr val="tx1"/>
              </a:gs>
            </a:gsLst>
            <a:lin ang="5400000" scaled="0"/>
          </a:gradFill>
          <a:latin typeface="+mn-lt"/>
          <a:ea typeface="+mn-ea"/>
          <a:cs typeface="+mn-cs"/>
        </a:defRPr>
      </a:lvl2pPr>
      <a:lvl3pPr marL="872690" indent="0" algn="l" defTabSz="932560" rtl="0" eaLnBrk="1" latinLnBrk="0" hangingPunct="1">
        <a:lnSpc>
          <a:spcPct val="100000"/>
        </a:lnSpc>
        <a:spcBef>
          <a:spcPts val="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36902" indent="-352962" algn="l" defTabSz="932560" rtl="0" eaLnBrk="1" latinLnBrk="0" hangingPunct="1">
        <a:lnSpc>
          <a:spcPct val="100000"/>
        </a:lnSpc>
        <a:spcBef>
          <a:spcPts val="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80149" indent="-343247" algn="l" defTabSz="932560" rtl="0" eaLnBrk="1" latinLnBrk="0" hangingPunct="1">
        <a:lnSpc>
          <a:spcPct val="100000"/>
        </a:lnSpc>
        <a:spcBef>
          <a:spcPts val="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64537" indent="-233140" algn="l" defTabSz="9325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18" indent="-233140" algn="l" defTabSz="9325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098" indent="-233140" algn="l" defTabSz="9325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78" indent="-233140" algn="l" defTabSz="9325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0" rtl="0" eaLnBrk="1" latinLnBrk="0" hangingPunct="1">
        <a:defRPr sz="1800" kern="1200">
          <a:solidFill>
            <a:schemeClr val="tx1"/>
          </a:solidFill>
          <a:latin typeface="+mn-lt"/>
          <a:ea typeface="+mn-ea"/>
          <a:cs typeface="+mn-cs"/>
        </a:defRPr>
      </a:lvl1pPr>
      <a:lvl2pPr marL="466280" algn="l" defTabSz="932560" rtl="0" eaLnBrk="1" latinLnBrk="0" hangingPunct="1">
        <a:defRPr sz="1800" kern="1200">
          <a:solidFill>
            <a:schemeClr val="tx1"/>
          </a:solidFill>
          <a:latin typeface="+mn-lt"/>
          <a:ea typeface="+mn-ea"/>
          <a:cs typeface="+mn-cs"/>
        </a:defRPr>
      </a:lvl2pPr>
      <a:lvl3pPr marL="932560" algn="l" defTabSz="932560" rtl="0" eaLnBrk="1" latinLnBrk="0" hangingPunct="1">
        <a:defRPr sz="1800" kern="1200">
          <a:solidFill>
            <a:schemeClr val="tx1"/>
          </a:solidFill>
          <a:latin typeface="+mn-lt"/>
          <a:ea typeface="+mn-ea"/>
          <a:cs typeface="+mn-cs"/>
        </a:defRPr>
      </a:lvl3pPr>
      <a:lvl4pPr marL="1398839" algn="l" defTabSz="932560" rtl="0" eaLnBrk="1" latinLnBrk="0" hangingPunct="1">
        <a:defRPr sz="1800" kern="1200">
          <a:solidFill>
            <a:schemeClr val="tx1"/>
          </a:solidFill>
          <a:latin typeface="+mn-lt"/>
          <a:ea typeface="+mn-ea"/>
          <a:cs typeface="+mn-cs"/>
        </a:defRPr>
      </a:lvl4pPr>
      <a:lvl5pPr marL="1865118" algn="l" defTabSz="932560" rtl="0" eaLnBrk="1" latinLnBrk="0" hangingPunct="1">
        <a:defRPr sz="1800" kern="1200">
          <a:solidFill>
            <a:schemeClr val="tx1"/>
          </a:solidFill>
          <a:latin typeface="+mn-lt"/>
          <a:ea typeface="+mn-ea"/>
          <a:cs typeface="+mn-cs"/>
        </a:defRPr>
      </a:lvl5pPr>
      <a:lvl6pPr marL="2331399" algn="l" defTabSz="932560" rtl="0" eaLnBrk="1" latinLnBrk="0" hangingPunct="1">
        <a:defRPr sz="1800" kern="1200">
          <a:solidFill>
            <a:schemeClr val="tx1"/>
          </a:solidFill>
          <a:latin typeface="+mn-lt"/>
          <a:ea typeface="+mn-ea"/>
          <a:cs typeface="+mn-cs"/>
        </a:defRPr>
      </a:lvl6pPr>
      <a:lvl7pPr marL="2797678" algn="l" defTabSz="932560" rtl="0" eaLnBrk="1" latinLnBrk="0" hangingPunct="1">
        <a:defRPr sz="1800" kern="1200">
          <a:solidFill>
            <a:schemeClr val="tx1"/>
          </a:solidFill>
          <a:latin typeface="+mn-lt"/>
          <a:ea typeface="+mn-ea"/>
          <a:cs typeface="+mn-cs"/>
        </a:defRPr>
      </a:lvl7pPr>
      <a:lvl8pPr marL="3263957" algn="l" defTabSz="932560" rtl="0" eaLnBrk="1" latinLnBrk="0" hangingPunct="1">
        <a:defRPr sz="1800" kern="1200">
          <a:solidFill>
            <a:schemeClr val="tx1"/>
          </a:solidFill>
          <a:latin typeface="+mn-lt"/>
          <a:ea typeface="+mn-ea"/>
          <a:cs typeface="+mn-cs"/>
        </a:defRPr>
      </a:lvl8pPr>
      <a:lvl9pPr marL="3730238" algn="l" defTabSz="93256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209958781"/>
      </p:ext>
    </p:extLst>
  </p:cSld>
  <p:clrMap bg1="dk1" tx1="lt1" bg2="dk2" tx2="lt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 id="2147484358" r:id="rId12"/>
    <p:sldLayoutId id="2147484359" r:id="rId13"/>
    <p:sldLayoutId id="2147484360" r:id="rId14"/>
    <p:sldLayoutId id="2147484361"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2.xml"/></Relationships>
</file>

<file path=ppt/slides/_rels/slide1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7.xml"/><Relationship Id="rId1" Type="http://schemas.openxmlformats.org/officeDocument/2006/relationships/slideLayout" Target="../slideLayouts/slideLayout3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3.xml"/></Relationships>
</file>

<file path=ppt/slides/_rels/slide1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3.xml"/></Relationships>
</file>

<file path=ppt/slides/_rels/slide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1.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1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2.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3.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1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4.xml"/><Relationship Id="rId1" Type="http://schemas.openxmlformats.org/officeDocument/2006/relationships/slideLayout" Target="../slideLayouts/slideLayout3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3.xml"/></Relationships>
</file>

<file path=ppt/slides/_rels/slide1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8.xml"/><Relationship Id="rId1" Type="http://schemas.openxmlformats.org/officeDocument/2006/relationships/slideLayout" Target="../slideLayouts/slideLayout33.xml"/></Relationships>
</file>

<file path=ppt/slides/_rels/slide1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9.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3.xml"/></Relationships>
</file>

<file path=ppt/slides/_rels/slide1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6.xml"/><Relationship Id="rId1" Type="http://schemas.openxmlformats.org/officeDocument/2006/relationships/slideLayout" Target="../slideLayouts/slideLayout33.xml"/></Relationships>
</file>

<file path=ppt/slides/_rels/slide1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7.xml"/><Relationship Id="rId1" Type="http://schemas.openxmlformats.org/officeDocument/2006/relationships/slideLayout" Target="../slideLayouts/slideLayout33.xml"/><Relationship Id="rId5" Type="http://schemas.openxmlformats.org/officeDocument/2006/relationships/image" Target="../media/image28.png"/><Relationship Id="rId4" Type="http://schemas.openxmlformats.org/officeDocument/2006/relationships/image" Target="../media/image27.jpeg"/></Relationships>
</file>

<file path=ppt/slides/_rels/slide1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8.xml"/><Relationship Id="rId1" Type="http://schemas.openxmlformats.org/officeDocument/2006/relationships/slideLayout" Target="../slideLayouts/slideLayout3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9.png"/><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3.xml"/></Relationships>
</file>

<file path=ppt/slides/_rels/slide19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5.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3.xml"/></Relationships>
</file>

<file path=ppt/slides/_rels/slide19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8.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2.xml"/></Relationships>
</file>

<file path=ppt/slides/_rels/slide2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6.xml"/><Relationship Id="rId1" Type="http://schemas.openxmlformats.org/officeDocument/2006/relationships/slideLayout" Target="../slideLayouts/slideLayout33.xml"/><Relationship Id="rId5" Type="http://schemas.openxmlformats.org/officeDocument/2006/relationships/hyperlink" Target="http://blogs.msdn.com/b/ie/archive/2010/06/21/measuring-browser-performance-with-the-windows-performance-tools.aspx?utm_medium=Twitter&amp;utm_source=Shared" TargetMode="External"/><Relationship Id="rId4" Type="http://schemas.openxmlformats.org/officeDocument/2006/relationships/hyperlink" Target="http://msdn.microsoft.com/en-us/performance/default.aspx" TargetMode="External"/></Relationships>
</file>

<file path=ppt/slides/_rels/slide2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7.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20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8.xml"/><Relationship Id="rId1" Type="http://schemas.openxmlformats.org/officeDocument/2006/relationships/slideLayout" Target="../slideLayouts/slideLayout3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2.xml"/></Relationships>
</file>

<file path=ppt/slides/_rels/slide211.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hyperlink" Target="http://msdn.microsoft.com/en-US/windows/apps/br229512" TargetMode="External"/><Relationship Id="rId1" Type="http://schemas.openxmlformats.org/officeDocument/2006/relationships/slideLayout" Target="../slideLayouts/slideLayout82.xml"/><Relationship Id="rId6" Type="http://schemas.openxmlformats.org/officeDocument/2006/relationships/hyperlink" Target="http://aka.ms/BuildSessions" TargetMode="External"/><Relationship Id="rId5" Type="http://schemas.openxmlformats.org/officeDocument/2006/relationships/hyperlink" Target="http://channel9.msdn.com/Windows" TargetMode="External"/><Relationship Id="rId4" Type="http://schemas.openxmlformats.org/officeDocument/2006/relationships/hyperlink" Target="http://code.msdn.microsoft.com/windowsapps/Windows-8-Modern-Style-App-Samples" TargetMode="Externa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3.xml"/><Relationship Id="rId5" Type="http://schemas.openxmlformats.org/officeDocument/2006/relationships/hyperlink" Target="http://blogs.msdn.com/b/ie/archive/2010/06/21/measuring-browser-performance-with-the-windows-performance-tools.aspx?utm_medium=Twitter&amp;utm_source=Shared" TargetMode="External"/><Relationship Id="rId4" Type="http://schemas.openxmlformats.org/officeDocument/2006/relationships/hyperlink" Target="http://msdn.microsoft.com/en-us/performance/default.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5.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3.xml"/><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50 Performance Tricks to Make your HTML5 apps and sites Faster</a:t>
            </a:r>
            <a:br>
              <a:rPr lang="en-US" sz="6000" dirty="0" smtClean="0"/>
            </a:br>
            <a:endParaRPr lang="en-US" sz="6000" dirty="0"/>
          </a:p>
        </p:txBody>
      </p:sp>
      <p:sp>
        <p:nvSpPr>
          <p:cNvPr id="5" name="Subtitle 4"/>
          <p:cNvSpPr>
            <a:spLocks noGrp="1"/>
          </p:cNvSpPr>
          <p:nvPr>
            <p:ph type="subTitle" idx="1"/>
          </p:nvPr>
        </p:nvSpPr>
        <p:spPr/>
        <p:txBody>
          <a:bodyPr/>
          <a:lstStyle/>
          <a:p>
            <a:r>
              <a:rPr lang="en-US" dirty="0" err="1" smtClean="0"/>
              <a:t>Jatinder</a:t>
            </a:r>
            <a:r>
              <a:rPr lang="en-US" dirty="0" smtClean="0"/>
              <a:t> Mann</a:t>
            </a:r>
          </a:p>
          <a:p>
            <a:r>
              <a:rPr lang="en-US" dirty="0" smtClean="0"/>
              <a:t>Internet Explorer Program Manager</a:t>
            </a:r>
          </a:p>
          <a:p>
            <a:r>
              <a:rPr lang="en-US" dirty="0" smtClean="0"/>
              <a:t>3-132</a:t>
            </a:r>
          </a:p>
        </p:txBody>
      </p:sp>
    </p:spTree>
    <p:extLst>
      <p:ext uri="{BB962C8B-B14F-4D97-AF65-F5344CB8AC3E}">
        <p14:creationId xmlns:p14="http://schemas.microsoft.com/office/powerpoint/2010/main" val="4073339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3/38/Canada_blank_map.svg/496px-Canada_blank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4" y="314324"/>
            <a:ext cx="6670674" cy="645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88542"/>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3779838" y="2201862"/>
            <a:ext cx="5970587" cy="3632200"/>
          </a:xfrm>
        </p:spPr>
        <p:txBody>
          <a:bodyPr>
            <a:noAutofit/>
          </a:bodyPr>
          <a:lstStyle/>
          <a:p>
            <a:pPr>
              <a:spcBef>
                <a:spcPts val="0"/>
              </a:spcBef>
            </a:pPr>
            <a:r>
              <a:rPr lang="en-US" sz="3200" dirty="0">
                <a:solidFill>
                  <a:schemeClr val="tx2"/>
                </a:solidFill>
                <a:cs typeface="Consolas" pitchFamily="49" charset="0"/>
              </a:rPr>
              <a:t>Lower Case</a:t>
            </a:r>
            <a:endParaRPr lang="en-US" sz="2900" dirty="0">
              <a:solidFill>
                <a:schemeClr val="tx2"/>
              </a:solidFill>
              <a:cs typeface="Consolas" pitchFamily="49" charset="0"/>
            </a:endParaRP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Title Case</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Careless Developer</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2900" dirty="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Standardize </a:t>
            </a:r>
            <a:r>
              <a:rPr lang="en-US" dirty="0" smtClean="0">
                <a:solidFill>
                  <a:srgbClr val="505050"/>
                </a:solidFill>
              </a:rPr>
              <a:t>File </a:t>
            </a:r>
            <a:r>
              <a:rPr lang="en-US" dirty="0">
                <a:solidFill>
                  <a:srgbClr val="505050"/>
                </a:solidFill>
              </a:rPr>
              <a:t>Capitalization Convention</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1180782014"/>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574477" y="2953353"/>
            <a:ext cx="1568670" cy="434943"/>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3779838" y="2201862"/>
            <a:ext cx="5970587" cy="3632200"/>
          </a:xfrm>
        </p:spPr>
        <p:txBody>
          <a:bodyPr>
            <a:noAutofit/>
          </a:bodyPr>
          <a:lstStyle/>
          <a:p>
            <a:pPr>
              <a:spcBef>
                <a:spcPts val="0"/>
              </a:spcBef>
            </a:pPr>
            <a:r>
              <a:rPr lang="en-US" sz="3200" dirty="0">
                <a:solidFill>
                  <a:schemeClr val="tx2"/>
                </a:solidFill>
                <a:cs typeface="Consolas" pitchFamily="49" charset="0"/>
              </a:rPr>
              <a:t>Lower Case</a:t>
            </a:r>
            <a:endParaRPr lang="en-US" sz="2900" dirty="0">
              <a:solidFill>
                <a:schemeClr val="tx2"/>
              </a:solidFill>
              <a:cs typeface="Consolas" pitchFamily="49" charset="0"/>
            </a:endParaRP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Title Case</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Careless Developer</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2900" dirty="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Standardize </a:t>
            </a:r>
            <a:r>
              <a:rPr lang="en-US" dirty="0" smtClean="0">
                <a:solidFill>
                  <a:srgbClr val="505050"/>
                </a:solidFill>
              </a:rPr>
              <a:t>File </a:t>
            </a:r>
            <a:r>
              <a:rPr lang="en-US" dirty="0">
                <a:solidFill>
                  <a:srgbClr val="505050"/>
                </a:solidFill>
              </a:rPr>
              <a:t>Capitalization Convention</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4015479436"/>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584988" y="4402390"/>
            <a:ext cx="1568670" cy="434943"/>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3779838" y="2201862"/>
            <a:ext cx="5970587" cy="3632200"/>
          </a:xfrm>
        </p:spPr>
        <p:txBody>
          <a:bodyPr>
            <a:noAutofit/>
          </a:bodyPr>
          <a:lstStyle/>
          <a:p>
            <a:pPr>
              <a:spcBef>
                <a:spcPts val="0"/>
              </a:spcBef>
            </a:pPr>
            <a:r>
              <a:rPr lang="en-US" sz="3200" dirty="0">
                <a:solidFill>
                  <a:schemeClr val="tx2"/>
                </a:solidFill>
                <a:cs typeface="Consolas" pitchFamily="49" charset="0"/>
              </a:rPr>
              <a:t>Lower Case</a:t>
            </a:r>
            <a:endParaRPr lang="en-US" sz="2900" dirty="0">
              <a:solidFill>
                <a:schemeClr val="tx2"/>
              </a:solidFill>
              <a:cs typeface="Consolas" pitchFamily="49" charset="0"/>
            </a:endParaRP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Title Case</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Careless Developer</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2900" dirty="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Standardize </a:t>
            </a:r>
            <a:r>
              <a:rPr lang="en-US" dirty="0" smtClean="0">
                <a:solidFill>
                  <a:srgbClr val="505050"/>
                </a:solidFill>
              </a:rPr>
              <a:t>File </a:t>
            </a:r>
            <a:r>
              <a:rPr lang="en-US" dirty="0">
                <a:solidFill>
                  <a:srgbClr val="505050"/>
                </a:solidFill>
              </a:rPr>
              <a:t>Capitalization Convention</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4015479436"/>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584987" y="5838443"/>
            <a:ext cx="1623850" cy="434943"/>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3779838" y="2201862"/>
            <a:ext cx="5970587" cy="3632200"/>
          </a:xfrm>
        </p:spPr>
        <p:txBody>
          <a:bodyPr>
            <a:noAutofit/>
          </a:bodyPr>
          <a:lstStyle/>
          <a:p>
            <a:pPr>
              <a:spcBef>
                <a:spcPts val="0"/>
              </a:spcBef>
            </a:pPr>
            <a:r>
              <a:rPr lang="en-US" sz="3200" dirty="0">
                <a:solidFill>
                  <a:schemeClr val="tx2"/>
                </a:solidFill>
                <a:cs typeface="Consolas" pitchFamily="49" charset="0"/>
              </a:rPr>
              <a:t>Lower Case</a:t>
            </a:r>
            <a:endParaRPr lang="en-US" sz="2900" dirty="0">
              <a:solidFill>
                <a:schemeClr val="tx2"/>
              </a:solidFill>
              <a:cs typeface="Consolas" pitchFamily="49" charset="0"/>
            </a:endParaRP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Title Case</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1800" dirty="0">
              <a:solidFill>
                <a:schemeClr val="tx1"/>
              </a:solidFill>
              <a:cs typeface="Consolas" pitchFamily="49" charset="0"/>
            </a:endParaRPr>
          </a:p>
          <a:p>
            <a:pPr defTabSz="932597">
              <a:buClr>
                <a:schemeClr val="bg1"/>
              </a:buClr>
            </a:pPr>
            <a:r>
              <a:rPr lang="en-US" sz="3200" dirty="0">
                <a:solidFill>
                  <a:schemeClr val="tx2"/>
                </a:solidFill>
                <a:cs typeface="Consolas" pitchFamily="49" charset="0"/>
              </a:rPr>
              <a:t>Careless Developer</a:t>
            </a:r>
          </a:p>
          <a:p>
            <a:pPr defTabSz="932597">
              <a:buClr>
                <a:schemeClr val="bg1"/>
              </a:buClr>
            </a:pPr>
            <a:r>
              <a:rPr lang="en-US" sz="2900" dirty="0">
                <a:solidFill>
                  <a:schemeClr val="tx1"/>
                </a:solidFill>
                <a:cs typeface="Consolas" pitchFamily="49" charset="0"/>
              </a:rPr>
              <a:t>&lt;img src="ICon.png" /&gt;</a:t>
            </a:r>
          </a:p>
          <a:p>
            <a:pPr defTabSz="932597">
              <a:buClr>
                <a:schemeClr val="bg1"/>
              </a:buClr>
            </a:pPr>
            <a:endParaRPr lang="en-US" sz="2900" dirty="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Standardize </a:t>
            </a:r>
            <a:r>
              <a:rPr lang="en-US" dirty="0" smtClean="0">
                <a:solidFill>
                  <a:srgbClr val="505050"/>
                </a:solidFill>
              </a:rPr>
              <a:t>File </a:t>
            </a:r>
            <a:r>
              <a:rPr lang="en-US" dirty="0">
                <a:solidFill>
                  <a:srgbClr val="505050"/>
                </a:solidFill>
              </a:rPr>
              <a:t>Capitalization Convention</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4015479436"/>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9"/>
            <a:ext cx="11375536" cy="1246495"/>
          </a:xfrm>
        </p:spPr>
        <p:txBody>
          <a:bodyPr/>
          <a:lstStyle/>
          <a:p>
            <a:r>
              <a:rPr lang="en-US" dirty="0">
                <a:solidFill>
                  <a:schemeClr val="tx2"/>
                </a:solidFill>
              </a:rPr>
              <a:t>Principle </a:t>
            </a:r>
            <a:r>
              <a:rPr lang="en-US" dirty="0" smtClean="0">
                <a:solidFill>
                  <a:schemeClr val="tx2"/>
                </a:solidFill>
              </a:rPr>
              <a:t>#3:</a:t>
            </a:r>
            <a:r>
              <a:rPr lang="en-US" dirty="0">
                <a:solidFill>
                  <a:schemeClr val="tx2"/>
                </a:solidFill>
              </a:rPr>
              <a:t/>
            </a:r>
            <a:br>
              <a:rPr lang="en-US" dirty="0">
                <a:solidFill>
                  <a:schemeClr val="tx2"/>
                </a:solidFill>
              </a:rPr>
            </a:br>
            <a:r>
              <a:rPr lang="en-US" sz="3200" dirty="0">
                <a:solidFill>
                  <a:srgbClr val="505050"/>
                </a:solidFill>
              </a:rPr>
              <a:t>Efficiently Structure Markup</a:t>
            </a:r>
          </a:p>
        </p:txBody>
      </p:sp>
    </p:spTree>
    <p:extLst>
      <p:ext uri="{BB962C8B-B14F-4D97-AF65-F5344CB8AC3E}">
        <p14:creationId xmlns:p14="http://schemas.microsoft.com/office/powerpoint/2010/main" val="3587190425"/>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876686"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Load Pages in Latest Browser Mode (HTML5)</a:t>
            </a:r>
            <a:r>
              <a:rPr lang="en-US" dirty="0" smtClean="0">
                <a:solidFill>
                  <a:srgbClr val="505050"/>
                </a:solidFill>
              </a:rPr>
              <a:t/>
            </a:r>
            <a:br>
              <a:rPr lang="en-US" dirty="0" smtClean="0">
                <a:solidFill>
                  <a:srgbClr val="505050"/>
                </a:solidFill>
              </a:rPr>
            </a:br>
            <a:r>
              <a:rPr lang="en-US" sz="2900" i="1" dirty="0">
                <a:solidFill>
                  <a:schemeClr val="tx2"/>
                </a:solidFill>
              </a:rPr>
              <a:t>Efficiently Structure Markup</a:t>
            </a:r>
            <a:endParaRPr lang="en-US" sz="2900" b="1" i="1" dirty="0">
              <a:solidFill>
                <a:schemeClr val="tx2"/>
              </a:solidFill>
            </a:endParaRPr>
          </a:p>
        </p:txBody>
      </p:sp>
      <p:sp>
        <p:nvSpPr>
          <p:cNvPr id="6" name="Right Arrow 5"/>
          <p:cNvSpPr/>
          <p:nvPr/>
        </p:nvSpPr>
        <p:spPr bwMode="auto">
          <a:xfrm>
            <a:off x="2483565" y="1929024"/>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Quirks Mode (Legacy IE)</a:t>
            </a:r>
          </a:p>
        </p:txBody>
      </p:sp>
      <p:sp>
        <p:nvSpPr>
          <p:cNvPr id="7" name="Right Arrow 6"/>
          <p:cNvSpPr/>
          <p:nvPr/>
        </p:nvSpPr>
        <p:spPr bwMode="auto">
          <a:xfrm>
            <a:off x="2483565" y="2887459"/>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IE7 Standards Mode</a:t>
            </a:r>
          </a:p>
        </p:txBody>
      </p:sp>
      <p:sp>
        <p:nvSpPr>
          <p:cNvPr id="8" name="Right Arrow 7"/>
          <p:cNvSpPr/>
          <p:nvPr/>
        </p:nvSpPr>
        <p:spPr bwMode="auto">
          <a:xfrm>
            <a:off x="2483565" y="3859034"/>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IE8 Standards Mode</a:t>
            </a:r>
          </a:p>
        </p:txBody>
      </p:sp>
      <p:sp>
        <p:nvSpPr>
          <p:cNvPr id="9" name="Right Arrow 8"/>
          <p:cNvSpPr/>
          <p:nvPr/>
        </p:nvSpPr>
        <p:spPr bwMode="auto">
          <a:xfrm>
            <a:off x="2483565" y="4824624"/>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IE9 Standards Mode (HTML5)</a:t>
            </a:r>
          </a:p>
        </p:txBody>
      </p:sp>
      <p:sp>
        <p:nvSpPr>
          <p:cNvPr id="10" name="Right Arrow 9"/>
          <p:cNvSpPr/>
          <p:nvPr/>
        </p:nvSpPr>
        <p:spPr bwMode="auto">
          <a:xfrm>
            <a:off x="2483565" y="5794204"/>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IE10 Standards Mode (HTML5)</a:t>
            </a:r>
          </a:p>
        </p:txBody>
      </p:sp>
    </p:spTree>
    <p:extLst>
      <p:ext uri="{BB962C8B-B14F-4D97-AF65-F5344CB8AC3E}">
        <p14:creationId xmlns:p14="http://schemas.microsoft.com/office/powerpoint/2010/main" val="114222696"/>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876686"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Load Pages in Latest Browser Mode (HTML5)</a:t>
            </a:r>
            <a:r>
              <a:rPr lang="en-US" dirty="0" smtClean="0">
                <a:solidFill>
                  <a:srgbClr val="505050"/>
                </a:solidFill>
              </a:rPr>
              <a:t/>
            </a:r>
            <a:br>
              <a:rPr lang="en-US" dirty="0" smtClean="0">
                <a:solidFill>
                  <a:srgbClr val="505050"/>
                </a:solidFill>
              </a:rPr>
            </a:br>
            <a:r>
              <a:rPr lang="en-US" sz="2900" i="1" dirty="0">
                <a:solidFill>
                  <a:schemeClr val="tx2"/>
                </a:solidFill>
              </a:rPr>
              <a:t>Efficiently Structure </a:t>
            </a:r>
            <a:r>
              <a:rPr lang="en-US" sz="2900" i="1" dirty="0" smtClean="0">
                <a:solidFill>
                  <a:schemeClr val="tx2"/>
                </a:solidFill>
              </a:rPr>
              <a:t>Markup</a:t>
            </a:r>
          </a:p>
        </p:txBody>
      </p:sp>
      <p:sp>
        <p:nvSpPr>
          <p:cNvPr id="6" name="Right Arrow 5"/>
          <p:cNvSpPr/>
          <p:nvPr/>
        </p:nvSpPr>
        <p:spPr bwMode="auto">
          <a:xfrm>
            <a:off x="2483565" y="1929024"/>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Quirks Mode (Legacy IE)</a:t>
            </a:r>
          </a:p>
        </p:txBody>
      </p:sp>
      <p:sp>
        <p:nvSpPr>
          <p:cNvPr id="7" name="Right Arrow 6"/>
          <p:cNvSpPr/>
          <p:nvPr/>
        </p:nvSpPr>
        <p:spPr bwMode="auto">
          <a:xfrm>
            <a:off x="2483565" y="2887459"/>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IE7 Standards Mode</a:t>
            </a:r>
          </a:p>
        </p:txBody>
      </p:sp>
      <p:sp>
        <p:nvSpPr>
          <p:cNvPr id="8" name="Right Arrow 7"/>
          <p:cNvSpPr/>
          <p:nvPr/>
        </p:nvSpPr>
        <p:spPr bwMode="auto">
          <a:xfrm>
            <a:off x="2483565" y="3859034"/>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IE8 Standards Mode</a:t>
            </a:r>
          </a:p>
        </p:txBody>
      </p:sp>
      <p:sp>
        <p:nvSpPr>
          <p:cNvPr id="9" name="Right Arrow 8"/>
          <p:cNvSpPr/>
          <p:nvPr/>
        </p:nvSpPr>
        <p:spPr bwMode="auto">
          <a:xfrm>
            <a:off x="2483565" y="4824624"/>
            <a:ext cx="7697073" cy="903459"/>
          </a:xfrm>
          <a:prstGeom prst="rightArrow">
            <a:avLst>
              <a:gd name="adj1" fmla="val 68349"/>
              <a:gd name="adj2" fmla="val 5000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IE9 Standards Mode (HTML5)</a:t>
            </a:r>
          </a:p>
        </p:txBody>
      </p:sp>
      <p:sp>
        <p:nvSpPr>
          <p:cNvPr id="10" name="Right Arrow 9"/>
          <p:cNvSpPr/>
          <p:nvPr/>
        </p:nvSpPr>
        <p:spPr bwMode="auto">
          <a:xfrm>
            <a:off x="2483565" y="5794204"/>
            <a:ext cx="7697073" cy="903459"/>
          </a:xfrm>
          <a:prstGeom prst="rightArrow">
            <a:avLst>
              <a:gd name="adj1" fmla="val 68349"/>
              <a:gd name="adj2" fmla="val 50000"/>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2000" dirty="0" smtClean="0">
                <a:gradFill>
                  <a:gsLst>
                    <a:gs pos="0">
                      <a:srgbClr val="FFFFFF"/>
                    </a:gs>
                    <a:gs pos="100000">
                      <a:srgbClr val="FFFFFF"/>
                    </a:gs>
                  </a:gsLst>
                  <a:lin ang="5400000" scaled="0"/>
                </a:gradFill>
              </a:rPr>
              <a:t>IE10 Standards </a:t>
            </a:r>
            <a:r>
              <a:rPr lang="en-US" sz="2000" dirty="0">
                <a:gradFill>
                  <a:gsLst>
                    <a:gs pos="0">
                      <a:srgbClr val="FFFFFF"/>
                    </a:gs>
                    <a:gs pos="100000">
                      <a:srgbClr val="FFFFFF"/>
                    </a:gs>
                  </a:gsLst>
                  <a:lin ang="5400000" scaled="0"/>
                </a:gradFill>
              </a:rPr>
              <a:t>Mode (HTML5)</a:t>
            </a:r>
          </a:p>
        </p:txBody>
      </p:sp>
    </p:spTree>
    <p:extLst>
      <p:ext uri="{BB962C8B-B14F-4D97-AF65-F5344CB8AC3E}">
        <p14:creationId xmlns:p14="http://schemas.microsoft.com/office/powerpoint/2010/main" val="3055477390"/>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350837" y="2278062"/>
            <a:ext cx="11048999" cy="1530130"/>
          </a:xfrm>
        </p:spPr>
        <p:txBody>
          <a:bodyPr>
            <a:noAutofit/>
          </a:bodyPr>
          <a:lstStyle/>
          <a:p>
            <a:pPr>
              <a:spcBef>
                <a:spcPts val="0"/>
              </a:spcBef>
            </a:pPr>
            <a:r>
              <a:rPr lang="en-US" sz="3200" dirty="0">
                <a:solidFill>
                  <a:schemeClr val="tx2"/>
                </a:solidFill>
                <a:cs typeface="Consolas" pitchFamily="49" charset="0"/>
              </a:rPr>
              <a:t>Page Meta Tag</a:t>
            </a:r>
            <a:endParaRPr lang="en-US" sz="2900" dirty="0">
              <a:solidFill>
                <a:schemeClr val="tx2"/>
              </a:solidFill>
              <a:cs typeface="Consolas" pitchFamily="49" charset="0"/>
            </a:endParaRPr>
          </a:p>
          <a:p>
            <a:pPr defTabSz="932597">
              <a:buClr>
                <a:schemeClr val="bg1"/>
              </a:buClr>
            </a:pPr>
            <a:r>
              <a:rPr lang="en-US" sz="2900" dirty="0">
                <a:solidFill>
                  <a:srgbClr val="505050"/>
                </a:solidFill>
                <a:cs typeface="Consolas" pitchFamily="49" charset="0"/>
              </a:rPr>
              <a:t>&lt;meta http-equiv="X-UA-Compatible" </a:t>
            </a:r>
            <a:r>
              <a:rPr lang="en-US" sz="2900" dirty="0" smtClean="0">
                <a:solidFill>
                  <a:srgbClr val="505050"/>
                </a:solidFill>
                <a:cs typeface="Consolas" pitchFamily="49" charset="0"/>
              </a:rPr>
              <a:t>content</a:t>
            </a:r>
            <a:r>
              <a:rPr lang="en-US" sz="2900" dirty="0">
                <a:solidFill>
                  <a:srgbClr val="505050"/>
                </a:solidFill>
                <a:cs typeface="Consolas" pitchFamily="49" charset="0"/>
              </a:rPr>
              <a:t>="IE=EmulateIE7"&gt;</a:t>
            </a:r>
          </a:p>
          <a:p>
            <a:pPr defTabSz="932597">
              <a:buClr>
                <a:schemeClr val="bg1"/>
              </a:buClr>
            </a:pPr>
            <a:endParaRPr lang="en-US" sz="2900" dirty="0" smtClean="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Use HTTP Header to Specify Legacy IE Modes</a:t>
            </a:r>
            <a:r>
              <a:rPr lang="en-US" sz="4400" dirty="0" smtClean="0">
                <a:solidFill>
                  <a:srgbClr val="505050"/>
                </a:solidFill>
              </a:rPr>
              <a:t/>
            </a:r>
            <a:br>
              <a:rPr lang="en-US" sz="4400" dirty="0" smtClean="0">
                <a:solidFill>
                  <a:srgbClr val="505050"/>
                </a:solidFill>
              </a:rPr>
            </a:br>
            <a:r>
              <a:rPr lang="en-US" sz="2900" i="1" dirty="0">
                <a:solidFill>
                  <a:schemeClr val="tx2"/>
                </a:solidFill>
              </a:rPr>
              <a:t>Efficiently Structure Markup</a:t>
            </a:r>
            <a:endParaRPr lang="en-US" sz="2900" b="1" i="1" dirty="0">
              <a:solidFill>
                <a:schemeClr val="tx2"/>
              </a:solidFill>
            </a:endParaRPr>
          </a:p>
        </p:txBody>
      </p:sp>
      <p:sp>
        <p:nvSpPr>
          <p:cNvPr id="7" name="Text Placeholder 17"/>
          <p:cNvSpPr txBox="1">
            <a:spLocks/>
          </p:cNvSpPr>
          <p:nvPr/>
        </p:nvSpPr>
        <p:spPr>
          <a:xfrm>
            <a:off x="350837" y="39544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200" dirty="0">
                <a:solidFill>
                  <a:schemeClr val="tx2"/>
                </a:solidFill>
                <a:cs typeface="Consolas" pitchFamily="49" charset="0"/>
              </a:rPr>
              <a:t>HTTP Header</a:t>
            </a:r>
            <a:endParaRPr lang="en-US" sz="2900" dirty="0" smtClean="0">
              <a:solidFill>
                <a:schemeClr val="tx2"/>
              </a:solidFill>
              <a:cs typeface="Consolas" pitchFamily="49" charset="0"/>
            </a:endParaRPr>
          </a:p>
          <a:p>
            <a:pPr defTabSz="932597">
              <a:buClr>
                <a:srgbClr val="FFFFFF"/>
              </a:buClr>
            </a:pPr>
            <a:r>
              <a:rPr lang="en-US" sz="2900" dirty="0" smtClean="0">
                <a:solidFill>
                  <a:srgbClr val="505050"/>
                </a:solidFill>
                <a:cs typeface="Consolas" pitchFamily="49" charset="0"/>
              </a:rPr>
              <a:t>HTTP/1.1 </a:t>
            </a:r>
            <a:r>
              <a:rPr lang="en-US" sz="2900" dirty="0">
                <a:solidFill>
                  <a:srgbClr val="505050"/>
                </a:solidFill>
                <a:cs typeface="Consolas" pitchFamily="49" charset="0"/>
              </a:rPr>
              <a:t>200 OK</a:t>
            </a:r>
          </a:p>
          <a:p>
            <a:pPr defTabSz="932597">
              <a:buClr>
                <a:srgbClr val="FFFFFF"/>
              </a:buClr>
            </a:pPr>
            <a:r>
              <a:rPr lang="en-US" sz="2900" dirty="0">
                <a:solidFill>
                  <a:srgbClr val="505050"/>
                </a:solidFill>
                <a:cs typeface="Consolas" pitchFamily="49" charset="0"/>
              </a:rPr>
              <a:t>Date:  Sun, 14 Mar 2010 21:30:46 GMT</a:t>
            </a:r>
          </a:p>
          <a:p>
            <a:pPr defTabSz="932597">
              <a:buClr>
                <a:srgbClr val="FFFFFF"/>
              </a:buClr>
            </a:pPr>
            <a:r>
              <a:rPr lang="en-US" sz="2900" dirty="0">
                <a:solidFill>
                  <a:srgbClr val="505050"/>
                </a:solidFill>
                <a:cs typeface="Consolas" pitchFamily="49" charset="0"/>
              </a:rPr>
              <a:t>X-UA-Compatible: IE=EmulateIE7</a:t>
            </a:r>
          </a:p>
          <a:p>
            <a:pPr defTabSz="932597">
              <a:buClr>
                <a:schemeClr val="bg1"/>
              </a:buClr>
            </a:pPr>
            <a:endParaRPr lang="en-US" sz="2900" dirty="0" smtClean="0">
              <a:solidFill>
                <a:schemeClr val="tx1"/>
              </a:solidFill>
              <a:cs typeface="Consolas" pitchFamily="49" charset="0"/>
            </a:endParaRPr>
          </a:p>
          <a:p>
            <a:pPr defTabSz="932597">
              <a:buClr>
                <a:schemeClr val="bg1"/>
              </a:buClr>
            </a:pPr>
            <a:endParaRPr lang="en-US" sz="2900" dirty="0" smtClean="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Tree>
    <p:extLst>
      <p:ext uri="{BB962C8B-B14F-4D97-AF65-F5344CB8AC3E}">
        <p14:creationId xmlns:p14="http://schemas.microsoft.com/office/powerpoint/2010/main" val="3840933661"/>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531583" y="3019042"/>
            <a:ext cx="6888163" cy="434943"/>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350837" y="2278062"/>
            <a:ext cx="11048999" cy="1530130"/>
          </a:xfrm>
        </p:spPr>
        <p:txBody>
          <a:bodyPr>
            <a:noAutofit/>
          </a:bodyPr>
          <a:lstStyle/>
          <a:p>
            <a:pPr>
              <a:spcBef>
                <a:spcPts val="0"/>
              </a:spcBef>
            </a:pPr>
            <a:r>
              <a:rPr lang="en-US" sz="3200" dirty="0">
                <a:solidFill>
                  <a:schemeClr val="tx2"/>
                </a:solidFill>
                <a:cs typeface="Consolas" pitchFamily="49" charset="0"/>
              </a:rPr>
              <a:t>Page Meta Tag</a:t>
            </a:r>
            <a:endParaRPr lang="en-US" sz="2900" dirty="0">
              <a:solidFill>
                <a:schemeClr val="tx2"/>
              </a:solidFill>
              <a:cs typeface="Consolas" pitchFamily="49" charset="0"/>
            </a:endParaRPr>
          </a:p>
          <a:p>
            <a:pPr defTabSz="932597">
              <a:buClr>
                <a:schemeClr val="bg1"/>
              </a:buClr>
            </a:pPr>
            <a:r>
              <a:rPr lang="en-US" sz="2900" dirty="0">
                <a:solidFill>
                  <a:srgbClr val="505050"/>
                </a:solidFill>
                <a:cs typeface="Consolas" pitchFamily="49" charset="0"/>
              </a:rPr>
              <a:t>&lt;meta http-equiv="X-UA-Compatible" </a:t>
            </a:r>
            <a:r>
              <a:rPr lang="en-US" sz="2900" dirty="0" smtClean="0">
                <a:solidFill>
                  <a:srgbClr val="505050"/>
                </a:solidFill>
                <a:cs typeface="Consolas" pitchFamily="49" charset="0"/>
              </a:rPr>
              <a:t>content</a:t>
            </a:r>
            <a:r>
              <a:rPr lang="en-US" sz="2900" dirty="0">
                <a:solidFill>
                  <a:srgbClr val="505050"/>
                </a:solidFill>
                <a:cs typeface="Consolas" pitchFamily="49" charset="0"/>
              </a:rPr>
              <a:t>="IE=EmulateIE7"&gt;</a:t>
            </a:r>
          </a:p>
          <a:p>
            <a:pPr defTabSz="932597">
              <a:buClr>
                <a:schemeClr val="bg1"/>
              </a:buClr>
            </a:pPr>
            <a:endParaRPr lang="en-US" sz="2900" dirty="0" smtClean="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Use HTTP Header to Specify Legacy IE Modes</a:t>
            </a:r>
            <a:r>
              <a:rPr lang="en-US" sz="4400" dirty="0" smtClean="0">
                <a:solidFill>
                  <a:srgbClr val="505050"/>
                </a:solidFill>
              </a:rPr>
              <a:t/>
            </a:r>
            <a:br>
              <a:rPr lang="en-US" sz="4400" dirty="0" smtClean="0">
                <a:solidFill>
                  <a:srgbClr val="505050"/>
                </a:solidFill>
              </a:rPr>
            </a:br>
            <a:r>
              <a:rPr lang="en-US" sz="2900" i="1" dirty="0">
                <a:solidFill>
                  <a:schemeClr val="tx2"/>
                </a:solidFill>
              </a:rPr>
              <a:t>Efficiently Structure Markup</a:t>
            </a:r>
            <a:endParaRPr lang="en-US" sz="2900" b="1" i="1" dirty="0">
              <a:solidFill>
                <a:schemeClr val="tx2"/>
              </a:solidFill>
            </a:endParaRPr>
          </a:p>
        </p:txBody>
      </p:sp>
      <p:sp>
        <p:nvSpPr>
          <p:cNvPr id="7" name="Text Placeholder 17"/>
          <p:cNvSpPr txBox="1">
            <a:spLocks/>
          </p:cNvSpPr>
          <p:nvPr/>
        </p:nvSpPr>
        <p:spPr>
          <a:xfrm>
            <a:off x="350837" y="39544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200" dirty="0">
                <a:solidFill>
                  <a:schemeClr val="tx2"/>
                </a:solidFill>
                <a:cs typeface="Consolas" pitchFamily="49" charset="0"/>
              </a:rPr>
              <a:t>HTTP Header</a:t>
            </a:r>
            <a:endParaRPr lang="en-US" sz="2900" dirty="0" smtClean="0">
              <a:solidFill>
                <a:schemeClr val="tx2"/>
              </a:solidFill>
              <a:cs typeface="Consolas" pitchFamily="49" charset="0"/>
            </a:endParaRPr>
          </a:p>
          <a:p>
            <a:pPr defTabSz="932597">
              <a:buClr>
                <a:srgbClr val="FFFFFF"/>
              </a:buClr>
            </a:pPr>
            <a:r>
              <a:rPr lang="en-US" sz="2900" dirty="0" smtClean="0">
                <a:solidFill>
                  <a:srgbClr val="505050"/>
                </a:solidFill>
                <a:cs typeface="Consolas" pitchFamily="49" charset="0"/>
              </a:rPr>
              <a:t>HTTP/1.1 </a:t>
            </a:r>
            <a:r>
              <a:rPr lang="en-US" sz="2900" dirty="0">
                <a:solidFill>
                  <a:srgbClr val="505050"/>
                </a:solidFill>
                <a:cs typeface="Consolas" pitchFamily="49" charset="0"/>
              </a:rPr>
              <a:t>200 OK</a:t>
            </a:r>
          </a:p>
          <a:p>
            <a:pPr defTabSz="932597">
              <a:buClr>
                <a:srgbClr val="FFFFFF"/>
              </a:buClr>
            </a:pPr>
            <a:r>
              <a:rPr lang="en-US" sz="2900" dirty="0">
                <a:solidFill>
                  <a:srgbClr val="505050"/>
                </a:solidFill>
                <a:cs typeface="Consolas" pitchFamily="49" charset="0"/>
              </a:rPr>
              <a:t>Date:  Sun, 14 Mar 2010 21:30:46 GMT</a:t>
            </a:r>
          </a:p>
          <a:p>
            <a:pPr defTabSz="932597">
              <a:buClr>
                <a:srgbClr val="FFFFFF"/>
              </a:buClr>
            </a:pPr>
            <a:r>
              <a:rPr lang="en-US" sz="2900" dirty="0">
                <a:solidFill>
                  <a:srgbClr val="505050"/>
                </a:solidFill>
                <a:cs typeface="Consolas" pitchFamily="49" charset="0"/>
              </a:rPr>
              <a:t>X-UA-Compatible: IE=EmulateIE7</a:t>
            </a:r>
          </a:p>
          <a:p>
            <a:pPr defTabSz="932597">
              <a:buClr>
                <a:schemeClr val="bg1"/>
              </a:buClr>
            </a:pPr>
            <a:endParaRPr lang="en-US" sz="2900" dirty="0" smtClean="0">
              <a:solidFill>
                <a:schemeClr val="tx1"/>
              </a:solidFill>
              <a:cs typeface="Consolas" pitchFamily="49" charset="0"/>
            </a:endParaRPr>
          </a:p>
          <a:p>
            <a:pPr defTabSz="932597">
              <a:buClr>
                <a:schemeClr val="bg1"/>
              </a:buClr>
            </a:pPr>
            <a:endParaRPr lang="en-US" sz="2900" dirty="0" smtClean="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Tree>
    <p:extLst>
      <p:ext uri="{BB962C8B-B14F-4D97-AF65-F5344CB8AC3E}">
        <p14:creationId xmlns:p14="http://schemas.microsoft.com/office/powerpoint/2010/main" val="3798330668"/>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503237" y="5729319"/>
            <a:ext cx="5372099" cy="434943"/>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350837" y="2278062"/>
            <a:ext cx="11048999" cy="1530130"/>
          </a:xfrm>
        </p:spPr>
        <p:txBody>
          <a:bodyPr>
            <a:noAutofit/>
          </a:bodyPr>
          <a:lstStyle/>
          <a:p>
            <a:pPr>
              <a:spcBef>
                <a:spcPts val="0"/>
              </a:spcBef>
            </a:pPr>
            <a:r>
              <a:rPr lang="en-US" sz="3200" dirty="0">
                <a:solidFill>
                  <a:schemeClr val="tx2"/>
                </a:solidFill>
                <a:cs typeface="Consolas" pitchFamily="49" charset="0"/>
              </a:rPr>
              <a:t>Page Meta Tag</a:t>
            </a:r>
            <a:endParaRPr lang="en-US" sz="2900" dirty="0">
              <a:solidFill>
                <a:schemeClr val="tx2"/>
              </a:solidFill>
              <a:cs typeface="Consolas" pitchFamily="49" charset="0"/>
            </a:endParaRPr>
          </a:p>
          <a:p>
            <a:pPr defTabSz="932597">
              <a:buClr>
                <a:schemeClr val="bg1"/>
              </a:buClr>
            </a:pPr>
            <a:r>
              <a:rPr lang="en-US" sz="2900" dirty="0">
                <a:solidFill>
                  <a:srgbClr val="505050"/>
                </a:solidFill>
                <a:cs typeface="Consolas" pitchFamily="49" charset="0"/>
              </a:rPr>
              <a:t>&lt;meta http-equiv="X-UA-Compatible" </a:t>
            </a:r>
            <a:r>
              <a:rPr lang="en-US" sz="2900" dirty="0" smtClean="0">
                <a:solidFill>
                  <a:srgbClr val="505050"/>
                </a:solidFill>
                <a:cs typeface="Consolas" pitchFamily="49" charset="0"/>
              </a:rPr>
              <a:t>content</a:t>
            </a:r>
            <a:r>
              <a:rPr lang="en-US" sz="2900" dirty="0">
                <a:solidFill>
                  <a:srgbClr val="505050"/>
                </a:solidFill>
                <a:cs typeface="Consolas" pitchFamily="49" charset="0"/>
              </a:rPr>
              <a:t>="IE=EmulateIE7"&gt;</a:t>
            </a:r>
          </a:p>
          <a:p>
            <a:pPr defTabSz="932597">
              <a:buClr>
                <a:schemeClr val="bg1"/>
              </a:buClr>
            </a:pPr>
            <a:endParaRPr lang="en-US" sz="2900" dirty="0" smtClean="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Use HTTP Header to Specify Legacy IE Modes</a:t>
            </a:r>
            <a:r>
              <a:rPr lang="en-US" sz="4400" dirty="0" smtClean="0">
                <a:solidFill>
                  <a:srgbClr val="505050"/>
                </a:solidFill>
              </a:rPr>
              <a:t/>
            </a:r>
            <a:br>
              <a:rPr lang="en-US" sz="4400" dirty="0" smtClean="0">
                <a:solidFill>
                  <a:srgbClr val="505050"/>
                </a:solidFill>
              </a:rPr>
            </a:br>
            <a:r>
              <a:rPr lang="en-US" sz="2900" i="1" dirty="0">
                <a:solidFill>
                  <a:schemeClr val="tx2"/>
                </a:solidFill>
              </a:rPr>
              <a:t>Efficiently Structure Markup</a:t>
            </a:r>
            <a:endParaRPr lang="en-US" sz="2900" b="1" i="1" dirty="0">
              <a:solidFill>
                <a:schemeClr val="tx2"/>
              </a:solidFill>
            </a:endParaRPr>
          </a:p>
        </p:txBody>
      </p:sp>
      <p:sp>
        <p:nvSpPr>
          <p:cNvPr id="7" name="Text Placeholder 17"/>
          <p:cNvSpPr txBox="1">
            <a:spLocks/>
          </p:cNvSpPr>
          <p:nvPr/>
        </p:nvSpPr>
        <p:spPr>
          <a:xfrm>
            <a:off x="350837" y="39544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200" dirty="0">
                <a:solidFill>
                  <a:schemeClr val="tx2"/>
                </a:solidFill>
                <a:cs typeface="Consolas" pitchFamily="49" charset="0"/>
              </a:rPr>
              <a:t>HTTP Header</a:t>
            </a:r>
            <a:endParaRPr lang="en-US" sz="2900" dirty="0" smtClean="0">
              <a:solidFill>
                <a:schemeClr val="tx2"/>
              </a:solidFill>
              <a:cs typeface="Consolas" pitchFamily="49" charset="0"/>
            </a:endParaRPr>
          </a:p>
          <a:p>
            <a:pPr defTabSz="932597">
              <a:buClr>
                <a:srgbClr val="FFFFFF"/>
              </a:buClr>
            </a:pPr>
            <a:r>
              <a:rPr lang="en-US" sz="2900" dirty="0" smtClean="0">
                <a:solidFill>
                  <a:srgbClr val="505050"/>
                </a:solidFill>
                <a:cs typeface="Consolas" pitchFamily="49" charset="0"/>
              </a:rPr>
              <a:t>HTTP/1.1 </a:t>
            </a:r>
            <a:r>
              <a:rPr lang="en-US" sz="2900" dirty="0">
                <a:solidFill>
                  <a:srgbClr val="505050"/>
                </a:solidFill>
                <a:cs typeface="Consolas" pitchFamily="49" charset="0"/>
              </a:rPr>
              <a:t>200 OK</a:t>
            </a:r>
          </a:p>
          <a:p>
            <a:pPr defTabSz="932597">
              <a:buClr>
                <a:srgbClr val="FFFFFF"/>
              </a:buClr>
            </a:pPr>
            <a:r>
              <a:rPr lang="en-US" sz="2900" dirty="0">
                <a:solidFill>
                  <a:srgbClr val="505050"/>
                </a:solidFill>
                <a:cs typeface="Consolas" pitchFamily="49" charset="0"/>
              </a:rPr>
              <a:t>Date:  Sun, 14 Mar 2010 21:30:46 GMT</a:t>
            </a:r>
          </a:p>
          <a:p>
            <a:pPr defTabSz="932597">
              <a:buClr>
                <a:srgbClr val="FFFFFF"/>
              </a:buClr>
            </a:pPr>
            <a:r>
              <a:rPr lang="en-US" sz="2900" dirty="0">
                <a:solidFill>
                  <a:srgbClr val="505050"/>
                </a:solidFill>
                <a:cs typeface="Consolas" pitchFamily="49" charset="0"/>
              </a:rPr>
              <a:t>X-UA-Compatible: IE=EmulateIE7</a:t>
            </a:r>
          </a:p>
          <a:p>
            <a:pPr defTabSz="932597">
              <a:buClr>
                <a:schemeClr val="bg1"/>
              </a:buClr>
            </a:pPr>
            <a:endParaRPr lang="en-US" sz="2900" dirty="0" smtClean="0">
              <a:solidFill>
                <a:schemeClr val="tx1"/>
              </a:solidFill>
              <a:cs typeface="Consolas" pitchFamily="49" charset="0"/>
            </a:endParaRPr>
          </a:p>
          <a:p>
            <a:pPr defTabSz="932597">
              <a:buClr>
                <a:schemeClr val="bg1"/>
              </a:buClr>
            </a:pPr>
            <a:endParaRPr lang="en-US" sz="2900" dirty="0" smtClean="0">
              <a:solidFill>
                <a:schemeClr val="tx1"/>
              </a:solidFill>
              <a:cs typeface="Consolas" pitchFamily="49" charset="0"/>
            </a:endParaRPr>
          </a:p>
          <a:p>
            <a:pPr>
              <a:spcBef>
                <a:spcPts val="0"/>
              </a:spcBef>
            </a:pPr>
            <a:endParaRPr lang="en-US" sz="2900" dirty="0">
              <a:solidFill>
                <a:srgbClr val="505050"/>
              </a:solidFill>
              <a:cs typeface="Consolas" pitchFamily="49" charset="0"/>
            </a:endParaRPr>
          </a:p>
        </p:txBody>
      </p:sp>
    </p:spTree>
    <p:extLst>
      <p:ext uri="{BB962C8B-B14F-4D97-AF65-F5344CB8AC3E}">
        <p14:creationId xmlns:p14="http://schemas.microsoft.com/office/powerpoint/2010/main" val="17632972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3/38/Canada_blank_map.svg/496px-Canada_blank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4" y="314324"/>
            <a:ext cx="6670674" cy="645549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3309939" y="5008562"/>
            <a:ext cx="353401" cy="353259"/>
          </a:xfrm>
          <a:prstGeom prst="ellipse">
            <a:avLst/>
          </a:prstGeom>
          <a:solidFill>
            <a:schemeClr val="bg1">
              <a:lumMod val="95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4391173"/>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Link </a:t>
            </a:r>
            <a:r>
              <a:rPr lang="en-US" dirty="0" smtClean="0">
                <a:solidFill>
                  <a:srgbClr val="505050"/>
                </a:solidFill>
              </a:rPr>
              <a:t>Style Sheets </a:t>
            </a:r>
            <a:r>
              <a:rPr lang="en-US" dirty="0">
                <a:solidFill>
                  <a:srgbClr val="505050"/>
                </a:solidFill>
              </a:rPr>
              <a:t>at Top of Page</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
        <p:nvSpPr>
          <p:cNvPr id="7" name="Text Placeholder 17"/>
          <p:cNvSpPr txBox="1">
            <a:spLocks/>
          </p:cNvSpPr>
          <p:nvPr/>
        </p:nvSpPr>
        <p:spPr>
          <a:xfrm>
            <a:off x="350836" y="17446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link rel="stylesheet" type="text/css"href="class.css" /&gt;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469537" lvl="1"/>
            <a:r>
              <a:rPr lang="en-US" sz="2400" dirty="0">
                <a:solidFill>
                  <a:srgbClr val="505050"/>
                </a:solidFill>
                <a:latin typeface="Consolas" pitchFamily="49" charset="0"/>
                <a:cs typeface="Consolas" pitchFamily="49" charset="0"/>
              </a:rPr>
              <a:t>&lt;/body&gt;</a:t>
            </a:r>
          </a:p>
          <a:p>
            <a:r>
              <a:rPr lang="en-US" sz="2400" dirty="0">
                <a:solidFill>
                  <a:srgbClr val="505050"/>
                </a:solidFill>
                <a:latin typeface="Consolas" pitchFamily="49" charset="0"/>
                <a:cs typeface="Consolas" pitchFamily="49" charset="0"/>
              </a:rPr>
              <a:t>&lt;/html</a:t>
            </a:r>
            <a:r>
              <a:rPr lang="en-US" sz="2400" dirty="0" smtClean="0">
                <a:solidFill>
                  <a:srgbClr val="505050"/>
                </a:solidFill>
                <a:latin typeface="Consolas" pitchFamily="49" charset="0"/>
                <a:cs typeface="Consolas" pitchFamily="49" charset="0"/>
              </a:rPr>
              <a:t>&gt;</a:t>
            </a:r>
            <a:endParaRPr lang="en-US" sz="2400" dirty="0">
              <a:solidFill>
                <a:srgbClr val="505050"/>
              </a:solidFill>
              <a:latin typeface="Consolas" pitchFamily="49" charset="0"/>
              <a:cs typeface="Consolas" pitchFamily="49" charset="0"/>
            </a:endParaRPr>
          </a:p>
        </p:txBody>
      </p:sp>
    </p:spTree>
    <p:extLst>
      <p:ext uri="{BB962C8B-B14F-4D97-AF65-F5344CB8AC3E}">
        <p14:creationId xmlns:p14="http://schemas.microsoft.com/office/powerpoint/2010/main" val="4079028038"/>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417638" y="3176619"/>
            <a:ext cx="9601200" cy="434943"/>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Link </a:t>
            </a:r>
            <a:r>
              <a:rPr lang="en-US" dirty="0" smtClean="0">
                <a:solidFill>
                  <a:srgbClr val="505050"/>
                </a:solidFill>
              </a:rPr>
              <a:t>Style Sheets </a:t>
            </a:r>
            <a:r>
              <a:rPr lang="en-US" dirty="0">
                <a:solidFill>
                  <a:srgbClr val="505050"/>
                </a:solidFill>
              </a:rPr>
              <a:t>at Top of Page</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
        <p:nvSpPr>
          <p:cNvPr id="7" name="Text Placeholder 17"/>
          <p:cNvSpPr txBox="1">
            <a:spLocks/>
          </p:cNvSpPr>
          <p:nvPr/>
        </p:nvSpPr>
        <p:spPr>
          <a:xfrm>
            <a:off x="350836" y="17446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link rel="stylesheet" type="</a:t>
            </a:r>
            <a:r>
              <a:rPr lang="en-US" dirty="0" smtClean="0">
                <a:solidFill>
                  <a:srgbClr val="505050"/>
                </a:solidFill>
                <a:latin typeface="Consolas" pitchFamily="49" charset="0"/>
                <a:cs typeface="Consolas" pitchFamily="49" charset="0"/>
              </a:rPr>
              <a:t>text/css" href</a:t>
            </a:r>
            <a:r>
              <a:rPr lang="en-US" dirty="0">
                <a:solidFill>
                  <a:srgbClr val="505050"/>
                </a:solidFill>
                <a:latin typeface="Consolas" pitchFamily="49" charset="0"/>
                <a:cs typeface="Consolas" pitchFamily="49" charset="0"/>
              </a:rPr>
              <a:t>="class.css" /&gt;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469537" lvl="1"/>
            <a:r>
              <a:rPr lang="en-US" sz="2400" dirty="0">
                <a:solidFill>
                  <a:srgbClr val="505050"/>
                </a:solidFill>
                <a:latin typeface="Consolas" pitchFamily="49" charset="0"/>
                <a:cs typeface="Consolas" pitchFamily="49" charset="0"/>
              </a:rPr>
              <a:t>&lt;/body&gt;</a:t>
            </a:r>
          </a:p>
          <a:p>
            <a:r>
              <a:rPr lang="en-US" sz="2400" dirty="0">
                <a:solidFill>
                  <a:srgbClr val="505050"/>
                </a:solidFill>
                <a:latin typeface="Consolas" pitchFamily="49" charset="0"/>
                <a:cs typeface="Consolas" pitchFamily="49" charset="0"/>
              </a:rPr>
              <a:t>&lt;/html</a:t>
            </a:r>
            <a:r>
              <a:rPr lang="en-US" sz="2400" dirty="0" smtClean="0">
                <a:solidFill>
                  <a:srgbClr val="505050"/>
                </a:solidFill>
                <a:latin typeface="Consolas" pitchFamily="49" charset="0"/>
                <a:cs typeface="Consolas" pitchFamily="49" charset="0"/>
              </a:rPr>
              <a:t>&gt;</a:t>
            </a:r>
            <a:endParaRPr lang="en-US" sz="2400" dirty="0">
              <a:solidFill>
                <a:srgbClr val="505050"/>
              </a:solidFill>
              <a:latin typeface="Consolas" pitchFamily="49" charset="0"/>
              <a:cs typeface="Consolas" pitchFamily="49" charset="0"/>
            </a:endParaRPr>
          </a:p>
        </p:txBody>
      </p:sp>
    </p:spTree>
    <p:extLst>
      <p:ext uri="{BB962C8B-B14F-4D97-AF65-F5344CB8AC3E}">
        <p14:creationId xmlns:p14="http://schemas.microsoft.com/office/powerpoint/2010/main" val="125351603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7446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469537" lvl="1"/>
            <a:r>
              <a:rPr lang="en-US" sz="2400" dirty="0">
                <a:solidFill>
                  <a:srgbClr val="505050"/>
                </a:solidFill>
                <a:latin typeface="Consolas" pitchFamily="49" charset="0"/>
                <a:cs typeface="Consolas" pitchFamily="49" charset="0"/>
              </a:rPr>
              <a:t>&lt;/body&gt;</a:t>
            </a:r>
          </a:p>
          <a:p>
            <a:pPr marL="469537" lvl="1"/>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link rel="stylesheet" type="text/css" href="styles.css</a:t>
            </a:r>
            <a:r>
              <a:rPr lang="en-US" sz="2400" dirty="0" smtClean="0">
                <a:solidFill>
                  <a:srgbClr val="505050"/>
                </a:solidFill>
                <a:latin typeface="Consolas" pitchFamily="49" charset="0"/>
                <a:cs typeface="Consolas" pitchFamily="49" charset="0"/>
              </a:rPr>
              <a:t>"/&gt;</a:t>
            </a:r>
            <a:endParaRPr lang="en-US" sz="2400" dirty="0">
              <a:solidFill>
                <a:srgbClr val="505050"/>
              </a:solidFill>
              <a:latin typeface="Consolas" pitchFamily="49" charset="0"/>
              <a:cs typeface="Consolas" pitchFamily="49" charset="0"/>
            </a:endParaRP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Never Link </a:t>
            </a:r>
            <a:r>
              <a:rPr lang="en-US" dirty="0" smtClean="0">
                <a:solidFill>
                  <a:srgbClr val="505050"/>
                </a:solidFill>
              </a:rPr>
              <a:t>Style Sheets </a:t>
            </a:r>
            <a:r>
              <a:rPr lang="en-US" dirty="0">
                <a:solidFill>
                  <a:srgbClr val="505050"/>
                </a:solidFill>
              </a:rPr>
              <a:t>at Bottom of Page</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325620023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341437" y="5830887"/>
            <a:ext cx="9982200" cy="434943"/>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7" name="Text Placeholder 17"/>
          <p:cNvSpPr txBox="1">
            <a:spLocks/>
          </p:cNvSpPr>
          <p:nvPr/>
        </p:nvSpPr>
        <p:spPr>
          <a:xfrm>
            <a:off x="350836" y="17446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469537" lvl="1"/>
            <a:r>
              <a:rPr lang="en-US" sz="2400" dirty="0">
                <a:solidFill>
                  <a:srgbClr val="505050"/>
                </a:solidFill>
                <a:latin typeface="Consolas" pitchFamily="49" charset="0"/>
                <a:cs typeface="Consolas" pitchFamily="49" charset="0"/>
              </a:rPr>
              <a:t>&lt;/body&gt;</a:t>
            </a:r>
          </a:p>
          <a:p>
            <a:pPr marL="469537" lvl="1"/>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link rel="stylesheet" type="text/css" href="styles.css</a:t>
            </a:r>
            <a:r>
              <a:rPr lang="en-US" sz="2400" dirty="0" smtClean="0">
                <a:solidFill>
                  <a:srgbClr val="505050"/>
                </a:solidFill>
                <a:latin typeface="Consolas" pitchFamily="49" charset="0"/>
                <a:cs typeface="Consolas" pitchFamily="49" charset="0"/>
              </a:rPr>
              <a:t>"/&gt;</a:t>
            </a:r>
            <a:endParaRPr lang="en-US" sz="2400" dirty="0">
              <a:solidFill>
                <a:srgbClr val="505050"/>
              </a:solidFill>
              <a:latin typeface="Consolas" pitchFamily="49" charset="0"/>
              <a:cs typeface="Consolas" pitchFamily="49" charset="0"/>
            </a:endParaRP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Never Link </a:t>
            </a:r>
            <a:r>
              <a:rPr lang="en-US" dirty="0" smtClean="0">
                <a:solidFill>
                  <a:srgbClr val="505050"/>
                </a:solidFill>
              </a:rPr>
              <a:t>Style Sheets </a:t>
            </a:r>
            <a:r>
              <a:rPr lang="en-US" dirty="0">
                <a:solidFill>
                  <a:srgbClr val="505050"/>
                </a:solidFill>
              </a:rPr>
              <a:t>at Bottom of Page</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4285795738"/>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21957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@import url(/stylesheets/one.css);</a:t>
            </a:r>
          </a:p>
          <a:p>
            <a:r>
              <a:rPr lang="en-US" sz="2400" dirty="0">
                <a:solidFill>
                  <a:srgbClr val="505050"/>
                </a:solidFill>
                <a:latin typeface="Consolas" pitchFamily="49" charset="0"/>
                <a:cs typeface="Consolas" pitchFamily="49" charset="0"/>
              </a:rPr>
              <a:t>@import url(/stylesheets/two.css);</a:t>
            </a:r>
          </a:p>
          <a:p>
            <a:endParaRPr lang="en-US" sz="2400" dirty="0">
              <a:solidFill>
                <a:srgbClr val="505050"/>
              </a:solidFill>
              <a:latin typeface="Consolas" pitchFamily="49" charset="0"/>
              <a:cs typeface="Consolas" pitchFamily="49" charset="0"/>
            </a:endParaRPr>
          </a:p>
          <a:p>
            <a:r>
              <a:rPr lang="en-US" sz="2400" dirty="0" smtClean="0">
                <a:solidFill>
                  <a:srgbClr val="505050"/>
                </a:solidFill>
                <a:latin typeface="Consolas" pitchFamily="49" charset="0"/>
                <a:cs typeface="Consolas" pitchFamily="49" charset="0"/>
              </a:rPr>
              <a:t>MyHeading</a:t>
            </a:r>
            <a:endParaRPr lang="en-US" sz="2400" dirty="0">
              <a:solidFill>
                <a:srgbClr val="505050"/>
              </a:solidFill>
              <a:latin typeface="Consolas" pitchFamily="49" charset="0"/>
              <a:cs typeface="Consolas" pitchFamily="49" charset="0"/>
            </a:endParaRPr>
          </a:p>
          <a:p>
            <a:r>
              <a:rPr lang="en-US" sz="2400" dirty="0">
                <a:solidFill>
                  <a:srgbClr val="505050"/>
                </a:solidFill>
                <a:latin typeface="Consolas" pitchFamily="49" charset="0"/>
                <a:cs typeface="Consolas" pitchFamily="49" charset="0"/>
              </a:rPr>
              <a:t>{</a:t>
            </a:r>
          </a:p>
          <a:p>
            <a:r>
              <a:rPr lang="en-US" sz="2400" dirty="0">
                <a:solidFill>
                  <a:srgbClr val="505050"/>
                </a:solidFill>
                <a:latin typeface="Consolas" pitchFamily="49" charset="0"/>
                <a:cs typeface="Consolas" pitchFamily="49" charset="0"/>
              </a:rPr>
              <a:t>	color: red; </a:t>
            </a:r>
          </a:p>
          <a:p>
            <a:r>
              <a:rPr lang="en-US" sz="2400" dirty="0">
                <a:solidFill>
                  <a:srgbClr val="505050"/>
                </a:solidFill>
                <a:latin typeface="Consolas" pitchFamily="49" charset="0"/>
                <a:cs typeface="Consolas" pitchFamily="49" charset="0"/>
              </a:rPr>
              <a:t>	font-family: 'New Century Schoolbook', serif;</a:t>
            </a:r>
          </a:p>
          <a:p>
            <a:r>
              <a:rPr lang="en-US" sz="2400" dirty="0">
                <a:solidFill>
                  <a:srgbClr val="505050"/>
                </a:solidFill>
                <a:latin typeface="Consolas" pitchFamily="49" charset="0"/>
                <a:cs typeface="Consolas" pitchFamily="49" charset="0"/>
              </a:rPr>
              <a:t>	background: white;</a:t>
            </a:r>
          </a:p>
          <a:p>
            <a:r>
              <a:rPr lang="en-US" sz="2400" dirty="0">
                <a:solidFill>
                  <a:srgbClr val="505050"/>
                </a:solidFill>
                <a:latin typeface="Consolas" pitchFamily="49" charset="0"/>
                <a:cs typeface="Consolas" pitchFamily="49" charset="0"/>
              </a:rPr>
              <a:t>} </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Using @import for Hierarchical Styles</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2336849386"/>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037" y="2278062"/>
            <a:ext cx="5943600" cy="914400"/>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7" name="Text Placeholder 17"/>
          <p:cNvSpPr txBox="1">
            <a:spLocks/>
          </p:cNvSpPr>
          <p:nvPr/>
        </p:nvSpPr>
        <p:spPr>
          <a:xfrm>
            <a:off x="350836" y="21957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@import url(/stylesheets/one.css);</a:t>
            </a:r>
          </a:p>
          <a:p>
            <a:r>
              <a:rPr lang="en-US" sz="2400" dirty="0">
                <a:solidFill>
                  <a:srgbClr val="505050"/>
                </a:solidFill>
                <a:latin typeface="Consolas" pitchFamily="49" charset="0"/>
                <a:cs typeface="Consolas" pitchFamily="49" charset="0"/>
              </a:rPr>
              <a:t>@import url(/stylesheets/two.css);</a:t>
            </a:r>
          </a:p>
          <a:p>
            <a:endParaRPr lang="en-US" sz="2400" dirty="0">
              <a:solidFill>
                <a:srgbClr val="505050"/>
              </a:solidFill>
              <a:latin typeface="Consolas" pitchFamily="49" charset="0"/>
              <a:cs typeface="Consolas" pitchFamily="49" charset="0"/>
            </a:endParaRPr>
          </a:p>
          <a:p>
            <a:r>
              <a:rPr lang="en-US" sz="2400" dirty="0" smtClean="0">
                <a:solidFill>
                  <a:srgbClr val="505050"/>
                </a:solidFill>
                <a:latin typeface="Consolas" pitchFamily="49" charset="0"/>
                <a:cs typeface="Consolas" pitchFamily="49" charset="0"/>
              </a:rPr>
              <a:t>MyHeading</a:t>
            </a:r>
            <a:endParaRPr lang="en-US" sz="2400" dirty="0">
              <a:solidFill>
                <a:srgbClr val="505050"/>
              </a:solidFill>
              <a:latin typeface="Consolas" pitchFamily="49" charset="0"/>
              <a:cs typeface="Consolas" pitchFamily="49" charset="0"/>
            </a:endParaRPr>
          </a:p>
          <a:p>
            <a:r>
              <a:rPr lang="en-US" sz="2400" dirty="0">
                <a:solidFill>
                  <a:srgbClr val="505050"/>
                </a:solidFill>
                <a:latin typeface="Consolas" pitchFamily="49" charset="0"/>
                <a:cs typeface="Consolas" pitchFamily="49" charset="0"/>
              </a:rPr>
              <a:t>{</a:t>
            </a:r>
          </a:p>
          <a:p>
            <a:r>
              <a:rPr lang="en-US" sz="2400" dirty="0">
                <a:solidFill>
                  <a:srgbClr val="505050"/>
                </a:solidFill>
                <a:latin typeface="Consolas" pitchFamily="49" charset="0"/>
                <a:cs typeface="Consolas" pitchFamily="49" charset="0"/>
              </a:rPr>
              <a:t>	color: red; </a:t>
            </a:r>
          </a:p>
          <a:p>
            <a:r>
              <a:rPr lang="en-US" sz="2400" dirty="0">
                <a:solidFill>
                  <a:srgbClr val="505050"/>
                </a:solidFill>
                <a:latin typeface="Consolas" pitchFamily="49" charset="0"/>
                <a:cs typeface="Consolas" pitchFamily="49" charset="0"/>
              </a:rPr>
              <a:t>	font-family: 'New Century Schoolbook', serif;</a:t>
            </a:r>
          </a:p>
          <a:p>
            <a:r>
              <a:rPr lang="en-US" sz="2400" dirty="0">
                <a:solidFill>
                  <a:srgbClr val="505050"/>
                </a:solidFill>
                <a:latin typeface="Consolas" pitchFamily="49" charset="0"/>
                <a:cs typeface="Consolas" pitchFamily="49" charset="0"/>
              </a:rPr>
              <a:t>	background: white;</a:t>
            </a:r>
          </a:p>
          <a:p>
            <a:r>
              <a:rPr lang="en-US" sz="2400" dirty="0">
                <a:solidFill>
                  <a:srgbClr val="505050"/>
                </a:solidFill>
                <a:latin typeface="Consolas" pitchFamily="49" charset="0"/>
                <a:cs typeface="Consolas" pitchFamily="49" charset="0"/>
              </a:rPr>
              <a:t>} </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Using @import for Hierarchical Styles</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3926823528"/>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8970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style&gt; </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	.item { color:#009900;}</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style&gt;</a:t>
            </a:r>
          </a:p>
          <a:p>
            <a:pPr marL="469537" lvl="1"/>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div class=‘item’&gt;MyItem&lt;/div&gt;</a:t>
            </a:r>
          </a:p>
          <a:p>
            <a:pPr marL="469537" lvl="1"/>
            <a:r>
              <a:rPr lang="en-US" sz="2400" dirty="0">
                <a:solidFill>
                  <a:srgbClr val="505050"/>
                </a:solidFill>
                <a:latin typeface="Consolas" pitchFamily="49" charset="0"/>
                <a:cs typeface="Consolas" pitchFamily="49" charset="0"/>
              </a:rPr>
              <a:t>&lt;/body&gt;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Embedded and Inline Styles</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1968299524"/>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417637" y="4249737"/>
            <a:ext cx="5638800" cy="1295400"/>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7" name="Text Placeholder 17"/>
          <p:cNvSpPr txBox="1">
            <a:spLocks/>
          </p:cNvSpPr>
          <p:nvPr/>
        </p:nvSpPr>
        <p:spPr>
          <a:xfrm>
            <a:off x="350836" y="18970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style&gt; </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	.item { color:#009900;}</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style&gt;</a:t>
            </a:r>
          </a:p>
          <a:p>
            <a:pPr marL="469537" lvl="1"/>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div class=‘item’&gt;MyItem&lt;/div&gt;</a:t>
            </a:r>
          </a:p>
          <a:p>
            <a:pPr marL="469537" lvl="1"/>
            <a:r>
              <a:rPr lang="en-US" sz="2400" dirty="0">
                <a:solidFill>
                  <a:srgbClr val="505050"/>
                </a:solidFill>
                <a:latin typeface="Consolas" pitchFamily="49" charset="0"/>
                <a:cs typeface="Consolas" pitchFamily="49" charset="0"/>
              </a:rPr>
              <a:t>&lt;/body&gt;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Embedded and Inline Styles</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2896988420"/>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8970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9724" indent="-349724" defTabSz="932560">
              <a:buClr>
                <a:srgbClr val="FFFFFF"/>
              </a:buClr>
            </a:pPr>
            <a:r>
              <a:rPr lang="en-US" sz="2400" dirty="0">
                <a:solidFill>
                  <a:srgbClr val="505050"/>
                </a:solidFill>
                <a:latin typeface="Consolas" pitchFamily="49" charset="0"/>
                <a:cs typeface="Consolas" pitchFamily="49" charset="0"/>
              </a:rPr>
              <a:t>/* These styles are for the home page. */</a:t>
            </a:r>
          </a:p>
          <a:p>
            <a:pPr marL="349724" indent="-349724" defTabSz="932597">
              <a:buClr>
                <a:srgbClr val="FFFFFF"/>
              </a:buClr>
              <a:defRPr/>
            </a:pPr>
            <a:r>
              <a:rPr lang="en-US" sz="2400" dirty="0" smtClean="0">
                <a:solidFill>
                  <a:srgbClr val="505050"/>
                </a:solidFill>
                <a:latin typeface="Consolas" pitchFamily="49" charset="0"/>
                <a:cs typeface="Consolas" pitchFamily="49" charset="0"/>
              </a:rPr>
              <a:t>HomePage</a:t>
            </a:r>
            <a:endParaRPr lang="en-US" sz="2400" dirty="0">
              <a:solidFill>
                <a:srgbClr val="505050"/>
              </a:solidFill>
              <a:latin typeface="Consolas" pitchFamily="49" charset="0"/>
              <a:cs typeface="Consolas" pitchFamily="49" charset="0"/>
            </a:endParaRPr>
          </a:p>
          <a:p>
            <a:pPr marL="349724" indent="-349724" defTabSz="932597">
              <a:buClr>
                <a:srgbClr val="FFFFFF"/>
              </a:buClr>
              <a:defRPr/>
            </a:pPr>
            <a:r>
              <a:rPr lang="en-US" sz="2400" dirty="0">
                <a:solidFill>
                  <a:srgbClr val="505050"/>
                </a:solidFill>
                <a:latin typeface="Consolas" pitchFamily="49" charset="0"/>
                <a:cs typeface="Consolas" pitchFamily="49" charset="0"/>
              </a:rPr>
              <a:t>{</a:t>
            </a:r>
          </a:p>
          <a:p>
            <a:pPr marL="349724" indent="-349724" defTabSz="932597">
              <a:buClr>
                <a:srgbClr val="FFFFFF"/>
              </a:buClr>
              <a:defRPr/>
            </a:pPr>
            <a:r>
              <a:rPr lang="en-US" sz="2400" dirty="0">
                <a:solidFill>
                  <a:srgbClr val="505050"/>
                </a:solidFill>
                <a:latin typeface="Consolas" pitchFamily="49" charset="0"/>
                <a:cs typeface="Consolas" pitchFamily="49" charset="0"/>
              </a:rPr>
              <a:t>	color: red; </a:t>
            </a:r>
          </a:p>
          <a:p>
            <a:pPr marL="349724" indent="-349724" defTabSz="932597">
              <a:buClr>
                <a:srgbClr val="FFFFFF"/>
              </a:buClr>
              <a:defRPr/>
            </a:pPr>
            <a:r>
              <a:rPr lang="en-US" sz="2400" dirty="0">
                <a:solidFill>
                  <a:srgbClr val="505050"/>
                </a:solidFill>
                <a:latin typeface="Consolas" pitchFamily="49" charset="0"/>
                <a:cs typeface="Consolas" pitchFamily="49" charset="0"/>
              </a:rPr>
              <a:t>} </a:t>
            </a:r>
          </a:p>
          <a:p>
            <a:pPr marL="349724" indent="-349724" defTabSz="932597">
              <a:buClr>
                <a:srgbClr val="FFFFFF"/>
              </a:buClr>
              <a:defRPr/>
            </a:pPr>
            <a:endParaRPr lang="en-US" sz="2400" dirty="0">
              <a:solidFill>
                <a:srgbClr val="505050"/>
              </a:solidFill>
              <a:latin typeface="Consolas" pitchFamily="49" charset="0"/>
              <a:cs typeface="Consolas" pitchFamily="49" charset="0"/>
            </a:endParaRPr>
          </a:p>
          <a:p>
            <a:pPr marL="349724" indent="-349724" defTabSz="932597">
              <a:buClr>
                <a:srgbClr val="FFFFFF"/>
              </a:buClr>
              <a:defRPr/>
            </a:pPr>
            <a:r>
              <a:rPr lang="en-US" sz="2400" dirty="0">
                <a:solidFill>
                  <a:srgbClr val="505050"/>
                </a:solidFill>
                <a:latin typeface="Consolas" pitchFamily="49" charset="0"/>
                <a:cs typeface="Consolas" pitchFamily="49" charset="0"/>
              </a:rPr>
              <a:t>/* These styles are for the content page. */</a:t>
            </a:r>
          </a:p>
          <a:p>
            <a:pPr marL="349724" indent="-349724" defTabSz="932560">
              <a:buClr>
                <a:srgbClr val="FFFFFF"/>
              </a:buClr>
              <a:defRPr/>
            </a:pPr>
            <a:r>
              <a:rPr lang="en-US" sz="2400" dirty="0" smtClean="0">
                <a:solidFill>
                  <a:srgbClr val="505050"/>
                </a:solidFill>
                <a:latin typeface="Consolas" pitchFamily="49" charset="0"/>
                <a:cs typeface="Consolas" pitchFamily="49" charset="0"/>
              </a:rPr>
              <a:t>ContentPage</a:t>
            </a:r>
            <a:endParaRPr lang="en-US" sz="2400" dirty="0">
              <a:solidFill>
                <a:srgbClr val="505050"/>
              </a:solidFill>
              <a:latin typeface="Consolas" pitchFamily="49" charset="0"/>
              <a:cs typeface="Consolas" pitchFamily="49" charset="0"/>
            </a:endParaRPr>
          </a:p>
          <a:p>
            <a:pPr marL="349724" indent="-349724" defTabSz="932560">
              <a:buClr>
                <a:srgbClr val="FFFFFF"/>
              </a:buClr>
              <a:defRPr/>
            </a:pPr>
            <a:r>
              <a:rPr lang="en-US" sz="2400" dirty="0">
                <a:solidFill>
                  <a:srgbClr val="505050"/>
                </a:solidFill>
                <a:latin typeface="Consolas" pitchFamily="49" charset="0"/>
                <a:cs typeface="Consolas" pitchFamily="49" charset="0"/>
              </a:rPr>
              <a:t>{</a:t>
            </a:r>
          </a:p>
          <a:p>
            <a:pPr marL="349724" indent="-349724" defTabSz="932560">
              <a:buClr>
                <a:srgbClr val="FFFFFF"/>
              </a:buClr>
              <a:defRPr/>
            </a:pPr>
            <a:r>
              <a:rPr lang="en-US" sz="2400" dirty="0">
                <a:solidFill>
                  <a:srgbClr val="505050"/>
                </a:solidFill>
                <a:latin typeface="Consolas" pitchFamily="49" charset="0"/>
                <a:cs typeface="Consolas" pitchFamily="49" charset="0"/>
              </a:rPr>
              <a:t>	color: green;</a:t>
            </a:r>
          </a:p>
          <a:p>
            <a:pPr marL="349724" indent="-349724" defTabSz="932560">
              <a:buClr>
                <a:srgbClr val="FFFFFF"/>
              </a:buClr>
              <a:defRPr/>
            </a:pPr>
            <a:r>
              <a:rPr lang="en-US" sz="2400" dirty="0">
                <a:solidFill>
                  <a:srgbClr val="505050"/>
                </a:solidFill>
                <a:latin typeface="Consolas" pitchFamily="49" charset="0"/>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Only Include Necessary Styles</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3077849385"/>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03237" y="1973261"/>
            <a:ext cx="7315200" cy="485775"/>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7" name="Text Placeholder 17"/>
          <p:cNvSpPr txBox="1">
            <a:spLocks/>
          </p:cNvSpPr>
          <p:nvPr/>
        </p:nvSpPr>
        <p:spPr>
          <a:xfrm>
            <a:off x="350836" y="18970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9724" indent="-349724" defTabSz="932560">
              <a:buClr>
                <a:srgbClr val="FFFFFF"/>
              </a:buClr>
            </a:pPr>
            <a:r>
              <a:rPr lang="en-US" sz="2400" dirty="0">
                <a:solidFill>
                  <a:srgbClr val="505050"/>
                </a:solidFill>
                <a:latin typeface="Consolas" pitchFamily="49" charset="0"/>
                <a:cs typeface="Consolas" pitchFamily="49" charset="0"/>
              </a:rPr>
              <a:t>/* These styles are for the home page. */</a:t>
            </a:r>
          </a:p>
          <a:p>
            <a:pPr marL="349724" indent="-349724" defTabSz="932597">
              <a:buClr>
                <a:srgbClr val="FFFFFF"/>
              </a:buClr>
              <a:defRPr/>
            </a:pPr>
            <a:r>
              <a:rPr lang="en-US" sz="2400" dirty="0" smtClean="0">
                <a:solidFill>
                  <a:srgbClr val="505050"/>
                </a:solidFill>
                <a:latin typeface="Consolas" pitchFamily="49" charset="0"/>
                <a:cs typeface="Consolas" pitchFamily="49" charset="0"/>
              </a:rPr>
              <a:t>HomePage</a:t>
            </a:r>
            <a:endParaRPr lang="en-US" sz="2400" dirty="0">
              <a:solidFill>
                <a:srgbClr val="505050"/>
              </a:solidFill>
              <a:latin typeface="Consolas" pitchFamily="49" charset="0"/>
              <a:cs typeface="Consolas" pitchFamily="49" charset="0"/>
            </a:endParaRPr>
          </a:p>
          <a:p>
            <a:pPr marL="349724" indent="-349724" defTabSz="932597">
              <a:buClr>
                <a:srgbClr val="FFFFFF"/>
              </a:buClr>
              <a:defRPr/>
            </a:pPr>
            <a:r>
              <a:rPr lang="en-US" sz="2400" dirty="0">
                <a:solidFill>
                  <a:srgbClr val="505050"/>
                </a:solidFill>
                <a:latin typeface="Consolas" pitchFamily="49" charset="0"/>
                <a:cs typeface="Consolas" pitchFamily="49" charset="0"/>
              </a:rPr>
              <a:t>{</a:t>
            </a:r>
          </a:p>
          <a:p>
            <a:pPr marL="349724" indent="-349724" defTabSz="932597">
              <a:buClr>
                <a:srgbClr val="FFFFFF"/>
              </a:buClr>
              <a:defRPr/>
            </a:pPr>
            <a:r>
              <a:rPr lang="en-US" sz="2400" dirty="0">
                <a:solidFill>
                  <a:srgbClr val="505050"/>
                </a:solidFill>
                <a:latin typeface="Consolas" pitchFamily="49" charset="0"/>
                <a:cs typeface="Consolas" pitchFamily="49" charset="0"/>
              </a:rPr>
              <a:t>	color: red; </a:t>
            </a:r>
          </a:p>
          <a:p>
            <a:pPr marL="349724" indent="-349724" defTabSz="932597">
              <a:buClr>
                <a:srgbClr val="FFFFFF"/>
              </a:buClr>
              <a:defRPr/>
            </a:pPr>
            <a:r>
              <a:rPr lang="en-US" sz="2400" dirty="0">
                <a:solidFill>
                  <a:srgbClr val="505050"/>
                </a:solidFill>
                <a:latin typeface="Consolas" pitchFamily="49" charset="0"/>
                <a:cs typeface="Consolas" pitchFamily="49" charset="0"/>
              </a:rPr>
              <a:t>} </a:t>
            </a:r>
          </a:p>
          <a:p>
            <a:pPr marL="349724" indent="-349724" defTabSz="932597">
              <a:buClr>
                <a:srgbClr val="FFFFFF"/>
              </a:buClr>
              <a:defRPr/>
            </a:pPr>
            <a:endParaRPr lang="en-US" sz="2400" dirty="0">
              <a:solidFill>
                <a:srgbClr val="505050"/>
              </a:solidFill>
              <a:latin typeface="Consolas" pitchFamily="49" charset="0"/>
              <a:cs typeface="Consolas" pitchFamily="49" charset="0"/>
            </a:endParaRPr>
          </a:p>
          <a:p>
            <a:pPr marL="349724" indent="-349724" defTabSz="932597">
              <a:buClr>
                <a:srgbClr val="FFFFFF"/>
              </a:buClr>
              <a:defRPr/>
            </a:pPr>
            <a:r>
              <a:rPr lang="en-US" sz="2400" dirty="0">
                <a:solidFill>
                  <a:srgbClr val="505050"/>
                </a:solidFill>
                <a:latin typeface="Consolas" pitchFamily="49" charset="0"/>
                <a:cs typeface="Consolas" pitchFamily="49" charset="0"/>
              </a:rPr>
              <a:t>/* These styles are for the content page. */</a:t>
            </a:r>
          </a:p>
          <a:p>
            <a:pPr marL="349724" indent="-349724" defTabSz="932560">
              <a:buClr>
                <a:srgbClr val="FFFFFF"/>
              </a:buClr>
              <a:defRPr/>
            </a:pPr>
            <a:r>
              <a:rPr lang="en-US" sz="2400" dirty="0" smtClean="0">
                <a:solidFill>
                  <a:srgbClr val="505050"/>
                </a:solidFill>
                <a:latin typeface="Consolas" pitchFamily="49" charset="0"/>
                <a:cs typeface="Consolas" pitchFamily="49" charset="0"/>
              </a:rPr>
              <a:t>ContentPage</a:t>
            </a:r>
            <a:endParaRPr lang="en-US" sz="2400" dirty="0">
              <a:solidFill>
                <a:srgbClr val="505050"/>
              </a:solidFill>
              <a:latin typeface="Consolas" pitchFamily="49" charset="0"/>
              <a:cs typeface="Consolas" pitchFamily="49" charset="0"/>
            </a:endParaRPr>
          </a:p>
          <a:p>
            <a:pPr marL="349724" indent="-349724" defTabSz="932560">
              <a:buClr>
                <a:srgbClr val="FFFFFF"/>
              </a:buClr>
              <a:defRPr/>
            </a:pPr>
            <a:r>
              <a:rPr lang="en-US" sz="2400" dirty="0">
                <a:solidFill>
                  <a:srgbClr val="505050"/>
                </a:solidFill>
                <a:latin typeface="Consolas" pitchFamily="49" charset="0"/>
                <a:cs typeface="Consolas" pitchFamily="49" charset="0"/>
              </a:rPr>
              <a:t>{</a:t>
            </a:r>
          </a:p>
          <a:p>
            <a:pPr marL="349724" indent="-349724" defTabSz="932560">
              <a:buClr>
                <a:srgbClr val="FFFFFF"/>
              </a:buClr>
              <a:defRPr/>
            </a:pPr>
            <a:r>
              <a:rPr lang="en-US" sz="2400" dirty="0">
                <a:solidFill>
                  <a:srgbClr val="505050"/>
                </a:solidFill>
                <a:latin typeface="Consolas" pitchFamily="49" charset="0"/>
                <a:cs typeface="Consolas" pitchFamily="49" charset="0"/>
              </a:rPr>
              <a:t>	color: green;</a:t>
            </a:r>
          </a:p>
          <a:p>
            <a:pPr marL="349724" indent="-349724" defTabSz="932560">
              <a:buClr>
                <a:srgbClr val="FFFFFF"/>
              </a:buClr>
              <a:defRPr/>
            </a:pPr>
            <a:r>
              <a:rPr lang="en-US" sz="2400" dirty="0">
                <a:solidFill>
                  <a:srgbClr val="505050"/>
                </a:solidFill>
                <a:latin typeface="Consolas" pitchFamily="49" charset="0"/>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Only Include Necessary Styles</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9644650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3/38/Canada_blank_map.svg/496px-Canada_blank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4" y="314324"/>
            <a:ext cx="6670674" cy="645549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3309939" y="5008562"/>
            <a:ext cx="353401" cy="353259"/>
          </a:xfrm>
          <a:prstGeom prst="ellipse">
            <a:avLst/>
          </a:prstGeom>
          <a:solidFill>
            <a:schemeClr val="bg1">
              <a:lumMod val="95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Oval 3"/>
          <p:cNvSpPr/>
          <p:nvPr/>
        </p:nvSpPr>
        <p:spPr bwMode="auto">
          <a:xfrm>
            <a:off x="4160837" y="4487862"/>
            <a:ext cx="353401" cy="353259"/>
          </a:xfrm>
          <a:prstGeom prst="ellipse">
            <a:avLst/>
          </a:prstGeom>
          <a:solidFill>
            <a:schemeClr val="bg1">
              <a:lumMod val="95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95801763"/>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01649" y="4611687"/>
            <a:ext cx="7545388" cy="485775"/>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4" name="Rounded Rectangle 3"/>
          <p:cNvSpPr/>
          <p:nvPr/>
        </p:nvSpPr>
        <p:spPr bwMode="auto">
          <a:xfrm>
            <a:off x="503237" y="1973261"/>
            <a:ext cx="7315200" cy="485775"/>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7" name="Text Placeholder 17"/>
          <p:cNvSpPr txBox="1">
            <a:spLocks/>
          </p:cNvSpPr>
          <p:nvPr/>
        </p:nvSpPr>
        <p:spPr>
          <a:xfrm>
            <a:off x="350836" y="18970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9724" indent="-349724" defTabSz="932560">
              <a:buClr>
                <a:srgbClr val="FFFFFF"/>
              </a:buClr>
            </a:pPr>
            <a:r>
              <a:rPr lang="en-US" sz="2400" dirty="0">
                <a:solidFill>
                  <a:srgbClr val="505050"/>
                </a:solidFill>
                <a:latin typeface="Consolas" pitchFamily="49" charset="0"/>
                <a:cs typeface="Consolas" pitchFamily="49" charset="0"/>
              </a:rPr>
              <a:t>/* These styles are for the home page. */</a:t>
            </a:r>
          </a:p>
          <a:p>
            <a:pPr marL="349724" indent="-349724" defTabSz="932597">
              <a:buClr>
                <a:srgbClr val="FFFFFF"/>
              </a:buClr>
              <a:defRPr/>
            </a:pPr>
            <a:r>
              <a:rPr lang="en-US" sz="2400" dirty="0" smtClean="0">
                <a:solidFill>
                  <a:srgbClr val="505050"/>
                </a:solidFill>
                <a:latin typeface="Consolas" pitchFamily="49" charset="0"/>
                <a:cs typeface="Consolas" pitchFamily="49" charset="0"/>
              </a:rPr>
              <a:t>HomePage</a:t>
            </a:r>
            <a:endParaRPr lang="en-US" sz="2400" dirty="0">
              <a:solidFill>
                <a:srgbClr val="505050"/>
              </a:solidFill>
              <a:latin typeface="Consolas" pitchFamily="49" charset="0"/>
              <a:cs typeface="Consolas" pitchFamily="49" charset="0"/>
            </a:endParaRPr>
          </a:p>
          <a:p>
            <a:pPr marL="349724" indent="-349724" defTabSz="932597">
              <a:buClr>
                <a:srgbClr val="FFFFFF"/>
              </a:buClr>
              <a:defRPr/>
            </a:pPr>
            <a:r>
              <a:rPr lang="en-US" sz="2400" dirty="0">
                <a:solidFill>
                  <a:srgbClr val="505050"/>
                </a:solidFill>
                <a:latin typeface="Consolas" pitchFamily="49" charset="0"/>
                <a:cs typeface="Consolas" pitchFamily="49" charset="0"/>
              </a:rPr>
              <a:t>{</a:t>
            </a:r>
          </a:p>
          <a:p>
            <a:pPr marL="349724" indent="-349724" defTabSz="932597">
              <a:buClr>
                <a:srgbClr val="FFFFFF"/>
              </a:buClr>
              <a:defRPr/>
            </a:pPr>
            <a:r>
              <a:rPr lang="en-US" sz="2400" dirty="0">
                <a:solidFill>
                  <a:srgbClr val="505050"/>
                </a:solidFill>
                <a:latin typeface="Consolas" pitchFamily="49" charset="0"/>
                <a:cs typeface="Consolas" pitchFamily="49" charset="0"/>
              </a:rPr>
              <a:t>	color: red; </a:t>
            </a:r>
          </a:p>
          <a:p>
            <a:pPr marL="349724" indent="-349724" defTabSz="932597">
              <a:buClr>
                <a:srgbClr val="FFFFFF"/>
              </a:buClr>
              <a:defRPr/>
            </a:pPr>
            <a:r>
              <a:rPr lang="en-US" sz="2400" dirty="0">
                <a:solidFill>
                  <a:srgbClr val="505050"/>
                </a:solidFill>
                <a:latin typeface="Consolas" pitchFamily="49" charset="0"/>
                <a:cs typeface="Consolas" pitchFamily="49" charset="0"/>
              </a:rPr>
              <a:t>} </a:t>
            </a:r>
          </a:p>
          <a:p>
            <a:pPr marL="349724" indent="-349724" defTabSz="932597">
              <a:buClr>
                <a:srgbClr val="FFFFFF"/>
              </a:buClr>
              <a:defRPr/>
            </a:pPr>
            <a:endParaRPr lang="en-US" sz="2400" dirty="0">
              <a:solidFill>
                <a:srgbClr val="505050"/>
              </a:solidFill>
              <a:latin typeface="Consolas" pitchFamily="49" charset="0"/>
              <a:cs typeface="Consolas" pitchFamily="49" charset="0"/>
            </a:endParaRPr>
          </a:p>
          <a:p>
            <a:pPr marL="349724" indent="-349724" defTabSz="932597">
              <a:buClr>
                <a:srgbClr val="FFFFFF"/>
              </a:buClr>
              <a:defRPr/>
            </a:pPr>
            <a:r>
              <a:rPr lang="en-US" sz="2400" dirty="0">
                <a:solidFill>
                  <a:srgbClr val="505050"/>
                </a:solidFill>
                <a:latin typeface="Consolas" pitchFamily="49" charset="0"/>
                <a:cs typeface="Consolas" pitchFamily="49" charset="0"/>
              </a:rPr>
              <a:t>/* These styles are for the content page. */</a:t>
            </a:r>
          </a:p>
          <a:p>
            <a:pPr marL="349724" indent="-349724" defTabSz="932560">
              <a:buClr>
                <a:srgbClr val="FFFFFF"/>
              </a:buClr>
              <a:defRPr/>
            </a:pPr>
            <a:r>
              <a:rPr lang="en-US" sz="2400" dirty="0" smtClean="0">
                <a:solidFill>
                  <a:srgbClr val="505050"/>
                </a:solidFill>
                <a:latin typeface="Consolas" pitchFamily="49" charset="0"/>
                <a:cs typeface="Consolas" pitchFamily="49" charset="0"/>
              </a:rPr>
              <a:t>ContentPage</a:t>
            </a:r>
            <a:endParaRPr lang="en-US" sz="2400" dirty="0">
              <a:solidFill>
                <a:srgbClr val="505050"/>
              </a:solidFill>
              <a:latin typeface="Consolas" pitchFamily="49" charset="0"/>
              <a:cs typeface="Consolas" pitchFamily="49" charset="0"/>
            </a:endParaRPr>
          </a:p>
          <a:p>
            <a:pPr marL="349724" indent="-349724" defTabSz="932560">
              <a:buClr>
                <a:srgbClr val="FFFFFF"/>
              </a:buClr>
              <a:defRPr/>
            </a:pPr>
            <a:r>
              <a:rPr lang="en-US" sz="2400" dirty="0">
                <a:solidFill>
                  <a:srgbClr val="505050"/>
                </a:solidFill>
                <a:latin typeface="Consolas" pitchFamily="49" charset="0"/>
                <a:cs typeface="Consolas" pitchFamily="49" charset="0"/>
              </a:rPr>
              <a:t>{</a:t>
            </a:r>
          </a:p>
          <a:p>
            <a:pPr marL="349724" indent="-349724" defTabSz="932560">
              <a:buClr>
                <a:srgbClr val="FFFFFF"/>
              </a:buClr>
              <a:defRPr/>
            </a:pPr>
            <a:r>
              <a:rPr lang="en-US" sz="2400" dirty="0">
                <a:solidFill>
                  <a:srgbClr val="505050"/>
                </a:solidFill>
                <a:latin typeface="Consolas" pitchFamily="49" charset="0"/>
                <a:cs typeface="Consolas" pitchFamily="49" charset="0"/>
              </a:rPr>
              <a:t>	color: green;</a:t>
            </a:r>
          </a:p>
          <a:p>
            <a:pPr marL="349724" indent="-349724" defTabSz="932560">
              <a:buClr>
                <a:srgbClr val="FFFFFF"/>
              </a:buClr>
              <a:defRPr/>
            </a:pPr>
            <a:r>
              <a:rPr lang="en-US" sz="2400" dirty="0">
                <a:solidFill>
                  <a:srgbClr val="505050"/>
                </a:solidFill>
                <a:latin typeface="Consolas" pitchFamily="49" charset="0"/>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Only Include Necessary Styles</a:t>
            </a:r>
            <a:br>
              <a:rPr lang="en-US" dirty="0">
                <a:solidFill>
                  <a:srgbClr val="505050"/>
                </a:solidFill>
              </a:rPr>
            </a:br>
            <a:r>
              <a:rPr lang="en-US" sz="2900" i="1" dirty="0" smtClean="0">
                <a:solidFill>
                  <a:schemeClr val="tx2"/>
                </a:solidFill>
              </a:rPr>
              <a:t>Efficiently </a:t>
            </a:r>
            <a:r>
              <a:rPr lang="en-US" sz="2900" i="1" dirty="0">
                <a:solidFill>
                  <a:schemeClr val="tx2"/>
                </a:solidFill>
              </a:rPr>
              <a:t>Structure Markup</a:t>
            </a:r>
            <a:endParaRPr lang="en-US" sz="2900" b="1" i="1" dirty="0">
              <a:solidFill>
                <a:schemeClr val="tx2"/>
              </a:solidFill>
            </a:endParaRPr>
          </a:p>
        </p:txBody>
      </p:sp>
    </p:spTree>
    <p:extLst>
      <p:ext uri="{BB962C8B-B14F-4D97-AF65-F5344CB8AC3E}">
        <p14:creationId xmlns:p14="http://schemas.microsoft.com/office/powerpoint/2010/main" val="964465033"/>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1"/>
                </a:solidFill>
                <a:latin typeface="Consolas" pitchFamily="49" charset="0"/>
                <a:cs typeface="Consolas" pitchFamily="49" charset="0"/>
              </a:rPr>
              <a:t>&lt;html&gt;</a:t>
            </a:r>
          </a:p>
          <a:p>
            <a:pPr marL="469537" lvl="1"/>
            <a:r>
              <a:rPr lang="en-US" sz="2400" dirty="0">
                <a:solidFill>
                  <a:schemeClr val="tx1"/>
                </a:solidFill>
                <a:latin typeface="Consolas" pitchFamily="49" charset="0"/>
                <a:cs typeface="Consolas" pitchFamily="49" charset="0"/>
              </a:rPr>
              <a:t>&lt;head&gt;</a:t>
            </a:r>
          </a:p>
          <a:p>
            <a:pPr marL="228497" lvl="2" indent="0">
              <a:buNone/>
            </a:pPr>
            <a:r>
              <a:rPr lang="en-US" dirty="0">
                <a:solidFill>
                  <a:schemeClr val="tx1"/>
                </a:solidFill>
                <a:latin typeface="Consolas" pitchFamily="49" charset="0"/>
                <a:cs typeface="Consolas" pitchFamily="49" charset="0"/>
              </a:rPr>
              <a:t>	</a:t>
            </a:r>
            <a:r>
              <a:rPr lang="en-US" dirty="0" smtClean="0">
                <a:solidFill>
                  <a:schemeClr val="tx1"/>
                </a:solidFill>
                <a:latin typeface="Consolas" pitchFamily="49" charset="0"/>
                <a:cs typeface="Consolas" pitchFamily="49" charset="0"/>
              </a:rPr>
              <a:t>&lt;</a:t>
            </a:r>
            <a:r>
              <a:rPr lang="en-US" dirty="0">
                <a:solidFill>
                  <a:schemeClr val="tx1"/>
                </a:solidFill>
                <a:latin typeface="Consolas" pitchFamily="49" charset="0"/>
                <a:cs typeface="Consolas" pitchFamily="49" charset="0"/>
              </a:rPr>
              <a:t>title&gt;Test&lt;/title&gt;</a:t>
            </a:r>
          </a:p>
          <a:p>
            <a:pPr marL="469537" lvl="1"/>
            <a:r>
              <a:rPr lang="en-US" sz="2400" dirty="0">
                <a:solidFill>
                  <a:schemeClr val="tx1"/>
                </a:solidFill>
                <a:latin typeface="Consolas" pitchFamily="49" charset="0"/>
                <a:cs typeface="Consolas" pitchFamily="49" charset="0"/>
              </a:rPr>
              <a:t>&lt;/head&gt;</a:t>
            </a:r>
          </a:p>
          <a:p>
            <a:pPr marL="469537" lvl="1"/>
            <a:r>
              <a:rPr lang="en-US" sz="2400" dirty="0">
                <a:solidFill>
                  <a:schemeClr val="tx1"/>
                </a:solidFill>
                <a:latin typeface="Consolas" pitchFamily="49" charset="0"/>
                <a:cs typeface="Consolas" pitchFamily="49" charset="0"/>
              </a:rPr>
              <a:t>&lt;body&gt;</a:t>
            </a:r>
          </a:p>
          <a:p>
            <a:pPr marL="228497" lvl="2" indent="0">
              <a:buNone/>
            </a:pPr>
            <a:r>
              <a:rPr lang="en-US" dirty="0" smtClean="0">
                <a:solidFill>
                  <a:schemeClr val="tx1"/>
                </a:solidFill>
                <a:latin typeface="Consolas" pitchFamily="49" charset="0"/>
                <a:cs typeface="Consolas" pitchFamily="49" charset="0"/>
              </a:rPr>
              <a:t>	…</a:t>
            </a:r>
            <a:endParaRPr lang="en-US" dirty="0">
              <a:solidFill>
                <a:schemeClr val="tx1"/>
              </a:solidFill>
              <a:latin typeface="Consolas" pitchFamily="49" charset="0"/>
              <a:cs typeface="Consolas" pitchFamily="49" charset="0"/>
            </a:endParaRPr>
          </a:p>
          <a:p>
            <a:pPr marL="228497" lvl="2" indent="0">
              <a:buNone/>
            </a:pPr>
            <a:r>
              <a:rPr lang="en-US" dirty="0" smtClean="0">
                <a:solidFill>
                  <a:schemeClr val="tx1"/>
                </a:solidFill>
                <a:latin typeface="Consolas" pitchFamily="49" charset="0"/>
                <a:cs typeface="Consolas" pitchFamily="49" charset="0"/>
              </a:rPr>
              <a:t>	…</a:t>
            </a:r>
            <a:endParaRPr lang="en-US" dirty="0">
              <a:solidFill>
                <a:schemeClr val="tx1"/>
              </a:solidFill>
              <a:latin typeface="Consolas" pitchFamily="49" charset="0"/>
              <a:cs typeface="Consolas" pitchFamily="49" charset="0"/>
            </a:endParaRPr>
          </a:p>
          <a:p>
            <a:pPr marL="228497" lvl="2" indent="0">
              <a:buNone/>
            </a:pPr>
            <a:r>
              <a:rPr lang="en-US" dirty="0" smtClean="0">
                <a:solidFill>
                  <a:schemeClr val="tx1"/>
                </a:solidFill>
                <a:latin typeface="Consolas" pitchFamily="49" charset="0"/>
                <a:cs typeface="Consolas" pitchFamily="49" charset="0"/>
              </a:rPr>
              <a:t>	…</a:t>
            </a:r>
            <a:endParaRPr lang="en-US" dirty="0">
              <a:solidFill>
                <a:schemeClr val="tx1"/>
              </a:solidFill>
              <a:latin typeface="Consolas" pitchFamily="49" charset="0"/>
              <a:cs typeface="Consolas" pitchFamily="49" charset="0"/>
            </a:endParaRPr>
          </a:p>
          <a:p>
            <a:pPr marL="228497" lvl="2" indent="0">
              <a:buNone/>
            </a:pPr>
            <a:r>
              <a:rPr lang="en-US" dirty="0" smtClean="0">
                <a:latin typeface="Consolas" pitchFamily="49" charset="0"/>
                <a:cs typeface="Consolas" pitchFamily="49" charset="0"/>
              </a:rPr>
              <a:t>	&lt;</a:t>
            </a:r>
            <a:r>
              <a:rPr lang="en-US" dirty="0">
                <a:latin typeface="Consolas" pitchFamily="49" charset="0"/>
                <a:cs typeface="Consolas" pitchFamily="49" charset="0"/>
              </a:rPr>
              <a:t>script src="myscript.js" … &gt;&lt;/script&gt;</a:t>
            </a:r>
            <a:endParaRPr lang="en-US" dirty="0">
              <a:solidFill>
                <a:schemeClr val="tx1"/>
              </a:solidFill>
              <a:latin typeface="Consolas" pitchFamily="49" charset="0"/>
              <a:cs typeface="Consolas" pitchFamily="49" charset="0"/>
            </a:endParaRPr>
          </a:p>
          <a:p>
            <a:pPr marL="469537" lvl="1"/>
            <a:r>
              <a:rPr lang="en-US" sz="2400" dirty="0">
                <a:solidFill>
                  <a:schemeClr val="tx1"/>
                </a:solidFill>
                <a:latin typeface="Consolas" pitchFamily="49" charset="0"/>
                <a:cs typeface="Consolas" pitchFamily="49" charset="0"/>
              </a:rPr>
              <a:t>&lt;/body&gt;</a:t>
            </a:r>
          </a:p>
          <a:p>
            <a:r>
              <a:rPr lang="en-US" sz="2400" dirty="0">
                <a:solidFill>
                  <a:schemeClr val="tx1"/>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Always Link JavaScript at End of File</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4071255565"/>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41437" y="5402262"/>
            <a:ext cx="6705600" cy="3810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1"/>
                </a:solidFill>
                <a:latin typeface="Consolas" pitchFamily="49" charset="0"/>
                <a:cs typeface="Consolas" pitchFamily="49" charset="0"/>
              </a:rPr>
              <a:t>&lt;html&gt;</a:t>
            </a:r>
          </a:p>
          <a:p>
            <a:pPr marL="469537" lvl="1"/>
            <a:r>
              <a:rPr lang="en-US" sz="2400" dirty="0">
                <a:solidFill>
                  <a:schemeClr val="tx1"/>
                </a:solidFill>
                <a:latin typeface="Consolas" pitchFamily="49" charset="0"/>
                <a:cs typeface="Consolas" pitchFamily="49" charset="0"/>
              </a:rPr>
              <a:t>&lt;head&gt;</a:t>
            </a:r>
          </a:p>
          <a:p>
            <a:pPr marL="228497" lvl="2" indent="0">
              <a:buNone/>
            </a:pPr>
            <a:r>
              <a:rPr lang="en-US" dirty="0">
                <a:solidFill>
                  <a:schemeClr val="tx1"/>
                </a:solidFill>
                <a:latin typeface="Consolas" pitchFamily="49" charset="0"/>
                <a:cs typeface="Consolas" pitchFamily="49" charset="0"/>
              </a:rPr>
              <a:t>	</a:t>
            </a:r>
            <a:r>
              <a:rPr lang="en-US" dirty="0" smtClean="0">
                <a:solidFill>
                  <a:schemeClr val="tx1"/>
                </a:solidFill>
                <a:latin typeface="Consolas" pitchFamily="49" charset="0"/>
                <a:cs typeface="Consolas" pitchFamily="49" charset="0"/>
              </a:rPr>
              <a:t>&lt;</a:t>
            </a:r>
            <a:r>
              <a:rPr lang="en-US" dirty="0">
                <a:solidFill>
                  <a:schemeClr val="tx1"/>
                </a:solidFill>
                <a:latin typeface="Consolas" pitchFamily="49" charset="0"/>
                <a:cs typeface="Consolas" pitchFamily="49" charset="0"/>
              </a:rPr>
              <a:t>title&gt;Test&lt;/title&gt;</a:t>
            </a:r>
          </a:p>
          <a:p>
            <a:pPr marL="469537" lvl="1"/>
            <a:r>
              <a:rPr lang="en-US" sz="2400" dirty="0">
                <a:solidFill>
                  <a:schemeClr val="tx1"/>
                </a:solidFill>
                <a:latin typeface="Consolas" pitchFamily="49" charset="0"/>
                <a:cs typeface="Consolas" pitchFamily="49" charset="0"/>
              </a:rPr>
              <a:t>&lt;/head&gt;</a:t>
            </a:r>
          </a:p>
          <a:p>
            <a:pPr marL="469537" lvl="1"/>
            <a:r>
              <a:rPr lang="en-US" sz="2400" dirty="0">
                <a:solidFill>
                  <a:schemeClr val="tx1"/>
                </a:solidFill>
                <a:latin typeface="Consolas" pitchFamily="49" charset="0"/>
                <a:cs typeface="Consolas" pitchFamily="49" charset="0"/>
              </a:rPr>
              <a:t>&lt;body&gt;</a:t>
            </a:r>
          </a:p>
          <a:p>
            <a:pPr marL="228497" lvl="2" indent="0">
              <a:buNone/>
            </a:pPr>
            <a:r>
              <a:rPr lang="en-US" dirty="0" smtClean="0">
                <a:solidFill>
                  <a:schemeClr val="tx1"/>
                </a:solidFill>
                <a:latin typeface="Consolas" pitchFamily="49" charset="0"/>
                <a:cs typeface="Consolas" pitchFamily="49" charset="0"/>
              </a:rPr>
              <a:t>	…</a:t>
            </a:r>
            <a:endParaRPr lang="en-US" dirty="0">
              <a:solidFill>
                <a:schemeClr val="tx1"/>
              </a:solidFill>
              <a:latin typeface="Consolas" pitchFamily="49" charset="0"/>
              <a:cs typeface="Consolas" pitchFamily="49" charset="0"/>
            </a:endParaRPr>
          </a:p>
          <a:p>
            <a:pPr marL="228497" lvl="2" indent="0">
              <a:buNone/>
            </a:pPr>
            <a:r>
              <a:rPr lang="en-US" dirty="0" smtClean="0">
                <a:solidFill>
                  <a:schemeClr val="tx1"/>
                </a:solidFill>
                <a:latin typeface="Consolas" pitchFamily="49" charset="0"/>
                <a:cs typeface="Consolas" pitchFamily="49" charset="0"/>
              </a:rPr>
              <a:t>	…</a:t>
            </a:r>
            <a:endParaRPr lang="en-US" dirty="0">
              <a:solidFill>
                <a:schemeClr val="tx1"/>
              </a:solidFill>
              <a:latin typeface="Consolas" pitchFamily="49" charset="0"/>
              <a:cs typeface="Consolas" pitchFamily="49" charset="0"/>
            </a:endParaRPr>
          </a:p>
          <a:p>
            <a:pPr marL="228497" lvl="2" indent="0">
              <a:buNone/>
            </a:pPr>
            <a:r>
              <a:rPr lang="en-US" dirty="0" smtClean="0">
                <a:solidFill>
                  <a:schemeClr val="tx1"/>
                </a:solidFill>
                <a:latin typeface="Consolas" pitchFamily="49" charset="0"/>
                <a:cs typeface="Consolas" pitchFamily="49" charset="0"/>
              </a:rPr>
              <a:t>	…</a:t>
            </a:r>
            <a:endParaRPr lang="en-US" dirty="0">
              <a:solidFill>
                <a:schemeClr val="tx1"/>
              </a:solidFill>
              <a:latin typeface="Consolas" pitchFamily="49" charset="0"/>
              <a:cs typeface="Consolas" pitchFamily="49" charset="0"/>
            </a:endParaRPr>
          </a:p>
          <a:p>
            <a:pPr marL="228497" lvl="2" indent="0">
              <a:buNone/>
            </a:pPr>
            <a:r>
              <a:rPr lang="en-US" dirty="0" smtClean="0">
                <a:latin typeface="Consolas" pitchFamily="49" charset="0"/>
                <a:cs typeface="Consolas" pitchFamily="49" charset="0"/>
              </a:rPr>
              <a:t>	&lt;</a:t>
            </a:r>
            <a:r>
              <a:rPr lang="en-US" dirty="0">
                <a:latin typeface="Consolas" pitchFamily="49" charset="0"/>
                <a:cs typeface="Consolas" pitchFamily="49" charset="0"/>
              </a:rPr>
              <a:t>script src="myscript.js" … &gt;&lt;/script&gt;</a:t>
            </a:r>
            <a:endParaRPr lang="en-US" dirty="0">
              <a:solidFill>
                <a:schemeClr val="tx1"/>
              </a:solidFill>
              <a:latin typeface="Consolas" pitchFamily="49" charset="0"/>
              <a:cs typeface="Consolas" pitchFamily="49" charset="0"/>
            </a:endParaRPr>
          </a:p>
          <a:p>
            <a:pPr marL="469537" lvl="1"/>
            <a:r>
              <a:rPr lang="en-US" sz="2400" dirty="0">
                <a:solidFill>
                  <a:schemeClr val="tx1"/>
                </a:solidFill>
                <a:latin typeface="Consolas" pitchFamily="49" charset="0"/>
                <a:cs typeface="Consolas" pitchFamily="49" charset="0"/>
              </a:rPr>
              <a:t>&lt;/body&gt;</a:t>
            </a:r>
          </a:p>
          <a:p>
            <a:r>
              <a:rPr lang="en-US" sz="2400" dirty="0">
                <a:solidFill>
                  <a:schemeClr val="tx1"/>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Always Link JavaScript at End of File</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3813748526"/>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8970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a:solidFill>
                  <a:srgbClr val="505050"/>
                </a:solidFill>
                <a:latin typeface="Consolas" pitchFamily="49" charset="0"/>
                <a:cs typeface="Consolas" pitchFamily="49" charset="0"/>
              </a:rPr>
              <a:t>	</a:t>
            </a:r>
            <a:r>
              <a:rPr lang="en-US" dirty="0" smtClean="0">
                <a:solidFill>
                  <a:srgbClr val="505050"/>
                </a:solidFill>
                <a:latin typeface="Consolas" pitchFamily="49" charset="0"/>
                <a:cs typeface="Consolas" pitchFamily="49" charset="0"/>
              </a:rPr>
              <a:t>&lt;</a:t>
            </a:r>
            <a:r>
              <a:rPr lang="en-US" dirty="0">
                <a:solidFill>
                  <a:srgbClr val="505050"/>
                </a:solidFill>
                <a:latin typeface="Consolas" pitchFamily="49" charset="0"/>
                <a:cs typeface="Consolas" pitchFamily="49" charset="0"/>
              </a:rPr>
              <a:t>title&gt;Test&lt;/title&gt;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src="myscript.js" … &gt;&lt;/script&gt;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p>
          <a:p>
            <a:pPr marL="469537" lvl="1"/>
            <a:r>
              <a:rPr lang="en-US" sz="2400" dirty="0" smtClean="0">
                <a:solidFill>
                  <a:srgbClr val="505050"/>
                </a:solidFill>
                <a:latin typeface="Consolas" pitchFamily="49" charset="0"/>
                <a:cs typeface="Consolas" pitchFamily="49" charset="0"/>
              </a:rPr>
              <a:t>&lt;/body&gt;</a:t>
            </a:r>
          </a:p>
          <a:p>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Linking JavaScript In Head</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3080843323"/>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70012" y="3341467"/>
            <a:ext cx="6629400" cy="451070"/>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7" name="Text Placeholder 17"/>
          <p:cNvSpPr txBox="1">
            <a:spLocks/>
          </p:cNvSpPr>
          <p:nvPr/>
        </p:nvSpPr>
        <p:spPr>
          <a:xfrm>
            <a:off x="350836" y="18970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a:solidFill>
                  <a:srgbClr val="505050"/>
                </a:solidFill>
                <a:latin typeface="Consolas" pitchFamily="49" charset="0"/>
                <a:cs typeface="Consolas" pitchFamily="49" charset="0"/>
              </a:rPr>
              <a:t>	</a:t>
            </a:r>
            <a:r>
              <a:rPr lang="en-US" dirty="0" smtClean="0">
                <a:solidFill>
                  <a:srgbClr val="505050"/>
                </a:solidFill>
                <a:latin typeface="Consolas" pitchFamily="49" charset="0"/>
                <a:cs typeface="Consolas" pitchFamily="49" charset="0"/>
              </a:rPr>
              <a:t>&lt;</a:t>
            </a:r>
            <a:r>
              <a:rPr lang="en-US" dirty="0">
                <a:solidFill>
                  <a:srgbClr val="505050"/>
                </a:solidFill>
                <a:latin typeface="Consolas" pitchFamily="49" charset="0"/>
                <a:cs typeface="Consolas" pitchFamily="49" charset="0"/>
              </a:rPr>
              <a:t>title&gt;Test&lt;/title&gt;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src="myscript.js" … &gt;&lt;/script&gt;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p>
          <a:p>
            <a:pPr marL="469537" lvl="1"/>
            <a:r>
              <a:rPr lang="en-US" sz="2400" dirty="0" smtClean="0">
                <a:solidFill>
                  <a:srgbClr val="505050"/>
                </a:solidFill>
                <a:latin typeface="Consolas" pitchFamily="49" charset="0"/>
                <a:cs typeface="Consolas" pitchFamily="49" charset="0"/>
              </a:rPr>
              <a:t>&lt;/body&gt;</a:t>
            </a:r>
          </a:p>
          <a:p>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Linking JavaScript In Head</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4227970193"/>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type="text/javascript"&gt;</a:t>
            </a:r>
            <a:br>
              <a:rPr lang="en-US" dirty="0">
                <a:solidFill>
                  <a:srgbClr val="505050"/>
                </a:solidFill>
                <a:latin typeface="Consolas" pitchFamily="49" charset="0"/>
                <a:cs typeface="Consolas" pitchFamily="49" charset="0"/>
              </a:rPr>
            </a:br>
            <a:r>
              <a:rPr lang="en-US" dirty="0" smtClean="0">
                <a:solidFill>
                  <a:srgbClr val="505050"/>
                </a:solidFill>
                <a:latin typeface="Consolas" pitchFamily="49" charset="0"/>
                <a:cs typeface="Consolas" pitchFamily="49" charset="0"/>
              </a:rPr>
              <a:t>		function </a:t>
            </a:r>
            <a:r>
              <a:rPr lang="en-US" dirty="0">
                <a:solidFill>
                  <a:srgbClr val="505050"/>
                </a:solidFill>
                <a:latin typeface="Consolas" pitchFamily="49" charset="0"/>
                <a:cs typeface="Consolas" pitchFamily="49" charset="0"/>
              </a:rPr>
              <a:t>helloWorld() {</a:t>
            </a:r>
            <a:br>
              <a:rPr lang="en-US" dirty="0">
                <a:solidFill>
                  <a:srgbClr val="505050"/>
                </a:solidFill>
                <a:latin typeface="Consolas" pitchFamily="49" charset="0"/>
                <a:cs typeface="Consolas" pitchFamily="49" charset="0"/>
              </a:rPr>
            </a:br>
            <a:r>
              <a:rPr lang="en-US" dirty="0" smtClean="0">
                <a:solidFill>
                  <a:srgbClr val="505050"/>
                </a:solidFill>
                <a:latin typeface="Consolas" pitchFamily="49" charset="0"/>
                <a:cs typeface="Consolas" pitchFamily="49" charset="0"/>
              </a:rPr>
              <a:t>			alert</a:t>
            </a:r>
            <a:r>
              <a:rPr lang="en-US" dirty="0">
                <a:solidFill>
                  <a:srgbClr val="505050"/>
                </a:solidFill>
                <a:latin typeface="Consolas" pitchFamily="49" charset="0"/>
                <a:cs typeface="Consolas" pitchFamily="49" charset="0"/>
              </a:rPr>
              <a:t>('Hello World!') ;</a:t>
            </a:r>
            <a:br>
              <a:rPr lang="en-US" dirty="0">
                <a:solidFill>
                  <a:srgbClr val="505050"/>
                </a:solidFill>
                <a:latin typeface="Consolas" pitchFamily="49" charset="0"/>
                <a:cs typeface="Consolas" pitchFamily="49" charset="0"/>
              </a:rPr>
            </a:br>
            <a:r>
              <a:rPr lang="en-US" dirty="0" smtClean="0">
                <a:solidFill>
                  <a:srgbClr val="505050"/>
                </a:solidFill>
                <a:latin typeface="Consolas" pitchFamily="49" charset="0"/>
                <a:cs typeface="Consolas" pitchFamily="49" charset="0"/>
              </a:rPr>
              <a:t>		}</a:t>
            </a:r>
          </a:p>
          <a:p>
            <a:pPr marL="228497" lvl="2" indent="0">
              <a:buNone/>
            </a:pPr>
            <a:r>
              <a:rPr lang="en-US" dirty="0">
                <a:solidFill>
                  <a:srgbClr val="505050"/>
                </a:solidFill>
                <a:latin typeface="Consolas" pitchFamily="49" charset="0"/>
                <a:cs typeface="Consolas" pitchFamily="49" charset="0"/>
              </a:rPr>
              <a:t>	</a:t>
            </a:r>
            <a:r>
              <a:rPr lang="en-US" dirty="0" smtClean="0">
                <a:solidFill>
                  <a:srgbClr val="505050"/>
                </a:solidFill>
                <a:latin typeface="Consolas" pitchFamily="49" charset="0"/>
                <a:cs typeface="Consolas" pitchFamily="49" charset="0"/>
              </a:rPr>
              <a:t>&lt;/</a:t>
            </a:r>
            <a:r>
              <a:rPr lang="en-US" dirty="0">
                <a:solidFill>
                  <a:srgbClr val="505050"/>
                </a:solidFill>
                <a:latin typeface="Consolas" pitchFamily="49" charset="0"/>
                <a:cs typeface="Consolas" pitchFamily="49" charset="0"/>
              </a:rPr>
              <a:t>script</a:t>
            </a:r>
            <a:r>
              <a:rPr lang="en-US" dirty="0" smtClean="0">
                <a:solidFill>
                  <a:srgbClr val="505050"/>
                </a:solidFill>
                <a:latin typeface="Consolas" pitchFamily="49" charset="0"/>
                <a:cs typeface="Consolas" pitchFamily="49" charset="0"/>
              </a:rPr>
              <a:t>&gt;</a:t>
            </a:r>
          </a:p>
          <a:p>
            <a:pPr marL="0" lvl="2" indent="0">
              <a:buNone/>
            </a:pPr>
            <a:r>
              <a:rPr lang="en-US" dirty="0" smtClean="0">
                <a:solidFill>
                  <a:srgbClr val="505050"/>
                </a:solidFill>
                <a:latin typeface="Consolas" pitchFamily="49" charset="0"/>
                <a:cs typeface="Consolas" pitchFamily="49" charset="0"/>
              </a:rPr>
              <a:t>  &lt;/head&gt;</a:t>
            </a:r>
          </a:p>
          <a:p>
            <a:pPr marL="0" lvl="2" indent="0">
              <a:buNone/>
            </a:pPr>
            <a:r>
              <a:rPr lang="en-US" sz="2400" dirty="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body&gt;</a:t>
            </a:r>
          </a:p>
          <a:p>
            <a:pPr marL="228497" lvl="2" indent="0">
              <a:buNone/>
            </a:pPr>
            <a:r>
              <a:rPr lang="en-US" dirty="0" smtClean="0">
                <a:solidFill>
                  <a:srgbClr val="505050"/>
                </a:solidFill>
                <a:latin typeface="Consolas" pitchFamily="49" charset="0"/>
                <a:cs typeface="Consolas" pitchFamily="49" charset="0"/>
              </a:rPr>
              <a:t>	…</a:t>
            </a:r>
          </a:p>
          <a:p>
            <a:pPr marL="228497" lvl="2" indent="0">
              <a:buNone/>
            </a:pPr>
            <a:r>
              <a:rPr lang="en-US" sz="2400" dirty="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Inline JavaScript</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3222205251"/>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96999" y="2817592"/>
            <a:ext cx="6497638" cy="1822670"/>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type="text/javascript"&gt;</a:t>
            </a:r>
            <a:br>
              <a:rPr lang="en-US" dirty="0">
                <a:solidFill>
                  <a:srgbClr val="505050"/>
                </a:solidFill>
                <a:latin typeface="Consolas" pitchFamily="49" charset="0"/>
                <a:cs typeface="Consolas" pitchFamily="49" charset="0"/>
              </a:rPr>
            </a:br>
            <a:r>
              <a:rPr lang="en-US" dirty="0" smtClean="0">
                <a:solidFill>
                  <a:srgbClr val="505050"/>
                </a:solidFill>
                <a:latin typeface="Consolas" pitchFamily="49" charset="0"/>
                <a:cs typeface="Consolas" pitchFamily="49" charset="0"/>
              </a:rPr>
              <a:t>		function </a:t>
            </a:r>
            <a:r>
              <a:rPr lang="en-US" dirty="0">
                <a:solidFill>
                  <a:srgbClr val="505050"/>
                </a:solidFill>
                <a:latin typeface="Consolas" pitchFamily="49" charset="0"/>
                <a:cs typeface="Consolas" pitchFamily="49" charset="0"/>
              </a:rPr>
              <a:t>helloWorld() {</a:t>
            </a:r>
            <a:br>
              <a:rPr lang="en-US" dirty="0">
                <a:solidFill>
                  <a:srgbClr val="505050"/>
                </a:solidFill>
                <a:latin typeface="Consolas" pitchFamily="49" charset="0"/>
                <a:cs typeface="Consolas" pitchFamily="49" charset="0"/>
              </a:rPr>
            </a:br>
            <a:r>
              <a:rPr lang="en-US" dirty="0" smtClean="0">
                <a:solidFill>
                  <a:srgbClr val="505050"/>
                </a:solidFill>
                <a:latin typeface="Consolas" pitchFamily="49" charset="0"/>
                <a:cs typeface="Consolas" pitchFamily="49" charset="0"/>
              </a:rPr>
              <a:t>			alert</a:t>
            </a:r>
            <a:r>
              <a:rPr lang="en-US" dirty="0">
                <a:solidFill>
                  <a:srgbClr val="505050"/>
                </a:solidFill>
                <a:latin typeface="Consolas" pitchFamily="49" charset="0"/>
                <a:cs typeface="Consolas" pitchFamily="49" charset="0"/>
              </a:rPr>
              <a:t>('Hello World!') ;</a:t>
            </a:r>
            <a:br>
              <a:rPr lang="en-US" dirty="0">
                <a:solidFill>
                  <a:srgbClr val="505050"/>
                </a:solidFill>
                <a:latin typeface="Consolas" pitchFamily="49" charset="0"/>
                <a:cs typeface="Consolas" pitchFamily="49" charset="0"/>
              </a:rPr>
            </a:br>
            <a:r>
              <a:rPr lang="en-US" dirty="0" smtClean="0">
                <a:solidFill>
                  <a:srgbClr val="505050"/>
                </a:solidFill>
                <a:latin typeface="Consolas" pitchFamily="49" charset="0"/>
                <a:cs typeface="Consolas" pitchFamily="49" charset="0"/>
              </a:rPr>
              <a:t>		}</a:t>
            </a:r>
          </a:p>
          <a:p>
            <a:pPr marL="228497" lvl="2" indent="0">
              <a:buNone/>
            </a:pPr>
            <a:r>
              <a:rPr lang="en-US" dirty="0">
                <a:solidFill>
                  <a:srgbClr val="505050"/>
                </a:solidFill>
                <a:latin typeface="Consolas" pitchFamily="49" charset="0"/>
                <a:cs typeface="Consolas" pitchFamily="49" charset="0"/>
              </a:rPr>
              <a:t>	</a:t>
            </a:r>
            <a:r>
              <a:rPr lang="en-US" dirty="0" smtClean="0">
                <a:solidFill>
                  <a:srgbClr val="505050"/>
                </a:solidFill>
                <a:latin typeface="Consolas" pitchFamily="49" charset="0"/>
                <a:cs typeface="Consolas" pitchFamily="49" charset="0"/>
              </a:rPr>
              <a:t>&lt;/</a:t>
            </a:r>
            <a:r>
              <a:rPr lang="en-US" dirty="0">
                <a:solidFill>
                  <a:srgbClr val="505050"/>
                </a:solidFill>
                <a:latin typeface="Consolas" pitchFamily="49" charset="0"/>
                <a:cs typeface="Consolas" pitchFamily="49" charset="0"/>
              </a:rPr>
              <a:t>script</a:t>
            </a:r>
            <a:r>
              <a:rPr lang="en-US" dirty="0" smtClean="0">
                <a:solidFill>
                  <a:srgbClr val="505050"/>
                </a:solidFill>
                <a:latin typeface="Consolas" pitchFamily="49" charset="0"/>
                <a:cs typeface="Consolas" pitchFamily="49" charset="0"/>
              </a:rPr>
              <a:t>&gt;</a:t>
            </a:r>
          </a:p>
          <a:p>
            <a:pPr marL="0" lvl="2" indent="0">
              <a:buNone/>
            </a:pPr>
            <a:r>
              <a:rPr lang="en-US" dirty="0" smtClean="0">
                <a:solidFill>
                  <a:srgbClr val="505050"/>
                </a:solidFill>
                <a:latin typeface="Consolas" pitchFamily="49" charset="0"/>
                <a:cs typeface="Consolas" pitchFamily="49" charset="0"/>
              </a:rPr>
              <a:t>  &lt;/head&gt;</a:t>
            </a:r>
          </a:p>
          <a:p>
            <a:pPr marL="0" lvl="2" indent="0">
              <a:buNone/>
            </a:pPr>
            <a:r>
              <a:rPr lang="en-US" sz="2400" dirty="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 &lt;</a:t>
            </a:r>
            <a:r>
              <a:rPr lang="en-US" sz="2400" dirty="0">
                <a:solidFill>
                  <a:srgbClr val="505050"/>
                </a:solidFill>
                <a:latin typeface="Consolas" pitchFamily="49" charset="0"/>
                <a:cs typeface="Consolas" pitchFamily="49" charset="0"/>
              </a:rPr>
              <a:t>body&gt;</a:t>
            </a:r>
          </a:p>
          <a:p>
            <a:pPr marL="228497" lvl="2" indent="0">
              <a:buNone/>
            </a:pPr>
            <a:r>
              <a:rPr lang="en-US" dirty="0" smtClean="0">
                <a:solidFill>
                  <a:srgbClr val="505050"/>
                </a:solidFill>
                <a:latin typeface="Consolas" pitchFamily="49" charset="0"/>
                <a:cs typeface="Consolas" pitchFamily="49" charset="0"/>
              </a:rPr>
              <a:t>	…</a:t>
            </a:r>
          </a:p>
          <a:p>
            <a:pPr marL="228497" lvl="2" indent="0">
              <a:buNone/>
            </a:pPr>
            <a:r>
              <a:rPr lang="en-US" sz="2400" dirty="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Inline JavaScript</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2141618425"/>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src="myscript.js" defer="defer"&gt;&lt;/script&gt;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469537" lvl="1"/>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the Defer Tag When Head Only Option</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2356515952"/>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761037" y="3192462"/>
            <a:ext cx="2286000" cy="4572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src="myscript.js" defer="defer"&gt;&lt;/script&gt;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469537" lvl="1"/>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the Defer Tag When Head Only Option</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3597810420"/>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async src="myscript.js"&gt;&lt;/script&gt;</a:t>
            </a:r>
          </a:p>
          <a:p>
            <a:pPr marL="469537" lvl="1"/>
            <a:r>
              <a:rPr lang="en-US" sz="2400" dirty="0">
                <a:solidFill>
                  <a:srgbClr val="505050"/>
                </a:solidFill>
                <a:latin typeface="Consolas" pitchFamily="49" charset="0"/>
                <a:cs typeface="Consolas" pitchFamily="49" charset="0"/>
              </a:rPr>
              <a:t>&lt;/body&gt;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Asynchronously Download Script</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768664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3/38/Canada_blank_map.svg/496px-Canada_blank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4" y="314324"/>
            <a:ext cx="6670674" cy="645549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3309939" y="5008562"/>
            <a:ext cx="353401" cy="353259"/>
          </a:xfrm>
          <a:prstGeom prst="ellipse">
            <a:avLst/>
          </a:prstGeom>
          <a:solidFill>
            <a:schemeClr val="bg1">
              <a:lumMod val="95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Oval 3"/>
          <p:cNvSpPr/>
          <p:nvPr/>
        </p:nvSpPr>
        <p:spPr bwMode="auto">
          <a:xfrm>
            <a:off x="4160837" y="4487862"/>
            <a:ext cx="353401" cy="353259"/>
          </a:xfrm>
          <a:prstGeom prst="ellipse">
            <a:avLst/>
          </a:prstGeom>
          <a:solidFill>
            <a:schemeClr val="bg1">
              <a:lumMod val="95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Freeform 4"/>
          <p:cNvSpPr/>
          <p:nvPr/>
        </p:nvSpPr>
        <p:spPr>
          <a:xfrm rot="3686098">
            <a:off x="3536726" y="4187398"/>
            <a:ext cx="368195" cy="916236"/>
          </a:xfrm>
          <a:custGeom>
            <a:avLst/>
            <a:gdLst>
              <a:gd name="connsiteX0" fmla="*/ 329732 w 361630"/>
              <a:gd name="connsiteY0" fmla="*/ 2169042 h 2169042"/>
              <a:gd name="connsiteX1" fmla="*/ 123 w 361630"/>
              <a:gd name="connsiteY1" fmla="*/ 903768 h 2169042"/>
              <a:gd name="connsiteX2" fmla="*/ 361630 w 361630"/>
              <a:gd name="connsiteY2" fmla="*/ 0 h 2169042"/>
            </a:gdLst>
            <a:ahLst/>
            <a:cxnLst>
              <a:cxn ang="0">
                <a:pos x="connsiteX0" y="connsiteY0"/>
              </a:cxn>
              <a:cxn ang="0">
                <a:pos x="connsiteX1" y="connsiteY1"/>
              </a:cxn>
              <a:cxn ang="0">
                <a:pos x="connsiteX2" y="connsiteY2"/>
              </a:cxn>
            </a:cxnLst>
            <a:rect l="l" t="t" r="r" b="b"/>
            <a:pathLst>
              <a:path w="361630" h="2169042">
                <a:moveTo>
                  <a:pt x="329732" y="2169042"/>
                </a:moveTo>
                <a:cubicBezTo>
                  <a:pt x="162269" y="1717158"/>
                  <a:pt x="-5193" y="1265275"/>
                  <a:pt x="123" y="903768"/>
                </a:cubicBezTo>
                <a:cubicBezTo>
                  <a:pt x="5439" y="542261"/>
                  <a:pt x="183534" y="271130"/>
                  <a:pt x="361630" y="0"/>
                </a:cubicBezTo>
              </a:path>
            </a:pathLst>
          </a:custGeom>
          <a:ln w="444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a:endParaRPr lang="en-US" dirty="0"/>
          </a:p>
        </p:txBody>
      </p:sp>
      <p:sp>
        <p:nvSpPr>
          <p:cNvPr id="6" name="Freeform 5"/>
          <p:cNvSpPr/>
          <p:nvPr/>
        </p:nvSpPr>
        <p:spPr>
          <a:xfrm rot="14486098">
            <a:off x="3903241" y="4731043"/>
            <a:ext cx="368195" cy="916236"/>
          </a:xfrm>
          <a:custGeom>
            <a:avLst/>
            <a:gdLst>
              <a:gd name="connsiteX0" fmla="*/ 329732 w 361630"/>
              <a:gd name="connsiteY0" fmla="*/ 2169042 h 2169042"/>
              <a:gd name="connsiteX1" fmla="*/ 123 w 361630"/>
              <a:gd name="connsiteY1" fmla="*/ 903768 h 2169042"/>
              <a:gd name="connsiteX2" fmla="*/ 361630 w 361630"/>
              <a:gd name="connsiteY2" fmla="*/ 0 h 2169042"/>
            </a:gdLst>
            <a:ahLst/>
            <a:cxnLst>
              <a:cxn ang="0">
                <a:pos x="connsiteX0" y="connsiteY0"/>
              </a:cxn>
              <a:cxn ang="0">
                <a:pos x="connsiteX1" y="connsiteY1"/>
              </a:cxn>
              <a:cxn ang="0">
                <a:pos x="connsiteX2" y="connsiteY2"/>
              </a:cxn>
            </a:cxnLst>
            <a:rect l="l" t="t" r="r" b="b"/>
            <a:pathLst>
              <a:path w="361630" h="2169042">
                <a:moveTo>
                  <a:pt x="329732" y="2169042"/>
                </a:moveTo>
                <a:cubicBezTo>
                  <a:pt x="162269" y="1717158"/>
                  <a:pt x="-5193" y="1265275"/>
                  <a:pt x="123" y="903768"/>
                </a:cubicBezTo>
                <a:cubicBezTo>
                  <a:pt x="5439" y="542261"/>
                  <a:pt x="183534" y="271130"/>
                  <a:pt x="361630" y="0"/>
                </a:cubicBezTo>
              </a:path>
            </a:pathLst>
          </a:custGeom>
          <a:ln w="444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a:endParaRPr lang="en-US" dirty="0"/>
          </a:p>
        </p:txBody>
      </p:sp>
    </p:spTree>
    <p:extLst>
      <p:ext uri="{BB962C8B-B14F-4D97-AF65-F5344CB8AC3E}">
        <p14:creationId xmlns:p14="http://schemas.microsoft.com/office/powerpoint/2010/main" val="3689337936"/>
      </p:ext>
    </p:extLst>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722562" y="5392737"/>
            <a:ext cx="990600" cy="4572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7385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async src="myscript.js"&gt;&lt;/script&gt;</a:t>
            </a:r>
          </a:p>
          <a:p>
            <a:pPr marL="469537" lvl="1"/>
            <a:r>
              <a:rPr lang="en-US" sz="2400" dirty="0">
                <a:solidFill>
                  <a:srgbClr val="505050"/>
                </a:solidFill>
                <a:latin typeface="Consolas" pitchFamily="49" charset="0"/>
                <a:cs typeface="Consolas" pitchFamily="49" charset="0"/>
              </a:rPr>
              <a:t>&lt;/body&gt;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Asynchronously Download Script</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675481225"/>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5922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src="jquery.js" … &gt;&lt;/script&gt;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src="myscript.js" … &gt;&lt;/script&gt; </a:t>
            </a:r>
          </a:p>
          <a:p>
            <a:pPr marL="228497" lvl="2" indent="0">
              <a:buNone/>
            </a:pPr>
            <a:r>
              <a:rPr lang="en-US" dirty="0" smtClean="0">
                <a:solidFill>
                  <a:srgbClr val="505050"/>
                </a:solidFill>
                <a:latin typeface="Consolas" pitchFamily="49" charset="0"/>
                <a:cs typeface="Consolas" pitchFamily="49" charset="0"/>
              </a:rPr>
              <a:t>	&lt;script src="navigation.js" … &gt;&lt;/script&gt;</a:t>
            </a:r>
          </a:p>
          <a:p>
            <a:pPr marL="228497" lvl="2" indent="0">
              <a:buNone/>
            </a:pPr>
            <a:r>
              <a:rPr lang="en-US" dirty="0" smtClean="0">
                <a:solidFill>
                  <a:srgbClr val="505050"/>
                </a:solidFill>
                <a:latin typeface="Consolas" pitchFamily="49" charset="0"/>
                <a:cs typeface="Consolas" pitchFamily="49" charset="0"/>
              </a:rPr>
              <a:t>	&lt;script src="jquery.js" … &gt;&lt;/script&gt;</a:t>
            </a:r>
          </a:p>
          <a:p>
            <a:pPr marL="469537" lvl="1"/>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Remove Duplicate Code</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1733586788"/>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70012" y="5707062"/>
            <a:ext cx="6248400" cy="3810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1341437" y="4411662"/>
            <a:ext cx="6248400" cy="3810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5922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a:t>
            </a:r>
            <a:endParaRPr lang="en-US" dirty="0">
              <a:solidFill>
                <a:srgbClr val="505050"/>
              </a:solidFill>
              <a:latin typeface="Consolas" pitchFamily="49" charset="0"/>
              <a:cs typeface="Consolas" pitchFamily="49" charset="0"/>
            </a:endParaRP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src="jquery.js" … &gt;&lt;/script&gt;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script src="myscript.js" … &gt;&lt;/script&gt; </a:t>
            </a:r>
          </a:p>
          <a:p>
            <a:pPr marL="228497" lvl="2" indent="0">
              <a:buNone/>
            </a:pPr>
            <a:r>
              <a:rPr lang="en-US" dirty="0" smtClean="0">
                <a:solidFill>
                  <a:srgbClr val="505050"/>
                </a:solidFill>
                <a:latin typeface="Consolas" pitchFamily="49" charset="0"/>
                <a:cs typeface="Consolas" pitchFamily="49" charset="0"/>
              </a:rPr>
              <a:t>	&lt;script src="navigation.js" … &gt;&lt;/script&gt;</a:t>
            </a:r>
          </a:p>
          <a:p>
            <a:pPr marL="228497" lvl="2" indent="0">
              <a:buNone/>
            </a:pPr>
            <a:r>
              <a:rPr lang="en-US" dirty="0" smtClean="0">
                <a:solidFill>
                  <a:srgbClr val="505050"/>
                </a:solidFill>
                <a:latin typeface="Consolas" pitchFamily="49" charset="0"/>
                <a:cs typeface="Consolas" pitchFamily="49" charset="0"/>
              </a:rPr>
              <a:t>	&lt;script src="jquery.js" … &gt;&lt;/script&gt;</a:t>
            </a:r>
          </a:p>
          <a:p>
            <a:pPr marL="469537" lvl="1"/>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Remove Duplicate Code</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698886511"/>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Remove Duplicate </a:t>
            </a:r>
            <a:r>
              <a:rPr lang="en-US" dirty="0" smtClean="0">
                <a:solidFill>
                  <a:srgbClr val="505050"/>
                </a:solidFill>
              </a:rPr>
              <a:t>Code</a:t>
            </a:r>
            <a:br>
              <a:rPr lang="en-US" dirty="0" smtClean="0">
                <a:solidFill>
                  <a:srgbClr val="505050"/>
                </a:solidFill>
              </a:rPr>
            </a:br>
            <a:r>
              <a:rPr lang="en-US" sz="2900" i="1" dirty="0">
                <a:solidFill>
                  <a:schemeClr val="tx2"/>
                </a:solidFill>
              </a:rPr>
              <a:t>Efficiently Structure Markup</a:t>
            </a:r>
            <a:endParaRPr sz="2900" b="1" i="1" dirty="0">
              <a:solidFill>
                <a:schemeClr val="tx2"/>
              </a:solidFill>
            </a:endParaRPr>
          </a:p>
        </p:txBody>
      </p:sp>
      <p:sp>
        <p:nvSpPr>
          <p:cNvPr id="9" name="TextBox 8"/>
          <p:cNvSpPr txBox="1"/>
          <p:nvPr/>
        </p:nvSpPr>
        <p:spPr>
          <a:xfrm>
            <a:off x="3703637" y="2278062"/>
            <a:ext cx="4996350" cy="3200876"/>
          </a:xfrm>
          <a:prstGeom prst="rect">
            <a:avLst/>
          </a:prstGeom>
          <a:noFill/>
        </p:spPr>
        <p:txBody>
          <a:bodyPr wrap="square" lIns="0" tIns="0" rIns="0" bIns="0" rtlCol="0">
            <a:spAutoFit/>
          </a:bodyPr>
          <a:lstStyle/>
          <a:p>
            <a:pPr algn="ctr"/>
            <a:r>
              <a:rPr lang="en-US" sz="16000" dirty="0" smtClean="0">
                <a:solidFill>
                  <a:schemeClr val="tx2"/>
                </a:solidFill>
                <a:latin typeface="+mj-lt"/>
              </a:rPr>
              <a:t>52%</a:t>
            </a:r>
            <a:endParaRPr lang="en-US" sz="16000" dirty="0">
              <a:solidFill>
                <a:schemeClr val="tx2"/>
              </a:solidFill>
              <a:latin typeface="+mj-lt"/>
            </a:endParaRPr>
          </a:p>
          <a:p>
            <a:pPr algn="ctr"/>
            <a:r>
              <a:rPr lang="en-US" sz="2400" dirty="0">
                <a:solidFill>
                  <a:srgbClr val="505050"/>
                </a:solidFill>
                <a:latin typeface="+mj-lt"/>
              </a:rPr>
              <a:t>of the pages on the </a:t>
            </a:r>
            <a:r>
              <a:rPr lang="en-US" sz="2400" dirty="0" smtClean="0">
                <a:solidFill>
                  <a:srgbClr val="505050"/>
                </a:solidFill>
                <a:latin typeface="+mj-lt"/>
              </a:rPr>
              <a:t>web</a:t>
            </a:r>
          </a:p>
          <a:p>
            <a:pPr algn="ctr"/>
            <a:r>
              <a:rPr lang="en-US" sz="2400" dirty="0" smtClean="0">
                <a:solidFill>
                  <a:srgbClr val="505050"/>
                </a:solidFill>
                <a:latin typeface="+mj-lt"/>
              </a:rPr>
              <a:t>have </a:t>
            </a:r>
            <a:r>
              <a:rPr lang="en-US" sz="2400" dirty="0">
                <a:solidFill>
                  <a:srgbClr val="505050"/>
                </a:solidFill>
                <a:latin typeface="+mj-lt"/>
              </a:rPr>
              <a:t>duplicate code</a:t>
            </a:r>
          </a:p>
        </p:txBody>
      </p:sp>
    </p:spTree>
    <p:extLst>
      <p:ext uri="{BB962C8B-B14F-4D97-AF65-F5344CB8AC3E}">
        <p14:creationId xmlns:p14="http://schemas.microsoft.com/office/powerpoint/2010/main" val="3313923861"/>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8909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dirty="0">
                <a:solidFill>
                  <a:srgbClr val="505050"/>
                </a:solidFill>
                <a:latin typeface="Consolas" pitchFamily="49" charset="0"/>
                <a:cs typeface="Consolas" pitchFamily="49" charset="0"/>
              </a:rPr>
              <a:t>&lt;script src="jquery.js" … &gt;&lt;/script&gt;</a:t>
            </a:r>
          </a:p>
          <a:p>
            <a:pPr marL="0" lvl="2" indent="0">
              <a:buNone/>
            </a:pPr>
            <a:r>
              <a:rPr lang="en-US" dirty="0">
                <a:solidFill>
                  <a:srgbClr val="505050"/>
                </a:solidFill>
                <a:latin typeface="Consolas" pitchFamily="49" charset="0"/>
                <a:cs typeface="Consolas" pitchFamily="49" charset="0"/>
              </a:rPr>
              <a:t>&lt;script src="prototype.js" … &gt;&lt;/script&gt;</a:t>
            </a:r>
          </a:p>
          <a:p>
            <a:pPr marL="0" lvl="2" indent="0">
              <a:buNone/>
            </a:pPr>
            <a:r>
              <a:rPr lang="en-US" dirty="0">
                <a:solidFill>
                  <a:srgbClr val="505050"/>
                </a:solidFill>
                <a:latin typeface="Consolas" pitchFamily="49" charset="0"/>
                <a:cs typeface="Consolas" pitchFamily="49" charset="0"/>
              </a:rPr>
              <a:t>&lt;script src="dojo.js" … &gt;&lt;/script&gt;</a:t>
            </a:r>
          </a:p>
          <a:p>
            <a:pPr marL="0" lvl="2" indent="0">
              <a:buNone/>
            </a:pPr>
            <a:r>
              <a:rPr lang="en-US" dirty="0">
                <a:solidFill>
                  <a:srgbClr val="505050"/>
                </a:solidFill>
                <a:latin typeface="Consolas" pitchFamily="49" charset="0"/>
                <a:cs typeface="Consolas" pitchFamily="49" charset="0"/>
              </a:rPr>
              <a:t>&lt;script src="animater.js" … &gt;&lt;/script&gt;</a:t>
            </a:r>
          </a:p>
          <a:p>
            <a:pPr marL="0" lvl="2" indent="0">
              <a:buNone/>
            </a:pPr>
            <a:r>
              <a:rPr lang="en-US" dirty="0">
                <a:solidFill>
                  <a:srgbClr val="505050"/>
                </a:solidFill>
                <a:latin typeface="Consolas" pitchFamily="49" charset="0"/>
                <a:cs typeface="Consolas" pitchFamily="49" charset="0"/>
              </a:rPr>
              <a:t>&lt;script src="extjs.js" … &gt;&lt;/script&gt;</a:t>
            </a:r>
          </a:p>
          <a:p>
            <a:pPr marL="0" lvl="2" indent="0">
              <a:buNone/>
            </a:pPr>
            <a:r>
              <a:rPr lang="en-US" dirty="0">
                <a:solidFill>
                  <a:srgbClr val="505050"/>
                </a:solidFill>
                <a:latin typeface="Consolas" pitchFamily="49" charset="0"/>
                <a:cs typeface="Consolas" pitchFamily="49" charset="0"/>
              </a:rPr>
              <a:t>&lt;script src="yahooui.js" … &gt;&lt;/script&gt;</a:t>
            </a:r>
          </a:p>
          <a:p>
            <a:pPr marL="0" lvl="2" indent="0">
              <a:buNone/>
            </a:pPr>
            <a:r>
              <a:rPr lang="en-US" dirty="0">
                <a:solidFill>
                  <a:srgbClr val="505050"/>
                </a:solidFill>
                <a:latin typeface="Consolas" pitchFamily="49" charset="0"/>
                <a:cs typeface="Consolas" pitchFamily="49" charset="0"/>
              </a:rPr>
              <a:t>&lt;script src="mochikit.js" … &gt;&lt;/script&gt;</a:t>
            </a:r>
          </a:p>
          <a:p>
            <a:pPr marL="0" lvl="2" indent="0">
              <a:buNone/>
            </a:pPr>
            <a:r>
              <a:rPr lang="en-US" dirty="0">
                <a:solidFill>
                  <a:srgbClr val="505050"/>
                </a:solidFill>
                <a:latin typeface="Consolas" pitchFamily="49" charset="0"/>
                <a:cs typeface="Consolas" pitchFamily="49" charset="0"/>
              </a:rPr>
              <a:t>&lt;script src="lightbox.js" … &gt;&lt;/script&gt;</a:t>
            </a:r>
          </a:p>
          <a:p>
            <a:pPr marL="0" lvl="2" indent="0">
              <a:buNone/>
            </a:pPr>
            <a:r>
              <a:rPr lang="en-US" dirty="0">
                <a:solidFill>
                  <a:srgbClr val="505050"/>
                </a:solidFill>
                <a:latin typeface="Consolas" pitchFamily="49" charset="0"/>
                <a:cs typeface="Consolas" pitchFamily="49" charset="0"/>
              </a:rPr>
              <a:t>&lt;script src="jslibs.js" … &gt;&lt;/script&gt;</a:t>
            </a:r>
          </a:p>
          <a:p>
            <a:pPr marL="0" lvl="2" indent="0">
              <a:buNone/>
            </a:pPr>
            <a:r>
              <a:rPr lang="en-US" dirty="0" smtClean="0">
                <a:solidFill>
                  <a:srgbClr val="505050"/>
                </a:solidFill>
                <a:latin typeface="Consolas" pitchFamily="49" charset="0"/>
                <a:cs typeface="Consolas" pitchFamily="49" charset="0"/>
              </a:rPr>
              <a:t>&lt;</a:t>
            </a:r>
            <a:r>
              <a:rPr lang="en-US" dirty="0">
                <a:solidFill>
                  <a:srgbClr val="505050"/>
                </a:solidFill>
                <a:latin typeface="Consolas" pitchFamily="49" charset="0"/>
                <a:cs typeface="Consolas" pitchFamily="49" charset="0"/>
              </a:rPr>
              <a:t>script src=“gsel.js" … &gt;&lt;/script&gt;</a:t>
            </a:r>
          </a:p>
          <a:p>
            <a:pPr marL="0" lvl="2" indent="0">
              <a:buNone/>
            </a:pPr>
            <a:r>
              <a:rPr lang="en-US" dirty="0" smtClean="0">
                <a:solidFill>
                  <a:srgbClr val="505050"/>
                </a:solidFill>
                <a:latin typeface="Consolas" pitchFamily="49" charset="0"/>
                <a:cs typeface="Consolas" pitchFamily="49" charset="0"/>
              </a:rPr>
              <a:t>…</a:t>
            </a:r>
            <a:endParaRPr lang="en-US" dirty="0">
              <a:solidFill>
                <a:srgbClr val="505050"/>
              </a:solidFill>
              <a:latin typeface="Consolas" pitchFamily="49" charset="0"/>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Standardize on a Single Framework</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785567870"/>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8909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dirty="0">
                <a:solidFill>
                  <a:srgbClr val="505050"/>
                </a:solidFill>
                <a:latin typeface="Consolas" pitchFamily="49" charset="0"/>
                <a:cs typeface="Consolas" pitchFamily="49" charset="0"/>
              </a:rPr>
              <a:t>&lt;script src="facebookconnect.js" … &gt;&lt;/script&gt;</a:t>
            </a:r>
          </a:p>
          <a:p>
            <a:pPr marL="0" lvl="2" indent="0">
              <a:buNone/>
            </a:pPr>
            <a:r>
              <a:rPr lang="en-US" dirty="0">
                <a:solidFill>
                  <a:srgbClr val="505050"/>
                </a:solidFill>
                <a:latin typeface="Consolas" pitchFamily="49" charset="0"/>
                <a:cs typeface="Consolas" pitchFamily="49" charset="0"/>
              </a:rPr>
              <a:t>&lt;script src="facebooklike.js" … &gt;&lt;/script&gt;</a:t>
            </a:r>
          </a:p>
          <a:p>
            <a:pPr marL="0" lvl="2" indent="0">
              <a:buNone/>
            </a:pPr>
            <a:r>
              <a:rPr lang="en-US" dirty="0">
                <a:solidFill>
                  <a:srgbClr val="505050"/>
                </a:solidFill>
                <a:latin typeface="Consolas" pitchFamily="49" charset="0"/>
                <a:cs typeface="Consolas" pitchFamily="49" charset="0"/>
              </a:rPr>
              <a:t>&lt;script src="facebookstats.js" … &gt;&lt;/script&gt;</a:t>
            </a:r>
          </a:p>
          <a:p>
            <a:pPr marL="0" lvl="2" indent="0">
              <a:buNone/>
            </a:pPr>
            <a:r>
              <a:rPr lang="en-US" dirty="0">
                <a:solidFill>
                  <a:srgbClr val="505050"/>
                </a:solidFill>
                <a:latin typeface="Consolas" pitchFamily="49" charset="0"/>
                <a:cs typeface="Consolas" pitchFamily="49" charset="0"/>
              </a:rPr>
              <a:t>&lt;script src="tweetmeme.js" … &gt;&lt;/script&gt;</a:t>
            </a:r>
          </a:p>
          <a:p>
            <a:pPr marL="0" lvl="2" indent="0">
              <a:buNone/>
            </a:pPr>
            <a:r>
              <a:rPr lang="en-US" dirty="0">
                <a:solidFill>
                  <a:srgbClr val="505050"/>
                </a:solidFill>
                <a:latin typeface="Consolas" pitchFamily="49" charset="0"/>
                <a:cs typeface="Consolas" pitchFamily="49" charset="0"/>
              </a:rPr>
              <a:t>&lt;script src="tweeter.js" … &gt;&lt;/script&gt;</a:t>
            </a:r>
          </a:p>
          <a:p>
            <a:pPr marL="0" lvl="2" indent="0">
              <a:buNone/>
            </a:pPr>
            <a:r>
              <a:rPr lang="en-US" dirty="0">
                <a:solidFill>
                  <a:srgbClr val="505050"/>
                </a:solidFill>
                <a:latin typeface="Consolas" pitchFamily="49" charset="0"/>
                <a:cs typeface="Consolas" pitchFamily="49" charset="0"/>
              </a:rPr>
              <a:t>&lt;script src="tweetingly.js" … &gt;&lt;/script&gt;</a:t>
            </a:r>
          </a:p>
          <a:p>
            <a:pPr marL="0" lvl="2" indent="0">
              <a:buNone/>
            </a:pPr>
            <a:r>
              <a:rPr lang="en-US" dirty="0">
                <a:solidFill>
                  <a:srgbClr val="505050"/>
                </a:solidFill>
                <a:latin typeface="Consolas" pitchFamily="49" charset="0"/>
                <a:cs typeface="Consolas" pitchFamily="49" charset="0"/>
              </a:rPr>
              <a:t>&lt;script src="googleanalytics.js" … &gt;&lt;/script&gt;</a:t>
            </a:r>
          </a:p>
          <a:p>
            <a:pPr marL="0" lvl="2" indent="0">
              <a:buNone/>
            </a:pPr>
            <a:r>
              <a:rPr lang="en-US" dirty="0">
                <a:solidFill>
                  <a:srgbClr val="505050"/>
                </a:solidFill>
                <a:latin typeface="Consolas" pitchFamily="49" charset="0"/>
                <a:cs typeface="Consolas" pitchFamily="49" charset="0"/>
              </a:rPr>
              <a:t>&lt;script src="doubleclick.js" … &gt;&lt;/script&gt;</a:t>
            </a:r>
          </a:p>
          <a:p>
            <a:pPr marL="0" lvl="2" indent="0">
              <a:buNone/>
            </a:pPr>
            <a:r>
              <a:rPr lang="en-US" dirty="0">
                <a:solidFill>
                  <a:srgbClr val="505050"/>
                </a:solidFill>
                <a:latin typeface="Consolas" pitchFamily="49" charset="0"/>
                <a:cs typeface="Consolas" pitchFamily="49" charset="0"/>
              </a:rPr>
              <a:t>&lt;script src="monitor.js" … &gt;&lt;/script&gt;</a:t>
            </a:r>
          </a:p>
          <a:p>
            <a:pPr marL="0" lvl="2" indent="0">
              <a:buNone/>
            </a:pPr>
            <a:r>
              <a:rPr lang="en-US" dirty="0">
                <a:solidFill>
                  <a:srgbClr val="505050"/>
                </a:solidFill>
                <a:latin typeface="Consolas" pitchFamily="49" charset="0"/>
                <a:cs typeface="Consolas" pitchFamily="49" charset="0"/>
              </a:rPr>
              <a:t>&lt;script src="digg.js" … &gt;&lt;/script&gt;</a:t>
            </a:r>
          </a:p>
          <a:p>
            <a:pPr marL="0" lvl="2" indent="0">
              <a:buNone/>
            </a:pPr>
            <a:r>
              <a:rPr lang="en-US" dirty="0" smtClean="0">
                <a:solidFill>
                  <a:srgbClr val="505050"/>
                </a:solidFill>
                <a:latin typeface="Consolas" pitchFamily="49" charset="0"/>
                <a:cs typeface="Consolas" pitchFamily="49" charset="0"/>
              </a:rPr>
              <a:t>…</a:t>
            </a:r>
            <a:r>
              <a:rPr lang="en-US" dirty="0">
                <a:solidFill>
                  <a:srgbClr val="505050"/>
                </a:solidFill>
                <a:latin typeface="Consolas" pitchFamily="49" charset="0"/>
                <a:cs typeface="Consolas" pitchFamily="49" charset="0"/>
              </a:rPr>
              <a:t/>
            </a:r>
            <a:br>
              <a:rPr lang="en-US" dirty="0">
                <a:solidFill>
                  <a:srgbClr val="505050"/>
                </a:solidFill>
                <a:latin typeface="Consolas" pitchFamily="49" charset="0"/>
                <a:cs typeface="Consolas" pitchFamily="49" charset="0"/>
              </a:rPr>
            </a:br>
            <a:endParaRPr lang="en-US" dirty="0">
              <a:solidFill>
                <a:srgbClr val="505050"/>
              </a:solidFill>
              <a:latin typeface="Consolas" pitchFamily="49" charset="0"/>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Don’t Include Script To Be Cool</a:t>
            </a:r>
            <a:br>
              <a:rPr lang="en-US" dirty="0">
                <a:solidFill>
                  <a:srgbClr val="505050"/>
                </a:solidFill>
              </a:rPr>
            </a:br>
            <a:r>
              <a:rPr lang="en-US" sz="2900" i="1" dirty="0">
                <a:solidFill>
                  <a:schemeClr val="tx2"/>
                </a:solidFill>
              </a:rPr>
              <a:t>Efficiently Structure Markup</a:t>
            </a:r>
            <a:endParaRPr lang="en-US" sz="2900" b="1" i="1" dirty="0">
              <a:solidFill>
                <a:schemeClr val="tx2"/>
              </a:solidFill>
            </a:endParaRPr>
          </a:p>
        </p:txBody>
      </p:sp>
    </p:spTree>
    <p:extLst>
      <p:ext uri="{BB962C8B-B14F-4D97-AF65-F5344CB8AC3E}">
        <p14:creationId xmlns:p14="http://schemas.microsoft.com/office/powerpoint/2010/main" val="1835935783"/>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9"/>
            <a:ext cx="11375536" cy="1246495"/>
          </a:xfrm>
        </p:spPr>
        <p:txBody>
          <a:bodyPr/>
          <a:lstStyle/>
          <a:p>
            <a:r>
              <a:rPr lang="en-US" dirty="0">
                <a:solidFill>
                  <a:schemeClr val="tx2"/>
                </a:solidFill>
              </a:rPr>
              <a:t>Principle </a:t>
            </a:r>
            <a:r>
              <a:rPr lang="en-US" dirty="0" smtClean="0">
                <a:solidFill>
                  <a:schemeClr val="tx2"/>
                </a:solidFill>
              </a:rPr>
              <a:t>#4:</a:t>
            </a:r>
            <a:r>
              <a:rPr lang="en-US" dirty="0">
                <a:solidFill>
                  <a:schemeClr val="tx2"/>
                </a:solidFill>
              </a:rPr>
              <a:t/>
            </a:r>
            <a:br>
              <a:rPr lang="en-US" dirty="0">
                <a:solidFill>
                  <a:schemeClr val="tx2"/>
                </a:solidFill>
              </a:rPr>
            </a:br>
            <a:r>
              <a:rPr lang="en-US" sz="3200" dirty="0">
                <a:solidFill>
                  <a:srgbClr val="505050"/>
                </a:solidFill>
              </a:rPr>
              <a:t>Optimize Media Usage</a:t>
            </a:r>
          </a:p>
        </p:txBody>
      </p:sp>
    </p:spTree>
    <p:extLst>
      <p:ext uri="{BB962C8B-B14F-4D97-AF65-F5344CB8AC3E}">
        <p14:creationId xmlns:p14="http://schemas.microsoft.com/office/powerpoint/2010/main" val="3453812565"/>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Minimize Number of Images</a:t>
            </a:r>
            <a:r>
              <a:rPr lang="en-US" dirty="0" smtClean="0">
                <a:solidFill>
                  <a:srgbClr val="505050"/>
                </a:solidFill>
              </a:rPr>
              <a:t/>
            </a:r>
            <a:br>
              <a:rPr lang="en-US" dirty="0" smtClean="0">
                <a:solidFill>
                  <a:srgbClr val="505050"/>
                </a:solidFill>
              </a:rPr>
            </a:br>
            <a:r>
              <a:rPr lang="en-US" sz="2900" i="1" dirty="0">
                <a:solidFill>
                  <a:schemeClr val="tx2"/>
                </a:solidFill>
              </a:rPr>
              <a:t>Optimize Media Usage</a:t>
            </a:r>
            <a:endParaRPr sz="2900" b="1" i="1" dirty="0">
              <a:solidFill>
                <a:schemeClr val="tx2"/>
              </a:solidFill>
            </a:endParaRPr>
          </a:p>
        </p:txBody>
      </p:sp>
      <p:graphicFrame>
        <p:nvGraphicFramePr>
          <p:cNvPr id="7" name="Chart 6"/>
          <p:cNvGraphicFramePr/>
          <p:nvPr>
            <p:extLst>
              <p:ext uri="{D42A27DB-BD31-4B8C-83A1-F6EECF244321}">
                <p14:modId xmlns:p14="http://schemas.microsoft.com/office/powerpoint/2010/main" val="449086725"/>
              </p:ext>
            </p:extLst>
          </p:nvPr>
        </p:nvGraphicFramePr>
        <p:xfrm>
          <a:off x="3185936" y="2098358"/>
          <a:ext cx="6064609" cy="3963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328082"/>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Minimize Number of Images</a:t>
            </a:r>
            <a:r>
              <a:rPr lang="en-US" dirty="0" smtClean="0">
                <a:solidFill>
                  <a:srgbClr val="505050"/>
                </a:solidFill>
              </a:rPr>
              <a:t/>
            </a:r>
            <a:br>
              <a:rPr lang="en-US" dirty="0" smtClean="0">
                <a:solidFill>
                  <a:srgbClr val="505050"/>
                </a:solidFill>
              </a:rPr>
            </a:br>
            <a:r>
              <a:rPr lang="en-US" sz="2900" i="1" dirty="0">
                <a:solidFill>
                  <a:schemeClr val="tx2"/>
                </a:solidFill>
              </a:rPr>
              <a:t>Optimize Media Usage</a:t>
            </a:r>
            <a:endParaRPr sz="2900" b="1" i="1" dirty="0">
              <a:solidFill>
                <a:schemeClr val="tx2"/>
              </a:solidFill>
            </a:endParaRPr>
          </a:p>
        </p:txBody>
      </p:sp>
      <p:sp>
        <p:nvSpPr>
          <p:cNvPr id="9" name="TextBox 8"/>
          <p:cNvSpPr txBox="1"/>
          <p:nvPr/>
        </p:nvSpPr>
        <p:spPr>
          <a:xfrm>
            <a:off x="3703637" y="2278062"/>
            <a:ext cx="4996350" cy="3200876"/>
          </a:xfrm>
          <a:prstGeom prst="rect">
            <a:avLst/>
          </a:prstGeom>
          <a:noFill/>
        </p:spPr>
        <p:txBody>
          <a:bodyPr wrap="square" lIns="0" tIns="0" rIns="0" bIns="0" rtlCol="0">
            <a:spAutoFit/>
          </a:bodyPr>
          <a:lstStyle/>
          <a:p>
            <a:pPr algn="ctr"/>
            <a:r>
              <a:rPr lang="en-US" sz="16000" dirty="0" smtClean="0">
                <a:solidFill>
                  <a:schemeClr val="tx2"/>
                </a:solidFill>
                <a:latin typeface="+mj-lt"/>
              </a:rPr>
              <a:t>58</a:t>
            </a:r>
            <a:endParaRPr lang="en-US" sz="16000" dirty="0">
              <a:solidFill>
                <a:schemeClr val="tx2"/>
              </a:solidFill>
              <a:latin typeface="+mj-lt"/>
            </a:endParaRPr>
          </a:p>
          <a:p>
            <a:pPr algn="ctr"/>
            <a:r>
              <a:rPr lang="en-US" sz="2400" dirty="0">
                <a:solidFill>
                  <a:srgbClr val="505050"/>
                </a:solidFill>
                <a:latin typeface="+mj-lt"/>
              </a:rPr>
              <a:t>average number </a:t>
            </a:r>
            <a:r>
              <a:rPr lang="en-US" sz="2400" dirty="0" smtClean="0">
                <a:solidFill>
                  <a:srgbClr val="505050"/>
                </a:solidFill>
                <a:latin typeface="+mj-lt"/>
              </a:rPr>
              <a:t>of media </a:t>
            </a:r>
            <a:r>
              <a:rPr lang="en-US" sz="2400" dirty="0">
                <a:solidFill>
                  <a:srgbClr val="505050"/>
                </a:solidFill>
                <a:latin typeface="+mj-lt"/>
              </a:rPr>
              <a:t>resources on the </a:t>
            </a:r>
            <a:r>
              <a:rPr lang="en-US" sz="2400" dirty="0" smtClean="0">
                <a:solidFill>
                  <a:srgbClr val="505050"/>
                </a:solidFill>
                <a:latin typeface="+mj-lt"/>
              </a:rPr>
              <a:t>top 100,000 </a:t>
            </a:r>
            <a:r>
              <a:rPr lang="en-US" sz="2400" dirty="0">
                <a:solidFill>
                  <a:srgbClr val="505050"/>
                </a:solidFill>
                <a:latin typeface="+mj-lt"/>
              </a:rPr>
              <a:t>web sites</a:t>
            </a:r>
          </a:p>
        </p:txBody>
      </p:sp>
    </p:spTree>
    <p:extLst>
      <p:ext uri="{BB962C8B-B14F-4D97-AF65-F5344CB8AC3E}">
        <p14:creationId xmlns:p14="http://schemas.microsoft.com/office/powerpoint/2010/main" val="2453231935"/>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Avoid Death by 1,000 Images</a:t>
            </a:r>
            <a:r>
              <a:rPr lang="en-US" dirty="0" smtClean="0">
                <a:solidFill>
                  <a:srgbClr val="505050"/>
                </a:solidFill>
              </a:rPr>
              <a:t/>
            </a:r>
            <a:br>
              <a:rPr lang="en-US" dirty="0" smtClean="0">
                <a:solidFill>
                  <a:srgbClr val="505050"/>
                </a:solidFill>
              </a:rPr>
            </a:br>
            <a:r>
              <a:rPr lang="en-US" sz="2900" i="1" dirty="0">
                <a:solidFill>
                  <a:schemeClr val="tx2"/>
                </a:solidFill>
              </a:rPr>
              <a:t>Optimize Media Usage</a:t>
            </a:r>
            <a:endParaRPr sz="2900" b="1" i="1" dirty="0">
              <a:solidFill>
                <a:schemeClr val="tx2"/>
              </a:solidFill>
            </a:endParaRPr>
          </a:p>
        </p:txBody>
      </p:sp>
      <p:pic>
        <p:nvPicPr>
          <p:cNvPr id="4" name="Picture 4" descr="C:\Users\Jason\Desktop\Soci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591" y="2098360"/>
            <a:ext cx="8784157" cy="387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1119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467" y="2835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862795"/>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9671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Consolas" pitchFamily="49" charset="0"/>
                <a:cs typeface="Consolas" pitchFamily="49" charset="0"/>
              </a:rPr>
              <a:t>&lt;img src="twitter.png" width="40" height="40" /&gt;</a:t>
            </a:r>
          </a:p>
          <a:p>
            <a:pPr marL="0" lvl="2" indent="0">
              <a:buNone/>
            </a:pPr>
            <a:r>
              <a:rPr lang="en-US" sz="2000" dirty="0">
                <a:latin typeface="Consolas" pitchFamily="49" charset="0"/>
                <a:cs typeface="Consolas" pitchFamily="49" charset="0"/>
              </a:rPr>
              <a:t>&lt;img src="facebook.png" width="40" height="40" /&gt;</a:t>
            </a:r>
          </a:p>
          <a:p>
            <a:pPr marL="0" lvl="2" indent="0">
              <a:buNone/>
            </a:pPr>
            <a:r>
              <a:rPr lang="en-US" sz="2000" dirty="0">
                <a:latin typeface="Consolas" pitchFamily="49" charset="0"/>
                <a:cs typeface="Consolas" pitchFamily="49" charset="0"/>
              </a:rPr>
              <a:t>&lt;img src="linkedin.png" width="40" height="40" /&gt;</a:t>
            </a:r>
          </a:p>
          <a:p>
            <a:pPr marL="0" lvl="2" indent="0">
              <a:buNone/>
            </a:pPr>
            <a:r>
              <a:rPr lang="en-US" sz="2000" dirty="0">
                <a:latin typeface="Consolas" pitchFamily="49" charset="0"/>
                <a:cs typeface="Consolas" pitchFamily="49" charset="0"/>
              </a:rPr>
              <a:t>&lt;img src="slashdot.png" width="40" height="40" /&gt;</a:t>
            </a:r>
          </a:p>
          <a:p>
            <a:pPr marL="0" lvl="2" indent="0">
              <a:buNone/>
            </a:pPr>
            <a:r>
              <a:rPr lang="en-US" sz="2000" dirty="0">
                <a:latin typeface="Consolas" pitchFamily="49" charset="0"/>
                <a:cs typeface="Consolas" pitchFamily="49" charset="0"/>
              </a:rPr>
              <a:t>&lt;img src="digg.png" width="40" height="40" /&gt;</a:t>
            </a:r>
          </a:p>
          <a:p>
            <a:pPr marL="0" lvl="2" indent="0">
              <a:buNone/>
            </a:pPr>
            <a:r>
              <a:rPr lang="en-US" sz="2000" dirty="0">
                <a:latin typeface="Consolas" pitchFamily="49" charset="0"/>
                <a:cs typeface="Consolas" pitchFamily="49" charset="0"/>
              </a:rPr>
              <a:t>&lt;img src="livemocha.png" width="40" height="40" /&gt;</a:t>
            </a:r>
          </a:p>
          <a:p>
            <a:pPr marL="0" lvl="2" indent="0">
              <a:buNone/>
            </a:pPr>
            <a:r>
              <a:rPr lang="en-US" sz="2000" dirty="0">
                <a:latin typeface="Consolas" pitchFamily="49" charset="0"/>
                <a:cs typeface="Consolas" pitchFamily="49" charset="0"/>
              </a:rPr>
              <a:t>&lt;img src="last.png" width="40" height="40" /&gt;</a:t>
            </a:r>
          </a:p>
          <a:p>
            <a:pPr marL="0" lvl="2" indent="0">
              <a:buNone/>
            </a:pPr>
            <a:r>
              <a:rPr lang="en-US" sz="2000" dirty="0">
                <a:latin typeface="Consolas" pitchFamily="49" charset="0"/>
                <a:cs typeface="Consolas" pitchFamily="49" charset="0"/>
              </a:rPr>
              <a:t>&lt;img src="meetin.png" width="40" height="40" /&gt;</a:t>
            </a:r>
          </a:p>
          <a:p>
            <a:pPr marL="0" lvl="2" indent="0">
              <a:buNone/>
            </a:pPr>
            <a:r>
              <a:rPr lang="en-US" sz="2000" dirty="0">
                <a:latin typeface="Consolas" pitchFamily="49" charset="0"/>
                <a:cs typeface="Consolas" pitchFamily="49" charset="0"/>
              </a:rPr>
              <a:t>&lt;img src="eharmony.png" width="40" height="40" /&gt;</a:t>
            </a:r>
          </a:p>
          <a:p>
            <a:pPr marL="0" lvl="2" indent="0">
              <a:buNone/>
            </a:pPr>
            <a:r>
              <a:rPr lang="en-US" sz="2000" dirty="0">
                <a:latin typeface="Consolas" pitchFamily="49" charset="0"/>
                <a:cs typeface="Consolas" pitchFamily="49" charset="0"/>
              </a:rPr>
              <a:t>&lt;img src="mog.png" width="40" height="40" /&gt;</a:t>
            </a:r>
          </a:p>
          <a:p>
            <a:pPr marL="0" lvl="2" indent="0">
              <a:buNone/>
            </a:pPr>
            <a:r>
              <a:rPr lang="en-US" sz="2000" dirty="0">
                <a:latin typeface="Consolas" pitchFamily="49" charset="0"/>
                <a:cs typeface="Consolas" pitchFamily="49" charset="0"/>
              </a:rPr>
              <a:t>&lt;img src="myspace.png" width="40" height="40" /&gt;</a:t>
            </a:r>
          </a:p>
          <a:p>
            <a:pPr marL="0" lvl="2" indent="0">
              <a:buNone/>
            </a:pPr>
            <a:r>
              <a:rPr lang="en-US" sz="2000" dirty="0">
                <a:latin typeface="Consolas" pitchFamily="49" charset="0"/>
                <a:cs typeface="Consolas" pitchFamily="49" charset="0"/>
              </a:rPr>
              <a:t>&lt;img src="nexopia.png" width="40" height="40" /&gt;</a:t>
            </a:r>
          </a:p>
          <a:p>
            <a:pPr marL="0" lvl="2" indent="0">
              <a:buNone/>
            </a:pPr>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Death by 1,000 Images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2747014873"/>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Image Sprites</a:t>
            </a:r>
            <a:br>
              <a:rPr lang="en-US" dirty="0">
                <a:solidFill>
                  <a:srgbClr val="505050"/>
                </a:solidFill>
              </a:rPr>
            </a:br>
            <a:r>
              <a:rPr lang="en-US" sz="2900" i="1" dirty="0" smtClean="0">
                <a:solidFill>
                  <a:schemeClr val="tx2"/>
                </a:solidFill>
              </a:rPr>
              <a:t>Optimize </a:t>
            </a:r>
            <a:r>
              <a:rPr lang="en-US" sz="2900" i="1" dirty="0">
                <a:solidFill>
                  <a:schemeClr val="tx2"/>
                </a:solidFill>
              </a:rPr>
              <a:t>Media Usage</a:t>
            </a:r>
            <a:endParaRPr lang="en-US" sz="2900" b="1" i="1" dirty="0">
              <a:solidFill>
                <a:schemeClr val="tx2"/>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245" y="2943531"/>
            <a:ext cx="2643439" cy="4462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468245" y="3642982"/>
            <a:ext cx="2643439" cy="0"/>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0276897" y="2913038"/>
            <a:ext cx="0" cy="54715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88559" y="3681054"/>
            <a:ext cx="2441680"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240px</a:t>
            </a:r>
          </a:p>
        </p:txBody>
      </p:sp>
      <p:sp>
        <p:nvSpPr>
          <p:cNvPr id="10" name="TextBox 9"/>
          <p:cNvSpPr txBox="1"/>
          <p:nvPr/>
        </p:nvSpPr>
        <p:spPr>
          <a:xfrm rot="16200000">
            <a:off x="10154805" y="3044906"/>
            <a:ext cx="837804" cy="282627"/>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089" y="2946152"/>
            <a:ext cx="3887410" cy="44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V="1">
            <a:off x="5369870" y="2893452"/>
            <a:ext cx="0" cy="54715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5247781" y="3025321"/>
            <a:ext cx="837804" cy="282627"/>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sp>
        <p:nvSpPr>
          <p:cNvPr id="14" name="TextBox 13"/>
          <p:cNvSpPr txBox="1"/>
          <p:nvPr/>
        </p:nvSpPr>
        <p:spPr>
          <a:xfrm>
            <a:off x="1212675" y="2214933"/>
            <a:ext cx="4439034" cy="446276"/>
          </a:xfrm>
          <a:prstGeom prst="rect">
            <a:avLst/>
          </a:prstGeom>
          <a:noFill/>
        </p:spPr>
        <p:txBody>
          <a:bodyPr wrap="square" lIns="0" tIns="0" rIns="0" bIns="0" rtlCol="0">
            <a:spAutoFit/>
          </a:bodyPr>
          <a:lstStyle/>
          <a:p>
            <a:pPr algn="ctr" defTabSz="932560"/>
            <a:r>
              <a:rPr lang="en-US" sz="2800" dirty="0">
                <a:solidFill>
                  <a:schemeClr val="tx2"/>
                </a:solidFill>
                <a:latin typeface="+mj-lt"/>
              </a:rPr>
              <a:t>Scenario #1 – Multiple Files</a:t>
            </a:r>
          </a:p>
        </p:txBody>
      </p:sp>
      <p:sp>
        <p:nvSpPr>
          <p:cNvPr id="15" name="TextBox 14"/>
          <p:cNvSpPr txBox="1"/>
          <p:nvPr/>
        </p:nvSpPr>
        <p:spPr>
          <a:xfrm>
            <a:off x="6732796" y="2214933"/>
            <a:ext cx="4439034" cy="446276"/>
          </a:xfrm>
          <a:prstGeom prst="rect">
            <a:avLst/>
          </a:prstGeom>
          <a:noFill/>
        </p:spPr>
        <p:txBody>
          <a:bodyPr wrap="square" lIns="0" tIns="0" rIns="0" bIns="0" rtlCol="0">
            <a:spAutoFit/>
          </a:bodyPr>
          <a:lstStyle/>
          <a:p>
            <a:pPr algn="ctr" defTabSz="932560"/>
            <a:r>
              <a:rPr lang="en-US" sz="2800" dirty="0">
                <a:solidFill>
                  <a:schemeClr val="tx2"/>
                </a:solidFill>
                <a:latin typeface="+mj-lt"/>
              </a:rPr>
              <a:t>Scenario #2 - </a:t>
            </a:r>
            <a:r>
              <a:rPr lang="en-US" sz="2800" dirty="0" smtClean="0">
                <a:solidFill>
                  <a:schemeClr val="tx2"/>
                </a:solidFill>
                <a:latin typeface="+mj-lt"/>
              </a:rPr>
              <a:t>Image Sprite</a:t>
            </a:r>
            <a:endParaRPr lang="en-US" sz="2800" dirty="0">
              <a:solidFill>
                <a:schemeClr val="tx2"/>
              </a:solidFill>
              <a:latin typeface="+mj-lt"/>
            </a:endParaRPr>
          </a:p>
        </p:txBody>
      </p:sp>
      <p:grpSp>
        <p:nvGrpSpPr>
          <p:cNvPr id="3" name="Group 2"/>
          <p:cNvGrpSpPr/>
          <p:nvPr/>
        </p:nvGrpSpPr>
        <p:grpSpPr>
          <a:xfrm>
            <a:off x="4541896" y="3574191"/>
            <a:ext cx="838141" cy="416948"/>
            <a:chOff x="4541896" y="3574191"/>
            <a:chExt cx="838141" cy="416948"/>
          </a:xfrm>
        </p:grpSpPr>
        <p:cxnSp>
          <p:nvCxnSpPr>
            <p:cNvPr id="32" name="Straight Arrow Connector 31"/>
            <p:cNvCxnSpPr/>
            <p:nvPr/>
          </p:nvCxnSpPr>
          <p:spPr>
            <a:xfrm rot="5400000" flipV="1">
              <a:off x="4949861" y="3300503"/>
              <a:ext cx="0" cy="54737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41896" y="3708626"/>
              <a:ext cx="838141"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grpSp>
      <p:sp>
        <p:nvSpPr>
          <p:cNvPr id="34" name="TextBox 33"/>
          <p:cNvSpPr txBox="1"/>
          <p:nvPr/>
        </p:nvSpPr>
        <p:spPr>
          <a:xfrm>
            <a:off x="1404711" y="4737697"/>
            <a:ext cx="3668938" cy="1338828"/>
          </a:xfrm>
          <a:prstGeom prst="rect">
            <a:avLst/>
          </a:prstGeom>
          <a:noFill/>
        </p:spPr>
        <p:txBody>
          <a:bodyPr wrap="square" lIns="0" tIns="0" rIns="0" bIns="0" rtlCol="0">
            <a:spAutoFit/>
          </a:bodyPr>
          <a:lstStyle/>
          <a:p>
            <a:pPr algn="ctr" defTabSz="932560"/>
            <a:r>
              <a:rPr lang="en-US" sz="2800" dirty="0">
                <a:solidFill>
                  <a:srgbClr val="505050"/>
                </a:solidFill>
                <a:latin typeface="+mj-lt"/>
              </a:rPr>
              <a:t>6 Images</a:t>
            </a:r>
          </a:p>
          <a:p>
            <a:pPr algn="ctr" defTabSz="932560"/>
            <a:r>
              <a:rPr lang="en-US" sz="2800" dirty="0">
                <a:solidFill>
                  <a:srgbClr val="505050"/>
                </a:solidFill>
                <a:latin typeface="+mj-lt"/>
              </a:rPr>
              <a:t>6 Connections</a:t>
            </a:r>
          </a:p>
          <a:p>
            <a:pPr algn="ctr" defTabSz="932560"/>
            <a:r>
              <a:rPr lang="en-US" sz="2800" dirty="0">
                <a:solidFill>
                  <a:srgbClr val="505050"/>
                </a:solidFill>
                <a:latin typeface="+mj-lt"/>
              </a:rPr>
              <a:t>96k Download</a:t>
            </a:r>
          </a:p>
        </p:txBody>
      </p:sp>
      <p:sp>
        <p:nvSpPr>
          <p:cNvPr id="35" name="TextBox 34"/>
          <p:cNvSpPr txBox="1"/>
          <p:nvPr/>
        </p:nvSpPr>
        <p:spPr>
          <a:xfrm>
            <a:off x="6963709" y="4737697"/>
            <a:ext cx="3668938" cy="1338828"/>
          </a:xfrm>
          <a:prstGeom prst="rect">
            <a:avLst/>
          </a:prstGeom>
          <a:noFill/>
        </p:spPr>
        <p:txBody>
          <a:bodyPr wrap="square" lIns="0" tIns="0" rIns="0" bIns="0" rtlCol="0">
            <a:spAutoFit/>
          </a:bodyPr>
          <a:lstStyle/>
          <a:p>
            <a:pPr algn="ctr" defTabSz="932560"/>
            <a:r>
              <a:rPr lang="en-US" sz="2800" dirty="0">
                <a:solidFill>
                  <a:srgbClr val="505050"/>
                </a:solidFill>
                <a:latin typeface="+mj-lt"/>
              </a:rPr>
              <a:t>1 Image</a:t>
            </a:r>
          </a:p>
          <a:p>
            <a:pPr algn="ctr" defTabSz="932560"/>
            <a:r>
              <a:rPr lang="en-US" sz="2800" dirty="0">
                <a:solidFill>
                  <a:srgbClr val="505050"/>
                </a:solidFill>
                <a:latin typeface="+mj-lt"/>
              </a:rPr>
              <a:t>1 Connection</a:t>
            </a:r>
          </a:p>
          <a:p>
            <a:pPr algn="ctr" defTabSz="932560"/>
            <a:r>
              <a:rPr lang="en-US" sz="2800" dirty="0">
                <a:solidFill>
                  <a:srgbClr val="505050"/>
                </a:solidFill>
                <a:latin typeface="+mj-lt"/>
              </a:rPr>
              <a:t>21k Download</a:t>
            </a:r>
          </a:p>
        </p:txBody>
      </p:sp>
      <p:grpSp>
        <p:nvGrpSpPr>
          <p:cNvPr id="37" name="Group 36"/>
          <p:cNvGrpSpPr/>
          <p:nvPr/>
        </p:nvGrpSpPr>
        <p:grpSpPr>
          <a:xfrm>
            <a:off x="3856037" y="3582698"/>
            <a:ext cx="838141" cy="416948"/>
            <a:chOff x="4541896" y="3574191"/>
            <a:chExt cx="838141" cy="416948"/>
          </a:xfrm>
        </p:grpSpPr>
        <p:cxnSp>
          <p:nvCxnSpPr>
            <p:cNvPr id="38" name="Straight Arrow Connector 37"/>
            <p:cNvCxnSpPr/>
            <p:nvPr/>
          </p:nvCxnSpPr>
          <p:spPr>
            <a:xfrm rot="5400000" flipV="1">
              <a:off x="4949861" y="3300503"/>
              <a:ext cx="0" cy="54737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541896" y="3708626"/>
              <a:ext cx="838141"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grpSp>
      <p:grpSp>
        <p:nvGrpSpPr>
          <p:cNvPr id="40" name="Group 39"/>
          <p:cNvGrpSpPr/>
          <p:nvPr/>
        </p:nvGrpSpPr>
        <p:grpSpPr>
          <a:xfrm>
            <a:off x="3121745" y="3576770"/>
            <a:ext cx="838141" cy="416948"/>
            <a:chOff x="4541896" y="3574191"/>
            <a:chExt cx="838141" cy="416948"/>
          </a:xfrm>
        </p:grpSpPr>
        <p:cxnSp>
          <p:nvCxnSpPr>
            <p:cNvPr id="41" name="Straight Arrow Connector 40"/>
            <p:cNvCxnSpPr/>
            <p:nvPr/>
          </p:nvCxnSpPr>
          <p:spPr>
            <a:xfrm rot="5400000" flipV="1">
              <a:off x="4949861" y="3300503"/>
              <a:ext cx="0" cy="54737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41896" y="3708626"/>
              <a:ext cx="838141"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grpSp>
      <p:grpSp>
        <p:nvGrpSpPr>
          <p:cNvPr id="43" name="Group 42"/>
          <p:cNvGrpSpPr/>
          <p:nvPr/>
        </p:nvGrpSpPr>
        <p:grpSpPr>
          <a:xfrm>
            <a:off x="3124116" y="3582698"/>
            <a:ext cx="838141" cy="416948"/>
            <a:chOff x="4541896" y="3574191"/>
            <a:chExt cx="838141" cy="416948"/>
          </a:xfrm>
        </p:grpSpPr>
        <p:cxnSp>
          <p:nvCxnSpPr>
            <p:cNvPr id="44" name="Straight Arrow Connector 43"/>
            <p:cNvCxnSpPr/>
            <p:nvPr/>
          </p:nvCxnSpPr>
          <p:spPr>
            <a:xfrm rot="5400000" flipV="1">
              <a:off x="4949861" y="3300503"/>
              <a:ext cx="0" cy="54737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41896" y="3708626"/>
              <a:ext cx="838141"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grpSp>
      <p:grpSp>
        <p:nvGrpSpPr>
          <p:cNvPr id="46" name="Group 45"/>
          <p:cNvGrpSpPr/>
          <p:nvPr/>
        </p:nvGrpSpPr>
        <p:grpSpPr>
          <a:xfrm>
            <a:off x="2475201" y="3586006"/>
            <a:ext cx="838141" cy="416948"/>
            <a:chOff x="4541896" y="3574191"/>
            <a:chExt cx="838141" cy="416948"/>
          </a:xfrm>
        </p:grpSpPr>
        <p:cxnSp>
          <p:nvCxnSpPr>
            <p:cNvPr id="47" name="Straight Arrow Connector 46"/>
            <p:cNvCxnSpPr/>
            <p:nvPr/>
          </p:nvCxnSpPr>
          <p:spPr>
            <a:xfrm rot="5400000" flipV="1">
              <a:off x="4949861" y="3300503"/>
              <a:ext cx="0" cy="54737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41896" y="3708626"/>
              <a:ext cx="838141"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grpSp>
      <p:grpSp>
        <p:nvGrpSpPr>
          <p:cNvPr id="49" name="Group 48"/>
          <p:cNvGrpSpPr/>
          <p:nvPr/>
        </p:nvGrpSpPr>
        <p:grpSpPr>
          <a:xfrm>
            <a:off x="1777853" y="3582698"/>
            <a:ext cx="838141" cy="416948"/>
            <a:chOff x="4541896" y="3574191"/>
            <a:chExt cx="838141" cy="416948"/>
          </a:xfrm>
        </p:grpSpPr>
        <p:cxnSp>
          <p:nvCxnSpPr>
            <p:cNvPr id="50" name="Straight Arrow Connector 49"/>
            <p:cNvCxnSpPr/>
            <p:nvPr/>
          </p:nvCxnSpPr>
          <p:spPr>
            <a:xfrm rot="5400000" flipV="1">
              <a:off x="4949861" y="3300503"/>
              <a:ext cx="0" cy="54737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541896" y="3708626"/>
              <a:ext cx="838141"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grpSp>
      <p:grpSp>
        <p:nvGrpSpPr>
          <p:cNvPr id="52" name="Group 51"/>
          <p:cNvGrpSpPr/>
          <p:nvPr/>
        </p:nvGrpSpPr>
        <p:grpSpPr>
          <a:xfrm>
            <a:off x="1094365" y="3582698"/>
            <a:ext cx="838141" cy="416948"/>
            <a:chOff x="4541896" y="3574191"/>
            <a:chExt cx="838141" cy="416948"/>
          </a:xfrm>
        </p:grpSpPr>
        <p:cxnSp>
          <p:nvCxnSpPr>
            <p:cNvPr id="53" name="Straight Arrow Connector 52"/>
            <p:cNvCxnSpPr/>
            <p:nvPr/>
          </p:nvCxnSpPr>
          <p:spPr>
            <a:xfrm rot="5400000" flipV="1">
              <a:off x="4949861" y="3300503"/>
              <a:ext cx="0" cy="547375"/>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41896" y="3708626"/>
              <a:ext cx="838141" cy="282513"/>
            </a:xfrm>
            <a:prstGeom prst="rect">
              <a:avLst/>
            </a:prstGeom>
            <a:noFill/>
          </p:spPr>
          <p:txBody>
            <a:bodyPr wrap="square" lIns="0" tIns="0" rIns="0" bIns="0" rtlCol="0">
              <a:spAutoFit/>
            </a:bodyPr>
            <a:lstStyle/>
            <a:p>
              <a:pPr algn="ctr" defTabSz="932560"/>
              <a:r>
                <a:rPr lang="en-US" dirty="0" smtClean="0">
                  <a:solidFill>
                    <a:srgbClr val="505050"/>
                  </a:solidFill>
                  <a:latin typeface="+mj-lt"/>
                </a:rPr>
                <a:t>40px</a:t>
              </a:r>
            </a:p>
          </p:txBody>
        </p:sp>
      </p:grpSp>
    </p:spTree>
    <p:extLst>
      <p:ext uri="{BB962C8B-B14F-4D97-AF65-F5344CB8AC3E}">
        <p14:creationId xmlns:p14="http://schemas.microsoft.com/office/powerpoint/2010/main" val="2712377749"/>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Create Your Sprites by Hand</a:t>
            </a:r>
            <a:br>
              <a:rPr lang="en-US" dirty="0">
                <a:solidFill>
                  <a:srgbClr val="505050"/>
                </a:solidFill>
              </a:rPr>
            </a:br>
            <a:r>
              <a:rPr lang="en-US" sz="2900" i="1" dirty="0" smtClean="0">
                <a:solidFill>
                  <a:schemeClr val="tx2"/>
                </a:solidFill>
              </a:rPr>
              <a:t>Optimize </a:t>
            </a:r>
            <a:r>
              <a:rPr lang="en-US" sz="2900" i="1" dirty="0">
                <a:solidFill>
                  <a:schemeClr val="tx2"/>
                </a:solidFill>
              </a:rPr>
              <a:t>Media Usage</a:t>
            </a:r>
            <a:endParaRPr lang="en-US" sz="2900" b="1" i="1" dirty="0">
              <a:solidFill>
                <a:schemeClr val="tx2"/>
              </a:solidFill>
            </a:endParaRPr>
          </a:p>
        </p:txBody>
      </p:sp>
      <p:sp>
        <p:nvSpPr>
          <p:cNvPr id="4" name="Rectangle 3"/>
          <p:cNvSpPr/>
          <p:nvPr/>
        </p:nvSpPr>
        <p:spPr bwMode="auto">
          <a:xfrm>
            <a:off x="3017837" y="3579808"/>
            <a:ext cx="1676400" cy="574302"/>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sp>
        <p:nvSpPr>
          <p:cNvPr id="3" name="Rectangle 2"/>
          <p:cNvSpPr/>
          <p:nvPr/>
        </p:nvSpPr>
        <p:spPr bwMode="auto">
          <a:xfrm>
            <a:off x="3054782" y="2659828"/>
            <a:ext cx="1066800" cy="531868"/>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sp>
        <p:nvSpPr>
          <p:cNvPr id="6" name="Rectangle 5"/>
          <p:cNvSpPr/>
          <p:nvPr/>
        </p:nvSpPr>
        <p:spPr bwMode="auto">
          <a:xfrm>
            <a:off x="8647401" y="2660848"/>
            <a:ext cx="572723" cy="54932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pic>
        <p:nvPicPr>
          <p:cNvPr id="40" name="Picture 4" descr="C:\Users\Jason\Desktop\spr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635" y="2659828"/>
            <a:ext cx="6194253" cy="2282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370965" y="2478954"/>
            <a:ext cx="4267200" cy="1066800"/>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242" y="2583440"/>
            <a:ext cx="42862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41637" y="4161901"/>
            <a:ext cx="4267200" cy="1066800"/>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01" y="4172582"/>
            <a:ext cx="42862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a:off x="3026353" y="5366923"/>
            <a:ext cx="6233093" cy="0"/>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56239" y="5434139"/>
            <a:ext cx="2441680" cy="276999"/>
          </a:xfrm>
          <a:prstGeom prst="rect">
            <a:avLst/>
          </a:prstGeom>
          <a:noFill/>
        </p:spPr>
        <p:txBody>
          <a:bodyPr wrap="square" lIns="0" tIns="0" rIns="0" bIns="0" rtlCol="0">
            <a:spAutoFit/>
          </a:bodyPr>
          <a:lstStyle/>
          <a:p>
            <a:pPr algn="ctr" defTabSz="932560"/>
            <a:r>
              <a:rPr lang="en-US" dirty="0" smtClean="0">
                <a:solidFill>
                  <a:srgbClr val="505050"/>
                </a:solidFill>
                <a:latin typeface="+mj-lt"/>
              </a:rPr>
              <a:t>700px</a:t>
            </a:r>
          </a:p>
        </p:txBody>
      </p:sp>
      <p:cxnSp>
        <p:nvCxnSpPr>
          <p:cNvPr id="18" name="Straight Arrow Connector 17"/>
          <p:cNvCxnSpPr/>
          <p:nvPr/>
        </p:nvCxnSpPr>
        <p:spPr>
          <a:xfrm flipV="1">
            <a:off x="9469737" y="2642376"/>
            <a:ext cx="0" cy="2285604"/>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9279618" y="3595760"/>
            <a:ext cx="837804" cy="276999"/>
          </a:xfrm>
          <a:prstGeom prst="rect">
            <a:avLst/>
          </a:prstGeom>
          <a:noFill/>
        </p:spPr>
        <p:txBody>
          <a:bodyPr wrap="square" lIns="0" tIns="0" rIns="0" bIns="0" rtlCol="0">
            <a:spAutoFit/>
          </a:bodyPr>
          <a:lstStyle/>
          <a:p>
            <a:pPr algn="ctr" defTabSz="932560"/>
            <a:r>
              <a:rPr lang="en-US" dirty="0" smtClean="0">
                <a:solidFill>
                  <a:srgbClr val="505050"/>
                </a:solidFill>
                <a:latin typeface="+mj-lt"/>
              </a:rPr>
              <a:t>289px</a:t>
            </a:r>
          </a:p>
        </p:txBody>
      </p:sp>
    </p:spTree>
    <p:extLst>
      <p:ext uri="{BB962C8B-B14F-4D97-AF65-F5344CB8AC3E}">
        <p14:creationId xmlns:p14="http://schemas.microsoft.com/office/powerpoint/2010/main" val="960326151"/>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Create Your Sprites by Hand</a:t>
            </a:r>
            <a:br>
              <a:rPr lang="en-US" dirty="0">
                <a:solidFill>
                  <a:srgbClr val="505050"/>
                </a:solidFill>
              </a:rPr>
            </a:br>
            <a:r>
              <a:rPr lang="en-US" sz="2900" i="1" dirty="0" smtClean="0">
                <a:solidFill>
                  <a:schemeClr val="tx2"/>
                </a:solidFill>
              </a:rPr>
              <a:t>Optimize </a:t>
            </a:r>
            <a:r>
              <a:rPr lang="en-US" sz="2900" i="1" dirty="0">
                <a:solidFill>
                  <a:schemeClr val="tx2"/>
                </a:solidFill>
              </a:rPr>
              <a:t>Media Usage</a:t>
            </a:r>
            <a:endParaRPr lang="en-US" sz="2900" b="1" i="1" dirty="0">
              <a:solidFill>
                <a:schemeClr val="tx2"/>
              </a:solidFill>
            </a:endParaRPr>
          </a:p>
        </p:txBody>
      </p:sp>
      <p:cxnSp>
        <p:nvCxnSpPr>
          <p:cNvPr id="36" name="Straight Arrow Connector 35"/>
          <p:cNvCxnSpPr/>
          <p:nvPr/>
        </p:nvCxnSpPr>
        <p:spPr>
          <a:xfrm>
            <a:off x="3026353" y="5366923"/>
            <a:ext cx="6233093" cy="0"/>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9469737" y="2642376"/>
            <a:ext cx="0" cy="2285604"/>
          </a:xfrm>
          <a:prstGeom prst="straightConnector1">
            <a:avLst/>
          </a:prstGeom>
          <a:ln w="47625">
            <a:solidFill>
              <a:srgbClr val="505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56239" y="5434139"/>
            <a:ext cx="2441680" cy="276999"/>
          </a:xfrm>
          <a:prstGeom prst="rect">
            <a:avLst/>
          </a:prstGeom>
          <a:noFill/>
        </p:spPr>
        <p:txBody>
          <a:bodyPr wrap="square" lIns="0" tIns="0" rIns="0" bIns="0" rtlCol="0">
            <a:spAutoFit/>
          </a:bodyPr>
          <a:lstStyle/>
          <a:p>
            <a:pPr algn="ctr" defTabSz="932560"/>
            <a:r>
              <a:rPr lang="en-US" dirty="0" smtClean="0">
                <a:solidFill>
                  <a:srgbClr val="505050"/>
                </a:solidFill>
                <a:latin typeface="+mj-lt"/>
              </a:rPr>
              <a:t>700px</a:t>
            </a:r>
          </a:p>
        </p:txBody>
      </p:sp>
      <p:sp>
        <p:nvSpPr>
          <p:cNvPr id="39" name="TextBox 38"/>
          <p:cNvSpPr txBox="1"/>
          <p:nvPr/>
        </p:nvSpPr>
        <p:spPr>
          <a:xfrm rot="16200000">
            <a:off x="9279618" y="3595760"/>
            <a:ext cx="837804" cy="276999"/>
          </a:xfrm>
          <a:prstGeom prst="rect">
            <a:avLst/>
          </a:prstGeom>
          <a:noFill/>
        </p:spPr>
        <p:txBody>
          <a:bodyPr wrap="square" lIns="0" tIns="0" rIns="0" bIns="0" rtlCol="0">
            <a:spAutoFit/>
          </a:bodyPr>
          <a:lstStyle/>
          <a:p>
            <a:pPr algn="ctr" defTabSz="932560"/>
            <a:r>
              <a:rPr lang="en-US" dirty="0" smtClean="0">
                <a:solidFill>
                  <a:srgbClr val="505050"/>
                </a:solidFill>
                <a:latin typeface="+mj-lt"/>
              </a:rPr>
              <a:t>289px</a:t>
            </a:r>
          </a:p>
        </p:txBody>
      </p:sp>
      <p:sp>
        <p:nvSpPr>
          <p:cNvPr id="7" name="Rectangle 6"/>
          <p:cNvSpPr/>
          <p:nvPr/>
        </p:nvSpPr>
        <p:spPr bwMode="auto">
          <a:xfrm>
            <a:off x="3026353" y="2659828"/>
            <a:ext cx="6184535" cy="24843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sp>
        <p:nvSpPr>
          <p:cNvPr id="4" name="Rectangle 3"/>
          <p:cNvSpPr/>
          <p:nvPr/>
        </p:nvSpPr>
        <p:spPr bwMode="auto">
          <a:xfrm>
            <a:off x="3017837" y="3579808"/>
            <a:ext cx="1676400" cy="574302"/>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sp>
        <p:nvSpPr>
          <p:cNvPr id="3" name="Rectangle 2"/>
          <p:cNvSpPr/>
          <p:nvPr/>
        </p:nvSpPr>
        <p:spPr bwMode="auto">
          <a:xfrm>
            <a:off x="3054782" y="2659828"/>
            <a:ext cx="1066800" cy="531868"/>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sp>
        <p:nvSpPr>
          <p:cNvPr id="6" name="Rectangle 5"/>
          <p:cNvSpPr/>
          <p:nvPr/>
        </p:nvSpPr>
        <p:spPr bwMode="auto">
          <a:xfrm>
            <a:off x="8647401" y="2660848"/>
            <a:ext cx="572723" cy="54932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pic>
        <p:nvPicPr>
          <p:cNvPr id="40" name="Picture 4" descr="C:\Users\Jason\Desktop\spr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635" y="2659828"/>
            <a:ext cx="6194253" cy="2282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370965" y="2478954"/>
            <a:ext cx="4267200" cy="1066800"/>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242" y="2583440"/>
            <a:ext cx="42862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41637" y="4161901"/>
            <a:ext cx="4267200" cy="1066800"/>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pc="-102" dirty="0">
              <a:solidFill>
                <a:srgbClr val="505050"/>
              </a:solidFill>
              <a:latin typeface="+mj-lt"/>
              <a:ea typeface="Segoe UI" pitchFamily="34" charset="0"/>
              <a:cs typeface="Segoe UI" pitchFamily="34" charset="0"/>
            </a:endParaRPr>
          </a:p>
        </p:txBody>
      </p:sp>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01" y="4172582"/>
            <a:ext cx="42862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28082"/>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Image Formats: PNG, JPEG, JPEG-XR</a:t>
            </a:r>
            <a:br>
              <a:rPr lang="en-US" dirty="0">
                <a:solidFill>
                  <a:srgbClr val="505050"/>
                </a:solidFill>
              </a:rPr>
            </a:br>
            <a:r>
              <a:rPr lang="en-US" sz="2900" i="1" dirty="0" smtClean="0">
                <a:solidFill>
                  <a:schemeClr val="tx2"/>
                </a:solidFill>
              </a:rPr>
              <a:t>Optimize </a:t>
            </a:r>
            <a:r>
              <a:rPr lang="en-US" sz="2900" i="1" dirty="0">
                <a:solidFill>
                  <a:schemeClr val="tx2"/>
                </a:solidFill>
              </a:rPr>
              <a:t>Media Usage</a:t>
            </a:r>
            <a:endParaRPr lang="en-US" sz="2900" b="1" i="1" dirty="0">
              <a:solidFill>
                <a:schemeClr val="tx2"/>
              </a:solidFill>
            </a:endParaRPr>
          </a:p>
        </p:txBody>
      </p:sp>
      <p:pic>
        <p:nvPicPr>
          <p:cNvPr id="16" name="Picture 2" descr="JPG v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091" y="2219247"/>
            <a:ext cx="3892123" cy="4168454"/>
          </a:xfrm>
          <a:prstGeom prst="rect">
            <a:avLst/>
          </a:prstGeom>
          <a:noFill/>
          <a:effectLst>
            <a:glow rad="1054100">
              <a:schemeClr val="bg1">
                <a:alpha val="40000"/>
              </a:schemeClr>
            </a:glow>
          </a:effectLst>
          <a:extLst>
            <a:ext uri="{909E8E84-426E-40DD-AFC4-6F175D3DCCD1}">
              <a14:hiddenFill xmlns:a14="http://schemas.microsoft.com/office/drawing/2010/main">
                <a:solidFill>
                  <a:srgbClr val="FFFFFF"/>
                </a:solidFill>
              </a14:hiddenFill>
            </a:ext>
          </a:extLst>
        </p:spPr>
      </p:pic>
      <p:sp>
        <p:nvSpPr>
          <p:cNvPr id="17" name="Text Placeholder 17"/>
          <p:cNvSpPr txBox="1">
            <a:spLocks/>
          </p:cNvSpPr>
          <p:nvPr/>
        </p:nvSpPr>
        <p:spPr>
          <a:xfrm>
            <a:off x="6658637" y="2201862"/>
            <a:ext cx="5157473" cy="3633267"/>
          </a:xfrm>
          <a:prstGeom prst="rect">
            <a:avLst/>
          </a:prstGeom>
        </p:spPr>
        <p:txBody>
          <a:bodyPr vert="horz" lIns="0" tIns="0" rIns="0" bIns="0" rtlCol="0" anchor="t">
            <a:noAutofit/>
          </a:bodyPr>
          <a:lstStyle>
            <a:defPPr>
              <a:defRPr lang="en-US"/>
            </a:defPPr>
            <a:lvl1pPr marR="0" lvl="0" defTabSz="914400" fontAlgn="auto">
              <a:buClr>
                <a:schemeClr val="bg1"/>
              </a:buClr>
              <a:buSzTx/>
              <a:buFont typeface="Arial" pitchFamily="34" charset="0"/>
              <a:buNone/>
              <a:tabLst/>
              <a:defRPr kumimoji="0" sz="1600" b="1" i="0" u="none" strike="noStrike" cap="none" spc="0" normalizeH="0" baseline="0">
                <a:ln>
                  <a:noFill/>
                </a:ln>
                <a:effectLst/>
                <a:uLnTx/>
                <a:uFillTx/>
                <a:cs typeface="Consolas" pitchFamily="49" charset="0"/>
              </a:defRPr>
            </a:lvl1pPr>
          </a:lstStyle>
          <a:p>
            <a:pPr>
              <a:buClr>
                <a:srgbClr val="FFFFFF"/>
              </a:buClr>
            </a:pPr>
            <a:r>
              <a:rPr lang="en-US" sz="2800" b="0" dirty="0">
                <a:solidFill>
                  <a:schemeClr val="tx2"/>
                </a:solidFill>
                <a:latin typeface="+mj-lt"/>
              </a:rPr>
              <a:t>PNG (Default)</a:t>
            </a:r>
          </a:p>
          <a:p>
            <a:pPr>
              <a:buClr>
                <a:srgbClr val="FFFFFF"/>
              </a:buClr>
            </a:pPr>
            <a:r>
              <a:rPr lang="en-US" sz="2400" b="0" dirty="0" smtClean="0">
                <a:solidFill>
                  <a:srgbClr val="505050"/>
                </a:solidFill>
                <a:latin typeface="+mj-lt"/>
              </a:rPr>
              <a:t>Website </a:t>
            </a:r>
            <a:r>
              <a:rPr lang="en-US" sz="2400" b="0" dirty="0">
                <a:solidFill>
                  <a:srgbClr val="505050"/>
                </a:solidFill>
                <a:latin typeface="+mj-lt"/>
              </a:rPr>
              <a:t>Elements, Logos</a:t>
            </a:r>
          </a:p>
          <a:p>
            <a:pPr>
              <a:buClr>
                <a:srgbClr val="FFFFFF"/>
              </a:buClr>
            </a:pPr>
            <a:endParaRPr lang="en-US" sz="2400" b="0" dirty="0">
              <a:solidFill>
                <a:srgbClr val="505050"/>
              </a:solidFill>
              <a:latin typeface="+mj-lt"/>
            </a:endParaRPr>
          </a:p>
          <a:p>
            <a:pPr>
              <a:buClr>
                <a:srgbClr val="FFFFFF"/>
              </a:buClr>
            </a:pPr>
            <a:r>
              <a:rPr lang="en-US" sz="2800" b="0" dirty="0">
                <a:solidFill>
                  <a:schemeClr val="tx2"/>
                </a:solidFill>
                <a:latin typeface="+mj-lt"/>
              </a:rPr>
              <a:t>JPEG</a:t>
            </a:r>
          </a:p>
          <a:p>
            <a:pPr>
              <a:buClr>
                <a:srgbClr val="FFFFFF"/>
              </a:buClr>
            </a:pPr>
            <a:r>
              <a:rPr lang="en-US" sz="2400" b="0" dirty="0" smtClean="0">
                <a:solidFill>
                  <a:srgbClr val="505050"/>
                </a:solidFill>
                <a:latin typeface="+mj-lt"/>
              </a:rPr>
              <a:t>Photographs</a:t>
            </a:r>
            <a:endParaRPr lang="en-US" sz="2400" b="0" dirty="0">
              <a:solidFill>
                <a:srgbClr val="505050"/>
              </a:solidFill>
              <a:latin typeface="+mj-lt"/>
            </a:endParaRPr>
          </a:p>
          <a:p>
            <a:pPr>
              <a:buClr>
                <a:srgbClr val="FFFFFF"/>
              </a:buClr>
            </a:pPr>
            <a:endParaRPr lang="en-US" sz="2400" b="0" dirty="0">
              <a:solidFill>
                <a:srgbClr val="505050"/>
              </a:solidFill>
              <a:latin typeface="+mj-lt"/>
            </a:endParaRPr>
          </a:p>
          <a:p>
            <a:pPr>
              <a:buClr>
                <a:srgbClr val="FFFFFF"/>
              </a:buClr>
            </a:pPr>
            <a:r>
              <a:rPr lang="en-US" sz="2800" b="0" dirty="0">
                <a:solidFill>
                  <a:schemeClr val="tx2"/>
                </a:solidFill>
                <a:latin typeface="+mj-lt"/>
              </a:rPr>
              <a:t>JPEG-XR</a:t>
            </a:r>
          </a:p>
          <a:p>
            <a:pPr>
              <a:buClr>
                <a:srgbClr val="FFFFFF"/>
              </a:buClr>
            </a:pPr>
            <a:r>
              <a:rPr lang="en-US" sz="2400" b="0" dirty="0" smtClean="0">
                <a:solidFill>
                  <a:srgbClr val="505050"/>
                </a:solidFill>
                <a:latin typeface="+mj-lt"/>
              </a:rPr>
              <a:t>High </a:t>
            </a:r>
            <a:r>
              <a:rPr lang="en-US" sz="2400" b="0" dirty="0">
                <a:solidFill>
                  <a:srgbClr val="505050"/>
                </a:solidFill>
                <a:latin typeface="+mj-lt"/>
              </a:rPr>
              <a:t>Resolution Photographs</a:t>
            </a:r>
          </a:p>
          <a:p>
            <a:pPr>
              <a:buClr>
                <a:srgbClr val="FFFFFF"/>
              </a:buClr>
            </a:pPr>
            <a:endParaRPr lang="en-US" sz="2400" b="0" dirty="0">
              <a:solidFill>
                <a:srgbClr val="505050"/>
              </a:solidFill>
              <a:latin typeface="+mj-lt"/>
            </a:endParaRPr>
          </a:p>
          <a:p>
            <a:pPr>
              <a:buClr>
                <a:srgbClr val="FFFFFF"/>
              </a:buClr>
            </a:pPr>
            <a:r>
              <a:rPr lang="en-US" sz="2800" b="0" dirty="0">
                <a:solidFill>
                  <a:schemeClr val="tx2"/>
                </a:solidFill>
                <a:latin typeface="+mj-lt"/>
              </a:rPr>
              <a:t>Don’t Get Distracted</a:t>
            </a:r>
          </a:p>
          <a:p>
            <a:pPr>
              <a:buClr>
                <a:srgbClr val="FFFFFF"/>
              </a:buClr>
            </a:pPr>
            <a:r>
              <a:rPr lang="en-US" sz="2400" b="0" dirty="0" smtClean="0">
                <a:solidFill>
                  <a:srgbClr val="505050"/>
                </a:solidFill>
                <a:latin typeface="+mj-lt"/>
              </a:rPr>
              <a:t>GIF</a:t>
            </a:r>
            <a:r>
              <a:rPr lang="en-US" sz="2400" b="0" dirty="0">
                <a:solidFill>
                  <a:srgbClr val="505050"/>
                </a:solidFill>
                <a:latin typeface="+mj-lt"/>
              </a:rPr>
              <a:t>, TIFF, BMP, WebP, etc.</a:t>
            </a:r>
          </a:p>
        </p:txBody>
      </p:sp>
    </p:spTree>
    <p:extLst>
      <p:ext uri="{BB962C8B-B14F-4D97-AF65-F5344CB8AC3E}">
        <p14:creationId xmlns:p14="http://schemas.microsoft.com/office/powerpoint/2010/main" val="4266440234"/>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8147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a:rPr>
              <a:t>&lt;html&gt;</a:t>
            </a:r>
          </a:p>
          <a:p>
            <a:r>
              <a:rPr lang="en-US" sz="2400" dirty="0">
                <a:solidFill>
                  <a:srgbClr val="505050"/>
                </a:solidFill>
                <a:latin typeface="Consolas"/>
              </a:rPr>
              <a:t>  &lt;head&gt;</a:t>
            </a:r>
          </a:p>
          <a:p>
            <a:r>
              <a:rPr lang="en-US" sz="2400" dirty="0">
                <a:solidFill>
                  <a:srgbClr val="505050"/>
                </a:solidFill>
                <a:latin typeface="Consolas"/>
              </a:rPr>
              <a:t>    &lt;title&gt;Test&lt;/title&gt;</a:t>
            </a:r>
          </a:p>
          <a:p>
            <a:r>
              <a:rPr lang="en-US" sz="2400" dirty="0">
                <a:solidFill>
                  <a:srgbClr val="505050"/>
                </a:solidFill>
                <a:latin typeface="Consolas"/>
              </a:rPr>
              <a:t>  &lt;/head&gt;</a:t>
            </a:r>
          </a:p>
          <a:p>
            <a:r>
              <a:rPr lang="en-US" sz="2400" dirty="0">
                <a:solidFill>
                  <a:srgbClr val="505050"/>
                </a:solidFill>
                <a:latin typeface="Consolas"/>
              </a:rPr>
              <a:t>  &lt;body&gt;</a:t>
            </a:r>
          </a:p>
          <a:p>
            <a:r>
              <a:rPr lang="en-US" sz="2400" dirty="0">
                <a:solidFill>
                  <a:srgbClr val="505050"/>
                </a:solidFill>
                <a:latin typeface="Consolas"/>
              </a:rPr>
              <a:t>    …</a:t>
            </a:r>
          </a:p>
          <a:p>
            <a:r>
              <a:rPr lang="fr-FR" sz="2400" dirty="0">
                <a:solidFill>
                  <a:srgbClr val="505050"/>
                </a:solidFill>
                <a:latin typeface="Consolas"/>
              </a:rPr>
              <a:t>    &lt;!-- logo.gif dimensions: 500 x 400 --&gt;</a:t>
            </a:r>
          </a:p>
          <a:p>
            <a:r>
              <a:rPr lang="en-US" sz="2400" dirty="0">
                <a:solidFill>
                  <a:srgbClr val="505050"/>
                </a:solidFill>
                <a:latin typeface="Consolas"/>
              </a:rPr>
              <a:t>    &lt;img src="logo.png" width="50" height="40" /&gt;</a:t>
            </a:r>
          </a:p>
          <a:p>
            <a:r>
              <a:rPr lang="en-US" sz="2400" dirty="0">
                <a:solidFill>
                  <a:srgbClr val="505050"/>
                </a:solidFill>
                <a:latin typeface="Consolas"/>
              </a:rPr>
              <a:t>    …</a:t>
            </a:r>
          </a:p>
          <a:p>
            <a:r>
              <a:rPr lang="en-US" sz="2400" dirty="0">
                <a:solidFill>
                  <a:srgbClr val="505050"/>
                </a:solidFill>
                <a:latin typeface="Consolas"/>
              </a:rPr>
              <a:t>  &lt;/body&gt;</a:t>
            </a:r>
          </a:p>
          <a:p>
            <a:r>
              <a:rPr lang="en-US" sz="2400" dirty="0">
                <a:solidFill>
                  <a:srgbClr val="505050"/>
                </a:solidFill>
                <a:latin typeface="Consolas"/>
              </a:rPr>
              <a:t>&lt;/html&gt;</a:t>
            </a:r>
          </a:p>
          <a:p>
            <a:endParaRPr lang="en-US" sz="2400" dirty="0">
              <a:solidFill>
                <a:srgbClr val="505050"/>
              </a:solidFill>
              <a:latin typeface="Consolas"/>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Native Image Resolutions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22319127"/>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32437" y="4582534"/>
            <a:ext cx="1600200" cy="3810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8147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a:rPr>
              <a:t>&lt;html&gt;</a:t>
            </a:r>
          </a:p>
          <a:p>
            <a:r>
              <a:rPr lang="en-US" sz="2400" dirty="0">
                <a:solidFill>
                  <a:srgbClr val="505050"/>
                </a:solidFill>
                <a:latin typeface="Consolas"/>
              </a:rPr>
              <a:t>  &lt;head&gt;</a:t>
            </a:r>
          </a:p>
          <a:p>
            <a:r>
              <a:rPr lang="en-US" sz="2400" dirty="0">
                <a:solidFill>
                  <a:srgbClr val="505050"/>
                </a:solidFill>
                <a:latin typeface="Consolas"/>
              </a:rPr>
              <a:t>    &lt;title&gt;Test&lt;/title&gt;</a:t>
            </a:r>
          </a:p>
          <a:p>
            <a:r>
              <a:rPr lang="en-US" sz="2400" dirty="0">
                <a:solidFill>
                  <a:srgbClr val="505050"/>
                </a:solidFill>
                <a:latin typeface="Consolas"/>
              </a:rPr>
              <a:t>  &lt;/head&gt;</a:t>
            </a:r>
          </a:p>
          <a:p>
            <a:r>
              <a:rPr lang="en-US" sz="2400" dirty="0">
                <a:solidFill>
                  <a:srgbClr val="505050"/>
                </a:solidFill>
                <a:latin typeface="Consolas"/>
              </a:rPr>
              <a:t>  &lt;body&gt;</a:t>
            </a:r>
          </a:p>
          <a:p>
            <a:r>
              <a:rPr lang="en-US" sz="2400" dirty="0">
                <a:solidFill>
                  <a:srgbClr val="505050"/>
                </a:solidFill>
                <a:latin typeface="Consolas"/>
              </a:rPr>
              <a:t>    …</a:t>
            </a:r>
          </a:p>
          <a:p>
            <a:r>
              <a:rPr lang="fr-FR" sz="2400" dirty="0">
                <a:solidFill>
                  <a:srgbClr val="505050"/>
                </a:solidFill>
                <a:latin typeface="Consolas"/>
              </a:rPr>
              <a:t>    &lt;!-- logo.gif dimensions: 500 x 400 --&gt;</a:t>
            </a:r>
          </a:p>
          <a:p>
            <a:r>
              <a:rPr lang="en-US" sz="2400" dirty="0">
                <a:solidFill>
                  <a:srgbClr val="505050"/>
                </a:solidFill>
                <a:latin typeface="Consolas"/>
              </a:rPr>
              <a:t>    &lt;img src="logo.png" width="50" height="40" /&gt;</a:t>
            </a:r>
          </a:p>
          <a:p>
            <a:r>
              <a:rPr lang="en-US" sz="2400" dirty="0">
                <a:solidFill>
                  <a:srgbClr val="505050"/>
                </a:solidFill>
                <a:latin typeface="Consolas"/>
              </a:rPr>
              <a:t>    …</a:t>
            </a:r>
          </a:p>
          <a:p>
            <a:r>
              <a:rPr lang="en-US" sz="2400" dirty="0">
                <a:solidFill>
                  <a:srgbClr val="505050"/>
                </a:solidFill>
                <a:latin typeface="Consolas"/>
              </a:rPr>
              <a:t>  &lt;/body&gt;</a:t>
            </a:r>
          </a:p>
          <a:p>
            <a:r>
              <a:rPr lang="en-US" sz="2400" dirty="0">
                <a:solidFill>
                  <a:srgbClr val="505050"/>
                </a:solidFill>
                <a:latin typeface="Consolas"/>
              </a:rPr>
              <a:t>&lt;/html&gt;</a:t>
            </a:r>
          </a:p>
          <a:p>
            <a:endParaRPr lang="en-US" sz="2400" dirty="0">
              <a:solidFill>
                <a:srgbClr val="505050"/>
              </a:solidFill>
              <a:latin typeface="Consolas"/>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Native Image Resolutions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1827272072"/>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32437" y="4582534"/>
            <a:ext cx="1600200" cy="3810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514607" y="5009714"/>
            <a:ext cx="3837229" cy="3810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8147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a:rPr>
              <a:t>&lt;html&gt;</a:t>
            </a:r>
          </a:p>
          <a:p>
            <a:r>
              <a:rPr lang="en-US" sz="2400" dirty="0">
                <a:solidFill>
                  <a:srgbClr val="505050"/>
                </a:solidFill>
                <a:latin typeface="Consolas"/>
              </a:rPr>
              <a:t>  &lt;head&gt;</a:t>
            </a:r>
          </a:p>
          <a:p>
            <a:r>
              <a:rPr lang="en-US" sz="2400" dirty="0">
                <a:solidFill>
                  <a:srgbClr val="505050"/>
                </a:solidFill>
                <a:latin typeface="Consolas"/>
              </a:rPr>
              <a:t>    &lt;title&gt;Test&lt;/title&gt;</a:t>
            </a:r>
          </a:p>
          <a:p>
            <a:r>
              <a:rPr lang="en-US" sz="2400" dirty="0">
                <a:solidFill>
                  <a:srgbClr val="505050"/>
                </a:solidFill>
                <a:latin typeface="Consolas"/>
              </a:rPr>
              <a:t>  &lt;/head&gt;</a:t>
            </a:r>
          </a:p>
          <a:p>
            <a:r>
              <a:rPr lang="en-US" sz="2400" dirty="0">
                <a:solidFill>
                  <a:srgbClr val="505050"/>
                </a:solidFill>
                <a:latin typeface="Consolas"/>
              </a:rPr>
              <a:t>  &lt;body&gt;</a:t>
            </a:r>
          </a:p>
          <a:p>
            <a:r>
              <a:rPr lang="en-US" sz="2400" dirty="0">
                <a:solidFill>
                  <a:srgbClr val="505050"/>
                </a:solidFill>
                <a:latin typeface="Consolas"/>
              </a:rPr>
              <a:t>    …</a:t>
            </a:r>
          </a:p>
          <a:p>
            <a:r>
              <a:rPr lang="fr-FR" sz="2400" dirty="0">
                <a:solidFill>
                  <a:srgbClr val="505050"/>
                </a:solidFill>
                <a:latin typeface="Consolas"/>
              </a:rPr>
              <a:t>    &lt;!-- logo.gif dimensions: 500 x 400 --&gt;</a:t>
            </a:r>
          </a:p>
          <a:p>
            <a:r>
              <a:rPr lang="en-US" sz="2400" dirty="0">
                <a:solidFill>
                  <a:srgbClr val="505050"/>
                </a:solidFill>
                <a:latin typeface="Consolas"/>
              </a:rPr>
              <a:t>    &lt;img src="logo.png" width="50" height="40" /&gt;</a:t>
            </a:r>
          </a:p>
          <a:p>
            <a:r>
              <a:rPr lang="en-US" sz="2400" dirty="0">
                <a:solidFill>
                  <a:srgbClr val="505050"/>
                </a:solidFill>
                <a:latin typeface="Consolas"/>
              </a:rPr>
              <a:t>    …</a:t>
            </a:r>
          </a:p>
          <a:p>
            <a:r>
              <a:rPr lang="en-US" sz="2400" dirty="0">
                <a:solidFill>
                  <a:srgbClr val="505050"/>
                </a:solidFill>
                <a:latin typeface="Consolas"/>
              </a:rPr>
              <a:t>  &lt;/body&gt;</a:t>
            </a:r>
          </a:p>
          <a:p>
            <a:r>
              <a:rPr lang="en-US" sz="2400" dirty="0">
                <a:solidFill>
                  <a:srgbClr val="505050"/>
                </a:solidFill>
                <a:latin typeface="Consolas"/>
              </a:rPr>
              <a:t>&lt;/html&gt;</a:t>
            </a:r>
          </a:p>
          <a:p>
            <a:endParaRPr lang="en-US" sz="2400" dirty="0">
              <a:solidFill>
                <a:srgbClr val="505050"/>
              </a:solidFill>
              <a:latin typeface="Consolas"/>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Native Image Resolutions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456274772"/>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585045" y="509746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cs typeface="Consolas" pitchFamily="49" charset="0"/>
              </a:rPr>
              <a:t>-ms-gradient(linear, 50% 50%, 0% 34%, from(#666666), to(#666666), color-stop(.3,#333333))</a:t>
            </a:r>
          </a:p>
          <a:p>
            <a:r>
              <a:rPr lang="en-US" sz="2000" dirty="0">
                <a:cs typeface="Consolas" pitchFamily="49" charset="0"/>
              </a:rPr>
              <a:t>-webkit-gradient(linear, 50% 50%, 0% 34%, from(#666666), to(#666666), color-stop(.3,#333333))</a:t>
            </a:r>
          </a:p>
          <a:p>
            <a:r>
              <a:rPr lang="en-US" sz="2000" dirty="0">
                <a:cs typeface="Consolas" pitchFamily="49" charset="0"/>
              </a:rPr>
              <a:t>-moz-gradient(linear, 50% 50%, 0% 34%, from(#666666), to(#666666), color-stop(.3,#333333))</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Replace Images with CSS3 Gradients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403" y="2004155"/>
            <a:ext cx="7950049" cy="281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555167"/>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4073274" y="5097462"/>
            <a:ext cx="4888163"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border-radius:18px;</a:t>
            </a:r>
          </a:p>
          <a:p>
            <a:r>
              <a:rPr lang="en-US" sz="2400" dirty="0"/>
              <a:t>-webkit-border-radius: 100px;</a:t>
            </a:r>
          </a:p>
          <a:p>
            <a:r>
              <a:rPr lang="en-US" sz="2400" dirty="0"/>
              <a:t>-moz-border-radius: 100px;</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Replace Images with CSS3 </a:t>
            </a:r>
            <a:r>
              <a:rPr lang="en-US" dirty="0" smtClean="0">
                <a:solidFill>
                  <a:srgbClr val="505050"/>
                </a:solidFill>
              </a:rPr>
              <a:t>Border Radius</a:t>
            </a:r>
            <a:r>
              <a:rPr lang="en-US" dirty="0">
                <a:solidFill>
                  <a:srgbClr val="505050"/>
                </a:solidFill>
              </a:rPr>
              <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pic>
        <p:nvPicPr>
          <p:cNvPr id="6" name="Picture 2" descr="C:\Users\Jason\Desktop\b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45" y="1966959"/>
            <a:ext cx="8030623" cy="291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97278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467" y="2835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67" y="716671"/>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48571"/>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Leverage CSS3 </a:t>
            </a:r>
            <a:r>
              <a:rPr lang="en-US" dirty="0" smtClean="0">
                <a:solidFill>
                  <a:srgbClr val="505050"/>
                </a:solidFill>
              </a:rPr>
              <a:t>Transforms</a:t>
            </a:r>
          </a:p>
          <a:p>
            <a:r>
              <a:rPr lang="en-US" sz="2900" i="1" dirty="0" smtClean="0">
                <a:solidFill>
                  <a:schemeClr val="tx2"/>
                </a:solidFill>
              </a:rPr>
              <a:t>Optimize </a:t>
            </a:r>
            <a:r>
              <a:rPr lang="en-US" sz="2900" i="1" dirty="0">
                <a:solidFill>
                  <a:schemeClr val="tx2"/>
                </a:solidFill>
              </a:rPr>
              <a:t>Media </a:t>
            </a:r>
            <a:r>
              <a:rPr lang="en-US" sz="2900" i="1" dirty="0" smtClean="0">
                <a:solidFill>
                  <a:schemeClr val="tx2"/>
                </a:solidFill>
              </a:rPr>
              <a:t>Usage</a:t>
            </a:r>
          </a:p>
        </p:txBody>
      </p:sp>
      <p:sp>
        <p:nvSpPr>
          <p:cNvPr id="8" name="Text Placeholder 5"/>
          <p:cNvSpPr txBox="1">
            <a:spLocks/>
          </p:cNvSpPr>
          <p:nvPr/>
        </p:nvSpPr>
        <p:spPr>
          <a:xfrm>
            <a:off x="1874837" y="4716462"/>
            <a:ext cx="9407534" cy="1506738"/>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505050"/>
                </a:solidFill>
              </a:rPr>
              <a:t>-ms-transform: translate(75px, 100px) scaleY(.75) skewY(10deg);</a:t>
            </a:r>
          </a:p>
          <a:p>
            <a:r>
              <a:rPr lang="en-US" sz="2400" dirty="0" smtClean="0">
                <a:solidFill>
                  <a:srgbClr val="505050"/>
                </a:solidFill>
              </a:rPr>
              <a:t>-webkit-transform: translate(75px, 100px) scaleY(.75) skewY(10deg);</a:t>
            </a:r>
          </a:p>
          <a:p>
            <a:r>
              <a:rPr lang="en-US" sz="2400" dirty="0" smtClean="0">
                <a:solidFill>
                  <a:srgbClr val="505050"/>
                </a:solidFill>
              </a:rPr>
              <a:t>-moz-transform: translate(75px, 100px) scaleY(.75) skewY(10deg);</a:t>
            </a:r>
          </a:p>
          <a:p>
            <a:r>
              <a:rPr lang="en-US" sz="2400" dirty="0" smtClean="0">
                <a:solidFill>
                  <a:srgbClr val="505050"/>
                </a:solidFill>
              </a:rPr>
              <a:t>-o-transform: translate(75px, 100px) scaleY(.75) skewY(10deg);</a:t>
            </a:r>
            <a:endParaRPr lang="en-US" sz="2400" dirty="0">
              <a:solidFill>
                <a:srgbClr val="505050"/>
              </a:solidFill>
            </a:endParaRPr>
          </a:p>
        </p:txBody>
      </p:sp>
      <p:sp>
        <p:nvSpPr>
          <p:cNvPr id="9" name="Rectangle 8"/>
          <p:cNvSpPr/>
          <p:nvPr/>
        </p:nvSpPr>
        <p:spPr bwMode="auto">
          <a:xfrm>
            <a:off x="2564071" y="2355889"/>
            <a:ext cx="1243971" cy="1243471"/>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000" dirty="0">
              <a:solidFill>
                <a:srgbClr val="505050"/>
              </a:solidFill>
              <a:latin typeface="+mj-lt"/>
            </a:endParaRPr>
          </a:p>
        </p:txBody>
      </p:sp>
      <p:sp>
        <p:nvSpPr>
          <p:cNvPr id="10" name="Rectangle 9"/>
          <p:cNvSpPr/>
          <p:nvPr/>
        </p:nvSpPr>
        <p:spPr bwMode="auto">
          <a:xfrm rot="2700000">
            <a:off x="6560812" y="2355639"/>
            <a:ext cx="1243471" cy="1243971"/>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000" dirty="0">
              <a:solidFill>
                <a:srgbClr val="505050"/>
              </a:solidFill>
              <a:latin typeface="+mj-lt"/>
            </a:endParaRPr>
          </a:p>
        </p:txBody>
      </p:sp>
      <p:sp>
        <p:nvSpPr>
          <p:cNvPr id="11" name="Flowchart: Data 10"/>
          <p:cNvSpPr/>
          <p:nvPr/>
        </p:nvSpPr>
        <p:spPr bwMode="auto">
          <a:xfrm>
            <a:off x="8558805" y="2433609"/>
            <a:ext cx="1624591" cy="1088038"/>
          </a:xfrm>
          <a:prstGeom prst="flowChartInputOutpu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000" dirty="0">
              <a:solidFill>
                <a:srgbClr val="505050"/>
              </a:solidFill>
              <a:latin typeface="+mj-lt"/>
            </a:endParaRPr>
          </a:p>
        </p:txBody>
      </p:sp>
      <p:sp>
        <p:nvSpPr>
          <p:cNvPr id="12" name="TextBox 11"/>
          <p:cNvSpPr txBox="1"/>
          <p:nvPr/>
        </p:nvSpPr>
        <p:spPr>
          <a:xfrm>
            <a:off x="2629705" y="3963567"/>
            <a:ext cx="1088475" cy="307777"/>
          </a:xfrm>
          <a:prstGeom prst="rect">
            <a:avLst/>
          </a:prstGeom>
          <a:noFill/>
        </p:spPr>
        <p:txBody>
          <a:bodyPr wrap="square" lIns="0" tIns="0" rIns="0" bIns="0" rtlCol="0">
            <a:spAutoFit/>
          </a:bodyPr>
          <a:lstStyle/>
          <a:p>
            <a:pPr algn="ctr" defTabSz="932560"/>
            <a:r>
              <a:rPr lang="en-US" sz="2000" dirty="0" smtClean="0">
                <a:solidFill>
                  <a:srgbClr val="505050"/>
                </a:solidFill>
                <a:latin typeface="+mj-lt"/>
              </a:rPr>
              <a:t>Element</a:t>
            </a:r>
          </a:p>
        </p:txBody>
      </p:sp>
      <p:sp>
        <p:nvSpPr>
          <p:cNvPr id="13" name="TextBox 12"/>
          <p:cNvSpPr txBox="1"/>
          <p:nvPr/>
        </p:nvSpPr>
        <p:spPr>
          <a:xfrm>
            <a:off x="6711600" y="3963567"/>
            <a:ext cx="1088475" cy="307777"/>
          </a:xfrm>
          <a:prstGeom prst="rect">
            <a:avLst/>
          </a:prstGeom>
          <a:noFill/>
        </p:spPr>
        <p:txBody>
          <a:bodyPr wrap="square" lIns="0" tIns="0" rIns="0" bIns="0" rtlCol="0">
            <a:spAutoFit/>
          </a:bodyPr>
          <a:lstStyle/>
          <a:p>
            <a:pPr algn="ctr" defTabSz="932560"/>
            <a:r>
              <a:rPr lang="en-US" sz="2000" dirty="0" smtClean="0">
                <a:solidFill>
                  <a:srgbClr val="505050"/>
                </a:solidFill>
                <a:latin typeface="+mj-lt"/>
              </a:rPr>
              <a:t>Rotate</a:t>
            </a:r>
          </a:p>
        </p:txBody>
      </p:sp>
      <p:sp>
        <p:nvSpPr>
          <p:cNvPr id="14" name="TextBox 13"/>
          <p:cNvSpPr txBox="1"/>
          <p:nvPr/>
        </p:nvSpPr>
        <p:spPr>
          <a:xfrm>
            <a:off x="8752548" y="3963567"/>
            <a:ext cx="1088475" cy="307777"/>
          </a:xfrm>
          <a:prstGeom prst="rect">
            <a:avLst/>
          </a:prstGeom>
          <a:noFill/>
        </p:spPr>
        <p:txBody>
          <a:bodyPr wrap="square" lIns="0" tIns="0" rIns="0" bIns="0" rtlCol="0">
            <a:spAutoFit/>
          </a:bodyPr>
          <a:lstStyle/>
          <a:p>
            <a:pPr algn="ctr" defTabSz="932560"/>
            <a:r>
              <a:rPr lang="en-US" sz="2000" dirty="0" smtClean="0">
                <a:solidFill>
                  <a:srgbClr val="505050"/>
                </a:solidFill>
                <a:latin typeface="+mj-lt"/>
              </a:rPr>
              <a:t>Skew</a:t>
            </a:r>
          </a:p>
        </p:txBody>
      </p:sp>
      <p:sp>
        <p:nvSpPr>
          <p:cNvPr id="15" name="Rectangle 14"/>
          <p:cNvSpPr/>
          <p:nvPr/>
        </p:nvSpPr>
        <p:spPr bwMode="auto">
          <a:xfrm>
            <a:off x="4501734" y="2355889"/>
            <a:ext cx="1243971" cy="1243471"/>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000" dirty="0">
              <a:solidFill>
                <a:srgbClr val="505050"/>
              </a:solidFill>
              <a:latin typeface="+mj-lt"/>
            </a:endParaRPr>
          </a:p>
        </p:txBody>
      </p:sp>
      <p:sp>
        <p:nvSpPr>
          <p:cNvPr id="16" name="TextBox 15"/>
          <p:cNvSpPr txBox="1"/>
          <p:nvPr/>
        </p:nvSpPr>
        <p:spPr>
          <a:xfrm>
            <a:off x="4610070" y="3963567"/>
            <a:ext cx="1088475" cy="307777"/>
          </a:xfrm>
          <a:prstGeom prst="rect">
            <a:avLst/>
          </a:prstGeom>
          <a:noFill/>
        </p:spPr>
        <p:txBody>
          <a:bodyPr wrap="square" lIns="0" tIns="0" rIns="0" bIns="0" rtlCol="0">
            <a:spAutoFit/>
          </a:bodyPr>
          <a:lstStyle/>
          <a:p>
            <a:pPr algn="ctr" defTabSz="932560"/>
            <a:r>
              <a:rPr lang="en-US" sz="2000" dirty="0" smtClean="0">
                <a:solidFill>
                  <a:srgbClr val="505050"/>
                </a:solidFill>
                <a:latin typeface="+mj-lt"/>
              </a:rPr>
              <a:t>Move</a:t>
            </a:r>
          </a:p>
        </p:txBody>
      </p:sp>
      <p:sp>
        <p:nvSpPr>
          <p:cNvPr id="17" name="Right Arrow 16"/>
          <p:cNvSpPr/>
          <p:nvPr/>
        </p:nvSpPr>
        <p:spPr bwMode="auto">
          <a:xfrm>
            <a:off x="4812727" y="2615708"/>
            <a:ext cx="621986" cy="723834"/>
          </a:xfrm>
          <a:prstGeom prst="rightArrow">
            <a:avLst/>
          </a:prstGeom>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000" dirty="0">
              <a:solidFill>
                <a:srgbClr val="505050"/>
              </a:solidFill>
              <a:latin typeface="+mj-lt"/>
            </a:endParaRPr>
          </a:p>
        </p:txBody>
      </p:sp>
    </p:spTree>
    <p:extLst>
      <p:ext uri="{BB962C8B-B14F-4D97-AF65-F5344CB8AC3E}">
        <p14:creationId xmlns:p14="http://schemas.microsoft.com/office/powerpoint/2010/main" val="1957192904"/>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7"/>
          <p:cNvSpPr txBox="1">
            <a:spLocks/>
          </p:cNvSpPr>
          <p:nvPr/>
        </p:nvSpPr>
        <p:spPr>
          <a:xfrm>
            <a:off x="350836" y="18909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img src=</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"data:image/png;base64</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iVBORw0KGgoAAAANSUhEUgAAAAUAAAAFCAYAAACNbyblA"</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alt="Red dot" /&gt;</a:t>
            </a:r>
          </a:p>
          <a:p>
            <a:pPr marL="228497" lvl="2" indent="0">
              <a:buNone/>
            </a:pPr>
            <a:r>
              <a:rPr lang="en-US" dirty="0" smtClean="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DataURI’s for Small Single View Images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3841703353"/>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97745" y="4259262"/>
            <a:ext cx="609600" cy="381000"/>
          </a:xfrm>
          <a:prstGeom prst="rect">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8909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img src=</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"data:image/png;base64</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iVBORw0KGgoAAAANSUhEUgAAAAUAAAAFCAYAAACNbyblA"</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alt="Red dot" /&gt;</a:t>
            </a:r>
          </a:p>
          <a:p>
            <a:pPr marL="228497" lvl="2" indent="0">
              <a:buNone/>
            </a:pPr>
            <a:r>
              <a:rPr lang="en-US" dirty="0" smtClean="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DataURI’s for Small Single View Images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2769516966"/>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951037" y="4716462"/>
            <a:ext cx="41148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8909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img src=</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"data:image/png;base64</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iVBORw0KGgoAAAANSUhEUgAAAAUAAAAFCAYAAACNbyblA"</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alt="Red dot" /&gt;</a:t>
            </a:r>
          </a:p>
          <a:p>
            <a:pPr marL="228497" lvl="2" indent="0">
              <a:buNone/>
            </a:pPr>
            <a:r>
              <a:rPr lang="en-US" dirty="0" smtClean="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DataURI’s for Small Single View Images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2769516966"/>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73585" y="5097462"/>
            <a:ext cx="8030851" cy="3810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7"/>
          <p:cNvSpPr txBox="1">
            <a:spLocks/>
          </p:cNvSpPr>
          <p:nvPr/>
        </p:nvSpPr>
        <p:spPr>
          <a:xfrm>
            <a:off x="350836" y="1890932"/>
            <a:ext cx="11048999" cy="153013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cs typeface="Consolas" pitchFamily="49" charset="0"/>
              </a:rPr>
              <a:t>&lt;html&gt;</a:t>
            </a:r>
          </a:p>
          <a:p>
            <a:pPr marL="469537" lvl="1"/>
            <a:r>
              <a:rPr lang="en-US" sz="2400" dirty="0">
                <a:solidFill>
                  <a:srgbClr val="505050"/>
                </a:solidFill>
                <a:latin typeface="Consolas" pitchFamily="49" charset="0"/>
                <a:cs typeface="Consolas" pitchFamily="49" charset="0"/>
              </a:rPr>
              <a:t>&lt;head&gt;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title&gt;Test&lt;/title&gt;</a:t>
            </a:r>
          </a:p>
          <a:p>
            <a:pPr marL="469537" lvl="1"/>
            <a:r>
              <a:rPr lang="en-US" sz="2400" dirty="0">
                <a:solidFill>
                  <a:srgbClr val="505050"/>
                </a:solidFill>
                <a:latin typeface="Consolas" pitchFamily="49" charset="0"/>
                <a:cs typeface="Consolas" pitchFamily="49" charset="0"/>
              </a:rPr>
              <a:t>&lt;/head&gt;</a:t>
            </a:r>
          </a:p>
          <a:p>
            <a:pPr marL="469537" lvl="1"/>
            <a:r>
              <a:rPr lang="en-US" sz="2400" dirty="0">
                <a:solidFill>
                  <a:srgbClr val="505050"/>
                </a:solidFill>
                <a:latin typeface="Consolas" pitchFamily="49" charset="0"/>
                <a:cs typeface="Consolas" pitchFamily="49" charset="0"/>
              </a:rPr>
              <a:t>&lt;body&gt;</a:t>
            </a:r>
          </a:p>
          <a:p>
            <a:pPr marL="228497" lvl="2" indent="0">
              <a:buNone/>
            </a:pPr>
            <a:r>
              <a:rPr lang="en-US" dirty="0" smtClean="0">
                <a:solidFill>
                  <a:srgbClr val="505050"/>
                </a:solidFill>
                <a:latin typeface="Consolas" pitchFamily="49" charset="0"/>
                <a:cs typeface="Consolas" pitchFamily="49" charset="0"/>
              </a:rPr>
              <a:t>	&lt;</a:t>
            </a:r>
            <a:r>
              <a:rPr lang="en-US" dirty="0">
                <a:solidFill>
                  <a:srgbClr val="505050"/>
                </a:solidFill>
                <a:latin typeface="Consolas" pitchFamily="49" charset="0"/>
                <a:cs typeface="Consolas" pitchFamily="49" charset="0"/>
              </a:rPr>
              <a:t>img src=</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"data:image/png;base64</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iVBORw0KGgoAAAANSUhEUgAAAAUAAAAFCAYAAACNbyblA"</a:t>
            </a:r>
          </a:p>
          <a:p>
            <a:pPr marL="228497" lvl="2" indent="0">
              <a:buNone/>
            </a:pPr>
            <a:r>
              <a:rPr lang="en-US" dirty="0" smtClean="0">
                <a:solidFill>
                  <a:srgbClr val="505050"/>
                </a:solidFill>
                <a:latin typeface="Consolas" pitchFamily="49" charset="0"/>
                <a:cs typeface="Consolas" pitchFamily="49" charset="0"/>
              </a:rPr>
              <a:t>	    </a:t>
            </a:r>
            <a:r>
              <a:rPr lang="en-US" dirty="0">
                <a:solidFill>
                  <a:srgbClr val="505050"/>
                </a:solidFill>
                <a:latin typeface="Consolas" pitchFamily="49" charset="0"/>
                <a:cs typeface="Consolas" pitchFamily="49" charset="0"/>
              </a:rPr>
              <a:t>alt="Red dot" /&gt;</a:t>
            </a:r>
          </a:p>
          <a:p>
            <a:pPr marL="228497" lvl="2" indent="0">
              <a:buNone/>
            </a:pPr>
            <a:r>
              <a:rPr lang="en-US" dirty="0" smtClean="0">
                <a:solidFill>
                  <a:srgbClr val="505050"/>
                </a:solidFill>
                <a:latin typeface="Consolas" pitchFamily="49" charset="0"/>
                <a:cs typeface="Consolas" pitchFamily="49" charset="0"/>
              </a:rPr>
              <a:t>	</a:t>
            </a:r>
            <a:r>
              <a:rPr lang="en-US" sz="2400" dirty="0" smtClean="0">
                <a:solidFill>
                  <a:srgbClr val="505050"/>
                </a:solidFill>
                <a:latin typeface="Consolas" pitchFamily="49" charset="0"/>
                <a:cs typeface="Consolas" pitchFamily="49" charset="0"/>
              </a:rPr>
              <a:t>&lt;/</a:t>
            </a:r>
            <a:r>
              <a:rPr lang="en-US" sz="2400" dirty="0">
                <a:solidFill>
                  <a:srgbClr val="505050"/>
                </a:solidFill>
                <a:latin typeface="Consolas" pitchFamily="49" charset="0"/>
                <a:cs typeface="Consolas" pitchFamily="49" charset="0"/>
              </a:rPr>
              <a:t>body&gt;</a:t>
            </a:r>
          </a:p>
          <a:p>
            <a:r>
              <a:rPr lang="en-US" sz="2400" dirty="0">
                <a:solidFill>
                  <a:srgbClr val="505050"/>
                </a:solidFill>
                <a:latin typeface="Consolas" pitchFamily="49" charset="0"/>
                <a:cs typeface="Consolas" pitchFamily="49" charset="0"/>
              </a:rPr>
              <a:t>&lt;/html&gt;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Use DataURI’s for Small Single View Images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Tree>
    <p:extLst>
      <p:ext uri="{BB962C8B-B14F-4D97-AF65-F5344CB8AC3E}">
        <p14:creationId xmlns:p14="http://schemas.microsoft.com/office/powerpoint/2010/main" val="3322510178"/>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Avoid Complex SVG Paths</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sp>
        <p:nvSpPr>
          <p:cNvPr id="4" name="Text Placeholder 4"/>
          <p:cNvSpPr txBox="1">
            <a:spLocks/>
          </p:cNvSpPr>
          <p:nvPr/>
        </p:nvSpPr>
        <p:spPr>
          <a:xfrm>
            <a:off x="72259" y="1632056"/>
            <a:ext cx="13554106" cy="6278072"/>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dirty="0" smtClean="0">
                <a:solidFill>
                  <a:srgbClr val="505050"/>
                </a:solidFill>
              </a:rPr>
              <a:t>&lt;path fill-rule="evenodd" clip-rule="evenodd" fill="#FFFFFF" d="M106.093,87.369c-0.666,1.132-2.11,1.485-3.775,1.618 C102.856,87.902,104.848,86.851,106.093,87.369z"/&gt;</a:t>
            </a:r>
          </a:p>
          <a:p>
            <a:r>
              <a:rPr lang="en-US" sz="1050" dirty="0" smtClean="0">
                <a:solidFill>
                  <a:srgbClr val="505050"/>
                </a:solidFill>
              </a:rPr>
              <a:t>&lt;path fill-rule="evenodd" clip-rule="evenodd" fill="#FFFFFF" d="M159.485,91.414c1.025,0.007,0.982,1.404-0.27,1.079C159.101,91.929,159.4,91.779,159.485,91.414z"/&gt;</a:t>
            </a:r>
          </a:p>
          <a:p>
            <a:r>
              <a:rPr lang="en-US" sz="1050" dirty="0" smtClean="0">
                <a:solidFill>
                  <a:srgbClr val="505050"/>
                </a:solidFill>
              </a:rPr>
              <a:t>&lt;path fill-rule="evenodd" clip-rule="evenodd" fill="#FFFFFF" d="M254.404,91.414c0.906-0.277,0.42,0.839,0.54,1.348c-0.348,0.372-1.172,0.267-1.888,0.27C253.441,92.429,253.922,91.92,254.404,91.414z"/&gt;</a:t>
            </a:r>
          </a:p>
          <a:p>
            <a:r>
              <a:rPr lang="en-US" sz="1050" dirty="0" smtClean="0">
                <a:solidFill>
                  <a:srgbClr val="505050"/>
                </a:solidFill>
              </a:rPr>
              <a:t>&lt;path fill-rule="evenodd" clip-rule="evenodd" fill="#FFFFFF" d="M262.764,93.302c-1.355,0.098-2.027-0.489-2.157-1.618 C261.263,91.362,262.884,91.992,262.764,93.302z"/&gt;</a:t>
            </a:r>
          </a:p>
          <a:p>
            <a:r>
              <a:rPr lang="en-US" sz="1050" dirty="0" smtClean="0">
                <a:solidFill>
                  <a:srgbClr val="505050"/>
                </a:solidFill>
              </a:rPr>
              <a:t>&lt;path fill-rule="evenodd" clip-rule="evenodd" fill="#FFFFFF" d="M211.26,94.38c0.563,0.76-0.738,1.458-1.888,1.348 C209.436,94.714,210.478,94.677,211.26,94.38z"/&gt;</a:t>
            </a:r>
          </a:p>
          <a:p>
            <a:r>
              <a:rPr lang="en-US" sz="1050" dirty="0" smtClean="0">
                <a:solidFill>
                  <a:srgbClr val="505050"/>
                </a:solidFill>
              </a:rPr>
              <a:t>&lt;path fill-rule="evenodd" clip-rule="evenodd" fill="#FFFFFF" d="M119.306,94.65c1.248,0.461-0.088,1.505-0.27,2.1z"/&gt;</a:t>
            </a:r>
          </a:p>
          <a:p>
            <a:r>
              <a:rPr lang="en-US" sz="1050" dirty="0" smtClean="0">
                <a:solidFill>
                  <a:srgbClr val="505050"/>
                </a:solidFill>
              </a:rPr>
              <a:t>&lt;path fill-rule="evenodd" clip-rule="evenodd" fill="#FFFFFF" d="M112.564,98.695c0.27,0,0.54,0,0.809,0 c-0.004,0.985-0.767,1.211-1.079,1.888C111.456,100.068,112.716,99.412,112.564,98.695z"/&gt;</a:t>
            </a:r>
          </a:p>
          <a:p>
            <a:r>
              <a:rPr lang="en-US" sz="1050" dirty="0" smtClean="0">
                <a:solidFill>
                  <a:srgbClr val="505050"/>
                </a:solidFill>
              </a:rPr>
              <a:t>&lt;path fill-rule="evenodd" clip-rule="evenodd" fill="#FFFFFF" d="M271.663,101.122c0.906-0.277,0.42,0.839,0.539,1.349C271.612,102.431,271.623,101.791,271.663,101.122z"/&gt;</a:t>
            </a:r>
          </a:p>
          <a:p>
            <a:r>
              <a:rPr lang="en-US" sz="1050" dirty="0" smtClean="0">
                <a:solidFill>
                  <a:srgbClr val="505050"/>
                </a:solidFill>
              </a:rPr>
              <a:t>&lt;path fill-rule="evenodd" clip-rule="evenodd" fill="#FFFFFF" d="M107.711,103.009c-0.065,0.475-0.464,0.615-1.079,0.54C106.697,103.074,107.096,102.934,107.711,103.009z"/&gt;</a:t>
            </a:r>
          </a:p>
          <a:p>
            <a:r>
              <a:rPr lang="en-US" sz="1050" dirty="0" smtClean="0">
                <a:solidFill>
                  <a:srgbClr val="505050"/>
                </a:solidFill>
              </a:rPr>
              <a:t>&lt;path fill-rule="evenodd" clip-rule="evenodd" d="M111.756,103.009c0.731,0.406-0.429,1.164-0.54,1.618C110.33,104.066,111.671,103.49,111.756,103.009z"/&gt;</a:t>
            </a:r>
          </a:p>
          <a:p>
            <a:r>
              <a:rPr lang="en-US" sz="1050" dirty="0" smtClean="0">
                <a:solidFill>
                  <a:srgbClr val="505050"/>
                </a:solidFill>
              </a:rPr>
              <a:t>&lt;path fill-rule="evenodd" clip-rule="evenodd" fill="#FFFFFF" d="M265.73,103.549c0.099,1.285-3.022,2.717-2.696,0.27C264.271,104.086,264.709,102.663,265.73,103.549z"/&gt;</a:t>
            </a:r>
          </a:p>
          <a:p>
            <a:r>
              <a:rPr lang="en-US" sz="1050" dirty="0" smtClean="0">
                <a:solidFill>
                  <a:srgbClr val="505050"/>
                </a:solidFill>
              </a:rPr>
              <a:t>&lt;path fill-rule="evenodd" clip-rule="evenodd" fill="#FFFFFF" d="M270.854,104.627c-0.645,1.915,0.101,3.066,0.81,4.314c-1.951,0.552-1.228-3.769-3.506-3.775C267.546,102.422,270.47,103.358,270.854,104.627z"/&gt;</a:t>
            </a:r>
          </a:p>
          <a:p>
            <a:r>
              <a:rPr lang="en-US" sz="1050" dirty="0" smtClean="0">
                <a:solidFill>
                  <a:srgbClr val="505050"/>
                </a:solidFill>
              </a:rPr>
              <a:t>&lt;path fill-rule="evenodd" clip-rule="evenodd" fill="#FFFFFF" d="M167.036,103.818c0.516,0.113,1.161,0.098,1.079,0.809c-0.313-0.044-0.48,0.06-0.54,0.27C167.213,104.72,167.073,104.321,167.036,103.818z"/&gt;</a:t>
            </a:r>
          </a:p>
          <a:p>
            <a:r>
              <a:rPr lang="en-US" sz="1050" dirty="0" smtClean="0">
                <a:solidFill>
                  <a:srgbClr val="505050"/>
                </a:solidFill>
              </a:rPr>
              <a:t>&lt;path fill-rule="evenodd" clip-rule="evenodd" d="M159.755,105.437c0.27,0,0.539,0,0.809,0c0,0.27,0,0.539,0,0.809 C159.976,106.294,159.706,106.024,159.755,105.437z"/&gt;</a:t>
            </a:r>
          </a:p>
          <a:p>
            <a:r>
              <a:rPr lang="en-US" sz="1050" dirty="0" smtClean="0">
                <a:solidFill>
                  <a:srgbClr val="505050"/>
                </a:solidFill>
              </a:rPr>
              <a:t>&lt;path fill-rule="evenodd" clip-rule="evenodd" fill="#FFFFFF" d="M217.462,105.706c0.629,0,1.258,0,1.888,0 C219.664,106.86,217.146,106.86,217.462,105.706z"/&gt;</a:t>
            </a:r>
          </a:p>
          <a:p>
            <a:r>
              <a:rPr lang="en-US" sz="1050" dirty="0" smtClean="0">
                <a:solidFill>
                  <a:srgbClr val="505050"/>
                </a:solidFill>
              </a:rPr>
              <a:t>&lt;path fill-rule="evenodd" clip-rule="evenodd" fill="#FFFFFF" d="M267.079,106.785c0.705-0.076,1.159,0.099,1.078,0.809 C267.452,107.669,266.997,107.495,267.079,106.785z"/&gt;</a:t>
            </a:r>
          </a:p>
          <a:p>
            <a:r>
              <a:rPr lang="en-US" sz="1050" dirty="0" smtClean="0">
                <a:solidFill>
                  <a:srgbClr val="505050"/>
                </a:solidFill>
              </a:rPr>
              <a:t>&lt;path fill-rule="evenodd" clip-rule="evenodd" fill="#FFFFFF" d="M254.675,107.054c2.004,0.692,2.529,2.863,3.505,4.584 C256.177,112.02,255.477,108.771,254.675,107.054z"/&gt;</a:t>
            </a:r>
          </a:p>
          <a:p>
            <a:r>
              <a:rPr lang="en-US" sz="1050" dirty="0" smtClean="0">
                <a:solidFill>
                  <a:srgbClr val="505050"/>
                </a:solidFill>
              </a:rPr>
              <a:t>&lt;path fill-rule="evenodd" clip-rule="evenodd" fill="#FFFFFF" d="M269.775,109.481c0.594,0.215,1.076,0.542,1"/&gt;</a:t>
            </a:r>
          </a:p>
          <a:p>
            <a:r>
              <a:rPr lang="en-US" sz="1050" dirty="0" smtClean="0">
                <a:solidFill>
                  <a:srgbClr val="505050"/>
                </a:solidFill>
              </a:rPr>
              <a:t>&lt;path fill-rule="evenodd" clip-rule="evenodd" fill="#FFFFFF" d="M167.036,110.29c0.047,0.44-1.764,0.544-1.348-0.27 C166.164,109.52,166.475,110.138,167.036,110.29z"/&gt;</a:t>
            </a:r>
          </a:p>
          <a:p>
            <a:r>
              <a:rPr lang="en-US" sz="1050" dirty="0" smtClean="0">
                <a:solidFill>
                  <a:srgbClr val="505050"/>
                </a:solidFill>
              </a:rPr>
              <a:t>&lt;path fill-rule="evenodd" clip-rule="evenodd" fill="#FFFFFF" d="M258.18,112.447c0.759,0.051,1.149,0.469,1.079,1.349 C258.5,113.745,258.109,113.327,258.18,112.447z"/&gt;</a:t>
            </a:r>
          </a:p>
          <a:p>
            <a:r>
              <a:rPr lang="en-US" sz="1050" dirty="0" smtClean="0">
                <a:solidFill>
                  <a:srgbClr val="505050"/>
                </a:solidFill>
              </a:rPr>
              <a:t>&lt;path fill-rule="evenodd" clip-rule="evenodd" fill="#FFFFFF" d="M264.922,115.953c-1.202-0.596-1.809-1.788-2.428-2.966 C264.305,111.344,264.101,114.976,264.922,115.953z"/&gt;</a:t>
            </a:r>
          </a:p>
          <a:p>
            <a:r>
              <a:rPr lang="en-US" sz="1050" dirty="0" smtClean="0">
                <a:solidFill>
                  <a:srgbClr val="505050"/>
                </a:solidFill>
              </a:rPr>
              <a:t>&lt;path fill-rule="evenodd" clip-rule="evenodd" d="M107.98,113.256c-0.559,1.509-1.884,2.25-2.966,3.236 C104.806,115.29,106.567,113.735,107.98,113.256z"/&gt;</a:t>
            </a:r>
          </a:p>
          <a:p>
            <a:r>
              <a:rPr lang="en-US" sz="1050" dirty="0" smtClean="0">
                <a:solidFill>
                  <a:srgbClr val="505050"/>
                </a:solidFill>
              </a:rPr>
              <a:t>&lt;path fill-rule="evenodd" clip-rule="evenodd" fill="#FFFFFF" d="M255.214,113.796c1.357-0.542,1.554,2.396,2.157,3.505 C255.953,116.832,255.691,115.205,255.214,113.796z"/&gt;</a:t>
            </a:r>
          </a:p>
          <a:p>
            <a:r>
              <a:rPr lang="en-US" sz="1050" dirty="0" smtClean="0">
                <a:solidFill>
                  <a:srgbClr val="505050"/>
                </a:solidFill>
              </a:rPr>
              <a:t>&lt;path fill-rule="evenodd" clip-rule="evenodd" fill="#FFFFFF" d="1.888,0.809C262.972,119.431,261.089,118.257,261.146,115.144z"/&gt;</a:t>
            </a:r>
          </a:p>
          <a:p>
            <a:r>
              <a:rPr lang="en-US" sz="1050" dirty="0" smtClean="0">
                <a:solidFill>
                  <a:srgbClr val="505050"/>
                </a:solidFill>
              </a:rPr>
              <a:t>&lt;path fill-rule="evenodd" clip-rule="evenodd" fill="#FFFFFF" d="M265.73,117.032c0.711-0.082,0.695,0.563,0.809,1.079 C265.828,118.192,265.844,117.547,265.73,117.032z"/&gt;</a:t>
            </a:r>
          </a:p>
          <a:p>
            <a:r>
              <a:rPr lang="en-US" sz="1050" dirty="0" smtClean="0">
                <a:solidFill>
                  <a:srgbClr val="505050"/>
                </a:solidFill>
              </a:rPr>
              <a:t>&lt;path fill-rule="evenodd" clip-rule="evenodd" fill="#FFFFFF" d="M228.248,119.728C228.5,120.993,226.991,120.206,228.248,119.728 L228.248,119.728z"/&gt;</a:t>
            </a:r>
          </a:p>
        </p:txBody>
      </p:sp>
    </p:spTree>
    <p:extLst>
      <p:ext uri="{BB962C8B-B14F-4D97-AF65-F5344CB8AC3E}">
        <p14:creationId xmlns:p14="http://schemas.microsoft.com/office/powerpoint/2010/main" val="1334960902"/>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Video: User Preview Images</a:t>
            </a:r>
            <a:br>
              <a:rPr lang="en-US" dirty="0">
                <a:solidFill>
                  <a:srgbClr val="505050"/>
                </a:solidFill>
              </a:rPr>
            </a:br>
            <a:r>
              <a:rPr lang="en-US" sz="2900" i="1" dirty="0">
                <a:solidFill>
                  <a:schemeClr val="tx2"/>
                </a:solidFill>
              </a:rPr>
              <a:t>Optimize Media </a:t>
            </a:r>
            <a:r>
              <a:rPr lang="en-US" sz="2900" i="1" dirty="0" smtClean="0">
                <a:solidFill>
                  <a:schemeClr val="tx2"/>
                </a:solidFill>
              </a:rPr>
              <a:t>Usage</a:t>
            </a:r>
          </a:p>
          <a:p>
            <a:endParaRPr lang="en-US" b="1" i="1" dirty="0">
              <a:solidFill>
                <a:srgbClr val="FF0000"/>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579" y="1973262"/>
            <a:ext cx="7718425"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52822"/>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843065" y="2739525"/>
            <a:ext cx="2696892" cy="2516086"/>
          </a:xfrm>
          <a:prstGeom prst="roundRect">
            <a:avLst>
              <a:gd name="adj" fmla="val 8096"/>
            </a:avLst>
          </a:prstGeom>
          <a:solidFill>
            <a:srgbClr val="FEFEFE"/>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Minimize Media Plugin Usage</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pic>
        <p:nvPicPr>
          <p:cNvPr id="4" name="Picture 2" descr="C:\Users\jweber\Desktop\adobe-flas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603" y="2768669"/>
            <a:ext cx="2696892" cy="2516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jweber\Desktop\a5c3151d-fda5-4b0a-96af-7dfd9d2352c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326" y="2793440"/>
            <a:ext cx="2157513" cy="2403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weber\Desktop\quicktim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691" y="2506371"/>
            <a:ext cx="3032180" cy="3030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08610"/>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Proactively Download Future Media</a:t>
            </a:r>
            <a:br>
              <a:rPr lang="en-US" dirty="0">
                <a:solidFill>
                  <a:srgbClr val="505050"/>
                </a:solidFill>
              </a:rPr>
            </a:br>
            <a:r>
              <a:rPr lang="en-US" sz="2900" i="1" dirty="0">
                <a:solidFill>
                  <a:schemeClr val="tx2"/>
                </a:solidFill>
              </a:rPr>
              <a:t>Optimize Media Usage</a:t>
            </a:r>
            <a:endParaRPr lang="en-US" sz="2900" b="1" i="1" dirty="0">
              <a:solidFill>
                <a:schemeClr val="tx2"/>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637" y="2057082"/>
            <a:ext cx="7559040" cy="448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737050"/>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9"/>
            <a:ext cx="11375536" cy="1246495"/>
          </a:xfrm>
        </p:spPr>
        <p:txBody>
          <a:bodyPr/>
          <a:lstStyle/>
          <a:p>
            <a:r>
              <a:rPr lang="en-US" dirty="0">
                <a:solidFill>
                  <a:schemeClr val="tx2"/>
                </a:solidFill>
              </a:rPr>
              <a:t>Principle </a:t>
            </a:r>
            <a:r>
              <a:rPr lang="en-US" dirty="0" smtClean="0">
                <a:solidFill>
                  <a:schemeClr val="tx2"/>
                </a:solidFill>
              </a:rPr>
              <a:t>#5:</a:t>
            </a:r>
            <a:r>
              <a:rPr lang="en-US" dirty="0">
                <a:solidFill>
                  <a:schemeClr val="tx2"/>
                </a:solidFill>
              </a:rPr>
              <a:t/>
            </a:r>
            <a:br>
              <a:rPr lang="en-US" dirty="0">
                <a:solidFill>
                  <a:schemeClr val="tx2"/>
                </a:solidFill>
              </a:rPr>
            </a:br>
            <a:r>
              <a:rPr lang="en-US" sz="3200" dirty="0">
                <a:solidFill>
                  <a:srgbClr val="505050"/>
                </a:solidFill>
              </a:rPr>
              <a:t>Write Fast JavaScript</a:t>
            </a:r>
          </a:p>
        </p:txBody>
      </p:sp>
    </p:spTree>
    <p:extLst>
      <p:ext uri="{BB962C8B-B14F-4D97-AF65-F5344CB8AC3E}">
        <p14:creationId xmlns:p14="http://schemas.microsoft.com/office/powerpoint/2010/main" val="25948562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467" y="2835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67" y="716671"/>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867" y="12741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48571"/>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7" y="2049462"/>
            <a:ext cx="5970587" cy="3632200"/>
          </a:xfrm>
        </p:spPr>
        <p:txBody>
          <a:bodyPr>
            <a:noAutofit/>
          </a:bodyPr>
          <a:lstStyle/>
          <a:p>
            <a:pPr>
              <a:spcBef>
                <a:spcPts val="0"/>
              </a:spcBef>
            </a:pPr>
            <a:r>
              <a:rPr lang="en-US" sz="3200" dirty="0">
                <a:solidFill>
                  <a:schemeClr val="tx2"/>
                </a:solidFill>
                <a:cs typeface="Consolas" pitchFamily="49" charset="0"/>
              </a:rPr>
              <a:t>C, C++, C# (Static Language)</a:t>
            </a:r>
            <a:endParaRPr lang="en-US" sz="2900" dirty="0">
              <a:solidFill>
                <a:schemeClr val="tx2"/>
              </a:solidFill>
              <a:cs typeface="Consolas" pitchFamily="49" charset="0"/>
            </a:endParaRPr>
          </a:p>
          <a:p>
            <a:pPr defTabSz="932560"/>
            <a:r>
              <a:rPr lang="en-US" sz="2200" dirty="0">
                <a:solidFill>
                  <a:srgbClr val="505050"/>
                </a:solidFill>
                <a:latin typeface="Consolas" pitchFamily="49" charset="0"/>
                <a:cs typeface="Consolas" pitchFamily="49" charset="0"/>
              </a:rPr>
              <a:t>static int DoMath(int value) {</a:t>
            </a:r>
          </a:p>
          <a:p>
            <a:pPr defTabSz="932560"/>
            <a:r>
              <a:rPr lang="en-US" sz="2200" dirty="0">
                <a:solidFill>
                  <a:srgbClr val="505050"/>
                </a:solidFill>
                <a:latin typeface="Consolas" pitchFamily="49" charset="0"/>
                <a:cs typeface="Consolas" pitchFamily="49" charset="0"/>
              </a:rPr>
              <a:t>  int result = 0;</a:t>
            </a:r>
          </a:p>
          <a:p>
            <a:pPr defTabSz="932560"/>
            <a:r>
              <a:rPr lang="nn-NO" sz="2200" dirty="0">
                <a:solidFill>
                  <a:srgbClr val="505050"/>
                </a:solidFill>
                <a:latin typeface="Consolas" pitchFamily="49" charset="0"/>
                <a:cs typeface="Consolas" pitchFamily="49" charset="0"/>
              </a:rPr>
              <a:t>  for (int i = 0; i &lt; 10000; i++) </a:t>
            </a:r>
            <a:r>
              <a:rPr lang="en-US" sz="2200" dirty="0">
                <a:solidFill>
                  <a:srgbClr val="505050"/>
                </a:solidFill>
                <a:latin typeface="Consolas" pitchFamily="49" charset="0"/>
                <a:cs typeface="Consolas" pitchFamily="49" charset="0"/>
              </a:rPr>
              <a:t>{</a:t>
            </a:r>
          </a:p>
          <a:p>
            <a:pPr defTabSz="932560"/>
            <a:r>
              <a:rPr lang="en-US" sz="2200" dirty="0">
                <a:solidFill>
                  <a:srgbClr val="505050"/>
                </a:solidFill>
                <a:latin typeface="Consolas" pitchFamily="49" charset="0"/>
                <a:cs typeface="Consolas" pitchFamily="49" charset="0"/>
              </a:rPr>
              <a:t>    for (int j = 0; j &lt; 10000; j++) {</a:t>
            </a:r>
          </a:p>
          <a:p>
            <a:pPr defTabSz="932560"/>
            <a:r>
              <a:rPr lang="en-US" sz="2200" dirty="0">
                <a:solidFill>
                  <a:srgbClr val="505050"/>
                </a:solidFill>
                <a:latin typeface="Consolas" pitchFamily="49" charset="0"/>
                <a:cs typeface="Consolas" pitchFamily="49" charset="0"/>
              </a:rPr>
              <a:t>            result = i + j + value;</a:t>
            </a:r>
          </a:p>
          <a:p>
            <a:pPr defTabSz="932560"/>
            <a:r>
              <a:rPr lang="en-US" sz="2200" dirty="0">
                <a:solidFill>
                  <a:srgbClr val="505050"/>
                </a:solidFill>
                <a:latin typeface="Consolas" pitchFamily="49" charset="0"/>
                <a:cs typeface="Consolas" pitchFamily="49" charset="0"/>
              </a:rPr>
              <a:t>        }</a:t>
            </a:r>
          </a:p>
          <a:p>
            <a:pPr defTabSz="932560"/>
            <a:r>
              <a:rPr lang="en-US" sz="2200" dirty="0">
                <a:solidFill>
                  <a:srgbClr val="505050"/>
                </a:solidFill>
                <a:latin typeface="Consolas" pitchFamily="49" charset="0"/>
                <a:cs typeface="Consolas" pitchFamily="49" charset="0"/>
              </a:rPr>
              <a:t>    }</a:t>
            </a:r>
          </a:p>
          <a:p>
            <a:pPr defTabSz="932560"/>
            <a:r>
              <a:rPr lang="en-US" sz="2200" dirty="0">
                <a:solidFill>
                  <a:srgbClr val="505050"/>
                </a:solidFill>
                <a:latin typeface="Consolas" pitchFamily="49" charset="0"/>
                <a:cs typeface="Consolas" pitchFamily="49" charset="0"/>
              </a:rPr>
              <a:t>  return result;</a:t>
            </a:r>
          </a:p>
          <a:p>
            <a:pPr defTabSz="932560"/>
            <a:r>
              <a:rPr lang="en-US" sz="2200" dirty="0">
                <a:solidFill>
                  <a:srgbClr val="505050"/>
                </a:solidFill>
                <a:latin typeface="Consolas" pitchFamily="49" charset="0"/>
                <a:cs typeface="Consolas" pitchFamily="49" charset="0"/>
              </a:rPr>
              <a:t>}</a:t>
            </a:r>
          </a:p>
        </p:txBody>
      </p:sp>
      <p:sp>
        <p:nvSpPr>
          <p:cNvPr id="10" name="Text Placeholder 17"/>
          <p:cNvSpPr txBox="1">
            <a:spLocks/>
          </p:cNvSpPr>
          <p:nvPr/>
        </p:nvSpPr>
        <p:spPr>
          <a:xfrm>
            <a:off x="6675437" y="218978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JavaScript (Dynamic Language)</a:t>
            </a:r>
            <a:endParaRPr lang="en-US" sz="2900" dirty="0">
              <a:solidFill>
                <a:schemeClr val="tx2"/>
              </a:solidFill>
              <a:latin typeface="+mj-lt"/>
              <a:cs typeface="Consolas" pitchFamily="49" charset="0"/>
            </a:endParaRPr>
          </a:p>
          <a:p>
            <a:pPr defTabSz="932560"/>
            <a:r>
              <a:rPr lang="en-US" sz="2200" dirty="0">
                <a:solidFill>
                  <a:srgbClr val="505050"/>
                </a:solidFill>
                <a:latin typeface="Consolas" pitchFamily="49" charset="0"/>
                <a:cs typeface="Consolas" pitchFamily="49" charset="0"/>
              </a:rPr>
              <a:t>function DoMath(value) {</a:t>
            </a:r>
          </a:p>
          <a:p>
            <a:pPr defTabSz="932560"/>
            <a:r>
              <a:rPr lang="nn-NO" sz="2200" dirty="0">
                <a:solidFill>
                  <a:srgbClr val="505050"/>
                </a:solidFill>
                <a:latin typeface="Consolas" pitchFamily="49" charset="0"/>
                <a:cs typeface="Consolas" pitchFamily="49" charset="0"/>
              </a:rPr>
              <a:t>  for (var i = 0; i &lt; 10000; i++) {</a:t>
            </a:r>
          </a:p>
          <a:p>
            <a:pPr defTabSz="932560"/>
            <a:r>
              <a:rPr lang="en-US" sz="2200" dirty="0">
                <a:solidFill>
                  <a:srgbClr val="505050"/>
                </a:solidFill>
                <a:latin typeface="Consolas" pitchFamily="49" charset="0"/>
                <a:cs typeface="Consolas" pitchFamily="49" charset="0"/>
              </a:rPr>
              <a:t>    for (var j = 0; j &lt; 10000; j++) {</a:t>
            </a:r>
          </a:p>
          <a:p>
            <a:pPr defTabSz="932560"/>
            <a:r>
              <a:rPr lang="en-US" sz="2200" dirty="0">
                <a:solidFill>
                  <a:srgbClr val="505050"/>
                </a:solidFill>
                <a:latin typeface="Consolas" pitchFamily="49" charset="0"/>
                <a:cs typeface="Consolas" pitchFamily="49" charset="0"/>
              </a:rPr>
              <a:t>      var result = i + j + value;</a:t>
            </a:r>
          </a:p>
          <a:p>
            <a:pPr defTabSz="932560"/>
            <a:r>
              <a:rPr lang="en-US" sz="2200" dirty="0">
                <a:solidFill>
                  <a:srgbClr val="505050"/>
                </a:solidFill>
                <a:latin typeface="Consolas" pitchFamily="49" charset="0"/>
                <a:cs typeface="Consolas" pitchFamily="49" charset="0"/>
              </a:rPr>
              <a:t>    }</a:t>
            </a:r>
          </a:p>
          <a:p>
            <a:pPr defTabSz="932560"/>
            <a:r>
              <a:rPr lang="en-US" sz="2200" dirty="0">
                <a:solidFill>
                  <a:srgbClr val="505050"/>
                </a:solidFill>
                <a:latin typeface="Consolas" pitchFamily="49" charset="0"/>
                <a:cs typeface="Consolas" pitchFamily="49" charset="0"/>
              </a:rPr>
              <a:t>  }</a:t>
            </a:r>
          </a:p>
          <a:p>
            <a:pPr defTabSz="932560"/>
            <a:r>
              <a:rPr lang="en-US" sz="2200" dirty="0">
                <a:solidFill>
                  <a:srgbClr val="505050"/>
                </a:solidFill>
                <a:latin typeface="Consolas" pitchFamily="49" charset="0"/>
                <a:cs typeface="Consolas" pitchFamily="49" charset="0"/>
              </a:rPr>
              <a:t>  return result;</a:t>
            </a:r>
          </a:p>
          <a:p>
            <a:pPr defTabSz="932560"/>
            <a:r>
              <a:rPr lang="en-US" sz="2200" dirty="0">
                <a:solidFill>
                  <a:srgbClr val="505050"/>
                </a:solidFill>
                <a:latin typeface="Consolas" pitchFamily="49" charset="0"/>
                <a:cs typeface="Consolas" pitchFamily="49" charset="0"/>
              </a:rPr>
              <a:t>}</a:t>
            </a:r>
          </a:p>
          <a:p>
            <a:pPr defTabSz="932597">
              <a:buClr>
                <a:schemeClr val="bg1"/>
              </a:buClr>
              <a:defRPr/>
            </a:pPr>
            <a:endParaRPr lang="en-US" sz="2200" dirty="0">
              <a:solidFill>
                <a:srgbClr val="505050"/>
              </a:solidFill>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Stick to Integer Math</a:t>
            </a:r>
            <a:r>
              <a:rPr lang="en-US" dirty="0" smtClean="0">
                <a:solidFill>
                  <a:srgbClr val="505050"/>
                </a:solidFill>
              </a:rPr>
              <a:t/>
            </a:r>
            <a:br>
              <a:rPr lang="en-US" dirty="0" smtClean="0">
                <a:solidFill>
                  <a:srgbClr val="505050"/>
                </a:solidFill>
              </a:rPr>
            </a:br>
            <a:r>
              <a:rPr lang="en-US" sz="2900" i="1" dirty="0">
                <a:solidFill>
                  <a:schemeClr val="tx2"/>
                </a:solidFill>
              </a:rPr>
              <a:t>Write Fast JavaScript</a:t>
            </a:r>
            <a:endParaRPr lang="en-US" sz="2900" b="1" i="1" dirty="0">
              <a:solidFill>
                <a:schemeClr val="tx2"/>
              </a:solidFill>
            </a:endParaRPr>
          </a:p>
        </p:txBody>
      </p:sp>
    </p:spTree>
    <p:extLst>
      <p:ext uri="{BB962C8B-B14F-4D97-AF65-F5344CB8AC3E}">
        <p14:creationId xmlns:p14="http://schemas.microsoft.com/office/powerpoint/2010/main" val="3881616661"/>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Stick to Integer Math</a:t>
            </a:r>
            <a:r>
              <a:rPr lang="en-US" dirty="0" smtClean="0">
                <a:solidFill>
                  <a:srgbClr val="505050"/>
                </a:solidFill>
              </a:rPr>
              <a:t/>
            </a:r>
            <a:br>
              <a:rPr lang="en-US" dirty="0" smtClean="0">
                <a:solidFill>
                  <a:srgbClr val="505050"/>
                </a:solidFill>
              </a:rPr>
            </a:br>
            <a:r>
              <a:rPr lang="en-US" sz="2900" i="1" dirty="0">
                <a:solidFill>
                  <a:schemeClr val="tx2"/>
                </a:solidFill>
              </a:rPr>
              <a:t>Write Fast JavaScript</a:t>
            </a:r>
            <a:endParaRPr lang="en-US" sz="2900" b="1" i="1" dirty="0">
              <a:solidFill>
                <a:schemeClr val="tx2"/>
              </a:solidFill>
            </a:endParaRPr>
          </a:p>
        </p:txBody>
      </p:sp>
      <p:sp>
        <p:nvSpPr>
          <p:cNvPr id="6" name="TextBox 5"/>
          <p:cNvSpPr txBox="1"/>
          <p:nvPr/>
        </p:nvSpPr>
        <p:spPr>
          <a:xfrm>
            <a:off x="4204882" y="2700664"/>
            <a:ext cx="3363710" cy="68078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93260" tIns="93260" rIns="93260" bIns="93260" rtlCol="0">
            <a:spAutoFit/>
          </a:bodyPr>
          <a:lstStyle/>
          <a:p>
            <a:pPr algn="ctr" defTabSz="932560"/>
            <a:r>
              <a:rPr lang="en-US" sz="3200" dirty="0" smtClean="0">
                <a:solidFill>
                  <a:srgbClr val="00BCF2"/>
                </a:solidFill>
                <a:latin typeface="Segoe UI Light"/>
                <a:cs typeface="Consolas" pitchFamily="49" charset="0"/>
              </a:rPr>
              <a:t>C++</a:t>
            </a:r>
            <a:endParaRPr lang="en-US" sz="2900" dirty="0">
              <a:solidFill>
                <a:srgbClr val="59CC0E"/>
              </a:solidFill>
            </a:endParaRPr>
          </a:p>
        </p:txBody>
      </p:sp>
      <p:sp>
        <p:nvSpPr>
          <p:cNvPr id="7" name="TextBox 6"/>
          <p:cNvSpPr txBox="1"/>
          <p:nvPr/>
        </p:nvSpPr>
        <p:spPr>
          <a:xfrm>
            <a:off x="7462211" y="2700664"/>
            <a:ext cx="3420921" cy="68078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93260" tIns="93260" rIns="93260" bIns="93260" rtlCol="0">
            <a:spAutoFit/>
          </a:bodyPr>
          <a:lstStyle/>
          <a:p>
            <a:pPr algn="ctr" defTabSz="932560"/>
            <a:r>
              <a:rPr lang="en-US" sz="3200" dirty="0" smtClean="0">
                <a:solidFill>
                  <a:srgbClr val="00BCF2"/>
                </a:solidFill>
                <a:latin typeface="Segoe UI Light"/>
                <a:cs typeface="Consolas" pitchFamily="49" charset="0"/>
              </a:rPr>
              <a:t>JavaScript</a:t>
            </a:r>
            <a:endParaRPr lang="en-US" sz="3200" dirty="0">
              <a:solidFill>
                <a:srgbClr val="59CC0E"/>
              </a:solidFill>
            </a:endParaRPr>
          </a:p>
        </p:txBody>
      </p:sp>
      <p:sp>
        <p:nvSpPr>
          <p:cNvPr id="8" name="TextBox 7"/>
          <p:cNvSpPr txBox="1"/>
          <p:nvPr/>
        </p:nvSpPr>
        <p:spPr>
          <a:xfrm>
            <a:off x="1320099" y="3341829"/>
            <a:ext cx="3109929" cy="634654"/>
          </a:xfrm>
          <a:prstGeom prst="rect">
            <a:avLst/>
          </a:prstGeom>
          <a:noFill/>
        </p:spPr>
        <p:txBody>
          <a:bodyPr wrap="square" lIns="93260" tIns="93260" rIns="93260" bIns="93260" rtlCol="0">
            <a:spAutoFit/>
          </a:bodyPr>
          <a:lstStyle/>
          <a:p>
            <a:pPr defTabSz="932560"/>
            <a:r>
              <a:rPr lang="en-US" sz="2900" dirty="0">
                <a:solidFill>
                  <a:srgbClr val="505050"/>
                </a:solidFill>
                <a:latin typeface="+mj-lt"/>
                <a:cs typeface="Consolas" pitchFamily="49" charset="0"/>
              </a:rPr>
              <a:t>DoMath(999);</a:t>
            </a:r>
          </a:p>
        </p:txBody>
      </p:sp>
      <p:sp>
        <p:nvSpPr>
          <p:cNvPr id="9" name="TextBox 8"/>
          <p:cNvSpPr txBox="1"/>
          <p:nvPr/>
        </p:nvSpPr>
        <p:spPr>
          <a:xfrm>
            <a:off x="4545580" y="3924952"/>
            <a:ext cx="2682313" cy="634654"/>
          </a:xfrm>
          <a:prstGeom prst="rect">
            <a:avLst/>
          </a:prstGeom>
          <a:noFill/>
        </p:spPr>
        <p:txBody>
          <a:bodyPr wrap="square" lIns="93260" tIns="93260" rIns="93260" bIns="93260" rtlCol="0">
            <a:spAutoFit/>
          </a:bodyPr>
          <a:lstStyle/>
          <a:p>
            <a:pPr algn="ctr" defTabSz="932560"/>
            <a:r>
              <a:rPr lang="en-US" sz="2900" dirty="0">
                <a:solidFill>
                  <a:srgbClr val="505050"/>
                </a:solidFill>
                <a:latin typeface="+mj-lt"/>
              </a:rPr>
              <a:t>40ms</a:t>
            </a:r>
          </a:p>
        </p:txBody>
      </p:sp>
      <p:sp>
        <p:nvSpPr>
          <p:cNvPr id="11" name="TextBox 10"/>
          <p:cNvSpPr txBox="1"/>
          <p:nvPr/>
        </p:nvSpPr>
        <p:spPr>
          <a:xfrm>
            <a:off x="7969192" y="3341829"/>
            <a:ext cx="2682313" cy="634654"/>
          </a:xfrm>
          <a:prstGeom prst="rect">
            <a:avLst/>
          </a:prstGeom>
          <a:noFill/>
        </p:spPr>
        <p:txBody>
          <a:bodyPr wrap="square" lIns="93260" tIns="93260" rIns="93260" bIns="93260" rtlCol="0">
            <a:spAutoFit/>
          </a:bodyPr>
          <a:lstStyle/>
          <a:p>
            <a:pPr algn="ctr" defTabSz="932560"/>
            <a:r>
              <a:rPr lang="en-US" sz="2900" dirty="0">
                <a:solidFill>
                  <a:srgbClr val="505050"/>
                </a:solidFill>
                <a:latin typeface="+mj-lt"/>
              </a:rPr>
              <a:t>200ms (~5x)</a:t>
            </a:r>
          </a:p>
        </p:txBody>
      </p:sp>
      <p:sp>
        <p:nvSpPr>
          <p:cNvPr id="12" name="TextBox 11"/>
          <p:cNvSpPr txBox="1"/>
          <p:nvPr/>
        </p:nvSpPr>
        <p:spPr>
          <a:xfrm>
            <a:off x="1320099" y="3924952"/>
            <a:ext cx="3109929" cy="634654"/>
          </a:xfrm>
          <a:prstGeom prst="rect">
            <a:avLst/>
          </a:prstGeom>
          <a:noFill/>
        </p:spPr>
        <p:txBody>
          <a:bodyPr wrap="square" lIns="93260" tIns="93260" rIns="93260" bIns="93260" rtlCol="0">
            <a:spAutoFit/>
          </a:bodyPr>
          <a:lstStyle/>
          <a:p>
            <a:pPr defTabSz="932560"/>
            <a:r>
              <a:rPr lang="en-US" sz="2900" dirty="0">
                <a:solidFill>
                  <a:srgbClr val="505050"/>
                </a:solidFill>
                <a:latin typeface="+mj-lt"/>
                <a:cs typeface="Consolas" pitchFamily="49" charset="0"/>
              </a:rPr>
              <a:t>DoMath(999/2);</a:t>
            </a:r>
          </a:p>
        </p:txBody>
      </p:sp>
      <p:sp>
        <p:nvSpPr>
          <p:cNvPr id="13" name="TextBox 12"/>
          <p:cNvSpPr txBox="1"/>
          <p:nvPr/>
        </p:nvSpPr>
        <p:spPr>
          <a:xfrm>
            <a:off x="4545580" y="3341829"/>
            <a:ext cx="2682313" cy="634654"/>
          </a:xfrm>
          <a:prstGeom prst="rect">
            <a:avLst/>
          </a:prstGeom>
          <a:noFill/>
        </p:spPr>
        <p:txBody>
          <a:bodyPr wrap="square" lIns="93260" tIns="93260" rIns="93260" bIns="93260" rtlCol="0">
            <a:spAutoFit/>
          </a:bodyPr>
          <a:lstStyle/>
          <a:p>
            <a:pPr algn="ctr" defTabSz="932560"/>
            <a:r>
              <a:rPr lang="en-US" sz="2900" dirty="0">
                <a:solidFill>
                  <a:srgbClr val="505050"/>
                </a:solidFill>
                <a:latin typeface="+mj-lt"/>
              </a:rPr>
              <a:t>40ms</a:t>
            </a:r>
          </a:p>
        </p:txBody>
      </p:sp>
      <p:sp>
        <p:nvSpPr>
          <p:cNvPr id="14" name="TextBox 13"/>
          <p:cNvSpPr txBox="1"/>
          <p:nvPr/>
        </p:nvSpPr>
        <p:spPr>
          <a:xfrm>
            <a:off x="7969192" y="3924952"/>
            <a:ext cx="2682313" cy="634654"/>
          </a:xfrm>
          <a:prstGeom prst="rect">
            <a:avLst/>
          </a:prstGeom>
          <a:noFill/>
        </p:spPr>
        <p:txBody>
          <a:bodyPr wrap="square" lIns="93260" tIns="93260" rIns="93260" bIns="93260" rtlCol="0">
            <a:spAutoFit/>
          </a:bodyPr>
          <a:lstStyle/>
          <a:p>
            <a:pPr algn="ctr" defTabSz="932560"/>
            <a:r>
              <a:rPr lang="en-US" sz="2900" dirty="0">
                <a:solidFill>
                  <a:srgbClr val="505050"/>
                </a:solidFill>
                <a:latin typeface="+mj-lt"/>
              </a:rPr>
              <a:t>1600ms (~40x)</a:t>
            </a:r>
          </a:p>
        </p:txBody>
      </p:sp>
    </p:spTree>
    <p:extLst>
      <p:ext uri="{BB962C8B-B14F-4D97-AF65-F5344CB8AC3E}">
        <p14:creationId xmlns:p14="http://schemas.microsoft.com/office/powerpoint/2010/main" val="1335756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Stick to Integer Math</a:t>
            </a:r>
            <a:r>
              <a:rPr lang="en-US" dirty="0" smtClean="0">
                <a:solidFill>
                  <a:srgbClr val="505050"/>
                </a:solidFill>
              </a:rPr>
              <a:t/>
            </a:r>
            <a:br>
              <a:rPr lang="en-US" dirty="0" smtClean="0">
                <a:solidFill>
                  <a:srgbClr val="505050"/>
                </a:solidFill>
              </a:rPr>
            </a:br>
            <a:r>
              <a:rPr lang="en-US" sz="2900" i="1" dirty="0">
                <a:solidFill>
                  <a:schemeClr val="tx2"/>
                </a:solidFill>
              </a:rPr>
              <a:t>Write Fast JavaScript</a:t>
            </a:r>
            <a:endParaRPr lang="en-US" sz="2900" b="1" i="1" dirty="0">
              <a:solidFill>
                <a:schemeClr val="tx2"/>
              </a:solidFill>
            </a:endParaRPr>
          </a:p>
        </p:txBody>
      </p:sp>
      <p:sp>
        <p:nvSpPr>
          <p:cNvPr id="15" name="TextBox 14"/>
          <p:cNvSpPr txBox="1"/>
          <p:nvPr/>
        </p:nvSpPr>
        <p:spPr>
          <a:xfrm>
            <a:off x="2000396" y="2654279"/>
            <a:ext cx="3032180" cy="609835"/>
          </a:xfrm>
          <a:prstGeom prst="rect">
            <a:avLst/>
          </a:prstGeom>
          <a:solidFill>
            <a:srgbClr val="FEFEFE"/>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93260" tIns="93260" rIns="93260" bIns="0" rtlCol="0" anchor="b">
            <a:noAutofit/>
          </a:bodyPr>
          <a:lstStyle/>
          <a:p>
            <a:pPr defTabSz="932560"/>
            <a:r>
              <a:rPr lang="en-US" sz="2800" dirty="0">
                <a:solidFill>
                  <a:srgbClr val="505050"/>
                </a:solidFill>
                <a:latin typeface="+mj-lt"/>
              </a:rPr>
              <a:t>0x005e22a0</a:t>
            </a:r>
          </a:p>
        </p:txBody>
      </p:sp>
      <p:sp>
        <p:nvSpPr>
          <p:cNvPr id="16" name="TextBox 15"/>
          <p:cNvSpPr txBox="1"/>
          <p:nvPr/>
        </p:nvSpPr>
        <p:spPr>
          <a:xfrm>
            <a:off x="4135668" y="2645293"/>
            <a:ext cx="751809" cy="307777"/>
          </a:xfrm>
          <a:prstGeom prst="rect">
            <a:avLst/>
          </a:prstGeom>
          <a:noFill/>
        </p:spPr>
        <p:txBody>
          <a:bodyPr wrap="none" lIns="0" tIns="0" rIns="0" bIns="0" rtlCol="0">
            <a:spAutoFit/>
          </a:bodyPr>
          <a:lstStyle/>
          <a:p>
            <a:pPr defTabSz="932560"/>
            <a:r>
              <a:rPr lang="en-US" sz="2000" dirty="0">
                <a:solidFill>
                  <a:srgbClr val="505050"/>
                </a:solidFill>
                <a:latin typeface="+mj-lt"/>
              </a:rPr>
              <a:t>Pointer</a:t>
            </a:r>
          </a:p>
        </p:txBody>
      </p:sp>
      <p:sp>
        <p:nvSpPr>
          <p:cNvPr id="17" name="TextBox 16"/>
          <p:cNvSpPr txBox="1"/>
          <p:nvPr/>
        </p:nvSpPr>
        <p:spPr>
          <a:xfrm>
            <a:off x="6820786" y="2661077"/>
            <a:ext cx="3032180" cy="609835"/>
          </a:xfrm>
          <a:prstGeom prst="rect">
            <a:avLst/>
          </a:prstGeom>
          <a:solidFill>
            <a:srgbClr val="FEFEFE"/>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93260" tIns="93260" rIns="93260" bIns="0" rtlCol="0" anchor="b">
            <a:noAutofit/>
          </a:bodyPr>
          <a:lstStyle/>
          <a:p>
            <a:pPr defTabSz="932560"/>
            <a:r>
              <a:rPr lang="en-US" sz="2800" dirty="0">
                <a:solidFill>
                  <a:srgbClr val="505050"/>
                </a:solidFill>
                <a:latin typeface="+mj-lt"/>
              </a:rPr>
              <a:t>01</a:t>
            </a:r>
          </a:p>
        </p:txBody>
      </p:sp>
      <p:sp>
        <p:nvSpPr>
          <p:cNvPr id="18" name="TextBox 17"/>
          <p:cNvSpPr txBox="1"/>
          <p:nvPr/>
        </p:nvSpPr>
        <p:spPr>
          <a:xfrm>
            <a:off x="8796536" y="2652091"/>
            <a:ext cx="932563" cy="307777"/>
          </a:xfrm>
          <a:prstGeom prst="rect">
            <a:avLst/>
          </a:prstGeom>
          <a:noFill/>
        </p:spPr>
        <p:txBody>
          <a:bodyPr wrap="none" lIns="0" tIns="0" rIns="0" bIns="0" rtlCol="0">
            <a:spAutoFit/>
          </a:bodyPr>
          <a:lstStyle/>
          <a:p>
            <a:pPr defTabSz="932560"/>
            <a:r>
              <a:rPr lang="en-US" sz="2000" dirty="0">
                <a:solidFill>
                  <a:srgbClr val="505050"/>
                </a:solidFill>
                <a:latin typeface="+mj-lt"/>
              </a:rPr>
              <a:t>Type Tag</a:t>
            </a:r>
          </a:p>
        </p:txBody>
      </p:sp>
      <p:sp>
        <p:nvSpPr>
          <p:cNvPr id="19" name="TextBox 18"/>
          <p:cNvSpPr txBox="1"/>
          <p:nvPr/>
        </p:nvSpPr>
        <p:spPr>
          <a:xfrm>
            <a:off x="6820786" y="3264114"/>
            <a:ext cx="3032180" cy="609835"/>
          </a:xfrm>
          <a:prstGeom prst="rect">
            <a:avLst/>
          </a:prstGeom>
          <a:solidFill>
            <a:srgbClr val="FEFEFE"/>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93260" tIns="93260" rIns="93260" bIns="0" rtlCol="0" anchor="b">
            <a:noAutofit/>
          </a:bodyPr>
          <a:lstStyle/>
          <a:p>
            <a:pPr defTabSz="932560"/>
            <a:r>
              <a:rPr lang="en-US" sz="2800" dirty="0">
                <a:solidFill>
                  <a:srgbClr val="505050"/>
                </a:solidFill>
                <a:latin typeface="+mj-lt"/>
              </a:rPr>
              <a:t>449.4999999………</a:t>
            </a:r>
          </a:p>
        </p:txBody>
      </p:sp>
      <p:sp>
        <p:nvSpPr>
          <p:cNvPr id="20" name="TextBox 19"/>
          <p:cNvSpPr txBox="1"/>
          <p:nvPr/>
        </p:nvSpPr>
        <p:spPr>
          <a:xfrm>
            <a:off x="9178737" y="3255128"/>
            <a:ext cx="574773" cy="307777"/>
          </a:xfrm>
          <a:prstGeom prst="rect">
            <a:avLst/>
          </a:prstGeom>
          <a:noFill/>
        </p:spPr>
        <p:txBody>
          <a:bodyPr wrap="none" lIns="0" tIns="0" rIns="0" bIns="0" rtlCol="0">
            <a:spAutoFit/>
          </a:bodyPr>
          <a:lstStyle/>
          <a:p>
            <a:pPr defTabSz="932560"/>
            <a:r>
              <a:rPr lang="en-US" sz="2000" dirty="0">
                <a:solidFill>
                  <a:srgbClr val="505050"/>
                </a:solidFill>
                <a:latin typeface="+mj-lt"/>
              </a:rPr>
              <a:t>Value</a:t>
            </a:r>
          </a:p>
        </p:txBody>
      </p:sp>
      <p:sp>
        <p:nvSpPr>
          <p:cNvPr id="21" name="TextBox 20"/>
          <p:cNvSpPr txBox="1"/>
          <p:nvPr/>
        </p:nvSpPr>
        <p:spPr>
          <a:xfrm>
            <a:off x="6820786" y="4305033"/>
            <a:ext cx="3032180" cy="609835"/>
          </a:xfrm>
          <a:prstGeom prst="rect">
            <a:avLst/>
          </a:prstGeom>
          <a:solidFill>
            <a:srgbClr val="FEFEFE"/>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93260" tIns="93260" rIns="93260" bIns="0" rtlCol="0" anchor="b">
            <a:noAutofit/>
          </a:bodyPr>
          <a:lstStyle/>
          <a:p>
            <a:pPr defTabSz="932560"/>
            <a:r>
              <a:rPr lang="en-US" sz="2800" dirty="0">
                <a:solidFill>
                  <a:srgbClr val="505050"/>
                </a:solidFill>
                <a:latin typeface="+mj-lt"/>
              </a:rPr>
              <a:t>02</a:t>
            </a:r>
          </a:p>
        </p:txBody>
      </p:sp>
      <p:sp>
        <p:nvSpPr>
          <p:cNvPr id="22" name="TextBox 21"/>
          <p:cNvSpPr txBox="1"/>
          <p:nvPr/>
        </p:nvSpPr>
        <p:spPr>
          <a:xfrm>
            <a:off x="8796536" y="4296047"/>
            <a:ext cx="932563" cy="307777"/>
          </a:xfrm>
          <a:prstGeom prst="rect">
            <a:avLst/>
          </a:prstGeom>
          <a:noFill/>
        </p:spPr>
        <p:txBody>
          <a:bodyPr wrap="none" lIns="0" tIns="0" rIns="0" bIns="0" rtlCol="0">
            <a:spAutoFit/>
          </a:bodyPr>
          <a:lstStyle/>
          <a:p>
            <a:pPr defTabSz="932560"/>
            <a:r>
              <a:rPr lang="en-US" sz="2000" dirty="0">
                <a:solidFill>
                  <a:srgbClr val="505050"/>
                </a:solidFill>
                <a:latin typeface="+mj-lt"/>
              </a:rPr>
              <a:t>Type Tag</a:t>
            </a:r>
          </a:p>
        </p:txBody>
      </p:sp>
      <p:sp>
        <p:nvSpPr>
          <p:cNvPr id="23" name="TextBox 22"/>
          <p:cNvSpPr txBox="1"/>
          <p:nvPr/>
        </p:nvSpPr>
        <p:spPr>
          <a:xfrm>
            <a:off x="6820786" y="4908070"/>
            <a:ext cx="3032180" cy="609835"/>
          </a:xfrm>
          <a:prstGeom prst="rect">
            <a:avLst/>
          </a:prstGeom>
          <a:solidFill>
            <a:srgbClr val="FEFEFE"/>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93260" tIns="93260" rIns="93260" bIns="0" rtlCol="0" anchor="b">
            <a:noAutofit/>
          </a:bodyPr>
          <a:lstStyle/>
          <a:p>
            <a:pPr defTabSz="932560"/>
            <a:r>
              <a:rPr lang="en-US" sz="2800" dirty="0">
                <a:solidFill>
                  <a:srgbClr val="505050"/>
                </a:solidFill>
                <a:latin typeface="+mj-lt"/>
              </a:rPr>
              <a:t>“Hello World”</a:t>
            </a:r>
          </a:p>
        </p:txBody>
      </p:sp>
      <p:sp>
        <p:nvSpPr>
          <p:cNvPr id="24" name="TextBox 23"/>
          <p:cNvSpPr txBox="1"/>
          <p:nvPr/>
        </p:nvSpPr>
        <p:spPr>
          <a:xfrm>
            <a:off x="9178737" y="4899084"/>
            <a:ext cx="574773" cy="307777"/>
          </a:xfrm>
          <a:prstGeom prst="rect">
            <a:avLst/>
          </a:prstGeom>
          <a:noFill/>
        </p:spPr>
        <p:txBody>
          <a:bodyPr wrap="none" lIns="0" tIns="0" rIns="0" bIns="0" rtlCol="0">
            <a:spAutoFit/>
          </a:bodyPr>
          <a:lstStyle/>
          <a:p>
            <a:pPr defTabSz="932560"/>
            <a:r>
              <a:rPr lang="en-US" sz="2000" dirty="0">
                <a:solidFill>
                  <a:srgbClr val="505050"/>
                </a:solidFill>
                <a:latin typeface="+mj-lt"/>
              </a:rPr>
              <a:t>Value</a:t>
            </a:r>
          </a:p>
        </p:txBody>
      </p:sp>
      <p:sp>
        <p:nvSpPr>
          <p:cNvPr id="25" name="TextBox 24"/>
          <p:cNvSpPr txBox="1"/>
          <p:nvPr/>
        </p:nvSpPr>
        <p:spPr>
          <a:xfrm>
            <a:off x="2000396" y="3553487"/>
            <a:ext cx="3032180" cy="609835"/>
          </a:xfrm>
          <a:prstGeom prst="rect">
            <a:avLst/>
          </a:prstGeom>
          <a:solidFill>
            <a:srgbClr val="FEFEFE"/>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93260" tIns="93260" rIns="93260" bIns="0" rtlCol="0" anchor="b">
            <a:noAutofit/>
          </a:bodyPr>
          <a:lstStyle/>
          <a:p>
            <a:pPr defTabSz="932560"/>
            <a:r>
              <a:rPr lang="en-US" sz="2800" dirty="0">
                <a:solidFill>
                  <a:srgbClr val="505050"/>
                </a:solidFill>
                <a:latin typeface="+mj-lt"/>
              </a:rPr>
              <a:t>0x005e4148</a:t>
            </a:r>
          </a:p>
        </p:txBody>
      </p:sp>
      <p:sp>
        <p:nvSpPr>
          <p:cNvPr id="26" name="TextBox 25"/>
          <p:cNvSpPr txBox="1"/>
          <p:nvPr/>
        </p:nvSpPr>
        <p:spPr>
          <a:xfrm>
            <a:off x="4135668" y="3544501"/>
            <a:ext cx="751809" cy="307777"/>
          </a:xfrm>
          <a:prstGeom prst="rect">
            <a:avLst/>
          </a:prstGeom>
          <a:noFill/>
        </p:spPr>
        <p:txBody>
          <a:bodyPr wrap="none" lIns="0" tIns="0" rIns="0" bIns="0" rtlCol="0">
            <a:spAutoFit/>
          </a:bodyPr>
          <a:lstStyle/>
          <a:p>
            <a:pPr defTabSz="932560"/>
            <a:r>
              <a:rPr lang="en-US" sz="2000" dirty="0">
                <a:solidFill>
                  <a:srgbClr val="505050"/>
                </a:solidFill>
                <a:latin typeface="+mj-lt"/>
              </a:rPr>
              <a:t>Pointer</a:t>
            </a:r>
          </a:p>
        </p:txBody>
      </p:sp>
      <p:cxnSp>
        <p:nvCxnSpPr>
          <p:cNvPr id="27" name="Straight Arrow Connector 26"/>
          <p:cNvCxnSpPr>
            <a:stCxn id="15" idx="3"/>
            <a:endCxn id="17" idx="1"/>
          </p:cNvCxnSpPr>
          <p:nvPr/>
        </p:nvCxnSpPr>
        <p:spPr>
          <a:xfrm>
            <a:off x="5032579" y="2959196"/>
            <a:ext cx="1788209" cy="6801"/>
          </a:xfrm>
          <a:prstGeom prst="straightConnector1">
            <a:avLst/>
          </a:prstGeom>
          <a:ln w="38100">
            <a:solidFill>
              <a:schemeClr val="accent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25" idx="3"/>
            <a:endCxn id="21" idx="1"/>
          </p:cNvCxnSpPr>
          <p:nvPr/>
        </p:nvCxnSpPr>
        <p:spPr>
          <a:xfrm>
            <a:off x="5032579" y="3858405"/>
            <a:ext cx="1788209" cy="751546"/>
          </a:xfrm>
          <a:prstGeom prst="straightConnector1">
            <a:avLst/>
          </a:prstGeom>
          <a:ln w="38100">
            <a:solidFill>
              <a:schemeClr val="accent1"/>
            </a:solidFill>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2242948"/>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Stick to Integer Math</a:t>
            </a:r>
            <a:r>
              <a:rPr lang="en-US" dirty="0" smtClean="0">
                <a:solidFill>
                  <a:srgbClr val="505050"/>
                </a:solidFill>
              </a:rPr>
              <a:t/>
            </a:r>
            <a:br>
              <a:rPr lang="en-US" dirty="0" smtClean="0">
                <a:solidFill>
                  <a:srgbClr val="505050"/>
                </a:solidFill>
              </a:rPr>
            </a:br>
            <a:r>
              <a:rPr lang="en-US" sz="2900" i="1" dirty="0">
                <a:solidFill>
                  <a:schemeClr val="tx2"/>
                </a:solidFill>
              </a:rPr>
              <a:t>Write Fast JavaScript</a:t>
            </a:r>
            <a:endParaRPr lang="en-US" sz="2900" b="1" i="1" dirty="0">
              <a:solidFill>
                <a:schemeClr val="tx2"/>
              </a:solidFill>
            </a:endParaRPr>
          </a:p>
        </p:txBody>
      </p:sp>
      <p:sp>
        <p:nvSpPr>
          <p:cNvPr id="12" name="TextBox 11"/>
          <p:cNvSpPr txBox="1"/>
          <p:nvPr/>
        </p:nvSpPr>
        <p:spPr>
          <a:xfrm>
            <a:off x="1230919" y="2811462"/>
            <a:ext cx="10496009" cy="1338828"/>
          </a:xfrm>
          <a:prstGeom prst="rect">
            <a:avLst/>
          </a:prstGeom>
          <a:noFill/>
        </p:spPr>
        <p:txBody>
          <a:bodyPr wrap="square" lIns="0" tIns="0" rIns="0" bIns="0" rtlCol="0">
            <a:spAutoFit/>
          </a:bodyPr>
          <a:lstStyle/>
          <a:p>
            <a:pPr defTabSz="932597">
              <a:buClr>
                <a:srgbClr val="FFFFFF"/>
              </a:buClr>
            </a:pPr>
            <a:r>
              <a:rPr lang="en-US" sz="2800" dirty="0">
                <a:solidFill>
                  <a:srgbClr val="505050"/>
                </a:solidFill>
                <a:latin typeface="Consolas" pitchFamily="49" charset="0"/>
                <a:cs typeface="Consolas" pitchFamily="49" charset="0"/>
              </a:rPr>
              <a:t>DoMath(Math.floor(999 / 2));</a:t>
            </a:r>
          </a:p>
          <a:p>
            <a:pPr defTabSz="932597">
              <a:buClr>
                <a:srgbClr val="FFFFFF"/>
              </a:buClr>
            </a:pPr>
            <a:endParaRPr lang="en-US" sz="2800" dirty="0">
              <a:solidFill>
                <a:srgbClr val="505050"/>
              </a:solidFill>
              <a:latin typeface="Consolas" pitchFamily="49" charset="0"/>
              <a:cs typeface="Consolas" pitchFamily="49" charset="0"/>
            </a:endParaRPr>
          </a:p>
          <a:p>
            <a:pPr defTabSz="932597">
              <a:buClr>
                <a:srgbClr val="FFFFFF"/>
              </a:buClr>
            </a:pPr>
            <a:r>
              <a:rPr lang="en-US" sz="2800" dirty="0">
                <a:solidFill>
                  <a:srgbClr val="505050"/>
                </a:solidFill>
                <a:latin typeface="Consolas" pitchFamily="49" charset="0"/>
                <a:cs typeface="Consolas" pitchFamily="49" charset="0"/>
              </a:rPr>
              <a:t>var b = Math.ceil((p[i].r + p[i].g + p[i].b) / 3);</a:t>
            </a:r>
          </a:p>
        </p:txBody>
      </p:sp>
    </p:spTree>
    <p:extLst>
      <p:ext uri="{BB962C8B-B14F-4D97-AF65-F5344CB8AC3E}">
        <p14:creationId xmlns:p14="http://schemas.microsoft.com/office/powerpoint/2010/main" val="1600915754"/>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60637" y="2811462"/>
            <a:ext cx="1981200" cy="4572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Stick to Integer Math</a:t>
            </a:r>
            <a:r>
              <a:rPr lang="en-US" dirty="0" smtClean="0">
                <a:solidFill>
                  <a:srgbClr val="505050"/>
                </a:solidFill>
              </a:rPr>
              <a:t/>
            </a:r>
            <a:br>
              <a:rPr lang="en-US" dirty="0" smtClean="0">
                <a:solidFill>
                  <a:srgbClr val="505050"/>
                </a:solidFill>
              </a:rPr>
            </a:br>
            <a:r>
              <a:rPr lang="en-US" sz="2900" i="1" dirty="0">
                <a:solidFill>
                  <a:schemeClr val="tx2"/>
                </a:solidFill>
              </a:rPr>
              <a:t>Write Fast JavaScript</a:t>
            </a:r>
            <a:endParaRPr lang="en-US" sz="2900" b="1" i="1" dirty="0">
              <a:solidFill>
                <a:schemeClr val="tx2"/>
              </a:solidFill>
            </a:endParaRPr>
          </a:p>
        </p:txBody>
      </p:sp>
      <p:sp>
        <p:nvSpPr>
          <p:cNvPr id="12" name="TextBox 11"/>
          <p:cNvSpPr txBox="1"/>
          <p:nvPr/>
        </p:nvSpPr>
        <p:spPr>
          <a:xfrm>
            <a:off x="1230919" y="2811462"/>
            <a:ext cx="10496009" cy="1338828"/>
          </a:xfrm>
          <a:prstGeom prst="rect">
            <a:avLst/>
          </a:prstGeom>
          <a:noFill/>
        </p:spPr>
        <p:txBody>
          <a:bodyPr wrap="square" lIns="0" tIns="0" rIns="0" bIns="0" rtlCol="0">
            <a:spAutoFit/>
          </a:bodyPr>
          <a:lstStyle/>
          <a:p>
            <a:pPr defTabSz="932597">
              <a:buClr>
                <a:srgbClr val="FFFFFF"/>
              </a:buClr>
            </a:pPr>
            <a:r>
              <a:rPr lang="en-US" sz="2800" dirty="0">
                <a:solidFill>
                  <a:srgbClr val="505050"/>
                </a:solidFill>
                <a:latin typeface="Consolas" pitchFamily="49" charset="0"/>
                <a:cs typeface="Consolas" pitchFamily="49" charset="0"/>
              </a:rPr>
              <a:t>DoMath(Math.floor(999 / 2));</a:t>
            </a:r>
          </a:p>
          <a:p>
            <a:pPr defTabSz="932597">
              <a:buClr>
                <a:srgbClr val="FFFFFF"/>
              </a:buClr>
            </a:pPr>
            <a:endParaRPr lang="en-US" sz="2800" dirty="0">
              <a:solidFill>
                <a:srgbClr val="505050"/>
              </a:solidFill>
              <a:latin typeface="Consolas" pitchFamily="49" charset="0"/>
              <a:cs typeface="Consolas" pitchFamily="49" charset="0"/>
            </a:endParaRPr>
          </a:p>
          <a:p>
            <a:pPr defTabSz="932597">
              <a:buClr>
                <a:srgbClr val="FFFFFF"/>
              </a:buClr>
            </a:pPr>
            <a:r>
              <a:rPr lang="en-US" sz="2800" dirty="0">
                <a:solidFill>
                  <a:srgbClr val="505050"/>
                </a:solidFill>
                <a:latin typeface="Consolas" pitchFamily="49" charset="0"/>
                <a:cs typeface="Consolas" pitchFamily="49" charset="0"/>
              </a:rPr>
              <a:t>var b = Math.ceil((p[i].r + p[i].g + p[i].b) / 3);</a:t>
            </a:r>
          </a:p>
        </p:txBody>
      </p:sp>
    </p:spTree>
    <p:extLst>
      <p:ext uri="{BB962C8B-B14F-4D97-AF65-F5344CB8AC3E}">
        <p14:creationId xmlns:p14="http://schemas.microsoft.com/office/powerpoint/2010/main" val="368487927"/>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Stick to Integer Math</a:t>
            </a:r>
            <a:r>
              <a:rPr lang="en-US" dirty="0" smtClean="0">
                <a:solidFill>
                  <a:srgbClr val="505050"/>
                </a:solidFill>
              </a:rPr>
              <a:t/>
            </a:r>
            <a:br>
              <a:rPr lang="en-US" dirty="0" smtClean="0">
                <a:solidFill>
                  <a:srgbClr val="505050"/>
                </a:solidFill>
              </a:rPr>
            </a:br>
            <a:r>
              <a:rPr lang="en-US" sz="2900" i="1" dirty="0">
                <a:solidFill>
                  <a:schemeClr val="tx2"/>
                </a:solidFill>
              </a:rPr>
              <a:t>Write Fast JavaScript</a:t>
            </a:r>
            <a:endParaRPr lang="en-US" sz="2900" b="1" i="1" dirty="0">
              <a:solidFill>
                <a:schemeClr val="tx2"/>
              </a:solidFill>
            </a:endParaRPr>
          </a:p>
        </p:txBody>
      </p:sp>
      <p:sp>
        <p:nvSpPr>
          <p:cNvPr id="4" name="Rectangle 3"/>
          <p:cNvSpPr/>
          <p:nvPr/>
        </p:nvSpPr>
        <p:spPr bwMode="auto">
          <a:xfrm>
            <a:off x="2713037" y="3663517"/>
            <a:ext cx="1808020" cy="4572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1230919" y="2811462"/>
            <a:ext cx="10496009" cy="1338828"/>
          </a:xfrm>
          <a:prstGeom prst="rect">
            <a:avLst/>
          </a:prstGeom>
          <a:noFill/>
        </p:spPr>
        <p:txBody>
          <a:bodyPr wrap="square" lIns="0" tIns="0" rIns="0" bIns="0" rtlCol="0">
            <a:spAutoFit/>
          </a:bodyPr>
          <a:lstStyle/>
          <a:p>
            <a:pPr defTabSz="932597">
              <a:buClr>
                <a:srgbClr val="FFFFFF"/>
              </a:buClr>
            </a:pPr>
            <a:r>
              <a:rPr lang="en-US" sz="2800" dirty="0">
                <a:solidFill>
                  <a:srgbClr val="505050"/>
                </a:solidFill>
                <a:latin typeface="Consolas" pitchFamily="49" charset="0"/>
                <a:cs typeface="Consolas" pitchFamily="49" charset="0"/>
              </a:rPr>
              <a:t>DoMath(Math.floor(999 / 2));</a:t>
            </a:r>
          </a:p>
          <a:p>
            <a:pPr defTabSz="932597">
              <a:buClr>
                <a:srgbClr val="FFFFFF"/>
              </a:buClr>
            </a:pPr>
            <a:endParaRPr lang="en-US" sz="2800" dirty="0">
              <a:solidFill>
                <a:srgbClr val="505050"/>
              </a:solidFill>
              <a:latin typeface="Consolas" pitchFamily="49" charset="0"/>
              <a:cs typeface="Consolas" pitchFamily="49" charset="0"/>
            </a:endParaRPr>
          </a:p>
          <a:p>
            <a:pPr defTabSz="932597">
              <a:buClr>
                <a:srgbClr val="FFFFFF"/>
              </a:buClr>
            </a:pPr>
            <a:r>
              <a:rPr lang="en-US" sz="2800" dirty="0">
                <a:solidFill>
                  <a:srgbClr val="505050"/>
                </a:solidFill>
                <a:latin typeface="Consolas" pitchFamily="49" charset="0"/>
                <a:cs typeface="Consolas" pitchFamily="49" charset="0"/>
              </a:rPr>
              <a:t>var b = Math.ceil((p[i].r + p[i].g + p[i].b) / 3);</a:t>
            </a:r>
          </a:p>
        </p:txBody>
      </p:sp>
    </p:spTree>
    <p:extLst>
      <p:ext uri="{BB962C8B-B14F-4D97-AF65-F5344CB8AC3E}">
        <p14:creationId xmlns:p14="http://schemas.microsoft.com/office/powerpoint/2010/main" val="368487927"/>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Minify Your JavaScript</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Tree>
    <p:extLst>
      <p:ext uri="{BB962C8B-B14F-4D97-AF65-F5344CB8AC3E}">
        <p14:creationId xmlns:p14="http://schemas.microsoft.com/office/powerpoint/2010/main" val="3203412570"/>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7" y="2049462"/>
            <a:ext cx="10668000" cy="4343400"/>
          </a:xfrm>
        </p:spPr>
        <p:txBody>
          <a:bodyPr>
            <a:noAutofit/>
          </a:bodyPr>
          <a:lstStyle/>
          <a:p>
            <a:pPr>
              <a:spcBef>
                <a:spcPts val="0"/>
              </a:spcBef>
            </a:pPr>
            <a:r>
              <a:rPr lang="en-US" sz="2800" dirty="0">
                <a:solidFill>
                  <a:schemeClr val="tx2"/>
                </a:solidFill>
                <a:cs typeface="Consolas" pitchFamily="49" charset="0"/>
              </a:rPr>
              <a:t>Initial </a:t>
            </a:r>
            <a:r>
              <a:rPr lang="en-US" sz="2800" i="1" dirty="0">
                <a:solidFill>
                  <a:schemeClr val="tx2"/>
                </a:solidFill>
                <a:cs typeface="Consolas" pitchFamily="49" charset="0"/>
              </a:rPr>
              <a:t>(66 Characters)</a:t>
            </a:r>
          </a:p>
          <a:p>
            <a:pPr defTabSz="932597">
              <a:buClr>
                <a:schemeClr val="bg1"/>
              </a:buClr>
            </a:pPr>
            <a:r>
              <a:rPr lang="pt-BR" sz="2200" smtClean="0">
                <a:solidFill>
                  <a:srgbClr val="505050"/>
                </a:solidFill>
                <a:latin typeface="Consolas" pitchFamily="49" charset="0"/>
                <a:cs typeface="Consolas" pitchFamily="49" charset="0"/>
              </a:rPr>
              <a:t>function </a:t>
            </a:r>
            <a:r>
              <a:rPr lang="pt-BR" sz="2200">
                <a:solidFill>
                  <a:srgbClr val="505050"/>
                </a:solidFill>
                <a:latin typeface="Consolas" pitchFamily="49" charset="0"/>
                <a:cs typeface="Consolas" pitchFamily="49" charset="0"/>
              </a:rPr>
              <a:t>Sum(number1, number2) {</a:t>
            </a:r>
          </a:p>
          <a:p>
            <a:pPr defTabSz="932597">
              <a:buClr>
                <a:schemeClr val="bg1"/>
              </a:buClr>
            </a:pPr>
            <a:r>
              <a:rPr lang="pt-BR" sz="2200">
                <a:solidFill>
                  <a:srgbClr val="505050"/>
                </a:solidFill>
                <a:latin typeface="Consolas" pitchFamily="49" charset="0"/>
                <a:cs typeface="Consolas" pitchFamily="49" charset="0"/>
              </a:rPr>
              <a:t>    return (number1 + number2);</a:t>
            </a:r>
          </a:p>
          <a:p>
            <a:pPr defTabSz="932597">
              <a:buClr>
                <a:schemeClr val="bg1"/>
              </a:buClr>
            </a:pPr>
            <a:r>
              <a:rPr lang="pt-BR" sz="2200" smtClean="0">
                <a:solidFill>
                  <a:srgbClr val="505050"/>
                </a:solidFill>
                <a:latin typeface="Consolas" pitchFamily="49" charset="0"/>
                <a:cs typeface="Consolas" pitchFamily="49" charset="0"/>
              </a:rPr>
              <a:t>}</a:t>
            </a:r>
            <a:endParaRPr lang="pt-BR" sz="2200">
              <a:solidFill>
                <a:srgbClr val="505050"/>
              </a:solidFill>
              <a:latin typeface="Consolas" pitchFamily="49" charset="0"/>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Minify Your JavaScript</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Tree>
    <p:extLst>
      <p:ext uri="{BB962C8B-B14F-4D97-AF65-F5344CB8AC3E}">
        <p14:creationId xmlns:p14="http://schemas.microsoft.com/office/powerpoint/2010/main" val="3203412570"/>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7" y="2049462"/>
            <a:ext cx="10668000" cy="4343400"/>
          </a:xfrm>
        </p:spPr>
        <p:txBody>
          <a:bodyPr>
            <a:noAutofit/>
          </a:bodyPr>
          <a:lstStyle/>
          <a:p>
            <a:pPr>
              <a:spcBef>
                <a:spcPts val="0"/>
              </a:spcBef>
            </a:pPr>
            <a:r>
              <a:rPr lang="en-US" sz="2800" dirty="0">
                <a:solidFill>
                  <a:schemeClr val="tx2"/>
                </a:solidFill>
                <a:cs typeface="Consolas" pitchFamily="49" charset="0"/>
              </a:rPr>
              <a:t>Initial </a:t>
            </a:r>
            <a:r>
              <a:rPr lang="en-US" sz="2800" i="1" dirty="0">
                <a:solidFill>
                  <a:schemeClr val="tx2"/>
                </a:solidFill>
                <a:cs typeface="Consolas" pitchFamily="49" charset="0"/>
              </a:rPr>
              <a:t>(66 Characters)</a:t>
            </a:r>
          </a:p>
          <a:p>
            <a:pPr defTabSz="932597">
              <a:buClr>
                <a:schemeClr val="bg1"/>
              </a:buClr>
            </a:pPr>
            <a:r>
              <a:rPr lang="pt-BR" sz="2200" smtClean="0">
                <a:solidFill>
                  <a:srgbClr val="505050"/>
                </a:solidFill>
                <a:latin typeface="Consolas" pitchFamily="49" charset="0"/>
                <a:cs typeface="Consolas" pitchFamily="49" charset="0"/>
              </a:rPr>
              <a:t>function </a:t>
            </a:r>
            <a:r>
              <a:rPr lang="pt-BR" sz="2200">
                <a:solidFill>
                  <a:srgbClr val="505050"/>
                </a:solidFill>
                <a:latin typeface="Consolas" pitchFamily="49" charset="0"/>
                <a:cs typeface="Consolas" pitchFamily="49" charset="0"/>
              </a:rPr>
              <a:t>Sum(number1, number2) {</a:t>
            </a:r>
          </a:p>
          <a:p>
            <a:pPr defTabSz="932597">
              <a:buClr>
                <a:schemeClr val="bg1"/>
              </a:buClr>
            </a:pPr>
            <a:r>
              <a:rPr lang="pt-BR" sz="2200">
                <a:solidFill>
                  <a:srgbClr val="505050"/>
                </a:solidFill>
                <a:latin typeface="Consolas" pitchFamily="49" charset="0"/>
                <a:cs typeface="Consolas" pitchFamily="49" charset="0"/>
              </a:rPr>
              <a:t>    return (number1 + number2);</a:t>
            </a:r>
          </a:p>
          <a:p>
            <a:pPr defTabSz="932597">
              <a:buClr>
                <a:schemeClr val="bg1"/>
              </a:buClr>
            </a:pPr>
            <a:r>
              <a:rPr lang="pt-BR" sz="2200">
                <a:solidFill>
                  <a:srgbClr val="505050"/>
                </a:solidFill>
                <a:latin typeface="Consolas" pitchFamily="49" charset="0"/>
                <a:cs typeface="Consolas" pitchFamily="49" charset="0"/>
              </a:rPr>
              <a:t>}</a:t>
            </a:r>
          </a:p>
          <a:p>
            <a:r>
              <a:rPr lang="en-US" sz="1800" dirty="0" smtClean="0">
                <a:solidFill>
                  <a:schemeClr val="tx2"/>
                </a:solidFill>
              </a:rPr>
              <a:t/>
            </a:r>
            <a:br>
              <a:rPr lang="en-US" sz="1800" dirty="0" smtClean="0">
                <a:solidFill>
                  <a:schemeClr val="tx2"/>
                </a:solidFill>
              </a:rPr>
            </a:br>
            <a:r>
              <a:rPr lang="en-US" sz="2800" dirty="0" smtClean="0">
                <a:solidFill>
                  <a:schemeClr val="tx2"/>
                </a:solidFill>
              </a:rPr>
              <a:t>Characters </a:t>
            </a:r>
            <a:r>
              <a:rPr lang="en-US" sz="2800" dirty="0">
                <a:solidFill>
                  <a:schemeClr val="tx2"/>
                </a:solidFill>
              </a:rPr>
              <a:t>Removed </a:t>
            </a:r>
            <a:r>
              <a:rPr lang="en-US" sz="2800" i="1" dirty="0">
                <a:solidFill>
                  <a:schemeClr val="tx2"/>
                </a:solidFill>
              </a:rPr>
              <a:t>(54 Characters)</a:t>
            </a:r>
            <a:endParaRPr lang="pt-BR" sz="2400" i="1">
              <a:solidFill>
                <a:schemeClr val="tx2"/>
              </a:solidFill>
            </a:endParaRPr>
          </a:p>
          <a:p>
            <a:r>
              <a:rPr lang="pt-BR" sz="2200">
                <a:solidFill>
                  <a:srgbClr val="505050"/>
                </a:solidFill>
                <a:latin typeface="Consolas" pitchFamily="49" charset="0"/>
                <a:cs typeface="Consolas" pitchFamily="49" charset="0"/>
              </a:rPr>
              <a:t>function Sum(number1,number2){return number1+number2</a:t>
            </a:r>
            <a:r>
              <a:rPr lang="pt-BR" sz="2200" smtClean="0">
                <a:solidFill>
                  <a:srgbClr val="505050"/>
                </a:solidFill>
                <a:latin typeface="Consolas" pitchFamily="49" charset="0"/>
                <a:cs typeface="Consolas" pitchFamily="49" charset="0"/>
              </a:rPr>
              <a:t>;}</a:t>
            </a:r>
            <a:endParaRPr lang="pt-BR" sz="2200">
              <a:solidFill>
                <a:srgbClr val="505050"/>
              </a:solidFill>
              <a:latin typeface="Consolas" pitchFamily="49" charset="0"/>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Minify Your JavaScript</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Tree>
    <p:extLst>
      <p:ext uri="{BB962C8B-B14F-4D97-AF65-F5344CB8AC3E}">
        <p14:creationId xmlns:p14="http://schemas.microsoft.com/office/powerpoint/2010/main" val="3203412570"/>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7" y="2049462"/>
            <a:ext cx="10668000" cy="4343400"/>
          </a:xfrm>
        </p:spPr>
        <p:txBody>
          <a:bodyPr>
            <a:noAutofit/>
          </a:bodyPr>
          <a:lstStyle/>
          <a:p>
            <a:pPr>
              <a:spcBef>
                <a:spcPts val="0"/>
              </a:spcBef>
            </a:pPr>
            <a:r>
              <a:rPr lang="en-US" sz="2800" dirty="0">
                <a:solidFill>
                  <a:schemeClr val="tx2"/>
                </a:solidFill>
                <a:cs typeface="Consolas" pitchFamily="49" charset="0"/>
              </a:rPr>
              <a:t>Initial </a:t>
            </a:r>
            <a:r>
              <a:rPr lang="en-US" sz="2800" i="1" dirty="0">
                <a:solidFill>
                  <a:schemeClr val="tx2"/>
                </a:solidFill>
                <a:cs typeface="Consolas" pitchFamily="49" charset="0"/>
              </a:rPr>
              <a:t>(66 Characters)</a:t>
            </a:r>
          </a:p>
          <a:p>
            <a:pPr defTabSz="932597">
              <a:buClr>
                <a:schemeClr val="bg1"/>
              </a:buClr>
            </a:pPr>
            <a:r>
              <a:rPr lang="pt-BR" sz="2200" smtClean="0">
                <a:solidFill>
                  <a:srgbClr val="505050"/>
                </a:solidFill>
                <a:latin typeface="Consolas" pitchFamily="49" charset="0"/>
                <a:cs typeface="Consolas" pitchFamily="49" charset="0"/>
              </a:rPr>
              <a:t>function </a:t>
            </a:r>
            <a:r>
              <a:rPr lang="pt-BR" sz="2200">
                <a:solidFill>
                  <a:srgbClr val="505050"/>
                </a:solidFill>
                <a:latin typeface="Consolas" pitchFamily="49" charset="0"/>
                <a:cs typeface="Consolas" pitchFamily="49" charset="0"/>
              </a:rPr>
              <a:t>Sum(number1, number2) {</a:t>
            </a:r>
          </a:p>
          <a:p>
            <a:pPr defTabSz="932597">
              <a:buClr>
                <a:schemeClr val="bg1"/>
              </a:buClr>
            </a:pPr>
            <a:r>
              <a:rPr lang="pt-BR" sz="2200">
                <a:solidFill>
                  <a:srgbClr val="505050"/>
                </a:solidFill>
                <a:latin typeface="Consolas" pitchFamily="49" charset="0"/>
                <a:cs typeface="Consolas" pitchFamily="49" charset="0"/>
              </a:rPr>
              <a:t>    return (number1 + number2);</a:t>
            </a:r>
          </a:p>
          <a:p>
            <a:pPr defTabSz="932597">
              <a:buClr>
                <a:schemeClr val="bg1"/>
              </a:buClr>
            </a:pPr>
            <a:r>
              <a:rPr lang="pt-BR" sz="2200">
                <a:solidFill>
                  <a:srgbClr val="505050"/>
                </a:solidFill>
                <a:latin typeface="Consolas" pitchFamily="49" charset="0"/>
                <a:cs typeface="Consolas" pitchFamily="49" charset="0"/>
              </a:rPr>
              <a:t>}</a:t>
            </a:r>
          </a:p>
          <a:p>
            <a:r>
              <a:rPr lang="en-US" sz="1800" dirty="0" smtClean="0">
                <a:solidFill>
                  <a:schemeClr val="tx2"/>
                </a:solidFill>
              </a:rPr>
              <a:t/>
            </a:r>
            <a:br>
              <a:rPr lang="en-US" sz="1800" dirty="0" smtClean="0">
                <a:solidFill>
                  <a:schemeClr val="tx2"/>
                </a:solidFill>
              </a:rPr>
            </a:br>
            <a:r>
              <a:rPr lang="en-US" sz="2800" dirty="0" smtClean="0">
                <a:solidFill>
                  <a:schemeClr val="tx2"/>
                </a:solidFill>
              </a:rPr>
              <a:t>Characters </a:t>
            </a:r>
            <a:r>
              <a:rPr lang="en-US" sz="2800" dirty="0">
                <a:solidFill>
                  <a:schemeClr val="tx2"/>
                </a:solidFill>
              </a:rPr>
              <a:t>Removed </a:t>
            </a:r>
            <a:r>
              <a:rPr lang="en-US" sz="2800" i="1" dirty="0">
                <a:solidFill>
                  <a:schemeClr val="tx2"/>
                </a:solidFill>
              </a:rPr>
              <a:t>(54 Characters)</a:t>
            </a:r>
            <a:endParaRPr lang="pt-BR" sz="2400" i="1">
              <a:solidFill>
                <a:schemeClr val="tx2"/>
              </a:solidFill>
            </a:endParaRPr>
          </a:p>
          <a:p>
            <a:r>
              <a:rPr lang="pt-BR" sz="2200">
                <a:solidFill>
                  <a:srgbClr val="505050"/>
                </a:solidFill>
                <a:latin typeface="Consolas" pitchFamily="49" charset="0"/>
                <a:cs typeface="Consolas" pitchFamily="49" charset="0"/>
              </a:rPr>
              <a:t>function Sum(number1,number2){return number1+number2;}</a:t>
            </a:r>
          </a:p>
          <a:p>
            <a:endParaRPr lang="pt-BR" sz="1800"/>
          </a:p>
          <a:p>
            <a:pPr defTabSz="932597">
              <a:buClr>
                <a:schemeClr val="bg1"/>
              </a:buClr>
            </a:pPr>
            <a:r>
              <a:rPr lang="en-US" sz="2800" dirty="0">
                <a:solidFill>
                  <a:schemeClr val="tx2"/>
                </a:solidFill>
              </a:rPr>
              <a:t>Compacted </a:t>
            </a:r>
            <a:r>
              <a:rPr lang="en-US" sz="2800" i="1" dirty="0">
                <a:solidFill>
                  <a:schemeClr val="tx2"/>
                </a:solidFill>
              </a:rPr>
              <a:t>(30 Characters)</a:t>
            </a:r>
          </a:p>
          <a:p>
            <a:pPr defTabSz="932597">
              <a:buClr>
                <a:schemeClr val="bg1"/>
              </a:buClr>
            </a:pPr>
            <a:r>
              <a:rPr lang="pt-BR" sz="2200">
                <a:solidFill>
                  <a:srgbClr val="505050"/>
                </a:solidFill>
                <a:latin typeface="Consolas" pitchFamily="49" charset="0"/>
                <a:cs typeface="Consolas" pitchFamily="49" charset="0"/>
              </a:rPr>
              <a:t>function Sum(a,b){return a+b</a:t>
            </a:r>
            <a:r>
              <a:rPr lang="pt-BR" sz="2200" smtClean="0">
                <a:solidFill>
                  <a:srgbClr val="505050"/>
                </a:solidFill>
                <a:latin typeface="Consolas" pitchFamily="49" charset="0"/>
                <a:cs typeface="Consolas" pitchFamily="49" charset="0"/>
              </a:rPr>
              <a:t>;}</a:t>
            </a:r>
            <a:endParaRPr lang="en-US" sz="2200" dirty="0">
              <a:solidFill>
                <a:srgbClr val="505050"/>
              </a:solidFill>
              <a:latin typeface="Consolas" pitchFamily="49" charset="0"/>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Minify Your JavaScript</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Tree>
    <p:extLst>
      <p:ext uri="{BB962C8B-B14F-4D97-AF65-F5344CB8AC3E}">
        <p14:creationId xmlns:p14="http://schemas.microsoft.com/office/powerpoint/2010/main" val="34912853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467" y="2835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67" y="716671"/>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867" y="12741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353" y="19599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48571"/>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Initialize JavaScript on Demand</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
        <p:nvSpPr>
          <p:cNvPr id="4" name="Text Placeholder 4"/>
          <p:cNvSpPr txBox="1">
            <a:spLocks/>
          </p:cNvSpPr>
          <p:nvPr/>
        </p:nvSpPr>
        <p:spPr>
          <a:xfrm>
            <a:off x="479478" y="1897062"/>
            <a:ext cx="12672959" cy="4896896"/>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505050"/>
                </a:solidFill>
                <a:latin typeface="Consolas" pitchFamily="49" charset="0"/>
                <a:cs typeface="Consolas" pitchFamily="49" charset="0"/>
              </a:rPr>
              <a:t>var userTileScriptsLoaded = false;</a:t>
            </a:r>
          </a:p>
          <a:p>
            <a:r>
              <a:rPr lang="en-US" sz="2200" dirty="0" smtClean="0">
                <a:solidFill>
                  <a:srgbClr val="505050"/>
                </a:solidFill>
                <a:latin typeface="Consolas" pitchFamily="49" charset="0"/>
                <a:cs typeface="Consolas" pitchFamily="49" charset="0"/>
              </a:rPr>
              <a:t>function CustomizeUserTile()</a:t>
            </a:r>
          </a:p>
          <a:p>
            <a:r>
              <a:rPr lang="en-US" sz="2200" dirty="0" smtClean="0">
                <a:solidFill>
                  <a:srgbClr val="505050"/>
                </a:solidFill>
                <a:latin typeface="Consolas" pitchFamily="49" charset="0"/>
                <a:cs typeface="Consolas" pitchFamily="49" charset="0"/>
              </a:rPr>
              <a:t>{</a:t>
            </a:r>
          </a:p>
          <a:p>
            <a:r>
              <a:rPr lang="en-US" sz="2200" dirty="0" smtClean="0">
                <a:solidFill>
                  <a:srgbClr val="505050"/>
                </a:solidFill>
                <a:latin typeface="Consolas" pitchFamily="49" charset="0"/>
                <a:cs typeface="Consolas" pitchFamily="49" charset="0"/>
              </a:rPr>
              <a:t>	if (userTileScriptsLoaded == false)</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var head = document.getElementsByTagName("head")[0];</a:t>
            </a:r>
          </a:p>
          <a:p>
            <a:r>
              <a:rPr lang="en-US" sz="2200" dirty="0" smtClean="0">
                <a:solidFill>
                  <a:srgbClr val="505050"/>
                </a:solidFill>
                <a:latin typeface="Consolas" pitchFamily="49" charset="0"/>
                <a:cs typeface="Consolas" pitchFamily="49" charset="0"/>
              </a:rPr>
              <a:t>		script = document.createElement('script');</a:t>
            </a:r>
          </a:p>
          <a:p>
            <a:r>
              <a:rPr lang="en-US" sz="2200" dirty="0" smtClean="0">
                <a:solidFill>
                  <a:srgbClr val="505050"/>
                </a:solidFill>
                <a:latin typeface="Consolas" pitchFamily="49" charset="0"/>
                <a:cs typeface="Consolas" pitchFamily="49" charset="0"/>
              </a:rPr>
              <a:t>		script.type = 'text/javascript';</a:t>
            </a:r>
          </a:p>
          <a:p>
            <a:r>
              <a:rPr lang="en-US" sz="2200" dirty="0" smtClean="0">
                <a:solidFill>
                  <a:srgbClr val="505050"/>
                </a:solidFill>
                <a:latin typeface="Consolas" pitchFamily="49" charset="0"/>
                <a:cs typeface="Consolas" pitchFamily="49" charset="0"/>
              </a:rPr>
              <a:t>		script.src = 'upload.js';</a:t>
            </a:r>
          </a:p>
          <a:p>
            <a:r>
              <a:rPr lang="en-US" sz="2200" dirty="0" smtClean="0">
                <a:solidFill>
                  <a:srgbClr val="505050"/>
                </a:solidFill>
                <a:latin typeface="Consolas" pitchFamily="49" charset="0"/>
                <a:cs typeface="Consolas" pitchFamily="49" charset="0"/>
              </a:rPr>
              <a:t>		head.appendChild(script);</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a:t>
            </a:r>
            <a:endParaRPr lang="en-US" sz="2200" dirty="0">
              <a:solidFill>
                <a:srgbClr val="505050"/>
              </a:solidFill>
              <a:latin typeface="Consolas" pitchFamily="49" charset="0"/>
              <a:cs typeface="Consolas" pitchFamily="49" charset="0"/>
            </a:endParaRPr>
          </a:p>
        </p:txBody>
      </p:sp>
    </p:spTree>
    <p:extLst>
      <p:ext uri="{BB962C8B-B14F-4D97-AF65-F5344CB8AC3E}">
        <p14:creationId xmlns:p14="http://schemas.microsoft.com/office/powerpoint/2010/main" val="3111186694"/>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Initialize JavaScript on Demand</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
        <p:nvSpPr>
          <p:cNvPr id="2" name="Rectangle 1"/>
          <p:cNvSpPr/>
          <p:nvPr/>
        </p:nvSpPr>
        <p:spPr bwMode="auto">
          <a:xfrm>
            <a:off x="1239097" y="2084097"/>
            <a:ext cx="32766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79478" y="1897062"/>
            <a:ext cx="12672959" cy="4896896"/>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505050"/>
                </a:solidFill>
                <a:latin typeface="Consolas" pitchFamily="49" charset="0"/>
                <a:cs typeface="Consolas" pitchFamily="49" charset="0"/>
              </a:rPr>
              <a:t>var userTileScriptsLoaded = false;</a:t>
            </a:r>
          </a:p>
          <a:p>
            <a:r>
              <a:rPr lang="en-US" sz="2200" dirty="0" smtClean="0">
                <a:solidFill>
                  <a:srgbClr val="505050"/>
                </a:solidFill>
                <a:latin typeface="Consolas" pitchFamily="49" charset="0"/>
                <a:cs typeface="Consolas" pitchFamily="49" charset="0"/>
              </a:rPr>
              <a:t>function CustomizeUserTile()</a:t>
            </a:r>
          </a:p>
          <a:p>
            <a:r>
              <a:rPr lang="en-US" sz="2200" dirty="0" smtClean="0">
                <a:solidFill>
                  <a:srgbClr val="505050"/>
                </a:solidFill>
                <a:latin typeface="Consolas" pitchFamily="49" charset="0"/>
                <a:cs typeface="Consolas" pitchFamily="49" charset="0"/>
              </a:rPr>
              <a:t>{</a:t>
            </a:r>
          </a:p>
          <a:p>
            <a:r>
              <a:rPr lang="en-US" sz="2200" dirty="0" smtClean="0">
                <a:solidFill>
                  <a:srgbClr val="505050"/>
                </a:solidFill>
                <a:latin typeface="Consolas" pitchFamily="49" charset="0"/>
                <a:cs typeface="Consolas" pitchFamily="49" charset="0"/>
              </a:rPr>
              <a:t>	if (userTileScriptsLoaded == false)</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var head = document.getElementsByTagName("head")[0];</a:t>
            </a:r>
          </a:p>
          <a:p>
            <a:r>
              <a:rPr lang="en-US" sz="2200" dirty="0" smtClean="0">
                <a:solidFill>
                  <a:srgbClr val="505050"/>
                </a:solidFill>
                <a:latin typeface="Consolas" pitchFamily="49" charset="0"/>
                <a:cs typeface="Consolas" pitchFamily="49" charset="0"/>
              </a:rPr>
              <a:t>		script = document.createElement('script');</a:t>
            </a:r>
          </a:p>
          <a:p>
            <a:r>
              <a:rPr lang="en-US" sz="2200" dirty="0" smtClean="0">
                <a:solidFill>
                  <a:srgbClr val="505050"/>
                </a:solidFill>
                <a:latin typeface="Consolas" pitchFamily="49" charset="0"/>
                <a:cs typeface="Consolas" pitchFamily="49" charset="0"/>
              </a:rPr>
              <a:t>		script.type = 'text/javascript';</a:t>
            </a:r>
          </a:p>
          <a:p>
            <a:r>
              <a:rPr lang="en-US" sz="2200" dirty="0" smtClean="0">
                <a:solidFill>
                  <a:srgbClr val="505050"/>
                </a:solidFill>
                <a:latin typeface="Consolas" pitchFamily="49" charset="0"/>
                <a:cs typeface="Consolas" pitchFamily="49" charset="0"/>
              </a:rPr>
              <a:t>		script.src = 'upload.js';</a:t>
            </a:r>
          </a:p>
          <a:p>
            <a:r>
              <a:rPr lang="en-US" sz="2200" dirty="0" smtClean="0">
                <a:solidFill>
                  <a:srgbClr val="505050"/>
                </a:solidFill>
                <a:latin typeface="Consolas" pitchFamily="49" charset="0"/>
                <a:cs typeface="Consolas" pitchFamily="49" charset="0"/>
              </a:rPr>
              <a:t>		head.appendChild(script);</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a:t>
            </a:r>
            <a:endParaRPr lang="en-US" sz="2200" dirty="0">
              <a:solidFill>
                <a:srgbClr val="505050"/>
              </a:solidFill>
              <a:latin typeface="Consolas" pitchFamily="49" charset="0"/>
              <a:cs typeface="Consolas" pitchFamily="49" charset="0"/>
            </a:endParaRPr>
          </a:p>
        </p:txBody>
      </p:sp>
    </p:spTree>
    <p:extLst>
      <p:ext uri="{BB962C8B-B14F-4D97-AF65-F5344CB8AC3E}">
        <p14:creationId xmlns:p14="http://schemas.microsoft.com/office/powerpoint/2010/main" val="1947844472"/>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Initialize JavaScript on Demand</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
        <p:nvSpPr>
          <p:cNvPr id="2" name="Rectangle 1"/>
          <p:cNvSpPr/>
          <p:nvPr/>
        </p:nvSpPr>
        <p:spPr bwMode="auto">
          <a:xfrm>
            <a:off x="2035732" y="2464086"/>
            <a:ext cx="2909455"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79478" y="1897062"/>
            <a:ext cx="12672959" cy="4896896"/>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505050"/>
                </a:solidFill>
                <a:latin typeface="Consolas" pitchFamily="49" charset="0"/>
                <a:cs typeface="Consolas" pitchFamily="49" charset="0"/>
              </a:rPr>
              <a:t>var userTileScriptsLoaded = false;</a:t>
            </a:r>
          </a:p>
          <a:p>
            <a:r>
              <a:rPr lang="en-US" sz="2200" dirty="0" smtClean="0">
                <a:solidFill>
                  <a:srgbClr val="505050"/>
                </a:solidFill>
                <a:latin typeface="Consolas" pitchFamily="49" charset="0"/>
                <a:cs typeface="Consolas" pitchFamily="49" charset="0"/>
              </a:rPr>
              <a:t>function CustomizeUserTile()</a:t>
            </a:r>
          </a:p>
          <a:p>
            <a:r>
              <a:rPr lang="en-US" sz="2200" dirty="0" smtClean="0">
                <a:solidFill>
                  <a:srgbClr val="505050"/>
                </a:solidFill>
                <a:latin typeface="Consolas" pitchFamily="49" charset="0"/>
                <a:cs typeface="Consolas" pitchFamily="49" charset="0"/>
              </a:rPr>
              <a:t>{</a:t>
            </a:r>
          </a:p>
          <a:p>
            <a:r>
              <a:rPr lang="en-US" sz="2200" dirty="0" smtClean="0">
                <a:solidFill>
                  <a:srgbClr val="505050"/>
                </a:solidFill>
                <a:latin typeface="Consolas" pitchFamily="49" charset="0"/>
                <a:cs typeface="Consolas" pitchFamily="49" charset="0"/>
              </a:rPr>
              <a:t>	if (userTileScriptsLoaded == false)</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var head = document.getElementsByTagName("head")[0];</a:t>
            </a:r>
          </a:p>
          <a:p>
            <a:r>
              <a:rPr lang="en-US" sz="2200" dirty="0" smtClean="0">
                <a:solidFill>
                  <a:srgbClr val="505050"/>
                </a:solidFill>
                <a:latin typeface="Consolas" pitchFamily="49" charset="0"/>
                <a:cs typeface="Consolas" pitchFamily="49" charset="0"/>
              </a:rPr>
              <a:t>		script = document.createElement('script');</a:t>
            </a:r>
          </a:p>
          <a:p>
            <a:r>
              <a:rPr lang="en-US" sz="2200" dirty="0" smtClean="0">
                <a:solidFill>
                  <a:srgbClr val="505050"/>
                </a:solidFill>
                <a:latin typeface="Consolas" pitchFamily="49" charset="0"/>
                <a:cs typeface="Consolas" pitchFamily="49" charset="0"/>
              </a:rPr>
              <a:t>		script.type = 'text/javascript';</a:t>
            </a:r>
          </a:p>
          <a:p>
            <a:r>
              <a:rPr lang="en-US" sz="2200" dirty="0" smtClean="0">
                <a:solidFill>
                  <a:srgbClr val="505050"/>
                </a:solidFill>
                <a:latin typeface="Consolas" pitchFamily="49" charset="0"/>
                <a:cs typeface="Consolas" pitchFamily="49" charset="0"/>
              </a:rPr>
              <a:t>		script.src = 'upload.js';</a:t>
            </a:r>
          </a:p>
          <a:p>
            <a:r>
              <a:rPr lang="en-US" sz="2200" dirty="0" smtClean="0">
                <a:solidFill>
                  <a:srgbClr val="505050"/>
                </a:solidFill>
                <a:latin typeface="Consolas" pitchFamily="49" charset="0"/>
                <a:cs typeface="Consolas" pitchFamily="49" charset="0"/>
              </a:rPr>
              <a:t>		head.appendChild(script);</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a:t>
            </a:r>
            <a:endParaRPr lang="en-US" sz="2200" dirty="0">
              <a:solidFill>
                <a:srgbClr val="505050"/>
              </a:solidFill>
              <a:latin typeface="Consolas" pitchFamily="49" charset="0"/>
              <a:cs typeface="Consolas" pitchFamily="49" charset="0"/>
            </a:endParaRPr>
          </a:p>
        </p:txBody>
      </p:sp>
    </p:spTree>
    <p:extLst>
      <p:ext uri="{BB962C8B-B14F-4D97-AF65-F5344CB8AC3E}">
        <p14:creationId xmlns:p14="http://schemas.microsoft.com/office/powerpoint/2010/main" val="1355665200"/>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Initialize JavaScript on Demand</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
        <p:nvSpPr>
          <p:cNvPr id="2" name="Rectangle 1"/>
          <p:cNvSpPr/>
          <p:nvPr/>
        </p:nvSpPr>
        <p:spPr bwMode="auto">
          <a:xfrm>
            <a:off x="2201987" y="3268662"/>
            <a:ext cx="48768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79478" y="1897062"/>
            <a:ext cx="12672959" cy="4896896"/>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505050"/>
                </a:solidFill>
                <a:latin typeface="Consolas" pitchFamily="49" charset="0"/>
                <a:cs typeface="Consolas" pitchFamily="49" charset="0"/>
              </a:rPr>
              <a:t>var userTileScriptsLoaded = false;</a:t>
            </a:r>
          </a:p>
          <a:p>
            <a:r>
              <a:rPr lang="en-US" sz="2200" dirty="0" smtClean="0">
                <a:solidFill>
                  <a:srgbClr val="505050"/>
                </a:solidFill>
                <a:latin typeface="Consolas" pitchFamily="49" charset="0"/>
                <a:cs typeface="Consolas" pitchFamily="49" charset="0"/>
              </a:rPr>
              <a:t>function CustomizeUserTile()</a:t>
            </a:r>
          </a:p>
          <a:p>
            <a:r>
              <a:rPr lang="en-US" sz="2200" dirty="0" smtClean="0">
                <a:solidFill>
                  <a:srgbClr val="505050"/>
                </a:solidFill>
                <a:latin typeface="Consolas" pitchFamily="49" charset="0"/>
                <a:cs typeface="Consolas" pitchFamily="49" charset="0"/>
              </a:rPr>
              <a:t>{</a:t>
            </a:r>
          </a:p>
          <a:p>
            <a:r>
              <a:rPr lang="en-US" sz="2200" dirty="0" smtClean="0">
                <a:solidFill>
                  <a:srgbClr val="505050"/>
                </a:solidFill>
                <a:latin typeface="Consolas" pitchFamily="49" charset="0"/>
                <a:cs typeface="Consolas" pitchFamily="49" charset="0"/>
              </a:rPr>
              <a:t>	if (userTileScriptsLoaded == false)</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var head = document.getElementsByTagName("head")[0];</a:t>
            </a:r>
          </a:p>
          <a:p>
            <a:r>
              <a:rPr lang="en-US" sz="2200" dirty="0" smtClean="0">
                <a:solidFill>
                  <a:srgbClr val="505050"/>
                </a:solidFill>
                <a:latin typeface="Consolas" pitchFamily="49" charset="0"/>
                <a:cs typeface="Consolas" pitchFamily="49" charset="0"/>
              </a:rPr>
              <a:t>		script = document.createElement('script');</a:t>
            </a:r>
          </a:p>
          <a:p>
            <a:r>
              <a:rPr lang="en-US" sz="2200" dirty="0" smtClean="0">
                <a:solidFill>
                  <a:srgbClr val="505050"/>
                </a:solidFill>
                <a:latin typeface="Consolas" pitchFamily="49" charset="0"/>
                <a:cs typeface="Consolas" pitchFamily="49" charset="0"/>
              </a:rPr>
              <a:t>		script.type = 'text/javascript';</a:t>
            </a:r>
          </a:p>
          <a:p>
            <a:r>
              <a:rPr lang="en-US" sz="2200" dirty="0" smtClean="0">
                <a:solidFill>
                  <a:srgbClr val="505050"/>
                </a:solidFill>
                <a:latin typeface="Consolas" pitchFamily="49" charset="0"/>
                <a:cs typeface="Consolas" pitchFamily="49" charset="0"/>
              </a:rPr>
              <a:t>		script.src = 'upload.js';</a:t>
            </a:r>
          </a:p>
          <a:p>
            <a:r>
              <a:rPr lang="en-US" sz="2200" dirty="0" smtClean="0">
                <a:solidFill>
                  <a:srgbClr val="505050"/>
                </a:solidFill>
                <a:latin typeface="Consolas" pitchFamily="49" charset="0"/>
                <a:cs typeface="Consolas" pitchFamily="49" charset="0"/>
              </a:rPr>
              <a:t>		head.appendChild(script);</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a:t>
            </a:r>
            <a:endParaRPr lang="en-US" sz="2200" dirty="0">
              <a:solidFill>
                <a:srgbClr val="505050"/>
              </a:solidFill>
              <a:latin typeface="Consolas" pitchFamily="49" charset="0"/>
              <a:cs typeface="Consolas" pitchFamily="49" charset="0"/>
            </a:endParaRPr>
          </a:p>
        </p:txBody>
      </p:sp>
    </p:spTree>
    <p:extLst>
      <p:ext uri="{BB962C8B-B14F-4D97-AF65-F5344CB8AC3E}">
        <p14:creationId xmlns:p14="http://schemas.microsoft.com/office/powerpoint/2010/main" val="1819105836"/>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Initialize JavaScript on Demand</a:t>
            </a:r>
            <a:r>
              <a:rPr lang="en-US" dirty="0" smtClean="0">
                <a:solidFill>
                  <a:srgbClr val="505050"/>
                </a:solidFill>
              </a:rPr>
              <a:t/>
            </a:r>
            <a:br>
              <a:rPr lang="en-US" dirty="0" smtClean="0">
                <a:solidFill>
                  <a:srgbClr val="505050"/>
                </a:solidFill>
              </a:rPr>
            </a:br>
            <a:r>
              <a:rPr lang="en-US" sz="2900" i="1" dirty="0">
                <a:solidFill>
                  <a:schemeClr val="tx2"/>
                </a:solidFill>
              </a:rPr>
              <a:t>Write </a:t>
            </a:r>
            <a:r>
              <a:rPr lang="en-US" sz="2900" i="1" dirty="0" smtClean="0">
                <a:solidFill>
                  <a:schemeClr val="tx2"/>
                </a:solidFill>
              </a:rPr>
              <a:t>Fast Loading </a:t>
            </a:r>
            <a:r>
              <a:rPr lang="en-US" sz="2900" i="1" dirty="0">
                <a:solidFill>
                  <a:schemeClr val="tx2"/>
                </a:solidFill>
              </a:rPr>
              <a:t>JavaScript</a:t>
            </a:r>
            <a:endParaRPr lang="en-US" sz="2900" b="1" i="1" dirty="0">
              <a:solidFill>
                <a:schemeClr val="tx2"/>
              </a:solidFill>
            </a:endParaRPr>
          </a:p>
        </p:txBody>
      </p:sp>
      <p:sp>
        <p:nvSpPr>
          <p:cNvPr id="2" name="Rectangle 1"/>
          <p:cNvSpPr/>
          <p:nvPr/>
        </p:nvSpPr>
        <p:spPr bwMode="auto">
          <a:xfrm>
            <a:off x="2430587" y="5249862"/>
            <a:ext cx="3962400" cy="3810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79478" y="1897062"/>
            <a:ext cx="12672959" cy="4896896"/>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505050"/>
                </a:solidFill>
                <a:latin typeface="Consolas" pitchFamily="49" charset="0"/>
                <a:cs typeface="Consolas" pitchFamily="49" charset="0"/>
              </a:rPr>
              <a:t>var userTileScriptsLoaded = false;</a:t>
            </a:r>
          </a:p>
          <a:p>
            <a:r>
              <a:rPr lang="en-US" sz="2200" dirty="0" smtClean="0">
                <a:solidFill>
                  <a:srgbClr val="505050"/>
                </a:solidFill>
                <a:latin typeface="Consolas" pitchFamily="49" charset="0"/>
                <a:cs typeface="Consolas" pitchFamily="49" charset="0"/>
              </a:rPr>
              <a:t>function CustomizeUserTile()</a:t>
            </a:r>
          </a:p>
          <a:p>
            <a:r>
              <a:rPr lang="en-US" sz="2200" dirty="0" smtClean="0">
                <a:solidFill>
                  <a:srgbClr val="505050"/>
                </a:solidFill>
                <a:latin typeface="Consolas" pitchFamily="49" charset="0"/>
                <a:cs typeface="Consolas" pitchFamily="49" charset="0"/>
              </a:rPr>
              <a:t>{</a:t>
            </a:r>
          </a:p>
          <a:p>
            <a:r>
              <a:rPr lang="en-US" sz="2200" dirty="0" smtClean="0">
                <a:solidFill>
                  <a:srgbClr val="505050"/>
                </a:solidFill>
                <a:latin typeface="Consolas" pitchFamily="49" charset="0"/>
                <a:cs typeface="Consolas" pitchFamily="49" charset="0"/>
              </a:rPr>
              <a:t>	if (userTileScriptsLoaded == false)</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var head = document.getElementsByTagName("head")[0];</a:t>
            </a:r>
          </a:p>
          <a:p>
            <a:r>
              <a:rPr lang="en-US" sz="2200" dirty="0" smtClean="0">
                <a:solidFill>
                  <a:srgbClr val="505050"/>
                </a:solidFill>
                <a:latin typeface="Consolas" pitchFamily="49" charset="0"/>
                <a:cs typeface="Consolas" pitchFamily="49" charset="0"/>
              </a:rPr>
              <a:t>		script = document.createElement('script');</a:t>
            </a:r>
          </a:p>
          <a:p>
            <a:r>
              <a:rPr lang="en-US" sz="2200" dirty="0" smtClean="0">
                <a:solidFill>
                  <a:srgbClr val="505050"/>
                </a:solidFill>
                <a:latin typeface="Consolas" pitchFamily="49" charset="0"/>
                <a:cs typeface="Consolas" pitchFamily="49" charset="0"/>
              </a:rPr>
              <a:t>		script.type = 'text/javascript';</a:t>
            </a:r>
          </a:p>
          <a:p>
            <a:r>
              <a:rPr lang="en-US" sz="2200" dirty="0" smtClean="0">
                <a:solidFill>
                  <a:srgbClr val="505050"/>
                </a:solidFill>
                <a:latin typeface="Consolas" pitchFamily="49" charset="0"/>
                <a:cs typeface="Consolas" pitchFamily="49" charset="0"/>
              </a:rPr>
              <a:t>		script.src = 'upload.js';</a:t>
            </a:r>
          </a:p>
          <a:p>
            <a:r>
              <a:rPr lang="en-US" sz="2200" dirty="0" smtClean="0">
                <a:solidFill>
                  <a:srgbClr val="505050"/>
                </a:solidFill>
                <a:latin typeface="Consolas" pitchFamily="49" charset="0"/>
                <a:cs typeface="Consolas" pitchFamily="49" charset="0"/>
              </a:rPr>
              <a:t>		head.appendChild(script);</a:t>
            </a:r>
          </a:p>
          <a:p>
            <a:r>
              <a:rPr lang="en-US" sz="2200" dirty="0" smtClean="0">
                <a:solidFill>
                  <a:srgbClr val="505050"/>
                </a:solidFill>
                <a:latin typeface="Consolas" pitchFamily="49" charset="0"/>
                <a:cs typeface="Consolas" pitchFamily="49" charset="0"/>
              </a:rPr>
              <a:t>	}</a:t>
            </a:r>
          </a:p>
          <a:p>
            <a:r>
              <a:rPr lang="en-US" sz="2200" dirty="0" smtClean="0">
                <a:solidFill>
                  <a:srgbClr val="505050"/>
                </a:solidFill>
                <a:latin typeface="Consolas" pitchFamily="49" charset="0"/>
                <a:cs typeface="Consolas" pitchFamily="49" charset="0"/>
              </a:rPr>
              <a:t>} </a:t>
            </a:r>
            <a:endParaRPr lang="en-US" sz="2200" dirty="0">
              <a:solidFill>
                <a:srgbClr val="505050"/>
              </a:solidFill>
              <a:latin typeface="Consolas" pitchFamily="49" charset="0"/>
              <a:cs typeface="Consolas" pitchFamily="49" charset="0"/>
            </a:endParaRPr>
          </a:p>
        </p:txBody>
      </p:sp>
    </p:spTree>
    <p:extLst>
      <p:ext uri="{BB962C8B-B14F-4D97-AF65-F5344CB8AC3E}">
        <p14:creationId xmlns:p14="http://schemas.microsoft.com/office/powerpoint/2010/main" val="4224615585"/>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Minimize DOM Interactions</a:t>
            </a:r>
            <a:r>
              <a:rPr lang="en-US" dirty="0" smtClean="0">
                <a:solidFill>
                  <a:srgbClr val="505050"/>
                </a:solidFill>
              </a:rPr>
              <a:t/>
            </a:r>
            <a:br>
              <a:rPr lang="en-US" dirty="0" smtClean="0">
                <a:solidFill>
                  <a:srgbClr val="505050"/>
                </a:solidFill>
              </a:rPr>
            </a:br>
            <a:r>
              <a:rPr lang="en-US" sz="2900" i="1" dirty="0">
                <a:solidFill>
                  <a:schemeClr val="tx2"/>
                </a:solidFill>
              </a:rPr>
              <a:t>Use DOM Efficiently</a:t>
            </a:r>
            <a:endParaRPr lang="en-US" sz="2900" b="1" i="1" dirty="0">
              <a:solidFill>
                <a:schemeClr val="tx2"/>
              </a:solidFill>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Tree>
    <p:extLst>
      <p:ext uri="{BB962C8B-B14F-4D97-AF65-F5344CB8AC3E}">
        <p14:creationId xmlns:p14="http://schemas.microsoft.com/office/powerpoint/2010/main" val="2658615877"/>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
        <p:nvSpPr>
          <p:cNvPr id="2" name="Rectangle 1"/>
          <p:cNvSpPr/>
          <p:nvPr/>
        </p:nvSpPr>
        <p:spPr bwMode="auto">
          <a:xfrm>
            <a:off x="4313237" y="2963862"/>
            <a:ext cx="14478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Tree>
    <p:extLst>
      <p:ext uri="{BB962C8B-B14F-4D97-AF65-F5344CB8AC3E}">
        <p14:creationId xmlns:p14="http://schemas.microsoft.com/office/powerpoint/2010/main" val="2449737448"/>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837237" y="2963862"/>
            <a:ext cx="7620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Tree>
    <p:extLst>
      <p:ext uri="{BB962C8B-B14F-4D97-AF65-F5344CB8AC3E}">
        <p14:creationId xmlns:p14="http://schemas.microsoft.com/office/powerpoint/2010/main" val="642173619"/>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737782" y="2963862"/>
            <a:ext cx="457200" cy="27709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642173619"/>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423582" y="2963862"/>
            <a:ext cx="8382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Tree>
    <p:extLst>
      <p:ext uri="{BB962C8B-B14F-4D97-AF65-F5344CB8AC3E}">
        <p14:creationId xmlns:p14="http://schemas.microsoft.com/office/powerpoint/2010/main" val="6421736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467" y="2835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67" y="716671"/>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867" y="12741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353" y="19599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6467" y="2721945"/>
            <a:ext cx="5029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48571"/>
      </p:ext>
    </p:extLst>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351837" y="2963862"/>
            <a:ext cx="9144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Tree>
    <p:extLst>
      <p:ext uri="{BB962C8B-B14F-4D97-AF65-F5344CB8AC3E}">
        <p14:creationId xmlns:p14="http://schemas.microsoft.com/office/powerpoint/2010/main" val="642173619"/>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465637" y="3421062"/>
            <a:ext cx="49530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Tree>
    <p:extLst>
      <p:ext uri="{BB962C8B-B14F-4D97-AF65-F5344CB8AC3E}">
        <p14:creationId xmlns:p14="http://schemas.microsoft.com/office/powerpoint/2010/main" val="642173619"/>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98637" y="4273117"/>
            <a:ext cx="51054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Tree>
    <p:extLst>
      <p:ext uri="{BB962C8B-B14F-4D97-AF65-F5344CB8AC3E}">
        <p14:creationId xmlns:p14="http://schemas.microsoft.com/office/powerpoint/2010/main" val="642173619"/>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98637" y="4273117"/>
            <a:ext cx="51054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a:solidFill>
                  <a:srgbClr val="505050"/>
                </a:solidFill>
              </a:rPr>
              <a:t>Minimize DOM Interactions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pitchFamily="49" charset="0"/>
                <a:ea typeface="Calibri"/>
                <a:cs typeface="Consolas" pitchFamily="49" charset="0"/>
              </a:rPr>
              <a:t>function CalculateSum() </a:t>
            </a:r>
            <a:r>
              <a:rPr lang="en-US" sz="2400" dirty="0" smtClean="0">
                <a:solidFill>
                  <a:srgbClr val="505050"/>
                </a:solidFill>
                <a:latin typeface="Consolas" pitchFamily="49" charset="0"/>
                <a:ea typeface="Calibri"/>
                <a:cs typeface="Consolas" pitchFamily="49" charset="0"/>
              </a:rPr>
              <a:t>{</a:t>
            </a:r>
            <a:endParaRPr lang="en-US" sz="2400" dirty="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leftSide = document.body.all.lSide.value;</a:t>
            </a:r>
          </a:p>
          <a:p>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document.body.all.rSide.value</a:t>
            </a:r>
            <a:r>
              <a:rPr lang="en-US" sz="2400" dirty="0">
                <a:solidFill>
                  <a:srgbClr val="505050"/>
                </a:solidFill>
                <a:latin typeface="Consolas" pitchFamily="49" charset="0"/>
                <a:ea typeface="Calibri"/>
                <a:cs typeface="Consolas" pitchFamily="49" charset="0"/>
              </a:rPr>
              <a:t>;</a:t>
            </a:r>
          </a:p>
          <a:p>
            <a:endParaRPr lang="en-US" sz="2400" dirty="0" smtClean="0">
              <a:solidFill>
                <a:srgbClr val="505050"/>
              </a:solidFill>
              <a:latin typeface="Consolas" pitchFamily="49" charset="0"/>
              <a:ea typeface="Calibri"/>
              <a:cs typeface="Consolas" pitchFamily="49" charset="0"/>
            </a:endParaRPr>
          </a:p>
          <a:p>
            <a:r>
              <a:rPr lang="en-US" sz="2400" dirty="0" smtClean="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document.body.all.result.value</a:t>
            </a:r>
            <a:r>
              <a:rPr lang="en-US" sz="2400" dirty="0">
                <a:solidFill>
                  <a:srgbClr val="505050"/>
                </a:solidFill>
                <a:latin typeface="Consolas" pitchFamily="49" charset="0"/>
                <a:ea typeface="Calibri"/>
                <a:cs typeface="Consolas" pitchFamily="49" charset="0"/>
              </a:rPr>
              <a:t> = leftSide + </a:t>
            </a:r>
            <a:r>
              <a:rPr lang="en-US" sz="2400" dirty="0" err="1">
                <a:solidFill>
                  <a:srgbClr val="505050"/>
                </a:solidFill>
                <a:latin typeface="Consolas" pitchFamily="49" charset="0"/>
                <a:ea typeface="Calibri"/>
                <a:cs typeface="Consolas" pitchFamily="49" charset="0"/>
              </a:rPr>
              <a:t>rightSide</a:t>
            </a:r>
            <a:r>
              <a:rPr lang="en-US" sz="2400" dirty="0">
                <a:solidFill>
                  <a:srgbClr val="505050"/>
                </a:solidFill>
                <a:latin typeface="Consolas" pitchFamily="49" charset="0"/>
                <a:ea typeface="Calibri"/>
                <a:cs typeface="Consolas" pitchFamily="49" charset="0"/>
              </a:rPr>
              <a:t>;</a:t>
            </a:r>
          </a:p>
          <a:p>
            <a:r>
              <a:rPr lang="en-US" sz="2400" dirty="0">
                <a:solidFill>
                  <a:srgbClr val="505050"/>
                </a:solidFill>
                <a:latin typeface="Consolas" pitchFamily="49" charset="0"/>
                <a:ea typeface="Calibri"/>
                <a:cs typeface="Consolas" pitchFamily="49" charset="0"/>
              </a:rPr>
              <a:t>}</a:t>
            </a:r>
          </a:p>
        </p:txBody>
      </p:sp>
      <p:sp>
        <p:nvSpPr>
          <p:cNvPr id="6" name="TextBox 5"/>
          <p:cNvSpPr txBox="1"/>
          <p:nvPr/>
        </p:nvSpPr>
        <p:spPr>
          <a:xfrm>
            <a:off x="5684837" y="5173662"/>
            <a:ext cx="5910750" cy="1107996"/>
          </a:xfrm>
          <a:prstGeom prst="rect">
            <a:avLst/>
          </a:prstGeom>
          <a:noFill/>
        </p:spPr>
        <p:txBody>
          <a:bodyPr wrap="square" lIns="0" tIns="0" rIns="0" bIns="0" rtlCol="0">
            <a:spAutoFit/>
          </a:bodyPr>
          <a:lstStyle/>
          <a:p>
            <a:pPr algn="ctr"/>
            <a:r>
              <a:rPr lang="en-US" sz="7200" smtClean="0">
                <a:solidFill>
                  <a:schemeClr val="tx2"/>
                </a:solidFill>
                <a:latin typeface="+mj-lt"/>
              </a:rPr>
              <a:t>15 lookups</a:t>
            </a:r>
            <a:endParaRPr lang="en-US" sz="1600">
              <a:solidFill>
                <a:srgbClr val="505050"/>
              </a:solidFill>
              <a:latin typeface="+mj-lt"/>
            </a:endParaRPr>
          </a:p>
        </p:txBody>
      </p:sp>
    </p:spTree>
    <p:extLst>
      <p:ext uri="{BB962C8B-B14F-4D97-AF65-F5344CB8AC3E}">
        <p14:creationId xmlns:p14="http://schemas.microsoft.com/office/powerpoint/2010/main" val="2283782463"/>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pPr>
            <a:r>
              <a:rPr lang="en-US" sz="2400" dirty="0">
                <a:solidFill>
                  <a:srgbClr val="505050"/>
                </a:solidFill>
                <a:latin typeface="Consolas" pitchFamily="49" charset="0"/>
                <a:ea typeface="Calibri"/>
                <a:cs typeface="Consolas" pitchFamily="49" charset="0"/>
              </a:rPr>
              <a:t>function </a:t>
            </a:r>
            <a:r>
              <a:rPr lang="en-US" sz="2400" dirty="0" err="1">
                <a:solidFill>
                  <a:srgbClr val="505050"/>
                </a:solidFill>
                <a:latin typeface="Consolas" pitchFamily="49" charset="0"/>
                <a:ea typeface="Calibri"/>
                <a:cs typeface="Consolas" pitchFamily="49" charset="0"/>
              </a:rPr>
              <a:t>LoopChildren</a:t>
            </a:r>
            <a:r>
              <a:rPr lang="en-US" sz="2400" dirty="0">
                <a:solidFill>
                  <a:srgbClr val="505050"/>
                </a:solidFill>
                <a:latin typeface="Consolas" pitchFamily="49" charset="0"/>
                <a:ea typeface="Calibri"/>
                <a:cs typeface="Consolas" pitchFamily="49" charset="0"/>
              </a:rPr>
              <a:t>(elm) {</a:t>
            </a:r>
          </a:p>
          <a:p>
            <a:pPr>
              <a:lnSpc>
                <a:spcPct val="115000"/>
              </a:lnSpc>
            </a:pPr>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node = </a:t>
            </a:r>
            <a:r>
              <a:rPr lang="en-US" sz="2400" dirty="0" err="1">
                <a:solidFill>
                  <a:srgbClr val="505050"/>
                </a:solidFill>
                <a:latin typeface="Consolas" pitchFamily="49" charset="0"/>
                <a:ea typeface="Calibri"/>
                <a:cs typeface="Consolas" pitchFamily="49" charset="0"/>
              </a:rPr>
              <a:t>elm.firstChild</a:t>
            </a:r>
            <a:r>
              <a:rPr lang="en-US" sz="2400" dirty="0">
                <a:solidFill>
                  <a:srgbClr val="505050"/>
                </a:solidFill>
                <a:latin typeface="Consolas" pitchFamily="49" charset="0"/>
                <a:ea typeface="Calibri"/>
                <a:cs typeface="Consolas" pitchFamily="49" charset="0"/>
              </a:rPr>
              <a:t>;</a:t>
            </a:r>
          </a:p>
          <a:p>
            <a:pPr>
              <a:lnSpc>
                <a:spcPct val="115000"/>
              </a:lnSpc>
            </a:pPr>
            <a:endParaRPr lang="en-US" sz="2400" dirty="0" smtClean="0">
              <a:solidFill>
                <a:srgbClr val="505050"/>
              </a:solidFill>
              <a:latin typeface="Consolas" pitchFamily="49" charset="0"/>
              <a:ea typeface="Calibri"/>
              <a:cs typeface="Consolas" pitchFamily="49" charset="0"/>
            </a:endParaRPr>
          </a:p>
          <a:p>
            <a:pPr>
              <a:lnSpc>
                <a:spcPct val="115000"/>
              </a:lnSpc>
            </a:pPr>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while (node != null) {</a:t>
            </a:r>
          </a:p>
          <a:p>
            <a:pPr>
              <a:lnSpc>
                <a:spcPct val="115000"/>
              </a:lnSpc>
            </a:pPr>
            <a:r>
              <a:rPr lang="en-US" sz="2400" dirty="0">
                <a:solidFill>
                  <a:srgbClr val="505050"/>
                </a:solidFill>
                <a:latin typeface="Consolas" pitchFamily="49" charset="0"/>
                <a:ea typeface="Calibri"/>
                <a:cs typeface="Consolas" pitchFamily="49" charset="0"/>
              </a:rPr>
              <a:t>        node = </a:t>
            </a:r>
            <a:r>
              <a:rPr lang="en-US" sz="2400" dirty="0" err="1">
                <a:solidFill>
                  <a:srgbClr val="505050"/>
                </a:solidFill>
                <a:latin typeface="Consolas" pitchFamily="49" charset="0"/>
                <a:ea typeface="Calibri"/>
                <a:cs typeface="Consolas" pitchFamily="49" charset="0"/>
              </a:rPr>
              <a:t>node.nextSibling</a:t>
            </a:r>
            <a:r>
              <a:rPr lang="en-US" sz="2400" dirty="0">
                <a:solidFill>
                  <a:srgbClr val="505050"/>
                </a:solidFill>
                <a:latin typeface="Consolas" pitchFamily="49" charset="0"/>
                <a:ea typeface="Calibri"/>
                <a:cs typeface="Consolas" pitchFamily="49" charset="0"/>
              </a:rPr>
              <a:t>;</a:t>
            </a:r>
          </a:p>
          <a:p>
            <a:pPr>
              <a:lnSpc>
                <a:spcPct val="115000"/>
              </a:lnSpc>
            </a:pPr>
            <a:r>
              <a:rPr lang="en-US" sz="2400" dirty="0">
                <a:solidFill>
                  <a:srgbClr val="505050"/>
                </a:solidFill>
                <a:latin typeface="Consolas" pitchFamily="49" charset="0"/>
                <a:ea typeface="Calibri"/>
                <a:cs typeface="Consolas" pitchFamily="49" charset="0"/>
              </a:rPr>
              <a:t>    }</a:t>
            </a:r>
          </a:p>
          <a:p>
            <a:pPr>
              <a:lnSpc>
                <a:spcPct val="115000"/>
              </a:lnSpc>
            </a:pPr>
            <a:r>
              <a:rPr lang="en-US" sz="2400" dirty="0">
                <a:solidFill>
                  <a:srgbClr val="505050"/>
                </a:solidFill>
                <a:latin typeface="Consolas" pitchFamily="49" charset="0"/>
                <a:ea typeface="Calibri"/>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Built in DOM Methods Always More Efficient</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523704469"/>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627437" y="3040062"/>
            <a:ext cx="2410690" cy="3810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pPr>
            <a:r>
              <a:rPr lang="en-US" sz="2400" dirty="0">
                <a:solidFill>
                  <a:srgbClr val="505050"/>
                </a:solidFill>
                <a:latin typeface="Consolas" pitchFamily="49" charset="0"/>
                <a:ea typeface="Calibri"/>
                <a:cs typeface="Consolas" pitchFamily="49" charset="0"/>
              </a:rPr>
              <a:t>function </a:t>
            </a:r>
            <a:r>
              <a:rPr lang="en-US" sz="2400" dirty="0" err="1">
                <a:solidFill>
                  <a:srgbClr val="505050"/>
                </a:solidFill>
                <a:latin typeface="Consolas" pitchFamily="49" charset="0"/>
                <a:ea typeface="Calibri"/>
                <a:cs typeface="Consolas" pitchFamily="49" charset="0"/>
              </a:rPr>
              <a:t>LoopChildren</a:t>
            </a:r>
            <a:r>
              <a:rPr lang="en-US" sz="2400" dirty="0">
                <a:solidFill>
                  <a:srgbClr val="505050"/>
                </a:solidFill>
                <a:latin typeface="Consolas" pitchFamily="49" charset="0"/>
                <a:ea typeface="Calibri"/>
                <a:cs typeface="Consolas" pitchFamily="49" charset="0"/>
              </a:rPr>
              <a:t>(elm) {</a:t>
            </a:r>
          </a:p>
          <a:p>
            <a:pPr>
              <a:lnSpc>
                <a:spcPct val="115000"/>
              </a:lnSpc>
            </a:pPr>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node = </a:t>
            </a:r>
            <a:r>
              <a:rPr lang="en-US" sz="2400" dirty="0" err="1">
                <a:solidFill>
                  <a:srgbClr val="505050"/>
                </a:solidFill>
                <a:latin typeface="Consolas" pitchFamily="49" charset="0"/>
                <a:ea typeface="Calibri"/>
                <a:cs typeface="Consolas" pitchFamily="49" charset="0"/>
              </a:rPr>
              <a:t>elm.firstChild</a:t>
            </a:r>
            <a:r>
              <a:rPr lang="en-US" sz="2400" dirty="0">
                <a:solidFill>
                  <a:srgbClr val="505050"/>
                </a:solidFill>
                <a:latin typeface="Consolas" pitchFamily="49" charset="0"/>
                <a:ea typeface="Calibri"/>
                <a:cs typeface="Consolas" pitchFamily="49" charset="0"/>
              </a:rPr>
              <a:t>;</a:t>
            </a:r>
          </a:p>
          <a:p>
            <a:pPr>
              <a:lnSpc>
                <a:spcPct val="115000"/>
              </a:lnSpc>
            </a:pPr>
            <a:endParaRPr lang="en-US" sz="2400" dirty="0" smtClean="0">
              <a:solidFill>
                <a:srgbClr val="505050"/>
              </a:solidFill>
              <a:latin typeface="Consolas" pitchFamily="49" charset="0"/>
              <a:ea typeface="Calibri"/>
              <a:cs typeface="Consolas" pitchFamily="49" charset="0"/>
            </a:endParaRPr>
          </a:p>
          <a:p>
            <a:pPr>
              <a:lnSpc>
                <a:spcPct val="115000"/>
              </a:lnSpc>
            </a:pPr>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while (node != null) {</a:t>
            </a:r>
          </a:p>
          <a:p>
            <a:pPr>
              <a:lnSpc>
                <a:spcPct val="115000"/>
              </a:lnSpc>
            </a:pPr>
            <a:r>
              <a:rPr lang="en-US" sz="2400" dirty="0">
                <a:solidFill>
                  <a:srgbClr val="505050"/>
                </a:solidFill>
                <a:latin typeface="Consolas" pitchFamily="49" charset="0"/>
                <a:ea typeface="Calibri"/>
                <a:cs typeface="Consolas" pitchFamily="49" charset="0"/>
              </a:rPr>
              <a:t>        node = </a:t>
            </a:r>
            <a:r>
              <a:rPr lang="en-US" sz="2400" dirty="0" err="1">
                <a:solidFill>
                  <a:srgbClr val="505050"/>
                </a:solidFill>
                <a:latin typeface="Consolas" pitchFamily="49" charset="0"/>
                <a:ea typeface="Calibri"/>
                <a:cs typeface="Consolas" pitchFamily="49" charset="0"/>
              </a:rPr>
              <a:t>node.nextSibling</a:t>
            </a:r>
            <a:r>
              <a:rPr lang="en-US" sz="2400" dirty="0">
                <a:solidFill>
                  <a:srgbClr val="505050"/>
                </a:solidFill>
                <a:latin typeface="Consolas" pitchFamily="49" charset="0"/>
                <a:ea typeface="Calibri"/>
                <a:cs typeface="Consolas" pitchFamily="49" charset="0"/>
              </a:rPr>
              <a:t>;</a:t>
            </a:r>
          </a:p>
          <a:p>
            <a:pPr>
              <a:lnSpc>
                <a:spcPct val="115000"/>
              </a:lnSpc>
            </a:pPr>
            <a:r>
              <a:rPr lang="en-US" sz="2400" dirty="0">
                <a:solidFill>
                  <a:srgbClr val="505050"/>
                </a:solidFill>
                <a:latin typeface="Consolas" pitchFamily="49" charset="0"/>
                <a:ea typeface="Calibri"/>
                <a:cs typeface="Consolas" pitchFamily="49" charset="0"/>
              </a:rPr>
              <a:t>    }</a:t>
            </a:r>
          </a:p>
          <a:p>
            <a:pPr>
              <a:lnSpc>
                <a:spcPct val="115000"/>
              </a:lnSpc>
            </a:pPr>
            <a:r>
              <a:rPr lang="en-US" sz="2400" dirty="0">
                <a:solidFill>
                  <a:srgbClr val="505050"/>
                </a:solidFill>
                <a:latin typeface="Consolas" pitchFamily="49" charset="0"/>
                <a:ea typeface="Calibri"/>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Built in DOM Methods Always More Efficient</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1224753866"/>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27436" y="4501717"/>
            <a:ext cx="2777835" cy="3810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1000824"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pPr>
            <a:r>
              <a:rPr lang="en-US" sz="2400" dirty="0">
                <a:solidFill>
                  <a:srgbClr val="505050"/>
                </a:solidFill>
                <a:latin typeface="Consolas" pitchFamily="49" charset="0"/>
                <a:ea typeface="Calibri"/>
                <a:cs typeface="Consolas" pitchFamily="49" charset="0"/>
              </a:rPr>
              <a:t>function </a:t>
            </a:r>
            <a:r>
              <a:rPr lang="en-US" sz="2400" dirty="0" err="1">
                <a:solidFill>
                  <a:srgbClr val="505050"/>
                </a:solidFill>
                <a:latin typeface="Consolas" pitchFamily="49" charset="0"/>
                <a:ea typeface="Calibri"/>
                <a:cs typeface="Consolas" pitchFamily="49" charset="0"/>
              </a:rPr>
              <a:t>LoopChildren</a:t>
            </a:r>
            <a:r>
              <a:rPr lang="en-US" sz="2400" dirty="0">
                <a:solidFill>
                  <a:srgbClr val="505050"/>
                </a:solidFill>
                <a:latin typeface="Consolas" pitchFamily="49" charset="0"/>
                <a:ea typeface="Calibri"/>
                <a:cs typeface="Consolas" pitchFamily="49" charset="0"/>
              </a:rPr>
              <a:t>(elm) {</a:t>
            </a:r>
          </a:p>
          <a:p>
            <a:pPr>
              <a:lnSpc>
                <a:spcPct val="115000"/>
              </a:lnSpc>
            </a:pPr>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var node = </a:t>
            </a:r>
            <a:r>
              <a:rPr lang="en-US" sz="2400" dirty="0" err="1">
                <a:solidFill>
                  <a:srgbClr val="505050"/>
                </a:solidFill>
                <a:latin typeface="Consolas" pitchFamily="49" charset="0"/>
                <a:ea typeface="Calibri"/>
                <a:cs typeface="Consolas" pitchFamily="49" charset="0"/>
              </a:rPr>
              <a:t>elm.firstChild</a:t>
            </a:r>
            <a:r>
              <a:rPr lang="en-US" sz="2400" dirty="0">
                <a:solidFill>
                  <a:srgbClr val="505050"/>
                </a:solidFill>
                <a:latin typeface="Consolas" pitchFamily="49" charset="0"/>
                <a:ea typeface="Calibri"/>
                <a:cs typeface="Consolas" pitchFamily="49" charset="0"/>
              </a:rPr>
              <a:t>;</a:t>
            </a:r>
          </a:p>
          <a:p>
            <a:pPr>
              <a:lnSpc>
                <a:spcPct val="115000"/>
              </a:lnSpc>
            </a:pPr>
            <a:endParaRPr lang="en-US" sz="2400" dirty="0" smtClean="0">
              <a:solidFill>
                <a:srgbClr val="505050"/>
              </a:solidFill>
              <a:latin typeface="Consolas" pitchFamily="49" charset="0"/>
              <a:ea typeface="Calibri"/>
              <a:cs typeface="Consolas" pitchFamily="49" charset="0"/>
            </a:endParaRPr>
          </a:p>
          <a:p>
            <a:pPr>
              <a:lnSpc>
                <a:spcPct val="115000"/>
              </a:lnSpc>
            </a:pPr>
            <a:r>
              <a:rPr lang="en-US" sz="2400" dirty="0" smtClean="0">
                <a:solidFill>
                  <a:srgbClr val="505050"/>
                </a:solidFill>
                <a:latin typeface="Consolas" pitchFamily="49" charset="0"/>
                <a:ea typeface="Calibri"/>
                <a:cs typeface="Consolas" pitchFamily="49" charset="0"/>
              </a:rPr>
              <a:t>    </a:t>
            </a:r>
            <a:r>
              <a:rPr lang="en-US" sz="2400" dirty="0">
                <a:solidFill>
                  <a:srgbClr val="505050"/>
                </a:solidFill>
                <a:latin typeface="Consolas" pitchFamily="49" charset="0"/>
                <a:ea typeface="Calibri"/>
                <a:cs typeface="Consolas" pitchFamily="49" charset="0"/>
              </a:rPr>
              <a:t>while (node != null) {</a:t>
            </a:r>
          </a:p>
          <a:p>
            <a:pPr>
              <a:lnSpc>
                <a:spcPct val="115000"/>
              </a:lnSpc>
            </a:pPr>
            <a:r>
              <a:rPr lang="en-US" sz="2400" dirty="0">
                <a:solidFill>
                  <a:srgbClr val="505050"/>
                </a:solidFill>
                <a:latin typeface="Consolas" pitchFamily="49" charset="0"/>
                <a:ea typeface="Calibri"/>
                <a:cs typeface="Consolas" pitchFamily="49" charset="0"/>
              </a:rPr>
              <a:t>        node = </a:t>
            </a:r>
            <a:r>
              <a:rPr lang="en-US" sz="2400" dirty="0" err="1">
                <a:solidFill>
                  <a:srgbClr val="505050"/>
                </a:solidFill>
                <a:latin typeface="Consolas" pitchFamily="49" charset="0"/>
                <a:ea typeface="Calibri"/>
                <a:cs typeface="Consolas" pitchFamily="49" charset="0"/>
              </a:rPr>
              <a:t>node.nextSibling</a:t>
            </a:r>
            <a:r>
              <a:rPr lang="en-US" sz="2400" dirty="0">
                <a:solidFill>
                  <a:srgbClr val="505050"/>
                </a:solidFill>
                <a:latin typeface="Consolas" pitchFamily="49" charset="0"/>
                <a:ea typeface="Calibri"/>
                <a:cs typeface="Consolas" pitchFamily="49" charset="0"/>
              </a:rPr>
              <a:t>;</a:t>
            </a:r>
          </a:p>
          <a:p>
            <a:pPr>
              <a:lnSpc>
                <a:spcPct val="115000"/>
              </a:lnSpc>
            </a:pPr>
            <a:r>
              <a:rPr lang="en-US" sz="2400" dirty="0">
                <a:solidFill>
                  <a:srgbClr val="505050"/>
                </a:solidFill>
                <a:latin typeface="Consolas" pitchFamily="49" charset="0"/>
                <a:ea typeface="Calibri"/>
                <a:cs typeface="Consolas" pitchFamily="49" charset="0"/>
              </a:rPr>
              <a:t>    }</a:t>
            </a:r>
          </a:p>
          <a:p>
            <a:pPr>
              <a:lnSpc>
                <a:spcPct val="115000"/>
              </a:lnSpc>
            </a:pPr>
            <a:r>
              <a:rPr lang="en-US" sz="2400" dirty="0">
                <a:solidFill>
                  <a:srgbClr val="505050"/>
                </a:solidFill>
                <a:latin typeface="Consolas" pitchFamily="49" charset="0"/>
                <a:ea typeface="Calibri"/>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Built in DOM Methods Always More Efficient</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1224753866"/>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7037" y="1973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pPr>
            <a:r>
              <a:rPr lang="en-US" sz="2400" dirty="0">
                <a:solidFill>
                  <a:srgbClr val="505050"/>
                </a:solidFill>
                <a:latin typeface="Consolas" pitchFamily="49" charset="0"/>
                <a:ea typeface="Calibri"/>
                <a:cs typeface="Consolas" pitchFamily="49" charset="0"/>
              </a:rPr>
              <a:t>function </a:t>
            </a:r>
            <a:r>
              <a:rPr lang="en-US" sz="2400" dirty="0" err="1">
                <a:solidFill>
                  <a:srgbClr val="505050"/>
                </a:solidFill>
                <a:latin typeface="Consolas" pitchFamily="49" charset="0"/>
                <a:ea typeface="Calibri"/>
                <a:cs typeface="Consolas" pitchFamily="49" charset="0"/>
              </a:rPr>
              <a:t>doValidation</a:t>
            </a:r>
            <a:r>
              <a:rPr lang="en-US" sz="2400" dirty="0">
                <a:solidFill>
                  <a:srgbClr val="505050"/>
                </a:solidFill>
                <a:latin typeface="Consolas" pitchFamily="49" charset="0"/>
                <a:ea typeface="Calibri"/>
                <a:cs typeface="Consolas" pitchFamily="49" charset="0"/>
              </a:rPr>
              <a:t>() {</a:t>
            </a:r>
          </a:p>
          <a:p>
            <a:pPr>
              <a:lnSpc>
                <a:spcPct val="115000"/>
              </a:lnSpc>
            </a:pPr>
            <a:endParaRPr lang="en-US" sz="1050" dirty="0">
              <a:solidFill>
                <a:srgbClr val="505050"/>
              </a:solidFill>
              <a:latin typeface="Consolas" pitchFamily="49" charset="0"/>
              <a:ea typeface="Calibri"/>
              <a:cs typeface="Consolas" pitchFamily="49" charset="0"/>
            </a:endParaRPr>
          </a:p>
          <a:p>
            <a:pPr>
              <a:lnSpc>
                <a:spcPct val="115000"/>
              </a:lnSpc>
            </a:pPr>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reqs</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document.querySelectorAll</a:t>
            </a:r>
            <a:r>
              <a:rPr lang="en-US" sz="2400" dirty="0">
                <a:solidFill>
                  <a:srgbClr val="505050"/>
                </a:solidFill>
                <a:latin typeface="Consolas" pitchFamily="49" charset="0"/>
                <a:ea typeface="Calibri"/>
                <a:cs typeface="Consolas" pitchFamily="49" charset="0"/>
              </a:rPr>
              <a:t>(".required");</a:t>
            </a:r>
          </a:p>
          <a:p>
            <a:pPr>
              <a:lnSpc>
                <a:spcPct val="115000"/>
              </a:lnSpc>
            </a:pPr>
            <a:endParaRPr lang="en-US" sz="1050" dirty="0">
              <a:solidFill>
                <a:srgbClr val="505050"/>
              </a:solidFill>
              <a:latin typeface="Consolas" pitchFamily="49" charset="0"/>
              <a:ea typeface="Calibri"/>
              <a:cs typeface="Consolas" pitchFamily="49" charset="0"/>
            </a:endParaRPr>
          </a:p>
          <a:p>
            <a:pPr>
              <a:lnSpc>
                <a:spcPct val="115000"/>
              </a:lnSpc>
            </a:pPr>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missingRequiredField</a:t>
            </a:r>
            <a:r>
              <a:rPr lang="en-US" sz="2400" dirty="0">
                <a:solidFill>
                  <a:srgbClr val="505050"/>
                </a:solidFill>
                <a:latin typeface="Consolas" pitchFamily="49" charset="0"/>
                <a:ea typeface="Calibri"/>
                <a:cs typeface="Consolas" pitchFamily="49" charset="0"/>
              </a:rPr>
              <a:t> = false;</a:t>
            </a:r>
          </a:p>
          <a:p>
            <a:pPr>
              <a:lnSpc>
                <a:spcPct val="115000"/>
              </a:lnSpc>
            </a:pPr>
            <a:r>
              <a:rPr lang="en-US" sz="2400" dirty="0">
                <a:solidFill>
                  <a:srgbClr val="505050"/>
                </a:solidFill>
                <a:latin typeface="Consolas" pitchFamily="49" charset="0"/>
                <a:ea typeface="Calibri"/>
                <a:cs typeface="Consolas" pitchFamily="49" charset="0"/>
              </a:rPr>
              <a:t>    for (var i = 0; i &lt; </a:t>
            </a:r>
            <a:r>
              <a:rPr lang="en-US" sz="2400" dirty="0" err="1">
                <a:solidFill>
                  <a:srgbClr val="505050"/>
                </a:solidFill>
                <a:latin typeface="Consolas" pitchFamily="49" charset="0"/>
                <a:ea typeface="Calibri"/>
                <a:cs typeface="Consolas" pitchFamily="49" charset="0"/>
              </a:rPr>
              <a:t>reqs.length</a:t>
            </a:r>
            <a:r>
              <a:rPr lang="en-US" sz="2400" dirty="0">
                <a:solidFill>
                  <a:srgbClr val="505050"/>
                </a:solidFill>
                <a:latin typeface="Consolas" pitchFamily="49" charset="0"/>
                <a:ea typeface="Calibri"/>
                <a:cs typeface="Consolas" pitchFamily="49" charset="0"/>
              </a:rPr>
              <a:t>; i++) {</a:t>
            </a:r>
          </a:p>
          <a:p>
            <a:pPr>
              <a:lnSpc>
                <a:spcPct val="115000"/>
              </a:lnSpc>
            </a:pPr>
            <a:r>
              <a:rPr lang="en-US" sz="2400" dirty="0">
                <a:solidFill>
                  <a:srgbClr val="505050"/>
                </a:solidFill>
                <a:latin typeface="Consolas" pitchFamily="49" charset="0"/>
                <a:ea typeface="Calibri"/>
                <a:cs typeface="Consolas" pitchFamily="49" charset="0"/>
              </a:rPr>
              <a:t>        if (</a:t>
            </a:r>
            <a:r>
              <a:rPr lang="en-US" sz="2400" dirty="0" err="1">
                <a:solidFill>
                  <a:srgbClr val="505050"/>
                </a:solidFill>
                <a:latin typeface="Consolas" pitchFamily="49" charset="0"/>
                <a:ea typeface="Calibri"/>
                <a:cs typeface="Consolas" pitchFamily="49" charset="0"/>
              </a:rPr>
              <a:t>reqs</a:t>
            </a:r>
            <a:r>
              <a:rPr lang="en-US" sz="2400" dirty="0">
                <a:solidFill>
                  <a:srgbClr val="505050"/>
                </a:solidFill>
                <a:latin typeface="Consolas" pitchFamily="49" charset="0"/>
                <a:ea typeface="Calibri"/>
                <a:cs typeface="Consolas" pitchFamily="49" charset="0"/>
              </a:rPr>
              <a:t>[i].value == "")</a:t>
            </a:r>
          </a:p>
          <a:p>
            <a:pPr>
              <a:lnSpc>
                <a:spcPct val="115000"/>
              </a:lnSpc>
            </a:pPr>
            <a:r>
              <a:rPr lang="en-US" sz="2400" dirty="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missingRequiredField</a:t>
            </a:r>
            <a:r>
              <a:rPr lang="en-US" sz="2400" dirty="0">
                <a:solidFill>
                  <a:srgbClr val="505050"/>
                </a:solidFill>
                <a:latin typeface="Consolas" pitchFamily="49" charset="0"/>
                <a:ea typeface="Calibri"/>
                <a:cs typeface="Consolas" pitchFamily="49" charset="0"/>
              </a:rPr>
              <a:t> = true;</a:t>
            </a:r>
          </a:p>
          <a:p>
            <a:pPr>
              <a:lnSpc>
                <a:spcPct val="115000"/>
              </a:lnSpc>
            </a:pPr>
            <a:r>
              <a:rPr lang="en-US" sz="2400" dirty="0">
                <a:solidFill>
                  <a:srgbClr val="505050"/>
                </a:solidFill>
                <a:latin typeface="Consolas" pitchFamily="49" charset="0"/>
                <a:ea typeface="Calibri"/>
                <a:cs typeface="Consolas" pitchFamily="49" charset="0"/>
              </a:rPr>
              <a:t>    }</a:t>
            </a:r>
          </a:p>
          <a:p>
            <a:pPr>
              <a:lnSpc>
                <a:spcPct val="115000"/>
              </a:lnSpc>
            </a:pPr>
            <a:r>
              <a:rPr lang="en-US" sz="2400" dirty="0">
                <a:solidFill>
                  <a:srgbClr val="505050"/>
                </a:solidFill>
                <a:latin typeface="Consolas" pitchFamily="49" charset="0"/>
                <a:ea typeface="Calibri"/>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Use Selectors API for Collection Access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450115959"/>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94037" y="2859801"/>
            <a:ext cx="6400800" cy="3810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27037" y="1973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pPr>
            <a:r>
              <a:rPr lang="en-US" sz="2400" dirty="0">
                <a:solidFill>
                  <a:srgbClr val="505050"/>
                </a:solidFill>
                <a:latin typeface="Consolas" pitchFamily="49" charset="0"/>
                <a:ea typeface="Calibri"/>
                <a:cs typeface="Consolas" pitchFamily="49" charset="0"/>
              </a:rPr>
              <a:t>function </a:t>
            </a:r>
            <a:r>
              <a:rPr lang="en-US" sz="2400" dirty="0" err="1">
                <a:solidFill>
                  <a:srgbClr val="505050"/>
                </a:solidFill>
                <a:latin typeface="Consolas" pitchFamily="49" charset="0"/>
                <a:ea typeface="Calibri"/>
                <a:cs typeface="Consolas" pitchFamily="49" charset="0"/>
              </a:rPr>
              <a:t>doValidation</a:t>
            </a:r>
            <a:r>
              <a:rPr lang="en-US" sz="2400" dirty="0">
                <a:solidFill>
                  <a:srgbClr val="505050"/>
                </a:solidFill>
                <a:latin typeface="Consolas" pitchFamily="49" charset="0"/>
                <a:ea typeface="Calibri"/>
                <a:cs typeface="Consolas" pitchFamily="49" charset="0"/>
              </a:rPr>
              <a:t>() {</a:t>
            </a:r>
          </a:p>
          <a:p>
            <a:pPr>
              <a:lnSpc>
                <a:spcPct val="115000"/>
              </a:lnSpc>
            </a:pPr>
            <a:endParaRPr lang="en-US" sz="1050" dirty="0">
              <a:solidFill>
                <a:srgbClr val="505050"/>
              </a:solidFill>
              <a:latin typeface="Consolas" pitchFamily="49" charset="0"/>
              <a:ea typeface="Calibri"/>
              <a:cs typeface="Consolas" pitchFamily="49" charset="0"/>
            </a:endParaRPr>
          </a:p>
          <a:p>
            <a:pPr>
              <a:lnSpc>
                <a:spcPct val="115000"/>
              </a:lnSpc>
            </a:pPr>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reqs</a:t>
            </a:r>
            <a:r>
              <a:rPr lang="en-US" sz="2400" dirty="0">
                <a:solidFill>
                  <a:srgbClr val="505050"/>
                </a:solidFill>
                <a:latin typeface="Consolas" pitchFamily="49" charset="0"/>
                <a:ea typeface="Calibri"/>
                <a:cs typeface="Consolas" pitchFamily="49" charset="0"/>
              </a:rPr>
              <a:t> = </a:t>
            </a:r>
            <a:r>
              <a:rPr lang="en-US" sz="2400" dirty="0" err="1">
                <a:solidFill>
                  <a:srgbClr val="505050"/>
                </a:solidFill>
                <a:latin typeface="Consolas" pitchFamily="49" charset="0"/>
                <a:ea typeface="Calibri"/>
                <a:cs typeface="Consolas" pitchFamily="49" charset="0"/>
              </a:rPr>
              <a:t>document.querySelectorAll</a:t>
            </a:r>
            <a:r>
              <a:rPr lang="en-US" sz="2400" dirty="0">
                <a:solidFill>
                  <a:srgbClr val="505050"/>
                </a:solidFill>
                <a:latin typeface="Consolas" pitchFamily="49" charset="0"/>
                <a:ea typeface="Calibri"/>
                <a:cs typeface="Consolas" pitchFamily="49" charset="0"/>
              </a:rPr>
              <a:t>(".required");</a:t>
            </a:r>
          </a:p>
          <a:p>
            <a:pPr>
              <a:lnSpc>
                <a:spcPct val="115000"/>
              </a:lnSpc>
            </a:pPr>
            <a:endParaRPr lang="en-US" sz="1050" dirty="0">
              <a:solidFill>
                <a:srgbClr val="505050"/>
              </a:solidFill>
              <a:latin typeface="Consolas" pitchFamily="49" charset="0"/>
              <a:ea typeface="Calibri"/>
              <a:cs typeface="Consolas" pitchFamily="49" charset="0"/>
            </a:endParaRPr>
          </a:p>
          <a:p>
            <a:pPr>
              <a:lnSpc>
                <a:spcPct val="115000"/>
              </a:lnSpc>
            </a:pPr>
            <a:r>
              <a:rPr lang="en-US" sz="2400" dirty="0">
                <a:solidFill>
                  <a:srgbClr val="505050"/>
                </a:solidFill>
                <a:latin typeface="Consolas" pitchFamily="49" charset="0"/>
                <a:ea typeface="Calibri"/>
                <a:cs typeface="Consolas" pitchFamily="49" charset="0"/>
              </a:rPr>
              <a:t>    var </a:t>
            </a:r>
            <a:r>
              <a:rPr lang="en-US" sz="2400" dirty="0" err="1">
                <a:solidFill>
                  <a:srgbClr val="505050"/>
                </a:solidFill>
                <a:latin typeface="Consolas" pitchFamily="49" charset="0"/>
                <a:ea typeface="Calibri"/>
                <a:cs typeface="Consolas" pitchFamily="49" charset="0"/>
              </a:rPr>
              <a:t>missingRequiredField</a:t>
            </a:r>
            <a:r>
              <a:rPr lang="en-US" sz="2400" dirty="0">
                <a:solidFill>
                  <a:srgbClr val="505050"/>
                </a:solidFill>
                <a:latin typeface="Consolas" pitchFamily="49" charset="0"/>
                <a:ea typeface="Calibri"/>
                <a:cs typeface="Consolas" pitchFamily="49" charset="0"/>
              </a:rPr>
              <a:t> = false;</a:t>
            </a:r>
          </a:p>
          <a:p>
            <a:pPr>
              <a:lnSpc>
                <a:spcPct val="115000"/>
              </a:lnSpc>
            </a:pPr>
            <a:r>
              <a:rPr lang="en-US" sz="2400" dirty="0">
                <a:solidFill>
                  <a:srgbClr val="505050"/>
                </a:solidFill>
                <a:latin typeface="Consolas" pitchFamily="49" charset="0"/>
                <a:ea typeface="Calibri"/>
                <a:cs typeface="Consolas" pitchFamily="49" charset="0"/>
              </a:rPr>
              <a:t>    for (var i = 0; i &lt; </a:t>
            </a:r>
            <a:r>
              <a:rPr lang="en-US" sz="2400" dirty="0" err="1">
                <a:solidFill>
                  <a:srgbClr val="505050"/>
                </a:solidFill>
                <a:latin typeface="Consolas" pitchFamily="49" charset="0"/>
                <a:ea typeface="Calibri"/>
                <a:cs typeface="Consolas" pitchFamily="49" charset="0"/>
              </a:rPr>
              <a:t>reqs.length</a:t>
            </a:r>
            <a:r>
              <a:rPr lang="en-US" sz="2400" dirty="0">
                <a:solidFill>
                  <a:srgbClr val="505050"/>
                </a:solidFill>
                <a:latin typeface="Consolas" pitchFamily="49" charset="0"/>
                <a:ea typeface="Calibri"/>
                <a:cs typeface="Consolas" pitchFamily="49" charset="0"/>
              </a:rPr>
              <a:t>; i++) {</a:t>
            </a:r>
          </a:p>
          <a:p>
            <a:pPr>
              <a:lnSpc>
                <a:spcPct val="115000"/>
              </a:lnSpc>
            </a:pPr>
            <a:r>
              <a:rPr lang="en-US" sz="2400" dirty="0">
                <a:solidFill>
                  <a:srgbClr val="505050"/>
                </a:solidFill>
                <a:latin typeface="Consolas" pitchFamily="49" charset="0"/>
                <a:ea typeface="Calibri"/>
                <a:cs typeface="Consolas" pitchFamily="49" charset="0"/>
              </a:rPr>
              <a:t>        if (</a:t>
            </a:r>
            <a:r>
              <a:rPr lang="en-US" sz="2400" dirty="0" err="1">
                <a:solidFill>
                  <a:srgbClr val="505050"/>
                </a:solidFill>
                <a:latin typeface="Consolas" pitchFamily="49" charset="0"/>
                <a:ea typeface="Calibri"/>
                <a:cs typeface="Consolas" pitchFamily="49" charset="0"/>
              </a:rPr>
              <a:t>reqs</a:t>
            </a:r>
            <a:r>
              <a:rPr lang="en-US" sz="2400" dirty="0">
                <a:solidFill>
                  <a:srgbClr val="505050"/>
                </a:solidFill>
                <a:latin typeface="Consolas" pitchFamily="49" charset="0"/>
                <a:ea typeface="Calibri"/>
                <a:cs typeface="Consolas" pitchFamily="49" charset="0"/>
              </a:rPr>
              <a:t>[i].value == "")</a:t>
            </a:r>
          </a:p>
          <a:p>
            <a:pPr>
              <a:lnSpc>
                <a:spcPct val="115000"/>
              </a:lnSpc>
            </a:pPr>
            <a:r>
              <a:rPr lang="en-US" sz="2400" dirty="0">
                <a:solidFill>
                  <a:srgbClr val="505050"/>
                </a:solidFill>
                <a:latin typeface="Consolas" pitchFamily="49" charset="0"/>
                <a:ea typeface="Calibri"/>
                <a:cs typeface="Consolas" pitchFamily="49" charset="0"/>
              </a:rPr>
              <a:t>            </a:t>
            </a:r>
            <a:r>
              <a:rPr lang="en-US" sz="2400" dirty="0" err="1">
                <a:solidFill>
                  <a:srgbClr val="505050"/>
                </a:solidFill>
                <a:latin typeface="Consolas" pitchFamily="49" charset="0"/>
                <a:ea typeface="Calibri"/>
                <a:cs typeface="Consolas" pitchFamily="49" charset="0"/>
              </a:rPr>
              <a:t>missingRequiredField</a:t>
            </a:r>
            <a:r>
              <a:rPr lang="en-US" sz="2400" dirty="0">
                <a:solidFill>
                  <a:srgbClr val="505050"/>
                </a:solidFill>
                <a:latin typeface="Consolas" pitchFamily="49" charset="0"/>
                <a:ea typeface="Calibri"/>
                <a:cs typeface="Consolas" pitchFamily="49" charset="0"/>
              </a:rPr>
              <a:t> = true;</a:t>
            </a:r>
          </a:p>
          <a:p>
            <a:pPr>
              <a:lnSpc>
                <a:spcPct val="115000"/>
              </a:lnSpc>
            </a:pPr>
            <a:r>
              <a:rPr lang="en-US" sz="2400" dirty="0">
                <a:solidFill>
                  <a:srgbClr val="505050"/>
                </a:solidFill>
                <a:latin typeface="Consolas" pitchFamily="49" charset="0"/>
                <a:ea typeface="Calibri"/>
                <a:cs typeface="Consolas" pitchFamily="49" charset="0"/>
              </a:rPr>
              <a:t>    }</a:t>
            </a:r>
          </a:p>
          <a:p>
            <a:pPr>
              <a:lnSpc>
                <a:spcPct val="115000"/>
              </a:lnSpc>
            </a:pPr>
            <a:r>
              <a:rPr lang="en-US" sz="2400" dirty="0">
                <a:solidFill>
                  <a:srgbClr val="505050"/>
                </a:solidFill>
                <a:latin typeface="Consolas" pitchFamily="49" charset="0"/>
                <a:ea typeface="Calibri"/>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Use Selectors API for Collection Access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3284418048"/>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7037"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solidFill>
                  <a:srgbClr val="505050"/>
                </a:solidFill>
                <a:latin typeface="Consolas"/>
              </a:rPr>
              <a:t>function </a:t>
            </a:r>
            <a:r>
              <a:rPr lang="en-US" sz="2400" err="1">
                <a:solidFill>
                  <a:srgbClr val="505050"/>
                </a:solidFill>
                <a:latin typeface="Consolas"/>
              </a:rPr>
              <a:t>InsertUsername</a:t>
            </a:r>
            <a:r>
              <a:rPr lang="en-US" sz="2400">
                <a:solidFill>
                  <a:srgbClr val="505050"/>
                </a:solidFill>
                <a:latin typeface="Consolas"/>
              </a:rPr>
              <a:t>()</a:t>
            </a:r>
          </a:p>
          <a:p>
            <a:r>
              <a:rPr lang="en-US" sz="2400">
                <a:solidFill>
                  <a:srgbClr val="505050"/>
                </a:solidFill>
                <a:latin typeface="Consolas"/>
              </a:rPr>
              <a:t>{</a:t>
            </a:r>
          </a:p>
          <a:p>
            <a:r>
              <a:rPr lang="en-US" sz="2400">
                <a:solidFill>
                  <a:srgbClr val="505050"/>
                </a:solidFill>
                <a:latin typeface="Consolas"/>
              </a:rPr>
              <a:t>	</a:t>
            </a:r>
            <a:r>
              <a:rPr lang="en-US" sz="2400" err="1">
                <a:solidFill>
                  <a:srgbClr val="505050"/>
                </a:solidFill>
                <a:latin typeface="Consolas"/>
              </a:rPr>
              <a:t>document.getElementById</a:t>
            </a:r>
            <a:r>
              <a:rPr lang="en-US" sz="2400">
                <a:solidFill>
                  <a:srgbClr val="505050"/>
                </a:solidFill>
                <a:latin typeface="Consolas"/>
              </a:rPr>
              <a:t>('user').</a:t>
            </a:r>
            <a:r>
              <a:rPr lang="en-US" sz="2400" err="1">
                <a:solidFill>
                  <a:srgbClr val="505050"/>
                </a:solidFill>
                <a:latin typeface="Consolas"/>
              </a:rPr>
              <a:t>innerHTML</a:t>
            </a:r>
            <a:r>
              <a:rPr lang="en-US" sz="2400">
                <a:solidFill>
                  <a:srgbClr val="505050"/>
                </a:solidFill>
                <a:latin typeface="Consolas"/>
              </a:rPr>
              <a:t> = </a:t>
            </a:r>
            <a:r>
              <a:rPr lang="en-US" sz="2400" err="1">
                <a:solidFill>
                  <a:srgbClr val="505050"/>
                </a:solidFill>
                <a:latin typeface="Consolas"/>
              </a:rPr>
              <a:t>userName</a:t>
            </a:r>
            <a:r>
              <a:rPr lang="en-US" sz="2400">
                <a:solidFill>
                  <a:srgbClr val="505050"/>
                </a:solidFill>
                <a:latin typeface="Consolas"/>
              </a:rPr>
              <a:t>;</a:t>
            </a:r>
          </a:p>
          <a:p>
            <a:r>
              <a:rPr lang="en-US" sz="2400">
                <a:solidFill>
                  <a:srgbClr val="505050"/>
                </a:solidFill>
                <a:latin typeface="Consolas"/>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User .</a:t>
            </a:r>
            <a:r>
              <a:rPr lang="en-US" sz="4400" err="1">
                <a:solidFill>
                  <a:srgbClr val="505050"/>
                </a:solidFill>
              </a:rPr>
              <a:t>innerHTML</a:t>
            </a:r>
            <a:r>
              <a:rPr lang="en-US" sz="4400">
                <a:solidFill>
                  <a:srgbClr val="505050"/>
                </a:solidFill>
              </a:rPr>
              <a:t> to Construct Your Page</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39566660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dirty="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dirty="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3137495736"/>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dirty="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smtClean="0">
                  <a:solidFill>
                    <a:srgbClr val="F3AF35"/>
                  </a:solidFill>
                </a:rPr>
                <a:t>jQuery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dirty="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dirty="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dirty="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dirty="0" err="1">
                  <a:solidFill>
                    <a:schemeClr val="accent2"/>
                  </a:solidFill>
                </a:rPr>
                <a:t>ExtJS</a:t>
              </a:r>
              <a:endParaRPr lang="en-US" sz="1200" dirty="0">
                <a:solidFill>
                  <a:schemeClr val="accent2"/>
                </a:solidFill>
              </a:endParaRP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875875799"/>
      </p:ext>
    </p:extLst>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855547" y="3372572"/>
            <a:ext cx="1676400" cy="3810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27037" y="2354262"/>
            <a:ext cx="10310759"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solidFill>
                  <a:srgbClr val="505050"/>
                </a:solidFill>
                <a:latin typeface="Consolas"/>
              </a:rPr>
              <a:t>function </a:t>
            </a:r>
            <a:r>
              <a:rPr lang="en-US" sz="2400" err="1">
                <a:solidFill>
                  <a:srgbClr val="505050"/>
                </a:solidFill>
                <a:latin typeface="Consolas"/>
              </a:rPr>
              <a:t>InsertUsername</a:t>
            </a:r>
            <a:r>
              <a:rPr lang="en-US" sz="2400">
                <a:solidFill>
                  <a:srgbClr val="505050"/>
                </a:solidFill>
                <a:latin typeface="Consolas"/>
              </a:rPr>
              <a:t>()</a:t>
            </a:r>
          </a:p>
          <a:p>
            <a:r>
              <a:rPr lang="en-US" sz="2400">
                <a:solidFill>
                  <a:srgbClr val="505050"/>
                </a:solidFill>
                <a:latin typeface="Consolas"/>
              </a:rPr>
              <a:t>{</a:t>
            </a:r>
          </a:p>
          <a:p>
            <a:r>
              <a:rPr lang="en-US" sz="2400">
                <a:solidFill>
                  <a:srgbClr val="505050"/>
                </a:solidFill>
                <a:latin typeface="Consolas"/>
              </a:rPr>
              <a:t>	</a:t>
            </a:r>
            <a:r>
              <a:rPr lang="en-US" sz="2400" err="1">
                <a:solidFill>
                  <a:srgbClr val="505050"/>
                </a:solidFill>
                <a:latin typeface="Consolas"/>
              </a:rPr>
              <a:t>document.getElementById</a:t>
            </a:r>
            <a:r>
              <a:rPr lang="en-US" sz="2400">
                <a:solidFill>
                  <a:srgbClr val="505050"/>
                </a:solidFill>
                <a:latin typeface="Consolas"/>
              </a:rPr>
              <a:t>('user').</a:t>
            </a:r>
            <a:r>
              <a:rPr lang="en-US" sz="2400" err="1">
                <a:solidFill>
                  <a:srgbClr val="505050"/>
                </a:solidFill>
                <a:latin typeface="Consolas"/>
              </a:rPr>
              <a:t>innerHTML</a:t>
            </a:r>
            <a:r>
              <a:rPr lang="en-US" sz="2400">
                <a:solidFill>
                  <a:srgbClr val="505050"/>
                </a:solidFill>
                <a:latin typeface="Consolas"/>
              </a:rPr>
              <a:t> = </a:t>
            </a:r>
            <a:r>
              <a:rPr lang="en-US" sz="2400" err="1">
                <a:solidFill>
                  <a:srgbClr val="505050"/>
                </a:solidFill>
                <a:latin typeface="Consolas"/>
              </a:rPr>
              <a:t>userName</a:t>
            </a:r>
            <a:r>
              <a:rPr lang="en-US" sz="2400">
                <a:solidFill>
                  <a:srgbClr val="505050"/>
                </a:solidFill>
                <a:latin typeface="Consolas"/>
              </a:rPr>
              <a:t>;</a:t>
            </a:r>
          </a:p>
          <a:p>
            <a:r>
              <a:rPr lang="en-US" sz="2400">
                <a:solidFill>
                  <a:srgbClr val="505050"/>
                </a:solidFill>
                <a:latin typeface="Consolas"/>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User .</a:t>
            </a:r>
            <a:r>
              <a:rPr lang="en-US" sz="4400" err="1">
                <a:solidFill>
                  <a:srgbClr val="505050"/>
                </a:solidFill>
              </a:rPr>
              <a:t>innerHTML</a:t>
            </a:r>
            <a:r>
              <a:rPr lang="en-US" sz="4400">
                <a:solidFill>
                  <a:srgbClr val="505050"/>
                </a:solidFill>
              </a:rPr>
              <a:t> to Construct Your Page</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114374254"/>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7037" y="2201862"/>
            <a:ext cx="11811000"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a:rPr>
              <a:t>function </a:t>
            </a:r>
            <a:r>
              <a:rPr lang="en-US" sz="2400" dirty="0" err="1">
                <a:solidFill>
                  <a:srgbClr val="505050"/>
                </a:solidFill>
                <a:latin typeface="Consolas"/>
              </a:rPr>
              <a:t>BuildUI</a:t>
            </a:r>
            <a:r>
              <a:rPr lang="en-US" sz="2400" dirty="0">
                <a:solidFill>
                  <a:srgbClr val="505050"/>
                </a:solidFill>
                <a:latin typeface="Consolas"/>
              </a:rPr>
              <a:t>() {</a:t>
            </a:r>
          </a:p>
          <a:p>
            <a:r>
              <a:rPr lang="en-US" sz="2400" dirty="0">
                <a:solidFill>
                  <a:srgbClr val="505050"/>
                </a:solidFill>
                <a:latin typeface="Consolas"/>
              </a:rPr>
              <a:t>    var elm = </a:t>
            </a:r>
            <a:r>
              <a:rPr lang="en-US" sz="2400" dirty="0" err="1">
                <a:solidFill>
                  <a:srgbClr val="505050"/>
                </a:solidFill>
                <a:latin typeface="Consolas"/>
              </a:rPr>
              <a:t>document.getElementById</a:t>
            </a:r>
            <a:r>
              <a:rPr lang="en-US" sz="2400" dirty="0">
                <a:solidFill>
                  <a:srgbClr val="505050"/>
                </a:solidFill>
                <a:latin typeface="Consolas"/>
              </a:rPr>
              <a:t>('</a:t>
            </a:r>
            <a:r>
              <a:rPr lang="en-US" sz="2400" dirty="0" err="1">
                <a:solidFill>
                  <a:srgbClr val="505050"/>
                </a:solidFill>
                <a:latin typeface="Consolas"/>
              </a:rPr>
              <a:t>ui</a:t>
            </a:r>
            <a:r>
              <a:rPr lang="en-US" sz="2400" dirty="0">
                <a:solidFill>
                  <a:srgbClr val="505050"/>
                </a:solidFill>
                <a:latin typeface="Consolas"/>
              </a:rPr>
              <a:t>');</a:t>
            </a:r>
          </a:p>
          <a:p>
            <a:r>
              <a:rPr lang="en-US" sz="2400" dirty="0">
                <a:solidFill>
                  <a:srgbClr val="505050"/>
                </a:solidFill>
                <a:latin typeface="Consolas"/>
              </a:rPr>
              <a:t>    var contents = </a:t>
            </a:r>
            <a:r>
              <a:rPr lang="en-US" sz="2400" dirty="0" smtClean="0">
                <a:solidFill>
                  <a:srgbClr val="505050"/>
                </a:solidFill>
                <a:latin typeface="Consolas"/>
              </a:rPr>
              <a:t> </a:t>
            </a:r>
            <a:r>
              <a:rPr lang="en-US" sz="2400" dirty="0" err="1" smtClean="0">
                <a:solidFill>
                  <a:srgbClr val="505050"/>
                </a:solidFill>
                <a:latin typeface="Consolas"/>
              </a:rPr>
              <a:t>BuildTitle</a:t>
            </a:r>
            <a:r>
              <a:rPr lang="en-US" sz="2400" dirty="0">
                <a:solidFill>
                  <a:srgbClr val="505050"/>
                </a:solidFill>
                <a:latin typeface="Consolas"/>
              </a:rPr>
              <a:t>() + </a:t>
            </a:r>
            <a:r>
              <a:rPr lang="en-US" sz="2400" dirty="0" err="1">
                <a:solidFill>
                  <a:srgbClr val="505050"/>
                </a:solidFill>
                <a:latin typeface="Consolas"/>
              </a:rPr>
              <a:t>BuildBody</a:t>
            </a:r>
            <a:r>
              <a:rPr lang="en-US" sz="2400" dirty="0">
                <a:solidFill>
                  <a:srgbClr val="505050"/>
                </a:solidFill>
                <a:latin typeface="Consolas"/>
              </a:rPr>
              <a:t>() + </a:t>
            </a:r>
            <a:r>
              <a:rPr lang="en-US" sz="2400" dirty="0" err="1" smtClean="0">
                <a:solidFill>
                  <a:srgbClr val="505050"/>
                </a:solidFill>
                <a:latin typeface="Consolas"/>
              </a:rPr>
              <a:t>BuildFooter</a:t>
            </a:r>
            <a:r>
              <a:rPr lang="en-US" sz="2400" dirty="0">
                <a:solidFill>
                  <a:srgbClr val="505050"/>
                </a:solidFill>
                <a:latin typeface="Consolas"/>
              </a:rPr>
              <a:t>();</a:t>
            </a:r>
          </a:p>
          <a:p>
            <a:r>
              <a:rPr lang="en-US" sz="2400" dirty="0">
                <a:solidFill>
                  <a:srgbClr val="505050"/>
                </a:solidFill>
                <a:latin typeface="Consolas"/>
              </a:rPr>
              <a:t>    </a:t>
            </a:r>
            <a:r>
              <a:rPr lang="en-US" sz="2400" dirty="0" err="1">
                <a:solidFill>
                  <a:srgbClr val="505050"/>
                </a:solidFill>
                <a:latin typeface="Consolas"/>
              </a:rPr>
              <a:t>elm.innerHTML</a:t>
            </a:r>
            <a:r>
              <a:rPr lang="en-US" sz="2400" dirty="0">
                <a:solidFill>
                  <a:srgbClr val="505050"/>
                </a:solidFill>
                <a:latin typeface="Consolas"/>
              </a:rPr>
              <a:t> = contents;</a:t>
            </a:r>
          </a:p>
          <a:p>
            <a:r>
              <a:rPr lang="en-US" sz="2400" dirty="0">
                <a:solidFill>
                  <a:srgbClr val="505050"/>
                </a:solidFill>
                <a:latin typeface="Consolas"/>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Batch Markup Changes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3519776848"/>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74837" y="3268662"/>
            <a:ext cx="14478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27037" y="2201862"/>
            <a:ext cx="11734800"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a:rPr>
              <a:t>function </a:t>
            </a:r>
            <a:r>
              <a:rPr lang="en-US" sz="2400" dirty="0" err="1">
                <a:solidFill>
                  <a:srgbClr val="505050"/>
                </a:solidFill>
                <a:latin typeface="Consolas"/>
              </a:rPr>
              <a:t>BuildUI</a:t>
            </a:r>
            <a:r>
              <a:rPr lang="en-US" sz="2400" dirty="0">
                <a:solidFill>
                  <a:srgbClr val="505050"/>
                </a:solidFill>
                <a:latin typeface="Consolas"/>
              </a:rPr>
              <a:t>() {</a:t>
            </a:r>
          </a:p>
          <a:p>
            <a:r>
              <a:rPr lang="en-US" sz="2400" dirty="0">
                <a:solidFill>
                  <a:srgbClr val="505050"/>
                </a:solidFill>
                <a:latin typeface="Consolas"/>
              </a:rPr>
              <a:t>    var elm = </a:t>
            </a:r>
            <a:r>
              <a:rPr lang="en-US" sz="2400" dirty="0" err="1">
                <a:solidFill>
                  <a:srgbClr val="505050"/>
                </a:solidFill>
                <a:latin typeface="Consolas"/>
              </a:rPr>
              <a:t>document.getElementById</a:t>
            </a:r>
            <a:r>
              <a:rPr lang="en-US" sz="2400" dirty="0">
                <a:solidFill>
                  <a:srgbClr val="505050"/>
                </a:solidFill>
                <a:latin typeface="Consolas"/>
              </a:rPr>
              <a:t>('</a:t>
            </a:r>
            <a:r>
              <a:rPr lang="en-US" sz="2400" dirty="0" err="1">
                <a:solidFill>
                  <a:srgbClr val="505050"/>
                </a:solidFill>
                <a:latin typeface="Consolas"/>
              </a:rPr>
              <a:t>ui</a:t>
            </a:r>
            <a:r>
              <a:rPr lang="en-US" sz="2400" dirty="0">
                <a:solidFill>
                  <a:srgbClr val="505050"/>
                </a:solidFill>
                <a:latin typeface="Consolas"/>
              </a:rPr>
              <a:t>');</a:t>
            </a:r>
          </a:p>
          <a:p>
            <a:r>
              <a:rPr lang="en-US" sz="2400" dirty="0">
                <a:solidFill>
                  <a:srgbClr val="505050"/>
                </a:solidFill>
                <a:latin typeface="Consolas"/>
              </a:rPr>
              <a:t>    var contents = </a:t>
            </a:r>
            <a:r>
              <a:rPr lang="en-US" sz="2400" dirty="0" smtClean="0">
                <a:solidFill>
                  <a:srgbClr val="505050"/>
                </a:solidFill>
                <a:latin typeface="Consolas"/>
              </a:rPr>
              <a:t> </a:t>
            </a:r>
            <a:r>
              <a:rPr lang="en-US" sz="2400" dirty="0" err="1" smtClean="0">
                <a:solidFill>
                  <a:srgbClr val="505050"/>
                </a:solidFill>
                <a:latin typeface="Consolas"/>
              </a:rPr>
              <a:t>BuildTitle</a:t>
            </a:r>
            <a:r>
              <a:rPr lang="en-US" sz="2400" dirty="0">
                <a:solidFill>
                  <a:srgbClr val="505050"/>
                </a:solidFill>
                <a:latin typeface="Consolas"/>
              </a:rPr>
              <a:t>() + </a:t>
            </a:r>
            <a:r>
              <a:rPr lang="en-US" sz="2400" dirty="0" err="1">
                <a:solidFill>
                  <a:srgbClr val="505050"/>
                </a:solidFill>
                <a:latin typeface="Consolas"/>
              </a:rPr>
              <a:t>BuildBody</a:t>
            </a:r>
            <a:r>
              <a:rPr lang="en-US" sz="2400" dirty="0">
                <a:solidFill>
                  <a:srgbClr val="505050"/>
                </a:solidFill>
                <a:latin typeface="Consolas"/>
              </a:rPr>
              <a:t>() + </a:t>
            </a:r>
            <a:r>
              <a:rPr lang="en-US" sz="2400" dirty="0" err="1" smtClean="0">
                <a:solidFill>
                  <a:srgbClr val="505050"/>
                </a:solidFill>
                <a:latin typeface="Consolas"/>
              </a:rPr>
              <a:t>BuildFooter</a:t>
            </a:r>
            <a:r>
              <a:rPr lang="en-US" sz="2400" dirty="0">
                <a:solidFill>
                  <a:srgbClr val="505050"/>
                </a:solidFill>
                <a:latin typeface="Consolas"/>
              </a:rPr>
              <a:t>();</a:t>
            </a:r>
          </a:p>
          <a:p>
            <a:r>
              <a:rPr lang="en-US" sz="2400" dirty="0">
                <a:solidFill>
                  <a:srgbClr val="505050"/>
                </a:solidFill>
                <a:latin typeface="Consolas"/>
              </a:rPr>
              <a:t>    </a:t>
            </a:r>
            <a:r>
              <a:rPr lang="en-US" sz="2400" dirty="0" err="1">
                <a:solidFill>
                  <a:srgbClr val="505050"/>
                </a:solidFill>
                <a:latin typeface="Consolas"/>
              </a:rPr>
              <a:t>elm.innerHTML</a:t>
            </a:r>
            <a:r>
              <a:rPr lang="en-US" sz="2400" dirty="0">
                <a:solidFill>
                  <a:srgbClr val="505050"/>
                </a:solidFill>
                <a:latin typeface="Consolas"/>
              </a:rPr>
              <a:t> = contents;</a:t>
            </a:r>
          </a:p>
          <a:p>
            <a:r>
              <a:rPr lang="en-US" sz="2400" dirty="0">
                <a:solidFill>
                  <a:srgbClr val="505050"/>
                </a:solidFill>
                <a:latin typeface="Consolas"/>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Batch Markup Changes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1770617488"/>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932237" y="3268662"/>
            <a:ext cx="7086600" cy="3048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27037" y="2201862"/>
            <a:ext cx="11811000"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a:rPr>
              <a:t>function </a:t>
            </a:r>
            <a:r>
              <a:rPr lang="en-US" sz="2400" dirty="0" err="1">
                <a:solidFill>
                  <a:srgbClr val="505050"/>
                </a:solidFill>
                <a:latin typeface="Consolas"/>
              </a:rPr>
              <a:t>BuildUI</a:t>
            </a:r>
            <a:r>
              <a:rPr lang="en-US" sz="2400" dirty="0">
                <a:solidFill>
                  <a:srgbClr val="505050"/>
                </a:solidFill>
                <a:latin typeface="Consolas"/>
              </a:rPr>
              <a:t>() {</a:t>
            </a:r>
          </a:p>
          <a:p>
            <a:r>
              <a:rPr lang="en-US" sz="2400" dirty="0">
                <a:solidFill>
                  <a:srgbClr val="505050"/>
                </a:solidFill>
                <a:latin typeface="Consolas"/>
              </a:rPr>
              <a:t>    var elm = </a:t>
            </a:r>
            <a:r>
              <a:rPr lang="en-US" sz="2400" dirty="0" err="1">
                <a:solidFill>
                  <a:srgbClr val="505050"/>
                </a:solidFill>
                <a:latin typeface="Consolas"/>
              </a:rPr>
              <a:t>document.getElementById</a:t>
            </a:r>
            <a:r>
              <a:rPr lang="en-US" sz="2400" dirty="0">
                <a:solidFill>
                  <a:srgbClr val="505050"/>
                </a:solidFill>
                <a:latin typeface="Consolas"/>
              </a:rPr>
              <a:t>('</a:t>
            </a:r>
            <a:r>
              <a:rPr lang="en-US" sz="2400" dirty="0" err="1">
                <a:solidFill>
                  <a:srgbClr val="505050"/>
                </a:solidFill>
                <a:latin typeface="Consolas"/>
              </a:rPr>
              <a:t>ui</a:t>
            </a:r>
            <a:r>
              <a:rPr lang="en-US" sz="2400" dirty="0">
                <a:solidFill>
                  <a:srgbClr val="505050"/>
                </a:solidFill>
                <a:latin typeface="Consolas"/>
              </a:rPr>
              <a:t>');</a:t>
            </a:r>
          </a:p>
          <a:p>
            <a:r>
              <a:rPr lang="en-US" sz="2400" dirty="0">
                <a:solidFill>
                  <a:srgbClr val="505050"/>
                </a:solidFill>
                <a:latin typeface="Consolas"/>
              </a:rPr>
              <a:t>    var contents = </a:t>
            </a:r>
            <a:r>
              <a:rPr lang="en-US" sz="2400" dirty="0" smtClean="0">
                <a:solidFill>
                  <a:srgbClr val="505050"/>
                </a:solidFill>
                <a:latin typeface="Consolas"/>
              </a:rPr>
              <a:t> </a:t>
            </a:r>
            <a:r>
              <a:rPr lang="en-US" sz="2400" dirty="0" err="1" smtClean="0">
                <a:solidFill>
                  <a:srgbClr val="505050"/>
                </a:solidFill>
                <a:latin typeface="Consolas"/>
              </a:rPr>
              <a:t>BuildTitle</a:t>
            </a:r>
            <a:r>
              <a:rPr lang="en-US" sz="2400" dirty="0">
                <a:solidFill>
                  <a:srgbClr val="505050"/>
                </a:solidFill>
                <a:latin typeface="Consolas"/>
              </a:rPr>
              <a:t>() + </a:t>
            </a:r>
            <a:r>
              <a:rPr lang="en-US" sz="2400" dirty="0" err="1">
                <a:solidFill>
                  <a:srgbClr val="505050"/>
                </a:solidFill>
                <a:latin typeface="Consolas"/>
              </a:rPr>
              <a:t>BuildBody</a:t>
            </a:r>
            <a:r>
              <a:rPr lang="en-US" sz="2400" dirty="0">
                <a:solidFill>
                  <a:srgbClr val="505050"/>
                </a:solidFill>
                <a:latin typeface="Consolas"/>
              </a:rPr>
              <a:t>() + </a:t>
            </a:r>
            <a:r>
              <a:rPr lang="en-US" sz="2400" dirty="0" err="1" smtClean="0">
                <a:solidFill>
                  <a:srgbClr val="505050"/>
                </a:solidFill>
                <a:latin typeface="Consolas"/>
              </a:rPr>
              <a:t>BuildFooter</a:t>
            </a:r>
            <a:r>
              <a:rPr lang="en-US" sz="2400" dirty="0">
                <a:solidFill>
                  <a:srgbClr val="505050"/>
                </a:solidFill>
                <a:latin typeface="Consolas"/>
              </a:rPr>
              <a:t>();</a:t>
            </a:r>
          </a:p>
          <a:p>
            <a:r>
              <a:rPr lang="en-US" sz="2400" dirty="0">
                <a:solidFill>
                  <a:srgbClr val="505050"/>
                </a:solidFill>
                <a:latin typeface="Consolas"/>
              </a:rPr>
              <a:t>    </a:t>
            </a:r>
            <a:r>
              <a:rPr lang="en-US" sz="2400" dirty="0" err="1">
                <a:solidFill>
                  <a:srgbClr val="505050"/>
                </a:solidFill>
                <a:latin typeface="Consolas"/>
              </a:rPr>
              <a:t>elm.innerHTML</a:t>
            </a:r>
            <a:r>
              <a:rPr lang="en-US" sz="2400" dirty="0">
                <a:solidFill>
                  <a:srgbClr val="505050"/>
                </a:solidFill>
                <a:latin typeface="Consolas"/>
              </a:rPr>
              <a:t> = contents;</a:t>
            </a:r>
          </a:p>
          <a:p>
            <a:r>
              <a:rPr lang="en-US" sz="2400" dirty="0">
                <a:solidFill>
                  <a:srgbClr val="505050"/>
                </a:solidFill>
                <a:latin typeface="Consolas"/>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Batch Markup Changes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1770617488"/>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930257" y="3687762"/>
            <a:ext cx="1600200" cy="34290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4"/>
          <p:cNvSpPr txBox="1">
            <a:spLocks/>
          </p:cNvSpPr>
          <p:nvPr/>
        </p:nvSpPr>
        <p:spPr>
          <a:xfrm>
            <a:off x="427037" y="2201862"/>
            <a:ext cx="11811000"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latin typeface="Consolas"/>
              </a:rPr>
              <a:t>function </a:t>
            </a:r>
            <a:r>
              <a:rPr lang="en-US" sz="2400" dirty="0" err="1">
                <a:solidFill>
                  <a:srgbClr val="505050"/>
                </a:solidFill>
                <a:latin typeface="Consolas"/>
              </a:rPr>
              <a:t>BuildUI</a:t>
            </a:r>
            <a:r>
              <a:rPr lang="en-US" sz="2400" dirty="0">
                <a:solidFill>
                  <a:srgbClr val="505050"/>
                </a:solidFill>
                <a:latin typeface="Consolas"/>
              </a:rPr>
              <a:t>() {</a:t>
            </a:r>
          </a:p>
          <a:p>
            <a:r>
              <a:rPr lang="en-US" sz="2400" dirty="0">
                <a:solidFill>
                  <a:srgbClr val="505050"/>
                </a:solidFill>
                <a:latin typeface="Consolas"/>
              </a:rPr>
              <a:t>    var elm = </a:t>
            </a:r>
            <a:r>
              <a:rPr lang="en-US" sz="2400" dirty="0" err="1">
                <a:solidFill>
                  <a:srgbClr val="505050"/>
                </a:solidFill>
                <a:latin typeface="Consolas"/>
              </a:rPr>
              <a:t>document.getElementById</a:t>
            </a:r>
            <a:r>
              <a:rPr lang="en-US" sz="2400" dirty="0">
                <a:solidFill>
                  <a:srgbClr val="505050"/>
                </a:solidFill>
                <a:latin typeface="Consolas"/>
              </a:rPr>
              <a:t>('</a:t>
            </a:r>
            <a:r>
              <a:rPr lang="en-US" sz="2400" dirty="0" err="1">
                <a:solidFill>
                  <a:srgbClr val="505050"/>
                </a:solidFill>
                <a:latin typeface="Consolas"/>
              </a:rPr>
              <a:t>ui</a:t>
            </a:r>
            <a:r>
              <a:rPr lang="en-US" sz="2400" dirty="0">
                <a:solidFill>
                  <a:srgbClr val="505050"/>
                </a:solidFill>
                <a:latin typeface="Consolas"/>
              </a:rPr>
              <a:t>');</a:t>
            </a:r>
          </a:p>
          <a:p>
            <a:r>
              <a:rPr lang="en-US" sz="2400" dirty="0">
                <a:solidFill>
                  <a:srgbClr val="505050"/>
                </a:solidFill>
                <a:latin typeface="Consolas"/>
              </a:rPr>
              <a:t>    var contents = </a:t>
            </a:r>
            <a:r>
              <a:rPr lang="en-US" sz="2400" dirty="0" smtClean="0">
                <a:solidFill>
                  <a:srgbClr val="505050"/>
                </a:solidFill>
                <a:latin typeface="Consolas"/>
              </a:rPr>
              <a:t> </a:t>
            </a:r>
            <a:r>
              <a:rPr lang="en-US" sz="2400" dirty="0" err="1" smtClean="0">
                <a:solidFill>
                  <a:srgbClr val="505050"/>
                </a:solidFill>
                <a:latin typeface="Consolas"/>
              </a:rPr>
              <a:t>BuildTitle</a:t>
            </a:r>
            <a:r>
              <a:rPr lang="en-US" sz="2400" dirty="0">
                <a:solidFill>
                  <a:srgbClr val="505050"/>
                </a:solidFill>
                <a:latin typeface="Consolas"/>
              </a:rPr>
              <a:t>() + </a:t>
            </a:r>
            <a:r>
              <a:rPr lang="en-US" sz="2400" dirty="0" err="1">
                <a:solidFill>
                  <a:srgbClr val="505050"/>
                </a:solidFill>
                <a:latin typeface="Consolas"/>
              </a:rPr>
              <a:t>BuildBody</a:t>
            </a:r>
            <a:r>
              <a:rPr lang="en-US" sz="2400" dirty="0">
                <a:solidFill>
                  <a:srgbClr val="505050"/>
                </a:solidFill>
                <a:latin typeface="Consolas"/>
              </a:rPr>
              <a:t>() + </a:t>
            </a:r>
            <a:r>
              <a:rPr lang="en-US" sz="2400" dirty="0" err="1" smtClean="0">
                <a:solidFill>
                  <a:srgbClr val="505050"/>
                </a:solidFill>
                <a:latin typeface="Consolas"/>
              </a:rPr>
              <a:t>BuildFooter</a:t>
            </a:r>
            <a:r>
              <a:rPr lang="en-US" sz="2400" dirty="0">
                <a:solidFill>
                  <a:srgbClr val="505050"/>
                </a:solidFill>
                <a:latin typeface="Consolas"/>
              </a:rPr>
              <a:t>();</a:t>
            </a:r>
          </a:p>
          <a:p>
            <a:r>
              <a:rPr lang="en-US" sz="2400" dirty="0">
                <a:solidFill>
                  <a:srgbClr val="505050"/>
                </a:solidFill>
                <a:latin typeface="Consolas"/>
              </a:rPr>
              <a:t>    </a:t>
            </a:r>
            <a:r>
              <a:rPr lang="en-US" sz="2400" dirty="0" err="1">
                <a:solidFill>
                  <a:srgbClr val="505050"/>
                </a:solidFill>
                <a:latin typeface="Consolas"/>
              </a:rPr>
              <a:t>elm.innerHTML</a:t>
            </a:r>
            <a:r>
              <a:rPr lang="en-US" sz="2400" dirty="0">
                <a:solidFill>
                  <a:srgbClr val="505050"/>
                </a:solidFill>
                <a:latin typeface="Consolas"/>
              </a:rPr>
              <a:t> = contents;</a:t>
            </a:r>
          </a:p>
          <a:p>
            <a:r>
              <a:rPr lang="en-US" sz="2400" dirty="0">
                <a:solidFill>
                  <a:srgbClr val="505050"/>
                </a:solidFill>
                <a:latin typeface="Consolas"/>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Batch Markup Changes</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spTree>
    <p:extLst>
      <p:ext uri="{BB962C8B-B14F-4D97-AF65-F5344CB8AC3E}">
        <p14:creationId xmlns:p14="http://schemas.microsoft.com/office/powerpoint/2010/main" val="1770617488"/>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a:solidFill>
                  <a:srgbClr val="505050"/>
                </a:solidFill>
              </a:rPr>
              <a:t>Maintain a Small and Healthy DOM</a:t>
            </a:r>
            <a:r>
              <a:rPr lang="en-US" smtClean="0">
                <a:solidFill>
                  <a:srgbClr val="505050"/>
                </a:solidFill>
              </a:rPr>
              <a:t/>
            </a:r>
            <a:br>
              <a:rPr lang="en-US" smtClean="0">
                <a:solidFill>
                  <a:srgbClr val="505050"/>
                </a:solidFill>
              </a:rPr>
            </a:br>
            <a:r>
              <a:rPr lang="en-US" sz="2900" i="1">
                <a:solidFill>
                  <a:schemeClr val="tx2"/>
                </a:solidFill>
              </a:rPr>
              <a:t>Use DOM Efficiently</a:t>
            </a:r>
            <a:endParaRPr lang="en-US" sz="2900" b="1" i="1">
              <a:solidFill>
                <a:schemeClr val="tx2"/>
              </a:solidFill>
            </a:endParaRPr>
          </a:p>
        </p:txBody>
      </p:sp>
      <p:graphicFrame>
        <p:nvGraphicFramePr>
          <p:cNvPr id="6" name="Diagram 5"/>
          <p:cNvGraphicFramePr/>
          <p:nvPr>
            <p:extLst>
              <p:ext uri="{D42A27DB-BD31-4B8C-83A1-F6EECF244321}">
                <p14:modId xmlns:p14="http://schemas.microsoft.com/office/powerpoint/2010/main" val="45531462"/>
              </p:ext>
            </p:extLst>
          </p:nvPr>
        </p:nvGraphicFramePr>
        <p:xfrm>
          <a:off x="655637" y="1732879"/>
          <a:ext cx="11040247" cy="450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003954"/>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000" dirty="0">
                <a:solidFill>
                  <a:srgbClr val="505050"/>
                </a:solidFill>
              </a:rPr>
              <a:t>JSON Always Faster than XML for Data</a:t>
            </a:r>
            <a:r>
              <a:rPr lang="en-US" sz="4400" dirty="0" smtClean="0">
                <a:solidFill>
                  <a:srgbClr val="505050"/>
                </a:solidFill>
              </a:rPr>
              <a:t/>
            </a:r>
            <a:br>
              <a:rPr lang="en-US" sz="4400" dirty="0" smtClean="0">
                <a:solidFill>
                  <a:srgbClr val="505050"/>
                </a:solidFill>
              </a:rPr>
            </a:br>
            <a:endParaRPr lang="en-US" sz="2900" b="1" i="1" dirty="0">
              <a:solidFill>
                <a:schemeClr val="tx2"/>
              </a:solidFill>
            </a:endParaRPr>
          </a:p>
        </p:txBody>
      </p:sp>
      <p:sp>
        <p:nvSpPr>
          <p:cNvPr id="4" name="Text Placeholder 17"/>
          <p:cNvSpPr txBox="1">
            <a:spLocks/>
          </p:cNvSpPr>
          <p:nvPr/>
        </p:nvSpPr>
        <p:spPr>
          <a:xfrm>
            <a:off x="6807738" y="1211262"/>
            <a:ext cx="6142109" cy="5139033"/>
          </a:xfrm>
          <a:prstGeom prst="rect">
            <a:avLst/>
          </a:prstGeom>
        </p:spPr>
        <p:txBody>
          <a:bodyPr vert="horz" lIns="0" tIns="0" rIns="0" bIns="0" rtlCol="0" anchor="t">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chemeClr val="bg1"/>
              </a:buClr>
            </a:pPr>
            <a:r>
              <a:rPr lang="en-US" sz="2800" dirty="0" smtClean="0">
                <a:solidFill>
                  <a:schemeClr val="tx2"/>
                </a:solidFill>
                <a:cs typeface="Consolas" pitchFamily="49" charset="0"/>
              </a:rPr>
              <a:t>JSON Representation</a:t>
            </a:r>
            <a:endParaRPr lang="en-US" sz="2800" dirty="0" smtClean="0">
              <a:solidFill>
                <a:schemeClr val="tx2"/>
              </a:solidFill>
            </a:endParaRPr>
          </a:p>
          <a:p>
            <a:pPr defTabSz="932597">
              <a:buClr>
                <a:schemeClr val="bg1"/>
              </a:buClr>
            </a:pPr>
            <a:r>
              <a:rPr lang="en-US" sz="1800" dirty="0" smtClean="0">
                <a:solidFill>
                  <a:srgbClr val="505050"/>
                </a:solidFill>
              </a:rPr>
              <a:t>"glossary":{</a:t>
            </a:r>
          </a:p>
          <a:p>
            <a:pPr defTabSz="932597">
              <a:buClr>
                <a:schemeClr val="bg1"/>
              </a:buClr>
            </a:pPr>
            <a:r>
              <a:rPr lang="en-US" sz="1800" dirty="0" smtClean="0">
                <a:solidFill>
                  <a:srgbClr val="505050"/>
                </a:solidFill>
              </a:rPr>
              <a:t>    "title": "example glossary", "</a:t>
            </a:r>
            <a:r>
              <a:rPr lang="en-US" sz="1800" dirty="0" err="1" smtClean="0">
                <a:solidFill>
                  <a:srgbClr val="505050"/>
                </a:solidFill>
              </a:rPr>
              <a:t>GlossDiv</a:t>
            </a:r>
            <a:r>
              <a:rPr lang="en-US" sz="1800" dirty="0" smtClean="0">
                <a:solidFill>
                  <a:srgbClr val="505050"/>
                </a:solidFill>
              </a:rPr>
              <a:t>":{</a:t>
            </a:r>
          </a:p>
          <a:p>
            <a:pPr defTabSz="932597">
              <a:buClr>
                <a:schemeClr val="bg1"/>
              </a:buClr>
            </a:pPr>
            <a:r>
              <a:rPr lang="en-US" sz="1800" dirty="0" smtClean="0">
                <a:solidFill>
                  <a:srgbClr val="505050"/>
                </a:solidFill>
              </a:rPr>
              <a:t>        "title": "S", "</a:t>
            </a:r>
            <a:r>
              <a:rPr lang="en-US" sz="1800" dirty="0" err="1" smtClean="0">
                <a:solidFill>
                  <a:srgbClr val="505050"/>
                </a:solidFill>
              </a:rPr>
              <a:t>GlossList</a:t>
            </a:r>
            <a:r>
              <a:rPr lang="en-US" sz="1800" dirty="0" smtClean="0">
                <a:solidFill>
                  <a:srgbClr val="505050"/>
                </a:solidFill>
              </a:rPr>
              <a:t>": {</a:t>
            </a:r>
          </a:p>
          <a:p>
            <a:pPr defTabSz="932597">
              <a:buClr>
                <a:schemeClr val="bg1"/>
              </a:buClr>
            </a:pPr>
            <a:r>
              <a:rPr lang="en-US" sz="1800" dirty="0" smtClean="0">
                <a:solidFill>
                  <a:srgbClr val="505050"/>
                </a:solidFill>
              </a:rPr>
              <a:t>            "</a:t>
            </a:r>
            <a:r>
              <a:rPr lang="en-US" sz="1800" dirty="0" err="1" smtClean="0">
                <a:solidFill>
                  <a:srgbClr val="505050"/>
                </a:solidFill>
              </a:rPr>
              <a:t>GlossEntry</a:t>
            </a:r>
            <a:r>
              <a:rPr lang="en-US" sz="1800" dirty="0" smtClean="0">
                <a:solidFill>
                  <a:srgbClr val="505050"/>
                </a:solidFill>
              </a:rPr>
              <a:t>": {</a:t>
            </a:r>
          </a:p>
          <a:p>
            <a:pPr defTabSz="932597">
              <a:buClr>
                <a:schemeClr val="bg1"/>
              </a:buClr>
            </a:pPr>
            <a:r>
              <a:rPr lang="en-US" sz="1800" dirty="0" smtClean="0">
                <a:solidFill>
                  <a:srgbClr val="505050"/>
                </a:solidFill>
              </a:rPr>
              <a:t>                "ID": "SGML",</a:t>
            </a:r>
          </a:p>
          <a:p>
            <a:pPr defTabSz="932597">
              <a:buClr>
                <a:schemeClr val="bg1"/>
              </a:buClr>
            </a:pPr>
            <a:r>
              <a:rPr lang="en-US" sz="1800" dirty="0" smtClean="0">
                <a:solidFill>
                  <a:srgbClr val="505050"/>
                </a:solidFill>
              </a:rPr>
              <a:t>                "</a:t>
            </a:r>
            <a:r>
              <a:rPr lang="en-US" sz="1800" dirty="0" err="1" smtClean="0">
                <a:solidFill>
                  <a:srgbClr val="505050"/>
                </a:solidFill>
              </a:rPr>
              <a:t>SortAs</a:t>
            </a:r>
            <a:r>
              <a:rPr lang="en-US" sz="1800" dirty="0" smtClean="0">
                <a:solidFill>
                  <a:srgbClr val="505050"/>
                </a:solidFill>
              </a:rPr>
              <a:t>": "SGML",</a:t>
            </a:r>
          </a:p>
          <a:p>
            <a:pPr defTabSz="932597">
              <a:buClr>
                <a:schemeClr val="bg1"/>
              </a:buClr>
            </a:pPr>
            <a:r>
              <a:rPr lang="en-US" sz="1800" dirty="0" smtClean="0">
                <a:solidFill>
                  <a:srgbClr val="505050"/>
                </a:solidFill>
              </a:rPr>
              <a:t>                "</a:t>
            </a:r>
            <a:r>
              <a:rPr lang="en-US" sz="1800" dirty="0" err="1" smtClean="0">
                <a:solidFill>
                  <a:srgbClr val="505050"/>
                </a:solidFill>
              </a:rPr>
              <a:t>GlossTerm</a:t>
            </a:r>
            <a:r>
              <a:rPr lang="en-US" sz="1800" dirty="0" smtClean="0">
                <a:solidFill>
                  <a:srgbClr val="505050"/>
                </a:solidFill>
              </a:rPr>
              <a:t>": "Markup Language", </a:t>
            </a:r>
          </a:p>
          <a:p>
            <a:pPr defTabSz="932597">
              <a:buClr>
                <a:schemeClr val="bg1"/>
              </a:buClr>
            </a:pPr>
            <a:r>
              <a:rPr lang="en-US" sz="1800" dirty="0" smtClean="0">
                <a:solidFill>
                  <a:srgbClr val="505050"/>
                </a:solidFill>
              </a:rPr>
              <a:t>                "Acronym": "SGML",</a:t>
            </a:r>
          </a:p>
          <a:p>
            <a:pPr defTabSz="932597">
              <a:buClr>
                <a:schemeClr val="bg1"/>
              </a:buClr>
            </a:pPr>
            <a:r>
              <a:rPr lang="en-US" sz="1800" dirty="0" smtClean="0">
                <a:solidFill>
                  <a:srgbClr val="505050"/>
                </a:solidFill>
              </a:rPr>
              <a:t>                "Abbrev": "ISO 8879:1986",</a:t>
            </a:r>
          </a:p>
          <a:p>
            <a:pPr defTabSz="932597">
              <a:buClr>
                <a:schemeClr val="bg1"/>
              </a:buClr>
            </a:pPr>
            <a:r>
              <a:rPr lang="en-US" sz="1800" dirty="0" smtClean="0">
                <a:solidFill>
                  <a:srgbClr val="505050"/>
                </a:solidFill>
              </a:rPr>
              <a:t>                "</a:t>
            </a:r>
            <a:r>
              <a:rPr lang="en-US" sz="1800" dirty="0" err="1" smtClean="0">
                <a:solidFill>
                  <a:srgbClr val="505050"/>
                </a:solidFill>
              </a:rPr>
              <a:t>GlossDef</a:t>
            </a:r>
            <a:r>
              <a:rPr lang="en-US" sz="1800" dirty="0" smtClean="0">
                <a:solidFill>
                  <a:srgbClr val="505050"/>
                </a:solidFill>
              </a:rPr>
              <a:t>": {</a:t>
            </a:r>
          </a:p>
          <a:p>
            <a:pPr defTabSz="932597">
              <a:buClr>
                <a:schemeClr val="bg1"/>
              </a:buClr>
            </a:pPr>
            <a:r>
              <a:rPr lang="en-US" sz="1800" dirty="0" smtClean="0">
                <a:solidFill>
                  <a:srgbClr val="505050"/>
                </a:solidFill>
              </a:rPr>
              <a:t>                    "</a:t>
            </a:r>
            <a:r>
              <a:rPr lang="en-US" sz="1800" dirty="0" err="1" smtClean="0">
                <a:solidFill>
                  <a:srgbClr val="505050"/>
                </a:solidFill>
              </a:rPr>
              <a:t>para</a:t>
            </a:r>
            <a:r>
              <a:rPr lang="en-US" sz="1800" dirty="0" smtClean="0">
                <a:solidFill>
                  <a:srgbClr val="505050"/>
                </a:solidFill>
              </a:rPr>
              <a:t>": "meta-markup language",</a:t>
            </a:r>
          </a:p>
          <a:p>
            <a:pPr defTabSz="932597">
              <a:buClr>
                <a:schemeClr val="bg1"/>
              </a:buClr>
            </a:pPr>
            <a:r>
              <a:rPr lang="en-US" sz="1800" dirty="0" smtClean="0">
                <a:solidFill>
                  <a:srgbClr val="505050"/>
                </a:solidFill>
              </a:rPr>
              <a:t>                    "</a:t>
            </a:r>
            <a:r>
              <a:rPr lang="en-US" sz="1800" dirty="0" err="1" smtClean="0">
                <a:solidFill>
                  <a:srgbClr val="505050"/>
                </a:solidFill>
              </a:rPr>
              <a:t>GlossSeeAlso</a:t>
            </a:r>
            <a:r>
              <a:rPr lang="en-US" sz="1800" dirty="0" smtClean="0">
                <a:solidFill>
                  <a:srgbClr val="505050"/>
                </a:solidFill>
              </a:rPr>
              <a:t>": ["GML", "XML"] },</a:t>
            </a:r>
          </a:p>
          <a:p>
            <a:pPr defTabSz="932597">
              <a:buClr>
                <a:schemeClr val="bg1"/>
              </a:buClr>
            </a:pPr>
            <a:r>
              <a:rPr lang="en-US" sz="1800" dirty="0" smtClean="0">
                <a:solidFill>
                  <a:srgbClr val="505050"/>
                </a:solidFill>
              </a:rPr>
              <a:t>                "</a:t>
            </a:r>
            <a:r>
              <a:rPr lang="en-US" sz="1800" dirty="0" err="1" smtClean="0">
                <a:solidFill>
                  <a:srgbClr val="505050"/>
                </a:solidFill>
              </a:rPr>
              <a:t>GlossSee</a:t>
            </a:r>
            <a:r>
              <a:rPr lang="en-US" sz="1800" dirty="0" smtClean="0">
                <a:solidFill>
                  <a:srgbClr val="505050"/>
                </a:solidFill>
              </a:rPr>
              <a:t>": "markup" }</a:t>
            </a:r>
          </a:p>
          <a:p>
            <a:pPr defTabSz="932597">
              <a:buClr>
                <a:schemeClr val="bg1"/>
              </a:buClr>
            </a:pPr>
            <a:r>
              <a:rPr lang="en-US" sz="1800" dirty="0" smtClean="0">
                <a:solidFill>
                  <a:srgbClr val="505050"/>
                </a:solidFill>
              </a:rPr>
              <a:t>            }</a:t>
            </a:r>
          </a:p>
          <a:p>
            <a:pPr defTabSz="932597">
              <a:buClr>
                <a:schemeClr val="bg1"/>
              </a:buClr>
            </a:pPr>
            <a:r>
              <a:rPr lang="en-US" sz="1800" dirty="0" smtClean="0">
                <a:solidFill>
                  <a:srgbClr val="505050"/>
                </a:solidFill>
              </a:rPr>
              <a:t>        }</a:t>
            </a:r>
          </a:p>
          <a:p>
            <a:pPr defTabSz="932597">
              <a:buClr>
                <a:schemeClr val="bg1"/>
              </a:buClr>
            </a:pPr>
            <a:r>
              <a:rPr lang="en-US" sz="1800" dirty="0" smtClean="0">
                <a:solidFill>
                  <a:srgbClr val="505050"/>
                </a:solidFill>
              </a:rPr>
              <a:t>    }</a:t>
            </a:r>
          </a:p>
          <a:p>
            <a:pPr defTabSz="932597">
              <a:buClr>
                <a:schemeClr val="bg1"/>
              </a:buClr>
            </a:pPr>
            <a:r>
              <a:rPr lang="en-US" sz="1800" dirty="0" smtClean="0"/>
              <a:t>} </a:t>
            </a:r>
            <a:endParaRPr lang="en-US" sz="1800" dirty="0">
              <a:cs typeface="Consolas" pitchFamily="49" charset="0"/>
            </a:endParaRPr>
          </a:p>
        </p:txBody>
      </p:sp>
      <p:sp>
        <p:nvSpPr>
          <p:cNvPr id="7" name="Text Placeholder 17"/>
          <p:cNvSpPr txBox="1">
            <a:spLocks/>
          </p:cNvSpPr>
          <p:nvPr/>
        </p:nvSpPr>
        <p:spPr>
          <a:xfrm>
            <a:off x="517846" y="1211262"/>
            <a:ext cx="6919591" cy="5139033"/>
          </a:xfrm>
          <a:prstGeom prst="rect">
            <a:avLst/>
          </a:prstGeom>
        </p:spPr>
        <p:txBody>
          <a:bodyPr vert="horz" wrap="square" lIns="0" tIns="0" rIns="0" bIns="0" rtlCol="0" anchor="t">
            <a:noAutofit/>
          </a:bodyPr>
          <a:lstStyle>
            <a:lvl1pPr marL="460375" indent="-460375" algn="l" defTabSz="914363" rtl="0" eaLnBrk="1" latinLnBrk="0" hangingPunct="1">
              <a:lnSpc>
                <a:spcPct val="100000"/>
              </a:lnSpc>
              <a:spcBef>
                <a:spcPts val="0"/>
              </a:spcBef>
              <a:buSzPct val="90000"/>
              <a:buFontTx/>
              <a:buNone/>
              <a:defRPr sz="3200" kern="1200">
                <a:solidFill>
                  <a:schemeClr val="tx1"/>
                </a:solidFill>
                <a:latin typeface="Consolas" pitchFamily="49" charset="0"/>
                <a:ea typeface="+mn-ea"/>
                <a:cs typeface="+mn-cs"/>
              </a:defRPr>
            </a:lvl1pPr>
            <a:lvl2pPr marL="855663" indent="-395288" algn="l" defTabSz="914363" rtl="0" eaLnBrk="1" latinLnBrk="0" hangingPunct="1">
              <a:lnSpc>
                <a:spcPct val="100000"/>
              </a:lnSpc>
              <a:spcBef>
                <a:spcPts val="0"/>
              </a:spcBef>
              <a:buSzPct val="90000"/>
              <a:buFontTx/>
              <a:buNone/>
              <a:defRPr sz="2800" kern="1200">
                <a:solidFill>
                  <a:schemeClr val="tx1"/>
                </a:solidFill>
                <a:latin typeface="Consolas" pitchFamily="49" charset="0"/>
                <a:ea typeface="+mn-ea"/>
                <a:cs typeface="+mn-cs"/>
              </a:defRPr>
            </a:lvl2pPr>
            <a:lvl3pPr marL="1258888" indent="-403225" algn="l" defTabSz="914363" rtl="0" eaLnBrk="1" latinLnBrk="0" hangingPunct="1">
              <a:lnSpc>
                <a:spcPct val="100000"/>
              </a:lnSpc>
              <a:spcBef>
                <a:spcPts val="0"/>
              </a:spcBef>
              <a:buSzPct val="90000"/>
              <a:buFontTx/>
              <a:buNone/>
              <a:defRPr sz="2400" kern="1200">
                <a:solidFill>
                  <a:schemeClr val="tx1"/>
                </a:solidFill>
                <a:latin typeface="Consolas" pitchFamily="49" charset="0"/>
                <a:ea typeface="+mn-ea"/>
                <a:cs typeface="+mn-cs"/>
              </a:defRPr>
            </a:lvl3pPr>
            <a:lvl4pPr marL="1604963" indent="-346075" algn="l" defTabSz="914363" rtl="0" eaLnBrk="1" latinLnBrk="0" hangingPunct="1">
              <a:lnSpc>
                <a:spcPct val="100000"/>
              </a:lnSpc>
              <a:spcBef>
                <a:spcPts val="0"/>
              </a:spcBef>
              <a:buSzPct val="90000"/>
              <a:buFontTx/>
              <a:buNone/>
              <a:defRPr sz="2000" kern="1200">
                <a:solidFill>
                  <a:schemeClr val="tx1"/>
                </a:solidFill>
                <a:latin typeface="Consolas" pitchFamily="49" charset="0"/>
                <a:ea typeface="+mn-ea"/>
                <a:cs typeface="+mn-cs"/>
              </a:defRPr>
            </a:lvl4pPr>
            <a:lvl5pPr marL="1941513" indent="-336550" algn="l" defTabSz="914363" rtl="0" eaLnBrk="1" latinLnBrk="0" hangingPunct="1">
              <a:lnSpc>
                <a:spcPct val="100000"/>
              </a:lnSpc>
              <a:spcBef>
                <a:spcPts val="0"/>
              </a:spcBef>
              <a:buSzPct val="90000"/>
              <a:buFontTx/>
              <a:buNone/>
              <a:defRPr sz="2000" kern="1200">
                <a:solidFill>
                  <a:schemeClr val="tx1"/>
                </a:solidFill>
                <a:latin typeface="Consolas" pitchFamily="49"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buClr>
                <a:srgbClr val="FFFFFF"/>
              </a:buClr>
              <a:buSzTx/>
            </a:pPr>
            <a:r>
              <a:rPr lang="en-US" sz="2800">
                <a:solidFill>
                  <a:schemeClr val="tx2"/>
                </a:solidFill>
                <a:latin typeface="+mj-lt"/>
                <a:cs typeface="Consolas" pitchFamily="49" charset="0"/>
              </a:rPr>
              <a:t>XML Representation</a:t>
            </a:r>
            <a:endParaRPr lang="en-US" sz="2800">
              <a:solidFill>
                <a:schemeClr val="tx2"/>
              </a:solidFill>
              <a:latin typeface="+mj-lt"/>
            </a:endParaRPr>
          </a:p>
          <a:p>
            <a:pPr marL="0" indent="0" defTabSz="932597">
              <a:buClr>
                <a:srgbClr val="FFFFFF"/>
              </a:buClr>
              <a:buSzTx/>
            </a:pPr>
            <a:r>
              <a:rPr lang="en-US" sz="1800">
                <a:solidFill>
                  <a:srgbClr val="505050"/>
                </a:solidFill>
                <a:latin typeface="+mj-lt"/>
              </a:rPr>
              <a:t>&lt;!DOCTYPE glossary PUBLIC "</a:t>
            </a:r>
            <a:r>
              <a:rPr lang="en-US" sz="1800" err="1">
                <a:solidFill>
                  <a:srgbClr val="505050"/>
                </a:solidFill>
                <a:latin typeface="+mj-lt"/>
              </a:rPr>
              <a:t>DocBook</a:t>
            </a:r>
            <a:r>
              <a:rPr lang="en-US" sz="1800">
                <a:solidFill>
                  <a:srgbClr val="505050"/>
                </a:solidFill>
                <a:latin typeface="+mj-lt"/>
              </a:rPr>
              <a:t> V3.1"&gt;  </a:t>
            </a:r>
          </a:p>
          <a:p>
            <a:pPr marL="0" indent="0" defTabSz="932597">
              <a:buClr>
                <a:srgbClr val="FFFFFF"/>
              </a:buClr>
              <a:buSzTx/>
            </a:pPr>
            <a:r>
              <a:rPr lang="en-US" sz="1800">
                <a:solidFill>
                  <a:srgbClr val="505050"/>
                </a:solidFill>
                <a:latin typeface="+mj-lt"/>
              </a:rPr>
              <a:t>    &lt;glossary&gt;&lt;title&gt;example glossary&lt;/title&gt;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GlossDiv</a:t>
            </a:r>
            <a:r>
              <a:rPr lang="en-US" sz="1800">
                <a:solidFill>
                  <a:srgbClr val="505050"/>
                </a:solidFill>
                <a:latin typeface="+mj-lt"/>
              </a:rPr>
              <a:t>&gt;&lt;title&gt;S&lt;/title&gt;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GlossList</a:t>
            </a:r>
            <a:r>
              <a:rPr lang="en-US" sz="1800">
                <a:solidFill>
                  <a:srgbClr val="505050"/>
                </a:solidFill>
                <a:latin typeface="+mj-lt"/>
              </a:rPr>
              <a:t>&gt;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GlossEntry</a:t>
            </a:r>
            <a:r>
              <a:rPr lang="en-US" sz="1800">
                <a:solidFill>
                  <a:srgbClr val="505050"/>
                </a:solidFill>
                <a:latin typeface="+mj-lt"/>
              </a:rPr>
              <a:t> ID="SGML" </a:t>
            </a:r>
            <a:r>
              <a:rPr lang="en-US" sz="1800" err="1">
                <a:solidFill>
                  <a:srgbClr val="505050"/>
                </a:solidFill>
                <a:latin typeface="+mj-lt"/>
              </a:rPr>
              <a:t>SortAs</a:t>
            </a:r>
            <a:r>
              <a:rPr lang="en-US" sz="1800">
                <a:solidFill>
                  <a:srgbClr val="505050"/>
                </a:solidFill>
                <a:latin typeface="+mj-lt"/>
              </a:rPr>
              <a:t>="SGML"&gt;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GlossTerm</a:t>
            </a:r>
            <a:r>
              <a:rPr lang="en-US" sz="1800">
                <a:solidFill>
                  <a:srgbClr val="505050"/>
                </a:solidFill>
                <a:latin typeface="+mj-lt"/>
              </a:rPr>
              <a:t>&gt;Markup Language&lt;/</a:t>
            </a:r>
            <a:r>
              <a:rPr lang="en-US" sz="1800" err="1">
                <a:solidFill>
                  <a:srgbClr val="505050"/>
                </a:solidFill>
                <a:latin typeface="+mj-lt"/>
              </a:rPr>
              <a:t>GlossTerm</a:t>
            </a:r>
            <a:r>
              <a:rPr lang="en-US" sz="1800">
                <a:solidFill>
                  <a:srgbClr val="505050"/>
                </a:solidFill>
                <a:latin typeface="+mj-lt"/>
              </a:rPr>
              <a:t>&gt;           </a:t>
            </a:r>
          </a:p>
          <a:p>
            <a:pPr marL="0" indent="0" defTabSz="932597">
              <a:buClr>
                <a:srgbClr val="FFFFFF"/>
              </a:buClr>
              <a:buSzTx/>
            </a:pPr>
            <a:r>
              <a:rPr lang="en-US" sz="1800">
                <a:solidFill>
                  <a:srgbClr val="505050"/>
                </a:solidFill>
                <a:latin typeface="+mj-lt"/>
              </a:rPr>
              <a:t>                 &lt;Acronym&gt;SGML&lt;/Acronym&gt;</a:t>
            </a:r>
          </a:p>
          <a:p>
            <a:pPr marL="0" indent="0" defTabSz="932597">
              <a:buClr>
                <a:srgbClr val="FFFFFF"/>
              </a:buClr>
              <a:buSzTx/>
            </a:pPr>
            <a:r>
              <a:rPr lang="en-US" sz="1800">
                <a:solidFill>
                  <a:srgbClr val="505050"/>
                </a:solidFill>
                <a:latin typeface="+mj-lt"/>
              </a:rPr>
              <a:t>                 &lt;Abbrev&gt;ISO 8879:1986&lt;/Abbrev&gt;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GlossDef</a:t>
            </a:r>
            <a:r>
              <a:rPr lang="en-US" sz="1800">
                <a:solidFill>
                  <a:srgbClr val="505050"/>
                </a:solidFill>
                <a:latin typeface="+mj-lt"/>
              </a:rPr>
              <a:t>&gt;</a:t>
            </a:r>
          </a:p>
          <a:p>
            <a:pPr marL="0" indent="0" defTabSz="932597">
              <a:buClr>
                <a:srgbClr val="FFFFFF"/>
              </a:buClr>
              <a:buSzTx/>
            </a:pPr>
            <a:r>
              <a:rPr lang="en-US" sz="1800">
                <a:solidFill>
                  <a:srgbClr val="505050"/>
                </a:solidFill>
                <a:latin typeface="+mj-lt"/>
              </a:rPr>
              <a:t>                     &lt;para&gt;meta-markup language&lt;/para&gt;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GlossSeeAlso</a:t>
            </a:r>
            <a:r>
              <a:rPr lang="en-US" sz="1800">
                <a:solidFill>
                  <a:srgbClr val="505050"/>
                </a:solidFill>
                <a:latin typeface="+mj-lt"/>
              </a:rPr>
              <a:t> </a:t>
            </a:r>
            <a:r>
              <a:rPr lang="en-US" sz="1800" err="1">
                <a:solidFill>
                  <a:srgbClr val="505050"/>
                </a:solidFill>
                <a:latin typeface="+mj-lt"/>
              </a:rPr>
              <a:t>OtherTerm</a:t>
            </a:r>
            <a:r>
              <a:rPr lang="en-US" sz="1800">
                <a:solidFill>
                  <a:srgbClr val="505050"/>
                </a:solidFill>
                <a:latin typeface="+mj-lt"/>
              </a:rPr>
              <a:t>="GML"&gt;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GlossSeeAlso</a:t>
            </a:r>
            <a:r>
              <a:rPr lang="en-US" sz="1800">
                <a:solidFill>
                  <a:srgbClr val="505050"/>
                </a:solidFill>
                <a:latin typeface="+mj-lt"/>
              </a:rPr>
              <a:t> </a:t>
            </a:r>
            <a:r>
              <a:rPr lang="en-US" sz="1800" err="1">
                <a:solidFill>
                  <a:srgbClr val="505050"/>
                </a:solidFill>
                <a:latin typeface="+mj-lt"/>
              </a:rPr>
              <a:t>OtherTerm</a:t>
            </a:r>
            <a:r>
              <a:rPr lang="en-US" sz="1800">
                <a:solidFill>
                  <a:srgbClr val="505050"/>
                </a:solidFill>
                <a:latin typeface="+mj-lt"/>
              </a:rPr>
              <a:t>="XML"&gt;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GlossDef</a:t>
            </a:r>
            <a:r>
              <a:rPr lang="en-US" sz="1800">
                <a:solidFill>
                  <a:srgbClr val="505050"/>
                </a:solidFill>
                <a:latin typeface="+mj-lt"/>
              </a:rPr>
              <a:t>&gt;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GlossSee</a:t>
            </a:r>
            <a:r>
              <a:rPr lang="en-US" sz="1800">
                <a:solidFill>
                  <a:srgbClr val="505050"/>
                </a:solidFill>
                <a:latin typeface="+mj-lt"/>
              </a:rPr>
              <a:t> </a:t>
            </a:r>
            <a:r>
              <a:rPr lang="en-US" sz="1800" err="1">
                <a:solidFill>
                  <a:srgbClr val="505050"/>
                </a:solidFill>
                <a:latin typeface="+mj-lt"/>
              </a:rPr>
              <a:t>OtherTerm</a:t>
            </a:r>
            <a:r>
              <a:rPr lang="en-US" sz="1800">
                <a:solidFill>
                  <a:srgbClr val="505050"/>
                </a:solidFill>
                <a:latin typeface="+mj-lt"/>
              </a:rPr>
              <a:t>="markup"&gt;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GlossEntry</a:t>
            </a:r>
            <a:r>
              <a:rPr lang="en-US" sz="1800">
                <a:solidFill>
                  <a:srgbClr val="505050"/>
                </a:solidFill>
                <a:latin typeface="+mj-lt"/>
              </a:rPr>
              <a:t>&gt;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GlossList</a:t>
            </a:r>
            <a:r>
              <a:rPr lang="en-US" sz="1800">
                <a:solidFill>
                  <a:srgbClr val="505050"/>
                </a:solidFill>
                <a:latin typeface="+mj-lt"/>
              </a:rPr>
              <a:t>&gt;</a:t>
            </a:r>
          </a:p>
          <a:p>
            <a:pPr marL="0" indent="0" defTabSz="932597">
              <a:buClr>
                <a:srgbClr val="FFFFFF"/>
              </a:buClr>
              <a:buSzTx/>
            </a:pPr>
            <a:r>
              <a:rPr lang="en-US" sz="1800">
                <a:solidFill>
                  <a:srgbClr val="505050"/>
                </a:solidFill>
                <a:latin typeface="+mj-lt"/>
              </a:rPr>
              <a:t>    &lt;/</a:t>
            </a:r>
            <a:r>
              <a:rPr lang="en-US" sz="1800" err="1">
                <a:solidFill>
                  <a:srgbClr val="505050"/>
                </a:solidFill>
                <a:latin typeface="+mj-lt"/>
              </a:rPr>
              <a:t>GlossDiv</a:t>
            </a:r>
            <a:r>
              <a:rPr lang="en-US" sz="1800">
                <a:solidFill>
                  <a:srgbClr val="505050"/>
                </a:solidFill>
                <a:latin typeface="+mj-lt"/>
              </a:rPr>
              <a:t>&gt; </a:t>
            </a:r>
          </a:p>
          <a:p>
            <a:pPr marL="0" indent="0" defTabSz="932597">
              <a:buClr>
                <a:srgbClr val="FFFFFF"/>
              </a:buClr>
              <a:buSzTx/>
            </a:pPr>
            <a:r>
              <a:rPr lang="en-US" sz="1800">
                <a:solidFill>
                  <a:srgbClr val="505050"/>
                </a:solidFill>
                <a:latin typeface="+mj-lt"/>
              </a:rPr>
              <a:t>&lt;/glossary&gt; </a:t>
            </a:r>
            <a:endParaRPr lang="en-US" sz="1800">
              <a:solidFill>
                <a:srgbClr val="505050"/>
              </a:solidFill>
              <a:latin typeface="+mj-lt"/>
              <a:cs typeface="Consolas" pitchFamily="49" charset="0"/>
            </a:endParaRPr>
          </a:p>
        </p:txBody>
      </p:sp>
    </p:spTree>
    <p:extLst>
      <p:ext uri="{BB962C8B-B14F-4D97-AF65-F5344CB8AC3E}">
        <p14:creationId xmlns:p14="http://schemas.microsoft.com/office/powerpoint/2010/main" val="41530544"/>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7037" y="2201862"/>
            <a:ext cx="11811000"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chemeClr val="bg1"/>
              </a:buClr>
            </a:pPr>
            <a:r>
              <a:rPr lang="en-US" sz="2800" dirty="0">
                <a:solidFill>
                  <a:schemeClr val="accent1"/>
                </a:solidFill>
                <a:cs typeface="Consolas" pitchFamily="49" charset="0"/>
              </a:rPr>
              <a:t>Native JSON Methods</a:t>
            </a:r>
          </a:p>
          <a:p>
            <a:pPr defTabSz="932597">
              <a:buClr>
                <a:schemeClr val="bg1"/>
              </a:buClr>
            </a:pPr>
            <a:r>
              <a:rPr lang="en-US" sz="2400" dirty="0">
                <a:solidFill>
                  <a:srgbClr val="505050"/>
                </a:solidFill>
                <a:latin typeface="Consolas" pitchFamily="49" charset="0"/>
                <a:cs typeface="Consolas" pitchFamily="49" charset="0"/>
              </a:rPr>
              <a:t>var </a:t>
            </a:r>
            <a:r>
              <a:rPr lang="en-US" sz="2400" dirty="0" err="1">
                <a:solidFill>
                  <a:srgbClr val="505050"/>
                </a:solidFill>
                <a:latin typeface="Consolas" pitchFamily="49" charset="0"/>
                <a:cs typeface="Consolas" pitchFamily="49" charset="0"/>
              </a:rPr>
              <a:t>jsObjStringParsed</a:t>
            </a:r>
            <a:r>
              <a:rPr lang="en-US" sz="2400" dirty="0">
                <a:solidFill>
                  <a:srgbClr val="505050"/>
                </a:solidFill>
                <a:latin typeface="Consolas" pitchFamily="49" charset="0"/>
                <a:cs typeface="Consolas" pitchFamily="49" charset="0"/>
              </a:rPr>
              <a:t> = </a:t>
            </a:r>
            <a:r>
              <a:rPr lang="en-US" sz="2400" dirty="0" err="1">
                <a:solidFill>
                  <a:srgbClr val="505050"/>
                </a:solidFill>
                <a:latin typeface="Consolas" pitchFamily="49" charset="0"/>
                <a:cs typeface="Consolas" pitchFamily="49" charset="0"/>
              </a:rPr>
              <a:t>JSON.parse</a:t>
            </a:r>
            <a:r>
              <a:rPr lang="en-US" sz="2400" dirty="0">
                <a:solidFill>
                  <a:srgbClr val="505050"/>
                </a:solidFill>
                <a:latin typeface="Consolas" pitchFamily="49" charset="0"/>
                <a:cs typeface="Consolas" pitchFamily="49" charset="0"/>
              </a:rPr>
              <a:t>(</a:t>
            </a:r>
            <a:r>
              <a:rPr lang="en-US" sz="2400" dirty="0" err="1">
                <a:solidFill>
                  <a:srgbClr val="505050"/>
                </a:solidFill>
                <a:latin typeface="Consolas" pitchFamily="49" charset="0"/>
                <a:cs typeface="Consolas" pitchFamily="49" charset="0"/>
              </a:rPr>
              <a:t>jsObjString</a:t>
            </a:r>
            <a:r>
              <a:rPr lang="en-US" sz="2400" dirty="0">
                <a:solidFill>
                  <a:srgbClr val="505050"/>
                </a:solidFill>
                <a:latin typeface="Consolas" pitchFamily="49" charset="0"/>
                <a:cs typeface="Consolas" pitchFamily="49" charset="0"/>
              </a:rPr>
              <a:t>); </a:t>
            </a:r>
          </a:p>
          <a:p>
            <a:pPr defTabSz="932597">
              <a:buClr>
                <a:schemeClr val="bg1"/>
              </a:buClr>
            </a:pPr>
            <a:r>
              <a:rPr lang="en-US" sz="2400" dirty="0">
                <a:solidFill>
                  <a:srgbClr val="505050"/>
                </a:solidFill>
                <a:latin typeface="Consolas" pitchFamily="49" charset="0"/>
                <a:cs typeface="Consolas" pitchFamily="49" charset="0"/>
              </a:rPr>
              <a:t>var </a:t>
            </a:r>
            <a:r>
              <a:rPr lang="en-US" sz="2400" dirty="0" err="1">
                <a:solidFill>
                  <a:srgbClr val="505050"/>
                </a:solidFill>
                <a:latin typeface="Consolas" pitchFamily="49" charset="0"/>
                <a:cs typeface="Consolas" pitchFamily="49" charset="0"/>
              </a:rPr>
              <a:t>jsObjStringBack</a:t>
            </a:r>
            <a:r>
              <a:rPr lang="en-US" sz="2400" dirty="0">
                <a:solidFill>
                  <a:srgbClr val="505050"/>
                </a:solidFill>
                <a:latin typeface="Consolas" pitchFamily="49" charset="0"/>
                <a:cs typeface="Consolas" pitchFamily="49" charset="0"/>
              </a:rPr>
              <a:t> = </a:t>
            </a:r>
            <a:r>
              <a:rPr lang="en-US" sz="2400" dirty="0" err="1">
                <a:solidFill>
                  <a:srgbClr val="505050"/>
                </a:solidFill>
                <a:latin typeface="Consolas" pitchFamily="49" charset="0"/>
                <a:cs typeface="Consolas" pitchFamily="49" charset="0"/>
              </a:rPr>
              <a:t>JSON.stringify</a:t>
            </a:r>
            <a:r>
              <a:rPr lang="en-US" sz="2400" dirty="0">
                <a:solidFill>
                  <a:srgbClr val="505050"/>
                </a:solidFill>
                <a:latin typeface="Consolas" pitchFamily="49" charset="0"/>
                <a:cs typeface="Consolas" pitchFamily="49" charset="0"/>
              </a:rPr>
              <a:t>(</a:t>
            </a:r>
            <a:r>
              <a:rPr lang="en-US" sz="2400" dirty="0" err="1">
                <a:solidFill>
                  <a:srgbClr val="505050"/>
                </a:solidFill>
                <a:latin typeface="Consolas" pitchFamily="49" charset="0"/>
                <a:cs typeface="Consolas" pitchFamily="49" charset="0"/>
              </a:rPr>
              <a:t>jsObjStringParsed</a:t>
            </a:r>
            <a:r>
              <a:rPr lang="en-US" sz="2400" dirty="0">
                <a:solidFill>
                  <a:srgbClr val="505050"/>
                </a:solidFill>
                <a:latin typeface="Consolas" pitchFamily="49" charset="0"/>
                <a:cs typeface="Consolas" pitchFamily="49" charset="0"/>
              </a:rPr>
              <a:t>);</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Use Native JSON Methods</a:t>
            </a:r>
            <a:r>
              <a:rPr lang="en-US" dirty="0" smtClean="0">
                <a:solidFill>
                  <a:srgbClr val="505050"/>
                </a:solidFill>
              </a:rPr>
              <a:t/>
            </a:r>
            <a:br>
              <a:rPr lang="en-US" dirty="0" smtClean="0">
                <a:solidFill>
                  <a:srgbClr val="505050"/>
                </a:solidFill>
              </a:rPr>
            </a:br>
            <a:r>
              <a:rPr lang="en-US" sz="2900" i="1" dirty="0" smtClean="0">
                <a:solidFill>
                  <a:schemeClr val="tx2"/>
                </a:solidFill>
              </a:rPr>
              <a:t>Write Fast JavaScript</a:t>
            </a:r>
            <a:endParaRPr lang="en-US" sz="2900" b="1" i="1" dirty="0">
              <a:solidFill>
                <a:schemeClr val="tx2"/>
              </a:solidFill>
            </a:endParaRPr>
          </a:p>
        </p:txBody>
      </p:sp>
    </p:spTree>
    <p:extLst>
      <p:ext uri="{BB962C8B-B14F-4D97-AF65-F5344CB8AC3E}">
        <p14:creationId xmlns:p14="http://schemas.microsoft.com/office/powerpoint/2010/main" val="2106505383"/>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Use Regular Expressions </a:t>
            </a:r>
            <a:r>
              <a:rPr lang="en-US" sz="4400" dirty="0" smtClean="0">
                <a:solidFill>
                  <a:srgbClr val="505050"/>
                </a:solidFill>
              </a:rPr>
              <a:t>Sparingly</a:t>
            </a:r>
            <a:r>
              <a:rPr lang="en-US" dirty="0" smtClean="0">
                <a:solidFill>
                  <a:srgbClr val="505050"/>
                </a:solidFill>
              </a:rPr>
              <a:t/>
            </a:r>
            <a:br>
              <a:rPr lang="en-US" dirty="0" smtClean="0">
                <a:solidFill>
                  <a:srgbClr val="505050"/>
                </a:solidFill>
              </a:rPr>
            </a:br>
            <a:r>
              <a:rPr lang="en-US" sz="2900" i="1" dirty="0">
                <a:solidFill>
                  <a:schemeClr val="tx2"/>
                </a:solidFill>
              </a:rPr>
              <a:t>Write Fast JavaScript</a:t>
            </a:r>
            <a:endParaRPr lang="en-US" sz="2900" b="1" i="1" dirty="0">
              <a:solidFill>
                <a:schemeClr val="tx2"/>
              </a:solidFill>
            </a:endParaRPr>
          </a:p>
        </p:txBody>
      </p:sp>
      <p:sp>
        <p:nvSpPr>
          <p:cNvPr id="4" name="Text Placeholder 5"/>
          <p:cNvSpPr txBox="1">
            <a:spLocks/>
          </p:cNvSpPr>
          <p:nvPr/>
        </p:nvSpPr>
        <p:spPr>
          <a:xfrm>
            <a:off x="579437" y="1881893"/>
            <a:ext cx="12360347" cy="777169"/>
          </a:xfrm>
          <a:prstGeom prst="rect">
            <a:avLst/>
          </a:prstGeom>
        </p:spPr>
        <p:txBody>
          <a:bodyPr vert="horz" lIns="0" tIns="46631" rIns="0" bIns="46631" rtlCol="0" anchor="t">
            <a:noAutofit/>
          </a:bodyPr>
          <a:lstStyle/>
          <a:p>
            <a:pPr marL="349724" indent="-349724" defTabSz="932560">
              <a:lnSpc>
                <a:spcPct val="90000"/>
              </a:lnSpc>
              <a:spcBef>
                <a:spcPts val="918"/>
              </a:spcBef>
              <a:buClr>
                <a:srgbClr val="FFFFFF"/>
              </a:buClr>
            </a:pPr>
            <a:r>
              <a:rPr lang="en-US" sz="2400" dirty="0">
                <a:solidFill>
                  <a:srgbClr val="505050"/>
                </a:solidFill>
                <a:latin typeface="Consolas" pitchFamily="49" charset="0"/>
                <a:cs typeface="Consolas" pitchFamily="49" charset="0"/>
              </a:rPr>
              <a:t>var foo = ^(?:\$\s*)?(?:(?:\d{0,3}(?:[, ]\d{0,3})*(?:\s</a:t>
            </a:r>
            <a:r>
              <a:rPr lang="en-US" sz="2400" dirty="0" smtClean="0">
                <a:solidFill>
                  <a:srgbClr val="505050"/>
                </a:solidFill>
                <a:latin typeface="Consolas" pitchFamily="49" charset="0"/>
                <a:cs typeface="Consolas" pitchFamily="49" charset="0"/>
              </a:rPr>
              <a:t>*\$)\\;</a:t>
            </a:r>
            <a:endParaRPr lang="en-US" sz="2400" dirty="0">
              <a:solidFill>
                <a:srgbClr val="505050"/>
              </a:solidFill>
              <a:latin typeface="Consolas" pitchFamily="49" charset="0"/>
              <a:cs typeface="Consolas" pitchFamily="49" charset="0"/>
            </a:endParaRPr>
          </a:p>
        </p:txBody>
      </p:sp>
      <p:graphicFrame>
        <p:nvGraphicFramePr>
          <p:cNvPr id="7" name="Diagram 6"/>
          <p:cNvGraphicFramePr/>
          <p:nvPr>
            <p:extLst>
              <p:ext uri="{D42A27DB-BD31-4B8C-83A1-F6EECF244321}">
                <p14:modId xmlns:p14="http://schemas.microsoft.com/office/powerpoint/2010/main" val="1220651431"/>
              </p:ext>
            </p:extLst>
          </p:nvPr>
        </p:nvGraphicFramePr>
        <p:xfrm>
          <a:off x="931358" y="2797810"/>
          <a:ext cx="10807002" cy="3652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244110"/>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9"/>
            <a:ext cx="11375536" cy="1231106"/>
          </a:xfrm>
        </p:spPr>
        <p:txBody>
          <a:bodyPr/>
          <a:lstStyle/>
          <a:p>
            <a:r>
              <a:rPr lang="en-US" dirty="0">
                <a:solidFill>
                  <a:schemeClr val="tx2"/>
                </a:solidFill>
              </a:rPr>
              <a:t>Principle </a:t>
            </a:r>
            <a:r>
              <a:rPr lang="en-US" dirty="0" smtClean="0">
                <a:solidFill>
                  <a:schemeClr val="tx2"/>
                </a:solidFill>
              </a:rPr>
              <a:t>#6:</a:t>
            </a:r>
            <a:r>
              <a:rPr lang="en-US" dirty="0">
                <a:solidFill>
                  <a:schemeClr val="tx2"/>
                </a:solidFill>
              </a:rPr>
              <a:t/>
            </a:r>
            <a:br>
              <a:rPr lang="en-US" dirty="0">
                <a:solidFill>
                  <a:schemeClr val="tx2"/>
                </a:solidFill>
              </a:rPr>
            </a:br>
            <a:r>
              <a:rPr lang="en-US" sz="3200" dirty="0">
                <a:solidFill>
                  <a:srgbClr val="505050"/>
                </a:solidFill>
              </a:rPr>
              <a:t>Know What Your Application is </a:t>
            </a:r>
            <a:r>
              <a:rPr lang="en-US" sz="3200" dirty="0" smtClean="0">
                <a:solidFill>
                  <a:srgbClr val="505050"/>
                </a:solidFill>
              </a:rPr>
              <a:t>Doing</a:t>
            </a:r>
            <a:endParaRPr lang="en-US" sz="3200" dirty="0">
              <a:solidFill>
                <a:srgbClr val="505050"/>
              </a:solidFill>
            </a:endParaRPr>
          </a:p>
        </p:txBody>
      </p:sp>
    </p:spTree>
    <p:extLst>
      <p:ext uri="{BB962C8B-B14F-4D97-AF65-F5344CB8AC3E}">
        <p14:creationId xmlns:p14="http://schemas.microsoft.com/office/powerpoint/2010/main" val="20009373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5050"/>
                </a:solidFill>
              </a:rPr>
              <a:t>Windows 8</a:t>
            </a:r>
            <a:br>
              <a:rPr lang="en-US" dirty="0">
                <a:solidFill>
                  <a:srgbClr val="505050"/>
                </a:solidFill>
              </a:rPr>
            </a:br>
            <a:endParaRPr lang="en-US" dirty="0">
              <a:solidFill>
                <a:srgbClr val="505050"/>
              </a:solidFill>
            </a:endParaRPr>
          </a:p>
        </p:txBody>
      </p:sp>
      <p:sp>
        <p:nvSpPr>
          <p:cNvPr id="4" name="Rectangle 3"/>
          <p:cNvSpPr/>
          <p:nvPr/>
        </p:nvSpPr>
        <p:spPr>
          <a:xfrm>
            <a:off x="1488216" y="5887610"/>
            <a:ext cx="9530211" cy="658308"/>
          </a:xfrm>
          <a:prstGeom prst="rect">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lIns="124147" tIns="62073" rIns="124147" bIns="62073" rtlCol="0" anchor="ctr"/>
          <a:lstStyle/>
          <a:p>
            <a:pPr algn="ctr"/>
            <a:r>
              <a:rPr lang="en-US" sz="2900" dirty="0">
                <a:solidFill>
                  <a:srgbClr val="505050"/>
                </a:solidFill>
                <a:latin typeface="+mj-lt"/>
              </a:rPr>
              <a:t>Windows Core OS Services</a:t>
            </a:r>
          </a:p>
        </p:txBody>
      </p:sp>
      <p:sp>
        <p:nvSpPr>
          <p:cNvPr id="5" name="Rectangle 4"/>
          <p:cNvSpPr/>
          <p:nvPr/>
        </p:nvSpPr>
        <p:spPr>
          <a:xfrm>
            <a:off x="5643970" y="3034267"/>
            <a:ext cx="2330521" cy="800349"/>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JavaScript</a:t>
            </a:r>
          </a:p>
          <a:p>
            <a:pPr algn="ctr"/>
            <a:r>
              <a:rPr lang="en-US" sz="2400" dirty="0">
                <a:solidFill>
                  <a:srgbClr val="505050"/>
                </a:solidFill>
                <a:latin typeface="+mj-lt"/>
              </a:rPr>
              <a:t>(Chakra)</a:t>
            </a:r>
          </a:p>
        </p:txBody>
      </p:sp>
      <p:sp>
        <p:nvSpPr>
          <p:cNvPr id="6" name="Rectangle 5"/>
          <p:cNvSpPr/>
          <p:nvPr/>
        </p:nvSpPr>
        <p:spPr>
          <a:xfrm>
            <a:off x="1488086" y="3034375"/>
            <a:ext cx="2090218" cy="801528"/>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C++</a:t>
            </a:r>
          </a:p>
        </p:txBody>
      </p:sp>
      <p:sp>
        <p:nvSpPr>
          <p:cNvPr id="7" name="Rectangle 6"/>
          <p:cNvSpPr/>
          <p:nvPr/>
        </p:nvSpPr>
        <p:spPr>
          <a:xfrm>
            <a:off x="3655470" y="3034375"/>
            <a:ext cx="1915074" cy="801528"/>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VB</a:t>
            </a:r>
          </a:p>
        </p:txBody>
      </p:sp>
      <p:sp>
        <p:nvSpPr>
          <p:cNvPr id="8" name="Rectangle 7"/>
          <p:cNvSpPr/>
          <p:nvPr/>
        </p:nvSpPr>
        <p:spPr>
          <a:xfrm>
            <a:off x="1488216" y="1485307"/>
            <a:ext cx="6481346"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smtClean="0">
                <a:solidFill>
                  <a:srgbClr val="505050"/>
                </a:solidFill>
                <a:latin typeface="+mj-lt"/>
              </a:rPr>
              <a:t>Windows Store Apps</a:t>
            </a:r>
            <a:endParaRPr lang="en-US" sz="3200" dirty="0">
              <a:solidFill>
                <a:srgbClr val="505050"/>
              </a:solidFill>
              <a:latin typeface="+mj-lt"/>
            </a:endParaRPr>
          </a:p>
        </p:txBody>
      </p:sp>
      <p:sp>
        <p:nvSpPr>
          <p:cNvPr id="9" name="Rectangle 8"/>
          <p:cNvSpPr/>
          <p:nvPr/>
        </p:nvSpPr>
        <p:spPr>
          <a:xfrm>
            <a:off x="1488085" y="3915659"/>
            <a:ext cx="6481478" cy="1886624"/>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0" name="Rectangle 9"/>
          <p:cNvSpPr/>
          <p:nvPr/>
        </p:nvSpPr>
        <p:spPr>
          <a:xfrm>
            <a:off x="1605732" y="4448561"/>
            <a:ext cx="2077589" cy="635944"/>
          </a:xfrm>
          <a:prstGeom prst="rect">
            <a:avLst/>
          </a:prstGeom>
          <a:no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Communication</a:t>
            </a:r>
          </a:p>
          <a:p>
            <a:pPr algn="ctr"/>
            <a:r>
              <a:rPr lang="en-US" dirty="0" smtClean="0">
                <a:solidFill>
                  <a:srgbClr val="505050"/>
                </a:solidFill>
                <a:latin typeface="+mj-lt"/>
              </a:rPr>
              <a:t> &amp; Data</a:t>
            </a:r>
            <a:endParaRPr lang="en-US" dirty="0">
              <a:solidFill>
                <a:srgbClr val="505050"/>
              </a:solidFill>
              <a:latin typeface="+mj-lt"/>
            </a:endParaRPr>
          </a:p>
        </p:txBody>
      </p:sp>
      <p:sp>
        <p:nvSpPr>
          <p:cNvPr id="11" name="Rectangle 10"/>
          <p:cNvSpPr/>
          <p:nvPr/>
        </p:nvSpPr>
        <p:spPr>
          <a:xfrm>
            <a:off x="1605732" y="5202707"/>
            <a:ext cx="6246610" cy="485511"/>
          </a:xfrm>
          <a:prstGeom prst="rect">
            <a:avLst/>
          </a:prstGeom>
          <a:no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Application Model</a:t>
            </a:r>
            <a:endParaRPr lang="en-US" dirty="0">
              <a:solidFill>
                <a:srgbClr val="505050"/>
              </a:solidFill>
              <a:latin typeface="+mj-lt"/>
            </a:endParaRPr>
          </a:p>
        </p:txBody>
      </p:sp>
      <p:sp>
        <p:nvSpPr>
          <p:cNvPr id="12" name="Rectangle 11"/>
          <p:cNvSpPr/>
          <p:nvPr/>
        </p:nvSpPr>
        <p:spPr>
          <a:xfrm>
            <a:off x="5893086" y="4448562"/>
            <a:ext cx="1959255" cy="635945"/>
          </a:xfrm>
          <a:prstGeom prst="rect">
            <a:avLst/>
          </a:prstGeom>
          <a:no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Devices &amp; Printing</a:t>
            </a:r>
            <a:endParaRPr lang="en-US" dirty="0">
              <a:solidFill>
                <a:srgbClr val="505050"/>
              </a:solidFill>
              <a:latin typeface="+mj-lt"/>
            </a:endParaRPr>
          </a:p>
        </p:txBody>
      </p:sp>
      <p:sp>
        <p:nvSpPr>
          <p:cNvPr id="13" name="Rectangle 12"/>
          <p:cNvSpPr/>
          <p:nvPr/>
        </p:nvSpPr>
        <p:spPr>
          <a:xfrm>
            <a:off x="2623078" y="3918056"/>
            <a:ext cx="4025111" cy="470856"/>
          </a:xfrm>
          <a:prstGeom prst="rect">
            <a:avLst/>
          </a:prstGeom>
        </p:spPr>
        <p:txBody>
          <a:bodyPr wrap="square" lIns="93260" tIns="46631" rIns="93260" bIns="46631">
            <a:spAutoFit/>
          </a:bodyPr>
          <a:lstStyle/>
          <a:p>
            <a:pPr algn="ctr"/>
            <a:r>
              <a:rPr lang="en-US" sz="2400" dirty="0">
                <a:solidFill>
                  <a:srgbClr val="505050"/>
                </a:solidFill>
                <a:latin typeface="+mj-lt"/>
              </a:rPr>
              <a:t>WinRT APIs</a:t>
            </a:r>
          </a:p>
        </p:txBody>
      </p:sp>
      <p:sp>
        <p:nvSpPr>
          <p:cNvPr id="14" name="Rectangle 13"/>
          <p:cNvSpPr/>
          <p:nvPr/>
        </p:nvSpPr>
        <p:spPr>
          <a:xfrm>
            <a:off x="3804062" y="4448561"/>
            <a:ext cx="1961686" cy="635944"/>
          </a:xfrm>
          <a:prstGeom prst="rect">
            <a:avLst/>
          </a:prstGeom>
          <a:no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Graphics &amp; Media </a:t>
            </a:r>
            <a:endParaRPr lang="en-US" dirty="0">
              <a:solidFill>
                <a:srgbClr val="505050"/>
              </a:solidFill>
              <a:latin typeface="+mj-lt"/>
            </a:endParaRPr>
          </a:p>
        </p:txBody>
      </p:sp>
      <p:sp>
        <p:nvSpPr>
          <p:cNvPr id="15" name="Rectangle 14"/>
          <p:cNvSpPr/>
          <p:nvPr/>
        </p:nvSpPr>
        <p:spPr>
          <a:xfrm>
            <a:off x="2071813" y="2219092"/>
            <a:ext cx="3012978" cy="733507"/>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XAML</a:t>
            </a:r>
          </a:p>
        </p:txBody>
      </p:sp>
      <p:sp>
        <p:nvSpPr>
          <p:cNvPr id="16" name="Rectangle 15"/>
          <p:cNvSpPr/>
          <p:nvPr/>
        </p:nvSpPr>
        <p:spPr>
          <a:xfrm>
            <a:off x="5644098" y="2219094"/>
            <a:ext cx="2327959" cy="733508"/>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HTML / CSS</a:t>
            </a:r>
          </a:p>
        </p:txBody>
      </p:sp>
      <p:sp>
        <p:nvSpPr>
          <p:cNvPr id="17" name="Rectangle 16"/>
          <p:cNvSpPr/>
          <p:nvPr/>
        </p:nvSpPr>
        <p:spPr>
          <a:xfrm>
            <a:off x="8043163" y="2214458"/>
            <a:ext cx="1087989" cy="2870049"/>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HTML</a:t>
            </a:r>
            <a:endParaRPr lang="en-US" dirty="0">
              <a:solidFill>
                <a:srgbClr val="505050"/>
              </a:solidFill>
              <a:latin typeface="+mj-lt"/>
            </a:endParaRPr>
          </a:p>
          <a:p>
            <a:pPr algn="ctr"/>
            <a:r>
              <a:rPr lang="en-US" sz="1400" dirty="0">
                <a:solidFill>
                  <a:srgbClr val="505050"/>
                </a:solidFill>
                <a:latin typeface="+mj-lt"/>
              </a:rPr>
              <a:t>JavaScript</a:t>
            </a:r>
            <a:endParaRPr lang="en-US" sz="1200" dirty="0">
              <a:solidFill>
                <a:srgbClr val="505050"/>
              </a:solidFill>
              <a:latin typeface="+mj-lt"/>
            </a:endParaRPr>
          </a:p>
        </p:txBody>
      </p:sp>
      <p:sp>
        <p:nvSpPr>
          <p:cNvPr id="18" name="Rectangle 17"/>
          <p:cNvSpPr/>
          <p:nvPr/>
        </p:nvSpPr>
        <p:spPr>
          <a:xfrm>
            <a:off x="10296731" y="2214456"/>
            <a:ext cx="721697" cy="28700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9" name="Rectangle 18"/>
          <p:cNvSpPr/>
          <p:nvPr/>
        </p:nvSpPr>
        <p:spPr>
          <a:xfrm>
            <a:off x="9210718" y="2219093"/>
            <a:ext cx="1016420" cy="2865413"/>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0" name="TextBox 19"/>
          <p:cNvSpPr txBox="1"/>
          <p:nvPr/>
        </p:nvSpPr>
        <p:spPr>
          <a:xfrm>
            <a:off x="9290914" y="3368032"/>
            <a:ext cx="806639" cy="627807"/>
          </a:xfrm>
          <a:prstGeom prst="rect">
            <a:avLst/>
          </a:prstGeom>
          <a:noFill/>
          <a:ln>
            <a:noFill/>
          </a:ln>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C++</a:t>
            </a:r>
          </a:p>
        </p:txBody>
      </p:sp>
      <p:sp>
        <p:nvSpPr>
          <p:cNvPr id="21" name="TextBox 20"/>
          <p:cNvSpPr txBox="1"/>
          <p:nvPr/>
        </p:nvSpPr>
        <p:spPr>
          <a:xfrm>
            <a:off x="10321092" y="3368032"/>
            <a:ext cx="642204" cy="627807"/>
          </a:xfrm>
          <a:prstGeom prst="rect">
            <a:avLst/>
          </a:prstGeom>
          <a:noFill/>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VB</a:t>
            </a:r>
          </a:p>
        </p:txBody>
      </p:sp>
      <p:sp>
        <p:nvSpPr>
          <p:cNvPr id="22" name="Rectangle 21"/>
          <p:cNvSpPr/>
          <p:nvPr/>
        </p:nvSpPr>
        <p:spPr>
          <a:xfrm>
            <a:off x="8043165" y="1485307"/>
            <a:ext cx="2980715"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a:solidFill>
                  <a:srgbClr val="505050"/>
                </a:solidFill>
                <a:latin typeface="+mj-lt"/>
              </a:rPr>
              <a:t>Desktop Apps</a:t>
            </a:r>
          </a:p>
        </p:txBody>
      </p:sp>
      <p:sp>
        <p:nvSpPr>
          <p:cNvPr id="23" name="Rectangle 22"/>
          <p:cNvSpPr/>
          <p:nvPr/>
        </p:nvSpPr>
        <p:spPr>
          <a:xfrm>
            <a:off x="9210720" y="5154259"/>
            <a:ext cx="1016419" cy="64802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Win32</a:t>
            </a:r>
          </a:p>
        </p:txBody>
      </p:sp>
      <p:sp>
        <p:nvSpPr>
          <p:cNvPr id="24" name="Rectangle 23"/>
          <p:cNvSpPr/>
          <p:nvPr/>
        </p:nvSpPr>
        <p:spPr>
          <a:xfrm>
            <a:off x="10296731" y="5154258"/>
            <a:ext cx="721697" cy="64802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rPr>
              <a:t>.</a:t>
            </a:r>
            <a:r>
              <a:rPr lang="en-US" sz="1600" dirty="0">
                <a:solidFill>
                  <a:srgbClr val="505050"/>
                </a:solidFill>
                <a:latin typeface="+mj-lt"/>
              </a:rPr>
              <a:t>NET / SL</a:t>
            </a:r>
          </a:p>
        </p:txBody>
      </p:sp>
      <p:sp>
        <p:nvSpPr>
          <p:cNvPr id="25" name="Rectangle 24"/>
          <p:cNvSpPr/>
          <p:nvPr/>
        </p:nvSpPr>
        <p:spPr>
          <a:xfrm>
            <a:off x="8043163" y="5154259"/>
            <a:ext cx="1087989" cy="64802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latin typeface="+mj-lt"/>
              </a:rPr>
              <a:t>Internet Explorer</a:t>
            </a:r>
          </a:p>
        </p:txBody>
      </p:sp>
      <p:sp>
        <p:nvSpPr>
          <p:cNvPr id="26" name="Rectangle 25"/>
          <p:cNvSpPr/>
          <p:nvPr/>
        </p:nvSpPr>
        <p:spPr>
          <a:xfrm>
            <a:off x="1488087" y="2219095"/>
            <a:ext cx="496847" cy="817899"/>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7" name="Rectangle 26"/>
          <p:cNvSpPr/>
          <p:nvPr/>
        </p:nvSpPr>
        <p:spPr>
          <a:xfrm>
            <a:off x="5169833" y="2219092"/>
            <a:ext cx="400709" cy="830655"/>
          </a:xfrm>
          <a:prstGeom prst="rect">
            <a:avLst/>
          </a:prstGeom>
          <a:solidFill>
            <a:schemeClr val="accent1">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8" name="Rectangle 27"/>
          <p:cNvSpPr/>
          <p:nvPr/>
        </p:nvSpPr>
        <p:spPr>
          <a:xfrm rot="16200000">
            <a:off x="34012" y="4542072"/>
            <a:ext cx="1884230"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System Services</a:t>
            </a:r>
          </a:p>
        </p:txBody>
      </p:sp>
      <p:sp>
        <p:nvSpPr>
          <p:cNvPr id="29" name="Rectangle 28"/>
          <p:cNvSpPr/>
          <p:nvPr/>
        </p:nvSpPr>
        <p:spPr>
          <a:xfrm rot="16200000">
            <a:off x="655551" y="2236847"/>
            <a:ext cx="641166"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View</a:t>
            </a:r>
            <a:endParaRPr lang="en-US" sz="3200" dirty="0">
              <a:solidFill>
                <a:srgbClr val="505050"/>
              </a:solidFill>
            </a:endParaRPr>
          </a:p>
        </p:txBody>
      </p:sp>
      <p:sp>
        <p:nvSpPr>
          <p:cNvPr id="30" name="Rectangle 29"/>
          <p:cNvSpPr/>
          <p:nvPr/>
        </p:nvSpPr>
        <p:spPr>
          <a:xfrm rot="16200000">
            <a:off x="454866" y="3078692"/>
            <a:ext cx="1042528"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Model Controller</a:t>
            </a:r>
          </a:p>
        </p:txBody>
      </p:sp>
      <p:sp>
        <p:nvSpPr>
          <p:cNvPr id="31" name="Rectangle 30"/>
          <p:cNvSpPr/>
          <p:nvPr/>
        </p:nvSpPr>
        <p:spPr>
          <a:xfrm rot="16200000">
            <a:off x="646970" y="5910775"/>
            <a:ext cx="658309"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Core</a:t>
            </a:r>
          </a:p>
        </p:txBody>
      </p:sp>
    </p:spTree>
    <p:extLst>
      <p:ext uri="{BB962C8B-B14F-4D97-AF65-F5344CB8AC3E}">
        <p14:creationId xmlns:p14="http://schemas.microsoft.com/office/powerpoint/2010/main" val="966127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2136456" y="1211262"/>
            <a:ext cx="1413604" cy="4041281"/>
          </a:xfrm>
          <a:prstGeom prst="rect">
            <a:avLst/>
          </a:prstGeom>
          <a:solidFill>
            <a:schemeClr val="accent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3897003562"/>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bg1"/>
                          </a:solidFill>
                          <a:effectLst/>
                          <a:latin typeface="+mj-lt"/>
                        </a:rPr>
                        <a:t>Total</a:t>
                      </a:r>
                    </a:p>
                    <a:p>
                      <a:pPr algn="ctr" fontAlgn="b"/>
                      <a:r>
                        <a:rPr lang="en-US" sz="2400" b="0" u="none" strike="noStrike" dirty="0" smtClean="0">
                          <a:solidFill>
                            <a:schemeClr val="bg1"/>
                          </a:solidFill>
                          <a:effectLst/>
                          <a:latin typeface="+mj-lt"/>
                        </a:rPr>
                        <a:t>Size (k)</a:t>
                      </a:r>
                      <a:endParaRPr lang="en-US" sz="2400" b="0" i="0" u="none" strike="noStrike" dirty="0">
                        <a:solidFill>
                          <a:schemeClr val="bg1"/>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a:solidFill>
                    <a:srgbClr val="F3AF35"/>
                  </a:solidFill>
                </a:rPr>
                <a:t>j</a:t>
              </a:r>
              <a:r>
                <a:rPr lang="en-US" sz="1200" dirty="0" smtClean="0">
                  <a:solidFill>
                    <a:srgbClr val="F3AF35"/>
                  </a:solidFill>
                </a:rPr>
                <a:t>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3959225215"/>
      </p:ext>
    </p:extLst>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7037" y="1897062"/>
            <a:ext cx="11811000"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chemeClr val="bg1"/>
              </a:buClr>
            </a:pPr>
            <a:r>
              <a:rPr lang="en-US" sz="3200" dirty="0" err="1" smtClean="0">
                <a:solidFill>
                  <a:schemeClr val="accent1"/>
                </a:solidFill>
                <a:cs typeface="Consolas" pitchFamily="49" charset="0"/>
              </a:rPr>
              <a:t>setTimeout</a:t>
            </a:r>
            <a:endParaRPr lang="en-US" sz="3200" dirty="0">
              <a:solidFill>
                <a:schemeClr val="accent1"/>
              </a:solidFill>
              <a:cs typeface="Consolas" pitchFamily="49" charset="0"/>
            </a:endParaRPr>
          </a:p>
          <a:p>
            <a:pPr defTabSz="932597">
              <a:buClr>
                <a:schemeClr val="bg1"/>
              </a:buClr>
            </a:pPr>
            <a:r>
              <a:rPr lang="en-US" sz="2400" dirty="0" err="1">
                <a:solidFill>
                  <a:srgbClr val="505050"/>
                </a:solidFill>
                <a:latin typeface="Consolas" pitchFamily="49" charset="0"/>
                <a:cs typeface="Consolas" pitchFamily="49" charset="0"/>
              </a:rPr>
              <a:t>setTimeout</a:t>
            </a:r>
            <a:r>
              <a:rPr lang="en-US" sz="2400" dirty="0">
                <a:solidFill>
                  <a:srgbClr val="505050"/>
                </a:solidFill>
                <a:latin typeface="Consolas" pitchFamily="49" charset="0"/>
                <a:cs typeface="Consolas" pitchFamily="49" charset="0"/>
              </a:rPr>
              <a:t>(callback, ms</a:t>
            </a:r>
            <a:r>
              <a:rPr lang="en-US" sz="2400" dirty="0" smtClean="0">
                <a:solidFill>
                  <a:srgbClr val="505050"/>
                </a:solidFill>
                <a:latin typeface="Consolas" pitchFamily="49" charset="0"/>
                <a:cs typeface="Consolas" pitchFamily="49" charset="0"/>
              </a:rPr>
              <a:t>);</a:t>
            </a:r>
          </a:p>
          <a:p>
            <a:pPr defTabSz="932597">
              <a:buClr>
                <a:schemeClr val="bg1"/>
              </a:buClr>
            </a:pPr>
            <a:endParaRPr lang="en-US" sz="1800" dirty="0">
              <a:solidFill>
                <a:srgbClr val="505050"/>
              </a:solidFill>
              <a:latin typeface="Consolas" pitchFamily="49" charset="0"/>
              <a:cs typeface="Consolas" pitchFamily="49" charset="0"/>
            </a:endParaRPr>
          </a:p>
          <a:p>
            <a:pPr defTabSz="932597">
              <a:buClr>
                <a:schemeClr val="bg1"/>
              </a:buClr>
            </a:pPr>
            <a:r>
              <a:rPr lang="en-US" sz="3200" dirty="0" err="1" smtClean="0">
                <a:solidFill>
                  <a:schemeClr val="accent1"/>
                </a:solidFill>
                <a:cs typeface="Consolas" pitchFamily="49" charset="0"/>
              </a:rPr>
              <a:t>setInterval</a:t>
            </a:r>
            <a:endParaRPr lang="en-US" sz="3200" dirty="0">
              <a:solidFill>
                <a:schemeClr val="accent1"/>
              </a:solidFill>
              <a:cs typeface="Consolas" pitchFamily="49" charset="0"/>
            </a:endParaRPr>
          </a:p>
          <a:p>
            <a:pPr defTabSz="932597">
              <a:buClr>
                <a:schemeClr val="bg1"/>
              </a:buClr>
            </a:pPr>
            <a:r>
              <a:rPr lang="en-US" sz="2400" dirty="0">
                <a:solidFill>
                  <a:srgbClr val="505050"/>
                </a:solidFill>
                <a:latin typeface="Consolas" pitchFamily="49" charset="0"/>
                <a:cs typeface="Consolas" pitchFamily="49" charset="0"/>
              </a:rPr>
              <a:t>var test = </a:t>
            </a:r>
            <a:r>
              <a:rPr lang="en-US" sz="2400" dirty="0" err="1">
                <a:solidFill>
                  <a:srgbClr val="505050"/>
                </a:solidFill>
                <a:latin typeface="Consolas" pitchFamily="49" charset="0"/>
                <a:cs typeface="Consolas" pitchFamily="49" charset="0"/>
              </a:rPr>
              <a:t>setInterval</a:t>
            </a:r>
            <a:r>
              <a:rPr lang="en-US" sz="2400" dirty="0">
                <a:solidFill>
                  <a:srgbClr val="505050"/>
                </a:solidFill>
                <a:latin typeface="Consolas" pitchFamily="49" charset="0"/>
                <a:cs typeface="Consolas" pitchFamily="49" charset="0"/>
              </a:rPr>
              <a:t>(callback, ms);</a:t>
            </a:r>
            <a:br>
              <a:rPr lang="en-US" sz="2400" dirty="0">
                <a:solidFill>
                  <a:srgbClr val="505050"/>
                </a:solidFill>
                <a:latin typeface="Consolas" pitchFamily="49" charset="0"/>
                <a:cs typeface="Consolas" pitchFamily="49" charset="0"/>
              </a:rPr>
            </a:br>
            <a:r>
              <a:rPr lang="en-US" sz="2400" dirty="0" err="1">
                <a:solidFill>
                  <a:srgbClr val="505050"/>
                </a:solidFill>
                <a:latin typeface="Consolas" pitchFamily="49" charset="0"/>
                <a:cs typeface="Consolas" pitchFamily="49" charset="0"/>
              </a:rPr>
              <a:t>clearInterval</a:t>
            </a:r>
            <a:r>
              <a:rPr lang="en-US" sz="2400" dirty="0">
                <a:solidFill>
                  <a:srgbClr val="505050"/>
                </a:solidFill>
                <a:latin typeface="Consolas" pitchFamily="49" charset="0"/>
                <a:cs typeface="Consolas" pitchFamily="49" charset="0"/>
              </a:rPr>
              <a:t>(test);</a:t>
            </a:r>
          </a:p>
          <a:p>
            <a:pPr defTabSz="932597">
              <a:buClr>
                <a:schemeClr val="bg1"/>
              </a:buClr>
            </a:pPr>
            <a:endParaRPr lang="en-US" sz="2400" dirty="0">
              <a:solidFill>
                <a:srgbClr val="505050"/>
              </a:solidFill>
              <a:latin typeface="Consolas" pitchFamily="49" charset="0"/>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smtClean="0">
                <a:solidFill>
                  <a:srgbClr val="505050"/>
                </a:solidFill>
              </a:rPr>
              <a:t>Understand JavaScript Timers</a:t>
            </a:r>
            <a:r>
              <a:rPr lang="en-US" dirty="0" smtClean="0">
                <a:solidFill>
                  <a:srgbClr val="505050"/>
                </a:solidFill>
              </a:rPr>
              <a:t/>
            </a:r>
            <a:br>
              <a:rPr lang="en-US" dirty="0" smtClean="0">
                <a:solidFill>
                  <a:srgbClr val="505050"/>
                </a:solidFill>
              </a:rPr>
            </a:br>
            <a:r>
              <a:rPr lang="en-US" sz="2900" i="1" dirty="0">
                <a:solidFill>
                  <a:schemeClr val="tx2"/>
                </a:solidFill>
              </a:rPr>
              <a:t>Know What Your Application is </a:t>
            </a:r>
            <a:r>
              <a:rPr lang="en-US" sz="2900" i="1" dirty="0" smtClean="0">
                <a:solidFill>
                  <a:schemeClr val="tx2"/>
                </a:solidFill>
              </a:rPr>
              <a:t>Doing</a:t>
            </a:r>
            <a:endParaRPr lang="en-US" sz="2900" i="1" dirty="0">
              <a:solidFill>
                <a:schemeClr val="tx2"/>
              </a:solidFill>
            </a:endParaRPr>
          </a:p>
        </p:txBody>
      </p:sp>
      <p:sp>
        <p:nvSpPr>
          <p:cNvPr id="18" name="Right Bracket 17"/>
          <p:cNvSpPr/>
          <p:nvPr/>
        </p:nvSpPr>
        <p:spPr>
          <a:xfrm rot="16200000">
            <a:off x="1574546" y="4914576"/>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19" name="Right Bracket 18"/>
          <p:cNvSpPr/>
          <p:nvPr/>
        </p:nvSpPr>
        <p:spPr>
          <a:xfrm rot="16200000">
            <a:off x="3247755" y="4914575"/>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20" name="Right Bracket 19"/>
          <p:cNvSpPr/>
          <p:nvPr/>
        </p:nvSpPr>
        <p:spPr>
          <a:xfrm rot="16200000">
            <a:off x="4920964" y="4914577"/>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21" name="Right Bracket 20"/>
          <p:cNvSpPr/>
          <p:nvPr/>
        </p:nvSpPr>
        <p:spPr>
          <a:xfrm rot="16200000">
            <a:off x="6594173" y="4914576"/>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22" name="Right Bracket 21"/>
          <p:cNvSpPr/>
          <p:nvPr/>
        </p:nvSpPr>
        <p:spPr>
          <a:xfrm rot="16200000">
            <a:off x="8270611" y="4914577"/>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23" name="Right Bracket 22"/>
          <p:cNvSpPr/>
          <p:nvPr/>
        </p:nvSpPr>
        <p:spPr>
          <a:xfrm rot="16200000">
            <a:off x="9943820" y="4914576"/>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24" name="TextBox 23"/>
          <p:cNvSpPr txBox="1"/>
          <p:nvPr/>
        </p:nvSpPr>
        <p:spPr>
          <a:xfrm>
            <a:off x="1428625" y="5858853"/>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n</a:t>
            </a:r>
          </a:p>
        </p:txBody>
      </p:sp>
      <p:sp>
        <p:nvSpPr>
          <p:cNvPr id="25" name="TextBox 24"/>
          <p:cNvSpPr txBox="1"/>
          <p:nvPr/>
        </p:nvSpPr>
        <p:spPr>
          <a:xfrm>
            <a:off x="3125155" y="5858853"/>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n</a:t>
            </a:r>
          </a:p>
        </p:txBody>
      </p:sp>
      <p:sp>
        <p:nvSpPr>
          <p:cNvPr id="26" name="TextBox 25"/>
          <p:cNvSpPr txBox="1"/>
          <p:nvPr/>
        </p:nvSpPr>
        <p:spPr>
          <a:xfrm>
            <a:off x="4821685" y="5858853"/>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n</a:t>
            </a:r>
          </a:p>
        </p:txBody>
      </p:sp>
      <p:sp>
        <p:nvSpPr>
          <p:cNvPr id="27" name="TextBox 26"/>
          <p:cNvSpPr txBox="1"/>
          <p:nvPr/>
        </p:nvSpPr>
        <p:spPr>
          <a:xfrm>
            <a:off x="6518216" y="5858853"/>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n</a:t>
            </a:r>
          </a:p>
        </p:txBody>
      </p:sp>
      <p:sp>
        <p:nvSpPr>
          <p:cNvPr id="28" name="TextBox 27"/>
          <p:cNvSpPr txBox="1"/>
          <p:nvPr/>
        </p:nvSpPr>
        <p:spPr>
          <a:xfrm>
            <a:off x="9911278" y="5858853"/>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n</a:t>
            </a:r>
          </a:p>
        </p:txBody>
      </p:sp>
      <p:sp>
        <p:nvSpPr>
          <p:cNvPr id="29" name="TextBox 28"/>
          <p:cNvSpPr txBox="1"/>
          <p:nvPr/>
        </p:nvSpPr>
        <p:spPr>
          <a:xfrm>
            <a:off x="8214746" y="5858853"/>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n</a:t>
            </a:r>
          </a:p>
        </p:txBody>
      </p:sp>
    </p:spTree>
    <p:extLst>
      <p:ext uri="{BB962C8B-B14F-4D97-AF65-F5344CB8AC3E}">
        <p14:creationId xmlns:p14="http://schemas.microsoft.com/office/powerpoint/2010/main" val="1451681458"/>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Combine Application Timers</a:t>
            </a:r>
            <a:r>
              <a:rPr lang="en-US" dirty="0" smtClean="0">
                <a:solidFill>
                  <a:srgbClr val="505050"/>
                </a:solidFill>
              </a:rPr>
              <a:t/>
            </a:r>
            <a:br>
              <a:rPr lang="en-US" dirty="0" smtClean="0">
                <a:solidFill>
                  <a:srgbClr val="505050"/>
                </a:solidFill>
              </a:rPr>
            </a:br>
            <a:r>
              <a:rPr lang="en-US" sz="2900" i="1" dirty="0">
                <a:solidFill>
                  <a:schemeClr val="tx2"/>
                </a:solidFill>
              </a:rPr>
              <a:t>Know What Your </a:t>
            </a:r>
            <a:r>
              <a:rPr lang="en-US" sz="2900" i="1" dirty="0" smtClean="0">
                <a:solidFill>
                  <a:schemeClr val="tx2"/>
                </a:solidFill>
              </a:rPr>
              <a:t>Application </a:t>
            </a:r>
            <a:r>
              <a:rPr lang="en-US" sz="2900" i="1" dirty="0">
                <a:solidFill>
                  <a:schemeClr val="tx2"/>
                </a:solidFill>
              </a:rPr>
              <a:t>is Doing</a:t>
            </a:r>
            <a:endParaRPr lang="en-US" sz="2900" b="1" i="1" dirty="0">
              <a:solidFill>
                <a:schemeClr val="tx2"/>
              </a:solidFill>
            </a:endParaRPr>
          </a:p>
        </p:txBody>
      </p:sp>
      <p:sp>
        <p:nvSpPr>
          <p:cNvPr id="16" name="Right Bracket 15"/>
          <p:cNvSpPr/>
          <p:nvPr/>
        </p:nvSpPr>
        <p:spPr>
          <a:xfrm rot="16200000">
            <a:off x="1253832" y="3336957"/>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17" name="Right Bracket 16"/>
          <p:cNvSpPr/>
          <p:nvPr/>
        </p:nvSpPr>
        <p:spPr>
          <a:xfrm rot="16200000">
            <a:off x="2927041" y="3336956"/>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30" name="Right Bracket 29"/>
          <p:cNvSpPr/>
          <p:nvPr/>
        </p:nvSpPr>
        <p:spPr>
          <a:xfrm rot="16200000">
            <a:off x="4600250" y="3336958"/>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31" name="Right Bracket 30"/>
          <p:cNvSpPr/>
          <p:nvPr/>
        </p:nvSpPr>
        <p:spPr>
          <a:xfrm rot="16200000">
            <a:off x="6273459" y="3336957"/>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32" name="Right Bracket 31"/>
          <p:cNvSpPr/>
          <p:nvPr/>
        </p:nvSpPr>
        <p:spPr>
          <a:xfrm rot="16200000">
            <a:off x="7949900" y="3336958"/>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33" name="Right Bracket 32"/>
          <p:cNvSpPr/>
          <p:nvPr/>
        </p:nvSpPr>
        <p:spPr>
          <a:xfrm rot="16200000">
            <a:off x="9623109" y="3336957"/>
            <a:ext cx="699453" cy="1674829"/>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34" name="TextBox 33"/>
          <p:cNvSpPr txBox="1"/>
          <p:nvPr/>
        </p:nvSpPr>
        <p:spPr>
          <a:xfrm>
            <a:off x="1107913" y="4281234"/>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10</a:t>
            </a:r>
          </a:p>
        </p:txBody>
      </p:sp>
      <p:sp>
        <p:nvSpPr>
          <p:cNvPr id="35" name="TextBox 34"/>
          <p:cNvSpPr txBox="1"/>
          <p:nvPr/>
        </p:nvSpPr>
        <p:spPr>
          <a:xfrm>
            <a:off x="2804444" y="4281234"/>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10</a:t>
            </a:r>
          </a:p>
        </p:txBody>
      </p:sp>
      <p:sp>
        <p:nvSpPr>
          <p:cNvPr id="36" name="TextBox 35"/>
          <p:cNvSpPr txBox="1"/>
          <p:nvPr/>
        </p:nvSpPr>
        <p:spPr>
          <a:xfrm>
            <a:off x="4500974" y="4281234"/>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10</a:t>
            </a:r>
          </a:p>
        </p:txBody>
      </p:sp>
      <p:sp>
        <p:nvSpPr>
          <p:cNvPr id="37" name="TextBox 36"/>
          <p:cNvSpPr txBox="1"/>
          <p:nvPr/>
        </p:nvSpPr>
        <p:spPr>
          <a:xfrm>
            <a:off x="6197504" y="4281234"/>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10</a:t>
            </a:r>
          </a:p>
        </p:txBody>
      </p:sp>
      <p:sp>
        <p:nvSpPr>
          <p:cNvPr id="38" name="TextBox 37"/>
          <p:cNvSpPr txBox="1"/>
          <p:nvPr/>
        </p:nvSpPr>
        <p:spPr>
          <a:xfrm>
            <a:off x="9590567" y="4281234"/>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10</a:t>
            </a:r>
          </a:p>
        </p:txBody>
      </p:sp>
      <p:sp>
        <p:nvSpPr>
          <p:cNvPr id="39" name="TextBox 38"/>
          <p:cNvSpPr txBox="1"/>
          <p:nvPr/>
        </p:nvSpPr>
        <p:spPr>
          <a:xfrm>
            <a:off x="7894035" y="4281234"/>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10</a:t>
            </a:r>
          </a:p>
        </p:txBody>
      </p:sp>
      <p:sp>
        <p:nvSpPr>
          <p:cNvPr id="40" name="Right Bracket 39"/>
          <p:cNvSpPr/>
          <p:nvPr/>
        </p:nvSpPr>
        <p:spPr>
          <a:xfrm rot="16200000">
            <a:off x="787343" y="1775980"/>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1" name="Right Bracket 40"/>
          <p:cNvSpPr/>
          <p:nvPr/>
        </p:nvSpPr>
        <p:spPr>
          <a:xfrm rot="16200000">
            <a:off x="1666875" y="1775979"/>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2" name="Right Bracket 41"/>
          <p:cNvSpPr/>
          <p:nvPr/>
        </p:nvSpPr>
        <p:spPr>
          <a:xfrm rot="16200000">
            <a:off x="2551262" y="1775981"/>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3" name="Right Bracket 42"/>
          <p:cNvSpPr/>
          <p:nvPr/>
        </p:nvSpPr>
        <p:spPr>
          <a:xfrm rot="16200000">
            <a:off x="3437273" y="1775980"/>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4" name="Right Bracket 43"/>
          <p:cNvSpPr/>
          <p:nvPr/>
        </p:nvSpPr>
        <p:spPr>
          <a:xfrm rot="16200000">
            <a:off x="4324887" y="1775981"/>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5" name="Right Bracket 44"/>
          <p:cNvSpPr/>
          <p:nvPr/>
        </p:nvSpPr>
        <p:spPr>
          <a:xfrm rot="16200000">
            <a:off x="5204419" y="1775980"/>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6" name="Right Bracket 45"/>
          <p:cNvSpPr/>
          <p:nvPr/>
        </p:nvSpPr>
        <p:spPr>
          <a:xfrm rot="16200000">
            <a:off x="6079089" y="1782782"/>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7" name="Right Bracket 46"/>
          <p:cNvSpPr/>
          <p:nvPr/>
        </p:nvSpPr>
        <p:spPr>
          <a:xfrm rot="16200000">
            <a:off x="6958619" y="1782781"/>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8" name="Right Bracket 47"/>
          <p:cNvSpPr/>
          <p:nvPr/>
        </p:nvSpPr>
        <p:spPr>
          <a:xfrm rot="16200000">
            <a:off x="7843006" y="1782783"/>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49" name="Right Bracket 48"/>
          <p:cNvSpPr/>
          <p:nvPr/>
        </p:nvSpPr>
        <p:spPr>
          <a:xfrm rot="16200000">
            <a:off x="8729014" y="1782782"/>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50" name="Right Bracket 49"/>
          <p:cNvSpPr/>
          <p:nvPr/>
        </p:nvSpPr>
        <p:spPr>
          <a:xfrm rot="16200000">
            <a:off x="9616632" y="1782783"/>
            <a:ext cx="699453" cy="877910"/>
          </a:xfrm>
          <a:prstGeom prst="rightBracket">
            <a:avLst>
              <a:gd name="adj" fmla="val 115277"/>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51" name="TextBox 50"/>
          <p:cNvSpPr txBox="1"/>
          <p:nvPr/>
        </p:nvSpPr>
        <p:spPr>
          <a:xfrm>
            <a:off x="711078"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2" name="TextBox 51"/>
          <p:cNvSpPr txBox="1"/>
          <p:nvPr/>
        </p:nvSpPr>
        <p:spPr>
          <a:xfrm>
            <a:off x="1592710"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3" name="TextBox 52"/>
          <p:cNvSpPr txBox="1"/>
          <p:nvPr/>
        </p:nvSpPr>
        <p:spPr>
          <a:xfrm>
            <a:off x="2474342"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4" name="TextBox 53"/>
          <p:cNvSpPr txBox="1"/>
          <p:nvPr/>
        </p:nvSpPr>
        <p:spPr>
          <a:xfrm>
            <a:off x="3355974"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5" name="TextBox 54"/>
          <p:cNvSpPr txBox="1"/>
          <p:nvPr/>
        </p:nvSpPr>
        <p:spPr>
          <a:xfrm>
            <a:off x="4237606"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6" name="TextBox 55"/>
          <p:cNvSpPr txBox="1"/>
          <p:nvPr/>
        </p:nvSpPr>
        <p:spPr>
          <a:xfrm>
            <a:off x="5119239"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7" name="TextBox 56"/>
          <p:cNvSpPr txBox="1"/>
          <p:nvPr/>
        </p:nvSpPr>
        <p:spPr>
          <a:xfrm>
            <a:off x="6000871"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8" name="TextBox 57"/>
          <p:cNvSpPr txBox="1"/>
          <p:nvPr/>
        </p:nvSpPr>
        <p:spPr>
          <a:xfrm>
            <a:off x="6882503"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59" name="TextBox 58"/>
          <p:cNvSpPr txBox="1"/>
          <p:nvPr/>
        </p:nvSpPr>
        <p:spPr>
          <a:xfrm>
            <a:off x="7764135"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60" name="TextBox 59"/>
          <p:cNvSpPr txBox="1"/>
          <p:nvPr/>
        </p:nvSpPr>
        <p:spPr>
          <a:xfrm>
            <a:off x="8645767"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sp>
        <p:nvSpPr>
          <p:cNvPr id="61" name="TextBox 60"/>
          <p:cNvSpPr txBox="1"/>
          <p:nvPr/>
        </p:nvSpPr>
        <p:spPr>
          <a:xfrm>
            <a:off x="9527401" y="2513176"/>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6</a:t>
            </a:r>
          </a:p>
        </p:txBody>
      </p:sp>
      <p:cxnSp>
        <p:nvCxnSpPr>
          <p:cNvPr id="62" name="Straight Arrow Connector 61"/>
          <p:cNvCxnSpPr/>
          <p:nvPr/>
        </p:nvCxnSpPr>
        <p:spPr>
          <a:xfrm>
            <a:off x="10560810" y="2280022"/>
            <a:ext cx="808250"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0935779" y="4252088"/>
            <a:ext cx="808250"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4" name="Right Bracket 63"/>
          <p:cNvSpPr/>
          <p:nvPr/>
        </p:nvSpPr>
        <p:spPr>
          <a:xfrm rot="16200000">
            <a:off x="4682851" y="1749847"/>
            <a:ext cx="699453" cy="8474554"/>
          </a:xfrm>
          <a:prstGeom prst="rightBracket">
            <a:avLst>
              <a:gd name="adj" fmla="val 229166"/>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chemeClr val="tx2"/>
              </a:solidFill>
            </a:endParaRPr>
          </a:p>
        </p:txBody>
      </p:sp>
      <p:sp>
        <p:nvSpPr>
          <p:cNvPr id="65" name="TextBox 64"/>
          <p:cNvSpPr txBox="1"/>
          <p:nvPr/>
        </p:nvSpPr>
        <p:spPr>
          <a:xfrm>
            <a:off x="4288952" y="6025980"/>
            <a:ext cx="855230" cy="507831"/>
          </a:xfrm>
          <a:prstGeom prst="rect">
            <a:avLst/>
          </a:prstGeom>
          <a:noFill/>
          <a:ln>
            <a:noFill/>
          </a:ln>
        </p:spPr>
        <p:txBody>
          <a:bodyPr wrap="square" lIns="0" tIns="0" rIns="0" bIns="0" rtlCol="0">
            <a:spAutoFit/>
          </a:bodyPr>
          <a:lstStyle/>
          <a:p>
            <a:pPr algn="ctr" defTabSz="932560"/>
            <a:r>
              <a:rPr lang="en-US" sz="3300">
                <a:solidFill>
                  <a:schemeClr val="tx2"/>
                </a:solidFill>
              </a:rPr>
              <a:t>50</a:t>
            </a:r>
          </a:p>
        </p:txBody>
      </p:sp>
      <p:cxnSp>
        <p:nvCxnSpPr>
          <p:cNvPr id="66" name="Straight Arrow Connector 65"/>
          <p:cNvCxnSpPr/>
          <p:nvPr/>
        </p:nvCxnSpPr>
        <p:spPr>
          <a:xfrm>
            <a:off x="9413214" y="6045404"/>
            <a:ext cx="808250"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699918"/>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Align Timers to the Display Frame (16.7)</a:t>
            </a:r>
            <a:r>
              <a:rPr lang="en-US" dirty="0" smtClean="0">
                <a:solidFill>
                  <a:srgbClr val="505050"/>
                </a:solidFill>
              </a:rPr>
              <a:t/>
            </a:r>
            <a:br>
              <a:rPr lang="en-US" dirty="0" smtClean="0">
                <a:solidFill>
                  <a:srgbClr val="505050"/>
                </a:solidFill>
              </a:rPr>
            </a:br>
            <a:r>
              <a:rPr lang="en-US" sz="2900" i="1" dirty="0">
                <a:solidFill>
                  <a:schemeClr val="tx2"/>
                </a:solidFill>
              </a:rPr>
              <a:t>Know What Your </a:t>
            </a:r>
            <a:r>
              <a:rPr lang="en-US" sz="2900" i="1" dirty="0" smtClean="0">
                <a:solidFill>
                  <a:schemeClr val="tx2"/>
                </a:solidFill>
              </a:rPr>
              <a:t>Application </a:t>
            </a:r>
            <a:r>
              <a:rPr lang="en-US" sz="2900" i="1" dirty="0">
                <a:solidFill>
                  <a:schemeClr val="tx2"/>
                </a:solidFill>
              </a:rPr>
              <a:t>is Doing</a:t>
            </a:r>
            <a:endParaRPr lang="en-US" sz="2900" b="1" i="1" dirty="0">
              <a:solidFill>
                <a:schemeClr val="tx2"/>
              </a:solidFill>
            </a:endParaRPr>
          </a:p>
        </p:txBody>
      </p:sp>
      <p:sp>
        <p:nvSpPr>
          <p:cNvPr id="16" name="TextBox 15"/>
          <p:cNvSpPr txBox="1"/>
          <p:nvPr/>
        </p:nvSpPr>
        <p:spPr>
          <a:xfrm>
            <a:off x="2719567" y="4740736"/>
            <a:ext cx="8480743" cy="1004492"/>
          </a:xfrm>
          <a:prstGeom prst="rect">
            <a:avLst/>
          </a:prstGeom>
          <a:noFill/>
        </p:spPr>
        <p:txBody>
          <a:bodyPr wrap="square" lIns="0" tIns="0" rIns="0" bIns="0" rtlCol="0">
            <a:noAutofit/>
          </a:bodyPr>
          <a:lstStyle/>
          <a:p>
            <a:pPr defTabSz="932560"/>
            <a:r>
              <a:rPr lang="en-US" sz="2800" err="1">
                <a:solidFill>
                  <a:srgbClr val="505050"/>
                </a:solidFill>
                <a:latin typeface="Consolas" pitchFamily="49" charset="0"/>
                <a:cs typeface="Consolas" pitchFamily="49" charset="0"/>
              </a:rPr>
              <a:t>setInterval</a:t>
            </a:r>
            <a:r>
              <a:rPr lang="en-US" sz="2800">
                <a:solidFill>
                  <a:srgbClr val="505050"/>
                </a:solidFill>
                <a:latin typeface="Consolas" pitchFamily="49" charset="0"/>
                <a:cs typeface="Consolas" pitchFamily="49" charset="0"/>
              </a:rPr>
              <a:t>(</a:t>
            </a:r>
            <a:r>
              <a:rPr lang="en-US" sz="2800" err="1">
                <a:solidFill>
                  <a:srgbClr val="505050"/>
                </a:solidFill>
                <a:latin typeface="Consolas" pitchFamily="49" charset="0"/>
                <a:cs typeface="Consolas" pitchFamily="49" charset="0"/>
              </a:rPr>
              <a:t>renderLoop</a:t>
            </a:r>
            <a:r>
              <a:rPr lang="en-US" sz="2800">
                <a:solidFill>
                  <a:srgbClr val="505050"/>
                </a:solidFill>
                <a:latin typeface="Consolas" pitchFamily="49" charset="0"/>
                <a:cs typeface="Consolas" pitchFamily="49" charset="0"/>
              </a:rPr>
              <a:t>, 16.7);</a:t>
            </a:r>
          </a:p>
          <a:p>
            <a:pPr defTabSz="932560"/>
            <a:r>
              <a:rPr lang="en-US" sz="2800" smtClean="0">
                <a:solidFill>
                  <a:srgbClr val="505050"/>
                </a:solidFill>
                <a:latin typeface="Consolas" pitchFamily="49" charset="0"/>
                <a:cs typeface="Consolas" pitchFamily="49" charset="0"/>
              </a:rPr>
              <a:t>setInterval(renderLoop</a:t>
            </a:r>
            <a:r>
              <a:rPr lang="en-US" sz="2800">
                <a:solidFill>
                  <a:srgbClr val="505050"/>
                </a:solidFill>
                <a:latin typeface="Consolas" pitchFamily="49" charset="0"/>
                <a:cs typeface="Consolas" pitchFamily="49" charset="0"/>
              </a:rPr>
              <a:t>, 33.4);</a:t>
            </a:r>
          </a:p>
        </p:txBody>
      </p:sp>
      <p:sp>
        <p:nvSpPr>
          <p:cNvPr id="17" name="Right Bracket 16"/>
          <p:cNvSpPr/>
          <p:nvPr/>
        </p:nvSpPr>
        <p:spPr>
          <a:xfrm rot="16200000">
            <a:off x="2557739" y="1966645"/>
            <a:ext cx="699453" cy="2828091"/>
          </a:xfrm>
          <a:prstGeom prst="rightBracket">
            <a:avLst>
              <a:gd name="adj" fmla="val 156944"/>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30" name="Right Bracket 29"/>
          <p:cNvSpPr/>
          <p:nvPr/>
        </p:nvSpPr>
        <p:spPr>
          <a:xfrm rot="16200000">
            <a:off x="5385834" y="1966646"/>
            <a:ext cx="699453" cy="2828091"/>
          </a:xfrm>
          <a:prstGeom prst="rightBracket">
            <a:avLst>
              <a:gd name="adj" fmla="val 156944"/>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31" name="Right Bracket 30"/>
          <p:cNvSpPr/>
          <p:nvPr/>
        </p:nvSpPr>
        <p:spPr>
          <a:xfrm rot="16200000">
            <a:off x="8213924" y="1966647"/>
            <a:ext cx="699453" cy="2828091"/>
          </a:xfrm>
          <a:prstGeom prst="rightBracket">
            <a:avLst>
              <a:gd name="adj" fmla="val 156944"/>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32" name="TextBox 31"/>
          <p:cNvSpPr txBox="1"/>
          <p:nvPr/>
        </p:nvSpPr>
        <p:spPr>
          <a:xfrm>
            <a:off x="2377807" y="3487551"/>
            <a:ext cx="1072276" cy="507831"/>
          </a:xfrm>
          <a:prstGeom prst="rect">
            <a:avLst/>
          </a:prstGeom>
          <a:noFill/>
        </p:spPr>
        <p:txBody>
          <a:bodyPr wrap="square" lIns="0" tIns="0" rIns="0" bIns="0" rtlCol="0">
            <a:spAutoFit/>
          </a:bodyPr>
          <a:lstStyle/>
          <a:p>
            <a:pPr algn="ctr" defTabSz="932560"/>
            <a:r>
              <a:rPr lang="en-US" sz="3300">
                <a:solidFill>
                  <a:schemeClr val="tx2"/>
                </a:solidFill>
              </a:rPr>
              <a:t>16.7</a:t>
            </a:r>
          </a:p>
        </p:txBody>
      </p:sp>
      <p:cxnSp>
        <p:nvCxnSpPr>
          <p:cNvPr id="33" name="Straight Arrow Connector 32"/>
          <p:cNvCxnSpPr/>
          <p:nvPr/>
        </p:nvCxnSpPr>
        <p:spPr>
          <a:xfrm>
            <a:off x="10152631" y="3458404"/>
            <a:ext cx="808250"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027513" y="3487551"/>
            <a:ext cx="1072276" cy="507831"/>
          </a:xfrm>
          <a:prstGeom prst="rect">
            <a:avLst/>
          </a:prstGeom>
          <a:noFill/>
        </p:spPr>
        <p:txBody>
          <a:bodyPr wrap="square" lIns="0" tIns="0" rIns="0" bIns="0" rtlCol="0">
            <a:spAutoFit/>
          </a:bodyPr>
          <a:lstStyle/>
          <a:p>
            <a:pPr algn="ctr" defTabSz="932560"/>
            <a:r>
              <a:rPr lang="en-US" sz="3300">
                <a:solidFill>
                  <a:schemeClr val="tx2"/>
                </a:solidFill>
              </a:rPr>
              <a:t>16.7</a:t>
            </a:r>
          </a:p>
        </p:txBody>
      </p:sp>
      <p:sp>
        <p:nvSpPr>
          <p:cNvPr id="35" name="TextBox 34"/>
          <p:cNvSpPr txBox="1"/>
          <p:nvPr/>
        </p:nvSpPr>
        <p:spPr>
          <a:xfrm>
            <a:off x="5202660" y="3487551"/>
            <a:ext cx="1072276" cy="507831"/>
          </a:xfrm>
          <a:prstGeom prst="rect">
            <a:avLst/>
          </a:prstGeom>
          <a:noFill/>
        </p:spPr>
        <p:txBody>
          <a:bodyPr wrap="square" lIns="0" tIns="0" rIns="0" bIns="0" rtlCol="0">
            <a:spAutoFit/>
          </a:bodyPr>
          <a:lstStyle/>
          <a:p>
            <a:pPr algn="ctr" defTabSz="932560"/>
            <a:r>
              <a:rPr lang="en-US" sz="3300">
                <a:solidFill>
                  <a:schemeClr val="tx2"/>
                </a:solidFill>
              </a:rPr>
              <a:t>16.7</a:t>
            </a:r>
          </a:p>
        </p:txBody>
      </p:sp>
    </p:spTree>
    <p:extLst>
      <p:ext uri="{BB962C8B-B14F-4D97-AF65-F5344CB8AC3E}">
        <p14:creationId xmlns:p14="http://schemas.microsoft.com/office/powerpoint/2010/main" val="595339901"/>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a:solidFill>
                  <a:srgbClr val="505050"/>
                </a:solidFill>
              </a:rPr>
              <a:t>Use </a:t>
            </a:r>
            <a:r>
              <a:rPr lang="en-US" sz="4400" dirty="0" err="1">
                <a:solidFill>
                  <a:srgbClr val="505050"/>
                </a:solidFill>
              </a:rPr>
              <a:t>requestAnimationFrame</a:t>
            </a:r>
            <a:r>
              <a:rPr lang="en-US" sz="4400" dirty="0">
                <a:solidFill>
                  <a:srgbClr val="505050"/>
                </a:solidFill>
              </a:rPr>
              <a:t> for Animations</a:t>
            </a:r>
            <a:r>
              <a:rPr lang="en-US" dirty="0" smtClean="0">
                <a:solidFill>
                  <a:srgbClr val="505050"/>
                </a:solidFill>
              </a:rPr>
              <a:t/>
            </a:r>
            <a:br>
              <a:rPr lang="en-US" dirty="0" smtClean="0">
                <a:solidFill>
                  <a:srgbClr val="505050"/>
                </a:solidFill>
              </a:rPr>
            </a:br>
            <a:r>
              <a:rPr lang="en-US" sz="2900" i="1" dirty="0">
                <a:solidFill>
                  <a:schemeClr val="tx2"/>
                </a:solidFill>
              </a:rPr>
              <a:t>Know What Your </a:t>
            </a:r>
            <a:r>
              <a:rPr lang="en-US" sz="2900" i="1" dirty="0" smtClean="0">
                <a:solidFill>
                  <a:schemeClr val="tx2"/>
                </a:solidFill>
              </a:rPr>
              <a:t>Application </a:t>
            </a:r>
            <a:r>
              <a:rPr lang="en-US" sz="2900" i="1" dirty="0">
                <a:solidFill>
                  <a:schemeClr val="tx2"/>
                </a:solidFill>
              </a:rPr>
              <a:t>is Doing</a:t>
            </a:r>
            <a:endParaRPr lang="en-US" sz="2900" b="1" i="1" dirty="0">
              <a:solidFill>
                <a:schemeClr val="tx2"/>
              </a:solidFill>
            </a:endParaRPr>
          </a:p>
        </p:txBody>
      </p:sp>
      <p:sp>
        <p:nvSpPr>
          <p:cNvPr id="16" name="TextBox 15"/>
          <p:cNvSpPr txBox="1"/>
          <p:nvPr/>
        </p:nvSpPr>
        <p:spPr>
          <a:xfrm>
            <a:off x="2103437" y="5007370"/>
            <a:ext cx="8480743" cy="1004492"/>
          </a:xfrm>
          <a:prstGeom prst="rect">
            <a:avLst/>
          </a:prstGeom>
          <a:noFill/>
        </p:spPr>
        <p:txBody>
          <a:bodyPr wrap="square" lIns="0" tIns="0" rIns="0" bIns="0" rtlCol="0">
            <a:noAutofit/>
          </a:bodyPr>
          <a:lstStyle/>
          <a:p>
            <a:pPr algn="ctr" defTabSz="932560"/>
            <a:r>
              <a:rPr lang="en-US" sz="2800" dirty="0" err="1" smtClean="0">
                <a:solidFill>
                  <a:srgbClr val="505050"/>
                </a:solidFill>
                <a:latin typeface="Consolas" pitchFamily="49" charset="0"/>
                <a:cs typeface="Consolas" pitchFamily="49" charset="0"/>
              </a:rPr>
              <a:t>window.requestAnimationFrame</a:t>
            </a:r>
            <a:r>
              <a:rPr lang="en-US" sz="2800" dirty="0" smtClean="0">
                <a:solidFill>
                  <a:srgbClr val="505050"/>
                </a:solidFill>
                <a:latin typeface="Consolas" pitchFamily="49" charset="0"/>
                <a:cs typeface="Consolas" pitchFamily="49" charset="0"/>
              </a:rPr>
              <a:t>(</a:t>
            </a:r>
            <a:r>
              <a:rPr lang="en-US" sz="2800" dirty="0" err="1" smtClean="0">
                <a:solidFill>
                  <a:srgbClr val="505050"/>
                </a:solidFill>
                <a:latin typeface="Consolas" pitchFamily="49" charset="0"/>
                <a:cs typeface="Consolas" pitchFamily="49" charset="0"/>
              </a:rPr>
              <a:t>renderLoop</a:t>
            </a:r>
            <a:r>
              <a:rPr lang="en-US" sz="2800" dirty="0">
                <a:solidFill>
                  <a:srgbClr val="505050"/>
                </a:solidFill>
                <a:latin typeface="Consolas" pitchFamily="49" charset="0"/>
                <a:cs typeface="Consolas" pitchFamily="49" charset="0"/>
              </a:rPr>
              <a:t>);</a:t>
            </a:r>
          </a:p>
        </p:txBody>
      </p:sp>
      <p:sp>
        <p:nvSpPr>
          <p:cNvPr id="17" name="Right Bracket 16"/>
          <p:cNvSpPr/>
          <p:nvPr/>
        </p:nvSpPr>
        <p:spPr>
          <a:xfrm rot="16200000">
            <a:off x="2557739" y="1966645"/>
            <a:ext cx="699453" cy="2828091"/>
          </a:xfrm>
          <a:prstGeom prst="rightBracket">
            <a:avLst>
              <a:gd name="adj" fmla="val 156944"/>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30" name="Right Bracket 29"/>
          <p:cNvSpPr/>
          <p:nvPr/>
        </p:nvSpPr>
        <p:spPr>
          <a:xfrm rot="16200000">
            <a:off x="5385834" y="1966646"/>
            <a:ext cx="699453" cy="2828091"/>
          </a:xfrm>
          <a:prstGeom prst="rightBracket">
            <a:avLst>
              <a:gd name="adj" fmla="val 156944"/>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31" name="Right Bracket 30"/>
          <p:cNvSpPr/>
          <p:nvPr/>
        </p:nvSpPr>
        <p:spPr>
          <a:xfrm rot="16200000">
            <a:off x="8213924" y="1966647"/>
            <a:ext cx="699453" cy="2828091"/>
          </a:xfrm>
          <a:prstGeom prst="rightBracket">
            <a:avLst>
              <a:gd name="adj" fmla="val 156944"/>
            </a:avLst>
          </a:prstGeom>
          <a:ln w="5080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defTabSz="932560"/>
            <a:endParaRPr lang="en-US">
              <a:solidFill>
                <a:srgbClr val="000000"/>
              </a:solidFill>
            </a:endParaRPr>
          </a:p>
        </p:txBody>
      </p:sp>
      <p:sp>
        <p:nvSpPr>
          <p:cNvPr id="32" name="TextBox 31"/>
          <p:cNvSpPr txBox="1"/>
          <p:nvPr/>
        </p:nvSpPr>
        <p:spPr>
          <a:xfrm>
            <a:off x="2377807" y="3487551"/>
            <a:ext cx="1072276" cy="507831"/>
          </a:xfrm>
          <a:prstGeom prst="rect">
            <a:avLst/>
          </a:prstGeom>
          <a:noFill/>
        </p:spPr>
        <p:txBody>
          <a:bodyPr wrap="square" lIns="0" tIns="0" rIns="0" bIns="0" rtlCol="0">
            <a:spAutoFit/>
          </a:bodyPr>
          <a:lstStyle/>
          <a:p>
            <a:pPr algn="ctr" defTabSz="932560"/>
            <a:r>
              <a:rPr lang="en-US" sz="3300">
                <a:solidFill>
                  <a:schemeClr val="tx2"/>
                </a:solidFill>
              </a:rPr>
              <a:t>16.7</a:t>
            </a:r>
          </a:p>
        </p:txBody>
      </p:sp>
      <p:cxnSp>
        <p:nvCxnSpPr>
          <p:cNvPr id="33" name="Straight Arrow Connector 32"/>
          <p:cNvCxnSpPr/>
          <p:nvPr/>
        </p:nvCxnSpPr>
        <p:spPr>
          <a:xfrm>
            <a:off x="10152631" y="3458404"/>
            <a:ext cx="808250"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027513" y="3487551"/>
            <a:ext cx="1072276" cy="507831"/>
          </a:xfrm>
          <a:prstGeom prst="rect">
            <a:avLst/>
          </a:prstGeom>
          <a:noFill/>
        </p:spPr>
        <p:txBody>
          <a:bodyPr wrap="square" lIns="0" tIns="0" rIns="0" bIns="0" rtlCol="0">
            <a:spAutoFit/>
          </a:bodyPr>
          <a:lstStyle/>
          <a:p>
            <a:pPr algn="ctr" defTabSz="932560"/>
            <a:r>
              <a:rPr lang="en-US" sz="3300">
                <a:solidFill>
                  <a:schemeClr val="tx2"/>
                </a:solidFill>
              </a:rPr>
              <a:t>16.7</a:t>
            </a:r>
          </a:p>
        </p:txBody>
      </p:sp>
      <p:sp>
        <p:nvSpPr>
          <p:cNvPr id="35" name="TextBox 34"/>
          <p:cNvSpPr txBox="1"/>
          <p:nvPr/>
        </p:nvSpPr>
        <p:spPr>
          <a:xfrm>
            <a:off x="5202660" y="3487551"/>
            <a:ext cx="1072276" cy="507831"/>
          </a:xfrm>
          <a:prstGeom prst="rect">
            <a:avLst/>
          </a:prstGeom>
          <a:noFill/>
        </p:spPr>
        <p:txBody>
          <a:bodyPr wrap="square" lIns="0" tIns="0" rIns="0" bIns="0" rtlCol="0">
            <a:spAutoFit/>
          </a:bodyPr>
          <a:lstStyle/>
          <a:p>
            <a:pPr algn="ctr" defTabSz="932560"/>
            <a:r>
              <a:rPr lang="en-US" sz="3300">
                <a:solidFill>
                  <a:schemeClr val="tx2"/>
                </a:solidFill>
              </a:rPr>
              <a:t>16.7</a:t>
            </a:r>
          </a:p>
        </p:txBody>
      </p:sp>
    </p:spTree>
    <p:extLst>
      <p:ext uri="{BB962C8B-B14F-4D97-AF65-F5344CB8AC3E}">
        <p14:creationId xmlns:p14="http://schemas.microsoft.com/office/powerpoint/2010/main" val="3248385165"/>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4400" dirty="0" smtClean="0">
                <a:solidFill>
                  <a:srgbClr val="505050"/>
                </a:solidFill>
              </a:rPr>
              <a:t>Know When Your App is Visible</a:t>
            </a:r>
            <a:br>
              <a:rPr lang="en-US" sz="4400" dirty="0" smtClean="0">
                <a:solidFill>
                  <a:srgbClr val="505050"/>
                </a:solidFill>
              </a:rPr>
            </a:br>
            <a:r>
              <a:rPr lang="en-US" sz="2900" i="1" dirty="0" smtClean="0">
                <a:solidFill>
                  <a:schemeClr val="tx2"/>
                </a:solidFill>
              </a:rPr>
              <a:t>Know </a:t>
            </a:r>
            <a:r>
              <a:rPr lang="en-US" sz="2900" i="1" dirty="0">
                <a:solidFill>
                  <a:schemeClr val="tx2"/>
                </a:solidFill>
              </a:rPr>
              <a:t>What Your </a:t>
            </a:r>
            <a:r>
              <a:rPr lang="en-US" sz="2900" i="1" dirty="0" smtClean="0">
                <a:solidFill>
                  <a:schemeClr val="tx2"/>
                </a:solidFill>
              </a:rPr>
              <a:t>Application </a:t>
            </a:r>
            <a:r>
              <a:rPr lang="en-US" sz="2900" i="1" dirty="0">
                <a:solidFill>
                  <a:schemeClr val="tx2"/>
                </a:solidFill>
              </a:rPr>
              <a:t>is Doing</a:t>
            </a:r>
            <a:endParaRPr lang="en-US" sz="2900" b="1" i="1" dirty="0">
              <a:solidFill>
                <a:schemeClr val="tx2"/>
              </a:solidFill>
            </a:endParaRPr>
          </a:p>
        </p:txBody>
      </p:sp>
      <p:sp>
        <p:nvSpPr>
          <p:cNvPr id="13" name="Text Placeholder 4"/>
          <p:cNvSpPr txBox="1">
            <a:spLocks/>
          </p:cNvSpPr>
          <p:nvPr/>
        </p:nvSpPr>
        <p:spPr>
          <a:xfrm>
            <a:off x="427037" y="2201862"/>
            <a:ext cx="11811000" cy="2971800"/>
          </a:xfrm>
          <a:prstGeom prst="rect">
            <a:avLst/>
          </a:prstGeom>
        </p:spPr>
        <p:txBody>
          <a:bodyPr vert="horz" lIns="182844" tIns="146274" rIns="182844" bIns="146274" rtlCol="0">
            <a:noAutofit/>
          </a:bodyPr>
          <a:lstStyle>
            <a:lvl1pPr marL="0" indent="0" algn="l" defTabSz="913987"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3987"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3" indent="-228496" algn="l" defTabSz="913987"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1" indent="-282447" algn="l" defTabSz="913987"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2997" indent="-293554" algn="l" defTabSz="913987"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64"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55"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50"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43" indent="-228496" algn="l" defTabSz="9139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chemeClr val="bg1"/>
              </a:buClr>
            </a:pPr>
            <a:r>
              <a:rPr lang="en-US" sz="2800" dirty="0" smtClean="0">
                <a:solidFill>
                  <a:schemeClr val="accent1"/>
                </a:solidFill>
                <a:cs typeface="Consolas" pitchFamily="49" charset="0"/>
              </a:rPr>
              <a:t>Page Visibility API</a:t>
            </a:r>
            <a:endParaRPr lang="en-US" sz="2800" dirty="0">
              <a:solidFill>
                <a:schemeClr val="accent1"/>
              </a:solidFill>
              <a:cs typeface="Consolas" pitchFamily="49" charset="0"/>
            </a:endParaRPr>
          </a:p>
          <a:p>
            <a:pPr defTabSz="932597">
              <a:buClr>
                <a:schemeClr val="bg1"/>
              </a:buClr>
            </a:pPr>
            <a:r>
              <a:rPr lang="en-US" sz="2400" dirty="0" err="1" smtClean="0">
                <a:solidFill>
                  <a:srgbClr val="505050"/>
                </a:solidFill>
                <a:latin typeface="Consolas" pitchFamily="49" charset="0"/>
                <a:cs typeface="Consolas" pitchFamily="49" charset="0"/>
              </a:rPr>
              <a:t>document.hidden</a:t>
            </a:r>
            <a:r>
              <a:rPr lang="en-US" sz="2400" dirty="0" smtClean="0">
                <a:solidFill>
                  <a:srgbClr val="505050"/>
                </a:solidFill>
                <a:latin typeface="Consolas" pitchFamily="49" charset="0"/>
                <a:cs typeface="Consolas" pitchFamily="49" charset="0"/>
              </a:rPr>
              <a:t> </a:t>
            </a:r>
            <a:r>
              <a:rPr lang="en-US" sz="2400" dirty="0" smtClean="0">
                <a:solidFill>
                  <a:srgbClr val="505050"/>
                </a:solidFill>
                <a:cs typeface="Consolas" pitchFamily="49" charset="0"/>
              </a:rPr>
              <a:t>(property)</a:t>
            </a:r>
            <a:endParaRPr lang="en-US" sz="2400" dirty="0">
              <a:solidFill>
                <a:srgbClr val="505050"/>
              </a:solidFill>
              <a:cs typeface="Consolas" pitchFamily="49" charset="0"/>
            </a:endParaRPr>
          </a:p>
          <a:p>
            <a:pPr defTabSz="932597">
              <a:buClr>
                <a:schemeClr val="bg1"/>
              </a:buClr>
            </a:pPr>
            <a:r>
              <a:rPr lang="en-US" sz="2400" dirty="0" err="1" smtClean="0">
                <a:solidFill>
                  <a:srgbClr val="505050"/>
                </a:solidFill>
                <a:latin typeface="Consolas" pitchFamily="49" charset="0"/>
                <a:cs typeface="Consolas" pitchFamily="49" charset="0"/>
              </a:rPr>
              <a:t>Visibilitychange</a:t>
            </a:r>
            <a:r>
              <a:rPr lang="en-US" sz="2400" dirty="0" smtClean="0">
                <a:solidFill>
                  <a:srgbClr val="505050"/>
                </a:solidFill>
                <a:latin typeface="Consolas" pitchFamily="49" charset="0"/>
                <a:cs typeface="Consolas" pitchFamily="49" charset="0"/>
              </a:rPr>
              <a:t> </a:t>
            </a:r>
            <a:r>
              <a:rPr lang="en-US" sz="2400" dirty="0">
                <a:solidFill>
                  <a:srgbClr val="505050"/>
                </a:solidFill>
                <a:cs typeface="Consolas" pitchFamily="49" charset="0"/>
              </a:rPr>
              <a:t>(event)</a:t>
            </a:r>
          </a:p>
        </p:txBody>
      </p:sp>
    </p:spTree>
    <p:extLst>
      <p:ext uri="{BB962C8B-B14F-4D97-AF65-F5344CB8AC3E}">
        <p14:creationId xmlns:p14="http://schemas.microsoft.com/office/powerpoint/2010/main" val="1393161609"/>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9787" y="1709981"/>
            <a:ext cx="11195743" cy="565027"/>
          </a:xfrm>
        </p:spPr>
        <p:txBody>
          <a:bodyPr>
            <a:noAutofit/>
          </a:bodyPr>
          <a:lstStyle/>
          <a:p>
            <a:r>
              <a:rPr lang="en-US" smtClean="0">
                <a:solidFill>
                  <a:schemeClr val="tx2"/>
                </a:solidFill>
              </a:rPr>
              <a:t>Six Principles to Remember</a:t>
            </a:r>
            <a:endParaRPr lang="en-US">
              <a:solidFill>
                <a:schemeClr val="tx2"/>
              </a:solidFill>
            </a:endParaRPr>
          </a:p>
        </p:txBody>
      </p:sp>
      <p:sp>
        <p:nvSpPr>
          <p:cNvPr id="8" name="Text Placeholder 7"/>
          <p:cNvSpPr>
            <a:spLocks noGrp="1"/>
          </p:cNvSpPr>
          <p:nvPr>
            <p:ph type="body" sz="quarter" idx="10"/>
          </p:nvPr>
        </p:nvSpPr>
        <p:spPr>
          <a:xfrm>
            <a:off x="559790" y="2365601"/>
            <a:ext cx="11375536" cy="3013475"/>
          </a:xfrm>
        </p:spPr>
        <p:txBody>
          <a:bodyPr>
            <a:noAutofit/>
          </a:bodyPr>
          <a:lstStyle/>
          <a:p>
            <a:pPr marL="524584" indent="-524584">
              <a:buFont typeface="+mj-lt"/>
              <a:buAutoNum type="arabicParenR"/>
            </a:pPr>
            <a:r>
              <a:rPr lang="en-US" sz="3200" dirty="0">
                <a:solidFill>
                  <a:srgbClr val="505050"/>
                </a:solidFill>
              </a:rPr>
              <a:t>Quickly Respond to Network Requests</a:t>
            </a:r>
          </a:p>
          <a:p>
            <a:pPr marL="524584" indent="-524584">
              <a:buFont typeface="+mj-lt"/>
              <a:buAutoNum type="arabicParenR"/>
            </a:pPr>
            <a:r>
              <a:rPr lang="en-US" sz="3200" dirty="0">
                <a:solidFill>
                  <a:srgbClr val="505050"/>
                </a:solidFill>
              </a:rPr>
              <a:t>Minimize Bytes Downloaded</a:t>
            </a:r>
          </a:p>
          <a:p>
            <a:pPr marL="524584" indent="-524584">
              <a:buFont typeface="+mj-lt"/>
              <a:buAutoNum type="arabicParenR"/>
            </a:pPr>
            <a:r>
              <a:rPr lang="en-US" sz="3200" dirty="0">
                <a:solidFill>
                  <a:srgbClr val="505050"/>
                </a:solidFill>
              </a:rPr>
              <a:t>Efficiently Structure Markup</a:t>
            </a:r>
          </a:p>
          <a:p>
            <a:pPr marL="524584" indent="-524584">
              <a:buFont typeface="+mj-lt"/>
              <a:buAutoNum type="arabicParenR"/>
            </a:pPr>
            <a:r>
              <a:rPr lang="en-US" sz="3200" dirty="0">
                <a:solidFill>
                  <a:srgbClr val="505050"/>
                </a:solidFill>
              </a:rPr>
              <a:t>Optimize Media Usage</a:t>
            </a:r>
          </a:p>
          <a:p>
            <a:pPr marL="524584" indent="-524584">
              <a:buFont typeface="+mj-lt"/>
              <a:buAutoNum type="arabicParenR"/>
            </a:pPr>
            <a:r>
              <a:rPr lang="en-US" sz="3200" dirty="0">
                <a:solidFill>
                  <a:srgbClr val="505050"/>
                </a:solidFill>
              </a:rPr>
              <a:t>Write Fast JavaScript</a:t>
            </a:r>
          </a:p>
          <a:p>
            <a:pPr marL="524584" indent="-524584">
              <a:buFont typeface="+mj-lt"/>
              <a:buAutoNum type="arabicParenR"/>
            </a:pPr>
            <a:r>
              <a:rPr lang="en-US" sz="3200" dirty="0">
                <a:solidFill>
                  <a:srgbClr val="505050"/>
                </a:solidFill>
              </a:rPr>
              <a:t>Know What Your Application is Doing</a:t>
            </a:r>
          </a:p>
        </p:txBody>
      </p:sp>
    </p:spTree>
    <p:extLst>
      <p:ext uri="{BB962C8B-B14F-4D97-AF65-F5344CB8AC3E}">
        <p14:creationId xmlns:p14="http://schemas.microsoft.com/office/powerpoint/2010/main" val="2812973832"/>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464" y="1398905"/>
            <a:ext cx="7439502" cy="430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25997" y="6447473"/>
            <a:ext cx="11739981" cy="313904"/>
          </a:xfrm>
          <a:prstGeom prst="rect">
            <a:avLst/>
          </a:prstGeom>
          <a:noFill/>
        </p:spPr>
        <p:txBody>
          <a:bodyPr wrap="square" lIns="0" tIns="0" rIns="0" bIns="0" rtlCol="0">
            <a:spAutoFit/>
          </a:bodyPr>
          <a:lstStyle/>
          <a:p>
            <a:r>
              <a:rPr lang="en-US" sz="1000">
                <a:gradFill>
                  <a:gsLst>
                    <a:gs pos="0">
                      <a:schemeClr val="tx1"/>
                    </a:gs>
                    <a:gs pos="100000">
                      <a:schemeClr val="tx1"/>
                    </a:gs>
                  </a:gsLst>
                  <a:lin ang="5400000" scaled="0"/>
                </a:gradFill>
              </a:rPr>
              <a:t>Windows Performance Toolkit: </a:t>
            </a:r>
            <a:r>
              <a:rPr lang="en-US" sz="1000">
                <a:gradFill>
                  <a:gsLst>
                    <a:gs pos="0">
                      <a:schemeClr val="tx1"/>
                    </a:gs>
                    <a:gs pos="100000">
                      <a:schemeClr val="tx1"/>
                    </a:gs>
                  </a:gsLst>
                  <a:lin ang="5400000" scaled="0"/>
                </a:gradFill>
                <a:hlinkClick r:id="rId4"/>
              </a:rPr>
              <a:t>http://msdn.microsoft.com/en-us/performance/default.aspx</a:t>
            </a:r>
            <a:endParaRPr lang="en-US" sz="1000">
              <a:gradFill>
                <a:gsLst>
                  <a:gs pos="0">
                    <a:schemeClr val="tx1"/>
                  </a:gs>
                  <a:gs pos="100000">
                    <a:schemeClr val="tx1"/>
                  </a:gs>
                </a:gsLst>
                <a:lin ang="5400000" scaled="0"/>
              </a:gradFill>
            </a:endParaRPr>
          </a:p>
          <a:p>
            <a:r>
              <a:rPr lang="en-US" sz="1000">
                <a:gradFill>
                  <a:gsLst>
                    <a:gs pos="0">
                      <a:schemeClr val="tx1"/>
                    </a:gs>
                    <a:gs pos="100000">
                      <a:schemeClr val="tx1"/>
                    </a:gs>
                  </a:gsLst>
                  <a:lin ang="5400000" scaled="0"/>
                </a:gradFill>
              </a:rPr>
              <a:t>Measuring Browser Performance: </a:t>
            </a:r>
            <a:r>
              <a:rPr lang="en-US" sz="1000">
                <a:gradFill>
                  <a:gsLst>
                    <a:gs pos="0">
                      <a:schemeClr val="tx1"/>
                    </a:gs>
                    <a:gs pos="100000">
                      <a:schemeClr val="tx1"/>
                    </a:gs>
                  </a:gsLst>
                  <a:lin ang="5400000" scaled="0"/>
                </a:gradFill>
                <a:hlinkClick r:id="rId5"/>
              </a:rPr>
              <a:t>http://blogs.msdn.com/b/ie/archive/2010/06/21/measuring-browser-performance-with-the-windows-performance-tools.aspx?utm_medium=Twitter&amp;utm_source=Shared</a:t>
            </a:r>
            <a:endParaRPr lang="en-US" sz="100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551050551"/>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2457327"/>
            <a:ext cx="26765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694237" y="2457327"/>
            <a:ext cx="2552700" cy="2449904"/>
            <a:chOff x="4922837" y="1973895"/>
            <a:chExt cx="3086100" cy="3035230"/>
          </a:xfrm>
        </p:grpSpPr>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837" y="1973895"/>
              <a:ext cx="3086100" cy="303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363729" y="2477098"/>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1</a:t>
              </a:r>
              <a:endParaRPr lang="en-US" sz="1400" spc="-102" dirty="0">
                <a:solidFill>
                  <a:sysClr val="windowText" lastClr="000000"/>
                </a:solidFill>
                <a:latin typeface="+mj-lt"/>
                <a:ea typeface="Segoe UI" pitchFamily="34" charset="0"/>
                <a:cs typeface="Segoe UI" pitchFamily="34" charset="0"/>
              </a:endParaRPr>
            </a:p>
          </p:txBody>
        </p:sp>
        <p:sp>
          <p:nvSpPr>
            <p:cNvPr id="13" name="Rectangle 12"/>
            <p:cNvSpPr/>
            <p:nvPr/>
          </p:nvSpPr>
          <p:spPr bwMode="auto">
            <a:xfrm>
              <a:off x="6465887" y="2477098"/>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2</a:t>
              </a:r>
              <a:endParaRPr lang="en-US" sz="1400" spc="-102" dirty="0">
                <a:solidFill>
                  <a:sysClr val="windowText" lastClr="000000"/>
                </a:solidFill>
                <a:latin typeface="+mj-lt"/>
                <a:ea typeface="Segoe UI" pitchFamily="34" charset="0"/>
                <a:cs typeface="Segoe UI" pitchFamily="34" charset="0"/>
              </a:endParaRPr>
            </a:p>
          </p:txBody>
        </p:sp>
        <p:sp>
          <p:nvSpPr>
            <p:cNvPr id="14" name="Rectangle 13"/>
            <p:cNvSpPr/>
            <p:nvPr/>
          </p:nvSpPr>
          <p:spPr bwMode="auto">
            <a:xfrm>
              <a:off x="5363729" y="3554206"/>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3</a:t>
              </a:r>
              <a:endParaRPr lang="en-US" sz="1400" spc="-102" dirty="0">
                <a:solidFill>
                  <a:sysClr val="windowText" lastClr="000000"/>
                </a:solidFill>
                <a:latin typeface="+mj-lt"/>
                <a:ea typeface="Segoe UI" pitchFamily="34" charset="0"/>
                <a:cs typeface="Segoe UI" pitchFamily="34" charset="0"/>
              </a:endParaRPr>
            </a:p>
          </p:txBody>
        </p:sp>
        <p:sp>
          <p:nvSpPr>
            <p:cNvPr id="15" name="Rectangle 14"/>
            <p:cNvSpPr/>
            <p:nvPr/>
          </p:nvSpPr>
          <p:spPr bwMode="auto">
            <a:xfrm>
              <a:off x="6465887" y="3554206"/>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4</a:t>
              </a:r>
              <a:endParaRPr lang="en-US" sz="1400" spc="-102" dirty="0">
                <a:solidFill>
                  <a:sysClr val="windowText" lastClr="000000"/>
                </a:solidFill>
                <a:latin typeface="+mj-lt"/>
                <a:ea typeface="Segoe UI" pitchFamily="34" charset="0"/>
                <a:cs typeface="Segoe UI" pitchFamily="34" charset="0"/>
              </a:endParaRPr>
            </a:p>
          </p:txBody>
        </p:sp>
      </p:grpSp>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037" y="2426897"/>
            <a:ext cx="2552700" cy="244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8656637" y="2659062"/>
            <a:ext cx="2011680" cy="197510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3600" spc="-102" dirty="0" smtClean="0">
                <a:solidFill>
                  <a:srgbClr val="505050"/>
                </a:solidFill>
                <a:latin typeface="+mj-lt"/>
                <a:ea typeface="Segoe UI" pitchFamily="34" charset="0"/>
                <a:cs typeface="Segoe UI" pitchFamily="34" charset="0"/>
              </a:rPr>
              <a:t>GPU</a:t>
            </a:r>
            <a:endParaRPr lang="en-US" sz="3600" spc="-102" dirty="0">
              <a:solidFill>
                <a:srgbClr val="505050"/>
              </a:solidFill>
              <a:latin typeface="+mj-lt"/>
              <a:ea typeface="Segoe UI" pitchFamily="34" charset="0"/>
              <a:cs typeface="Segoe UI" pitchFamily="34" charset="0"/>
            </a:endParaRPr>
          </a:p>
        </p:txBody>
      </p:sp>
    </p:spTree>
    <p:extLst>
      <p:ext uri="{BB962C8B-B14F-4D97-AF65-F5344CB8AC3E}">
        <p14:creationId xmlns:p14="http://schemas.microsoft.com/office/powerpoint/2010/main" val="1967718778"/>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449262"/>
            <a:ext cx="103632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187000"/>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037" y="982662"/>
            <a:ext cx="2895600" cy="5293757"/>
          </a:xfrm>
        </p:spPr>
        <p:txBody>
          <a:bodyPr/>
          <a:lstStyle/>
          <a:p>
            <a:r>
              <a:rPr lang="en-US" sz="34400" dirty="0" smtClean="0">
                <a:solidFill>
                  <a:schemeClr val="tx2"/>
                </a:solidFill>
              </a:rPr>
              <a:t>?</a:t>
            </a:r>
            <a:endParaRPr lang="en-US" sz="16600" dirty="0">
              <a:solidFill>
                <a:srgbClr val="505050"/>
              </a:solidFill>
            </a:endParaRPr>
          </a:p>
        </p:txBody>
      </p:sp>
    </p:spTree>
    <p:extLst>
      <p:ext uri="{BB962C8B-B14F-4D97-AF65-F5344CB8AC3E}">
        <p14:creationId xmlns:p14="http://schemas.microsoft.com/office/powerpoint/2010/main" val="5844227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592181" y="1211262"/>
            <a:ext cx="1413604" cy="4041281"/>
          </a:xfrm>
          <a:prstGeom prst="rect">
            <a:avLst/>
          </a:prstGeom>
          <a:solidFill>
            <a:schemeClr val="accent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1368920002"/>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bg1"/>
                          </a:solidFill>
                          <a:effectLst/>
                          <a:latin typeface="+mj-lt"/>
                        </a:rPr>
                        <a:t>Number</a:t>
                      </a:r>
                    </a:p>
                    <a:p>
                      <a:pPr algn="ctr" fontAlgn="b"/>
                      <a:r>
                        <a:rPr lang="en-US" sz="2400" b="0" u="none" strike="noStrike" dirty="0" smtClean="0">
                          <a:solidFill>
                            <a:schemeClr val="bg1"/>
                          </a:solidFill>
                          <a:effectLst/>
                          <a:latin typeface="+mj-lt"/>
                        </a:rPr>
                        <a:t>Elements</a:t>
                      </a:r>
                      <a:endParaRPr lang="en-US" sz="2400" b="0" i="0" u="none" strike="noStrike" dirty="0">
                        <a:solidFill>
                          <a:schemeClr val="bg1"/>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a:solidFill>
                    <a:srgbClr val="F3AF35"/>
                  </a:solidFill>
                </a:rPr>
                <a:t>j</a:t>
              </a:r>
              <a:r>
                <a:rPr lang="en-US" sz="1200" dirty="0" smtClean="0">
                  <a:solidFill>
                    <a:srgbClr val="F3AF35"/>
                  </a:solidFill>
                </a:rPr>
                <a:t>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3077449656"/>
      </p:ext>
    </p:extLst>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7" y="2085717"/>
            <a:ext cx="11506200" cy="2554545"/>
          </a:xfrm>
        </p:spPr>
        <p:txBody>
          <a:bodyPr/>
          <a:lstStyle/>
          <a:p>
            <a:r>
              <a:rPr lang="en-US" sz="16600" dirty="0" smtClean="0">
                <a:solidFill>
                  <a:schemeClr val="tx2"/>
                </a:solidFill>
                <a:latin typeface="Wingdings" pitchFamily="2" charset="2"/>
              </a:rPr>
              <a:t>«««««</a:t>
            </a:r>
            <a:endParaRPr lang="en-US" sz="16600" dirty="0">
              <a:solidFill>
                <a:schemeClr val="tx2"/>
              </a:solidFill>
              <a:latin typeface="Wingdings" pitchFamily="2" charset="2"/>
            </a:endParaRPr>
          </a:p>
        </p:txBody>
      </p:sp>
    </p:spTree>
    <p:extLst>
      <p:ext uri="{BB962C8B-B14F-4D97-AF65-F5344CB8AC3E}">
        <p14:creationId xmlns:p14="http://schemas.microsoft.com/office/powerpoint/2010/main" val="1470781802"/>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marL="571500" indent="-571500">
              <a:buFont typeface="Arial" pitchFamily="34" charset="0"/>
              <a:buChar char="•"/>
            </a:pPr>
            <a:r>
              <a:rPr lang="en-US" sz="2800" dirty="0" smtClean="0"/>
              <a:t>Develop: </a:t>
            </a:r>
            <a:r>
              <a:rPr lang="en-US" sz="2800" u="sng" dirty="0" smtClean="0">
                <a:hlinkClick r:id="rId2"/>
              </a:rPr>
              <a:t>http</a:t>
            </a:r>
            <a:r>
              <a:rPr lang="en-US" sz="2800" u="sng" dirty="0">
                <a:hlinkClick r:id="rId2"/>
              </a:rPr>
              <a:t>://msdn.microsoft.com/en-US/windows/apps/br229512</a:t>
            </a:r>
            <a:r>
              <a:rPr lang="en-US" sz="2800" dirty="0"/>
              <a:t> </a:t>
            </a:r>
            <a:endParaRPr lang="en-US" sz="2800" dirty="0" smtClean="0"/>
          </a:p>
          <a:p>
            <a:pPr marL="571500" indent="-571500">
              <a:buFont typeface="Arial" pitchFamily="34" charset="0"/>
              <a:buChar char="•"/>
            </a:pPr>
            <a:r>
              <a:rPr lang="en-US" sz="2800" dirty="0" smtClean="0"/>
              <a:t>Design: </a:t>
            </a:r>
            <a:r>
              <a:rPr lang="en-US" sz="2800" u="sng" dirty="0">
                <a:hlinkClick r:id="rId3"/>
              </a:rPr>
              <a:t>http://design.windows.com/</a:t>
            </a:r>
            <a:r>
              <a:rPr lang="en-US" sz="2800" dirty="0"/>
              <a:t> </a:t>
            </a:r>
            <a:endParaRPr lang="en-US" sz="2800" dirty="0" smtClean="0"/>
          </a:p>
          <a:p>
            <a:pPr marL="571500" indent="-571500">
              <a:buFont typeface="Arial" pitchFamily="34" charset="0"/>
              <a:buChar char="•"/>
            </a:pPr>
            <a:r>
              <a:rPr lang="en-US" sz="2800" dirty="0" smtClean="0"/>
              <a:t>Samples: </a:t>
            </a:r>
            <a:r>
              <a:rPr lang="en-US" sz="2800" u="sng" dirty="0" smtClean="0">
                <a:hlinkClick r:id="rId4"/>
              </a:rPr>
              <a:t>http</a:t>
            </a:r>
            <a:r>
              <a:rPr lang="en-US" sz="2800" u="sng" dirty="0">
                <a:hlinkClick r:id="rId4"/>
              </a:rPr>
              <a:t>://code.msdn.microsoft.com/windowsapps/Windows-8-Modern-Style-App-Samples</a:t>
            </a:r>
            <a:endParaRPr lang="en-US" sz="2800" dirty="0" smtClean="0"/>
          </a:p>
          <a:p>
            <a:pPr marL="571500" indent="-571500">
              <a:buFont typeface="Arial" pitchFamily="34" charset="0"/>
              <a:buChar char="•"/>
            </a:pPr>
            <a:r>
              <a:rPr lang="en-US" sz="2800" dirty="0"/>
              <a:t>Videos: </a:t>
            </a:r>
            <a:r>
              <a:rPr lang="en-US" sz="2800" u="sng" dirty="0">
                <a:hlinkClick r:id="rId5"/>
              </a:rPr>
              <a:t>http://channel9.msdn.com/Windows</a:t>
            </a:r>
            <a:endParaRPr lang="en-US" sz="2800" u="sng" dirty="0"/>
          </a:p>
          <a:p>
            <a:pPr marL="571500" indent="-571500">
              <a:buFont typeface="Arial" pitchFamily="34" charset="0"/>
              <a:buChar char="•"/>
            </a:pPr>
            <a:endParaRPr lang="en-US"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pPr defTabSz="932503"/>
            <a:r>
              <a:rPr lang="en-US" sz="2400" dirty="0" smtClean="0">
                <a:gradFill>
                  <a:gsLst>
                    <a:gs pos="0">
                      <a:srgbClr val="FFFFFF"/>
                    </a:gs>
                    <a:gs pos="100000">
                      <a:srgbClr val="FFFFFF"/>
                    </a:gs>
                  </a:gsLst>
                  <a:lin ang="5400000" scaled="0"/>
                </a:gradFill>
              </a:rPr>
              <a:t>Please submit session evals by using the Build Windows 8 app</a:t>
            </a:r>
          </a:p>
          <a:p>
            <a:pPr defTabSz="932503"/>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6"/>
              </a:rPr>
              <a:t>http://aka.ms/BuildSessions</a:t>
            </a:r>
            <a:endParaRPr lang="en-US" sz="2400" dirty="0">
              <a:solidFill>
                <a:srgbClr val="FFFFFF"/>
              </a:solidFill>
            </a:endParaRPr>
          </a:p>
        </p:txBody>
      </p:sp>
    </p:spTree>
    <p:extLst>
      <p:ext uri="{BB962C8B-B14F-4D97-AF65-F5344CB8AC3E}">
        <p14:creationId xmlns:p14="http://schemas.microsoft.com/office/powerpoint/2010/main" val="26695248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694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075237" y="1211262"/>
            <a:ext cx="1413604" cy="4041281"/>
          </a:xfrm>
          <a:prstGeom prst="rect">
            <a:avLst/>
          </a:prstGeom>
          <a:solidFill>
            <a:schemeClr val="accent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2285658241"/>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bg1"/>
                          </a:solidFill>
                          <a:effectLst/>
                          <a:latin typeface="+mj-lt"/>
                        </a:rPr>
                        <a:t>CSS</a:t>
                      </a:r>
                    </a:p>
                    <a:p>
                      <a:pPr algn="ctr" fontAlgn="b"/>
                      <a:r>
                        <a:rPr lang="en-US" sz="2400" b="0" u="none" strike="noStrike" dirty="0" smtClean="0">
                          <a:solidFill>
                            <a:schemeClr val="bg1"/>
                          </a:solidFill>
                          <a:effectLst/>
                          <a:latin typeface="+mj-lt"/>
                        </a:rPr>
                        <a:t>Rules</a:t>
                      </a:r>
                      <a:endParaRPr lang="en-US" sz="2400" b="0" i="0" u="none" strike="noStrike" dirty="0">
                        <a:solidFill>
                          <a:schemeClr val="bg1"/>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a:solidFill>
                    <a:srgbClr val="F3AF35"/>
                  </a:solidFill>
                </a:rPr>
                <a:t>j</a:t>
              </a:r>
              <a:r>
                <a:rPr lang="en-US" sz="1200" dirty="0" smtClean="0">
                  <a:solidFill>
                    <a:srgbClr val="F3AF35"/>
                  </a:solidFill>
                </a:rPr>
                <a:t>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15178717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23037" y="1211262"/>
            <a:ext cx="1413604" cy="4041281"/>
          </a:xfrm>
          <a:prstGeom prst="rect">
            <a:avLst/>
          </a:prstGeom>
          <a:solidFill>
            <a:schemeClr val="accent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2290718983"/>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bg1"/>
                          </a:solidFill>
                          <a:effectLst/>
                          <a:latin typeface="+mj-lt"/>
                        </a:rPr>
                        <a:t>Image</a:t>
                      </a:r>
                    </a:p>
                    <a:p>
                      <a:pPr algn="ctr" fontAlgn="b"/>
                      <a:r>
                        <a:rPr lang="en-US" sz="2400" b="0" i="0" u="none" strike="noStrike" dirty="0" smtClean="0">
                          <a:solidFill>
                            <a:schemeClr val="bg1"/>
                          </a:solidFill>
                          <a:effectLst/>
                          <a:latin typeface="+mj-lt"/>
                        </a:rPr>
                        <a:t>Files</a:t>
                      </a:r>
                      <a:endParaRPr lang="en-US" sz="2400" b="0" i="0" u="none" strike="noStrike" dirty="0">
                        <a:solidFill>
                          <a:schemeClr val="bg1"/>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smtClean="0">
                  <a:solidFill>
                    <a:srgbClr val="F3AF35"/>
                  </a:solidFill>
                </a:rPr>
                <a:t>jQuery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11632732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950441" y="1211262"/>
            <a:ext cx="1413604" cy="4041281"/>
          </a:xfrm>
          <a:prstGeom prst="rect">
            <a:avLst/>
          </a:prstGeom>
          <a:solidFill>
            <a:schemeClr val="accent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3242653064"/>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bg1"/>
                          </a:solidFill>
                          <a:effectLst/>
                          <a:latin typeface="+mj-lt"/>
                        </a:rPr>
                        <a:t>Script</a:t>
                      </a:r>
                    </a:p>
                    <a:p>
                      <a:pPr algn="ctr" fontAlgn="b"/>
                      <a:r>
                        <a:rPr lang="en-US" sz="2400" b="0" i="0" u="none" strike="noStrike" dirty="0" smtClean="0">
                          <a:solidFill>
                            <a:schemeClr val="bg1"/>
                          </a:solidFill>
                          <a:effectLst/>
                          <a:latin typeface="+mj-lt"/>
                        </a:rPr>
                        <a:t>Lines (F)</a:t>
                      </a:r>
                      <a:endParaRPr lang="en-US" sz="2400" b="0" i="0" u="none" strike="noStrike" dirty="0">
                        <a:solidFill>
                          <a:schemeClr val="bg1"/>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a:solidFill>
                    <a:srgbClr val="F3AF35"/>
                  </a:solidFill>
                </a:rPr>
                <a:t>j</a:t>
              </a:r>
              <a:r>
                <a:rPr lang="en-US" sz="1200" dirty="0" smtClean="0">
                  <a:solidFill>
                    <a:srgbClr val="F3AF35"/>
                  </a:solidFill>
                </a:rPr>
                <a:t>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787084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9453893" y="1211262"/>
            <a:ext cx="1413604" cy="4041281"/>
          </a:xfrm>
          <a:prstGeom prst="rect">
            <a:avLst/>
          </a:prstGeom>
          <a:solidFill>
            <a:schemeClr val="accent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540781149"/>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bg1"/>
                          </a:solidFill>
                          <a:effectLst/>
                          <a:latin typeface="+mj-lt"/>
                        </a:rPr>
                        <a:t>Script</a:t>
                      </a:r>
                    </a:p>
                    <a:p>
                      <a:pPr algn="ctr" fontAlgn="b"/>
                      <a:r>
                        <a:rPr lang="en-US" sz="2400" b="0" u="none" strike="noStrike" dirty="0" smtClean="0">
                          <a:solidFill>
                            <a:schemeClr val="bg1"/>
                          </a:solidFill>
                          <a:effectLst/>
                          <a:latin typeface="+mj-lt"/>
                        </a:rPr>
                        <a:t>Libraries</a:t>
                      </a:r>
                      <a:endParaRPr lang="en-US" sz="2400" b="0" i="0" u="none" strike="noStrike" dirty="0">
                        <a:solidFill>
                          <a:schemeClr val="bg1"/>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a:solidFill>
                    <a:srgbClr val="F3AF35"/>
                  </a:solidFill>
                </a:rPr>
                <a:t>j</a:t>
              </a:r>
              <a:r>
                <a:rPr lang="en-US" sz="1200" dirty="0" smtClean="0">
                  <a:solidFill>
                    <a:srgbClr val="F3AF35"/>
                  </a:solidFill>
                </a:rPr>
                <a:t>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185846433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8"/>
            <a:ext cx="11375536" cy="830997"/>
          </a:xfrm>
        </p:spPr>
        <p:txBody>
          <a:bodyPr/>
          <a:lstStyle/>
          <a:p>
            <a:r>
              <a:rPr lang="en-US" sz="5400">
                <a:solidFill>
                  <a:schemeClr val="tx2"/>
                </a:solidFill>
              </a:rPr>
              <a:t>Which is the fastest website?</a:t>
            </a:r>
          </a:p>
        </p:txBody>
      </p:sp>
    </p:spTree>
    <p:extLst>
      <p:ext uri="{BB962C8B-B14F-4D97-AF65-F5344CB8AC3E}">
        <p14:creationId xmlns:p14="http://schemas.microsoft.com/office/powerpoint/2010/main" val="30255842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926370675"/>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smtClean="0">
                  <a:solidFill>
                    <a:srgbClr val="F3AF35"/>
                  </a:solidFill>
                </a:rPr>
                <a:t>jQuery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333383117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009109" y="4411662"/>
            <a:ext cx="9796275" cy="5111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2176465969"/>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bg1"/>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smtClean="0">
                  <a:solidFill>
                    <a:srgbClr val="F3AF35"/>
                  </a:solidFill>
                </a:rPr>
                <a:t>jQuery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17765002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8"/>
            <a:ext cx="11375536" cy="830997"/>
          </a:xfrm>
        </p:spPr>
        <p:txBody>
          <a:bodyPr/>
          <a:lstStyle/>
          <a:p>
            <a:r>
              <a:rPr lang="en-US" sz="5400">
                <a:solidFill>
                  <a:schemeClr val="tx2"/>
                </a:solidFill>
              </a:rPr>
              <a:t>Which is the slowest website?</a:t>
            </a:r>
          </a:p>
        </p:txBody>
      </p:sp>
    </p:spTree>
    <p:extLst>
      <p:ext uri="{BB962C8B-B14F-4D97-AF65-F5344CB8AC3E}">
        <p14:creationId xmlns:p14="http://schemas.microsoft.com/office/powerpoint/2010/main" val="27896850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5050"/>
                </a:solidFill>
              </a:rPr>
              <a:t>Windows 8</a:t>
            </a:r>
            <a:br>
              <a:rPr lang="en-US" dirty="0">
                <a:solidFill>
                  <a:srgbClr val="505050"/>
                </a:solidFill>
              </a:rPr>
            </a:br>
            <a:endParaRPr lang="en-US" dirty="0">
              <a:solidFill>
                <a:srgbClr val="505050"/>
              </a:solidFill>
            </a:endParaRPr>
          </a:p>
        </p:txBody>
      </p:sp>
      <p:sp>
        <p:nvSpPr>
          <p:cNvPr id="4" name="Rectangle 3"/>
          <p:cNvSpPr/>
          <p:nvPr/>
        </p:nvSpPr>
        <p:spPr>
          <a:xfrm>
            <a:off x="1488216" y="5887610"/>
            <a:ext cx="9530211" cy="658308"/>
          </a:xfrm>
          <a:prstGeom prst="rect">
            <a:avLst/>
          </a:prstGeom>
          <a:solidFill>
            <a:schemeClr val="bg2">
              <a:lumMod val="95000"/>
            </a:schemeClr>
          </a:solidFill>
          <a:ln>
            <a:noFill/>
          </a:ln>
          <a:effectLst/>
        </p:spPr>
        <p:style>
          <a:lnRef idx="1">
            <a:schemeClr val="accent3"/>
          </a:lnRef>
          <a:fillRef idx="2">
            <a:schemeClr val="accent3"/>
          </a:fillRef>
          <a:effectRef idx="1">
            <a:schemeClr val="accent3"/>
          </a:effectRef>
          <a:fontRef idx="minor">
            <a:schemeClr val="dk1"/>
          </a:fontRef>
        </p:style>
        <p:txBody>
          <a:bodyPr lIns="124147" tIns="62073" rIns="124147" bIns="62073" rtlCol="0" anchor="ctr"/>
          <a:lstStyle/>
          <a:p>
            <a:pPr algn="ctr"/>
            <a:r>
              <a:rPr lang="en-US" sz="2900" dirty="0">
                <a:solidFill>
                  <a:srgbClr val="505050"/>
                </a:solidFill>
                <a:latin typeface="+mj-lt"/>
              </a:rPr>
              <a:t>Windows Core OS Services</a:t>
            </a:r>
          </a:p>
        </p:txBody>
      </p:sp>
      <p:sp>
        <p:nvSpPr>
          <p:cNvPr id="5" name="Rectangle 4"/>
          <p:cNvSpPr/>
          <p:nvPr/>
        </p:nvSpPr>
        <p:spPr>
          <a:xfrm>
            <a:off x="5643970" y="3034267"/>
            <a:ext cx="2330521" cy="800349"/>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JavaScript</a:t>
            </a:r>
          </a:p>
          <a:p>
            <a:pPr algn="ctr"/>
            <a:r>
              <a:rPr lang="en-US" sz="2400" dirty="0">
                <a:solidFill>
                  <a:srgbClr val="505050"/>
                </a:solidFill>
                <a:latin typeface="+mj-lt"/>
              </a:rPr>
              <a:t>(Chakra)</a:t>
            </a:r>
          </a:p>
        </p:txBody>
      </p:sp>
      <p:sp>
        <p:nvSpPr>
          <p:cNvPr id="6" name="Rectangle 5"/>
          <p:cNvSpPr/>
          <p:nvPr/>
        </p:nvSpPr>
        <p:spPr>
          <a:xfrm>
            <a:off x="1488086" y="3034375"/>
            <a:ext cx="2090218" cy="80152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C++</a:t>
            </a:r>
          </a:p>
        </p:txBody>
      </p:sp>
      <p:sp>
        <p:nvSpPr>
          <p:cNvPr id="7" name="Rectangle 6"/>
          <p:cNvSpPr/>
          <p:nvPr/>
        </p:nvSpPr>
        <p:spPr>
          <a:xfrm>
            <a:off x="3655470" y="3034375"/>
            <a:ext cx="1915074" cy="80152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VB</a:t>
            </a:r>
          </a:p>
        </p:txBody>
      </p:sp>
      <p:sp>
        <p:nvSpPr>
          <p:cNvPr id="8" name="Rectangle 7"/>
          <p:cNvSpPr/>
          <p:nvPr/>
        </p:nvSpPr>
        <p:spPr>
          <a:xfrm>
            <a:off x="1488216" y="1485307"/>
            <a:ext cx="6481346"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smtClean="0">
                <a:solidFill>
                  <a:srgbClr val="505050"/>
                </a:solidFill>
                <a:latin typeface="+mj-lt"/>
              </a:rPr>
              <a:t>Windows Store Apps</a:t>
            </a:r>
            <a:endParaRPr lang="en-US" sz="3200" dirty="0">
              <a:solidFill>
                <a:srgbClr val="505050"/>
              </a:solidFill>
              <a:latin typeface="+mj-lt"/>
            </a:endParaRPr>
          </a:p>
        </p:txBody>
      </p:sp>
      <p:sp>
        <p:nvSpPr>
          <p:cNvPr id="9" name="Rectangle 8"/>
          <p:cNvSpPr/>
          <p:nvPr/>
        </p:nvSpPr>
        <p:spPr>
          <a:xfrm>
            <a:off x="1488085" y="3915659"/>
            <a:ext cx="6481478" cy="1886624"/>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0" name="Rectangle 9"/>
          <p:cNvSpPr/>
          <p:nvPr/>
        </p:nvSpPr>
        <p:spPr>
          <a:xfrm>
            <a:off x="1605732" y="4448561"/>
            <a:ext cx="2077589" cy="635944"/>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Communication</a:t>
            </a:r>
          </a:p>
          <a:p>
            <a:pPr algn="ctr"/>
            <a:r>
              <a:rPr lang="en-US" dirty="0" smtClean="0">
                <a:solidFill>
                  <a:srgbClr val="505050"/>
                </a:solidFill>
                <a:latin typeface="+mj-lt"/>
              </a:rPr>
              <a:t> &amp; Data</a:t>
            </a:r>
            <a:endParaRPr lang="en-US" dirty="0">
              <a:solidFill>
                <a:srgbClr val="505050"/>
              </a:solidFill>
              <a:latin typeface="+mj-lt"/>
            </a:endParaRPr>
          </a:p>
        </p:txBody>
      </p:sp>
      <p:sp>
        <p:nvSpPr>
          <p:cNvPr id="11" name="Rectangle 10"/>
          <p:cNvSpPr/>
          <p:nvPr/>
        </p:nvSpPr>
        <p:spPr>
          <a:xfrm>
            <a:off x="1605732" y="5202707"/>
            <a:ext cx="6246610" cy="485511"/>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Application Model</a:t>
            </a:r>
            <a:endParaRPr lang="en-US" dirty="0">
              <a:solidFill>
                <a:srgbClr val="505050"/>
              </a:solidFill>
              <a:latin typeface="+mj-lt"/>
            </a:endParaRPr>
          </a:p>
        </p:txBody>
      </p:sp>
      <p:sp>
        <p:nvSpPr>
          <p:cNvPr id="12" name="Rectangle 11"/>
          <p:cNvSpPr/>
          <p:nvPr/>
        </p:nvSpPr>
        <p:spPr>
          <a:xfrm>
            <a:off x="5893086" y="4448562"/>
            <a:ext cx="1959255" cy="635945"/>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Devices &amp; Printing</a:t>
            </a:r>
            <a:endParaRPr lang="en-US" dirty="0">
              <a:solidFill>
                <a:srgbClr val="505050"/>
              </a:solidFill>
              <a:latin typeface="+mj-lt"/>
            </a:endParaRPr>
          </a:p>
        </p:txBody>
      </p:sp>
      <p:sp>
        <p:nvSpPr>
          <p:cNvPr id="13" name="Rectangle 12"/>
          <p:cNvSpPr/>
          <p:nvPr/>
        </p:nvSpPr>
        <p:spPr>
          <a:xfrm>
            <a:off x="2623078" y="3918056"/>
            <a:ext cx="4025111" cy="470856"/>
          </a:xfrm>
          <a:prstGeom prst="rect">
            <a:avLst/>
          </a:prstGeom>
        </p:spPr>
        <p:txBody>
          <a:bodyPr wrap="square" lIns="93260" tIns="46631" rIns="93260" bIns="46631">
            <a:spAutoFit/>
          </a:bodyPr>
          <a:lstStyle/>
          <a:p>
            <a:pPr algn="ctr"/>
            <a:r>
              <a:rPr lang="en-US" sz="2400" dirty="0">
                <a:solidFill>
                  <a:srgbClr val="505050"/>
                </a:solidFill>
                <a:latin typeface="+mj-lt"/>
              </a:rPr>
              <a:t>WinRT APIs</a:t>
            </a:r>
          </a:p>
        </p:txBody>
      </p:sp>
      <p:sp>
        <p:nvSpPr>
          <p:cNvPr id="14" name="Rectangle 13"/>
          <p:cNvSpPr/>
          <p:nvPr/>
        </p:nvSpPr>
        <p:spPr>
          <a:xfrm>
            <a:off x="3804062" y="4448561"/>
            <a:ext cx="1961686" cy="635944"/>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Graphics &amp; Media </a:t>
            </a:r>
            <a:endParaRPr lang="en-US" dirty="0">
              <a:solidFill>
                <a:srgbClr val="505050"/>
              </a:solidFill>
              <a:latin typeface="+mj-lt"/>
            </a:endParaRPr>
          </a:p>
        </p:txBody>
      </p:sp>
      <p:sp>
        <p:nvSpPr>
          <p:cNvPr id="15" name="Rectangle 14"/>
          <p:cNvSpPr/>
          <p:nvPr/>
        </p:nvSpPr>
        <p:spPr>
          <a:xfrm>
            <a:off x="2071813" y="2219092"/>
            <a:ext cx="3012978" cy="73350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XAML</a:t>
            </a:r>
          </a:p>
        </p:txBody>
      </p:sp>
      <p:sp>
        <p:nvSpPr>
          <p:cNvPr id="16" name="Rectangle 15"/>
          <p:cNvSpPr/>
          <p:nvPr/>
        </p:nvSpPr>
        <p:spPr>
          <a:xfrm>
            <a:off x="5644098" y="2219094"/>
            <a:ext cx="2327959" cy="73350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HTML / CSS</a:t>
            </a:r>
          </a:p>
        </p:txBody>
      </p:sp>
      <p:sp>
        <p:nvSpPr>
          <p:cNvPr id="17" name="Rectangle 16"/>
          <p:cNvSpPr/>
          <p:nvPr/>
        </p:nvSpPr>
        <p:spPr>
          <a:xfrm>
            <a:off x="8043163" y="2214458"/>
            <a:ext cx="1087989" cy="2870049"/>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HTML</a:t>
            </a:r>
            <a:endParaRPr lang="en-US" dirty="0">
              <a:solidFill>
                <a:srgbClr val="505050"/>
              </a:solidFill>
              <a:latin typeface="+mj-lt"/>
            </a:endParaRPr>
          </a:p>
          <a:p>
            <a:pPr algn="ctr"/>
            <a:r>
              <a:rPr lang="en-US" sz="1400" dirty="0">
                <a:solidFill>
                  <a:srgbClr val="505050"/>
                </a:solidFill>
                <a:latin typeface="+mj-lt"/>
              </a:rPr>
              <a:t>JavaScript</a:t>
            </a:r>
            <a:endParaRPr lang="en-US" sz="1200" dirty="0">
              <a:solidFill>
                <a:srgbClr val="505050"/>
              </a:solidFill>
              <a:latin typeface="+mj-lt"/>
            </a:endParaRPr>
          </a:p>
        </p:txBody>
      </p:sp>
      <p:sp>
        <p:nvSpPr>
          <p:cNvPr id="18" name="Rectangle 17"/>
          <p:cNvSpPr/>
          <p:nvPr/>
        </p:nvSpPr>
        <p:spPr>
          <a:xfrm>
            <a:off x="10296731" y="2214456"/>
            <a:ext cx="721697" cy="287004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9" name="Rectangle 18"/>
          <p:cNvSpPr/>
          <p:nvPr/>
        </p:nvSpPr>
        <p:spPr>
          <a:xfrm>
            <a:off x="9210718" y="2219093"/>
            <a:ext cx="1016420" cy="2865413"/>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0" name="TextBox 19"/>
          <p:cNvSpPr txBox="1"/>
          <p:nvPr/>
        </p:nvSpPr>
        <p:spPr>
          <a:xfrm>
            <a:off x="9290914" y="3368032"/>
            <a:ext cx="806639" cy="627807"/>
          </a:xfrm>
          <a:prstGeom prst="rect">
            <a:avLst/>
          </a:prstGeom>
          <a:solidFill>
            <a:schemeClr val="bg2">
              <a:lumMod val="95000"/>
            </a:schemeClr>
          </a:solidFill>
          <a:ln>
            <a:noFill/>
          </a:ln>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C++</a:t>
            </a:r>
          </a:p>
        </p:txBody>
      </p:sp>
      <p:sp>
        <p:nvSpPr>
          <p:cNvPr id="21" name="TextBox 20"/>
          <p:cNvSpPr txBox="1"/>
          <p:nvPr/>
        </p:nvSpPr>
        <p:spPr>
          <a:xfrm>
            <a:off x="10321092" y="3368032"/>
            <a:ext cx="642204" cy="627807"/>
          </a:xfrm>
          <a:prstGeom prst="rect">
            <a:avLst/>
          </a:prstGeom>
          <a:solidFill>
            <a:schemeClr val="bg2">
              <a:lumMod val="95000"/>
            </a:schemeClr>
          </a:solidFill>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VB</a:t>
            </a:r>
          </a:p>
        </p:txBody>
      </p:sp>
      <p:sp>
        <p:nvSpPr>
          <p:cNvPr id="22" name="Rectangle 21"/>
          <p:cNvSpPr/>
          <p:nvPr/>
        </p:nvSpPr>
        <p:spPr>
          <a:xfrm>
            <a:off x="8043165" y="1485307"/>
            <a:ext cx="2980715"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a:solidFill>
                  <a:srgbClr val="505050"/>
                </a:solidFill>
                <a:latin typeface="+mj-lt"/>
              </a:rPr>
              <a:t>Desktop Apps</a:t>
            </a:r>
          </a:p>
        </p:txBody>
      </p:sp>
      <p:sp>
        <p:nvSpPr>
          <p:cNvPr id="23" name="Rectangle 22"/>
          <p:cNvSpPr/>
          <p:nvPr/>
        </p:nvSpPr>
        <p:spPr>
          <a:xfrm>
            <a:off x="9210720" y="5154259"/>
            <a:ext cx="1016419" cy="64802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Win32</a:t>
            </a:r>
          </a:p>
        </p:txBody>
      </p:sp>
      <p:sp>
        <p:nvSpPr>
          <p:cNvPr id="24" name="Rectangle 23"/>
          <p:cNvSpPr/>
          <p:nvPr/>
        </p:nvSpPr>
        <p:spPr>
          <a:xfrm>
            <a:off x="10296731" y="5154258"/>
            <a:ext cx="721697" cy="64802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rPr>
              <a:t>.</a:t>
            </a:r>
            <a:r>
              <a:rPr lang="en-US" sz="1600" dirty="0">
                <a:solidFill>
                  <a:srgbClr val="505050"/>
                </a:solidFill>
                <a:latin typeface="+mj-lt"/>
              </a:rPr>
              <a:t>NET / SL</a:t>
            </a:r>
          </a:p>
        </p:txBody>
      </p:sp>
      <p:sp>
        <p:nvSpPr>
          <p:cNvPr id="25" name="Rectangle 24"/>
          <p:cNvSpPr/>
          <p:nvPr/>
        </p:nvSpPr>
        <p:spPr>
          <a:xfrm>
            <a:off x="8043163" y="5154259"/>
            <a:ext cx="1087989" cy="64802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latin typeface="+mj-lt"/>
              </a:rPr>
              <a:t>Internet Explorer</a:t>
            </a:r>
          </a:p>
        </p:txBody>
      </p:sp>
      <p:sp>
        <p:nvSpPr>
          <p:cNvPr id="26" name="Rectangle 25"/>
          <p:cNvSpPr/>
          <p:nvPr/>
        </p:nvSpPr>
        <p:spPr>
          <a:xfrm>
            <a:off x="1488087" y="2219095"/>
            <a:ext cx="496847" cy="817899"/>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7" name="Rectangle 26"/>
          <p:cNvSpPr/>
          <p:nvPr/>
        </p:nvSpPr>
        <p:spPr>
          <a:xfrm>
            <a:off x="5169833" y="2219092"/>
            <a:ext cx="400709" cy="830655"/>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8" name="Rectangle 27"/>
          <p:cNvSpPr/>
          <p:nvPr/>
        </p:nvSpPr>
        <p:spPr>
          <a:xfrm rot="16200000">
            <a:off x="34012" y="4542072"/>
            <a:ext cx="1884230"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System Services</a:t>
            </a:r>
          </a:p>
        </p:txBody>
      </p:sp>
      <p:sp>
        <p:nvSpPr>
          <p:cNvPr id="29" name="Rectangle 28"/>
          <p:cNvSpPr/>
          <p:nvPr/>
        </p:nvSpPr>
        <p:spPr>
          <a:xfrm rot="16200000">
            <a:off x="655551" y="2236847"/>
            <a:ext cx="641166"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View</a:t>
            </a:r>
            <a:endParaRPr lang="en-US" sz="3200" dirty="0">
              <a:solidFill>
                <a:srgbClr val="505050"/>
              </a:solidFill>
            </a:endParaRPr>
          </a:p>
        </p:txBody>
      </p:sp>
      <p:sp>
        <p:nvSpPr>
          <p:cNvPr id="30" name="Rectangle 29"/>
          <p:cNvSpPr/>
          <p:nvPr/>
        </p:nvSpPr>
        <p:spPr>
          <a:xfrm rot="16200000">
            <a:off x="454866" y="3078692"/>
            <a:ext cx="1042528"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Model Controller</a:t>
            </a:r>
          </a:p>
        </p:txBody>
      </p:sp>
      <p:sp>
        <p:nvSpPr>
          <p:cNvPr id="31" name="Rectangle 30"/>
          <p:cNvSpPr/>
          <p:nvPr/>
        </p:nvSpPr>
        <p:spPr>
          <a:xfrm rot="16200000">
            <a:off x="646970" y="5910775"/>
            <a:ext cx="658309"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Core</a:t>
            </a:r>
          </a:p>
        </p:txBody>
      </p:sp>
    </p:spTree>
    <p:extLst>
      <p:ext uri="{BB962C8B-B14F-4D97-AF65-F5344CB8AC3E}">
        <p14:creationId xmlns:p14="http://schemas.microsoft.com/office/powerpoint/2010/main" val="1248676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147280087"/>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#2</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smtClean="0">
                  <a:solidFill>
                    <a:srgbClr val="F3AF35"/>
                  </a:solidFill>
                </a:rPr>
                <a:t>jQuery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15169563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981813" y="2811462"/>
            <a:ext cx="9796275" cy="5111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200">
              <a:gradFill>
                <a:gsLst>
                  <a:gs pos="0">
                    <a:srgbClr val="FFFFFF"/>
                  </a:gs>
                  <a:gs pos="100000">
                    <a:srgbClr val="FFFFFF"/>
                  </a:gs>
                </a:gsLst>
                <a:lin ang="5400000" scaled="0"/>
              </a:gradFill>
            </a:endParaRPr>
          </a:p>
        </p:txBody>
      </p:sp>
      <p:grpSp>
        <p:nvGrpSpPr>
          <p:cNvPr id="36" name="Group 69"/>
          <p:cNvGrpSpPr/>
          <p:nvPr/>
        </p:nvGrpSpPr>
        <p:grpSpPr>
          <a:xfrm>
            <a:off x="3721121" y="5701694"/>
            <a:ext cx="1297150" cy="282513"/>
            <a:chOff x="1608708" y="5628495"/>
            <a:chExt cx="953738" cy="276999"/>
          </a:xfrm>
        </p:grpSpPr>
        <p:sp>
          <p:nvSpPr>
            <p:cNvPr id="37" name="Oval 36"/>
            <p:cNvSpPr/>
            <p:nvPr/>
          </p:nvSpPr>
          <p:spPr bwMode="auto">
            <a:xfrm>
              <a:off x="1608708" y="5682740"/>
              <a:ext cx="137196"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38" name="TextBox 17"/>
            <p:cNvSpPr txBox="1">
              <a:spLocks noChangeArrowheads="1"/>
            </p:cNvSpPr>
            <p:nvPr/>
          </p:nvSpPr>
          <p:spPr bwMode="auto">
            <a:xfrm>
              <a:off x="1748947" y="5628495"/>
              <a:ext cx="813499" cy="276999"/>
            </a:xfrm>
            <a:prstGeom prst="rect">
              <a:avLst/>
            </a:prstGeom>
            <a:noFill/>
            <a:ln w="9525">
              <a:noFill/>
              <a:miter lim="800000"/>
              <a:headEnd/>
              <a:tailEnd/>
            </a:ln>
          </p:spPr>
          <p:txBody>
            <a:bodyPr wrap="square">
              <a:spAutoFit/>
            </a:bodyPr>
            <a:lstStyle/>
            <a:p>
              <a:pPr eaLnBrk="0" hangingPunct="0"/>
              <a:r>
                <a:rPr lang="en-US" sz="1200">
                  <a:solidFill>
                    <a:srgbClr val="00B0F0"/>
                  </a:solidFill>
                </a:rPr>
                <a:t>YUI</a:t>
              </a:r>
            </a:p>
          </p:txBody>
        </p:sp>
      </p:grpSp>
      <p:graphicFrame>
        <p:nvGraphicFramePr>
          <p:cNvPr id="12" name="Table 11"/>
          <p:cNvGraphicFramePr>
            <a:graphicFrameLocks noGrp="1"/>
          </p:cNvGraphicFramePr>
          <p:nvPr>
            <p:extLst>
              <p:ext uri="{D42A27DB-BD31-4B8C-83A1-F6EECF244321}">
                <p14:modId xmlns:p14="http://schemas.microsoft.com/office/powerpoint/2010/main" val="29205873"/>
              </p:ext>
            </p:extLst>
          </p:nvPr>
        </p:nvGraphicFramePr>
        <p:xfrm>
          <a:off x="1009106" y="1556042"/>
          <a:ext cx="9825434" cy="3312820"/>
        </p:xfrm>
        <a:graphic>
          <a:graphicData uri="http://schemas.openxmlformats.org/drawingml/2006/table">
            <a:tbl>
              <a:tblPr bandRow="1"/>
              <a:tblGrid>
                <a:gridCol w="1110434"/>
                <a:gridCol w="1452500"/>
                <a:gridCol w="1452500"/>
                <a:gridCol w="1452500"/>
                <a:gridCol w="1452500"/>
                <a:gridCol w="1452500"/>
                <a:gridCol w="1452500"/>
              </a:tblGrid>
              <a:tr h="763675">
                <a:tc>
                  <a:txBody>
                    <a:bodyPr/>
                    <a:lstStyle/>
                    <a:p>
                      <a:pPr algn="ctr" fontAlgn="b"/>
                      <a:r>
                        <a:rPr lang="en-US" sz="2000" b="0" u="none" strike="noStrike" dirty="0">
                          <a:solidFill>
                            <a:srgbClr val="505050"/>
                          </a:solidFill>
                          <a:effectLst/>
                          <a:latin typeface="+mj-lt"/>
                        </a:rPr>
                        <a:t> </a:t>
                      </a:r>
                      <a:endParaRPr lang="en-US" sz="2000" b="0" i="0" u="none" strike="noStrike" dirty="0">
                        <a:solidFill>
                          <a:srgbClr val="505050"/>
                        </a:solidFill>
                        <a:effectLst/>
                        <a:latin typeface="+mj-lt"/>
                      </a:endParaRPr>
                    </a:p>
                  </a:txBody>
                  <a:tcPr marL="0" marR="0" marT="1054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Total</a:t>
                      </a:r>
                    </a:p>
                    <a:p>
                      <a:pPr algn="ctr" fontAlgn="b"/>
                      <a:r>
                        <a:rPr lang="en-US" sz="2400" b="0" u="none" strike="noStrike" dirty="0" smtClean="0">
                          <a:solidFill>
                            <a:schemeClr val="tx2"/>
                          </a:solidFill>
                          <a:effectLst/>
                          <a:latin typeface="+mj-lt"/>
                        </a:rPr>
                        <a:t>Size (k)</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Number</a:t>
                      </a:r>
                    </a:p>
                    <a:p>
                      <a:pPr algn="ctr" fontAlgn="b"/>
                      <a:r>
                        <a:rPr lang="en-US" sz="2400" b="0" u="none" strike="noStrike" dirty="0" smtClean="0">
                          <a:solidFill>
                            <a:schemeClr val="tx2"/>
                          </a:solidFill>
                          <a:effectLst/>
                          <a:latin typeface="+mj-lt"/>
                        </a:rPr>
                        <a:t>Elements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CSS</a:t>
                      </a:r>
                    </a:p>
                    <a:p>
                      <a:pPr algn="ctr" fontAlgn="b"/>
                      <a:r>
                        <a:rPr lang="en-US" sz="2400" b="0" u="none" strike="noStrike" dirty="0" smtClean="0">
                          <a:solidFill>
                            <a:schemeClr val="tx2"/>
                          </a:solidFill>
                          <a:effectLst/>
                          <a:latin typeface="+mj-lt"/>
                        </a:rPr>
                        <a:t>Rules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Image</a:t>
                      </a:r>
                    </a:p>
                    <a:p>
                      <a:pPr algn="ctr" fontAlgn="b"/>
                      <a:r>
                        <a:rPr lang="en-US" sz="2400" b="0" i="0" u="none" strike="noStrike" dirty="0" smtClean="0">
                          <a:solidFill>
                            <a:schemeClr val="tx2"/>
                          </a:solidFill>
                          <a:effectLst/>
                          <a:latin typeface="+mj-lt"/>
                        </a:rPr>
                        <a:t>Files</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i="0" u="none" strike="noStrike" dirty="0" smtClean="0">
                          <a:solidFill>
                            <a:schemeClr val="tx2"/>
                          </a:solidFill>
                          <a:effectLst/>
                          <a:latin typeface="+mj-lt"/>
                        </a:rPr>
                        <a:t>Script</a:t>
                      </a:r>
                    </a:p>
                    <a:p>
                      <a:pPr algn="ctr" fontAlgn="b"/>
                      <a:r>
                        <a:rPr lang="en-US" sz="2400" b="0" i="0" u="none" strike="noStrike" dirty="0" smtClean="0">
                          <a:solidFill>
                            <a:schemeClr val="tx2"/>
                          </a:solidFill>
                          <a:effectLst/>
                          <a:latin typeface="+mj-lt"/>
                        </a:rPr>
                        <a:t>Lines (F)</a:t>
                      </a:r>
                      <a:endParaRPr lang="en-US" sz="2400" b="0" i="0" u="none" strike="noStrike" dirty="0">
                        <a:solidFill>
                          <a:schemeClr val="tx2"/>
                        </a:solidFill>
                        <a:effectLst/>
                        <a:latin typeface="+mj-lt"/>
                      </a:endParaRPr>
                    </a:p>
                  </a:txBody>
                  <a:tcPr marL="0" marR="0" marT="10540" marB="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0" u="none" strike="noStrike" dirty="0" smtClean="0">
                          <a:solidFill>
                            <a:schemeClr val="tx2"/>
                          </a:solidFill>
                          <a:effectLst/>
                          <a:latin typeface="+mj-lt"/>
                        </a:rPr>
                        <a:t>Script</a:t>
                      </a:r>
                    </a:p>
                    <a:p>
                      <a:pPr algn="ctr" fontAlgn="b"/>
                      <a:r>
                        <a:rPr lang="en-US" sz="2400" b="0" u="none" strike="noStrike" dirty="0" smtClean="0">
                          <a:solidFill>
                            <a:schemeClr val="tx2"/>
                          </a:solidFill>
                          <a:effectLst/>
                          <a:latin typeface="+mj-lt"/>
                        </a:rPr>
                        <a:t>Libraries</a:t>
                      </a:r>
                      <a:endParaRPr lang="en-US" sz="2400" b="0" i="0" u="none" strike="noStrike" dirty="0">
                        <a:solidFill>
                          <a:schemeClr val="tx2"/>
                        </a:solidFill>
                        <a:effectLst/>
                        <a:latin typeface="+mj-lt"/>
                      </a:endParaRPr>
                    </a:p>
                  </a:txBody>
                  <a:tcPr marL="0" marR="0"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#1</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3,697</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1,504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1,392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77,768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bg1"/>
                          </a:solidFill>
                          <a:effectLst/>
                          <a:latin typeface="+mj-lt"/>
                        </a:rPr>
                        <a:t>Site #2</a:t>
                      </a:r>
                      <a:endParaRPr lang="en-US" sz="2000" b="0" i="0" u="none" strike="noStrike" dirty="0">
                        <a:solidFill>
                          <a:schemeClr val="bg1"/>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2,278</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5,325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39,183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#3</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1,061</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2,673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1,105</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12,643</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algn="ctr" fontAlgn="b"/>
                      <a:r>
                        <a:rPr lang="en-US" sz="2000" b="0" i="0" u="none" strike="noStrike" dirty="0" smtClean="0">
                          <a:solidFill>
                            <a:schemeClr val="tx2"/>
                          </a:solidFill>
                          <a:effectLst/>
                          <a:latin typeface="+mj-lt"/>
                        </a:rPr>
                        <a:t>Site #4</a:t>
                      </a:r>
                      <a:endParaRPr lang="en-US" sz="2000" b="0" i="0" u="none" strike="noStrike" dirty="0">
                        <a:solidFill>
                          <a:schemeClr val="tx2"/>
                        </a:solidFill>
                        <a:effectLst/>
                        <a:latin typeface="+mj-lt"/>
                      </a:endParaRP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1,812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4,252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1,672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10,284</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r>
              <a:tr h="509829">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2"/>
                          </a:solidFill>
                          <a:effectLst/>
                          <a:latin typeface="+mj-lt"/>
                        </a:rPr>
                        <a:t>Site #5</a:t>
                      </a:r>
                    </a:p>
                  </a:txBody>
                  <a:tcPr marL="67463" marR="13494" marT="10119" marB="0"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1,372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900</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3,902</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6</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tx1"/>
                          </a:solidFill>
                          <a:effectLst/>
                          <a:latin typeface="+mj-lt"/>
                        </a:rPr>
                        <a:t>38,269</a:t>
                      </a:r>
                      <a:endParaRPr lang="en-US" sz="1800" b="0" i="0" u="none" strike="noStrike" dirty="0">
                        <a:solidFill>
                          <a:schemeClr val="tx1"/>
                        </a:solidFill>
                        <a:effectLst/>
                        <a:latin typeface="+mj-lt"/>
                      </a:endParaRPr>
                    </a:p>
                  </a:txBody>
                  <a:tcPr marL="14055" marR="14055" marT="1054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505050"/>
                        </a:solidFill>
                        <a:effectLst/>
                        <a:latin typeface="+mj-lt"/>
                      </a:endParaRPr>
                    </a:p>
                  </a:txBody>
                  <a:tcPr marL="14055" marR="14055" marT="1054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2" name="Group 70"/>
          <p:cNvGrpSpPr/>
          <p:nvPr/>
        </p:nvGrpSpPr>
        <p:grpSpPr>
          <a:xfrm>
            <a:off x="2408574" y="5701694"/>
            <a:ext cx="1340571" cy="282513"/>
            <a:chOff x="598586" y="5628495"/>
            <a:chExt cx="985664" cy="276999"/>
          </a:xfrm>
        </p:grpSpPr>
        <p:sp>
          <p:nvSpPr>
            <p:cNvPr id="23" name="Oval 3"/>
            <p:cNvSpPr/>
            <p:nvPr/>
          </p:nvSpPr>
          <p:spPr bwMode="auto">
            <a:xfrm>
              <a:off x="598586" y="5682155"/>
              <a:ext cx="137196" cy="182880"/>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4" name="TextBox 4"/>
            <p:cNvSpPr txBox="1">
              <a:spLocks noChangeArrowheads="1"/>
            </p:cNvSpPr>
            <p:nvPr/>
          </p:nvSpPr>
          <p:spPr bwMode="auto">
            <a:xfrm>
              <a:off x="737769" y="5628495"/>
              <a:ext cx="846481" cy="276999"/>
            </a:xfrm>
            <a:prstGeom prst="rect">
              <a:avLst/>
            </a:prstGeom>
            <a:noFill/>
            <a:ln w="9525">
              <a:noFill/>
              <a:miter lim="800000"/>
              <a:headEnd/>
              <a:tailEnd/>
            </a:ln>
          </p:spPr>
          <p:txBody>
            <a:bodyPr wrap="square">
              <a:spAutoFit/>
            </a:bodyPr>
            <a:lstStyle/>
            <a:p>
              <a:pPr eaLnBrk="0" hangingPunct="0"/>
              <a:r>
                <a:rPr lang="en-US" sz="1200" dirty="0">
                  <a:solidFill>
                    <a:srgbClr val="F3AF35"/>
                  </a:solidFill>
                </a:rPr>
                <a:t>j</a:t>
              </a:r>
              <a:r>
                <a:rPr lang="en-US" sz="1200" dirty="0" smtClean="0">
                  <a:solidFill>
                    <a:srgbClr val="F3AF35"/>
                  </a:solidFill>
                </a:rPr>
                <a:t>Query</a:t>
              </a:r>
              <a:endParaRPr lang="en-US" sz="1200" dirty="0">
                <a:solidFill>
                  <a:srgbClr val="F3AF35"/>
                </a:solidFill>
              </a:endParaRPr>
            </a:p>
          </p:txBody>
        </p:sp>
      </p:grpSp>
      <p:grpSp>
        <p:nvGrpSpPr>
          <p:cNvPr id="25" name="Group 68"/>
          <p:cNvGrpSpPr/>
          <p:nvPr/>
        </p:nvGrpSpPr>
        <p:grpSpPr>
          <a:xfrm>
            <a:off x="4896520" y="5701694"/>
            <a:ext cx="1753452" cy="282513"/>
            <a:chOff x="2846829" y="5628495"/>
            <a:chExt cx="1289237" cy="276999"/>
          </a:xfrm>
        </p:grpSpPr>
        <p:sp>
          <p:nvSpPr>
            <p:cNvPr id="26" name="Oval 25"/>
            <p:cNvSpPr/>
            <p:nvPr/>
          </p:nvSpPr>
          <p:spPr bwMode="auto">
            <a:xfrm>
              <a:off x="2846829" y="5682740"/>
              <a:ext cx="137196" cy="1828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27" name="TextBox 13"/>
            <p:cNvSpPr txBox="1">
              <a:spLocks noChangeArrowheads="1"/>
            </p:cNvSpPr>
            <p:nvPr/>
          </p:nvSpPr>
          <p:spPr bwMode="auto">
            <a:xfrm>
              <a:off x="2983052" y="5628495"/>
              <a:ext cx="1153014" cy="276999"/>
            </a:xfrm>
            <a:prstGeom prst="rect">
              <a:avLst/>
            </a:prstGeom>
            <a:noFill/>
            <a:ln w="9525">
              <a:noFill/>
              <a:miter lim="800000"/>
              <a:headEnd/>
              <a:tailEnd/>
            </a:ln>
          </p:spPr>
          <p:txBody>
            <a:bodyPr wrap="square">
              <a:spAutoFit/>
            </a:bodyPr>
            <a:lstStyle/>
            <a:p>
              <a:pPr eaLnBrk="0" hangingPunct="0"/>
              <a:r>
                <a:rPr lang="en-US" sz="1200">
                  <a:solidFill>
                    <a:srgbClr val="7030A0"/>
                  </a:solidFill>
                </a:rPr>
                <a:t>Prototype</a:t>
              </a:r>
            </a:p>
          </p:txBody>
        </p:sp>
      </p:grpSp>
      <p:grpSp>
        <p:nvGrpSpPr>
          <p:cNvPr id="28" name="Group 72"/>
          <p:cNvGrpSpPr/>
          <p:nvPr/>
        </p:nvGrpSpPr>
        <p:grpSpPr>
          <a:xfrm>
            <a:off x="6427782" y="5701694"/>
            <a:ext cx="1566010" cy="282513"/>
            <a:chOff x="3803352" y="5628495"/>
            <a:chExt cx="1151419" cy="276999"/>
          </a:xfrm>
        </p:grpSpPr>
        <p:sp>
          <p:nvSpPr>
            <p:cNvPr id="29" name="Oval 28"/>
            <p:cNvSpPr/>
            <p:nvPr/>
          </p:nvSpPr>
          <p:spPr bwMode="auto">
            <a:xfrm>
              <a:off x="3803352" y="5682740"/>
              <a:ext cx="137196"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solidFill>
                  <a:schemeClr val="accent2"/>
                </a:solidFill>
              </a:endParaRPr>
            </a:p>
          </p:txBody>
        </p:sp>
        <p:sp>
          <p:nvSpPr>
            <p:cNvPr id="30"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chemeClr val="accent2"/>
                  </a:solidFill>
                </a:rPr>
                <a:t>ExtJS</a:t>
              </a:r>
            </a:p>
          </p:txBody>
        </p:sp>
      </p:grpSp>
      <p:sp>
        <p:nvSpPr>
          <p:cNvPr id="34" name="Oval 33"/>
          <p:cNvSpPr/>
          <p:nvPr/>
        </p:nvSpPr>
        <p:spPr bwMode="auto">
          <a:xfrm>
            <a:off x="9182934" y="5757017"/>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3700">
              <a:solidFill>
                <a:schemeClr val="accent5"/>
              </a:solidFill>
            </a:endParaRPr>
          </a:p>
        </p:txBody>
      </p:sp>
      <p:sp>
        <p:nvSpPr>
          <p:cNvPr id="35" name="TextBox 34"/>
          <p:cNvSpPr txBox="1"/>
          <p:nvPr/>
        </p:nvSpPr>
        <p:spPr bwMode="auto">
          <a:xfrm>
            <a:off x="9372341" y="5701694"/>
            <a:ext cx="1570937" cy="282513"/>
          </a:xfrm>
          <a:prstGeom prst="rect">
            <a:avLst/>
          </a:prstGeom>
          <a:noFill/>
        </p:spPr>
        <p:txBody>
          <a:bodyPr wrap="square" lIns="93260" tIns="46631" rIns="93260" bIns="46631">
            <a:spAutoFit/>
          </a:bodyPr>
          <a:lstStyle/>
          <a:p>
            <a:pPr eaLnBrk="0" hangingPunct="0">
              <a:defRPr/>
            </a:pPr>
            <a:r>
              <a:rPr lang="en-US" sz="1200">
                <a:solidFill>
                  <a:schemeClr val="tx1">
                    <a:lumMod val="85000"/>
                  </a:schemeClr>
                </a:solidFill>
              </a:rPr>
              <a:t>Other</a:t>
            </a:r>
          </a:p>
        </p:txBody>
      </p:sp>
      <p:grpSp>
        <p:nvGrpSpPr>
          <p:cNvPr id="39" name="Group 72"/>
          <p:cNvGrpSpPr/>
          <p:nvPr/>
        </p:nvGrpSpPr>
        <p:grpSpPr>
          <a:xfrm>
            <a:off x="7671504" y="5701694"/>
            <a:ext cx="1566010" cy="282513"/>
            <a:chOff x="3803352" y="5628495"/>
            <a:chExt cx="1151419" cy="276999"/>
          </a:xfrm>
        </p:grpSpPr>
        <p:sp>
          <p:nvSpPr>
            <p:cNvPr id="40" name="Oval 39"/>
            <p:cNvSpPr/>
            <p:nvPr/>
          </p:nvSpPr>
          <p:spPr bwMode="auto">
            <a:xfrm>
              <a:off x="3803352" y="5682740"/>
              <a:ext cx="137196"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
          <p:nvSpPr>
            <p:cNvPr id="41" name="TextBox 14"/>
            <p:cNvSpPr txBox="1">
              <a:spLocks noChangeArrowheads="1"/>
            </p:cNvSpPr>
            <p:nvPr/>
          </p:nvSpPr>
          <p:spPr bwMode="auto">
            <a:xfrm>
              <a:off x="3926976" y="5628495"/>
              <a:ext cx="1027795" cy="276999"/>
            </a:xfrm>
            <a:prstGeom prst="rect">
              <a:avLst/>
            </a:prstGeom>
            <a:noFill/>
            <a:ln w="9525">
              <a:noFill/>
              <a:miter lim="800000"/>
              <a:headEnd/>
              <a:tailEnd/>
            </a:ln>
          </p:spPr>
          <p:txBody>
            <a:bodyPr wrap="square">
              <a:spAutoFit/>
            </a:bodyPr>
            <a:lstStyle/>
            <a:p>
              <a:pPr eaLnBrk="0" hangingPunct="0"/>
              <a:r>
                <a:rPr lang="en-US" sz="1200">
                  <a:solidFill>
                    <a:srgbClr val="FF0000"/>
                  </a:solidFill>
                </a:rPr>
                <a:t>Scriptaculous</a:t>
              </a:r>
            </a:p>
          </p:txBody>
        </p:sp>
      </p:grpSp>
      <p:sp>
        <p:nvSpPr>
          <p:cNvPr id="51" name="Oval 3"/>
          <p:cNvSpPr/>
          <p:nvPr/>
        </p:nvSpPr>
        <p:spPr bwMode="auto">
          <a:xfrm>
            <a:off x="9794655" y="4027602"/>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2" name="Oval 3"/>
          <p:cNvSpPr/>
          <p:nvPr/>
        </p:nvSpPr>
        <p:spPr bwMode="auto">
          <a:xfrm>
            <a:off x="9794655" y="2489939"/>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55" name="Oval 54"/>
          <p:cNvSpPr/>
          <p:nvPr/>
        </p:nvSpPr>
        <p:spPr bwMode="auto">
          <a:xfrm>
            <a:off x="10028237" y="45382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7" name="Oval 56"/>
          <p:cNvSpPr/>
          <p:nvPr/>
        </p:nvSpPr>
        <p:spPr bwMode="auto">
          <a:xfrm>
            <a:off x="10251341" y="2999644"/>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58" name="Oval 57"/>
          <p:cNvSpPr/>
          <p:nvPr/>
        </p:nvSpPr>
        <p:spPr bwMode="auto">
          <a:xfrm>
            <a:off x="10256837" y="249131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60" name="Oval 59"/>
          <p:cNvSpPr/>
          <p:nvPr/>
        </p:nvSpPr>
        <p:spPr bwMode="auto">
          <a:xfrm>
            <a:off x="9794655" y="45382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32" name="Oval 31"/>
          <p:cNvSpPr/>
          <p:nvPr/>
        </p:nvSpPr>
        <p:spPr bwMode="auto">
          <a:xfrm>
            <a:off x="10028237" y="2488202"/>
            <a:ext cx="186596" cy="186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p>
        </p:txBody>
      </p:sp>
      <p:sp>
        <p:nvSpPr>
          <p:cNvPr id="33" name="Oval 32"/>
          <p:cNvSpPr/>
          <p:nvPr/>
        </p:nvSpPr>
        <p:spPr bwMode="auto">
          <a:xfrm>
            <a:off x="10033219" y="3527466"/>
            <a:ext cx="186596" cy="186521"/>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defRPr/>
            </a:pPr>
            <a:endParaRPr lang="en-US" sz="4000">
              <a:solidFill>
                <a:schemeClr val="accent5"/>
              </a:solidFill>
            </a:endParaRPr>
          </a:p>
        </p:txBody>
      </p:sp>
      <p:sp>
        <p:nvSpPr>
          <p:cNvPr id="42" name="Oval 41"/>
          <p:cNvSpPr/>
          <p:nvPr/>
        </p:nvSpPr>
        <p:spPr bwMode="auto">
          <a:xfrm>
            <a:off x="9799637" y="3527466"/>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3" name="Oval 3"/>
          <p:cNvSpPr/>
          <p:nvPr/>
        </p:nvSpPr>
        <p:spPr bwMode="auto">
          <a:xfrm>
            <a:off x="9799637" y="3005941"/>
            <a:ext cx="186596" cy="186521"/>
          </a:xfrm>
          <a:prstGeom prst="ellipse">
            <a:avLst/>
          </a:prstGeom>
          <a:solidFill>
            <a:srgbClr val="F6AE1E"/>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46631" rIns="93260" bIns="46631" anchor="ctr"/>
          <a:lstStyle/>
          <a:p>
            <a:pPr algn="ctr" eaLnBrk="0" hangingPunct="0"/>
            <a:endParaRPr lang="en-US" sz="4000"/>
          </a:p>
        </p:txBody>
      </p:sp>
      <p:sp>
        <p:nvSpPr>
          <p:cNvPr id="44" name="Oval 43"/>
          <p:cNvSpPr/>
          <p:nvPr/>
        </p:nvSpPr>
        <p:spPr bwMode="auto">
          <a:xfrm>
            <a:off x="10022855" y="3005285"/>
            <a:ext cx="186596" cy="1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700"/>
          </a:p>
        </p:txBody>
      </p:sp>
    </p:spTree>
    <p:extLst>
      <p:ext uri="{BB962C8B-B14F-4D97-AF65-F5344CB8AC3E}">
        <p14:creationId xmlns:p14="http://schemas.microsoft.com/office/powerpoint/2010/main" val="393573099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8"/>
            <a:ext cx="11375536" cy="830997"/>
          </a:xfrm>
        </p:spPr>
        <p:txBody>
          <a:bodyPr/>
          <a:lstStyle/>
          <a:p>
            <a:r>
              <a:rPr lang="en-US" sz="5400" dirty="0">
                <a:solidFill>
                  <a:schemeClr val="tx2"/>
                </a:solidFill>
              </a:rPr>
              <a:t>What is web performance?</a:t>
            </a:r>
          </a:p>
        </p:txBody>
      </p:sp>
    </p:spTree>
    <p:extLst>
      <p:ext uri="{BB962C8B-B14F-4D97-AF65-F5344CB8AC3E}">
        <p14:creationId xmlns:p14="http://schemas.microsoft.com/office/powerpoint/2010/main" val="174086788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2457327"/>
            <a:ext cx="26765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694237" y="2457327"/>
            <a:ext cx="2552700" cy="2449904"/>
            <a:chOff x="4922837" y="1973895"/>
            <a:chExt cx="3086100" cy="3035230"/>
          </a:xfrm>
        </p:grpSpPr>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837" y="1973895"/>
              <a:ext cx="3086100" cy="303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363729" y="2477098"/>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1</a:t>
              </a:r>
              <a:endParaRPr lang="en-US" sz="1400" spc="-102" dirty="0">
                <a:solidFill>
                  <a:sysClr val="windowText" lastClr="000000"/>
                </a:solidFill>
                <a:latin typeface="+mj-lt"/>
                <a:ea typeface="Segoe UI" pitchFamily="34" charset="0"/>
                <a:cs typeface="Segoe UI" pitchFamily="34" charset="0"/>
              </a:endParaRPr>
            </a:p>
          </p:txBody>
        </p:sp>
        <p:sp>
          <p:nvSpPr>
            <p:cNvPr id="13" name="Rectangle 12"/>
            <p:cNvSpPr/>
            <p:nvPr/>
          </p:nvSpPr>
          <p:spPr bwMode="auto">
            <a:xfrm>
              <a:off x="6465887" y="2477098"/>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2</a:t>
              </a:r>
              <a:endParaRPr lang="en-US" sz="1400" spc="-102" dirty="0">
                <a:solidFill>
                  <a:sysClr val="windowText" lastClr="000000"/>
                </a:solidFill>
                <a:latin typeface="+mj-lt"/>
                <a:ea typeface="Segoe UI" pitchFamily="34" charset="0"/>
                <a:cs typeface="Segoe UI" pitchFamily="34" charset="0"/>
              </a:endParaRPr>
            </a:p>
          </p:txBody>
        </p:sp>
        <p:sp>
          <p:nvSpPr>
            <p:cNvPr id="14" name="Rectangle 13"/>
            <p:cNvSpPr/>
            <p:nvPr/>
          </p:nvSpPr>
          <p:spPr bwMode="auto">
            <a:xfrm>
              <a:off x="5363729" y="3554206"/>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3</a:t>
              </a:r>
              <a:endParaRPr lang="en-US" sz="1400" spc="-102" dirty="0">
                <a:solidFill>
                  <a:sysClr val="windowText" lastClr="000000"/>
                </a:solidFill>
                <a:latin typeface="+mj-lt"/>
                <a:ea typeface="Segoe UI" pitchFamily="34" charset="0"/>
                <a:cs typeface="Segoe UI" pitchFamily="34" charset="0"/>
              </a:endParaRPr>
            </a:p>
          </p:txBody>
        </p:sp>
        <p:sp>
          <p:nvSpPr>
            <p:cNvPr id="15" name="Rectangle 14"/>
            <p:cNvSpPr/>
            <p:nvPr/>
          </p:nvSpPr>
          <p:spPr bwMode="auto">
            <a:xfrm>
              <a:off x="6465887" y="3554206"/>
              <a:ext cx="854508" cy="8677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400" spc="-102" dirty="0" smtClean="0">
                  <a:solidFill>
                    <a:sysClr val="windowText" lastClr="000000"/>
                  </a:solidFill>
                  <a:latin typeface="+mj-lt"/>
                  <a:ea typeface="Segoe UI" pitchFamily="34" charset="0"/>
                  <a:cs typeface="Segoe UI" pitchFamily="34" charset="0"/>
                </a:rPr>
                <a:t>Core 4</a:t>
              </a:r>
              <a:endParaRPr lang="en-US" sz="1400" spc="-102" dirty="0">
                <a:solidFill>
                  <a:sysClr val="windowText" lastClr="000000"/>
                </a:solidFill>
                <a:latin typeface="+mj-lt"/>
                <a:ea typeface="Segoe UI" pitchFamily="34" charset="0"/>
                <a:cs typeface="Segoe UI" pitchFamily="34" charset="0"/>
              </a:endParaRPr>
            </a:p>
          </p:txBody>
        </p:sp>
      </p:grpSp>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037" y="2426897"/>
            <a:ext cx="2552700" cy="244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8656637" y="2659062"/>
            <a:ext cx="2011680" cy="197510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3600" spc="-102" dirty="0" smtClean="0">
                <a:solidFill>
                  <a:srgbClr val="505050"/>
                </a:solidFill>
                <a:latin typeface="+mj-lt"/>
                <a:ea typeface="Segoe UI" pitchFamily="34" charset="0"/>
                <a:cs typeface="Segoe UI" pitchFamily="34" charset="0"/>
              </a:rPr>
              <a:t>GPU</a:t>
            </a:r>
            <a:endParaRPr lang="en-US" sz="3600" spc="-102" dirty="0">
              <a:solidFill>
                <a:srgbClr val="505050"/>
              </a:solidFill>
              <a:latin typeface="+mj-lt"/>
              <a:ea typeface="Segoe UI" pitchFamily="34" charset="0"/>
              <a:cs typeface="Segoe UI" pitchFamily="34" charset="0"/>
            </a:endParaRPr>
          </a:p>
        </p:txBody>
      </p:sp>
    </p:spTree>
    <p:extLst>
      <p:ext uri="{BB962C8B-B14F-4D97-AF65-F5344CB8AC3E}">
        <p14:creationId xmlns:p14="http://schemas.microsoft.com/office/powerpoint/2010/main" val="320868162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464" y="1398905"/>
            <a:ext cx="7439502" cy="430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25997" y="6447473"/>
            <a:ext cx="11739981" cy="313904"/>
          </a:xfrm>
          <a:prstGeom prst="rect">
            <a:avLst/>
          </a:prstGeom>
          <a:noFill/>
        </p:spPr>
        <p:txBody>
          <a:bodyPr wrap="square" lIns="0" tIns="0" rIns="0" bIns="0" rtlCol="0">
            <a:spAutoFit/>
          </a:bodyPr>
          <a:lstStyle/>
          <a:p>
            <a:r>
              <a:rPr lang="en-US" sz="1000">
                <a:gradFill>
                  <a:gsLst>
                    <a:gs pos="0">
                      <a:schemeClr val="tx1"/>
                    </a:gs>
                    <a:gs pos="100000">
                      <a:schemeClr val="tx1"/>
                    </a:gs>
                  </a:gsLst>
                  <a:lin ang="5400000" scaled="0"/>
                </a:gradFill>
              </a:rPr>
              <a:t>Windows Performance Toolkit: </a:t>
            </a:r>
            <a:r>
              <a:rPr lang="en-US" sz="1000">
                <a:gradFill>
                  <a:gsLst>
                    <a:gs pos="0">
                      <a:schemeClr val="tx1"/>
                    </a:gs>
                    <a:gs pos="100000">
                      <a:schemeClr val="tx1"/>
                    </a:gs>
                  </a:gsLst>
                  <a:lin ang="5400000" scaled="0"/>
                </a:gradFill>
                <a:hlinkClick r:id="rId4"/>
              </a:rPr>
              <a:t>http://msdn.microsoft.com/en-us/performance/default.aspx</a:t>
            </a:r>
            <a:endParaRPr lang="en-US" sz="1000">
              <a:gradFill>
                <a:gsLst>
                  <a:gs pos="0">
                    <a:schemeClr val="tx1"/>
                  </a:gs>
                  <a:gs pos="100000">
                    <a:schemeClr val="tx1"/>
                  </a:gs>
                </a:gsLst>
                <a:lin ang="5400000" scaled="0"/>
              </a:gradFill>
            </a:endParaRPr>
          </a:p>
          <a:p>
            <a:r>
              <a:rPr lang="en-US" sz="1000">
                <a:gradFill>
                  <a:gsLst>
                    <a:gs pos="0">
                      <a:schemeClr val="tx1"/>
                    </a:gs>
                    <a:gs pos="100000">
                      <a:schemeClr val="tx1"/>
                    </a:gs>
                  </a:gsLst>
                  <a:lin ang="5400000" scaled="0"/>
                </a:gradFill>
              </a:rPr>
              <a:t>Measuring Browser Performance: </a:t>
            </a:r>
            <a:r>
              <a:rPr lang="en-US" sz="1000">
                <a:gradFill>
                  <a:gsLst>
                    <a:gs pos="0">
                      <a:schemeClr val="tx1"/>
                    </a:gs>
                    <a:gs pos="100000">
                      <a:schemeClr val="tx1"/>
                    </a:gs>
                  </a:gsLst>
                  <a:lin ang="5400000" scaled="0"/>
                </a:gradFill>
                <a:hlinkClick r:id="rId5"/>
              </a:rPr>
              <a:t>http://blogs.msdn.com/b/ie/archive/2010/06/21/measuring-browser-performance-with-the-windows-performance-tools.aspx?utm_medium=Twitter&amp;utm_source=Shared</a:t>
            </a:r>
            <a:endParaRPr lang="en-US" sz="100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97630151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377402" y="1893049"/>
            <a:ext cx="11662232" cy="1349053"/>
          </a:xfrm>
          <a:prstGeom prst="roundRect">
            <a:avLst>
              <a:gd name="adj" fmla="val 2155"/>
            </a:avLst>
          </a:prstGeom>
          <a:ln>
            <a:solidFill>
              <a:schemeClr val="bg1">
                <a:lumMod val="85000"/>
                <a:alpha val="41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400" dirty="0">
              <a:solidFill>
                <a:srgbClr val="50505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22" y="1970766"/>
            <a:ext cx="11020485" cy="117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39868" y="2320723"/>
            <a:ext cx="1569281" cy="373172"/>
          </a:xfrm>
          <a:prstGeom prst="rect">
            <a:avLst/>
          </a:prstGeom>
          <a:noFill/>
        </p:spPr>
        <p:txBody>
          <a:bodyPr wrap="square" lIns="0" tIns="0" rIns="0" bIns="0" rtlCol="0">
            <a:spAutoFit/>
          </a:bodyPr>
          <a:lstStyle/>
          <a:p>
            <a:pPr algn="ctr">
              <a:lnSpc>
                <a:spcPts val="1428"/>
              </a:lnSpc>
            </a:pPr>
            <a:r>
              <a:rPr lang="en-US" sz="1600" dirty="0">
                <a:solidFill>
                  <a:srgbClr val="505050"/>
                </a:solidFill>
              </a:rPr>
              <a:t>CPU</a:t>
            </a:r>
          </a:p>
          <a:p>
            <a:pPr algn="ctr">
              <a:lnSpc>
                <a:spcPts val="1428"/>
              </a:lnSpc>
            </a:pPr>
            <a:r>
              <a:rPr lang="en-US" sz="1600" dirty="0">
                <a:solidFill>
                  <a:srgbClr val="505050"/>
                </a:solidFill>
              </a:rPr>
              <a:t>Activity</a:t>
            </a:r>
          </a:p>
        </p:txBody>
      </p:sp>
      <p:grpSp>
        <p:nvGrpSpPr>
          <p:cNvPr id="35" name="Group 34"/>
          <p:cNvGrpSpPr/>
          <p:nvPr/>
        </p:nvGrpSpPr>
        <p:grpSpPr>
          <a:xfrm>
            <a:off x="498125" y="3120033"/>
            <a:ext cx="1366212" cy="946476"/>
            <a:chOff x="595116" y="2650837"/>
            <a:chExt cx="1125186" cy="928002"/>
          </a:xfrm>
        </p:grpSpPr>
        <p:cxnSp>
          <p:nvCxnSpPr>
            <p:cNvPr id="10" name="Straight Arrow Connector 9"/>
            <p:cNvCxnSpPr/>
            <p:nvPr/>
          </p:nvCxnSpPr>
          <p:spPr>
            <a:xfrm flipH="1">
              <a:off x="1159226" y="2650837"/>
              <a:ext cx="1" cy="473363"/>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5116" y="3147952"/>
              <a:ext cx="1125186" cy="430887"/>
            </a:xfrm>
            <a:prstGeom prst="rect">
              <a:avLst/>
            </a:prstGeom>
            <a:noFill/>
          </p:spPr>
          <p:txBody>
            <a:bodyPr wrap="square" lIns="0" tIns="0" rIns="0" bIns="0" rtlCol="0">
              <a:spAutoFit/>
            </a:bodyPr>
            <a:lstStyle/>
            <a:p>
              <a:pPr algn="ctr"/>
              <a:r>
                <a:rPr lang="en-US" sz="1400" dirty="0">
                  <a:solidFill>
                    <a:srgbClr val="505050"/>
                  </a:solidFill>
                </a:rPr>
                <a:t>Initial Document</a:t>
              </a:r>
            </a:p>
            <a:p>
              <a:pPr algn="ctr"/>
              <a:r>
                <a:rPr lang="en-US" sz="1400" dirty="0">
                  <a:solidFill>
                    <a:srgbClr val="505050"/>
                  </a:solidFill>
                </a:rPr>
                <a:t>Requested</a:t>
              </a:r>
            </a:p>
          </p:txBody>
        </p:sp>
      </p:grpSp>
      <p:grpSp>
        <p:nvGrpSpPr>
          <p:cNvPr id="32" name="Group 31"/>
          <p:cNvGrpSpPr/>
          <p:nvPr/>
        </p:nvGrpSpPr>
        <p:grpSpPr>
          <a:xfrm>
            <a:off x="638541" y="2747934"/>
            <a:ext cx="1459040" cy="1319590"/>
            <a:chOff x="760412" y="2286000"/>
            <a:chExt cx="1125186" cy="1293833"/>
          </a:xfrm>
        </p:grpSpPr>
        <p:sp>
          <p:nvSpPr>
            <p:cNvPr id="20" name="TextBox 19"/>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Waiting For</a:t>
              </a:r>
            </a:p>
            <a:p>
              <a:pPr algn="ctr"/>
              <a:r>
                <a:rPr lang="en-US" sz="1400" dirty="0">
                  <a:solidFill>
                    <a:srgbClr val="505050"/>
                  </a:solidFill>
                </a:rPr>
                <a:t>Initial Document</a:t>
              </a:r>
            </a:p>
          </p:txBody>
        </p:sp>
        <p:cxnSp>
          <p:nvCxnSpPr>
            <p:cNvPr id="36" name="Straight Arrow Connector 35"/>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824601" y="2747934"/>
            <a:ext cx="1459040" cy="1319590"/>
            <a:chOff x="760412" y="2286000"/>
            <a:chExt cx="1125186" cy="1293833"/>
          </a:xfrm>
        </p:grpSpPr>
        <p:sp>
          <p:nvSpPr>
            <p:cNvPr id="41" name="TextBox 40"/>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Processing</a:t>
              </a:r>
            </a:p>
            <a:p>
              <a:pPr algn="ctr"/>
              <a:r>
                <a:rPr lang="en-US" sz="1400" dirty="0">
                  <a:solidFill>
                    <a:srgbClr val="505050"/>
                  </a:solidFill>
                </a:rPr>
                <a:t>Initial Document</a:t>
              </a:r>
            </a:p>
          </p:txBody>
        </p:sp>
        <p:cxnSp>
          <p:nvCxnSpPr>
            <p:cNvPr id="42" name="Straight Arrow Connector 41"/>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728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377402" y="1893049"/>
            <a:ext cx="11662232" cy="1349053"/>
          </a:xfrm>
          <a:prstGeom prst="roundRect">
            <a:avLst>
              <a:gd name="adj" fmla="val 2155"/>
            </a:avLst>
          </a:prstGeom>
          <a:ln>
            <a:solidFill>
              <a:schemeClr val="bg1">
                <a:lumMod val="85000"/>
                <a:alpha val="41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400" dirty="0">
              <a:solidFill>
                <a:srgbClr val="50505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22" y="1970766"/>
            <a:ext cx="11020485" cy="117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39868" y="2320723"/>
            <a:ext cx="1569281" cy="373172"/>
          </a:xfrm>
          <a:prstGeom prst="rect">
            <a:avLst/>
          </a:prstGeom>
          <a:noFill/>
        </p:spPr>
        <p:txBody>
          <a:bodyPr wrap="square" lIns="0" tIns="0" rIns="0" bIns="0" rtlCol="0">
            <a:spAutoFit/>
          </a:bodyPr>
          <a:lstStyle/>
          <a:p>
            <a:pPr algn="ctr">
              <a:lnSpc>
                <a:spcPts val="1428"/>
              </a:lnSpc>
            </a:pPr>
            <a:r>
              <a:rPr lang="en-US" sz="1600" dirty="0">
                <a:solidFill>
                  <a:srgbClr val="505050"/>
                </a:solidFill>
              </a:rPr>
              <a:t>CPU</a:t>
            </a:r>
          </a:p>
          <a:p>
            <a:pPr algn="ctr">
              <a:lnSpc>
                <a:spcPts val="1428"/>
              </a:lnSpc>
            </a:pPr>
            <a:r>
              <a:rPr lang="en-US" sz="1600" dirty="0">
                <a:solidFill>
                  <a:srgbClr val="505050"/>
                </a:solidFill>
              </a:rPr>
              <a:t>Activity</a:t>
            </a:r>
          </a:p>
        </p:txBody>
      </p:sp>
      <p:grpSp>
        <p:nvGrpSpPr>
          <p:cNvPr id="43" name="Group 42"/>
          <p:cNvGrpSpPr/>
          <p:nvPr/>
        </p:nvGrpSpPr>
        <p:grpSpPr>
          <a:xfrm>
            <a:off x="959209" y="2747934"/>
            <a:ext cx="1303544" cy="1319590"/>
            <a:chOff x="760412" y="2286000"/>
            <a:chExt cx="1125186" cy="1293833"/>
          </a:xfrm>
        </p:grpSpPr>
        <p:sp>
          <p:nvSpPr>
            <p:cNvPr id="44" name="TextBox 43"/>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Waiting For</a:t>
              </a:r>
            </a:p>
            <a:p>
              <a:pPr algn="ctr"/>
              <a:r>
                <a:rPr lang="en-US" sz="1400" dirty="0">
                  <a:solidFill>
                    <a:srgbClr val="505050"/>
                  </a:solidFill>
                </a:rPr>
                <a:t>Sub-Downloads</a:t>
              </a:r>
            </a:p>
          </p:txBody>
        </p:sp>
        <p:cxnSp>
          <p:nvCxnSpPr>
            <p:cNvPr id="45" name="Straight Arrow Connector 44"/>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533615" y="2747934"/>
            <a:ext cx="1303544" cy="1319590"/>
            <a:chOff x="760412" y="2286000"/>
            <a:chExt cx="1125186" cy="1293833"/>
          </a:xfrm>
        </p:grpSpPr>
        <p:sp>
          <p:nvSpPr>
            <p:cNvPr id="47" name="TextBox 46"/>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Processing</a:t>
              </a:r>
            </a:p>
            <a:p>
              <a:pPr algn="ctr"/>
              <a:r>
                <a:rPr lang="en-US" sz="1400" dirty="0">
                  <a:solidFill>
                    <a:srgbClr val="505050"/>
                  </a:solidFill>
                </a:rPr>
                <a:t>Content</a:t>
              </a:r>
            </a:p>
          </p:txBody>
        </p:sp>
        <p:cxnSp>
          <p:nvCxnSpPr>
            <p:cNvPr id="48" name="Straight Arrow Connector 47"/>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795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377402" y="1893049"/>
            <a:ext cx="11662232" cy="1349053"/>
          </a:xfrm>
          <a:prstGeom prst="roundRect">
            <a:avLst>
              <a:gd name="adj" fmla="val 2155"/>
            </a:avLst>
          </a:prstGeom>
          <a:ln>
            <a:solidFill>
              <a:schemeClr val="bg1">
                <a:lumMod val="85000"/>
                <a:alpha val="41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400" dirty="0">
              <a:solidFill>
                <a:srgbClr val="50505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22" y="1970766"/>
            <a:ext cx="11020485" cy="117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39868" y="2320723"/>
            <a:ext cx="1569281" cy="373172"/>
          </a:xfrm>
          <a:prstGeom prst="rect">
            <a:avLst/>
          </a:prstGeom>
          <a:noFill/>
        </p:spPr>
        <p:txBody>
          <a:bodyPr wrap="square" lIns="0" tIns="0" rIns="0" bIns="0" rtlCol="0">
            <a:spAutoFit/>
          </a:bodyPr>
          <a:lstStyle/>
          <a:p>
            <a:pPr algn="ctr">
              <a:lnSpc>
                <a:spcPts val="1428"/>
              </a:lnSpc>
            </a:pPr>
            <a:r>
              <a:rPr lang="en-US" sz="1600" dirty="0">
                <a:solidFill>
                  <a:srgbClr val="505050"/>
                </a:solidFill>
              </a:rPr>
              <a:t>CPU</a:t>
            </a:r>
          </a:p>
          <a:p>
            <a:pPr algn="ctr">
              <a:lnSpc>
                <a:spcPts val="1428"/>
              </a:lnSpc>
            </a:pPr>
            <a:r>
              <a:rPr lang="en-US" sz="1600" dirty="0">
                <a:solidFill>
                  <a:srgbClr val="505050"/>
                </a:solidFill>
              </a:rPr>
              <a:t>Activity</a:t>
            </a:r>
          </a:p>
        </p:txBody>
      </p:sp>
      <p:grpSp>
        <p:nvGrpSpPr>
          <p:cNvPr id="49" name="Group 48"/>
          <p:cNvGrpSpPr/>
          <p:nvPr/>
        </p:nvGrpSpPr>
        <p:grpSpPr>
          <a:xfrm>
            <a:off x="3355478" y="2747934"/>
            <a:ext cx="1303544" cy="1319590"/>
            <a:chOff x="760412" y="2286000"/>
            <a:chExt cx="1125186" cy="1293833"/>
          </a:xfrm>
        </p:grpSpPr>
        <p:sp>
          <p:nvSpPr>
            <p:cNvPr id="50" name="TextBox 49"/>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Waiting For</a:t>
              </a:r>
            </a:p>
            <a:p>
              <a:pPr algn="ctr"/>
              <a:r>
                <a:rPr lang="en-US" sz="1400" dirty="0">
                  <a:solidFill>
                    <a:srgbClr val="505050"/>
                  </a:solidFill>
                </a:rPr>
                <a:t>XHR</a:t>
              </a:r>
            </a:p>
          </p:txBody>
        </p:sp>
        <p:cxnSp>
          <p:nvCxnSpPr>
            <p:cNvPr id="51" name="Straight Arrow Connector 50"/>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17937" y="2747934"/>
            <a:ext cx="1303544" cy="1319590"/>
            <a:chOff x="760412" y="2286000"/>
            <a:chExt cx="1125186" cy="1293833"/>
          </a:xfrm>
        </p:grpSpPr>
        <p:sp>
          <p:nvSpPr>
            <p:cNvPr id="53" name="TextBox 52"/>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Processing</a:t>
              </a:r>
            </a:p>
            <a:p>
              <a:pPr algn="ctr"/>
              <a:r>
                <a:rPr lang="en-US" sz="1400" dirty="0">
                  <a:solidFill>
                    <a:srgbClr val="505050"/>
                  </a:solidFill>
                </a:rPr>
                <a:t>Content </a:t>
              </a:r>
              <a:r>
                <a:rPr lang="en-US" sz="1400" i="1" dirty="0">
                  <a:solidFill>
                    <a:srgbClr val="505050"/>
                  </a:solidFill>
                </a:rPr>
                <a:t>(again)</a:t>
              </a:r>
            </a:p>
          </p:txBody>
        </p:sp>
        <p:cxnSp>
          <p:nvCxnSpPr>
            <p:cNvPr id="54" name="Straight Arrow Connector 53"/>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225686" y="2747934"/>
            <a:ext cx="1303544" cy="1319590"/>
            <a:chOff x="760412" y="2286000"/>
            <a:chExt cx="1125186" cy="1293833"/>
          </a:xfrm>
        </p:grpSpPr>
        <p:sp>
          <p:nvSpPr>
            <p:cNvPr id="56" name="TextBox 55"/>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Page Displayed</a:t>
              </a:r>
            </a:p>
            <a:p>
              <a:pPr algn="ctr"/>
              <a:r>
                <a:rPr lang="en-US" sz="1400" dirty="0">
                  <a:solidFill>
                    <a:srgbClr val="505050"/>
                  </a:solidFill>
                </a:rPr>
                <a:t>To Screen</a:t>
              </a:r>
            </a:p>
          </p:txBody>
        </p:sp>
        <p:cxnSp>
          <p:nvCxnSpPr>
            <p:cNvPr id="57" name="Straight Arrow Connector 56"/>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056343" y="2747934"/>
            <a:ext cx="1303544" cy="1319590"/>
            <a:chOff x="760412" y="2286000"/>
            <a:chExt cx="1125186" cy="1293833"/>
          </a:xfrm>
        </p:grpSpPr>
        <p:sp>
          <p:nvSpPr>
            <p:cNvPr id="59" name="TextBox 58"/>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Page Finished</a:t>
              </a:r>
            </a:p>
            <a:p>
              <a:pPr algn="ctr"/>
              <a:r>
                <a:rPr lang="en-US" sz="1400" dirty="0">
                  <a:solidFill>
                    <a:srgbClr val="505050"/>
                  </a:solidFill>
                </a:rPr>
                <a:t>Loading</a:t>
              </a:r>
            </a:p>
          </p:txBody>
        </p:sp>
        <p:cxnSp>
          <p:nvCxnSpPr>
            <p:cNvPr id="60" name="Straight Arrow Connector 59"/>
            <p:cNvCxnSpPr/>
            <p:nvPr/>
          </p:nvCxnSpPr>
          <p:spPr>
            <a:xfrm>
              <a:off x="1329440" y="2286000"/>
              <a:ext cx="1" cy="8365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9205929" y="2981085"/>
            <a:ext cx="1303544" cy="1086439"/>
            <a:chOff x="760412" y="2514600"/>
            <a:chExt cx="1125186" cy="1065233"/>
          </a:xfrm>
        </p:grpSpPr>
        <p:sp>
          <p:nvSpPr>
            <p:cNvPr id="62" name="TextBox 61"/>
            <p:cNvSpPr txBox="1"/>
            <p:nvPr/>
          </p:nvSpPr>
          <p:spPr>
            <a:xfrm>
              <a:off x="760412" y="3148946"/>
              <a:ext cx="1125186" cy="430887"/>
            </a:xfrm>
            <a:prstGeom prst="rect">
              <a:avLst/>
            </a:prstGeom>
            <a:noFill/>
          </p:spPr>
          <p:txBody>
            <a:bodyPr wrap="square" lIns="0" tIns="0" rIns="0" bIns="0" rtlCol="0">
              <a:spAutoFit/>
            </a:bodyPr>
            <a:lstStyle/>
            <a:p>
              <a:pPr algn="ctr"/>
              <a:r>
                <a:rPr lang="en-US" sz="1400" dirty="0">
                  <a:solidFill>
                    <a:srgbClr val="505050"/>
                  </a:solidFill>
                </a:rPr>
                <a:t>Page Updates</a:t>
              </a:r>
            </a:p>
            <a:p>
              <a:pPr algn="ctr"/>
              <a:r>
                <a:rPr lang="en-US" sz="1400" dirty="0">
                  <a:solidFill>
                    <a:srgbClr val="505050"/>
                  </a:solidFill>
                </a:rPr>
                <a:t>Screen</a:t>
              </a:r>
            </a:p>
          </p:txBody>
        </p:sp>
        <p:cxnSp>
          <p:nvCxnSpPr>
            <p:cNvPr id="63" name="Straight Arrow Connector 62"/>
            <p:cNvCxnSpPr/>
            <p:nvPr/>
          </p:nvCxnSpPr>
          <p:spPr>
            <a:xfrm>
              <a:off x="1329441" y="2514600"/>
              <a:ext cx="0" cy="607949"/>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533615" y="3628059"/>
            <a:ext cx="1303544" cy="439465"/>
          </a:xfrm>
          <a:prstGeom prst="rect">
            <a:avLst/>
          </a:prstGeom>
          <a:noFill/>
        </p:spPr>
        <p:txBody>
          <a:bodyPr wrap="square" lIns="0" tIns="0" rIns="0" bIns="0" rtlCol="0">
            <a:spAutoFit/>
          </a:bodyPr>
          <a:lstStyle/>
          <a:p>
            <a:pPr algn="ctr"/>
            <a:r>
              <a:rPr lang="en-US" sz="1400" dirty="0">
                <a:solidFill>
                  <a:srgbClr val="505050"/>
                </a:solidFill>
              </a:rPr>
              <a:t>Processing</a:t>
            </a:r>
          </a:p>
          <a:p>
            <a:pPr algn="ctr"/>
            <a:r>
              <a:rPr lang="en-US" sz="1400" dirty="0">
                <a:solidFill>
                  <a:srgbClr val="505050"/>
                </a:solidFill>
              </a:rPr>
              <a:t>Content</a:t>
            </a:r>
          </a:p>
        </p:txBody>
      </p:sp>
      <p:cxnSp>
        <p:nvCxnSpPr>
          <p:cNvPr id="21" name="Straight Arrow Connector 20"/>
          <p:cNvCxnSpPr/>
          <p:nvPr/>
        </p:nvCxnSpPr>
        <p:spPr>
          <a:xfrm>
            <a:off x="2192842" y="2747934"/>
            <a:ext cx="1" cy="853203"/>
          </a:xfrm>
          <a:prstGeom prst="straightConnector1">
            <a:avLst/>
          </a:prstGeom>
          <a:ln w="25400">
            <a:solidFill>
              <a:schemeClr val="tx1"/>
            </a:solidFill>
            <a:headEnd type="triangle" w="lg" len="med"/>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18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377402" y="1893049"/>
            <a:ext cx="11662232" cy="1349053"/>
          </a:xfrm>
          <a:prstGeom prst="roundRect">
            <a:avLst>
              <a:gd name="adj" fmla="val 2155"/>
            </a:avLst>
          </a:prstGeom>
          <a:ln>
            <a:solidFill>
              <a:schemeClr val="bg1">
                <a:lumMod val="85000"/>
                <a:alpha val="41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400" dirty="0">
              <a:solidFill>
                <a:srgbClr val="50505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22" y="1970766"/>
            <a:ext cx="11020485" cy="117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39868" y="2320723"/>
            <a:ext cx="1569281" cy="373172"/>
          </a:xfrm>
          <a:prstGeom prst="rect">
            <a:avLst/>
          </a:prstGeom>
          <a:noFill/>
        </p:spPr>
        <p:txBody>
          <a:bodyPr wrap="square" lIns="0" tIns="0" rIns="0" bIns="0" rtlCol="0">
            <a:spAutoFit/>
          </a:bodyPr>
          <a:lstStyle/>
          <a:p>
            <a:pPr algn="ctr">
              <a:lnSpc>
                <a:spcPts val="1428"/>
              </a:lnSpc>
            </a:pPr>
            <a:r>
              <a:rPr lang="en-US" sz="1600" dirty="0">
                <a:solidFill>
                  <a:srgbClr val="505050"/>
                </a:solidFill>
              </a:rPr>
              <a:t>CPU</a:t>
            </a:r>
          </a:p>
          <a:p>
            <a:pPr algn="ctr">
              <a:lnSpc>
                <a:spcPts val="1428"/>
              </a:lnSpc>
            </a:pPr>
            <a:r>
              <a:rPr lang="en-US" sz="1600" dirty="0">
                <a:solidFill>
                  <a:srgbClr val="505050"/>
                </a:solidFill>
              </a:rPr>
              <a:t>Activity</a:t>
            </a:r>
          </a:p>
        </p:txBody>
      </p:sp>
      <p:grpSp>
        <p:nvGrpSpPr>
          <p:cNvPr id="72" name="Group 71"/>
          <p:cNvGrpSpPr/>
          <p:nvPr/>
        </p:nvGrpSpPr>
        <p:grpSpPr>
          <a:xfrm>
            <a:off x="1178528" y="4270096"/>
            <a:ext cx="7541577" cy="252212"/>
            <a:chOff x="1155060" y="4452161"/>
            <a:chExt cx="7391400" cy="247289"/>
          </a:xfrm>
        </p:grpSpPr>
        <p:cxnSp>
          <p:nvCxnSpPr>
            <p:cNvPr id="6" name="Straight Arrow Connector 5"/>
            <p:cNvCxnSpPr/>
            <p:nvPr/>
          </p:nvCxnSpPr>
          <p:spPr>
            <a:xfrm>
              <a:off x="1155060" y="4452161"/>
              <a:ext cx="7391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791458" y="4484006"/>
              <a:ext cx="3150554" cy="215444"/>
            </a:xfrm>
            <a:prstGeom prst="rect">
              <a:avLst/>
            </a:prstGeom>
            <a:noFill/>
          </p:spPr>
          <p:txBody>
            <a:bodyPr wrap="square" lIns="0" tIns="0" rIns="0" bIns="0" rtlCol="0">
              <a:spAutoFit/>
            </a:bodyPr>
            <a:lstStyle/>
            <a:p>
              <a:r>
                <a:rPr lang="en-US" sz="1400" dirty="0">
                  <a:solidFill>
                    <a:srgbClr val="505050"/>
                  </a:solidFill>
                </a:rPr>
                <a:t>Elapsed Page Load Time (1.81 seconds)</a:t>
              </a:r>
            </a:p>
          </p:txBody>
        </p:sp>
      </p:grpSp>
      <p:grpSp>
        <p:nvGrpSpPr>
          <p:cNvPr id="71" name="Group 70"/>
          <p:cNvGrpSpPr/>
          <p:nvPr/>
        </p:nvGrpSpPr>
        <p:grpSpPr>
          <a:xfrm>
            <a:off x="1178531" y="3692868"/>
            <a:ext cx="4698930" cy="252212"/>
            <a:chOff x="1155060" y="3886200"/>
            <a:chExt cx="4605359" cy="247289"/>
          </a:xfrm>
        </p:grpSpPr>
        <p:cxnSp>
          <p:nvCxnSpPr>
            <p:cNvPr id="69" name="Straight Arrow Connector 68"/>
            <p:cNvCxnSpPr/>
            <p:nvPr/>
          </p:nvCxnSpPr>
          <p:spPr>
            <a:xfrm>
              <a:off x="1155060" y="3886200"/>
              <a:ext cx="4605359"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791458" y="3918045"/>
              <a:ext cx="2617154" cy="215444"/>
            </a:xfrm>
            <a:prstGeom prst="rect">
              <a:avLst/>
            </a:prstGeom>
            <a:noFill/>
          </p:spPr>
          <p:txBody>
            <a:bodyPr wrap="square" lIns="0" tIns="0" rIns="0" bIns="0" rtlCol="0">
              <a:spAutoFit/>
            </a:bodyPr>
            <a:lstStyle/>
            <a:p>
              <a:r>
                <a:rPr lang="en-US" sz="1400" dirty="0">
                  <a:solidFill>
                    <a:srgbClr val="505050"/>
                  </a:solidFill>
                </a:rPr>
                <a:t>Time to Glass (1.14 seconds)</a:t>
              </a:r>
            </a:p>
          </p:txBody>
        </p:sp>
      </p:grpSp>
      <p:grpSp>
        <p:nvGrpSpPr>
          <p:cNvPr id="75" name="Group 74"/>
          <p:cNvGrpSpPr/>
          <p:nvPr/>
        </p:nvGrpSpPr>
        <p:grpSpPr>
          <a:xfrm>
            <a:off x="1178528" y="4858621"/>
            <a:ext cx="7541577" cy="252212"/>
            <a:chOff x="1155060" y="5029200"/>
            <a:chExt cx="7391400" cy="247289"/>
          </a:xfrm>
        </p:grpSpPr>
        <p:cxnSp>
          <p:nvCxnSpPr>
            <p:cNvPr id="73" name="Straight Arrow Connector 72"/>
            <p:cNvCxnSpPr/>
            <p:nvPr/>
          </p:nvCxnSpPr>
          <p:spPr>
            <a:xfrm>
              <a:off x="1155060" y="5029200"/>
              <a:ext cx="7391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791458" y="5061045"/>
              <a:ext cx="2362200" cy="215444"/>
            </a:xfrm>
            <a:prstGeom prst="rect">
              <a:avLst/>
            </a:prstGeom>
            <a:noFill/>
          </p:spPr>
          <p:txBody>
            <a:bodyPr wrap="square" lIns="0" tIns="0" rIns="0" bIns="0" rtlCol="0">
              <a:spAutoFit/>
            </a:bodyPr>
            <a:lstStyle/>
            <a:p>
              <a:r>
                <a:rPr lang="en-US" sz="1400" dirty="0">
                  <a:solidFill>
                    <a:srgbClr val="505050"/>
                  </a:solidFill>
                </a:rPr>
                <a:t>CPU Time (1.39 seconds)</a:t>
              </a:r>
            </a:p>
          </p:txBody>
        </p:sp>
      </p:grpSp>
      <p:grpSp>
        <p:nvGrpSpPr>
          <p:cNvPr id="81" name="Group 80"/>
          <p:cNvGrpSpPr/>
          <p:nvPr/>
        </p:nvGrpSpPr>
        <p:grpSpPr>
          <a:xfrm>
            <a:off x="1179687" y="5452517"/>
            <a:ext cx="7541577" cy="252212"/>
            <a:chOff x="1155060" y="5029200"/>
            <a:chExt cx="7391400" cy="247289"/>
          </a:xfrm>
        </p:grpSpPr>
        <p:cxnSp>
          <p:nvCxnSpPr>
            <p:cNvPr id="82" name="Straight Arrow Connector 81"/>
            <p:cNvCxnSpPr/>
            <p:nvPr/>
          </p:nvCxnSpPr>
          <p:spPr>
            <a:xfrm>
              <a:off x="1155060" y="5029200"/>
              <a:ext cx="7391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791458" y="5061045"/>
              <a:ext cx="2362200" cy="215444"/>
            </a:xfrm>
            <a:prstGeom prst="rect">
              <a:avLst/>
            </a:prstGeom>
            <a:noFill/>
          </p:spPr>
          <p:txBody>
            <a:bodyPr wrap="square" lIns="0" tIns="0" rIns="0" bIns="0" rtlCol="0">
              <a:spAutoFit/>
            </a:bodyPr>
            <a:lstStyle/>
            <a:p>
              <a:r>
                <a:rPr lang="en-US" sz="1400" dirty="0">
                  <a:solidFill>
                    <a:srgbClr val="505050"/>
                  </a:solidFill>
                </a:rPr>
                <a:t>Idle CPU Time (0.42 seconds)</a:t>
              </a:r>
            </a:p>
          </p:txBody>
        </p:sp>
      </p:grpSp>
    </p:spTree>
    <p:extLst>
      <p:ext uri="{BB962C8B-B14F-4D97-AF65-F5344CB8AC3E}">
        <p14:creationId xmlns:p14="http://schemas.microsoft.com/office/powerpoint/2010/main" val="125115942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377402" y="1893049"/>
            <a:ext cx="11662232" cy="1349053"/>
          </a:xfrm>
          <a:prstGeom prst="roundRect">
            <a:avLst>
              <a:gd name="adj" fmla="val 2155"/>
            </a:avLst>
          </a:prstGeom>
          <a:ln>
            <a:solidFill>
              <a:schemeClr val="bg1">
                <a:lumMod val="85000"/>
                <a:alpha val="41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2400" dirty="0">
              <a:solidFill>
                <a:srgbClr val="50505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22" y="1970766"/>
            <a:ext cx="11020485" cy="117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39868" y="2320723"/>
            <a:ext cx="1569281" cy="373172"/>
          </a:xfrm>
          <a:prstGeom prst="rect">
            <a:avLst/>
          </a:prstGeom>
          <a:noFill/>
        </p:spPr>
        <p:txBody>
          <a:bodyPr wrap="square" lIns="0" tIns="0" rIns="0" bIns="0" rtlCol="0">
            <a:spAutoFit/>
          </a:bodyPr>
          <a:lstStyle/>
          <a:p>
            <a:pPr algn="ctr">
              <a:lnSpc>
                <a:spcPts val="1428"/>
              </a:lnSpc>
            </a:pPr>
            <a:r>
              <a:rPr lang="en-US" sz="1600" dirty="0">
                <a:solidFill>
                  <a:srgbClr val="505050"/>
                </a:solidFill>
              </a:rPr>
              <a:t>CPU</a:t>
            </a:r>
          </a:p>
          <a:p>
            <a:pPr algn="ctr">
              <a:lnSpc>
                <a:spcPts val="1428"/>
              </a:lnSpc>
            </a:pPr>
            <a:r>
              <a:rPr lang="en-US" sz="1600" dirty="0">
                <a:solidFill>
                  <a:srgbClr val="505050"/>
                </a:solidFill>
              </a:rPr>
              <a:t>Activity</a:t>
            </a:r>
          </a:p>
        </p:txBody>
      </p:sp>
      <p:grpSp>
        <p:nvGrpSpPr>
          <p:cNvPr id="72" name="Group 71"/>
          <p:cNvGrpSpPr/>
          <p:nvPr/>
        </p:nvGrpSpPr>
        <p:grpSpPr>
          <a:xfrm>
            <a:off x="1178528" y="4270096"/>
            <a:ext cx="7541577" cy="252212"/>
            <a:chOff x="1155060" y="4452161"/>
            <a:chExt cx="7391400" cy="247289"/>
          </a:xfrm>
        </p:grpSpPr>
        <p:cxnSp>
          <p:nvCxnSpPr>
            <p:cNvPr id="6" name="Straight Arrow Connector 5"/>
            <p:cNvCxnSpPr/>
            <p:nvPr/>
          </p:nvCxnSpPr>
          <p:spPr>
            <a:xfrm>
              <a:off x="1155060" y="4452161"/>
              <a:ext cx="7391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791458" y="4484006"/>
              <a:ext cx="3150554" cy="215444"/>
            </a:xfrm>
            <a:prstGeom prst="rect">
              <a:avLst/>
            </a:prstGeom>
            <a:noFill/>
          </p:spPr>
          <p:txBody>
            <a:bodyPr wrap="square" lIns="0" tIns="0" rIns="0" bIns="0" rtlCol="0">
              <a:spAutoFit/>
            </a:bodyPr>
            <a:lstStyle/>
            <a:p>
              <a:r>
                <a:rPr lang="en-US" sz="1400" dirty="0">
                  <a:solidFill>
                    <a:srgbClr val="505050"/>
                  </a:solidFill>
                </a:rPr>
                <a:t>Elapsed Page Load Time (1.81 seconds)</a:t>
              </a:r>
            </a:p>
          </p:txBody>
        </p:sp>
      </p:grpSp>
      <p:grpSp>
        <p:nvGrpSpPr>
          <p:cNvPr id="71" name="Group 70"/>
          <p:cNvGrpSpPr/>
          <p:nvPr/>
        </p:nvGrpSpPr>
        <p:grpSpPr>
          <a:xfrm>
            <a:off x="1178531" y="3692868"/>
            <a:ext cx="4698930" cy="252212"/>
            <a:chOff x="1155060" y="3886200"/>
            <a:chExt cx="4605359" cy="247289"/>
          </a:xfrm>
        </p:grpSpPr>
        <p:cxnSp>
          <p:nvCxnSpPr>
            <p:cNvPr id="69" name="Straight Arrow Connector 68"/>
            <p:cNvCxnSpPr/>
            <p:nvPr/>
          </p:nvCxnSpPr>
          <p:spPr>
            <a:xfrm>
              <a:off x="1155060" y="3886200"/>
              <a:ext cx="4605359"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791458" y="3918045"/>
              <a:ext cx="2617154" cy="215444"/>
            </a:xfrm>
            <a:prstGeom prst="rect">
              <a:avLst/>
            </a:prstGeom>
            <a:noFill/>
          </p:spPr>
          <p:txBody>
            <a:bodyPr wrap="square" lIns="0" tIns="0" rIns="0" bIns="0" rtlCol="0">
              <a:spAutoFit/>
            </a:bodyPr>
            <a:lstStyle/>
            <a:p>
              <a:r>
                <a:rPr lang="en-US" sz="1400" dirty="0">
                  <a:solidFill>
                    <a:srgbClr val="505050"/>
                  </a:solidFill>
                </a:rPr>
                <a:t>Time to Glass (1.14 seconds)</a:t>
              </a:r>
            </a:p>
          </p:txBody>
        </p:sp>
      </p:grpSp>
      <p:grpSp>
        <p:nvGrpSpPr>
          <p:cNvPr id="75" name="Group 74"/>
          <p:cNvGrpSpPr/>
          <p:nvPr/>
        </p:nvGrpSpPr>
        <p:grpSpPr>
          <a:xfrm>
            <a:off x="1178528" y="4858621"/>
            <a:ext cx="7541577" cy="252212"/>
            <a:chOff x="1155060" y="5029200"/>
            <a:chExt cx="7391400" cy="247289"/>
          </a:xfrm>
        </p:grpSpPr>
        <p:cxnSp>
          <p:nvCxnSpPr>
            <p:cNvPr id="73" name="Straight Arrow Connector 72"/>
            <p:cNvCxnSpPr/>
            <p:nvPr/>
          </p:nvCxnSpPr>
          <p:spPr>
            <a:xfrm>
              <a:off x="1155060" y="5029200"/>
              <a:ext cx="7391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791458" y="5061045"/>
              <a:ext cx="2362200" cy="215444"/>
            </a:xfrm>
            <a:prstGeom prst="rect">
              <a:avLst/>
            </a:prstGeom>
            <a:noFill/>
          </p:spPr>
          <p:txBody>
            <a:bodyPr wrap="square" lIns="0" tIns="0" rIns="0" bIns="0" rtlCol="0">
              <a:spAutoFit/>
            </a:bodyPr>
            <a:lstStyle/>
            <a:p>
              <a:r>
                <a:rPr lang="en-US" sz="1400" dirty="0">
                  <a:solidFill>
                    <a:srgbClr val="505050"/>
                  </a:solidFill>
                </a:rPr>
                <a:t>CPU Time (1.39 seconds)</a:t>
              </a:r>
            </a:p>
          </p:txBody>
        </p:sp>
      </p:grpSp>
      <p:grpSp>
        <p:nvGrpSpPr>
          <p:cNvPr id="81" name="Group 80"/>
          <p:cNvGrpSpPr/>
          <p:nvPr/>
        </p:nvGrpSpPr>
        <p:grpSpPr>
          <a:xfrm>
            <a:off x="1179687" y="5452517"/>
            <a:ext cx="7541577" cy="252212"/>
            <a:chOff x="1155060" y="5029200"/>
            <a:chExt cx="7391400" cy="247289"/>
          </a:xfrm>
        </p:grpSpPr>
        <p:cxnSp>
          <p:nvCxnSpPr>
            <p:cNvPr id="82" name="Straight Arrow Connector 81"/>
            <p:cNvCxnSpPr/>
            <p:nvPr/>
          </p:nvCxnSpPr>
          <p:spPr>
            <a:xfrm>
              <a:off x="1155060" y="5029200"/>
              <a:ext cx="7391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791458" y="5061045"/>
              <a:ext cx="2362200" cy="215444"/>
            </a:xfrm>
            <a:prstGeom prst="rect">
              <a:avLst/>
            </a:prstGeom>
            <a:noFill/>
          </p:spPr>
          <p:txBody>
            <a:bodyPr wrap="square" lIns="0" tIns="0" rIns="0" bIns="0" rtlCol="0">
              <a:spAutoFit/>
            </a:bodyPr>
            <a:lstStyle/>
            <a:p>
              <a:r>
                <a:rPr lang="en-US" sz="1400" dirty="0">
                  <a:solidFill>
                    <a:srgbClr val="505050"/>
                  </a:solidFill>
                </a:rPr>
                <a:t>Idle CPU Time (0.42 seconds)</a:t>
              </a:r>
            </a:p>
          </p:txBody>
        </p:sp>
      </p:grpSp>
    </p:spTree>
    <p:extLst>
      <p:ext uri="{BB962C8B-B14F-4D97-AF65-F5344CB8AC3E}">
        <p14:creationId xmlns:p14="http://schemas.microsoft.com/office/powerpoint/2010/main" val="23380692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5050"/>
                </a:solidFill>
              </a:rPr>
              <a:t>Windows 8</a:t>
            </a:r>
            <a:br>
              <a:rPr lang="en-US" dirty="0">
                <a:solidFill>
                  <a:srgbClr val="505050"/>
                </a:solidFill>
              </a:rPr>
            </a:br>
            <a:endParaRPr lang="en-US" dirty="0">
              <a:solidFill>
                <a:srgbClr val="505050"/>
              </a:solidFill>
            </a:endParaRPr>
          </a:p>
        </p:txBody>
      </p:sp>
      <p:sp>
        <p:nvSpPr>
          <p:cNvPr id="4" name="Rectangle 3"/>
          <p:cNvSpPr/>
          <p:nvPr/>
        </p:nvSpPr>
        <p:spPr>
          <a:xfrm>
            <a:off x="1488216" y="5887610"/>
            <a:ext cx="9530211" cy="658308"/>
          </a:xfrm>
          <a:prstGeom prst="rect">
            <a:avLst/>
          </a:prstGeom>
          <a:solidFill>
            <a:schemeClr val="bg2">
              <a:lumMod val="95000"/>
            </a:schemeClr>
          </a:solidFill>
          <a:ln>
            <a:noFill/>
          </a:ln>
          <a:effectLst/>
        </p:spPr>
        <p:style>
          <a:lnRef idx="1">
            <a:schemeClr val="accent3"/>
          </a:lnRef>
          <a:fillRef idx="2">
            <a:schemeClr val="accent3"/>
          </a:fillRef>
          <a:effectRef idx="1">
            <a:schemeClr val="accent3"/>
          </a:effectRef>
          <a:fontRef idx="minor">
            <a:schemeClr val="dk1"/>
          </a:fontRef>
        </p:style>
        <p:txBody>
          <a:bodyPr lIns="124147" tIns="62073" rIns="124147" bIns="62073" rtlCol="0" anchor="ctr"/>
          <a:lstStyle/>
          <a:p>
            <a:pPr algn="ctr"/>
            <a:r>
              <a:rPr lang="en-US" sz="2900" dirty="0">
                <a:solidFill>
                  <a:srgbClr val="505050"/>
                </a:solidFill>
                <a:latin typeface="+mj-lt"/>
              </a:rPr>
              <a:t>Windows Core OS Services</a:t>
            </a:r>
          </a:p>
        </p:txBody>
      </p:sp>
      <p:sp>
        <p:nvSpPr>
          <p:cNvPr id="5" name="Rectangle 4"/>
          <p:cNvSpPr/>
          <p:nvPr/>
        </p:nvSpPr>
        <p:spPr>
          <a:xfrm>
            <a:off x="5643970" y="3034267"/>
            <a:ext cx="2330521" cy="800349"/>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JavaScript</a:t>
            </a:r>
          </a:p>
          <a:p>
            <a:pPr algn="ctr"/>
            <a:r>
              <a:rPr lang="en-US" sz="2400" dirty="0">
                <a:solidFill>
                  <a:srgbClr val="505050"/>
                </a:solidFill>
                <a:latin typeface="+mj-lt"/>
              </a:rPr>
              <a:t>(Chakra)</a:t>
            </a:r>
          </a:p>
        </p:txBody>
      </p:sp>
      <p:sp>
        <p:nvSpPr>
          <p:cNvPr id="6" name="Rectangle 5"/>
          <p:cNvSpPr/>
          <p:nvPr/>
        </p:nvSpPr>
        <p:spPr>
          <a:xfrm>
            <a:off x="1488086" y="3034375"/>
            <a:ext cx="2090218" cy="80152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C++</a:t>
            </a:r>
          </a:p>
        </p:txBody>
      </p:sp>
      <p:sp>
        <p:nvSpPr>
          <p:cNvPr id="7" name="Rectangle 6"/>
          <p:cNvSpPr/>
          <p:nvPr/>
        </p:nvSpPr>
        <p:spPr>
          <a:xfrm>
            <a:off x="3655470" y="3034375"/>
            <a:ext cx="1915074" cy="80152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VB</a:t>
            </a:r>
          </a:p>
        </p:txBody>
      </p:sp>
      <p:sp>
        <p:nvSpPr>
          <p:cNvPr id="8" name="Rectangle 7"/>
          <p:cNvSpPr/>
          <p:nvPr/>
        </p:nvSpPr>
        <p:spPr>
          <a:xfrm>
            <a:off x="1488216" y="1485307"/>
            <a:ext cx="6481346"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smtClean="0">
                <a:solidFill>
                  <a:srgbClr val="505050"/>
                </a:solidFill>
                <a:latin typeface="+mj-lt"/>
              </a:rPr>
              <a:t>Windows Store Apps</a:t>
            </a:r>
            <a:endParaRPr lang="en-US" sz="3200" dirty="0">
              <a:solidFill>
                <a:srgbClr val="505050"/>
              </a:solidFill>
              <a:latin typeface="+mj-lt"/>
            </a:endParaRPr>
          </a:p>
        </p:txBody>
      </p:sp>
      <p:sp>
        <p:nvSpPr>
          <p:cNvPr id="9" name="Rectangle 8"/>
          <p:cNvSpPr/>
          <p:nvPr/>
        </p:nvSpPr>
        <p:spPr>
          <a:xfrm>
            <a:off x="1488085" y="3915659"/>
            <a:ext cx="6481478" cy="1886624"/>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0" name="Rectangle 9"/>
          <p:cNvSpPr/>
          <p:nvPr/>
        </p:nvSpPr>
        <p:spPr>
          <a:xfrm>
            <a:off x="1605732" y="4448561"/>
            <a:ext cx="2077589" cy="635944"/>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Communication</a:t>
            </a:r>
          </a:p>
          <a:p>
            <a:pPr algn="ctr"/>
            <a:r>
              <a:rPr lang="en-US" dirty="0" smtClean="0">
                <a:solidFill>
                  <a:srgbClr val="505050"/>
                </a:solidFill>
                <a:latin typeface="+mj-lt"/>
              </a:rPr>
              <a:t> &amp; Data</a:t>
            </a:r>
            <a:endParaRPr lang="en-US" dirty="0">
              <a:solidFill>
                <a:srgbClr val="505050"/>
              </a:solidFill>
              <a:latin typeface="+mj-lt"/>
            </a:endParaRPr>
          </a:p>
        </p:txBody>
      </p:sp>
      <p:sp>
        <p:nvSpPr>
          <p:cNvPr id="11" name="Rectangle 10"/>
          <p:cNvSpPr/>
          <p:nvPr/>
        </p:nvSpPr>
        <p:spPr>
          <a:xfrm>
            <a:off x="1605732" y="5202707"/>
            <a:ext cx="6246610" cy="485511"/>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Application Model</a:t>
            </a:r>
            <a:endParaRPr lang="en-US" dirty="0">
              <a:solidFill>
                <a:srgbClr val="505050"/>
              </a:solidFill>
              <a:latin typeface="+mj-lt"/>
            </a:endParaRPr>
          </a:p>
        </p:txBody>
      </p:sp>
      <p:sp>
        <p:nvSpPr>
          <p:cNvPr id="12" name="Rectangle 11"/>
          <p:cNvSpPr/>
          <p:nvPr/>
        </p:nvSpPr>
        <p:spPr>
          <a:xfrm>
            <a:off x="5893086" y="4448562"/>
            <a:ext cx="1959255" cy="635945"/>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Devices &amp; Printing</a:t>
            </a:r>
            <a:endParaRPr lang="en-US" dirty="0">
              <a:solidFill>
                <a:srgbClr val="505050"/>
              </a:solidFill>
              <a:latin typeface="+mj-lt"/>
            </a:endParaRPr>
          </a:p>
        </p:txBody>
      </p:sp>
      <p:sp>
        <p:nvSpPr>
          <p:cNvPr id="13" name="Rectangle 12"/>
          <p:cNvSpPr/>
          <p:nvPr/>
        </p:nvSpPr>
        <p:spPr>
          <a:xfrm>
            <a:off x="2623078" y="3918056"/>
            <a:ext cx="4025111" cy="470856"/>
          </a:xfrm>
          <a:prstGeom prst="rect">
            <a:avLst/>
          </a:prstGeom>
        </p:spPr>
        <p:txBody>
          <a:bodyPr wrap="square" lIns="93260" tIns="46631" rIns="93260" bIns="46631">
            <a:spAutoFit/>
          </a:bodyPr>
          <a:lstStyle/>
          <a:p>
            <a:pPr algn="ctr"/>
            <a:r>
              <a:rPr lang="en-US" sz="2400" dirty="0">
                <a:solidFill>
                  <a:srgbClr val="505050"/>
                </a:solidFill>
                <a:latin typeface="+mj-lt"/>
              </a:rPr>
              <a:t>WinRT APIs</a:t>
            </a:r>
          </a:p>
        </p:txBody>
      </p:sp>
      <p:sp>
        <p:nvSpPr>
          <p:cNvPr id="14" name="Rectangle 13"/>
          <p:cNvSpPr/>
          <p:nvPr/>
        </p:nvSpPr>
        <p:spPr>
          <a:xfrm>
            <a:off x="3804062" y="4448561"/>
            <a:ext cx="1961686" cy="635944"/>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Graphics &amp; Media </a:t>
            </a:r>
            <a:endParaRPr lang="en-US" dirty="0">
              <a:solidFill>
                <a:srgbClr val="505050"/>
              </a:solidFill>
              <a:latin typeface="+mj-lt"/>
            </a:endParaRPr>
          </a:p>
        </p:txBody>
      </p:sp>
      <p:sp>
        <p:nvSpPr>
          <p:cNvPr id="15" name="Rectangle 14"/>
          <p:cNvSpPr/>
          <p:nvPr/>
        </p:nvSpPr>
        <p:spPr>
          <a:xfrm>
            <a:off x="2071813" y="2219092"/>
            <a:ext cx="3012978" cy="73350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XAML</a:t>
            </a:r>
          </a:p>
        </p:txBody>
      </p:sp>
      <p:sp>
        <p:nvSpPr>
          <p:cNvPr id="16" name="Rectangle 15"/>
          <p:cNvSpPr/>
          <p:nvPr/>
        </p:nvSpPr>
        <p:spPr>
          <a:xfrm>
            <a:off x="5644098" y="2219094"/>
            <a:ext cx="2327959" cy="73350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HTML / CSS</a:t>
            </a:r>
          </a:p>
        </p:txBody>
      </p:sp>
      <p:sp>
        <p:nvSpPr>
          <p:cNvPr id="17" name="Rectangle 16"/>
          <p:cNvSpPr/>
          <p:nvPr/>
        </p:nvSpPr>
        <p:spPr>
          <a:xfrm>
            <a:off x="8043163" y="2214458"/>
            <a:ext cx="1087989" cy="2870049"/>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HTML</a:t>
            </a:r>
            <a:endParaRPr lang="en-US" dirty="0">
              <a:solidFill>
                <a:srgbClr val="505050"/>
              </a:solidFill>
              <a:latin typeface="+mj-lt"/>
            </a:endParaRPr>
          </a:p>
          <a:p>
            <a:pPr algn="ctr"/>
            <a:r>
              <a:rPr lang="en-US" sz="1400" dirty="0">
                <a:solidFill>
                  <a:srgbClr val="505050"/>
                </a:solidFill>
                <a:latin typeface="+mj-lt"/>
              </a:rPr>
              <a:t>JavaScript</a:t>
            </a:r>
            <a:endParaRPr lang="en-US" sz="1200" dirty="0">
              <a:solidFill>
                <a:srgbClr val="505050"/>
              </a:solidFill>
              <a:latin typeface="+mj-lt"/>
            </a:endParaRPr>
          </a:p>
        </p:txBody>
      </p:sp>
      <p:sp>
        <p:nvSpPr>
          <p:cNvPr id="18" name="Rectangle 17"/>
          <p:cNvSpPr/>
          <p:nvPr/>
        </p:nvSpPr>
        <p:spPr>
          <a:xfrm>
            <a:off x="10296731" y="2214456"/>
            <a:ext cx="721697" cy="287004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9" name="Rectangle 18"/>
          <p:cNvSpPr/>
          <p:nvPr/>
        </p:nvSpPr>
        <p:spPr>
          <a:xfrm>
            <a:off x="9210718" y="2219093"/>
            <a:ext cx="1016420" cy="2865413"/>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0" name="TextBox 19"/>
          <p:cNvSpPr txBox="1"/>
          <p:nvPr/>
        </p:nvSpPr>
        <p:spPr>
          <a:xfrm>
            <a:off x="9290914" y="3368032"/>
            <a:ext cx="806639" cy="627807"/>
          </a:xfrm>
          <a:prstGeom prst="rect">
            <a:avLst/>
          </a:prstGeom>
          <a:solidFill>
            <a:schemeClr val="bg2">
              <a:lumMod val="95000"/>
            </a:schemeClr>
          </a:solidFill>
          <a:ln>
            <a:noFill/>
          </a:ln>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C++</a:t>
            </a:r>
          </a:p>
        </p:txBody>
      </p:sp>
      <p:sp>
        <p:nvSpPr>
          <p:cNvPr id="21" name="TextBox 20"/>
          <p:cNvSpPr txBox="1"/>
          <p:nvPr/>
        </p:nvSpPr>
        <p:spPr>
          <a:xfrm>
            <a:off x="10321092" y="3368032"/>
            <a:ext cx="642204" cy="627807"/>
          </a:xfrm>
          <a:prstGeom prst="rect">
            <a:avLst/>
          </a:prstGeom>
          <a:solidFill>
            <a:schemeClr val="bg2">
              <a:lumMod val="95000"/>
            </a:schemeClr>
          </a:solidFill>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VB</a:t>
            </a:r>
          </a:p>
        </p:txBody>
      </p:sp>
      <p:sp>
        <p:nvSpPr>
          <p:cNvPr id="22" name="Rectangle 21"/>
          <p:cNvSpPr/>
          <p:nvPr/>
        </p:nvSpPr>
        <p:spPr>
          <a:xfrm>
            <a:off x="8043165" y="1485307"/>
            <a:ext cx="2980715"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a:solidFill>
                  <a:srgbClr val="505050"/>
                </a:solidFill>
                <a:latin typeface="+mj-lt"/>
              </a:rPr>
              <a:t>Desktop Apps</a:t>
            </a:r>
          </a:p>
        </p:txBody>
      </p:sp>
      <p:sp>
        <p:nvSpPr>
          <p:cNvPr id="23" name="Rectangle 22"/>
          <p:cNvSpPr/>
          <p:nvPr/>
        </p:nvSpPr>
        <p:spPr>
          <a:xfrm>
            <a:off x="9210720" y="5154259"/>
            <a:ext cx="1016419" cy="64802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Win32</a:t>
            </a:r>
          </a:p>
        </p:txBody>
      </p:sp>
      <p:sp>
        <p:nvSpPr>
          <p:cNvPr id="24" name="Rectangle 23"/>
          <p:cNvSpPr/>
          <p:nvPr/>
        </p:nvSpPr>
        <p:spPr>
          <a:xfrm>
            <a:off x="10296731" y="5154258"/>
            <a:ext cx="721697" cy="64802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rPr>
              <a:t>.</a:t>
            </a:r>
            <a:r>
              <a:rPr lang="en-US" sz="1600" dirty="0">
                <a:solidFill>
                  <a:srgbClr val="505050"/>
                </a:solidFill>
                <a:latin typeface="+mj-lt"/>
              </a:rPr>
              <a:t>NET / SL</a:t>
            </a:r>
          </a:p>
        </p:txBody>
      </p:sp>
      <p:sp>
        <p:nvSpPr>
          <p:cNvPr id="25" name="Rectangle 24"/>
          <p:cNvSpPr/>
          <p:nvPr/>
        </p:nvSpPr>
        <p:spPr>
          <a:xfrm>
            <a:off x="8043163" y="5154259"/>
            <a:ext cx="1087989" cy="648027"/>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latin typeface="+mj-lt"/>
              </a:rPr>
              <a:t>Internet Explorer</a:t>
            </a:r>
          </a:p>
        </p:txBody>
      </p:sp>
      <p:sp>
        <p:nvSpPr>
          <p:cNvPr id="26" name="Rectangle 25"/>
          <p:cNvSpPr/>
          <p:nvPr/>
        </p:nvSpPr>
        <p:spPr>
          <a:xfrm>
            <a:off x="1488087" y="2219095"/>
            <a:ext cx="496847" cy="817899"/>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7" name="Rectangle 26"/>
          <p:cNvSpPr/>
          <p:nvPr/>
        </p:nvSpPr>
        <p:spPr>
          <a:xfrm>
            <a:off x="5169833" y="2219092"/>
            <a:ext cx="400709" cy="830655"/>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8" name="Rectangle 27"/>
          <p:cNvSpPr/>
          <p:nvPr/>
        </p:nvSpPr>
        <p:spPr>
          <a:xfrm rot="16200000">
            <a:off x="34012" y="4542072"/>
            <a:ext cx="1884230"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System Services</a:t>
            </a:r>
          </a:p>
        </p:txBody>
      </p:sp>
      <p:sp>
        <p:nvSpPr>
          <p:cNvPr id="29" name="Rectangle 28"/>
          <p:cNvSpPr/>
          <p:nvPr/>
        </p:nvSpPr>
        <p:spPr>
          <a:xfrm rot="16200000">
            <a:off x="655551" y="2236847"/>
            <a:ext cx="641166"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View</a:t>
            </a:r>
            <a:endParaRPr lang="en-US" sz="3200" dirty="0">
              <a:solidFill>
                <a:srgbClr val="505050"/>
              </a:solidFill>
            </a:endParaRPr>
          </a:p>
        </p:txBody>
      </p:sp>
      <p:sp>
        <p:nvSpPr>
          <p:cNvPr id="30" name="Rectangle 29"/>
          <p:cNvSpPr/>
          <p:nvPr/>
        </p:nvSpPr>
        <p:spPr>
          <a:xfrm rot="16200000">
            <a:off x="454866" y="3078692"/>
            <a:ext cx="1042528"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Model Controller</a:t>
            </a:r>
          </a:p>
        </p:txBody>
      </p:sp>
      <p:sp>
        <p:nvSpPr>
          <p:cNvPr id="31" name="Rectangle 30"/>
          <p:cNvSpPr/>
          <p:nvPr/>
        </p:nvSpPr>
        <p:spPr>
          <a:xfrm rot="16200000">
            <a:off x="646970" y="5910775"/>
            <a:ext cx="658309"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Core</a:t>
            </a:r>
          </a:p>
        </p:txBody>
      </p:sp>
    </p:spTree>
    <p:extLst>
      <p:ext uri="{BB962C8B-B14F-4D97-AF65-F5344CB8AC3E}">
        <p14:creationId xmlns:p14="http://schemas.microsoft.com/office/powerpoint/2010/main" val="455223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8"/>
            <a:ext cx="11375536" cy="830997"/>
          </a:xfrm>
        </p:spPr>
        <p:txBody>
          <a:bodyPr/>
          <a:lstStyle/>
          <a:p>
            <a:r>
              <a:rPr lang="en-US" sz="5400" dirty="0">
                <a:solidFill>
                  <a:schemeClr val="tx2"/>
                </a:solidFill>
              </a:rPr>
              <a:t>Where does the CPU time go?</a:t>
            </a:r>
          </a:p>
        </p:txBody>
      </p:sp>
    </p:spTree>
    <p:extLst>
      <p:ext uri="{BB962C8B-B14F-4D97-AF65-F5344CB8AC3E}">
        <p14:creationId xmlns:p14="http://schemas.microsoft.com/office/powerpoint/2010/main" val="393446632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196759620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191879420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4041791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4041791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4041791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4041791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4041791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4041791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404179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5050"/>
                </a:solidFill>
              </a:rPr>
              <a:t>Windows 8</a:t>
            </a:r>
            <a:br>
              <a:rPr lang="en-US" dirty="0">
                <a:solidFill>
                  <a:srgbClr val="505050"/>
                </a:solidFill>
              </a:rPr>
            </a:br>
            <a:endParaRPr lang="en-US" dirty="0">
              <a:solidFill>
                <a:srgbClr val="505050"/>
              </a:solidFill>
            </a:endParaRPr>
          </a:p>
        </p:txBody>
      </p:sp>
      <p:sp>
        <p:nvSpPr>
          <p:cNvPr id="4" name="Rectangle 3"/>
          <p:cNvSpPr/>
          <p:nvPr/>
        </p:nvSpPr>
        <p:spPr>
          <a:xfrm>
            <a:off x="1488216" y="5887610"/>
            <a:ext cx="9530211" cy="658308"/>
          </a:xfrm>
          <a:prstGeom prst="rect">
            <a:avLst/>
          </a:prstGeom>
          <a:solidFill>
            <a:schemeClr val="bg2">
              <a:lumMod val="95000"/>
            </a:schemeClr>
          </a:solidFill>
          <a:ln>
            <a:noFill/>
          </a:ln>
          <a:effectLst/>
        </p:spPr>
        <p:style>
          <a:lnRef idx="1">
            <a:schemeClr val="accent3"/>
          </a:lnRef>
          <a:fillRef idx="2">
            <a:schemeClr val="accent3"/>
          </a:fillRef>
          <a:effectRef idx="1">
            <a:schemeClr val="accent3"/>
          </a:effectRef>
          <a:fontRef idx="minor">
            <a:schemeClr val="dk1"/>
          </a:fontRef>
        </p:style>
        <p:txBody>
          <a:bodyPr lIns="124147" tIns="62073" rIns="124147" bIns="62073" rtlCol="0" anchor="ctr"/>
          <a:lstStyle/>
          <a:p>
            <a:pPr algn="ctr"/>
            <a:r>
              <a:rPr lang="en-US" sz="2900" dirty="0">
                <a:solidFill>
                  <a:srgbClr val="505050"/>
                </a:solidFill>
                <a:latin typeface="+mj-lt"/>
              </a:rPr>
              <a:t>Windows Core OS Services</a:t>
            </a:r>
          </a:p>
        </p:txBody>
      </p:sp>
      <p:sp>
        <p:nvSpPr>
          <p:cNvPr id="5" name="Rectangle 4"/>
          <p:cNvSpPr/>
          <p:nvPr/>
        </p:nvSpPr>
        <p:spPr>
          <a:xfrm>
            <a:off x="5643970" y="3034267"/>
            <a:ext cx="2330521" cy="800349"/>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JavaScript</a:t>
            </a:r>
          </a:p>
          <a:p>
            <a:pPr algn="ctr"/>
            <a:r>
              <a:rPr lang="en-US" sz="2400" dirty="0">
                <a:solidFill>
                  <a:srgbClr val="505050"/>
                </a:solidFill>
                <a:latin typeface="+mj-lt"/>
              </a:rPr>
              <a:t>(Chakra)</a:t>
            </a:r>
          </a:p>
        </p:txBody>
      </p:sp>
      <p:sp>
        <p:nvSpPr>
          <p:cNvPr id="6" name="Rectangle 5"/>
          <p:cNvSpPr/>
          <p:nvPr/>
        </p:nvSpPr>
        <p:spPr>
          <a:xfrm>
            <a:off x="1488086" y="3034375"/>
            <a:ext cx="2090218" cy="80152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C++</a:t>
            </a:r>
          </a:p>
        </p:txBody>
      </p:sp>
      <p:sp>
        <p:nvSpPr>
          <p:cNvPr id="7" name="Rectangle 6"/>
          <p:cNvSpPr/>
          <p:nvPr/>
        </p:nvSpPr>
        <p:spPr>
          <a:xfrm>
            <a:off x="3655470" y="3034375"/>
            <a:ext cx="1915074" cy="80152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C#</a:t>
            </a:r>
          </a:p>
          <a:p>
            <a:pPr algn="ctr"/>
            <a:r>
              <a:rPr lang="en-US" sz="2400" dirty="0">
                <a:solidFill>
                  <a:srgbClr val="505050"/>
                </a:solidFill>
                <a:latin typeface="+mj-lt"/>
              </a:rPr>
              <a:t>VB</a:t>
            </a:r>
          </a:p>
        </p:txBody>
      </p:sp>
      <p:sp>
        <p:nvSpPr>
          <p:cNvPr id="8" name="Rectangle 7"/>
          <p:cNvSpPr/>
          <p:nvPr/>
        </p:nvSpPr>
        <p:spPr>
          <a:xfrm>
            <a:off x="1488216" y="1485307"/>
            <a:ext cx="6481346"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smtClean="0">
                <a:solidFill>
                  <a:srgbClr val="505050"/>
                </a:solidFill>
                <a:latin typeface="+mj-lt"/>
              </a:rPr>
              <a:t>Windows Store Apps</a:t>
            </a:r>
            <a:endParaRPr lang="en-US" sz="3200" dirty="0">
              <a:solidFill>
                <a:srgbClr val="505050"/>
              </a:solidFill>
              <a:latin typeface="+mj-lt"/>
            </a:endParaRPr>
          </a:p>
        </p:txBody>
      </p:sp>
      <p:sp>
        <p:nvSpPr>
          <p:cNvPr id="9" name="Rectangle 8"/>
          <p:cNvSpPr/>
          <p:nvPr/>
        </p:nvSpPr>
        <p:spPr>
          <a:xfrm>
            <a:off x="1488085" y="3915659"/>
            <a:ext cx="6481478" cy="1886624"/>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0" name="Rectangle 9"/>
          <p:cNvSpPr/>
          <p:nvPr/>
        </p:nvSpPr>
        <p:spPr>
          <a:xfrm>
            <a:off x="1605732" y="4448561"/>
            <a:ext cx="2077589" cy="635944"/>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Communication</a:t>
            </a:r>
          </a:p>
          <a:p>
            <a:pPr algn="ctr"/>
            <a:r>
              <a:rPr lang="en-US" dirty="0" smtClean="0">
                <a:solidFill>
                  <a:srgbClr val="505050"/>
                </a:solidFill>
                <a:latin typeface="+mj-lt"/>
              </a:rPr>
              <a:t> &amp; Data</a:t>
            </a:r>
            <a:endParaRPr lang="en-US" dirty="0">
              <a:solidFill>
                <a:srgbClr val="505050"/>
              </a:solidFill>
              <a:latin typeface="+mj-lt"/>
            </a:endParaRPr>
          </a:p>
        </p:txBody>
      </p:sp>
      <p:sp>
        <p:nvSpPr>
          <p:cNvPr id="11" name="Rectangle 10"/>
          <p:cNvSpPr/>
          <p:nvPr/>
        </p:nvSpPr>
        <p:spPr>
          <a:xfrm>
            <a:off x="1605732" y="5202707"/>
            <a:ext cx="6246610" cy="485511"/>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Application Model</a:t>
            </a:r>
            <a:endParaRPr lang="en-US" dirty="0">
              <a:solidFill>
                <a:srgbClr val="505050"/>
              </a:solidFill>
              <a:latin typeface="+mj-lt"/>
            </a:endParaRPr>
          </a:p>
        </p:txBody>
      </p:sp>
      <p:sp>
        <p:nvSpPr>
          <p:cNvPr id="12" name="Rectangle 11"/>
          <p:cNvSpPr/>
          <p:nvPr/>
        </p:nvSpPr>
        <p:spPr>
          <a:xfrm>
            <a:off x="5893086" y="4448562"/>
            <a:ext cx="1959255" cy="635945"/>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Devices &amp; Printing</a:t>
            </a:r>
            <a:endParaRPr lang="en-US" dirty="0">
              <a:solidFill>
                <a:srgbClr val="505050"/>
              </a:solidFill>
              <a:latin typeface="+mj-lt"/>
            </a:endParaRPr>
          </a:p>
        </p:txBody>
      </p:sp>
      <p:sp>
        <p:nvSpPr>
          <p:cNvPr id="13" name="Rectangle 12"/>
          <p:cNvSpPr/>
          <p:nvPr/>
        </p:nvSpPr>
        <p:spPr>
          <a:xfrm>
            <a:off x="2623078" y="3918056"/>
            <a:ext cx="4025111" cy="470856"/>
          </a:xfrm>
          <a:prstGeom prst="rect">
            <a:avLst/>
          </a:prstGeom>
        </p:spPr>
        <p:txBody>
          <a:bodyPr wrap="square" lIns="93260" tIns="46631" rIns="93260" bIns="46631">
            <a:spAutoFit/>
          </a:bodyPr>
          <a:lstStyle/>
          <a:p>
            <a:pPr algn="ctr"/>
            <a:r>
              <a:rPr lang="en-US" sz="2400" dirty="0">
                <a:solidFill>
                  <a:srgbClr val="505050"/>
                </a:solidFill>
                <a:latin typeface="+mj-lt"/>
              </a:rPr>
              <a:t>WinRT APIs</a:t>
            </a:r>
          </a:p>
        </p:txBody>
      </p:sp>
      <p:sp>
        <p:nvSpPr>
          <p:cNvPr id="14" name="Rectangle 13"/>
          <p:cNvSpPr/>
          <p:nvPr/>
        </p:nvSpPr>
        <p:spPr>
          <a:xfrm>
            <a:off x="3804062" y="4448561"/>
            <a:ext cx="1961686" cy="635944"/>
          </a:xfrm>
          <a:prstGeom prst="rect">
            <a:avLst/>
          </a:prstGeom>
          <a:solidFill>
            <a:schemeClr val="bg2">
              <a:lumMod val="95000"/>
            </a:schemeClr>
          </a:solidFill>
          <a:ln w="28575">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dirty="0" smtClean="0">
                <a:solidFill>
                  <a:srgbClr val="505050"/>
                </a:solidFill>
                <a:latin typeface="+mj-lt"/>
              </a:rPr>
              <a:t>Graphics &amp; Media </a:t>
            </a:r>
            <a:endParaRPr lang="en-US" dirty="0">
              <a:solidFill>
                <a:srgbClr val="505050"/>
              </a:solidFill>
              <a:latin typeface="+mj-lt"/>
            </a:endParaRPr>
          </a:p>
        </p:txBody>
      </p:sp>
      <p:sp>
        <p:nvSpPr>
          <p:cNvPr id="15" name="Rectangle 14"/>
          <p:cNvSpPr/>
          <p:nvPr/>
        </p:nvSpPr>
        <p:spPr>
          <a:xfrm>
            <a:off x="2071813" y="2219092"/>
            <a:ext cx="3012978" cy="73350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XAML</a:t>
            </a:r>
          </a:p>
        </p:txBody>
      </p:sp>
      <p:sp>
        <p:nvSpPr>
          <p:cNvPr id="16" name="Rectangle 15"/>
          <p:cNvSpPr/>
          <p:nvPr/>
        </p:nvSpPr>
        <p:spPr>
          <a:xfrm>
            <a:off x="5644098" y="2219094"/>
            <a:ext cx="2327959" cy="733508"/>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400" dirty="0">
                <a:solidFill>
                  <a:srgbClr val="505050"/>
                </a:solidFill>
                <a:latin typeface="+mj-lt"/>
              </a:rPr>
              <a:t>HTML / CSS</a:t>
            </a:r>
          </a:p>
        </p:txBody>
      </p:sp>
      <p:sp>
        <p:nvSpPr>
          <p:cNvPr id="17" name="Rectangle 16"/>
          <p:cNvSpPr/>
          <p:nvPr/>
        </p:nvSpPr>
        <p:spPr>
          <a:xfrm>
            <a:off x="8043163" y="2214458"/>
            <a:ext cx="1087989" cy="2870049"/>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HTML</a:t>
            </a:r>
            <a:endParaRPr lang="en-US" dirty="0">
              <a:solidFill>
                <a:srgbClr val="505050"/>
              </a:solidFill>
              <a:latin typeface="+mj-lt"/>
            </a:endParaRPr>
          </a:p>
          <a:p>
            <a:pPr algn="ctr"/>
            <a:r>
              <a:rPr lang="en-US" sz="1400" dirty="0">
                <a:solidFill>
                  <a:srgbClr val="505050"/>
                </a:solidFill>
                <a:latin typeface="+mj-lt"/>
              </a:rPr>
              <a:t>JavaScript</a:t>
            </a:r>
            <a:endParaRPr lang="en-US" sz="1200" dirty="0">
              <a:solidFill>
                <a:srgbClr val="505050"/>
              </a:solidFill>
              <a:latin typeface="+mj-lt"/>
            </a:endParaRPr>
          </a:p>
        </p:txBody>
      </p:sp>
      <p:sp>
        <p:nvSpPr>
          <p:cNvPr id="18" name="Rectangle 17"/>
          <p:cNvSpPr/>
          <p:nvPr/>
        </p:nvSpPr>
        <p:spPr>
          <a:xfrm>
            <a:off x="10296731" y="2214456"/>
            <a:ext cx="721697" cy="2870048"/>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19" name="Rectangle 18"/>
          <p:cNvSpPr/>
          <p:nvPr/>
        </p:nvSpPr>
        <p:spPr>
          <a:xfrm>
            <a:off x="9210718" y="2219093"/>
            <a:ext cx="1016420" cy="2865413"/>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0" name="TextBox 19"/>
          <p:cNvSpPr txBox="1"/>
          <p:nvPr/>
        </p:nvSpPr>
        <p:spPr>
          <a:xfrm>
            <a:off x="9290914" y="3368032"/>
            <a:ext cx="806639" cy="627807"/>
          </a:xfrm>
          <a:prstGeom prst="rect">
            <a:avLst/>
          </a:prstGeom>
          <a:solidFill>
            <a:schemeClr val="bg2">
              <a:lumMod val="95000"/>
            </a:schemeClr>
          </a:solidFill>
          <a:ln>
            <a:noFill/>
          </a:ln>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C++</a:t>
            </a:r>
          </a:p>
        </p:txBody>
      </p:sp>
      <p:sp>
        <p:nvSpPr>
          <p:cNvPr id="21" name="TextBox 20"/>
          <p:cNvSpPr txBox="1"/>
          <p:nvPr/>
        </p:nvSpPr>
        <p:spPr>
          <a:xfrm>
            <a:off x="10321092" y="3368032"/>
            <a:ext cx="642204" cy="627807"/>
          </a:xfrm>
          <a:prstGeom prst="rect">
            <a:avLst/>
          </a:prstGeom>
          <a:solidFill>
            <a:schemeClr val="bg2">
              <a:lumMod val="95000"/>
            </a:schemeClr>
          </a:solidFill>
        </p:spPr>
        <p:txBody>
          <a:bodyPr wrap="square" lIns="0" tIns="0" rIns="0" bIns="0" rtlCol="0">
            <a:spAutoFit/>
          </a:bodyPr>
          <a:lstStyle/>
          <a:p>
            <a:pPr algn="ctr"/>
            <a:r>
              <a:rPr lang="en-US" sz="2000" dirty="0">
                <a:solidFill>
                  <a:srgbClr val="505050"/>
                </a:solidFill>
                <a:latin typeface="+mj-lt"/>
              </a:rPr>
              <a:t>C#</a:t>
            </a:r>
          </a:p>
          <a:p>
            <a:pPr algn="ctr"/>
            <a:r>
              <a:rPr lang="en-US" sz="2000" dirty="0">
                <a:solidFill>
                  <a:srgbClr val="505050"/>
                </a:solidFill>
                <a:latin typeface="+mj-lt"/>
              </a:rPr>
              <a:t>VB</a:t>
            </a:r>
          </a:p>
        </p:txBody>
      </p:sp>
      <p:sp>
        <p:nvSpPr>
          <p:cNvPr id="22" name="Rectangle 21"/>
          <p:cNvSpPr/>
          <p:nvPr/>
        </p:nvSpPr>
        <p:spPr>
          <a:xfrm>
            <a:off x="8043165" y="1485307"/>
            <a:ext cx="2980715" cy="64434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4147" tIns="62073" rIns="124147" bIns="62073" rtlCol="0" anchor="ctr"/>
          <a:lstStyle/>
          <a:p>
            <a:pPr algn="ctr"/>
            <a:r>
              <a:rPr lang="en-US" sz="3200" dirty="0">
                <a:solidFill>
                  <a:srgbClr val="505050"/>
                </a:solidFill>
                <a:latin typeface="+mj-lt"/>
              </a:rPr>
              <a:t>Desktop Apps</a:t>
            </a:r>
          </a:p>
        </p:txBody>
      </p:sp>
      <p:sp>
        <p:nvSpPr>
          <p:cNvPr id="23" name="Rectangle 22"/>
          <p:cNvSpPr/>
          <p:nvPr/>
        </p:nvSpPr>
        <p:spPr>
          <a:xfrm>
            <a:off x="9210720" y="5154259"/>
            <a:ext cx="1016419" cy="64802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2000" dirty="0">
                <a:solidFill>
                  <a:srgbClr val="505050"/>
                </a:solidFill>
                <a:latin typeface="+mj-lt"/>
              </a:rPr>
              <a:t>Win32</a:t>
            </a:r>
          </a:p>
        </p:txBody>
      </p:sp>
      <p:sp>
        <p:nvSpPr>
          <p:cNvPr id="24" name="Rectangle 23"/>
          <p:cNvSpPr/>
          <p:nvPr/>
        </p:nvSpPr>
        <p:spPr>
          <a:xfrm>
            <a:off x="10296731" y="5154258"/>
            <a:ext cx="721697" cy="648027"/>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rPr>
              <a:t>.</a:t>
            </a:r>
            <a:r>
              <a:rPr lang="en-US" sz="1600" dirty="0">
                <a:solidFill>
                  <a:srgbClr val="505050"/>
                </a:solidFill>
                <a:latin typeface="+mj-lt"/>
              </a:rPr>
              <a:t>NET / SL</a:t>
            </a:r>
          </a:p>
        </p:txBody>
      </p:sp>
      <p:sp>
        <p:nvSpPr>
          <p:cNvPr id="25" name="Rectangle 24"/>
          <p:cNvSpPr/>
          <p:nvPr/>
        </p:nvSpPr>
        <p:spPr>
          <a:xfrm>
            <a:off x="8043163" y="5154259"/>
            <a:ext cx="1087989" cy="648027"/>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600" dirty="0">
                <a:solidFill>
                  <a:srgbClr val="505050"/>
                </a:solidFill>
                <a:latin typeface="+mj-lt"/>
              </a:rPr>
              <a:t>Internet Explorer</a:t>
            </a:r>
          </a:p>
        </p:txBody>
      </p:sp>
      <p:sp>
        <p:nvSpPr>
          <p:cNvPr id="26" name="Rectangle 25"/>
          <p:cNvSpPr/>
          <p:nvPr/>
        </p:nvSpPr>
        <p:spPr>
          <a:xfrm>
            <a:off x="1488087" y="2219095"/>
            <a:ext cx="496847" cy="817899"/>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7" name="Rectangle 26"/>
          <p:cNvSpPr/>
          <p:nvPr/>
        </p:nvSpPr>
        <p:spPr>
          <a:xfrm>
            <a:off x="5169833" y="2219092"/>
            <a:ext cx="400709" cy="830655"/>
          </a:xfrm>
          <a:prstGeom prst="rect">
            <a:avLst/>
          </a:prstGeom>
          <a:solidFill>
            <a:schemeClr val="bg2">
              <a:lumMod val="95000"/>
            </a:schemeClr>
          </a:solidFill>
          <a:ln>
            <a:no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endParaRPr lang="en-US" sz="2400" dirty="0">
              <a:solidFill>
                <a:srgbClr val="505050"/>
              </a:solidFill>
              <a:latin typeface="+mj-lt"/>
            </a:endParaRPr>
          </a:p>
        </p:txBody>
      </p:sp>
      <p:sp>
        <p:nvSpPr>
          <p:cNvPr id="28" name="Rectangle 27"/>
          <p:cNvSpPr/>
          <p:nvPr/>
        </p:nvSpPr>
        <p:spPr>
          <a:xfrm rot="16200000">
            <a:off x="34012" y="4542072"/>
            <a:ext cx="1884230"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System Services</a:t>
            </a:r>
          </a:p>
        </p:txBody>
      </p:sp>
      <p:sp>
        <p:nvSpPr>
          <p:cNvPr id="29" name="Rectangle 28"/>
          <p:cNvSpPr/>
          <p:nvPr/>
        </p:nvSpPr>
        <p:spPr>
          <a:xfrm rot="16200000">
            <a:off x="655551" y="2236847"/>
            <a:ext cx="641166"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View</a:t>
            </a:r>
            <a:endParaRPr lang="en-US" sz="3200" dirty="0">
              <a:solidFill>
                <a:srgbClr val="505050"/>
              </a:solidFill>
            </a:endParaRPr>
          </a:p>
        </p:txBody>
      </p:sp>
      <p:sp>
        <p:nvSpPr>
          <p:cNvPr id="30" name="Rectangle 29"/>
          <p:cNvSpPr/>
          <p:nvPr/>
        </p:nvSpPr>
        <p:spPr>
          <a:xfrm rot="16200000">
            <a:off x="454866" y="3078692"/>
            <a:ext cx="1042528"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Model Controller</a:t>
            </a:r>
          </a:p>
        </p:txBody>
      </p:sp>
      <p:sp>
        <p:nvSpPr>
          <p:cNvPr id="31" name="Rectangle 30"/>
          <p:cNvSpPr/>
          <p:nvPr/>
        </p:nvSpPr>
        <p:spPr>
          <a:xfrm rot="16200000">
            <a:off x="646970" y="5910775"/>
            <a:ext cx="658309" cy="636200"/>
          </a:xfrm>
          <a:prstGeom prst="rect">
            <a:avLst/>
          </a:prstGeom>
          <a:noFill/>
          <a:ln w="28575">
            <a:solidFill>
              <a:schemeClr val="bg1"/>
            </a:solidFill>
          </a:ln>
          <a:effectLst/>
        </p:spPr>
        <p:style>
          <a:lnRef idx="1">
            <a:schemeClr val="accent1"/>
          </a:lnRef>
          <a:fillRef idx="2">
            <a:schemeClr val="accent1"/>
          </a:fillRef>
          <a:effectRef idx="1">
            <a:schemeClr val="accent1"/>
          </a:effectRef>
          <a:fontRef idx="minor">
            <a:schemeClr val="dk1"/>
          </a:fontRef>
        </p:style>
        <p:txBody>
          <a:bodyPr lIns="124147" tIns="62073" rIns="124147" bIns="62073" rtlCol="0" anchor="ctr"/>
          <a:lstStyle/>
          <a:p>
            <a:pPr algn="ctr"/>
            <a:r>
              <a:rPr lang="en-US" sz="1400" dirty="0">
                <a:solidFill>
                  <a:srgbClr val="505050"/>
                </a:solidFill>
              </a:rPr>
              <a:t>Core</a:t>
            </a:r>
          </a:p>
        </p:txBody>
      </p:sp>
    </p:spTree>
    <p:extLst>
      <p:ext uri="{BB962C8B-B14F-4D97-AF65-F5344CB8AC3E}">
        <p14:creationId xmlns:p14="http://schemas.microsoft.com/office/powerpoint/2010/main" val="2145862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78084783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78084783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10702" y="2020644"/>
            <a:ext cx="11260903" cy="3242255"/>
          </a:xfrm>
          <a:prstGeom prst="rightArrow">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 name="Freeform 4"/>
          <p:cNvSpPr/>
          <p:nvPr/>
        </p:nvSpPr>
        <p:spPr>
          <a:xfrm rot="16200000">
            <a:off x="85646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Networking</a:t>
            </a:r>
          </a:p>
        </p:txBody>
      </p:sp>
      <p:sp>
        <p:nvSpPr>
          <p:cNvPr id="6" name="Freeform 5"/>
          <p:cNvSpPr/>
          <p:nvPr/>
        </p:nvSpPr>
        <p:spPr>
          <a:xfrm rot="16200000">
            <a:off x="1659371"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HTML</a:t>
            </a:r>
          </a:p>
        </p:txBody>
      </p:sp>
      <p:sp>
        <p:nvSpPr>
          <p:cNvPr id="7" name="Freeform 6"/>
          <p:cNvSpPr/>
          <p:nvPr/>
        </p:nvSpPr>
        <p:spPr>
          <a:xfrm rot="16200000">
            <a:off x="2453169"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CSS</a:t>
            </a:r>
          </a:p>
        </p:txBody>
      </p:sp>
      <p:sp>
        <p:nvSpPr>
          <p:cNvPr id="8" name="Freeform 7"/>
          <p:cNvSpPr/>
          <p:nvPr/>
        </p:nvSpPr>
        <p:spPr>
          <a:xfrm rot="16200000">
            <a:off x="3256076"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Collections</a:t>
            </a:r>
          </a:p>
        </p:txBody>
      </p:sp>
      <p:sp>
        <p:nvSpPr>
          <p:cNvPr id="9" name="Freeform 8"/>
          <p:cNvSpPr/>
          <p:nvPr/>
        </p:nvSpPr>
        <p:spPr>
          <a:xfrm rot="16200000">
            <a:off x="405898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JavaScript</a:t>
            </a:r>
          </a:p>
        </p:txBody>
      </p:sp>
      <p:sp>
        <p:nvSpPr>
          <p:cNvPr id="10" name="Freeform 9"/>
          <p:cNvSpPr/>
          <p:nvPr/>
        </p:nvSpPr>
        <p:spPr>
          <a:xfrm rot="16200000">
            <a:off x="486188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Marshalling</a:t>
            </a:r>
          </a:p>
        </p:txBody>
      </p:sp>
      <p:sp>
        <p:nvSpPr>
          <p:cNvPr id="11" name="Freeform 10"/>
          <p:cNvSpPr/>
          <p:nvPr/>
        </p:nvSpPr>
        <p:spPr>
          <a:xfrm rot="16200000">
            <a:off x="5664795"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DOM</a:t>
            </a:r>
          </a:p>
        </p:txBody>
      </p:sp>
      <p:sp>
        <p:nvSpPr>
          <p:cNvPr id="12" name="Freeform 11"/>
          <p:cNvSpPr/>
          <p:nvPr/>
        </p:nvSpPr>
        <p:spPr>
          <a:xfrm rot="16200000">
            <a:off x="6467702"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Formatting</a:t>
            </a:r>
          </a:p>
        </p:txBody>
      </p:sp>
      <p:sp>
        <p:nvSpPr>
          <p:cNvPr id="13" name="Freeform 12"/>
          <p:cNvSpPr/>
          <p:nvPr/>
        </p:nvSpPr>
        <p:spPr>
          <a:xfrm rot="16200000">
            <a:off x="7270608" y="3294833"/>
            <a:ext cx="1350072" cy="705759"/>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lnSpc>
                <a:spcPts val="1836"/>
              </a:lnSpc>
              <a:spcBef>
                <a:spcPct val="0"/>
              </a:spcBef>
              <a:spcAft>
                <a:spcPct val="0"/>
              </a:spcAft>
            </a:pPr>
            <a:r>
              <a:rPr lang="en-US" sz="1600" dirty="0">
                <a:solidFill>
                  <a:srgbClr val="505050"/>
                </a:solidFill>
              </a:rPr>
              <a:t>Block Building</a:t>
            </a:r>
          </a:p>
        </p:txBody>
      </p:sp>
      <p:sp>
        <p:nvSpPr>
          <p:cNvPr id="14" name="Freeform 13"/>
          <p:cNvSpPr/>
          <p:nvPr/>
        </p:nvSpPr>
        <p:spPr>
          <a:xfrm rot="16200000">
            <a:off x="8073516"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bg1">
              <a:lumMod val="95000"/>
            </a:schemeClr>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Layout</a:t>
            </a:r>
          </a:p>
        </p:txBody>
      </p:sp>
      <p:sp>
        <p:nvSpPr>
          <p:cNvPr id="15" name="Freeform 14"/>
          <p:cNvSpPr/>
          <p:nvPr/>
        </p:nvSpPr>
        <p:spPr>
          <a:xfrm rot="16200000">
            <a:off x="8876425" y="3294830"/>
            <a:ext cx="1350072" cy="705760"/>
          </a:xfrm>
          <a:custGeom>
            <a:avLst/>
            <a:gdLst>
              <a:gd name="connsiteX0" fmla="*/ 0 w 645560"/>
              <a:gd name="connsiteY0" fmla="*/ 75676 h 454048"/>
              <a:gd name="connsiteX1" fmla="*/ 22165 w 645560"/>
              <a:gd name="connsiteY1" fmla="*/ 22165 h 454048"/>
              <a:gd name="connsiteX2" fmla="*/ 75676 w 645560"/>
              <a:gd name="connsiteY2" fmla="*/ 0 h 454048"/>
              <a:gd name="connsiteX3" fmla="*/ 569884 w 645560"/>
              <a:gd name="connsiteY3" fmla="*/ 0 h 454048"/>
              <a:gd name="connsiteX4" fmla="*/ 623395 w 645560"/>
              <a:gd name="connsiteY4" fmla="*/ 22165 h 454048"/>
              <a:gd name="connsiteX5" fmla="*/ 645560 w 645560"/>
              <a:gd name="connsiteY5" fmla="*/ 75676 h 454048"/>
              <a:gd name="connsiteX6" fmla="*/ 645560 w 645560"/>
              <a:gd name="connsiteY6" fmla="*/ 378372 h 454048"/>
              <a:gd name="connsiteX7" fmla="*/ 623395 w 645560"/>
              <a:gd name="connsiteY7" fmla="*/ 431883 h 454048"/>
              <a:gd name="connsiteX8" fmla="*/ 569884 w 645560"/>
              <a:gd name="connsiteY8" fmla="*/ 454048 h 454048"/>
              <a:gd name="connsiteX9" fmla="*/ 75676 w 645560"/>
              <a:gd name="connsiteY9" fmla="*/ 454048 h 454048"/>
              <a:gd name="connsiteX10" fmla="*/ 22165 w 645560"/>
              <a:gd name="connsiteY10" fmla="*/ 431883 h 454048"/>
              <a:gd name="connsiteX11" fmla="*/ 0 w 645560"/>
              <a:gd name="connsiteY11" fmla="*/ 378372 h 454048"/>
              <a:gd name="connsiteX12" fmla="*/ 0 w 645560"/>
              <a:gd name="connsiteY12" fmla="*/ 75676 h 4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560" h="454048">
                <a:moveTo>
                  <a:pt x="0" y="75676"/>
                </a:moveTo>
                <a:cubicBezTo>
                  <a:pt x="0" y="55605"/>
                  <a:pt x="7973" y="36357"/>
                  <a:pt x="22165" y="22165"/>
                </a:cubicBezTo>
                <a:cubicBezTo>
                  <a:pt x="36357" y="7973"/>
                  <a:pt x="55606" y="0"/>
                  <a:pt x="75676" y="0"/>
                </a:cubicBezTo>
                <a:lnTo>
                  <a:pt x="569884" y="0"/>
                </a:lnTo>
                <a:cubicBezTo>
                  <a:pt x="589955" y="0"/>
                  <a:pt x="609203" y="7973"/>
                  <a:pt x="623395" y="22165"/>
                </a:cubicBezTo>
                <a:cubicBezTo>
                  <a:pt x="637587" y="36357"/>
                  <a:pt x="645560" y="55606"/>
                  <a:pt x="645560" y="75676"/>
                </a:cubicBezTo>
                <a:lnTo>
                  <a:pt x="645560" y="378372"/>
                </a:lnTo>
                <a:cubicBezTo>
                  <a:pt x="645560" y="398443"/>
                  <a:pt x="637587" y="417691"/>
                  <a:pt x="623395" y="431883"/>
                </a:cubicBezTo>
                <a:cubicBezTo>
                  <a:pt x="609203" y="446075"/>
                  <a:pt x="589954" y="454048"/>
                  <a:pt x="569884" y="454048"/>
                </a:cubicBezTo>
                <a:lnTo>
                  <a:pt x="75676" y="454048"/>
                </a:lnTo>
                <a:cubicBezTo>
                  <a:pt x="55605" y="454048"/>
                  <a:pt x="36357" y="446075"/>
                  <a:pt x="22165" y="431883"/>
                </a:cubicBezTo>
                <a:cubicBezTo>
                  <a:pt x="7973" y="417691"/>
                  <a:pt x="0" y="398442"/>
                  <a:pt x="0" y="378372"/>
                </a:cubicBezTo>
                <a:lnTo>
                  <a:pt x="0" y="75676"/>
                </a:lnTo>
                <a:close/>
              </a:path>
            </a:pathLst>
          </a:custGeom>
          <a:solidFill>
            <a:schemeClr val="accent6"/>
          </a:solidFill>
          <a:ln>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3256" tIns="46629" rIns="93256" bIns="46629"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solidFill>
                  <a:srgbClr val="505050"/>
                </a:solidFill>
              </a:rPr>
              <a:t>Rendering</a:t>
            </a:r>
          </a:p>
        </p:txBody>
      </p:sp>
    </p:spTree>
    <p:extLst>
      <p:ext uri="{BB962C8B-B14F-4D97-AF65-F5344CB8AC3E}">
        <p14:creationId xmlns:p14="http://schemas.microsoft.com/office/powerpoint/2010/main" val="278084783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4" y="677862"/>
            <a:ext cx="87360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06995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13325688"/>
              </p:ext>
            </p:extLst>
          </p:nvPr>
        </p:nvGraphicFramePr>
        <p:xfrm>
          <a:off x="1553344" y="699453"/>
          <a:ext cx="9329786" cy="5595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56726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88797095"/>
              </p:ext>
            </p:extLst>
          </p:nvPr>
        </p:nvGraphicFramePr>
        <p:xfrm>
          <a:off x="1553344" y="699453"/>
          <a:ext cx="9329786" cy="5595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776982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8"/>
            <a:ext cx="11375536" cy="830997"/>
          </a:xfrm>
        </p:spPr>
        <p:txBody>
          <a:bodyPr/>
          <a:lstStyle/>
          <a:p>
            <a:r>
              <a:rPr lang="en-US" sz="5400" dirty="0">
                <a:solidFill>
                  <a:schemeClr val="tx2"/>
                </a:solidFill>
              </a:rPr>
              <a:t>50 Performance Tricks</a:t>
            </a:r>
          </a:p>
        </p:txBody>
      </p:sp>
    </p:spTree>
    <p:extLst>
      <p:ext uri="{BB962C8B-B14F-4D97-AF65-F5344CB8AC3E}">
        <p14:creationId xmlns:p14="http://schemas.microsoft.com/office/powerpoint/2010/main" val="301481919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9787" y="1709981"/>
            <a:ext cx="11195743" cy="565027"/>
          </a:xfrm>
        </p:spPr>
        <p:txBody>
          <a:bodyPr>
            <a:noAutofit/>
          </a:bodyPr>
          <a:lstStyle/>
          <a:p>
            <a:r>
              <a:rPr lang="en-US" dirty="0" smtClean="0">
                <a:solidFill>
                  <a:schemeClr val="tx2"/>
                </a:solidFill>
              </a:rPr>
              <a:t>Six Principles to Remember</a:t>
            </a:r>
            <a:endParaRPr lang="en-US" dirty="0">
              <a:solidFill>
                <a:schemeClr val="tx2"/>
              </a:solidFill>
            </a:endParaRPr>
          </a:p>
        </p:txBody>
      </p:sp>
      <p:sp>
        <p:nvSpPr>
          <p:cNvPr id="8" name="Text Placeholder 7"/>
          <p:cNvSpPr>
            <a:spLocks noGrp="1"/>
          </p:cNvSpPr>
          <p:nvPr>
            <p:ph type="body" sz="quarter" idx="10"/>
          </p:nvPr>
        </p:nvSpPr>
        <p:spPr>
          <a:xfrm>
            <a:off x="559790" y="2365601"/>
            <a:ext cx="11375536" cy="3013475"/>
          </a:xfrm>
        </p:spPr>
        <p:txBody>
          <a:bodyPr>
            <a:noAutofit/>
          </a:bodyPr>
          <a:lstStyle/>
          <a:p>
            <a:pPr marL="524584" indent="-524584">
              <a:buFont typeface="+mj-lt"/>
              <a:buAutoNum type="arabicParenR"/>
            </a:pPr>
            <a:r>
              <a:rPr lang="en-US" sz="3200" dirty="0">
                <a:solidFill>
                  <a:srgbClr val="505050"/>
                </a:solidFill>
              </a:rPr>
              <a:t>Quickly Respond to Network Requests</a:t>
            </a:r>
          </a:p>
          <a:p>
            <a:pPr marL="524584" indent="-524584">
              <a:buFont typeface="+mj-lt"/>
              <a:buAutoNum type="arabicParenR"/>
            </a:pPr>
            <a:r>
              <a:rPr lang="en-US" sz="3200" dirty="0">
                <a:solidFill>
                  <a:srgbClr val="505050"/>
                </a:solidFill>
              </a:rPr>
              <a:t>Minimize Bytes Downloaded</a:t>
            </a:r>
          </a:p>
          <a:p>
            <a:pPr marL="524584" indent="-524584">
              <a:buFont typeface="+mj-lt"/>
              <a:buAutoNum type="arabicParenR"/>
            </a:pPr>
            <a:r>
              <a:rPr lang="en-US" sz="3200" dirty="0">
                <a:solidFill>
                  <a:srgbClr val="505050"/>
                </a:solidFill>
              </a:rPr>
              <a:t>Efficiently Structure Markup</a:t>
            </a:r>
          </a:p>
          <a:p>
            <a:pPr marL="524584" indent="-524584">
              <a:buFont typeface="+mj-lt"/>
              <a:buAutoNum type="arabicParenR"/>
            </a:pPr>
            <a:r>
              <a:rPr lang="en-US" sz="3200" dirty="0">
                <a:solidFill>
                  <a:srgbClr val="505050"/>
                </a:solidFill>
              </a:rPr>
              <a:t>Optimize Media Usage</a:t>
            </a:r>
          </a:p>
          <a:p>
            <a:pPr marL="524584" indent="-524584">
              <a:buFont typeface="+mj-lt"/>
              <a:buAutoNum type="arabicParenR"/>
            </a:pPr>
            <a:r>
              <a:rPr lang="en-US" sz="3200" dirty="0">
                <a:solidFill>
                  <a:srgbClr val="505050"/>
                </a:solidFill>
              </a:rPr>
              <a:t>Write Fast JavaScript</a:t>
            </a:r>
          </a:p>
          <a:p>
            <a:pPr marL="524584" indent="-524584">
              <a:buFont typeface="+mj-lt"/>
              <a:buAutoNum type="arabicParenR"/>
            </a:pPr>
            <a:r>
              <a:rPr lang="en-US" sz="3200" dirty="0">
                <a:solidFill>
                  <a:srgbClr val="505050"/>
                </a:solidFill>
              </a:rPr>
              <a:t>Know What Your Application is Doing</a:t>
            </a:r>
          </a:p>
        </p:txBody>
      </p:sp>
    </p:spTree>
    <p:extLst>
      <p:ext uri="{BB962C8B-B14F-4D97-AF65-F5344CB8AC3E}">
        <p14:creationId xmlns:p14="http://schemas.microsoft.com/office/powerpoint/2010/main" val="244478854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9"/>
            <a:ext cx="11375536" cy="1323439"/>
          </a:xfrm>
        </p:spPr>
        <p:txBody>
          <a:bodyPr/>
          <a:lstStyle/>
          <a:p>
            <a:r>
              <a:rPr lang="en-US" sz="5400" dirty="0">
                <a:solidFill>
                  <a:schemeClr val="tx2"/>
                </a:solidFill>
              </a:rPr>
              <a:t>Principle #1:</a:t>
            </a:r>
            <a:r>
              <a:rPr lang="en-US" dirty="0" smtClean="0">
                <a:solidFill>
                  <a:schemeClr val="accent2"/>
                </a:solidFill>
              </a:rPr>
              <a:t/>
            </a:r>
            <a:br>
              <a:rPr lang="en-US" dirty="0" smtClean="0">
                <a:solidFill>
                  <a:schemeClr val="accent2"/>
                </a:solidFill>
              </a:rPr>
            </a:br>
            <a:r>
              <a:rPr lang="en-US" sz="3200" dirty="0">
                <a:solidFill>
                  <a:srgbClr val="505050"/>
                </a:solidFill>
              </a:rPr>
              <a:t>Quickly Respond to Network Requests</a:t>
            </a:r>
          </a:p>
        </p:txBody>
      </p:sp>
    </p:spTree>
    <p:extLst>
      <p:ext uri="{BB962C8B-B14F-4D97-AF65-F5344CB8AC3E}">
        <p14:creationId xmlns:p14="http://schemas.microsoft.com/office/powerpoint/2010/main" val="367189739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Avoid </a:t>
            </a:r>
            <a:r>
              <a:rPr lang="en-US" dirty="0" smtClean="0">
                <a:solidFill>
                  <a:srgbClr val="505050"/>
                </a:solidFill>
              </a:rPr>
              <a:t>3xx Redirection</a:t>
            </a:r>
            <a:br>
              <a:rPr lang="en-US" dirty="0" smtClean="0">
                <a:solidFill>
                  <a:srgbClr val="505050"/>
                </a:solidFill>
              </a:rPr>
            </a:br>
            <a:r>
              <a:rPr lang="en-US" sz="2900" i="1" dirty="0">
                <a:solidFill>
                  <a:schemeClr val="tx2"/>
                </a:solidFill>
              </a:rPr>
              <a:t>Quickly Respond to Network Requests</a:t>
            </a:r>
            <a:endParaRPr sz="2900" i="1" dirty="0">
              <a:solidFill>
                <a:schemeClr val="tx2"/>
              </a:solidFill>
            </a:endParaRPr>
          </a:p>
        </p:txBody>
      </p:sp>
    </p:spTree>
    <p:extLst>
      <p:ext uri="{BB962C8B-B14F-4D97-AF65-F5344CB8AC3E}">
        <p14:creationId xmlns:p14="http://schemas.microsoft.com/office/powerpoint/2010/main" val="25247648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9662" y="4818659"/>
            <a:ext cx="11375536" cy="1815882"/>
          </a:xfrm>
          <a:prstGeom prst="rect">
            <a:avLst/>
          </a:prstGeom>
        </p:spPr>
        <p:txBody>
          <a:bodyPr vert="horz" wrap="square" lIns="0" tIns="0" rIns="0" bIns="0" rtlCol="0" anchor="t">
            <a:spAutoFit/>
          </a:bodyPr>
          <a:lstStyle>
            <a:lvl1pPr algn="l" defTabSz="91398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5400" dirty="0" smtClean="0">
                <a:solidFill>
                  <a:schemeClr val="tx2"/>
                </a:solidFill>
              </a:rPr>
              <a:t>You’ll leave with…</a:t>
            </a:r>
          </a:p>
          <a:p>
            <a:r>
              <a:rPr lang="en-US" sz="3200" dirty="0" smtClean="0">
                <a:solidFill>
                  <a:srgbClr val="505050"/>
                </a:solidFill>
              </a:rPr>
              <a:t>Understanding of what makes a site/app fast.</a:t>
            </a:r>
          </a:p>
          <a:p>
            <a:r>
              <a:rPr lang="en-US" sz="3200" dirty="0" smtClean="0">
                <a:solidFill>
                  <a:srgbClr val="505050"/>
                </a:solidFill>
              </a:rPr>
              <a:t>Specific things to improve your performance today.</a:t>
            </a:r>
            <a:endParaRPr lang="en-US" sz="3200" dirty="0">
              <a:solidFill>
                <a:srgbClr val="505050"/>
              </a:solidFill>
            </a:endParaRPr>
          </a:p>
        </p:txBody>
      </p:sp>
    </p:spTree>
    <p:extLst>
      <p:ext uri="{BB962C8B-B14F-4D97-AF65-F5344CB8AC3E}">
        <p14:creationId xmlns:p14="http://schemas.microsoft.com/office/powerpoint/2010/main" val="131220057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Avoid 3xx Redirection</a:t>
            </a:r>
            <a:br>
              <a:rPr lang="en-US" dirty="0" smtClean="0">
                <a:solidFill>
                  <a:srgbClr val="505050"/>
                </a:solidFill>
              </a:rPr>
            </a:br>
            <a:r>
              <a:rPr lang="en-US" sz="2900" i="1" dirty="0">
                <a:solidFill>
                  <a:schemeClr val="tx2"/>
                </a:solidFill>
              </a:rPr>
              <a:t>Quickly Respond to Network Requests</a:t>
            </a:r>
            <a:endParaRPr sz="2900" i="1" dirty="0">
              <a:solidFill>
                <a:schemeClr val="tx2"/>
              </a:solidFill>
            </a:endParaRPr>
          </a:p>
        </p:txBody>
      </p:sp>
      <p:sp>
        <p:nvSpPr>
          <p:cNvPr id="5" name="Text Placeholder 17"/>
          <p:cNvSpPr txBox="1">
            <a:spLocks/>
          </p:cNvSpPr>
          <p:nvPr/>
        </p:nvSpPr>
        <p:spPr>
          <a:xfrm>
            <a:off x="503239" y="2728067"/>
            <a:ext cx="7180577"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Request</a:t>
            </a:r>
          </a:p>
          <a:p>
            <a:pPr lvl="0">
              <a:buClr>
                <a:schemeClr val="bg1"/>
              </a:buClr>
            </a:pPr>
            <a:r>
              <a:rPr lang="en-US" sz="2900" dirty="0">
                <a:solidFill>
                  <a:srgbClr val="505050"/>
                </a:solidFill>
                <a:latin typeface="+mj-lt"/>
                <a:cs typeface="Consolas" pitchFamily="49" charset="0"/>
              </a:rPr>
              <a:t>GET / HTTP/1.1</a:t>
            </a:r>
          </a:p>
          <a:p>
            <a:pPr lvl="0">
              <a:buClr>
                <a:schemeClr val="bg1"/>
              </a:buClr>
            </a:pPr>
            <a:r>
              <a:rPr lang="en-US" sz="2900" dirty="0">
                <a:solidFill>
                  <a:srgbClr val="505050"/>
                </a:solidFill>
                <a:latin typeface="+mj-lt"/>
                <a:cs typeface="Consolas" pitchFamily="49" charset="0"/>
              </a:rPr>
              <a:t>Host: www.news.com</a:t>
            </a:r>
          </a:p>
        </p:txBody>
      </p:sp>
    </p:spTree>
    <p:extLst>
      <p:ext uri="{BB962C8B-B14F-4D97-AF65-F5344CB8AC3E}">
        <p14:creationId xmlns:p14="http://schemas.microsoft.com/office/powerpoint/2010/main" val="13465465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Avoid 3xx Redirection</a:t>
            </a:r>
            <a:br>
              <a:rPr lang="en-US" dirty="0" smtClean="0">
                <a:solidFill>
                  <a:srgbClr val="505050"/>
                </a:solidFill>
              </a:rPr>
            </a:br>
            <a:r>
              <a:rPr lang="en-US" sz="2900" i="1" dirty="0">
                <a:solidFill>
                  <a:schemeClr val="tx2"/>
                </a:solidFill>
              </a:rPr>
              <a:t>Quickly Respond to Network Requests</a:t>
            </a:r>
            <a:endParaRPr sz="2900" i="1" dirty="0">
              <a:solidFill>
                <a:schemeClr val="tx2"/>
              </a:solidFill>
            </a:endParaRPr>
          </a:p>
        </p:txBody>
      </p:sp>
      <p:sp>
        <p:nvSpPr>
          <p:cNvPr id="4" name="Text Placeholder 17"/>
          <p:cNvSpPr txBox="1">
            <a:spLocks/>
          </p:cNvSpPr>
          <p:nvPr/>
        </p:nvSpPr>
        <p:spPr>
          <a:xfrm>
            <a:off x="5438462" y="2735262"/>
            <a:ext cx="7180577"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HTTP/1.1 303 See Other</a:t>
            </a:r>
          </a:p>
          <a:p>
            <a:pPr lvl="0">
              <a:buClr>
                <a:schemeClr val="bg1"/>
              </a:buClr>
            </a:pPr>
            <a:r>
              <a:rPr lang="en-US" sz="2900" dirty="0">
                <a:solidFill>
                  <a:srgbClr val="505050"/>
                </a:solidFill>
                <a:latin typeface="+mj-lt"/>
                <a:cs typeface="Consolas" pitchFamily="49" charset="0"/>
              </a:rPr>
              <a:t>Location: http://homepage.news.com/</a:t>
            </a:r>
          </a:p>
        </p:txBody>
      </p:sp>
      <p:sp>
        <p:nvSpPr>
          <p:cNvPr id="5" name="Text Placeholder 17"/>
          <p:cNvSpPr txBox="1">
            <a:spLocks/>
          </p:cNvSpPr>
          <p:nvPr/>
        </p:nvSpPr>
        <p:spPr>
          <a:xfrm>
            <a:off x="503239" y="2728067"/>
            <a:ext cx="7180577"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Request</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GET / HTTP/1.1</a:t>
            </a:r>
          </a:p>
          <a:p>
            <a:pPr lvl="0">
              <a:buClr>
                <a:schemeClr val="bg1"/>
              </a:buClr>
            </a:pPr>
            <a:r>
              <a:rPr lang="en-US" sz="2900" dirty="0">
                <a:solidFill>
                  <a:srgbClr val="505050"/>
                </a:solidFill>
                <a:latin typeface="+mj-lt"/>
                <a:cs typeface="Consolas" pitchFamily="49" charset="0"/>
              </a:rPr>
              <a:t>Host: www.news.com</a:t>
            </a:r>
          </a:p>
        </p:txBody>
      </p:sp>
    </p:spTree>
    <p:extLst>
      <p:ext uri="{BB962C8B-B14F-4D97-AF65-F5344CB8AC3E}">
        <p14:creationId xmlns:p14="http://schemas.microsoft.com/office/powerpoint/2010/main" val="20045377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Avoid </a:t>
            </a:r>
            <a:r>
              <a:rPr lang="en-US" dirty="0" smtClean="0">
                <a:solidFill>
                  <a:srgbClr val="505050"/>
                </a:solidFill>
              </a:rPr>
              <a:t>3xx Redirection</a:t>
            </a:r>
            <a:br>
              <a:rPr lang="en-US" dirty="0" smtClean="0">
                <a:solidFill>
                  <a:srgbClr val="505050"/>
                </a:solidFill>
              </a:rPr>
            </a:br>
            <a:r>
              <a:rPr lang="en-US" sz="2900" i="1" dirty="0">
                <a:solidFill>
                  <a:schemeClr val="tx2"/>
                </a:solidFill>
              </a:rPr>
              <a:t>Quickly Respond to Network Requests</a:t>
            </a:r>
            <a:endParaRPr sz="2900" b="1" i="1" dirty="0">
              <a:solidFill>
                <a:schemeClr val="tx2"/>
              </a:solidFill>
            </a:endParaRPr>
          </a:p>
        </p:txBody>
      </p:sp>
      <p:sp>
        <p:nvSpPr>
          <p:cNvPr id="2" name="TextBox 1"/>
          <p:cNvSpPr txBox="1"/>
          <p:nvPr/>
        </p:nvSpPr>
        <p:spPr>
          <a:xfrm>
            <a:off x="3627439" y="2353788"/>
            <a:ext cx="5791200" cy="3200876"/>
          </a:xfrm>
          <a:prstGeom prst="rect">
            <a:avLst/>
          </a:prstGeom>
          <a:noFill/>
        </p:spPr>
        <p:txBody>
          <a:bodyPr wrap="square" lIns="0" tIns="0" rIns="0" bIns="0" rtlCol="0">
            <a:spAutoFit/>
          </a:bodyPr>
          <a:lstStyle/>
          <a:p>
            <a:pPr algn="ctr"/>
            <a:r>
              <a:rPr lang="en-US" sz="16000" dirty="0">
                <a:solidFill>
                  <a:schemeClr val="tx2"/>
                </a:solidFill>
                <a:latin typeface="+mj-lt"/>
              </a:rPr>
              <a:t>63% </a:t>
            </a:r>
          </a:p>
          <a:p>
            <a:pPr algn="ctr"/>
            <a:r>
              <a:rPr lang="en-US" sz="2400" dirty="0">
                <a:solidFill>
                  <a:srgbClr val="505050"/>
                </a:solidFill>
                <a:latin typeface="+mj-lt"/>
              </a:rPr>
              <a:t>of top 1000 websites </a:t>
            </a:r>
          </a:p>
          <a:p>
            <a:pPr algn="ctr"/>
            <a:r>
              <a:rPr lang="en-US" sz="2400" dirty="0">
                <a:solidFill>
                  <a:srgbClr val="505050"/>
                </a:solidFill>
                <a:latin typeface="+mj-lt"/>
              </a:rPr>
              <a:t>worldwide contain 3xx redirect</a:t>
            </a:r>
          </a:p>
        </p:txBody>
      </p:sp>
    </p:spTree>
    <p:extLst>
      <p:ext uri="{BB962C8B-B14F-4D97-AF65-F5344CB8AC3E}">
        <p14:creationId xmlns:p14="http://schemas.microsoft.com/office/powerpoint/2010/main" val="182053478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Avoid </a:t>
            </a:r>
            <a:r>
              <a:rPr lang="en-US" dirty="0" smtClean="0">
                <a:solidFill>
                  <a:srgbClr val="505050"/>
                </a:solidFill>
              </a:rPr>
              <a:t>Meta Refresh Tag</a:t>
            </a:r>
            <a:br>
              <a:rPr lang="en-US" dirty="0" smtClean="0">
                <a:solidFill>
                  <a:srgbClr val="505050"/>
                </a:solidFill>
              </a:rPr>
            </a:br>
            <a:r>
              <a:rPr lang="en-US" sz="2900" i="1" dirty="0">
                <a:solidFill>
                  <a:schemeClr val="tx2"/>
                </a:solidFill>
              </a:rPr>
              <a:t>Quickly Respond to Network Requests</a:t>
            </a:r>
            <a:endParaRPr sz="2900" b="1" i="1" dirty="0">
              <a:solidFill>
                <a:schemeClr val="tx2"/>
              </a:solidFill>
            </a:endParaRPr>
          </a:p>
        </p:txBody>
      </p:sp>
      <p:sp>
        <p:nvSpPr>
          <p:cNvPr id="15" name="Text Placeholder 17"/>
          <p:cNvSpPr>
            <a:spLocks noGrp="1"/>
          </p:cNvSpPr>
          <p:nvPr>
            <p:ph type="body" sz="quarter" idx="4294967295"/>
          </p:nvPr>
        </p:nvSpPr>
        <p:spPr>
          <a:xfrm>
            <a:off x="960439" y="3116262"/>
            <a:ext cx="12436475" cy="376238"/>
          </a:xfrm>
        </p:spPr>
        <p:txBody>
          <a:bodyPr>
            <a:noAutofit/>
          </a:bodyPr>
          <a:lstStyle/>
          <a:p>
            <a:r>
              <a:rPr lang="en-US" sz="2400" dirty="0">
                <a:solidFill>
                  <a:srgbClr val="505050"/>
                </a:solidFill>
                <a:latin typeface="Consolas"/>
              </a:rPr>
              <a:t> &lt;meta http-equiv="refresh" content="url=http://news.com/"/&gt;</a:t>
            </a:r>
          </a:p>
        </p:txBody>
      </p:sp>
    </p:spTree>
    <p:extLst>
      <p:ext uri="{BB962C8B-B14F-4D97-AF65-F5344CB8AC3E}">
        <p14:creationId xmlns:p14="http://schemas.microsoft.com/office/powerpoint/2010/main" val="3357119896"/>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a:solidFill>
                  <a:srgbClr val="505050"/>
                </a:solidFill>
              </a:rPr>
              <a:t>Avoid Meta Refresh Tag</a:t>
            </a:r>
            <a:r>
              <a:rPr lang="en-US" dirty="0" smtClean="0">
                <a:solidFill>
                  <a:srgbClr val="505050"/>
                </a:solidFill>
              </a:rPr>
              <a:t/>
            </a:r>
            <a:br>
              <a:rPr lang="en-US" dirty="0" smtClean="0">
                <a:solidFill>
                  <a:srgbClr val="505050"/>
                </a:solidFill>
              </a:rPr>
            </a:br>
            <a:r>
              <a:rPr lang="en-US" sz="2900" i="1" dirty="0">
                <a:solidFill>
                  <a:schemeClr val="tx2"/>
                </a:solidFill>
              </a:rPr>
              <a:t>Quickly Respond to Network Requests</a:t>
            </a:r>
            <a:endParaRPr sz="2900" b="1" i="1" dirty="0">
              <a:solidFill>
                <a:schemeClr val="tx2"/>
              </a:solidFill>
            </a:endParaRPr>
          </a:p>
        </p:txBody>
      </p:sp>
      <p:sp>
        <p:nvSpPr>
          <p:cNvPr id="5" name="TextBox 4"/>
          <p:cNvSpPr txBox="1"/>
          <p:nvPr/>
        </p:nvSpPr>
        <p:spPr>
          <a:xfrm>
            <a:off x="3703637" y="2354262"/>
            <a:ext cx="5486400" cy="2831544"/>
          </a:xfrm>
          <a:prstGeom prst="rect">
            <a:avLst/>
          </a:prstGeom>
          <a:noFill/>
        </p:spPr>
        <p:txBody>
          <a:bodyPr wrap="square" lIns="0" tIns="0" rIns="0" bIns="0" rtlCol="0">
            <a:spAutoFit/>
          </a:bodyPr>
          <a:lstStyle/>
          <a:p>
            <a:pPr algn="ctr"/>
            <a:r>
              <a:rPr lang="en-US" sz="16000" dirty="0">
                <a:solidFill>
                  <a:schemeClr val="tx2"/>
                </a:solidFill>
                <a:latin typeface="+mj-lt"/>
              </a:rPr>
              <a:t>14% </a:t>
            </a:r>
          </a:p>
          <a:p>
            <a:pPr algn="ctr"/>
            <a:r>
              <a:rPr lang="en-US" sz="2400" dirty="0">
                <a:solidFill>
                  <a:srgbClr val="505050"/>
                </a:solidFill>
                <a:latin typeface="+mj-lt"/>
              </a:rPr>
              <a:t>of worldwide URL’s contain meta-refresh</a:t>
            </a:r>
          </a:p>
        </p:txBody>
      </p:sp>
    </p:spTree>
    <p:extLst>
      <p:ext uri="{BB962C8B-B14F-4D97-AF65-F5344CB8AC3E}">
        <p14:creationId xmlns:p14="http://schemas.microsoft.com/office/powerpoint/2010/main" val="343735337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Minimize Server Time for Requests</a:t>
            </a:r>
            <a:br>
              <a:rPr lang="en-US" dirty="0" smtClean="0">
                <a:solidFill>
                  <a:srgbClr val="505050"/>
                </a:solidFill>
              </a:rPr>
            </a:br>
            <a:r>
              <a:rPr lang="en-US" sz="2900" i="1" dirty="0">
                <a:solidFill>
                  <a:schemeClr val="tx2"/>
                </a:solidFill>
              </a:rPr>
              <a:t>Quickly Respond to Network Requests</a:t>
            </a:r>
            <a:endParaRPr sz="2900" b="1" i="1" dirty="0">
              <a:solidFill>
                <a:schemeClr val="tx2"/>
              </a:solidFill>
            </a:endParaRPr>
          </a:p>
        </p:txBody>
      </p:sp>
      <p:sp>
        <p:nvSpPr>
          <p:cNvPr id="3" name="Rounded Rectangle 2"/>
          <p:cNvSpPr/>
          <p:nvPr/>
        </p:nvSpPr>
        <p:spPr bwMode="auto">
          <a:xfrm>
            <a:off x="2330826" y="3030963"/>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6840223" y="3186395"/>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Server</a:t>
            </a:r>
          </a:p>
        </p:txBody>
      </p:sp>
      <p:cxnSp>
        <p:nvCxnSpPr>
          <p:cNvPr id="11" name="Straight Arrow Connector 10"/>
          <p:cNvCxnSpPr/>
          <p:nvPr/>
        </p:nvCxnSpPr>
        <p:spPr>
          <a:xfrm>
            <a:off x="4368542" y="3837274"/>
            <a:ext cx="2257808"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20133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Minimize Server Time for Requests</a:t>
            </a:r>
            <a:br>
              <a:rPr lang="en-US" dirty="0" smtClean="0">
                <a:solidFill>
                  <a:srgbClr val="505050"/>
                </a:solidFill>
              </a:rPr>
            </a:br>
            <a:r>
              <a:rPr lang="en-US" sz="2900" i="1" dirty="0">
                <a:solidFill>
                  <a:schemeClr val="tx2"/>
                </a:solidFill>
              </a:rPr>
              <a:t>Quickly Respond to Network Requests</a:t>
            </a:r>
            <a:endParaRPr sz="2900" b="1" i="1" dirty="0">
              <a:solidFill>
                <a:schemeClr val="tx2"/>
              </a:solidFill>
            </a:endParaRPr>
          </a:p>
        </p:txBody>
      </p:sp>
      <p:sp>
        <p:nvSpPr>
          <p:cNvPr id="3" name="Rounded Rectangle 2"/>
          <p:cNvSpPr/>
          <p:nvPr/>
        </p:nvSpPr>
        <p:spPr bwMode="auto">
          <a:xfrm>
            <a:off x="2330826" y="3030963"/>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6840223" y="3186395"/>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Server</a:t>
            </a:r>
          </a:p>
        </p:txBody>
      </p:sp>
      <p:sp>
        <p:nvSpPr>
          <p:cNvPr id="7" name="Can 6"/>
          <p:cNvSpPr/>
          <p:nvPr/>
        </p:nvSpPr>
        <p:spPr bwMode="auto">
          <a:xfrm>
            <a:off x="8939424" y="2098358"/>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User</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Database</a:t>
            </a:r>
          </a:p>
        </p:txBody>
      </p:sp>
      <p:cxnSp>
        <p:nvCxnSpPr>
          <p:cNvPr id="11" name="Straight Arrow Connector 10"/>
          <p:cNvCxnSpPr/>
          <p:nvPr/>
        </p:nvCxnSpPr>
        <p:spPr>
          <a:xfrm>
            <a:off x="4368542" y="3837274"/>
            <a:ext cx="2257808"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16165" y="2681234"/>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093913" y="2894958"/>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03464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Minimize Server Time for Requests</a:t>
            </a:r>
            <a:br>
              <a:rPr lang="en-US" dirty="0" smtClean="0">
                <a:solidFill>
                  <a:srgbClr val="505050"/>
                </a:solidFill>
              </a:rPr>
            </a:br>
            <a:r>
              <a:rPr lang="en-US" sz="2900" i="1" dirty="0">
                <a:solidFill>
                  <a:schemeClr val="tx2"/>
                </a:solidFill>
              </a:rPr>
              <a:t>Quickly Respond to Network Requests</a:t>
            </a:r>
            <a:endParaRPr sz="2900" b="1" i="1" dirty="0">
              <a:solidFill>
                <a:schemeClr val="tx2"/>
              </a:solidFill>
            </a:endParaRPr>
          </a:p>
        </p:txBody>
      </p:sp>
      <p:sp>
        <p:nvSpPr>
          <p:cNvPr id="3" name="Rounded Rectangle 2"/>
          <p:cNvSpPr/>
          <p:nvPr/>
        </p:nvSpPr>
        <p:spPr bwMode="auto">
          <a:xfrm>
            <a:off x="2330826" y="3030963"/>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6840223" y="3186395"/>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Server</a:t>
            </a:r>
          </a:p>
        </p:txBody>
      </p:sp>
      <p:sp>
        <p:nvSpPr>
          <p:cNvPr id="7" name="Can 6"/>
          <p:cNvSpPr/>
          <p:nvPr/>
        </p:nvSpPr>
        <p:spPr bwMode="auto">
          <a:xfrm>
            <a:off x="8939424" y="2098358"/>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User</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Database</a:t>
            </a:r>
          </a:p>
        </p:txBody>
      </p:sp>
      <p:cxnSp>
        <p:nvCxnSpPr>
          <p:cNvPr id="11" name="Straight Arrow Connector 10"/>
          <p:cNvCxnSpPr/>
          <p:nvPr/>
        </p:nvCxnSpPr>
        <p:spPr>
          <a:xfrm>
            <a:off x="4368542" y="3837274"/>
            <a:ext cx="2257808"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16165" y="2681234"/>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093913" y="2894958"/>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Can 8"/>
          <p:cNvSpPr/>
          <p:nvPr/>
        </p:nvSpPr>
        <p:spPr bwMode="auto">
          <a:xfrm>
            <a:off x="8947523" y="4060710"/>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Business</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Information</a:t>
            </a:r>
          </a:p>
        </p:txBody>
      </p:sp>
      <p:cxnSp>
        <p:nvCxnSpPr>
          <p:cNvPr id="10" name="Straight Arrow Connector 9"/>
          <p:cNvCxnSpPr/>
          <p:nvPr/>
        </p:nvCxnSpPr>
        <p:spPr>
          <a:xfrm flipH="1" flipV="1">
            <a:off x="8025883" y="4575587"/>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16165" y="4818450"/>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69910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Minimize Server Time for Requests</a:t>
            </a:r>
            <a:br>
              <a:rPr lang="en-US" dirty="0" smtClean="0">
                <a:solidFill>
                  <a:srgbClr val="505050"/>
                </a:solidFill>
              </a:rPr>
            </a:br>
            <a:r>
              <a:rPr lang="en-US" sz="2900" i="1" dirty="0">
                <a:solidFill>
                  <a:schemeClr val="tx2"/>
                </a:solidFill>
              </a:rPr>
              <a:t>Quickly Respond to Network Requests</a:t>
            </a:r>
            <a:endParaRPr sz="2900" b="1" i="1" dirty="0">
              <a:solidFill>
                <a:schemeClr val="tx2"/>
              </a:solidFill>
            </a:endParaRPr>
          </a:p>
        </p:txBody>
      </p:sp>
      <p:sp>
        <p:nvSpPr>
          <p:cNvPr id="3" name="Rounded Rectangle 2"/>
          <p:cNvSpPr/>
          <p:nvPr/>
        </p:nvSpPr>
        <p:spPr bwMode="auto">
          <a:xfrm>
            <a:off x="2330826" y="3030963"/>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6840223" y="3186395"/>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Server</a:t>
            </a:r>
          </a:p>
        </p:txBody>
      </p:sp>
      <p:sp>
        <p:nvSpPr>
          <p:cNvPr id="7" name="Can 6"/>
          <p:cNvSpPr/>
          <p:nvPr/>
        </p:nvSpPr>
        <p:spPr bwMode="auto">
          <a:xfrm>
            <a:off x="8939424" y="2098358"/>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User</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Database</a:t>
            </a:r>
          </a:p>
        </p:txBody>
      </p:sp>
      <p:cxnSp>
        <p:nvCxnSpPr>
          <p:cNvPr id="11" name="Straight Arrow Connector 10"/>
          <p:cNvCxnSpPr/>
          <p:nvPr/>
        </p:nvCxnSpPr>
        <p:spPr>
          <a:xfrm>
            <a:off x="4368542" y="3837274"/>
            <a:ext cx="2257808"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16165" y="2681234"/>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093913" y="2894958"/>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Can 8"/>
          <p:cNvSpPr/>
          <p:nvPr/>
        </p:nvSpPr>
        <p:spPr bwMode="auto">
          <a:xfrm>
            <a:off x="8947523" y="4060710"/>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Business</a:t>
            </a:r>
          </a:p>
          <a:p>
            <a:pPr algn="ctr" defTabSz="932290" fontAlgn="base">
              <a:spcBef>
                <a:spcPct val="0"/>
              </a:spcBef>
              <a:spcAft>
                <a:spcPct val="0"/>
              </a:spcAft>
            </a:pPr>
            <a:r>
              <a:rPr lang="en-US" sz="1600" dirty="0">
                <a:gradFill>
                  <a:gsLst>
                    <a:gs pos="0">
                      <a:srgbClr val="FFFFFF"/>
                    </a:gs>
                    <a:gs pos="100000">
                      <a:srgbClr val="FFFFFF"/>
                    </a:gs>
                  </a:gsLst>
                  <a:lin ang="5400000" scaled="0"/>
                </a:gradFill>
              </a:rPr>
              <a:t>Information</a:t>
            </a:r>
          </a:p>
        </p:txBody>
      </p:sp>
      <p:cxnSp>
        <p:nvCxnSpPr>
          <p:cNvPr id="10" name="Straight Arrow Connector 9"/>
          <p:cNvCxnSpPr/>
          <p:nvPr/>
        </p:nvCxnSpPr>
        <p:spPr>
          <a:xfrm flipH="1" flipV="1">
            <a:off x="8025883" y="4575587"/>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16165" y="4818450"/>
            <a:ext cx="777482" cy="291439"/>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352280" y="4041281"/>
            <a:ext cx="2257808" cy="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786480"/>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1"/>
          <p:cNvSpPr>
            <a:spLocks/>
          </p:cNvSpPr>
          <p:nvPr/>
        </p:nvSpPr>
        <p:spPr bwMode="auto">
          <a:xfrm>
            <a:off x="2457167" y="1709775"/>
            <a:ext cx="7264004" cy="4663017"/>
          </a:xfrm>
          <a:custGeom>
            <a:avLst/>
            <a:gdLst>
              <a:gd name="T0" fmla="*/ 223 w 4195"/>
              <a:gd name="T1" fmla="*/ 1596 h 2694"/>
              <a:gd name="T2" fmla="*/ 60 w 4195"/>
              <a:gd name="T3" fmla="*/ 1287 h 2694"/>
              <a:gd name="T4" fmla="*/ 9 w 4195"/>
              <a:gd name="T5" fmla="*/ 820 h 2694"/>
              <a:gd name="T6" fmla="*/ 207 w 4195"/>
              <a:gd name="T7" fmla="*/ 313 h 2694"/>
              <a:gd name="T8" fmla="*/ 376 w 4195"/>
              <a:gd name="T9" fmla="*/ 0 h 2694"/>
              <a:gd name="T10" fmla="*/ 846 w 4195"/>
              <a:gd name="T11" fmla="*/ 137 h 2694"/>
              <a:gd name="T12" fmla="*/ 1558 w 4195"/>
              <a:gd name="T13" fmla="*/ 249 h 2694"/>
              <a:gd name="T14" fmla="*/ 2110 w 4195"/>
              <a:gd name="T15" fmla="*/ 284 h 2694"/>
              <a:gd name="T16" fmla="*/ 2605 w 4195"/>
              <a:gd name="T17" fmla="*/ 370 h 2694"/>
              <a:gd name="T18" fmla="*/ 2496 w 4195"/>
              <a:gd name="T19" fmla="*/ 488 h 2694"/>
              <a:gd name="T20" fmla="*/ 2835 w 4195"/>
              <a:gd name="T21" fmla="*/ 482 h 2694"/>
              <a:gd name="T22" fmla="*/ 2864 w 4195"/>
              <a:gd name="T23" fmla="*/ 562 h 2694"/>
              <a:gd name="T24" fmla="*/ 2825 w 4195"/>
              <a:gd name="T25" fmla="*/ 1018 h 2694"/>
              <a:gd name="T26" fmla="*/ 2918 w 4195"/>
              <a:gd name="T27" fmla="*/ 613 h 2694"/>
              <a:gd name="T28" fmla="*/ 3116 w 4195"/>
              <a:gd name="T29" fmla="*/ 983 h 2694"/>
              <a:gd name="T30" fmla="*/ 3384 w 4195"/>
              <a:gd name="T31" fmla="*/ 785 h 2694"/>
              <a:gd name="T32" fmla="*/ 3908 w 4195"/>
              <a:gd name="T33" fmla="*/ 415 h 2694"/>
              <a:gd name="T34" fmla="*/ 4192 w 4195"/>
              <a:gd name="T35" fmla="*/ 374 h 2694"/>
              <a:gd name="T36" fmla="*/ 4026 w 4195"/>
              <a:gd name="T37" fmla="*/ 549 h 2694"/>
              <a:gd name="T38" fmla="*/ 4019 w 4195"/>
              <a:gd name="T39" fmla="*/ 753 h 2694"/>
              <a:gd name="T40" fmla="*/ 3904 w 4195"/>
              <a:gd name="T41" fmla="*/ 859 h 2694"/>
              <a:gd name="T42" fmla="*/ 3917 w 4195"/>
              <a:gd name="T43" fmla="*/ 894 h 2694"/>
              <a:gd name="T44" fmla="*/ 3825 w 4195"/>
              <a:gd name="T45" fmla="*/ 1009 h 2694"/>
              <a:gd name="T46" fmla="*/ 3783 w 4195"/>
              <a:gd name="T47" fmla="*/ 1168 h 2694"/>
              <a:gd name="T48" fmla="*/ 3700 w 4195"/>
              <a:gd name="T49" fmla="*/ 1223 h 2694"/>
              <a:gd name="T50" fmla="*/ 3691 w 4195"/>
              <a:gd name="T51" fmla="*/ 1105 h 2694"/>
              <a:gd name="T52" fmla="*/ 3652 w 4195"/>
              <a:gd name="T53" fmla="*/ 1287 h 2694"/>
              <a:gd name="T54" fmla="*/ 3710 w 4195"/>
              <a:gd name="T55" fmla="*/ 1363 h 2694"/>
              <a:gd name="T56" fmla="*/ 3780 w 4195"/>
              <a:gd name="T57" fmla="*/ 1443 h 2694"/>
              <a:gd name="T58" fmla="*/ 3802 w 4195"/>
              <a:gd name="T59" fmla="*/ 1504 h 2694"/>
              <a:gd name="T60" fmla="*/ 3716 w 4195"/>
              <a:gd name="T61" fmla="*/ 1606 h 2694"/>
              <a:gd name="T62" fmla="*/ 3556 w 4195"/>
              <a:gd name="T63" fmla="*/ 1832 h 2694"/>
              <a:gd name="T64" fmla="*/ 3438 w 4195"/>
              <a:gd name="T65" fmla="*/ 1973 h 2694"/>
              <a:gd name="T66" fmla="*/ 3435 w 4195"/>
              <a:gd name="T67" fmla="*/ 2120 h 2694"/>
              <a:gd name="T68" fmla="*/ 3534 w 4195"/>
              <a:gd name="T69" fmla="*/ 2292 h 2694"/>
              <a:gd name="T70" fmla="*/ 3592 w 4195"/>
              <a:gd name="T71" fmla="*/ 2669 h 2694"/>
              <a:gd name="T72" fmla="*/ 3464 w 4195"/>
              <a:gd name="T73" fmla="*/ 2579 h 2694"/>
              <a:gd name="T74" fmla="*/ 3352 w 4195"/>
              <a:gd name="T75" fmla="*/ 2330 h 2694"/>
              <a:gd name="T76" fmla="*/ 3295 w 4195"/>
              <a:gd name="T77" fmla="*/ 2267 h 2694"/>
              <a:gd name="T78" fmla="*/ 3154 w 4195"/>
              <a:gd name="T79" fmla="*/ 2235 h 2694"/>
              <a:gd name="T80" fmla="*/ 2959 w 4195"/>
              <a:gd name="T81" fmla="*/ 2193 h 2694"/>
              <a:gd name="T82" fmla="*/ 2899 w 4195"/>
              <a:gd name="T83" fmla="*/ 2222 h 2694"/>
              <a:gd name="T84" fmla="*/ 2851 w 4195"/>
              <a:gd name="T85" fmla="*/ 2212 h 2694"/>
              <a:gd name="T86" fmla="*/ 2678 w 4195"/>
              <a:gd name="T87" fmla="*/ 2225 h 2694"/>
              <a:gd name="T88" fmla="*/ 2729 w 4195"/>
              <a:gd name="T89" fmla="*/ 2244 h 2694"/>
              <a:gd name="T90" fmla="*/ 2771 w 4195"/>
              <a:gd name="T91" fmla="*/ 2251 h 2694"/>
              <a:gd name="T92" fmla="*/ 2761 w 4195"/>
              <a:gd name="T93" fmla="*/ 2324 h 2694"/>
              <a:gd name="T94" fmla="*/ 2691 w 4195"/>
              <a:gd name="T95" fmla="*/ 2340 h 2694"/>
              <a:gd name="T96" fmla="*/ 2544 w 4195"/>
              <a:gd name="T97" fmla="*/ 2298 h 2694"/>
              <a:gd name="T98" fmla="*/ 2266 w 4195"/>
              <a:gd name="T99" fmla="*/ 2350 h 2694"/>
              <a:gd name="T100" fmla="*/ 2209 w 4195"/>
              <a:gd name="T101" fmla="*/ 2397 h 2694"/>
              <a:gd name="T102" fmla="*/ 2116 w 4195"/>
              <a:gd name="T103" fmla="*/ 2439 h 2694"/>
              <a:gd name="T104" fmla="*/ 2030 w 4195"/>
              <a:gd name="T105" fmla="*/ 2595 h 2694"/>
              <a:gd name="T106" fmla="*/ 1963 w 4195"/>
              <a:gd name="T107" fmla="*/ 2672 h 2694"/>
              <a:gd name="T108" fmla="*/ 1807 w 4195"/>
              <a:gd name="T109" fmla="*/ 2503 h 2694"/>
              <a:gd name="T110" fmla="*/ 1708 w 4195"/>
              <a:gd name="T111" fmla="*/ 2324 h 2694"/>
              <a:gd name="T112" fmla="*/ 1558 w 4195"/>
              <a:gd name="T113" fmla="*/ 2308 h 2694"/>
              <a:gd name="T114" fmla="*/ 1459 w 4195"/>
              <a:gd name="T115" fmla="*/ 2324 h 2694"/>
              <a:gd name="T116" fmla="*/ 1369 w 4195"/>
              <a:gd name="T117" fmla="*/ 2180 h 2694"/>
              <a:gd name="T118" fmla="*/ 1264 w 4195"/>
              <a:gd name="T119" fmla="*/ 2046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95" h="2694">
                <a:moveTo>
                  <a:pt x="1248" y="2034"/>
                </a:moveTo>
                <a:lnTo>
                  <a:pt x="1104" y="2014"/>
                </a:lnTo>
                <a:lnTo>
                  <a:pt x="1095" y="2062"/>
                </a:lnTo>
                <a:lnTo>
                  <a:pt x="842" y="2018"/>
                </a:lnTo>
                <a:lnTo>
                  <a:pt x="555" y="1855"/>
                </a:lnTo>
                <a:lnTo>
                  <a:pt x="549" y="1820"/>
                </a:lnTo>
                <a:lnTo>
                  <a:pt x="348" y="1788"/>
                </a:lnTo>
                <a:lnTo>
                  <a:pt x="348" y="1724"/>
                </a:lnTo>
                <a:lnTo>
                  <a:pt x="325" y="1686"/>
                </a:lnTo>
                <a:lnTo>
                  <a:pt x="290" y="1647"/>
                </a:lnTo>
                <a:lnTo>
                  <a:pt x="268" y="1596"/>
                </a:lnTo>
                <a:lnTo>
                  <a:pt x="223" y="1596"/>
                </a:lnTo>
                <a:lnTo>
                  <a:pt x="207" y="1545"/>
                </a:lnTo>
                <a:lnTo>
                  <a:pt x="162" y="1523"/>
                </a:lnTo>
                <a:lnTo>
                  <a:pt x="127" y="1523"/>
                </a:lnTo>
                <a:lnTo>
                  <a:pt x="127" y="1494"/>
                </a:lnTo>
                <a:lnTo>
                  <a:pt x="127" y="1481"/>
                </a:lnTo>
                <a:lnTo>
                  <a:pt x="124" y="1449"/>
                </a:lnTo>
                <a:lnTo>
                  <a:pt x="114" y="1408"/>
                </a:lnTo>
                <a:lnTo>
                  <a:pt x="95" y="1376"/>
                </a:lnTo>
                <a:lnTo>
                  <a:pt x="76" y="1347"/>
                </a:lnTo>
                <a:lnTo>
                  <a:pt x="67" y="1315"/>
                </a:lnTo>
                <a:lnTo>
                  <a:pt x="60" y="1296"/>
                </a:lnTo>
                <a:lnTo>
                  <a:pt x="60" y="1287"/>
                </a:lnTo>
                <a:lnTo>
                  <a:pt x="89" y="1242"/>
                </a:lnTo>
                <a:lnTo>
                  <a:pt x="51" y="1219"/>
                </a:lnTo>
                <a:lnTo>
                  <a:pt x="51" y="1152"/>
                </a:lnTo>
                <a:lnTo>
                  <a:pt x="83" y="1146"/>
                </a:lnTo>
                <a:lnTo>
                  <a:pt x="95" y="1095"/>
                </a:lnTo>
                <a:lnTo>
                  <a:pt x="60" y="1117"/>
                </a:lnTo>
                <a:lnTo>
                  <a:pt x="31" y="1111"/>
                </a:lnTo>
                <a:lnTo>
                  <a:pt x="44" y="1066"/>
                </a:lnTo>
                <a:lnTo>
                  <a:pt x="0" y="961"/>
                </a:lnTo>
                <a:lnTo>
                  <a:pt x="31" y="903"/>
                </a:lnTo>
                <a:lnTo>
                  <a:pt x="0" y="849"/>
                </a:lnTo>
                <a:lnTo>
                  <a:pt x="9" y="820"/>
                </a:lnTo>
                <a:lnTo>
                  <a:pt x="51" y="747"/>
                </a:lnTo>
                <a:lnTo>
                  <a:pt x="44" y="629"/>
                </a:lnTo>
                <a:lnTo>
                  <a:pt x="67" y="623"/>
                </a:lnTo>
                <a:lnTo>
                  <a:pt x="60" y="584"/>
                </a:lnTo>
                <a:lnTo>
                  <a:pt x="67" y="578"/>
                </a:lnTo>
                <a:lnTo>
                  <a:pt x="86" y="555"/>
                </a:lnTo>
                <a:lnTo>
                  <a:pt x="108" y="527"/>
                </a:lnTo>
                <a:lnTo>
                  <a:pt x="127" y="495"/>
                </a:lnTo>
                <a:lnTo>
                  <a:pt x="150" y="447"/>
                </a:lnTo>
                <a:lnTo>
                  <a:pt x="175" y="386"/>
                </a:lnTo>
                <a:lnTo>
                  <a:pt x="197" y="335"/>
                </a:lnTo>
                <a:lnTo>
                  <a:pt x="207" y="313"/>
                </a:lnTo>
                <a:lnTo>
                  <a:pt x="213" y="201"/>
                </a:lnTo>
                <a:lnTo>
                  <a:pt x="236" y="179"/>
                </a:lnTo>
                <a:lnTo>
                  <a:pt x="213" y="150"/>
                </a:lnTo>
                <a:lnTo>
                  <a:pt x="223" y="128"/>
                </a:lnTo>
                <a:lnTo>
                  <a:pt x="223" y="22"/>
                </a:lnTo>
                <a:lnTo>
                  <a:pt x="303" y="73"/>
                </a:lnTo>
                <a:lnTo>
                  <a:pt x="341" y="89"/>
                </a:lnTo>
                <a:lnTo>
                  <a:pt x="332" y="150"/>
                </a:lnTo>
                <a:lnTo>
                  <a:pt x="303" y="192"/>
                </a:lnTo>
                <a:lnTo>
                  <a:pt x="364" y="156"/>
                </a:lnTo>
                <a:lnTo>
                  <a:pt x="376" y="128"/>
                </a:lnTo>
                <a:lnTo>
                  <a:pt x="376" y="0"/>
                </a:lnTo>
                <a:lnTo>
                  <a:pt x="379" y="0"/>
                </a:lnTo>
                <a:lnTo>
                  <a:pt x="392" y="6"/>
                </a:lnTo>
                <a:lnTo>
                  <a:pt x="411" y="13"/>
                </a:lnTo>
                <a:lnTo>
                  <a:pt x="437" y="22"/>
                </a:lnTo>
                <a:lnTo>
                  <a:pt x="469" y="32"/>
                </a:lnTo>
                <a:lnTo>
                  <a:pt x="507" y="45"/>
                </a:lnTo>
                <a:lnTo>
                  <a:pt x="552" y="61"/>
                </a:lnTo>
                <a:lnTo>
                  <a:pt x="600" y="73"/>
                </a:lnTo>
                <a:lnTo>
                  <a:pt x="654" y="89"/>
                </a:lnTo>
                <a:lnTo>
                  <a:pt x="715" y="105"/>
                </a:lnTo>
                <a:lnTo>
                  <a:pt x="779" y="121"/>
                </a:lnTo>
                <a:lnTo>
                  <a:pt x="846" y="137"/>
                </a:lnTo>
                <a:lnTo>
                  <a:pt x="916" y="153"/>
                </a:lnTo>
                <a:lnTo>
                  <a:pt x="989" y="166"/>
                </a:lnTo>
                <a:lnTo>
                  <a:pt x="1066" y="179"/>
                </a:lnTo>
                <a:lnTo>
                  <a:pt x="1146" y="192"/>
                </a:lnTo>
                <a:lnTo>
                  <a:pt x="1222" y="201"/>
                </a:lnTo>
                <a:lnTo>
                  <a:pt x="1289" y="211"/>
                </a:lnTo>
                <a:lnTo>
                  <a:pt x="1347" y="220"/>
                </a:lnTo>
                <a:lnTo>
                  <a:pt x="1398" y="227"/>
                </a:lnTo>
                <a:lnTo>
                  <a:pt x="1446" y="233"/>
                </a:lnTo>
                <a:lnTo>
                  <a:pt x="1487" y="239"/>
                </a:lnTo>
                <a:lnTo>
                  <a:pt x="1523" y="246"/>
                </a:lnTo>
                <a:lnTo>
                  <a:pt x="1558" y="249"/>
                </a:lnTo>
                <a:lnTo>
                  <a:pt x="1590" y="252"/>
                </a:lnTo>
                <a:lnTo>
                  <a:pt x="1618" y="259"/>
                </a:lnTo>
                <a:lnTo>
                  <a:pt x="1650" y="262"/>
                </a:lnTo>
                <a:lnTo>
                  <a:pt x="1679" y="262"/>
                </a:lnTo>
                <a:lnTo>
                  <a:pt x="1711" y="265"/>
                </a:lnTo>
                <a:lnTo>
                  <a:pt x="1746" y="268"/>
                </a:lnTo>
                <a:lnTo>
                  <a:pt x="1784" y="271"/>
                </a:lnTo>
                <a:lnTo>
                  <a:pt x="1826" y="275"/>
                </a:lnTo>
                <a:lnTo>
                  <a:pt x="1909" y="281"/>
                </a:lnTo>
                <a:lnTo>
                  <a:pt x="1986" y="281"/>
                </a:lnTo>
                <a:lnTo>
                  <a:pt x="2053" y="284"/>
                </a:lnTo>
                <a:lnTo>
                  <a:pt x="2110" y="284"/>
                </a:lnTo>
                <a:lnTo>
                  <a:pt x="2155" y="284"/>
                </a:lnTo>
                <a:lnTo>
                  <a:pt x="2187" y="281"/>
                </a:lnTo>
                <a:lnTo>
                  <a:pt x="2209" y="281"/>
                </a:lnTo>
                <a:lnTo>
                  <a:pt x="2215" y="281"/>
                </a:lnTo>
                <a:lnTo>
                  <a:pt x="2215" y="259"/>
                </a:lnTo>
                <a:lnTo>
                  <a:pt x="2251" y="268"/>
                </a:lnTo>
                <a:lnTo>
                  <a:pt x="2251" y="313"/>
                </a:lnTo>
                <a:lnTo>
                  <a:pt x="2318" y="326"/>
                </a:lnTo>
                <a:lnTo>
                  <a:pt x="2356" y="319"/>
                </a:lnTo>
                <a:lnTo>
                  <a:pt x="2442" y="348"/>
                </a:lnTo>
                <a:lnTo>
                  <a:pt x="2480" y="364"/>
                </a:lnTo>
                <a:lnTo>
                  <a:pt x="2605" y="370"/>
                </a:lnTo>
                <a:lnTo>
                  <a:pt x="2541" y="409"/>
                </a:lnTo>
                <a:lnTo>
                  <a:pt x="2538" y="412"/>
                </a:lnTo>
                <a:lnTo>
                  <a:pt x="2528" y="418"/>
                </a:lnTo>
                <a:lnTo>
                  <a:pt x="2516" y="431"/>
                </a:lnTo>
                <a:lnTo>
                  <a:pt x="2496" y="444"/>
                </a:lnTo>
                <a:lnTo>
                  <a:pt x="2480" y="460"/>
                </a:lnTo>
                <a:lnTo>
                  <a:pt x="2464" y="476"/>
                </a:lnTo>
                <a:lnTo>
                  <a:pt x="2452" y="492"/>
                </a:lnTo>
                <a:lnTo>
                  <a:pt x="2442" y="504"/>
                </a:lnTo>
                <a:lnTo>
                  <a:pt x="2448" y="514"/>
                </a:lnTo>
                <a:lnTo>
                  <a:pt x="2471" y="504"/>
                </a:lnTo>
                <a:lnTo>
                  <a:pt x="2496" y="488"/>
                </a:lnTo>
                <a:lnTo>
                  <a:pt x="2509" y="482"/>
                </a:lnTo>
                <a:lnTo>
                  <a:pt x="2525" y="517"/>
                </a:lnTo>
                <a:lnTo>
                  <a:pt x="2570" y="527"/>
                </a:lnTo>
                <a:lnTo>
                  <a:pt x="2599" y="495"/>
                </a:lnTo>
                <a:lnTo>
                  <a:pt x="2643" y="460"/>
                </a:lnTo>
                <a:lnTo>
                  <a:pt x="2659" y="431"/>
                </a:lnTo>
                <a:lnTo>
                  <a:pt x="2733" y="415"/>
                </a:lnTo>
                <a:lnTo>
                  <a:pt x="2694" y="460"/>
                </a:lnTo>
                <a:lnTo>
                  <a:pt x="2745" y="472"/>
                </a:lnTo>
                <a:lnTo>
                  <a:pt x="2755" y="495"/>
                </a:lnTo>
                <a:lnTo>
                  <a:pt x="2812" y="504"/>
                </a:lnTo>
                <a:lnTo>
                  <a:pt x="2835" y="482"/>
                </a:lnTo>
                <a:lnTo>
                  <a:pt x="2918" y="460"/>
                </a:lnTo>
                <a:lnTo>
                  <a:pt x="2924" y="488"/>
                </a:lnTo>
                <a:lnTo>
                  <a:pt x="2991" y="488"/>
                </a:lnTo>
                <a:lnTo>
                  <a:pt x="3020" y="549"/>
                </a:lnTo>
                <a:lnTo>
                  <a:pt x="3010" y="546"/>
                </a:lnTo>
                <a:lnTo>
                  <a:pt x="2991" y="543"/>
                </a:lnTo>
                <a:lnTo>
                  <a:pt x="2969" y="543"/>
                </a:lnTo>
                <a:lnTo>
                  <a:pt x="2947" y="549"/>
                </a:lnTo>
                <a:lnTo>
                  <a:pt x="2924" y="555"/>
                </a:lnTo>
                <a:lnTo>
                  <a:pt x="2895" y="559"/>
                </a:lnTo>
                <a:lnTo>
                  <a:pt x="2873" y="562"/>
                </a:lnTo>
                <a:lnTo>
                  <a:pt x="2864" y="562"/>
                </a:lnTo>
                <a:lnTo>
                  <a:pt x="2828" y="600"/>
                </a:lnTo>
                <a:lnTo>
                  <a:pt x="2790" y="635"/>
                </a:lnTo>
                <a:lnTo>
                  <a:pt x="2806" y="658"/>
                </a:lnTo>
                <a:lnTo>
                  <a:pt x="2800" y="680"/>
                </a:lnTo>
                <a:lnTo>
                  <a:pt x="2781" y="734"/>
                </a:lnTo>
                <a:lnTo>
                  <a:pt x="2765" y="804"/>
                </a:lnTo>
                <a:lnTo>
                  <a:pt x="2761" y="872"/>
                </a:lnTo>
                <a:lnTo>
                  <a:pt x="2768" y="929"/>
                </a:lnTo>
                <a:lnTo>
                  <a:pt x="2781" y="974"/>
                </a:lnTo>
                <a:lnTo>
                  <a:pt x="2793" y="1006"/>
                </a:lnTo>
                <a:lnTo>
                  <a:pt x="2806" y="1022"/>
                </a:lnTo>
                <a:lnTo>
                  <a:pt x="2825" y="1018"/>
                </a:lnTo>
                <a:lnTo>
                  <a:pt x="2851" y="996"/>
                </a:lnTo>
                <a:lnTo>
                  <a:pt x="2873" y="958"/>
                </a:lnTo>
                <a:lnTo>
                  <a:pt x="2880" y="903"/>
                </a:lnTo>
                <a:lnTo>
                  <a:pt x="2873" y="852"/>
                </a:lnTo>
                <a:lnTo>
                  <a:pt x="2864" y="827"/>
                </a:lnTo>
                <a:lnTo>
                  <a:pt x="2857" y="804"/>
                </a:lnTo>
                <a:lnTo>
                  <a:pt x="2857" y="776"/>
                </a:lnTo>
                <a:lnTo>
                  <a:pt x="2864" y="737"/>
                </a:lnTo>
                <a:lnTo>
                  <a:pt x="2867" y="706"/>
                </a:lnTo>
                <a:lnTo>
                  <a:pt x="2873" y="683"/>
                </a:lnTo>
                <a:lnTo>
                  <a:pt x="2873" y="674"/>
                </a:lnTo>
                <a:lnTo>
                  <a:pt x="2918" y="613"/>
                </a:lnTo>
                <a:lnTo>
                  <a:pt x="2924" y="584"/>
                </a:lnTo>
                <a:lnTo>
                  <a:pt x="2963" y="571"/>
                </a:lnTo>
                <a:lnTo>
                  <a:pt x="3026" y="607"/>
                </a:lnTo>
                <a:lnTo>
                  <a:pt x="3071" y="613"/>
                </a:lnTo>
                <a:lnTo>
                  <a:pt x="3081" y="696"/>
                </a:lnTo>
                <a:lnTo>
                  <a:pt x="3042" y="776"/>
                </a:lnTo>
                <a:lnTo>
                  <a:pt x="3071" y="769"/>
                </a:lnTo>
                <a:lnTo>
                  <a:pt x="3081" y="747"/>
                </a:lnTo>
                <a:lnTo>
                  <a:pt x="3116" y="731"/>
                </a:lnTo>
                <a:lnTo>
                  <a:pt x="3160" y="872"/>
                </a:lnTo>
                <a:lnTo>
                  <a:pt x="3138" y="887"/>
                </a:lnTo>
                <a:lnTo>
                  <a:pt x="3116" y="983"/>
                </a:lnTo>
                <a:lnTo>
                  <a:pt x="3199" y="990"/>
                </a:lnTo>
                <a:lnTo>
                  <a:pt x="3208" y="983"/>
                </a:lnTo>
                <a:lnTo>
                  <a:pt x="3231" y="967"/>
                </a:lnTo>
                <a:lnTo>
                  <a:pt x="3263" y="945"/>
                </a:lnTo>
                <a:lnTo>
                  <a:pt x="3301" y="919"/>
                </a:lnTo>
                <a:lnTo>
                  <a:pt x="3339" y="891"/>
                </a:lnTo>
                <a:lnTo>
                  <a:pt x="3371" y="862"/>
                </a:lnTo>
                <a:lnTo>
                  <a:pt x="3394" y="840"/>
                </a:lnTo>
                <a:lnTo>
                  <a:pt x="3403" y="820"/>
                </a:lnTo>
                <a:lnTo>
                  <a:pt x="3400" y="801"/>
                </a:lnTo>
                <a:lnTo>
                  <a:pt x="3394" y="789"/>
                </a:lnTo>
                <a:lnTo>
                  <a:pt x="3384" y="785"/>
                </a:lnTo>
                <a:lnTo>
                  <a:pt x="3381" y="785"/>
                </a:lnTo>
                <a:lnTo>
                  <a:pt x="3397" y="763"/>
                </a:lnTo>
                <a:lnTo>
                  <a:pt x="3470" y="731"/>
                </a:lnTo>
                <a:lnTo>
                  <a:pt x="3486" y="753"/>
                </a:lnTo>
                <a:lnTo>
                  <a:pt x="3576" y="696"/>
                </a:lnTo>
                <a:lnTo>
                  <a:pt x="3576" y="651"/>
                </a:lnTo>
                <a:lnTo>
                  <a:pt x="3553" y="651"/>
                </a:lnTo>
                <a:lnTo>
                  <a:pt x="3588" y="607"/>
                </a:lnTo>
                <a:lnTo>
                  <a:pt x="3639" y="533"/>
                </a:lnTo>
                <a:lnTo>
                  <a:pt x="3869" y="450"/>
                </a:lnTo>
                <a:lnTo>
                  <a:pt x="3869" y="421"/>
                </a:lnTo>
                <a:lnTo>
                  <a:pt x="3908" y="415"/>
                </a:lnTo>
                <a:lnTo>
                  <a:pt x="3930" y="348"/>
                </a:lnTo>
                <a:lnTo>
                  <a:pt x="3930" y="268"/>
                </a:lnTo>
                <a:lnTo>
                  <a:pt x="3959" y="163"/>
                </a:lnTo>
                <a:lnTo>
                  <a:pt x="3997" y="185"/>
                </a:lnTo>
                <a:lnTo>
                  <a:pt x="4048" y="156"/>
                </a:lnTo>
                <a:lnTo>
                  <a:pt x="4083" y="201"/>
                </a:lnTo>
                <a:lnTo>
                  <a:pt x="4122" y="313"/>
                </a:lnTo>
                <a:lnTo>
                  <a:pt x="4144" y="319"/>
                </a:lnTo>
                <a:lnTo>
                  <a:pt x="4150" y="348"/>
                </a:lnTo>
                <a:lnTo>
                  <a:pt x="4189" y="354"/>
                </a:lnTo>
                <a:lnTo>
                  <a:pt x="4189" y="361"/>
                </a:lnTo>
                <a:lnTo>
                  <a:pt x="4192" y="374"/>
                </a:lnTo>
                <a:lnTo>
                  <a:pt x="4195" y="389"/>
                </a:lnTo>
                <a:lnTo>
                  <a:pt x="4195" y="409"/>
                </a:lnTo>
                <a:lnTo>
                  <a:pt x="4192" y="418"/>
                </a:lnTo>
                <a:lnTo>
                  <a:pt x="4185" y="421"/>
                </a:lnTo>
                <a:lnTo>
                  <a:pt x="4176" y="418"/>
                </a:lnTo>
                <a:lnTo>
                  <a:pt x="4173" y="415"/>
                </a:lnTo>
                <a:lnTo>
                  <a:pt x="4144" y="466"/>
                </a:lnTo>
                <a:lnTo>
                  <a:pt x="4122" y="450"/>
                </a:lnTo>
                <a:lnTo>
                  <a:pt x="4077" y="472"/>
                </a:lnTo>
                <a:lnTo>
                  <a:pt x="4070" y="527"/>
                </a:lnTo>
                <a:lnTo>
                  <a:pt x="4055" y="549"/>
                </a:lnTo>
                <a:lnTo>
                  <a:pt x="4026" y="549"/>
                </a:lnTo>
                <a:lnTo>
                  <a:pt x="4010" y="578"/>
                </a:lnTo>
                <a:lnTo>
                  <a:pt x="4007" y="584"/>
                </a:lnTo>
                <a:lnTo>
                  <a:pt x="3997" y="594"/>
                </a:lnTo>
                <a:lnTo>
                  <a:pt x="3984" y="613"/>
                </a:lnTo>
                <a:lnTo>
                  <a:pt x="3981" y="629"/>
                </a:lnTo>
                <a:lnTo>
                  <a:pt x="3984" y="645"/>
                </a:lnTo>
                <a:lnTo>
                  <a:pt x="3994" y="664"/>
                </a:lnTo>
                <a:lnTo>
                  <a:pt x="4000" y="674"/>
                </a:lnTo>
                <a:lnTo>
                  <a:pt x="4003" y="680"/>
                </a:lnTo>
                <a:lnTo>
                  <a:pt x="3987" y="725"/>
                </a:lnTo>
                <a:lnTo>
                  <a:pt x="4019" y="725"/>
                </a:lnTo>
                <a:lnTo>
                  <a:pt x="4019" y="753"/>
                </a:lnTo>
                <a:lnTo>
                  <a:pt x="4032" y="750"/>
                </a:lnTo>
                <a:lnTo>
                  <a:pt x="4051" y="766"/>
                </a:lnTo>
                <a:lnTo>
                  <a:pt x="4070" y="757"/>
                </a:lnTo>
                <a:lnTo>
                  <a:pt x="4074" y="734"/>
                </a:lnTo>
                <a:lnTo>
                  <a:pt x="4055" y="721"/>
                </a:lnTo>
                <a:lnTo>
                  <a:pt x="4080" y="725"/>
                </a:lnTo>
                <a:lnTo>
                  <a:pt x="4090" y="747"/>
                </a:lnTo>
                <a:lnTo>
                  <a:pt x="4077" y="769"/>
                </a:lnTo>
                <a:lnTo>
                  <a:pt x="4045" y="795"/>
                </a:lnTo>
                <a:lnTo>
                  <a:pt x="4029" y="782"/>
                </a:lnTo>
                <a:lnTo>
                  <a:pt x="3994" y="824"/>
                </a:lnTo>
                <a:lnTo>
                  <a:pt x="3904" y="859"/>
                </a:lnTo>
                <a:lnTo>
                  <a:pt x="3863" y="884"/>
                </a:lnTo>
                <a:lnTo>
                  <a:pt x="3841" y="913"/>
                </a:lnTo>
                <a:lnTo>
                  <a:pt x="3847" y="910"/>
                </a:lnTo>
                <a:lnTo>
                  <a:pt x="3860" y="900"/>
                </a:lnTo>
                <a:lnTo>
                  <a:pt x="3879" y="887"/>
                </a:lnTo>
                <a:lnTo>
                  <a:pt x="3901" y="878"/>
                </a:lnTo>
                <a:lnTo>
                  <a:pt x="3920" y="875"/>
                </a:lnTo>
                <a:lnTo>
                  <a:pt x="3936" y="868"/>
                </a:lnTo>
                <a:lnTo>
                  <a:pt x="3949" y="865"/>
                </a:lnTo>
                <a:lnTo>
                  <a:pt x="3952" y="865"/>
                </a:lnTo>
                <a:lnTo>
                  <a:pt x="3940" y="884"/>
                </a:lnTo>
                <a:lnTo>
                  <a:pt x="3917" y="894"/>
                </a:lnTo>
                <a:lnTo>
                  <a:pt x="3908" y="900"/>
                </a:lnTo>
                <a:lnTo>
                  <a:pt x="3888" y="913"/>
                </a:lnTo>
                <a:lnTo>
                  <a:pt x="3866" y="929"/>
                </a:lnTo>
                <a:lnTo>
                  <a:pt x="3857" y="935"/>
                </a:lnTo>
                <a:lnTo>
                  <a:pt x="3853" y="939"/>
                </a:lnTo>
                <a:lnTo>
                  <a:pt x="3844" y="942"/>
                </a:lnTo>
                <a:lnTo>
                  <a:pt x="3831" y="948"/>
                </a:lnTo>
                <a:lnTo>
                  <a:pt x="3828" y="948"/>
                </a:lnTo>
                <a:lnTo>
                  <a:pt x="3809" y="942"/>
                </a:lnTo>
                <a:lnTo>
                  <a:pt x="3802" y="964"/>
                </a:lnTo>
                <a:lnTo>
                  <a:pt x="3818" y="967"/>
                </a:lnTo>
                <a:lnTo>
                  <a:pt x="3825" y="1009"/>
                </a:lnTo>
                <a:lnTo>
                  <a:pt x="3818" y="1022"/>
                </a:lnTo>
                <a:lnTo>
                  <a:pt x="3815" y="1085"/>
                </a:lnTo>
                <a:lnTo>
                  <a:pt x="3802" y="1111"/>
                </a:lnTo>
                <a:lnTo>
                  <a:pt x="3802" y="1130"/>
                </a:lnTo>
                <a:lnTo>
                  <a:pt x="3790" y="1156"/>
                </a:lnTo>
                <a:lnTo>
                  <a:pt x="3780" y="1127"/>
                </a:lnTo>
                <a:lnTo>
                  <a:pt x="3764" y="1127"/>
                </a:lnTo>
                <a:lnTo>
                  <a:pt x="3738" y="1105"/>
                </a:lnTo>
                <a:lnTo>
                  <a:pt x="3754" y="1143"/>
                </a:lnTo>
                <a:lnTo>
                  <a:pt x="3764" y="1152"/>
                </a:lnTo>
                <a:lnTo>
                  <a:pt x="3777" y="1172"/>
                </a:lnTo>
                <a:lnTo>
                  <a:pt x="3783" y="1168"/>
                </a:lnTo>
                <a:lnTo>
                  <a:pt x="3786" y="1204"/>
                </a:lnTo>
                <a:lnTo>
                  <a:pt x="3777" y="1242"/>
                </a:lnTo>
                <a:lnTo>
                  <a:pt x="3770" y="1290"/>
                </a:lnTo>
                <a:lnTo>
                  <a:pt x="3761" y="1302"/>
                </a:lnTo>
                <a:lnTo>
                  <a:pt x="3761" y="1322"/>
                </a:lnTo>
                <a:lnTo>
                  <a:pt x="3754" y="1338"/>
                </a:lnTo>
                <a:lnTo>
                  <a:pt x="3758" y="1357"/>
                </a:lnTo>
                <a:lnTo>
                  <a:pt x="3738" y="1334"/>
                </a:lnTo>
                <a:lnTo>
                  <a:pt x="3754" y="1267"/>
                </a:lnTo>
                <a:lnTo>
                  <a:pt x="3735" y="1248"/>
                </a:lnTo>
                <a:lnTo>
                  <a:pt x="3716" y="1232"/>
                </a:lnTo>
                <a:lnTo>
                  <a:pt x="3700" y="1223"/>
                </a:lnTo>
                <a:lnTo>
                  <a:pt x="3684" y="1191"/>
                </a:lnTo>
                <a:lnTo>
                  <a:pt x="3697" y="1181"/>
                </a:lnTo>
                <a:lnTo>
                  <a:pt x="3697" y="1165"/>
                </a:lnTo>
                <a:lnTo>
                  <a:pt x="3687" y="1156"/>
                </a:lnTo>
                <a:lnTo>
                  <a:pt x="3687" y="1149"/>
                </a:lnTo>
                <a:lnTo>
                  <a:pt x="3687" y="1140"/>
                </a:lnTo>
                <a:lnTo>
                  <a:pt x="3691" y="1127"/>
                </a:lnTo>
                <a:lnTo>
                  <a:pt x="3697" y="1117"/>
                </a:lnTo>
                <a:lnTo>
                  <a:pt x="3700" y="1111"/>
                </a:lnTo>
                <a:lnTo>
                  <a:pt x="3700" y="1108"/>
                </a:lnTo>
                <a:lnTo>
                  <a:pt x="3694" y="1105"/>
                </a:lnTo>
                <a:lnTo>
                  <a:pt x="3691" y="1105"/>
                </a:lnTo>
                <a:lnTo>
                  <a:pt x="3671" y="1136"/>
                </a:lnTo>
                <a:lnTo>
                  <a:pt x="3671" y="1143"/>
                </a:lnTo>
                <a:lnTo>
                  <a:pt x="3668" y="1162"/>
                </a:lnTo>
                <a:lnTo>
                  <a:pt x="3668" y="1184"/>
                </a:lnTo>
                <a:lnTo>
                  <a:pt x="3675" y="1207"/>
                </a:lnTo>
                <a:lnTo>
                  <a:pt x="3681" y="1226"/>
                </a:lnTo>
                <a:lnTo>
                  <a:pt x="3691" y="1245"/>
                </a:lnTo>
                <a:lnTo>
                  <a:pt x="3694" y="1258"/>
                </a:lnTo>
                <a:lnTo>
                  <a:pt x="3697" y="1264"/>
                </a:lnTo>
                <a:lnTo>
                  <a:pt x="3675" y="1267"/>
                </a:lnTo>
                <a:lnTo>
                  <a:pt x="3646" y="1251"/>
                </a:lnTo>
                <a:lnTo>
                  <a:pt x="3652" y="1287"/>
                </a:lnTo>
                <a:lnTo>
                  <a:pt x="3662" y="1287"/>
                </a:lnTo>
                <a:lnTo>
                  <a:pt x="3681" y="1290"/>
                </a:lnTo>
                <a:lnTo>
                  <a:pt x="3703" y="1293"/>
                </a:lnTo>
                <a:lnTo>
                  <a:pt x="3713" y="1299"/>
                </a:lnTo>
                <a:lnTo>
                  <a:pt x="3716" y="1312"/>
                </a:lnTo>
                <a:lnTo>
                  <a:pt x="3719" y="1328"/>
                </a:lnTo>
                <a:lnTo>
                  <a:pt x="3722" y="1344"/>
                </a:lnTo>
                <a:lnTo>
                  <a:pt x="3722" y="1350"/>
                </a:lnTo>
                <a:lnTo>
                  <a:pt x="3684" y="1354"/>
                </a:lnTo>
                <a:lnTo>
                  <a:pt x="3687" y="1354"/>
                </a:lnTo>
                <a:lnTo>
                  <a:pt x="3697" y="1357"/>
                </a:lnTo>
                <a:lnTo>
                  <a:pt x="3710" y="1363"/>
                </a:lnTo>
                <a:lnTo>
                  <a:pt x="3716" y="1370"/>
                </a:lnTo>
                <a:lnTo>
                  <a:pt x="3719" y="1373"/>
                </a:lnTo>
                <a:lnTo>
                  <a:pt x="3726" y="1373"/>
                </a:lnTo>
                <a:lnTo>
                  <a:pt x="3732" y="1370"/>
                </a:lnTo>
                <a:lnTo>
                  <a:pt x="3738" y="1370"/>
                </a:lnTo>
                <a:lnTo>
                  <a:pt x="3748" y="1370"/>
                </a:lnTo>
                <a:lnTo>
                  <a:pt x="3758" y="1373"/>
                </a:lnTo>
                <a:lnTo>
                  <a:pt x="3764" y="1379"/>
                </a:lnTo>
                <a:lnTo>
                  <a:pt x="3767" y="1379"/>
                </a:lnTo>
                <a:lnTo>
                  <a:pt x="3774" y="1395"/>
                </a:lnTo>
                <a:lnTo>
                  <a:pt x="3761" y="1405"/>
                </a:lnTo>
                <a:lnTo>
                  <a:pt x="3780" y="1443"/>
                </a:lnTo>
                <a:lnTo>
                  <a:pt x="3754" y="1449"/>
                </a:lnTo>
                <a:lnTo>
                  <a:pt x="3722" y="1468"/>
                </a:lnTo>
                <a:lnTo>
                  <a:pt x="3761" y="1465"/>
                </a:lnTo>
                <a:lnTo>
                  <a:pt x="3774" y="1478"/>
                </a:lnTo>
                <a:lnTo>
                  <a:pt x="3780" y="1462"/>
                </a:lnTo>
                <a:lnTo>
                  <a:pt x="3783" y="1462"/>
                </a:lnTo>
                <a:lnTo>
                  <a:pt x="3790" y="1462"/>
                </a:lnTo>
                <a:lnTo>
                  <a:pt x="3796" y="1468"/>
                </a:lnTo>
                <a:lnTo>
                  <a:pt x="3802" y="1478"/>
                </a:lnTo>
                <a:lnTo>
                  <a:pt x="3805" y="1491"/>
                </a:lnTo>
                <a:lnTo>
                  <a:pt x="3805" y="1497"/>
                </a:lnTo>
                <a:lnTo>
                  <a:pt x="3802" y="1504"/>
                </a:lnTo>
                <a:lnTo>
                  <a:pt x="3802" y="1504"/>
                </a:lnTo>
                <a:lnTo>
                  <a:pt x="3793" y="1500"/>
                </a:lnTo>
                <a:lnTo>
                  <a:pt x="3783" y="1529"/>
                </a:lnTo>
                <a:lnTo>
                  <a:pt x="3729" y="1536"/>
                </a:lnTo>
                <a:lnTo>
                  <a:pt x="3745" y="1545"/>
                </a:lnTo>
                <a:lnTo>
                  <a:pt x="3745" y="1564"/>
                </a:lnTo>
                <a:lnTo>
                  <a:pt x="3735" y="1583"/>
                </a:lnTo>
                <a:lnTo>
                  <a:pt x="3754" y="1571"/>
                </a:lnTo>
                <a:lnTo>
                  <a:pt x="3777" y="1571"/>
                </a:lnTo>
                <a:lnTo>
                  <a:pt x="3764" y="1593"/>
                </a:lnTo>
                <a:lnTo>
                  <a:pt x="3745" y="1606"/>
                </a:lnTo>
                <a:lnTo>
                  <a:pt x="3716" y="1606"/>
                </a:lnTo>
                <a:lnTo>
                  <a:pt x="3662" y="1679"/>
                </a:lnTo>
                <a:lnTo>
                  <a:pt x="3655" y="1711"/>
                </a:lnTo>
                <a:lnTo>
                  <a:pt x="3649" y="1711"/>
                </a:lnTo>
                <a:lnTo>
                  <a:pt x="3639" y="1714"/>
                </a:lnTo>
                <a:lnTo>
                  <a:pt x="3620" y="1724"/>
                </a:lnTo>
                <a:lnTo>
                  <a:pt x="3601" y="1740"/>
                </a:lnTo>
                <a:lnTo>
                  <a:pt x="3585" y="1765"/>
                </a:lnTo>
                <a:lnTo>
                  <a:pt x="3576" y="1788"/>
                </a:lnTo>
                <a:lnTo>
                  <a:pt x="3569" y="1807"/>
                </a:lnTo>
                <a:lnTo>
                  <a:pt x="3569" y="1820"/>
                </a:lnTo>
                <a:lnTo>
                  <a:pt x="3566" y="1829"/>
                </a:lnTo>
                <a:lnTo>
                  <a:pt x="3556" y="1832"/>
                </a:lnTo>
                <a:lnTo>
                  <a:pt x="3547" y="1832"/>
                </a:lnTo>
                <a:lnTo>
                  <a:pt x="3544" y="1832"/>
                </a:lnTo>
                <a:lnTo>
                  <a:pt x="3537" y="1855"/>
                </a:lnTo>
                <a:lnTo>
                  <a:pt x="3528" y="1868"/>
                </a:lnTo>
                <a:lnTo>
                  <a:pt x="3486" y="1896"/>
                </a:lnTo>
                <a:lnTo>
                  <a:pt x="3483" y="1915"/>
                </a:lnTo>
                <a:lnTo>
                  <a:pt x="3457" y="1896"/>
                </a:lnTo>
                <a:lnTo>
                  <a:pt x="3448" y="1909"/>
                </a:lnTo>
                <a:lnTo>
                  <a:pt x="3451" y="1944"/>
                </a:lnTo>
                <a:lnTo>
                  <a:pt x="3432" y="1947"/>
                </a:lnTo>
                <a:lnTo>
                  <a:pt x="3441" y="1970"/>
                </a:lnTo>
                <a:lnTo>
                  <a:pt x="3438" y="1973"/>
                </a:lnTo>
                <a:lnTo>
                  <a:pt x="3435" y="1982"/>
                </a:lnTo>
                <a:lnTo>
                  <a:pt x="3429" y="1995"/>
                </a:lnTo>
                <a:lnTo>
                  <a:pt x="3429" y="2008"/>
                </a:lnTo>
                <a:lnTo>
                  <a:pt x="3429" y="2018"/>
                </a:lnTo>
                <a:lnTo>
                  <a:pt x="3426" y="2024"/>
                </a:lnTo>
                <a:lnTo>
                  <a:pt x="3422" y="2027"/>
                </a:lnTo>
                <a:lnTo>
                  <a:pt x="3422" y="2027"/>
                </a:lnTo>
                <a:lnTo>
                  <a:pt x="3422" y="2049"/>
                </a:lnTo>
                <a:lnTo>
                  <a:pt x="3419" y="2069"/>
                </a:lnTo>
                <a:lnTo>
                  <a:pt x="3419" y="2094"/>
                </a:lnTo>
                <a:lnTo>
                  <a:pt x="3426" y="2104"/>
                </a:lnTo>
                <a:lnTo>
                  <a:pt x="3435" y="2120"/>
                </a:lnTo>
                <a:lnTo>
                  <a:pt x="3429" y="2132"/>
                </a:lnTo>
                <a:lnTo>
                  <a:pt x="3429" y="2132"/>
                </a:lnTo>
                <a:lnTo>
                  <a:pt x="3435" y="2129"/>
                </a:lnTo>
                <a:lnTo>
                  <a:pt x="3438" y="2129"/>
                </a:lnTo>
                <a:lnTo>
                  <a:pt x="3441" y="2132"/>
                </a:lnTo>
                <a:lnTo>
                  <a:pt x="3448" y="2152"/>
                </a:lnTo>
                <a:lnTo>
                  <a:pt x="3464" y="2187"/>
                </a:lnTo>
                <a:lnTo>
                  <a:pt x="3477" y="2222"/>
                </a:lnTo>
                <a:lnTo>
                  <a:pt x="3486" y="2241"/>
                </a:lnTo>
                <a:lnTo>
                  <a:pt x="3499" y="2254"/>
                </a:lnTo>
                <a:lnTo>
                  <a:pt x="3518" y="2273"/>
                </a:lnTo>
                <a:lnTo>
                  <a:pt x="3534" y="2292"/>
                </a:lnTo>
                <a:lnTo>
                  <a:pt x="3540" y="2298"/>
                </a:lnTo>
                <a:lnTo>
                  <a:pt x="3534" y="2308"/>
                </a:lnTo>
                <a:lnTo>
                  <a:pt x="3515" y="2295"/>
                </a:lnTo>
                <a:lnTo>
                  <a:pt x="3620" y="2493"/>
                </a:lnTo>
                <a:lnTo>
                  <a:pt x="3623" y="2592"/>
                </a:lnTo>
                <a:lnTo>
                  <a:pt x="3614" y="2602"/>
                </a:lnTo>
                <a:lnTo>
                  <a:pt x="3614" y="2608"/>
                </a:lnTo>
                <a:lnTo>
                  <a:pt x="3617" y="2624"/>
                </a:lnTo>
                <a:lnTo>
                  <a:pt x="3620" y="2643"/>
                </a:lnTo>
                <a:lnTo>
                  <a:pt x="3617" y="2656"/>
                </a:lnTo>
                <a:lnTo>
                  <a:pt x="3608" y="2662"/>
                </a:lnTo>
                <a:lnTo>
                  <a:pt x="3592" y="2669"/>
                </a:lnTo>
                <a:lnTo>
                  <a:pt x="3576" y="2675"/>
                </a:lnTo>
                <a:lnTo>
                  <a:pt x="3569" y="2678"/>
                </a:lnTo>
                <a:lnTo>
                  <a:pt x="3537" y="2678"/>
                </a:lnTo>
                <a:lnTo>
                  <a:pt x="3534" y="2669"/>
                </a:lnTo>
                <a:lnTo>
                  <a:pt x="3531" y="2646"/>
                </a:lnTo>
                <a:lnTo>
                  <a:pt x="3521" y="2624"/>
                </a:lnTo>
                <a:lnTo>
                  <a:pt x="3509" y="2611"/>
                </a:lnTo>
                <a:lnTo>
                  <a:pt x="3496" y="2608"/>
                </a:lnTo>
                <a:lnTo>
                  <a:pt x="3489" y="2605"/>
                </a:lnTo>
                <a:lnTo>
                  <a:pt x="3486" y="2602"/>
                </a:lnTo>
                <a:lnTo>
                  <a:pt x="3486" y="2602"/>
                </a:lnTo>
                <a:lnTo>
                  <a:pt x="3464" y="2579"/>
                </a:lnTo>
                <a:lnTo>
                  <a:pt x="3464" y="2551"/>
                </a:lnTo>
                <a:lnTo>
                  <a:pt x="3432" y="2528"/>
                </a:lnTo>
                <a:lnTo>
                  <a:pt x="3429" y="2506"/>
                </a:lnTo>
                <a:lnTo>
                  <a:pt x="3422" y="2516"/>
                </a:lnTo>
                <a:lnTo>
                  <a:pt x="3381" y="2480"/>
                </a:lnTo>
                <a:lnTo>
                  <a:pt x="3378" y="2439"/>
                </a:lnTo>
                <a:lnTo>
                  <a:pt x="3381" y="2404"/>
                </a:lnTo>
                <a:lnTo>
                  <a:pt x="3365" y="2404"/>
                </a:lnTo>
                <a:lnTo>
                  <a:pt x="3365" y="2423"/>
                </a:lnTo>
                <a:lnTo>
                  <a:pt x="3349" y="2417"/>
                </a:lnTo>
                <a:lnTo>
                  <a:pt x="3346" y="2375"/>
                </a:lnTo>
                <a:lnTo>
                  <a:pt x="3352" y="2330"/>
                </a:lnTo>
                <a:lnTo>
                  <a:pt x="3349" y="2324"/>
                </a:lnTo>
                <a:lnTo>
                  <a:pt x="3339" y="2308"/>
                </a:lnTo>
                <a:lnTo>
                  <a:pt x="3330" y="2289"/>
                </a:lnTo>
                <a:lnTo>
                  <a:pt x="3323" y="2279"/>
                </a:lnTo>
                <a:lnTo>
                  <a:pt x="3317" y="2276"/>
                </a:lnTo>
                <a:lnTo>
                  <a:pt x="3314" y="2279"/>
                </a:lnTo>
                <a:lnTo>
                  <a:pt x="3311" y="2283"/>
                </a:lnTo>
                <a:lnTo>
                  <a:pt x="3307" y="2286"/>
                </a:lnTo>
                <a:lnTo>
                  <a:pt x="3298" y="2283"/>
                </a:lnTo>
                <a:lnTo>
                  <a:pt x="3298" y="2279"/>
                </a:lnTo>
                <a:lnTo>
                  <a:pt x="3298" y="2276"/>
                </a:lnTo>
                <a:lnTo>
                  <a:pt x="3295" y="2267"/>
                </a:lnTo>
                <a:lnTo>
                  <a:pt x="3291" y="2260"/>
                </a:lnTo>
                <a:lnTo>
                  <a:pt x="3279" y="2247"/>
                </a:lnTo>
                <a:lnTo>
                  <a:pt x="3259" y="2228"/>
                </a:lnTo>
                <a:lnTo>
                  <a:pt x="3244" y="2212"/>
                </a:lnTo>
                <a:lnTo>
                  <a:pt x="3237" y="2203"/>
                </a:lnTo>
                <a:lnTo>
                  <a:pt x="3234" y="2203"/>
                </a:lnTo>
                <a:lnTo>
                  <a:pt x="3224" y="2196"/>
                </a:lnTo>
                <a:lnTo>
                  <a:pt x="3212" y="2193"/>
                </a:lnTo>
                <a:lnTo>
                  <a:pt x="3202" y="2193"/>
                </a:lnTo>
                <a:lnTo>
                  <a:pt x="3189" y="2200"/>
                </a:lnTo>
                <a:lnTo>
                  <a:pt x="3170" y="2215"/>
                </a:lnTo>
                <a:lnTo>
                  <a:pt x="3154" y="2235"/>
                </a:lnTo>
                <a:lnTo>
                  <a:pt x="3141" y="2244"/>
                </a:lnTo>
                <a:lnTo>
                  <a:pt x="3132" y="2247"/>
                </a:lnTo>
                <a:lnTo>
                  <a:pt x="3119" y="2251"/>
                </a:lnTo>
                <a:lnTo>
                  <a:pt x="3109" y="2247"/>
                </a:lnTo>
                <a:lnTo>
                  <a:pt x="3106" y="2247"/>
                </a:lnTo>
                <a:lnTo>
                  <a:pt x="3068" y="2212"/>
                </a:lnTo>
                <a:lnTo>
                  <a:pt x="3023" y="2196"/>
                </a:lnTo>
                <a:lnTo>
                  <a:pt x="3030" y="2193"/>
                </a:lnTo>
                <a:lnTo>
                  <a:pt x="3017" y="2177"/>
                </a:lnTo>
                <a:lnTo>
                  <a:pt x="2985" y="2180"/>
                </a:lnTo>
                <a:lnTo>
                  <a:pt x="2988" y="2193"/>
                </a:lnTo>
                <a:lnTo>
                  <a:pt x="2959" y="2193"/>
                </a:lnTo>
                <a:lnTo>
                  <a:pt x="2963" y="2180"/>
                </a:lnTo>
                <a:lnTo>
                  <a:pt x="2940" y="2180"/>
                </a:lnTo>
                <a:lnTo>
                  <a:pt x="2940" y="2190"/>
                </a:lnTo>
                <a:lnTo>
                  <a:pt x="2924" y="2196"/>
                </a:lnTo>
                <a:lnTo>
                  <a:pt x="2918" y="2190"/>
                </a:lnTo>
                <a:lnTo>
                  <a:pt x="2915" y="2190"/>
                </a:lnTo>
                <a:lnTo>
                  <a:pt x="2911" y="2193"/>
                </a:lnTo>
                <a:lnTo>
                  <a:pt x="2908" y="2200"/>
                </a:lnTo>
                <a:lnTo>
                  <a:pt x="2908" y="2212"/>
                </a:lnTo>
                <a:lnTo>
                  <a:pt x="2908" y="2222"/>
                </a:lnTo>
                <a:lnTo>
                  <a:pt x="2902" y="2222"/>
                </a:lnTo>
                <a:lnTo>
                  <a:pt x="2899" y="2222"/>
                </a:lnTo>
                <a:lnTo>
                  <a:pt x="2895" y="2222"/>
                </a:lnTo>
                <a:lnTo>
                  <a:pt x="2876" y="2219"/>
                </a:lnTo>
                <a:lnTo>
                  <a:pt x="2886" y="2209"/>
                </a:lnTo>
                <a:lnTo>
                  <a:pt x="2883" y="2206"/>
                </a:lnTo>
                <a:lnTo>
                  <a:pt x="2873" y="2193"/>
                </a:lnTo>
                <a:lnTo>
                  <a:pt x="2867" y="2184"/>
                </a:lnTo>
                <a:lnTo>
                  <a:pt x="2864" y="2174"/>
                </a:lnTo>
                <a:lnTo>
                  <a:pt x="2864" y="2171"/>
                </a:lnTo>
                <a:lnTo>
                  <a:pt x="2860" y="2171"/>
                </a:lnTo>
                <a:lnTo>
                  <a:pt x="2857" y="2174"/>
                </a:lnTo>
                <a:lnTo>
                  <a:pt x="2854" y="2174"/>
                </a:lnTo>
                <a:lnTo>
                  <a:pt x="2851" y="2212"/>
                </a:lnTo>
                <a:lnTo>
                  <a:pt x="2841" y="2212"/>
                </a:lnTo>
                <a:lnTo>
                  <a:pt x="2822" y="2212"/>
                </a:lnTo>
                <a:lnTo>
                  <a:pt x="2800" y="2212"/>
                </a:lnTo>
                <a:lnTo>
                  <a:pt x="2781" y="2215"/>
                </a:lnTo>
                <a:lnTo>
                  <a:pt x="2765" y="2219"/>
                </a:lnTo>
                <a:lnTo>
                  <a:pt x="2752" y="2225"/>
                </a:lnTo>
                <a:lnTo>
                  <a:pt x="2739" y="2231"/>
                </a:lnTo>
                <a:lnTo>
                  <a:pt x="2729" y="2235"/>
                </a:lnTo>
                <a:lnTo>
                  <a:pt x="2720" y="2235"/>
                </a:lnTo>
                <a:lnTo>
                  <a:pt x="2704" y="2231"/>
                </a:lnTo>
                <a:lnTo>
                  <a:pt x="2685" y="2228"/>
                </a:lnTo>
                <a:lnTo>
                  <a:pt x="2678" y="2225"/>
                </a:lnTo>
                <a:lnTo>
                  <a:pt x="2675" y="2225"/>
                </a:lnTo>
                <a:lnTo>
                  <a:pt x="2669" y="2228"/>
                </a:lnTo>
                <a:lnTo>
                  <a:pt x="2666" y="2235"/>
                </a:lnTo>
                <a:lnTo>
                  <a:pt x="2669" y="2244"/>
                </a:lnTo>
                <a:lnTo>
                  <a:pt x="2678" y="2251"/>
                </a:lnTo>
                <a:lnTo>
                  <a:pt x="2691" y="2254"/>
                </a:lnTo>
                <a:lnTo>
                  <a:pt x="2701" y="2251"/>
                </a:lnTo>
                <a:lnTo>
                  <a:pt x="2713" y="2244"/>
                </a:lnTo>
                <a:lnTo>
                  <a:pt x="2723" y="2238"/>
                </a:lnTo>
                <a:lnTo>
                  <a:pt x="2726" y="2238"/>
                </a:lnTo>
                <a:lnTo>
                  <a:pt x="2729" y="2241"/>
                </a:lnTo>
                <a:lnTo>
                  <a:pt x="2729" y="2244"/>
                </a:lnTo>
                <a:lnTo>
                  <a:pt x="2729" y="2251"/>
                </a:lnTo>
                <a:lnTo>
                  <a:pt x="2729" y="2257"/>
                </a:lnTo>
                <a:lnTo>
                  <a:pt x="2733" y="2260"/>
                </a:lnTo>
                <a:lnTo>
                  <a:pt x="2736" y="2257"/>
                </a:lnTo>
                <a:lnTo>
                  <a:pt x="2742" y="2254"/>
                </a:lnTo>
                <a:lnTo>
                  <a:pt x="2749" y="2247"/>
                </a:lnTo>
                <a:lnTo>
                  <a:pt x="2752" y="2244"/>
                </a:lnTo>
                <a:lnTo>
                  <a:pt x="2755" y="2241"/>
                </a:lnTo>
                <a:lnTo>
                  <a:pt x="2758" y="2241"/>
                </a:lnTo>
                <a:lnTo>
                  <a:pt x="2761" y="2241"/>
                </a:lnTo>
                <a:lnTo>
                  <a:pt x="2768" y="2241"/>
                </a:lnTo>
                <a:lnTo>
                  <a:pt x="2771" y="2251"/>
                </a:lnTo>
                <a:lnTo>
                  <a:pt x="2771" y="2260"/>
                </a:lnTo>
                <a:lnTo>
                  <a:pt x="2771" y="2267"/>
                </a:lnTo>
                <a:lnTo>
                  <a:pt x="2771" y="2273"/>
                </a:lnTo>
                <a:lnTo>
                  <a:pt x="2771" y="2273"/>
                </a:lnTo>
                <a:lnTo>
                  <a:pt x="2765" y="2273"/>
                </a:lnTo>
                <a:lnTo>
                  <a:pt x="2749" y="2279"/>
                </a:lnTo>
                <a:lnTo>
                  <a:pt x="2736" y="2286"/>
                </a:lnTo>
                <a:lnTo>
                  <a:pt x="2729" y="2298"/>
                </a:lnTo>
                <a:lnTo>
                  <a:pt x="2736" y="2308"/>
                </a:lnTo>
                <a:lnTo>
                  <a:pt x="2749" y="2318"/>
                </a:lnTo>
                <a:lnTo>
                  <a:pt x="2758" y="2321"/>
                </a:lnTo>
                <a:lnTo>
                  <a:pt x="2761" y="2324"/>
                </a:lnTo>
                <a:lnTo>
                  <a:pt x="2790" y="2346"/>
                </a:lnTo>
                <a:lnTo>
                  <a:pt x="2777" y="2356"/>
                </a:lnTo>
                <a:lnTo>
                  <a:pt x="2765" y="2369"/>
                </a:lnTo>
                <a:lnTo>
                  <a:pt x="2758" y="2356"/>
                </a:lnTo>
                <a:lnTo>
                  <a:pt x="2745" y="2343"/>
                </a:lnTo>
                <a:lnTo>
                  <a:pt x="2739" y="2340"/>
                </a:lnTo>
                <a:lnTo>
                  <a:pt x="2726" y="2330"/>
                </a:lnTo>
                <a:lnTo>
                  <a:pt x="2707" y="2321"/>
                </a:lnTo>
                <a:lnTo>
                  <a:pt x="2694" y="2318"/>
                </a:lnTo>
                <a:lnTo>
                  <a:pt x="2691" y="2324"/>
                </a:lnTo>
                <a:lnTo>
                  <a:pt x="2688" y="2330"/>
                </a:lnTo>
                <a:lnTo>
                  <a:pt x="2691" y="2340"/>
                </a:lnTo>
                <a:lnTo>
                  <a:pt x="2691" y="2343"/>
                </a:lnTo>
                <a:lnTo>
                  <a:pt x="2672" y="2350"/>
                </a:lnTo>
                <a:lnTo>
                  <a:pt x="2653" y="2343"/>
                </a:lnTo>
                <a:lnTo>
                  <a:pt x="2640" y="2366"/>
                </a:lnTo>
                <a:lnTo>
                  <a:pt x="2624" y="2369"/>
                </a:lnTo>
                <a:lnTo>
                  <a:pt x="2618" y="2353"/>
                </a:lnTo>
                <a:lnTo>
                  <a:pt x="2592" y="2353"/>
                </a:lnTo>
                <a:lnTo>
                  <a:pt x="2592" y="2327"/>
                </a:lnTo>
                <a:lnTo>
                  <a:pt x="2573" y="2324"/>
                </a:lnTo>
                <a:lnTo>
                  <a:pt x="2579" y="2318"/>
                </a:lnTo>
                <a:lnTo>
                  <a:pt x="2547" y="2314"/>
                </a:lnTo>
                <a:lnTo>
                  <a:pt x="2544" y="2298"/>
                </a:lnTo>
                <a:lnTo>
                  <a:pt x="2516" y="2302"/>
                </a:lnTo>
                <a:lnTo>
                  <a:pt x="2516" y="2318"/>
                </a:lnTo>
                <a:lnTo>
                  <a:pt x="2474" y="2318"/>
                </a:lnTo>
                <a:lnTo>
                  <a:pt x="2429" y="2298"/>
                </a:lnTo>
                <a:lnTo>
                  <a:pt x="2420" y="2289"/>
                </a:lnTo>
                <a:lnTo>
                  <a:pt x="2413" y="2298"/>
                </a:lnTo>
                <a:lnTo>
                  <a:pt x="2359" y="2302"/>
                </a:lnTo>
                <a:lnTo>
                  <a:pt x="2311" y="2318"/>
                </a:lnTo>
                <a:lnTo>
                  <a:pt x="2308" y="2321"/>
                </a:lnTo>
                <a:lnTo>
                  <a:pt x="2298" y="2330"/>
                </a:lnTo>
                <a:lnTo>
                  <a:pt x="2286" y="2343"/>
                </a:lnTo>
                <a:lnTo>
                  <a:pt x="2266" y="2350"/>
                </a:lnTo>
                <a:lnTo>
                  <a:pt x="2260" y="2350"/>
                </a:lnTo>
                <a:lnTo>
                  <a:pt x="2263" y="2343"/>
                </a:lnTo>
                <a:lnTo>
                  <a:pt x="2273" y="2334"/>
                </a:lnTo>
                <a:lnTo>
                  <a:pt x="2276" y="2330"/>
                </a:lnTo>
                <a:lnTo>
                  <a:pt x="2263" y="2327"/>
                </a:lnTo>
                <a:lnTo>
                  <a:pt x="2276" y="2302"/>
                </a:lnTo>
                <a:lnTo>
                  <a:pt x="2260" y="2311"/>
                </a:lnTo>
                <a:lnTo>
                  <a:pt x="2247" y="2314"/>
                </a:lnTo>
                <a:lnTo>
                  <a:pt x="2247" y="2356"/>
                </a:lnTo>
                <a:lnTo>
                  <a:pt x="2228" y="2369"/>
                </a:lnTo>
                <a:lnTo>
                  <a:pt x="2222" y="2378"/>
                </a:lnTo>
                <a:lnTo>
                  <a:pt x="2209" y="2397"/>
                </a:lnTo>
                <a:lnTo>
                  <a:pt x="2193" y="2420"/>
                </a:lnTo>
                <a:lnTo>
                  <a:pt x="2180" y="2436"/>
                </a:lnTo>
                <a:lnTo>
                  <a:pt x="2164" y="2442"/>
                </a:lnTo>
                <a:lnTo>
                  <a:pt x="2148" y="2445"/>
                </a:lnTo>
                <a:lnTo>
                  <a:pt x="2136" y="2445"/>
                </a:lnTo>
                <a:lnTo>
                  <a:pt x="2129" y="2445"/>
                </a:lnTo>
                <a:lnTo>
                  <a:pt x="2155" y="2423"/>
                </a:lnTo>
                <a:lnTo>
                  <a:pt x="2129" y="2407"/>
                </a:lnTo>
                <a:lnTo>
                  <a:pt x="2123" y="2426"/>
                </a:lnTo>
                <a:lnTo>
                  <a:pt x="2113" y="2417"/>
                </a:lnTo>
                <a:lnTo>
                  <a:pt x="2107" y="2426"/>
                </a:lnTo>
                <a:lnTo>
                  <a:pt x="2116" y="2439"/>
                </a:lnTo>
                <a:lnTo>
                  <a:pt x="2110" y="2458"/>
                </a:lnTo>
                <a:lnTo>
                  <a:pt x="2094" y="2449"/>
                </a:lnTo>
                <a:lnTo>
                  <a:pt x="2081" y="2471"/>
                </a:lnTo>
                <a:lnTo>
                  <a:pt x="2062" y="2487"/>
                </a:lnTo>
                <a:lnTo>
                  <a:pt x="2059" y="2496"/>
                </a:lnTo>
                <a:lnTo>
                  <a:pt x="2027" y="2509"/>
                </a:lnTo>
                <a:lnTo>
                  <a:pt x="2043" y="2532"/>
                </a:lnTo>
                <a:lnTo>
                  <a:pt x="2040" y="2544"/>
                </a:lnTo>
                <a:lnTo>
                  <a:pt x="2014" y="2551"/>
                </a:lnTo>
                <a:lnTo>
                  <a:pt x="2037" y="2573"/>
                </a:lnTo>
                <a:lnTo>
                  <a:pt x="2033" y="2579"/>
                </a:lnTo>
                <a:lnTo>
                  <a:pt x="2030" y="2595"/>
                </a:lnTo>
                <a:lnTo>
                  <a:pt x="2027" y="2611"/>
                </a:lnTo>
                <a:lnTo>
                  <a:pt x="2027" y="2621"/>
                </a:lnTo>
                <a:lnTo>
                  <a:pt x="2027" y="2630"/>
                </a:lnTo>
                <a:lnTo>
                  <a:pt x="2027" y="2640"/>
                </a:lnTo>
                <a:lnTo>
                  <a:pt x="2027" y="2646"/>
                </a:lnTo>
                <a:lnTo>
                  <a:pt x="2027" y="2650"/>
                </a:lnTo>
                <a:lnTo>
                  <a:pt x="2046" y="2691"/>
                </a:lnTo>
                <a:lnTo>
                  <a:pt x="2021" y="2694"/>
                </a:lnTo>
                <a:lnTo>
                  <a:pt x="1998" y="2675"/>
                </a:lnTo>
                <a:lnTo>
                  <a:pt x="1995" y="2675"/>
                </a:lnTo>
                <a:lnTo>
                  <a:pt x="1982" y="2675"/>
                </a:lnTo>
                <a:lnTo>
                  <a:pt x="1963" y="2672"/>
                </a:lnTo>
                <a:lnTo>
                  <a:pt x="1934" y="2659"/>
                </a:lnTo>
                <a:lnTo>
                  <a:pt x="1909" y="2646"/>
                </a:lnTo>
                <a:lnTo>
                  <a:pt x="1890" y="2640"/>
                </a:lnTo>
                <a:lnTo>
                  <a:pt x="1874" y="2627"/>
                </a:lnTo>
                <a:lnTo>
                  <a:pt x="1864" y="2605"/>
                </a:lnTo>
                <a:lnTo>
                  <a:pt x="1855" y="2579"/>
                </a:lnTo>
                <a:lnTo>
                  <a:pt x="1842" y="2560"/>
                </a:lnTo>
                <a:lnTo>
                  <a:pt x="1832" y="2544"/>
                </a:lnTo>
                <a:lnTo>
                  <a:pt x="1829" y="2525"/>
                </a:lnTo>
                <a:lnTo>
                  <a:pt x="1829" y="2512"/>
                </a:lnTo>
                <a:lnTo>
                  <a:pt x="1823" y="2512"/>
                </a:lnTo>
                <a:lnTo>
                  <a:pt x="1807" y="2503"/>
                </a:lnTo>
                <a:lnTo>
                  <a:pt x="1784" y="2468"/>
                </a:lnTo>
                <a:lnTo>
                  <a:pt x="1768" y="2429"/>
                </a:lnTo>
                <a:lnTo>
                  <a:pt x="1765" y="2426"/>
                </a:lnTo>
                <a:lnTo>
                  <a:pt x="1768" y="2439"/>
                </a:lnTo>
                <a:lnTo>
                  <a:pt x="1765" y="2442"/>
                </a:lnTo>
                <a:lnTo>
                  <a:pt x="1756" y="2429"/>
                </a:lnTo>
                <a:lnTo>
                  <a:pt x="1749" y="2407"/>
                </a:lnTo>
                <a:lnTo>
                  <a:pt x="1743" y="2381"/>
                </a:lnTo>
                <a:lnTo>
                  <a:pt x="1740" y="2359"/>
                </a:lnTo>
                <a:lnTo>
                  <a:pt x="1733" y="2343"/>
                </a:lnTo>
                <a:lnTo>
                  <a:pt x="1720" y="2334"/>
                </a:lnTo>
                <a:lnTo>
                  <a:pt x="1708" y="2324"/>
                </a:lnTo>
                <a:lnTo>
                  <a:pt x="1692" y="2318"/>
                </a:lnTo>
                <a:lnTo>
                  <a:pt x="1679" y="2308"/>
                </a:lnTo>
                <a:lnTo>
                  <a:pt x="1666" y="2295"/>
                </a:lnTo>
                <a:lnTo>
                  <a:pt x="1660" y="2289"/>
                </a:lnTo>
                <a:lnTo>
                  <a:pt x="1657" y="2286"/>
                </a:lnTo>
                <a:lnTo>
                  <a:pt x="1650" y="2286"/>
                </a:lnTo>
                <a:lnTo>
                  <a:pt x="1631" y="2283"/>
                </a:lnTo>
                <a:lnTo>
                  <a:pt x="1609" y="2279"/>
                </a:lnTo>
                <a:lnTo>
                  <a:pt x="1593" y="2279"/>
                </a:lnTo>
                <a:lnTo>
                  <a:pt x="1580" y="2283"/>
                </a:lnTo>
                <a:lnTo>
                  <a:pt x="1567" y="2295"/>
                </a:lnTo>
                <a:lnTo>
                  <a:pt x="1558" y="2308"/>
                </a:lnTo>
                <a:lnTo>
                  <a:pt x="1548" y="2318"/>
                </a:lnTo>
                <a:lnTo>
                  <a:pt x="1542" y="2324"/>
                </a:lnTo>
                <a:lnTo>
                  <a:pt x="1535" y="2337"/>
                </a:lnTo>
                <a:lnTo>
                  <a:pt x="1532" y="2350"/>
                </a:lnTo>
                <a:lnTo>
                  <a:pt x="1529" y="2356"/>
                </a:lnTo>
                <a:lnTo>
                  <a:pt x="1503" y="2366"/>
                </a:lnTo>
                <a:lnTo>
                  <a:pt x="1484" y="2366"/>
                </a:lnTo>
                <a:lnTo>
                  <a:pt x="1484" y="2359"/>
                </a:lnTo>
                <a:lnTo>
                  <a:pt x="1478" y="2346"/>
                </a:lnTo>
                <a:lnTo>
                  <a:pt x="1475" y="2334"/>
                </a:lnTo>
                <a:lnTo>
                  <a:pt x="1468" y="2327"/>
                </a:lnTo>
                <a:lnTo>
                  <a:pt x="1459" y="2324"/>
                </a:lnTo>
                <a:lnTo>
                  <a:pt x="1446" y="2318"/>
                </a:lnTo>
                <a:lnTo>
                  <a:pt x="1433" y="2311"/>
                </a:lnTo>
                <a:lnTo>
                  <a:pt x="1424" y="2305"/>
                </a:lnTo>
                <a:lnTo>
                  <a:pt x="1411" y="2295"/>
                </a:lnTo>
                <a:lnTo>
                  <a:pt x="1401" y="2279"/>
                </a:lnTo>
                <a:lnTo>
                  <a:pt x="1392" y="2254"/>
                </a:lnTo>
                <a:lnTo>
                  <a:pt x="1388" y="2225"/>
                </a:lnTo>
                <a:lnTo>
                  <a:pt x="1385" y="2206"/>
                </a:lnTo>
                <a:lnTo>
                  <a:pt x="1382" y="2200"/>
                </a:lnTo>
                <a:lnTo>
                  <a:pt x="1379" y="2203"/>
                </a:lnTo>
                <a:lnTo>
                  <a:pt x="1376" y="2206"/>
                </a:lnTo>
                <a:lnTo>
                  <a:pt x="1369" y="2180"/>
                </a:lnTo>
                <a:lnTo>
                  <a:pt x="1347" y="2152"/>
                </a:lnTo>
                <a:lnTo>
                  <a:pt x="1334" y="2155"/>
                </a:lnTo>
                <a:lnTo>
                  <a:pt x="1331" y="2152"/>
                </a:lnTo>
                <a:lnTo>
                  <a:pt x="1325" y="2142"/>
                </a:lnTo>
                <a:lnTo>
                  <a:pt x="1318" y="2132"/>
                </a:lnTo>
                <a:lnTo>
                  <a:pt x="1315" y="2120"/>
                </a:lnTo>
                <a:lnTo>
                  <a:pt x="1309" y="2107"/>
                </a:lnTo>
                <a:lnTo>
                  <a:pt x="1296" y="2097"/>
                </a:lnTo>
                <a:lnTo>
                  <a:pt x="1286" y="2091"/>
                </a:lnTo>
                <a:lnTo>
                  <a:pt x="1280" y="2088"/>
                </a:lnTo>
                <a:lnTo>
                  <a:pt x="1264" y="2072"/>
                </a:lnTo>
                <a:lnTo>
                  <a:pt x="1264" y="2046"/>
                </a:lnTo>
                <a:lnTo>
                  <a:pt x="1248" y="2034"/>
                </a:lnTo>
                <a:close/>
              </a:path>
            </a:pathLst>
          </a:custGeom>
          <a:solidFill>
            <a:schemeClr val="bg1">
              <a:lumMod val="85000"/>
            </a:schemeClr>
          </a:solidFill>
          <a:ln>
            <a:noFill/>
          </a:ln>
          <a:effectLst>
            <a:glow rad="1905000">
              <a:schemeClr val="bg1">
                <a:alpha val="61000"/>
              </a:schemeClr>
            </a:glow>
          </a:effectLst>
        </p:spPr>
        <p:txBody>
          <a:bodyPr vert="horz" wrap="square" lIns="93260" tIns="46631" rIns="93260" bIns="46631" numCol="1" anchor="t" anchorCtr="0" compatLnSpc="1">
            <a:prstTxWarp prst="textNoShape">
              <a:avLst/>
            </a:prstTxWarp>
          </a:bodyPr>
          <a:lstStyle/>
          <a:p>
            <a:endParaRPr lang="en-US" dirty="0"/>
          </a:p>
        </p:txBody>
      </p:sp>
      <p:sp>
        <p:nvSpPr>
          <p:cNvPr id="30" name="Can 29"/>
          <p:cNvSpPr/>
          <p:nvPr/>
        </p:nvSpPr>
        <p:spPr bwMode="auto">
          <a:xfrm>
            <a:off x="2824615" y="2024176"/>
            <a:ext cx="472673" cy="472483"/>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1" name="Rounded Rectangle 30"/>
          <p:cNvSpPr/>
          <p:nvPr/>
        </p:nvSpPr>
        <p:spPr bwMode="auto">
          <a:xfrm>
            <a:off x="7852570" y="4905884"/>
            <a:ext cx="544238" cy="544019"/>
          </a:xfrm>
          <a:prstGeom prst="roundRect">
            <a:avLst>
              <a:gd name="adj" fmla="val 0"/>
            </a:avLst>
          </a:prstGeom>
          <a:solidFill>
            <a:schemeClr val="accent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7" name="Title 16"/>
          <p:cNvSpPr>
            <a:spLocks noGrp="1"/>
          </p:cNvSpPr>
          <p:nvPr>
            <p:ph type="title"/>
          </p:nvPr>
        </p:nvSpPr>
        <p:spPr/>
        <p:txBody>
          <a:bodyPr>
            <a:noAutofit/>
          </a:bodyPr>
          <a:lstStyle/>
          <a:p>
            <a:r>
              <a:rPr lang="en-US" dirty="0" smtClean="0">
                <a:solidFill>
                  <a:srgbClr val="505050"/>
                </a:solidFill>
              </a:rPr>
              <a:t>Use Content Distribution Networks (CDN’s)</a:t>
            </a:r>
            <a:br>
              <a:rPr lang="en-US" dirty="0" smtClean="0">
                <a:solidFill>
                  <a:srgbClr val="505050"/>
                </a:solidFill>
              </a:rPr>
            </a:br>
            <a:r>
              <a:rPr lang="en-US" sz="2900" i="1" dirty="0">
                <a:solidFill>
                  <a:schemeClr val="tx2"/>
                </a:solidFill>
              </a:rPr>
              <a:t>Quickly Respond to Network Requests</a:t>
            </a:r>
          </a:p>
        </p:txBody>
      </p:sp>
    </p:spTree>
    <p:extLst>
      <p:ext uri="{BB962C8B-B14F-4D97-AF65-F5344CB8AC3E}">
        <p14:creationId xmlns:p14="http://schemas.microsoft.com/office/powerpoint/2010/main" val="11022671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13237" y="1820862"/>
            <a:ext cx="3962400" cy="3062377"/>
          </a:xfrm>
          <a:prstGeom prst="rect">
            <a:avLst/>
          </a:prstGeom>
        </p:spPr>
        <p:txBody>
          <a:bodyPr vert="horz" wrap="square" lIns="0" tIns="0" rIns="0" bIns="0" rtlCol="0" anchor="t">
            <a:spAutoFit/>
          </a:bodyPr>
          <a:lstStyle>
            <a:lvl1pPr algn="l" defTabSz="91398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19900" dirty="0" smtClean="0">
                <a:solidFill>
                  <a:schemeClr val="tx2"/>
                </a:solidFill>
              </a:rPr>
              <a:t>300</a:t>
            </a:r>
          </a:p>
        </p:txBody>
      </p:sp>
    </p:spTree>
    <p:extLst>
      <p:ext uri="{BB962C8B-B14F-4D97-AF65-F5344CB8AC3E}">
        <p14:creationId xmlns:p14="http://schemas.microsoft.com/office/powerpoint/2010/main" val="243297199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1"/>
          <p:cNvSpPr>
            <a:spLocks/>
          </p:cNvSpPr>
          <p:nvPr/>
        </p:nvSpPr>
        <p:spPr bwMode="auto">
          <a:xfrm>
            <a:off x="2457167" y="1709775"/>
            <a:ext cx="7264004" cy="4663017"/>
          </a:xfrm>
          <a:custGeom>
            <a:avLst/>
            <a:gdLst>
              <a:gd name="T0" fmla="*/ 223 w 4195"/>
              <a:gd name="T1" fmla="*/ 1596 h 2694"/>
              <a:gd name="T2" fmla="*/ 60 w 4195"/>
              <a:gd name="T3" fmla="*/ 1287 h 2694"/>
              <a:gd name="T4" fmla="*/ 9 w 4195"/>
              <a:gd name="T5" fmla="*/ 820 h 2694"/>
              <a:gd name="T6" fmla="*/ 207 w 4195"/>
              <a:gd name="T7" fmla="*/ 313 h 2694"/>
              <a:gd name="T8" fmla="*/ 376 w 4195"/>
              <a:gd name="T9" fmla="*/ 0 h 2694"/>
              <a:gd name="T10" fmla="*/ 846 w 4195"/>
              <a:gd name="T11" fmla="*/ 137 h 2694"/>
              <a:gd name="T12" fmla="*/ 1558 w 4195"/>
              <a:gd name="T13" fmla="*/ 249 h 2694"/>
              <a:gd name="T14" fmla="*/ 2110 w 4195"/>
              <a:gd name="T15" fmla="*/ 284 h 2694"/>
              <a:gd name="T16" fmla="*/ 2605 w 4195"/>
              <a:gd name="T17" fmla="*/ 370 h 2694"/>
              <a:gd name="T18" fmla="*/ 2496 w 4195"/>
              <a:gd name="T19" fmla="*/ 488 h 2694"/>
              <a:gd name="T20" fmla="*/ 2835 w 4195"/>
              <a:gd name="T21" fmla="*/ 482 h 2694"/>
              <a:gd name="T22" fmla="*/ 2864 w 4195"/>
              <a:gd name="T23" fmla="*/ 562 h 2694"/>
              <a:gd name="T24" fmla="*/ 2825 w 4195"/>
              <a:gd name="T25" fmla="*/ 1018 h 2694"/>
              <a:gd name="T26" fmla="*/ 2918 w 4195"/>
              <a:gd name="T27" fmla="*/ 613 h 2694"/>
              <a:gd name="T28" fmla="*/ 3116 w 4195"/>
              <a:gd name="T29" fmla="*/ 983 h 2694"/>
              <a:gd name="T30" fmla="*/ 3384 w 4195"/>
              <a:gd name="T31" fmla="*/ 785 h 2694"/>
              <a:gd name="T32" fmla="*/ 3908 w 4195"/>
              <a:gd name="T33" fmla="*/ 415 h 2694"/>
              <a:gd name="T34" fmla="*/ 4192 w 4195"/>
              <a:gd name="T35" fmla="*/ 374 h 2694"/>
              <a:gd name="T36" fmla="*/ 4026 w 4195"/>
              <a:gd name="T37" fmla="*/ 549 h 2694"/>
              <a:gd name="T38" fmla="*/ 4019 w 4195"/>
              <a:gd name="T39" fmla="*/ 753 h 2694"/>
              <a:gd name="T40" fmla="*/ 3904 w 4195"/>
              <a:gd name="T41" fmla="*/ 859 h 2694"/>
              <a:gd name="T42" fmla="*/ 3917 w 4195"/>
              <a:gd name="T43" fmla="*/ 894 h 2694"/>
              <a:gd name="T44" fmla="*/ 3825 w 4195"/>
              <a:gd name="T45" fmla="*/ 1009 h 2694"/>
              <a:gd name="T46" fmla="*/ 3783 w 4195"/>
              <a:gd name="T47" fmla="*/ 1168 h 2694"/>
              <a:gd name="T48" fmla="*/ 3700 w 4195"/>
              <a:gd name="T49" fmla="*/ 1223 h 2694"/>
              <a:gd name="T50" fmla="*/ 3691 w 4195"/>
              <a:gd name="T51" fmla="*/ 1105 h 2694"/>
              <a:gd name="T52" fmla="*/ 3652 w 4195"/>
              <a:gd name="T53" fmla="*/ 1287 h 2694"/>
              <a:gd name="T54" fmla="*/ 3710 w 4195"/>
              <a:gd name="T55" fmla="*/ 1363 h 2694"/>
              <a:gd name="T56" fmla="*/ 3780 w 4195"/>
              <a:gd name="T57" fmla="*/ 1443 h 2694"/>
              <a:gd name="T58" fmla="*/ 3802 w 4195"/>
              <a:gd name="T59" fmla="*/ 1504 h 2694"/>
              <a:gd name="T60" fmla="*/ 3716 w 4195"/>
              <a:gd name="T61" fmla="*/ 1606 h 2694"/>
              <a:gd name="T62" fmla="*/ 3556 w 4195"/>
              <a:gd name="T63" fmla="*/ 1832 h 2694"/>
              <a:gd name="T64" fmla="*/ 3438 w 4195"/>
              <a:gd name="T65" fmla="*/ 1973 h 2694"/>
              <a:gd name="T66" fmla="*/ 3435 w 4195"/>
              <a:gd name="T67" fmla="*/ 2120 h 2694"/>
              <a:gd name="T68" fmla="*/ 3534 w 4195"/>
              <a:gd name="T69" fmla="*/ 2292 h 2694"/>
              <a:gd name="T70" fmla="*/ 3592 w 4195"/>
              <a:gd name="T71" fmla="*/ 2669 h 2694"/>
              <a:gd name="T72" fmla="*/ 3464 w 4195"/>
              <a:gd name="T73" fmla="*/ 2579 h 2694"/>
              <a:gd name="T74" fmla="*/ 3352 w 4195"/>
              <a:gd name="T75" fmla="*/ 2330 h 2694"/>
              <a:gd name="T76" fmla="*/ 3295 w 4195"/>
              <a:gd name="T77" fmla="*/ 2267 h 2694"/>
              <a:gd name="T78" fmla="*/ 3154 w 4195"/>
              <a:gd name="T79" fmla="*/ 2235 h 2694"/>
              <a:gd name="T80" fmla="*/ 2959 w 4195"/>
              <a:gd name="T81" fmla="*/ 2193 h 2694"/>
              <a:gd name="T82" fmla="*/ 2899 w 4195"/>
              <a:gd name="T83" fmla="*/ 2222 h 2694"/>
              <a:gd name="T84" fmla="*/ 2851 w 4195"/>
              <a:gd name="T85" fmla="*/ 2212 h 2694"/>
              <a:gd name="T86" fmla="*/ 2678 w 4195"/>
              <a:gd name="T87" fmla="*/ 2225 h 2694"/>
              <a:gd name="T88" fmla="*/ 2729 w 4195"/>
              <a:gd name="T89" fmla="*/ 2244 h 2694"/>
              <a:gd name="T90" fmla="*/ 2771 w 4195"/>
              <a:gd name="T91" fmla="*/ 2251 h 2694"/>
              <a:gd name="T92" fmla="*/ 2761 w 4195"/>
              <a:gd name="T93" fmla="*/ 2324 h 2694"/>
              <a:gd name="T94" fmla="*/ 2691 w 4195"/>
              <a:gd name="T95" fmla="*/ 2340 h 2694"/>
              <a:gd name="T96" fmla="*/ 2544 w 4195"/>
              <a:gd name="T97" fmla="*/ 2298 h 2694"/>
              <a:gd name="T98" fmla="*/ 2266 w 4195"/>
              <a:gd name="T99" fmla="*/ 2350 h 2694"/>
              <a:gd name="T100" fmla="*/ 2209 w 4195"/>
              <a:gd name="T101" fmla="*/ 2397 h 2694"/>
              <a:gd name="T102" fmla="*/ 2116 w 4195"/>
              <a:gd name="T103" fmla="*/ 2439 h 2694"/>
              <a:gd name="T104" fmla="*/ 2030 w 4195"/>
              <a:gd name="T105" fmla="*/ 2595 h 2694"/>
              <a:gd name="T106" fmla="*/ 1963 w 4195"/>
              <a:gd name="T107" fmla="*/ 2672 h 2694"/>
              <a:gd name="T108" fmla="*/ 1807 w 4195"/>
              <a:gd name="T109" fmla="*/ 2503 h 2694"/>
              <a:gd name="T110" fmla="*/ 1708 w 4195"/>
              <a:gd name="T111" fmla="*/ 2324 h 2694"/>
              <a:gd name="T112" fmla="*/ 1558 w 4195"/>
              <a:gd name="T113" fmla="*/ 2308 h 2694"/>
              <a:gd name="T114" fmla="*/ 1459 w 4195"/>
              <a:gd name="T115" fmla="*/ 2324 h 2694"/>
              <a:gd name="T116" fmla="*/ 1369 w 4195"/>
              <a:gd name="T117" fmla="*/ 2180 h 2694"/>
              <a:gd name="T118" fmla="*/ 1264 w 4195"/>
              <a:gd name="T119" fmla="*/ 2046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95" h="2694">
                <a:moveTo>
                  <a:pt x="1248" y="2034"/>
                </a:moveTo>
                <a:lnTo>
                  <a:pt x="1104" y="2014"/>
                </a:lnTo>
                <a:lnTo>
                  <a:pt x="1095" y="2062"/>
                </a:lnTo>
                <a:lnTo>
                  <a:pt x="842" y="2018"/>
                </a:lnTo>
                <a:lnTo>
                  <a:pt x="555" y="1855"/>
                </a:lnTo>
                <a:lnTo>
                  <a:pt x="549" y="1820"/>
                </a:lnTo>
                <a:lnTo>
                  <a:pt x="348" y="1788"/>
                </a:lnTo>
                <a:lnTo>
                  <a:pt x="348" y="1724"/>
                </a:lnTo>
                <a:lnTo>
                  <a:pt x="325" y="1686"/>
                </a:lnTo>
                <a:lnTo>
                  <a:pt x="290" y="1647"/>
                </a:lnTo>
                <a:lnTo>
                  <a:pt x="268" y="1596"/>
                </a:lnTo>
                <a:lnTo>
                  <a:pt x="223" y="1596"/>
                </a:lnTo>
                <a:lnTo>
                  <a:pt x="207" y="1545"/>
                </a:lnTo>
                <a:lnTo>
                  <a:pt x="162" y="1523"/>
                </a:lnTo>
                <a:lnTo>
                  <a:pt x="127" y="1523"/>
                </a:lnTo>
                <a:lnTo>
                  <a:pt x="127" y="1494"/>
                </a:lnTo>
                <a:lnTo>
                  <a:pt x="127" y="1481"/>
                </a:lnTo>
                <a:lnTo>
                  <a:pt x="124" y="1449"/>
                </a:lnTo>
                <a:lnTo>
                  <a:pt x="114" y="1408"/>
                </a:lnTo>
                <a:lnTo>
                  <a:pt x="95" y="1376"/>
                </a:lnTo>
                <a:lnTo>
                  <a:pt x="76" y="1347"/>
                </a:lnTo>
                <a:lnTo>
                  <a:pt x="67" y="1315"/>
                </a:lnTo>
                <a:lnTo>
                  <a:pt x="60" y="1296"/>
                </a:lnTo>
                <a:lnTo>
                  <a:pt x="60" y="1287"/>
                </a:lnTo>
                <a:lnTo>
                  <a:pt x="89" y="1242"/>
                </a:lnTo>
                <a:lnTo>
                  <a:pt x="51" y="1219"/>
                </a:lnTo>
                <a:lnTo>
                  <a:pt x="51" y="1152"/>
                </a:lnTo>
                <a:lnTo>
                  <a:pt x="83" y="1146"/>
                </a:lnTo>
                <a:lnTo>
                  <a:pt x="95" y="1095"/>
                </a:lnTo>
                <a:lnTo>
                  <a:pt x="60" y="1117"/>
                </a:lnTo>
                <a:lnTo>
                  <a:pt x="31" y="1111"/>
                </a:lnTo>
                <a:lnTo>
                  <a:pt x="44" y="1066"/>
                </a:lnTo>
                <a:lnTo>
                  <a:pt x="0" y="961"/>
                </a:lnTo>
                <a:lnTo>
                  <a:pt x="31" y="903"/>
                </a:lnTo>
                <a:lnTo>
                  <a:pt x="0" y="849"/>
                </a:lnTo>
                <a:lnTo>
                  <a:pt x="9" y="820"/>
                </a:lnTo>
                <a:lnTo>
                  <a:pt x="51" y="747"/>
                </a:lnTo>
                <a:lnTo>
                  <a:pt x="44" y="629"/>
                </a:lnTo>
                <a:lnTo>
                  <a:pt x="67" y="623"/>
                </a:lnTo>
                <a:lnTo>
                  <a:pt x="60" y="584"/>
                </a:lnTo>
                <a:lnTo>
                  <a:pt x="67" y="578"/>
                </a:lnTo>
                <a:lnTo>
                  <a:pt x="86" y="555"/>
                </a:lnTo>
                <a:lnTo>
                  <a:pt x="108" y="527"/>
                </a:lnTo>
                <a:lnTo>
                  <a:pt x="127" y="495"/>
                </a:lnTo>
                <a:lnTo>
                  <a:pt x="150" y="447"/>
                </a:lnTo>
                <a:lnTo>
                  <a:pt x="175" y="386"/>
                </a:lnTo>
                <a:lnTo>
                  <a:pt x="197" y="335"/>
                </a:lnTo>
                <a:lnTo>
                  <a:pt x="207" y="313"/>
                </a:lnTo>
                <a:lnTo>
                  <a:pt x="213" y="201"/>
                </a:lnTo>
                <a:lnTo>
                  <a:pt x="236" y="179"/>
                </a:lnTo>
                <a:lnTo>
                  <a:pt x="213" y="150"/>
                </a:lnTo>
                <a:lnTo>
                  <a:pt x="223" y="128"/>
                </a:lnTo>
                <a:lnTo>
                  <a:pt x="223" y="22"/>
                </a:lnTo>
                <a:lnTo>
                  <a:pt x="303" y="73"/>
                </a:lnTo>
                <a:lnTo>
                  <a:pt x="341" y="89"/>
                </a:lnTo>
                <a:lnTo>
                  <a:pt x="332" y="150"/>
                </a:lnTo>
                <a:lnTo>
                  <a:pt x="303" y="192"/>
                </a:lnTo>
                <a:lnTo>
                  <a:pt x="364" y="156"/>
                </a:lnTo>
                <a:lnTo>
                  <a:pt x="376" y="128"/>
                </a:lnTo>
                <a:lnTo>
                  <a:pt x="376" y="0"/>
                </a:lnTo>
                <a:lnTo>
                  <a:pt x="379" y="0"/>
                </a:lnTo>
                <a:lnTo>
                  <a:pt x="392" y="6"/>
                </a:lnTo>
                <a:lnTo>
                  <a:pt x="411" y="13"/>
                </a:lnTo>
                <a:lnTo>
                  <a:pt x="437" y="22"/>
                </a:lnTo>
                <a:lnTo>
                  <a:pt x="469" y="32"/>
                </a:lnTo>
                <a:lnTo>
                  <a:pt x="507" y="45"/>
                </a:lnTo>
                <a:lnTo>
                  <a:pt x="552" y="61"/>
                </a:lnTo>
                <a:lnTo>
                  <a:pt x="600" y="73"/>
                </a:lnTo>
                <a:lnTo>
                  <a:pt x="654" y="89"/>
                </a:lnTo>
                <a:lnTo>
                  <a:pt x="715" y="105"/>
                </a:lnTo>
                <a:lnTo>
                  <a:pt x="779" y="121"/>
                </a:lnTo>
                <a:lnTo>
                  <a:pt x="846" y="137"/>
                </a:lnTo>
                <a:lnTo>
                  <a:pt x="916" y="153"/>
                </a:lnTo>
                <a:lnTo>
                  <a:pt x="989" y="166"/>
                </a:lnTo>
                <a:lnTo>
                  <a:pt x="1066" y="179"/>
                </a:lnTo>
                <a:lnTo>
                  <a:pt x="1146" y="192"/>
                </a:lnTo>
                <a:lnTo>
                  <a:pt x="1222" y="201"/>
                </a:lnTo>
                <a:lnTo>
                  <a:pt x="1289" y="211"/>
                </a:lnTo>
                <a:lnTo>
                  <a:pt x="1347" y="220"/>
                </a:lnTo>
                <a:lnTo>
                  <a:pt x="1398" y="227"/>
                </a:lnTo>
                <a:lnTo>
                  <a:pt x="1446" y="233"/>
                </a:lnTo>
                <a:lnTo>
                  <a:pt x="1487" y="239"/>
                </a:lnTo>
                <a:lnTo>
                  <a:pt x="1523" y="246"/>
                </a:lnTo>
                <a:lnTo>
                  <a:pt x="1558" y="249"/>
                </a:lnTo>
                <a:lnTo>
                  <a:pt x="1590" y="252"/>
                </a:lnTo>
                <a:lnTo>
                  <a:pt x="1618" y="259"/>
                </a:lnTo>
                <a:lnTo>
                  <a:pt x="1650" y="262"/>
                </a:lnTo>
                <a:lnTo>
                  <a:pt x="1679" y="262"/>
                </a:lnTo>
                <a:lnTo>
                  <a:pt x="1711" y="265"/>
                </a:lnTo>
                <a:lnTo>
                  <a:pt x="1746" y="268"/>
                </a:lnTo>
                <a:lnTo>
                  <a:pt x="1784" y="271"/>
                </a:lnTo>
                <a:lnTo>
                  <a:pt x="1826" y="275"/>
                </a:lnTo>
                <a:lnTo>
                  <a:pt x="1909" y="281"/>
                </a:lnTo>
                <a:lnTo>
                  <a:pt x="1986" y="281"/>
                </a:lnTo>
                <a:lnTo>
                  <a:pt x="2053" y="284"/>
                </a:lnTo>
                <a:lnTo>
                  <a:pt x="2110" y="284"/>
                </a:lnTo>
                <a:lnTo>
                  <a:pt x="2155" y="284"/>
                </a:lnTo>
                <a:lnTo>
                  <a:pt x="2187" y="281"/>
                </a:lnTo>
                <a:lnTo>
                  <a:pt x="2209" y="281"/>
                </a:lnTo>
                <a:lnTo>
                  <a:pt x="2215" y="281"/>
                </a:lnTo>
                <a:lnTo>
                  <a:pt x="2215" y="259"/>
                </a:lnTo>
                <a:lnTo>
                  <a:pt x="2251" y="268"/>
                </a:lnTo>
                <a:lnTo>
                  <a:pt x="2251" y="313"/>
                </a:lnTo>
                <a:lnTo>
                  <a:pt x="2318" y="326"/>
                </a:lnTo>
                <a:lnTo>
                  <a:pt x="2356" y="319"/>
                </a:lnTo>
                <a:lnTo>
                  <a:pt x="2442" y="348"/>
                </a:lnTo>
                <a:lnTo>
                  <a:pt x="2480" y="364"/>
                </a:lnTo>
                <a:lnTo>
                  <a:pt x="2605" y="370"/>
                </a:lnTo>
                <a:lnTo>
                  <a:pt x="2541" y="409"/>
                </a:lnTo>
                <a:lnTo>
                  <a:pt x="2538" y="412"/>
                </a:lnTo>
                <a:lnTo>
                  <a:pt x="2528" y="418"/>
                </a:lnTo>
                <a:lnTo>
                  <a:pt x="2516" y="431"/>
                </a:lnTo>
                <a:lnTo>
                  <a:pt x="2496" y="444"/>
                </a:lnTo>
                <a:lnTo>
                  <a:pt x="2480" y="460"/>
                </a:lnTo>
                <a:lnTo>
                  <a:pt x="2464" y="476"/>
                </a:lnTo>
                <a:lnTo>
                  <a:pt x="2452" y="492"/>
                </a:lnTo>
                <a:lnTo>
                  <a:pt x="2442" y="504"/>
                </a:lnTo>
                <a:lnTo>
                  <a:pt x="2448" y="514"/>
                </a:lnTo>
                <a:lnTo>
                  <a:pt x="2471" y="504"/>
                </a:lnTo>
                <a:lnTo>
                  <a:pt x="2496" y="488"/>
                </a:lnTo>
                <a:lnTo>
                  <a:pt x="2509" y="482"/>
                </a:lnTo>
                <a:lnTo>
                  <a:pt x="2525" y="517"/>
                </a:lnTo>
                <a:lnTo>
                  <a:pt x="2570" y="527"/>
                </a:lnTo>
                <a:lnTo>
                  <a:pt x="2599" y="495"/>
                </a:lnTo>
                <a:lnTo>
                  <a:pt x="2643" y="460"/>
                </a:lnTo>
                <a:lnTo>
                  <a:pt x="2659" y="431"/>
                </a:lnTo>
                <a:lnTo>
                  <a:pt x="2733" y="415"/>
                </a:lnTo>
                <a:lnTo>
                  <a:pt x="2694" y="460"/>
                </a:lnTo>
                <a:lnTo>
                  <a:pt x="2745" y="472"/>
                </a:lnTo>
                <a:lnTo>
                  <a:pt x="2755" y="495"/>
                </a:lnTo>
                <a:lnTo>
                  <a:pt x="2812" y="504"/>
                </a:lnTo>
                <a:lnTo>
                  <a:pt x="2835" y="482"/>
                </a:lnTo>
                <a:lnTo>
                  <a:pt x="2918" y="460"/>
                </a:lnTo>
                <a:lnTo>
                  <a:pt x="2924" y="488"/>
                </a:lnTo>
                <a:lnTo>
                  <a:pt x="2991" y="488"/>
                </a:lnTo>
                <a:lnTo>
                  <a:pt x="3020" y="549"/>
                </a:lnTo>
                <a:lnTo>
                  <a:pt x="3010" y="546"/>
                </a:lnTo>
                <a:lnTo>
                  <a:pt x="2991" y="543"/>
                </a:lnTo>
                <a:lnTo>
                  <a:pt x="2969" y="543"/>
                </a:lnTo>
                <a:lnTo>
                  <a:pt x="2947" y="549"/>
                </a:lnTo>
                <a:lnTo>
                  <a:pt x="2924" y="555"/>
                </a:lnTo>
                <a:lnTo>
                  <a:pt x="2895" y="559"/>
                </a:lnTo>
                <a:lnTo>
                  <a:pt x="2873" y="562"/>
                </a:lnTo>
                <a:lnTo>
                  <a:pt x="2864" y="562"/>
                </a:lnTo>
                <a:lnTo>
                  <a:pt x="2828" y="600"/>
                </a:lnTo>
                <a:lnTo>
                  <a:pt x="2790" y="635"/>
                </a:lnTo>
                <a:lnTo>
                  <a:pt x="2806" y="658"/>
                </a:lnTo>
                <a:lnTo>
                  <a:pt x="2800" y="680"/>
                </a:lnTo>
                <a:lnTo>
                  <a:pt x="2781" y="734"/>
                </a:lnTo>
                <a:lnTo>
                  <a:pt x="2765" y="804"/>
                </a:lnTo>
                <a:lnTo>
                  <a:pt x="2761" y="872"/>
                </a:lnTo>
                <a:lnTo>
                  <a:pt x="2768" y="929"/>
                </a:lnTo>
                <a:lnTo>
                  <a:pt x="2781" y="974"/>
                </a:lnTo>
                <a:lnTo>
                  <a:pt x="2793" y="1006"/>
                </a:lnTo>
                <a:lnTo>
                  <a:pt x="2806" y="1022"/>
                </a:lnTo>
                <a:lnTo>
                  <a:pt x="2825" y="1018"/>
                </a:lnTo>
                <a:lnTo>
                  <a:pt x="2851" y="996"/>
                </a:lnTo>
                <a:lnTo>
                  <a:pt x="2873" y="958"/>
                </a:lnTo>
                <a:lnTo>
                  <a:pt x="2880" y="903"/>
                </a:lnTo>
                <a:lnTo>
                  <a:pt x="2873" y="852"/>
                </a:lnTo>
                <a:lnTo>
                  <a:pt x="2864" y="827"/>
                </a:lnTo>
                <a:lnTo>
                  <a:pt x="2857" y="804"/>
                </a:lnTo>
                <a:lnTo>
                  <a:pt x="2857" y="776"/>
                </a:lnTo>
                <a:lnTo>
                  <a:pt x="2864" y="737"/>
                </a:lnTo>
                <a:lnTo>
                  <a:pt x="2867" y="706"/>
                </a:lnTo>
                <a:lnTo>
                  <a:pt x="2873" y="683"/>
                </a:lnTo>
                <a:lnTo>
                  <a:pt x="2873" y="674"/>
                </a:lnTo>
                <a:lnTo>
                  <a:pt x="2918" y="613"/>
                </a:lnTo>
                <a:lnTo>
                  <a:pt x="2924" y="584"/>
                </a:lnTo>
                <a:lnTo>
                  <a:pt x="2963" y="571"/>
                </a:lnTo>
                <a:lnTo>
                  <a:pt x="3026" y="607"/>
                </a:lnTo>
                <a:lnTo>
                  <a:pt x="3071" y="613"/>
                </a:lnTo>
                <a:lnTo>
                  <a:pt x="3081" y="696"/>
                </a:lnTo>
                <a:lnTo>
                  <a:pt x="3042" y="776"/>
                </a:lnTo>
                <a:lnTo>
                  <a:pt x="3071" y="769"/>
                </a:lnTo>
                <a:lnTo>
                  <a:pt x="3081" y="747"/>
                </a:lnTo>
                <a:lnTo>
                  <a:pt x="3116" y="731"/>
                </a:lnTo>
                <a:lnTo>
                  <a:pt x="3160" y="872"/>
                </a:lnTo>
                <a:lnTo>
                  <a:pt x="3138" y="887"/>
                </a:lnTo>
                <a:lnTo>
                  <a:pt x="3116" y="983"/>
                </a:lnTo>
                <a:lnTo>
                  <a:pt x="3199" y="990"/>
                </a:lnTo>
                <a:lnTo>
                  <a:pt x="3208" y="983"/>
                </a:lnTo>
                <a:lnTo>
                  <a:pt x="3231" y="967"/>
                </a:lnTo>
                <a:lnTo>
                  <a:pt x="3263" y="945"/>
                </a:lnTo>
                <a:lnTo>
                  <a:pt x="3301" y="919"/>
                </a:lnTo>
                <a:lnTo>
                  <a:pt x="3339" y="891"/>
                </a:lnTo>
                <a:lnTo>
                  <a:pt x="3371" y="862"/>
                </a:lnTo>
                <a:lnTo>
                  <a:pt x="3394" y="840"/>
                </a:lnTo>
                <a:lnTo>
                  <a:pt x="3403" y="820"/>
                </a:lnTo>
                <a:lnTo>
                  <a:pt x="3400" y="801"/>
                </a:lnTo>
                <a:lnTo>
                  <a:pt x="3394" y="789"/>
                </a:lnTo>
                <a:lnTo>
                  <a:pt x="3384" y="785"/>
                </a:lnTo>
                <a:lnTo>
                  <a:pt x="3381" y="785"/>
                </a:lnTo>
                <a:lnTo>
                  <a:pt x="3397" y="763"/>
                </a:lnTo>
                <a:lnTo>
                  <a:pt x="3470" y="731"/>
                </a:lnTo>
                <a:lnTo>
                  <a:pt x="3486" y="753"/>
                </a:lnTo>
                <a:lnTo>
                  <a:pt x="3576" y="696"/>
                </a:lnTo>
                <a:lnTo>
                  <a:pt x="3576" y="651"/>
                </a:lnTo>
                <a:lnTo>
                  <a:pt x="3553" y="651"/>
                </a:lnTo>
                <a:lnTo>
                  <a:pt x="3588" y="607"/>
                </a:lnTo>
                <a:lnTo>
                  <a:pt x="3639" y="533"/>
                </a:lnTo>
                <a:lnTo>
                  <a:pt x="3869" y="450"/>
                </a:lnTo>
                <a:lnTo>
                  <a:pt x="3869" y="421"/>
                </a:lnTo>
                <a:lnTo>
                  <a:pt x="3908" y="415"/>
                </a:lnTo>
                <a:lnTo>
                  <a:pt x="3930" y="348"/>
                </a:lnTo>
                <a:lnTo>
                  <a:pt x="3930" y="268"/>
                </a:lnTo>
                <a:lnTo>
                  <a:pt x="3959" y="163"/>
                </a:lnTo>
                <a:lnTo>
                  <a:pt x="3997" y="185"/>
                </a:lnTo>
                <a:lnTo>
                  <a:pt x="4048" y="156"/>
                </a:lnTo>
                <a:lnTo>
                  <a:pt x="4083" y="201"/>
                </a:lnTo>
                <a:lnTo>
                  <a:pt x="4122" y="313"/>
                </a:lnTo>
                <a:lnTo>
                  <a:pt x="4144" y="319"/>
                </a:lnTo>
                <a:lnTo>
                  <a:pt x="4150" y="348"/>
                </a:lnTo>
                <a:lnTo>
                  <a:pt x="4189" y="354"/>
                </a:lnTo>
                <a:lnTo>
                  <a:pt x="4189" y="361"/>
                </a:lnTo>
                <a:lnTo>
                  <a:pt x="4192" y="374"/>
                </a:lnTo>
                <a:lnTo>
                  <a:pt x="4195" y="389"/>
                </a:lnTo>
                <a:lnTo>
                  <a:pt x="4195" y="409"/>
                </a:lnTo>
                <a:lnTo>
                  <a:pt x="4192" y="418"/>
                </a:lnTo>
                <a:lnTo>
                  <a:pt x="4185" y="421"/>
                </a:lnTo>
                <a:lnTo>
                  <a:pt x="4176" y="418"/>
                </a:lnTo>
                <a:lnTo>
                  <a:pt x="4173" y="415"/>
                </a:lnTo>
                <a:lnTo>
                  <a:pt x="4144" y="466"/>
                </a:lnTo>
                <a:lnTo>
                  <a:pt x="4122" y="450"/>
                </a:lnTo>
                <a:lnTo>
                  <a:pt x="4077" y="472"/>
                </a:lnTo>
                <a:lnTo>
                  <a:pt x="4070" y="527"/>
                </a:lnTo>
                <a:lnTo>
                  <a:pt x="4055" y="549"/>
                </a:lnTo>
                <a:lnTo>
                  <a:pt x="4026" y="549"/>
                </a:lnTo>
                <a:lnTo>
                  <a:pt x="4010" y="578"/>
                </a:lnTo>
                <a:lnTo>
                  <a:pt x="4007" y="584"/>
                </a:lnTo>
                <a:lnTo>
                  <a:pt x="3997" y="594"/>
                </a:lnTo>
                <a:lnTo>
                  <a:pt x="3984" y="613"/>
                </a:lnTo>
                <a:lnTo>
                  <a:pt x="3981" y="629"/>
                </a:lnTo>
                <a:lnTo>
                  <a:pt x="3984" y="645"/>
                </a:lnTo>
                <a:lnTo>
                  <a:pt x="3994" y="664"/>
                </a:lnTo>
                <a:lnTo>
                  <a:pt x="4000" y="674"/>
                </a:lnTo>
                <a:lnTo>
                  <a:pt x="4003" y="680"/>
                </a:lnTo>
                <a:lnTo>
                  <a:pt x="3987" y="725"/>
                </a:lnTo>
                <a:lnTo>
                  <a:pt x="4019" y="725"/>
                </a:lnTo>
                <a:lnTo>
                  <a:pt x="4019" y="753"/>
                </a:lnTo>
                <a:lnTo>
                  <a:pt x="4032" y="750"/>
                </a:lnTo>
                <a:lnTo>
                  <a:pt x="4051" y="766"/>
                </a:lnTo>
                <a:lnTo>
                  <a:pt x="4070" y="757"/>
                </a:lnTo>
                <a:lnTo>
                  <a:pt x="4074" y="734"/>
                </a:lnTo>
                <a:lnTo>
                  <a:pt x="4055" y="721"/>
                </a:lnTo>
                <a:lnTo>
                  <a:pt x="4080" y="725"/>
                </a:lnTo>
                <a:lnTo>
                  <a:pt x="4090" y="747"/>
                </a:lnTo>
                <a:lnTo>
                  <a:pt x="4077" y="769"/>
                </a:lnTo>
                <a:lnTo>
                  <a:pt x="4045" y="795"/>
                </a:lnTo>
                <a:lnTo>
                  <a:pt x="4029" y="782"/>
                </a:lnTo>
                <a:lnTo>
                  <a:pt x="3994" y="824"/>
                </a:lnTo>
                <a:lnTo>
                  <a:pt x="3904" y="859"/>
                </a:lnTo>
                <a:lnTo>
                  <a:pt x="3863" y="884"/>
                </a:lnTo>
                <a:lnTo>
                  <a:pt x="3841" y="913"/>
                </a:lnTo>
                <a:lnTo>
                  <a:pt x="3847" y="910"/>
                </a:lnTo>
                <a:lnTo>
                  <a:pt x="3860" y="900"/>
                </a:lnTo>
                <a:lnTo>
                  <a:pt x="3879" y="887"/>
                </a:lnTo>
                <a:lnTo>
                  <a:pt x="3901" y="878"/>
                </a:lnTo>
                <a:lnTo>
                  <a:pt x="3920" y="875"/>
                </a:lnTo>
                <a:lnTo>
                  <a:pt x="3936" y="868"/>
                </a:lnTo>
                <a:lnTo>
                  <a:pt x="3949" y="865"/>
                </a:lnTo>
                <a:lnTo>
                  <a:pt x="3952" y="865"/>
                </a:lnTo>
                <a:lnTo>
                  <a:pt x="3940" y="884"/>
                </a:lnTo>
                <a:lnTo>
                  <a:pt x="3917" y="894"/>
                </a:lnTo>
                <a:lnTo>
                  <a:pt x="3908" y="900"/>
                </a:lnTo>
                <a:lnTo>
                  <a:pt x="3888" y="913"/>
                </a:lnTo>
                <a:lnTo>
                  <a:pt x="3866" y="929"/>
                </a:lnTo>
                <a:lnTo>
                  <a:pt x="3857" y="935"/>
                </a:lnTo>
                <a:lnTo>
                  <a:pt x="3853" y="939"/>
                </a:lnTo>
                <a:lnTo>
                  <a:pt x="3844" y="942"/>
                </a:lnTo>
                <a:lnTo>
                  <a:pt x="3831" y="948"/>
                </a:lnTo>
                <a:lnTo>
                  <a:pt x="3828" y="948"/>
                </a:lnTo>
                <a:lnTo>
                  <a:pt x="3809" y="942"/>
                </a:lnTo>
                <a:lnTo>
                  <a:pt x="3802" y="964"/>
                </a:lnTo>
                <a:lnTo>
                  <a:pt x="3818" y="967"/>
                </a:lnTo>
                <a:lnTo>
                  <a:pt x="3825" y="1009"/>
                </a:lnTo>
                <a:lnTo>
                  <a:pt x="3818" y="1022"/>
                </a:lnTo>
                <a:lnTo>
                  <a:pt x="3815" y="1085"/>
                </a:lnTo>
                <a:lnTo>
                  <a:pt x="3802" y="1111"/>
                </a:lnTo>
                <a:lnTo>
                  <a:pt x="3802" y="1130"/>
                </a:lnTo>
                <a:lnTo>
                  <a:pt x="3790" y="1156"/>
                </a:lnTo>
                <a:lnTo>
                  <a:pt x="3780" y="1127"/>
                </a:lnTo>
                <a:lnTo>
                  <a:pt x="3764" y="1127"/>
                </a:lnTo>
                <a:lnTo>
                  <a:pt x="3738" y="1105"/>
                </a:lnTo>
                <a:lnTo>
                  <a:pt x="3754" y="1143"/>
                </a:lnTo>
                <a:lnTo>
                  <a:pt x="3764" y="1152"/>
                </a:lnTo>
                <a:lnTo>
                  <a:pt x="3777" y="1172"/>
                </a:lnTo>
                <a:lnTo>
                  <a:pt x="3783" y="1168"/>
                </a:lnTo>
                <a:lnTo>
                  <a:pt x="3786" y="1204"/>
                </a:lnTo>
                <a:lnTo>
                  <a:pt x="3777" y="1242"/>
                </a:lnTo>
                <a:lnTo>
                  <a:pt x="3770" y="1290"/>
                </a:lnTo>
                <a:lnTo>
                  <a:pt x="3761" y="1302"/>
                </a:lnTo>
                <a:lnTo>
                  <a:pt x="3761" y="1322"/>
                </a:lnTo>
                <a:lnTo>
                  <a:pt x="3754" y="1338"/>
                </a:lnTo>
                <a:lnTo>
                  <a:pt x="3758" y="1357"/>
                </a:lnTo>
                <a:lnTo>
                  <a:pt x="3738" y="1334"/>
                </a:lnTo>
                <a:lnTo>
                  <a:pt x="3754" y="1267"/>
                </a:lnTo>
                <a:lnTo>
                  <a:pt x="3735" y="1248"/>
                </a:lnTo>
                <a:lnTo>
                  <a:pt x="3716" y="1232"/>
                </a:lnTo>
                <a:lnTo>
                  <a:pt x="3700" y="1223"/>
                </a:lnTo>
                <a:lnTo>
                  <a:pt x="3684" y="1191"/>
                </a:lnTo>
                <a:lnTo>
                  <a:pt x="3697" y="1181"/>
                </a:lnTo>
                <a:lnTo>
                  <a:pt x="3697" y="1165"/>
                </a:lnTo>
                <a:lnTo>
                  <a:pt x="3687" y="1156"/>
                </a:lnTo>
                <a:lnTo>
                  <a:pt x="3687" y="1149"/>
                </a:lnTo>
                <a:lnTo>
                  <a:pt x="3687" y="1140"/>
                </a:lnTo>
                <a:lnTo>
                  <a:pt x="3691" y="1127"/>
                </a:lnTo>
                <a:lnTo>
                  <a:pt x="3697" y="1117"/>
                </a:lnTo>
                <a:lnTo>
                  <a:pt x="3700" y="1111"/>
                </a:lnTo>
                <a:lnTo>
                  <a:pt x="3700" y="1108"/>
                </a:lnTo>
                <a:lnTo>
                  <a:pt x="3694" y="1105"/>
                </a:lnTo>
                <a:lnTo>
                  <a:pt x="3691" y="1105"/>
                </a:lnTo>
                <a:lnTo>
                  <a:pt x="3671" y="1136"/>
                </a:lnTo>
                <a:lnTo>
                  <a:pt x="3671" y="1143"/>
                </a:lnTo>
                <a:lnTo>
                  <a:pt x="3668" y="1162"/>
                </a:lnTo>
                <a:lnTo>
                  <a:pt x="3668" y="1184"/>
                </a:lnTo>
                <a:lnTo>
                  <a:pt x="3675" y="1207"/>
                </a:lnTo>
                <a:lnTo>
                  <a:pt x="3681" y="1226"/>
                </a:lnTo>
                <a:lnTo>
                  <a:pt x="3691" y="1245"/>
                </a:lnTo>
                <a:lnTo>
                  <a:pt x="3694" y="1258"/>
                </a:lnTo>
                <a:lnTo>
                  <a:pt x="3697" y="1264"/>
                </a:lnTo>
                <a:lnTo>
                  <a:pt x="3675" y="1267"/>
                </a:lnTo>
                <a:lnTo>
                  <a:pt x="3646" y="1251"/>
                </a:lnTo>
                <a:lnTo>
                  <a:pt x="3652" y="1287"/>
                </a:lnTo>
                <a:lnTo>
                  <a:pt x="3662" y="1287"/>
                </a:lnTo>
                <a:lnTo>
                  <a:pt x="3681" y="1290"/>
                </a:lnTo>
                <a:lnTo>
                  <a:pt x="3703" y="1293"/>
                </a:lnTo>
                <a:lnTo>
                  <a:pt x="3713" y="1299"/>
                </a:lnTo>
                <a:lnTo>
                  <a:pt x="3716" y="1312"/>
                </a:lnTo>
                <a:lnTo>
                  <a:pt x="3719" y="1328"/>
                </a:lnTo>
                <a:lnTo>
                  <a:pt x="3722" y="1344"/>
                </a:lnTo>
                <a:lnTo>
                  <a:pt x="3722" y="1350"/>
                </a:lnTo>
                <a:lnTo>
                  <a:pt x="3684" y="1354"/>
                </a:lnTo>
                <a:lnTo>
                  <a:pt x="3687" y="1354"/>
                </a:lnTo>
                <a:lnTo>
                  <a:pt x="3697" y="1357"/>
                </a:lnTo>
                <a:lnTo>
                  <a:pt x="3710" y="1363"/>
                </a:lnTo>
                <a:lnTo>
                  <a:pt x="3716" y="1370"/>
                </a:lnTo>
                <a:lnTo>
                  <a:pt x="3719" y="1373"/>
                </a:lnTo>
                <a:lnTo>
                  <a:pt x="3726" y="1373"/>
                </a:lnTo>
                <a:lnTo>
                  <a:pt x="3732" y="1370"/>
                </a:lnTo>
                <a:lnTo>
                  <a:pt x="3738" y="1370"/>
                </a:lnTo>
                <a:lnTo>
                  <a:pt x="3748" y="1370"/>
                </a:lnTo>
                <a:lnTo>
                  <a:pt x="3758" y="1373"/>
                </a:lnTo>
                <a:lnTo>
                  <a:pt x="3764" y="1379"/>
                </a:lnTo>
                <a:lnTo>
                  <a:pt x="3767" y="1379"/>
                </a:lnTo>
                <a:lnTo>
                  <a:pt x="3774" y="1395"/>
                </a:lnTo>
                <a:lnTo>
                  <a:pt x="3761" y="1405"/>
                </a:lnTo>
                <a:lnTo>
                  <a:pt x="3780" y="1443"/>
                </a:lnTo>
                <a:lnTo>
                  <a:pt x="3754" y="1449"/>
                </a:lnTo>
                <a:lnTo>
                  <a:pt x="3722" y="1468"/>
                </a:lnTo>
                <a:lnTo>
                  <a:pt x="3761" y="1465"/>
                </a:lnTo>
                <a:lnTo>
                  <a:pt x="3774" y="1478"/>
                </a:lnTo>
                <a:lnTo>
                  <a:pt x="3780" y="1462"/>
                </a:lnTo>
                <a:lnTo>
                  <a:pt x="3783" y="1462"/>
                </a:lnTo>
                <a:lnTo>
                  <a:pt x="3790" y="1462"/>
                </a:lnTo>
                <a:lnTo>
                  <a:pt x="3796" y="1468"/>
                </a:lnTo>
                <a:lnTo>
                  <a:pt x="3802" y="1478"/>
                </a:lnTo>
                <a:lnTo>
                  <a:pt x="3805" y="1491"/>
                </a:lnTo>
                <a:lnTo>
                  <a:pt x="3805" y="1497"/>
                </a:lnTo>
                <a:lnTo>
                  <a:pt x="3802" y="1504"/>
                </a:lnTo>
                <a:lnTo>
                  <a:pt x="3802" y="1504"/>
                </a:lnTo>
                <a:lnTo>
                  <a:pt x="3793" y="1500"/>
                </a:lnTo>
                <a:lnTo>
                  <a:pt x="3783" y="1529"/>
                </a:lnTo>
                <a:lnTo>
                  <a:pt x="3729" y="1536"/>
                </a:lnTo>
                <a:lnTo>
                  <a:pt x="3745" y="1545"/>
                </a:lnTo>
                <a:lnTo>
                  <a:pt x="3745" y="1564"/>
                </a:lnTo>
                <a:lnTo>
                  <a:pt x="3735" y="1583"/>
                </a:lnTo>
                <a:lnTo>
                  <a:pt x="3754" y="1571"/>
                </a:lnTo>
                <a:lnTo>
                  <a:pt x="3777" y="1571"/>
                </a:lnTo>
                <a:lnTo>
                  <a:pt x="3764" y="1593"/>
                </a:lnTo>
                <a:lnTo>
                  <a:pt x="3745" y="1606"/>
                </a:lnTo>
                <a:lnTo>
                  <a:pt x="3716" y="1606"/>
                </a:lnTo>
                <a:lnTo>
                  <a:pt x="3662" y="1679"/>
                </a:lnTo>
                <a:lnTo>
                  <a:pt x="3655" y="1711"/>
                </a:lnTo>
                <a:lnTo>
                  <a:pt x="3649" y="1711"/>
                </a:lnTo>
                <a:lnTo>
                  <a:pt x="3639" y="1714"/>
                </a:lnTo>
                <a:lnTo>
                  <a:pt x="3620" y="1724"/>
                </a:lnTo>
                <a:lnTo>
                  <a:pt x="3601" y="1740"/>
                </a:lnTo>
                <a:lnTo>
                  <a:pt x="3585" y="1765"/>
                </a:lnTo>
                <a:lnTo>
                  <a:pt x="3576" y="1788"/>
                </a:lnTo>
                <a:lnTo>
                  <a:pt x="3569" y="1807"/>
                </a:lnTo>
                <a:lnTo>
                  <a:pt x="3569" y="1820"/>
                </a:lnTo>
                <a:lnTo>
                  <a:pt x="3566" y="1829"/>
                </a:lnTo>
                <a:lnTo>
                  <a:pt x="3556" y="1832"/>
                </a:lnTo>
                <a:lnTo>
                  <a:pt x="3547" y="1832"/>
                </a:lnTo>
                <a:lnTo>
                  <a:pt x="3544" y="1832"/>
                </a:lnTo>
                <a:lnTo>
                  <a:pt x="3537" y="1855"/>
                </a:lnTo>
                <a:lnTo>
                  <a:pt x="3528" y="1868"/>
                </a:lnTo>
                <a:lnTo>
                  <a:pt x="3486" y="1896"/>
                </a:lnTo>
                <a:lnTo>
                  <a:pt x="3483" y="1915"/>
                </a:lnTo>
                <a:lnTo>
                  <a:pt x="3457" y="1896"/>
                </a:lnTo>
                <a:lnTo>
                  <a:pt x="3448" y="1909"/>
                </a:lnTo>
                <a:lnTo>
                  <a:pt x="3451" y="1944"/>
                </a:lnTo>
                <a:lnTo>
                  <a:pt x="3432" y="1947"/>
                </a:lnTo>
                <a:lnTo>
                  <a:pt x="3441" y="1970"/>
                </a:lnTo>
                <a:lnTo>
                  <a:pt x="3438" y="1973"/>
                </a:lnTo>
                <a:lnTo>
                  <a:pt x="3435" y="1982"/>
                </a:lnTo>
                <a:lnTo>
                  <a:pt x="3429" y="1995"/>
                </a:lnTo>
                <a:lnTo>
                  <a:pt x="3429" y="2008"/>
                </a:lnTo>
                <a:lnTo>
                  <a:pt x="3429" y="2018"/>
                </a:lnTo>
                <a:lnTo>
                  <a:pt x="3426" y="2024"/>
                </a:lnTo>
                <a:lnTo>
                  <a:pt x="3422" y="2027"/>
                </a:lnTo>
                <a:lnTo>
                  <a:pt x="3422" y="2027"/>
                </a:lnTo>
                <a:lnTo>
                  <a:pt x="3422" y="2049"/>
                </a:lnTo>
                <a:lnTo>
                  <a:pt x="3419" y="2069"/>
                </a:lnTo>
                <a:lnTo>
                  <a:pt x="3419" y="2094"/>
                </a:lnTo>
                <a:lnTo>
                  <a:pt x="3426" y="2104"/>
                </a:lnTo>
                <a:lnTo>
                  <a:pt x="3435" y="2120"/>
                </a:lnTo>
                <a:lnTo>
                  <a:pt x="3429" y="2132"/>
                </a:lnTo>
                <a:lnTo>
                  <a:pt x="3429" y="2132"/>
                </a:lnTo>
                <a:lnTo>
                  <a:pt x="3435" y="2129"/>
                </a:lnTo>
                <a:lnTo>
                  <a:pt x="3438" y="2129"/>
                </a:lnTo>
                <a:lnTo>
                  <a:pt x="3441" y="2132"/>
                </a:lnTo>
                <a:lnTo>
                  <a:pt x="3448" y="2152"/>
                </a:lnTo>
                <a:lnTo>
                  <a:pt x="3464" y="2187"/>
                </a:lnTo>
                <a:lnTo>
                  <a:pt x="3477" y="2222"/>
                </a:lnTo>
                <a:lnTo>
                  <a:pt x="3486" y="2241"/>
                </a:lnTo>
                <a:lnTo>
                  <a:pt x="3499" y="2254"/>
                </a:lnTo>
                <a:lnTo>
                  <a:pt x="3518" y="2273"/>
                </a:lnTo>
                <a:lnTo>
                  <a:pt x="3534" y="2292"/>
                </a:lnTo>
                <a:lnTo>
                  <a:pt x="3540" y="2298"/>
                </a:lnTo>
                <a:lnTo>
                  <a:pt x="3534" y="2308"/>
                </a:lnTo>
                <a:lnTo>
                  <a:pt x="3515" y="2295"/>
                </a:lnTo>
                <a:lnTo>
                  <a:pt x="3620" y="2493"/>
                </a:lnTo>
                <a:lnTo>
                  <a:pt x="3623" y="2592"/>
                </a:lnTo>
                <a:lnTo>
                  <a:pt x="3614" y="2602"/>
                </a:lnTo>
                <a:lnTo>
                  <a:pt x="3614" y="2608"/>
                </a:lnTo>
                <a:lnTo>
                  <a:pt x="3617" y="2624"/>
                </a:lnTo>
                <a:lnTo>
                  <a:pt x="3620" y="2643"/>
                </a:lnTo>
                <a:lnTo>
                  <a:pt x="3617" y="2656"/>
                </a:lnTo>
                <a:lnTo>
                  <a:pt x="3608" y="2662"/>
                </a:lnTo>
                <a:lnTo>
                  <a:pt x="3592" y="2669"/>
                </a:lnTo>
                <a:lnTo>
                  <a:pt x="3576" y="2675"/>
                </a:lnTo>
                <a:lnTo>
                  <a:pt x="3569" y="2678"/>
                </a:lnTo>
                <a:lnTo>
                  <a:pt x="3537" y="2678"/>
                </a:lnTo>
                <a:lnTo>
                  <a:pt x="3534" y="2669"/>
                </a:lnTo>
                <a:lnTo>
                  <a:pt x="3531" y="2646"/>
                </a:lnTo>
                <a:lnTo>
                  <a:pt x="3521" y="2624"/>
                </a:lnTo>
                <a:lnTo>
                  <a:pt x="3509" y="2611"/>
                </a:lnTo>
                <a:lnTo>
                  <a:pt x="3496" y="2608"/>
                </a:lnTo>
                <a:lnTo>
                  <a:pt x="3489" y="2605"/>
                </a:lnTo>
                <a:lnTo>
                  <a:pt x="3486" y="2602"/>
                </a:lnTo>
                <a:lnTo>
                  <a:pt x="3486" y="2602"/>
                </a:lnTo>
                <a:lnTo>
                  <a:pt x="3464" y="2579"/>
                </a:lnTo>
                <a:lnTo>
                  <a:pt x="3464" y="2551"/>
                </a:lnTo>
                <a:lnTo>
                  <a:pt x="3432" y="2528"/>
                </a:lnTo>
                <a:lnTo>
                  <a:pt x="3429" y="2506"/>
                </a:lnTo>
                <a:lnTo>
                  <a:pt x="3422" y="2516"/>
                </a:lnTo>
                <a:lnTo>
                  <a:pt x="3381" y="2480"/>
                </a:lnTo>
                <a:lnTo>
                  <a:pt x="3378" y="2439"/>
                </a:lnTo>
                <a:lnTo>
                  <a:pt x="3381" y="2404"/>
                </a:lnTo>
                <a:lnTo>
                  <a:pt x="3365" y="2404"/>
                </a:lnTo>
                <a:lnTo>
                  <a:pt x="3365" y="2423"/>
                </a:lnTo>
                <a:lnTo>
                  <a:pt x="3349" y="2417"/>
                </a:lnTo>
                <a:lnTo>
                  <a:pt x="3346" y="2375"/>
                </a:lnTo>
                <a:lnTo>
                  <a:pt x="3352" y="2330"/>
                </a:lnTo>
                <a:lnTo>
                  <a:pt x="3349" y="2324"/>
                </a:lnTo>
                <a:lnTo>
                  <a:pt x="3339" y="2308"/>
                </a:lnTo>
                <a:lnTo>
                  <a:pt x="3330" y="2289"/>
                </a:lnTo>
                <a:lnTo>
                  <a:pt x="3323" y="2279"/>
                </a:lnTo>
                <a:lnTo>
                  <a:pt x="3317" y="2276"/>
                </a:lnTo>
                <a:lnTo>
                  <a:pt x="3314" y="2279"/>
                </a:lnTo>
                <a:lnTo>
                  <a:pt x="3311" y="2283"/>
                </a:lnTo>
                <a:lnTo>
                  <a:pt x="3307" y="2286"/>
                </a:lnTo>
                <a:lnTo>
                  <a:pt x="3298" y="2283"/>
                </a:lnTo>
                <a:lnTo>
                  <a:pt x="3298" y="2279"/>
                </a:lnTo>
                <a:lnTo>
                  <a:pt x="3298" y="2276"/>
                </a:lnTo>
                <a:lnTo>
                  <a:pt x="3295" y="2267"/>
                </a:lnTo>
                <a:lnTo>
                  <a:pt x="3291" y="2260"/>
                </a:lnTo>
                <a:lnTo>
                  <a:pt x="3279" y="2247"/>
                </a:lnTo>
                <a:lnTo>
                  <a:pt x="3259" y="2228"/>
                </a:lnTo>
                <a:lnTo>
                  <a:pt x="3244" y="2212"/>
                </a:lnTo>
                <a:lnTo>
                  <a:pt x="3237" y="2203"/>
                </a:lnTo>
                <a:lnTo>
                  <a:pt x="3234" y="2203"/>
                </a:lnTo>
                <a:lnTo>
                  <a:pt x="3224" y="2196"/>
                </a:lnTo>
                <a:lnTo>
                  <a:pt x="3212" y="2193"/>
                </a:lnTo>
                <a:lnTo>
                  <a:pt x="3202" y="2193"/>
                </a:lnTo>
                <a:lnTo>
                  <a:pt x="3189" y="2200"/>
                </a:lnTo>
                <a:lnTo>
                  <a:pt x="3170" y="2215"/>
                </a:lnTo>
                <a:lnTo>
                  <a:pt x="3154" y="2235"/>
                </a:lnTo>
                <a:lnTo>
                  <a:pt x="3141" y="2244"/>
                </a:lnTo>
                <a:lnTo>
                  <a:pt x="3132" y="2247"/>
                </a:lnTo>
                <a:lnTo>
                  <a:pt x="3119" y="2251"/>
                </a:lnTo>
                <a:lnTo>
                  <a:pt x="3109" y="2247"/>
                </a:lnTo>
                <a:lnTo>
                  <a:pt x="3106" y="2247"/>
                </a:lnTo>
                <a:lnTo>
                  <a:pt x="3068" y="2212"/>
                </a:lnTo>
                <a:lnTo>
                  <a:pt x="3023" y="2196"/>
                </a:lnTo>
                <a:lnTo>
                  <a:pt x="3030" y="2193"/>
                </a:lnTo>
                <a:lnTo>
                  <a:pt x="3017" y="2177"/>
                </a:lnTo>
                <a:lnTo>
                  <a:pt x="2985" y="2180"/>
                </a:lnTo>
                <a:lnTo>
                  <a:pt x="2988" y="2193"/>
                </a:lnTo>
                <a:lnTo>
                  <a:pt x="2959" y="2193"/>
                </a:lnTo>
                <a:lnTo>
                  <a:pt x="2963" y="2180"/>
                </a:lnTo>
                <a:lnTo>
                  <a:pt x="2940" y="2180"/>
                </a:lnTo>
                <a:lnTo>
                  <a:pt x="2940" y="2190"/>
                </a:lnTo>
                <a:lnTo>
                  <a:pt x="2924" y="2196"/>
                </a:lnTo>
                <a:lnTo>
                  <a:pt x="2918" y="2190"/>
                </a:lnTo>
                <a:lnTo>
                  <a:pt x="2915" y="2190"/>
                </a:lnTo>
                <a:lnTo>
                  <a:pt x="2911" y="2193"/>
                </a:lnTo>
                <a:lnTo>
                  <a:pt x="2908" y="2200"/>
                </a:lnTo>
                <a:lnTo>
                  <a:pt x="2908" y="2212"/>
                </a:lnTo>
                <a:lnTo>
                  <a:pt x="2908" y="2222"/>
                </a:lnTo>
                <a:lnTo>
                  <a:pt x="2902" y="2222"/>
                </a:lnTo>
                <a:lnTo>
                  <a:pt x="2899" y="2222"/>
                </a:lnTo>
                <a:lnTo>
                  <a:pt x="2895" y="2222"/>
                </a:lnTo>
                <a:lnTo>
                  <a:pt x="2876" y="2219"/>
                </a:lnTo>
                <a:lnTo>
                  <a:pt x="2886" y="2209"/>
                </a:lnTo>
                <a:lnTo>
                  <a:pt x="2883" y="2206"/>
                </a:lnTo>
                <a:lnTo>
                  <a:pt x="2873" y="2193"/>
                </a:lnTo>
                <a:lnTo>
                  <a:pt x="2867" y="2184"/>
                </a:lnTo>
                <a:lnTo>
                  <a:pt x="2864" y="2174"/>
                </a:lnTo>
                <a:lnTo>
                  <a:pt x="2864" y="2171"/>
                </a:lnTo>
                <a:lnTo>
                  <a:pt x="2860" y="2171"/>
                </a:lnTo>
                <a:lnTo>
                  <a:pt x="2857" y="2174"/>
                </a:lnTo>
                <a:lnTo>
                  <a:pt x="2854" y="2174"/>
                </a:lnTo>
                <a:lnTo>
                  <a:pt x="2851" y="2212"/>
                </a:lnTo>
                <a:lnTo>
                  <a:pt x="2841" y="2212"/>
                </a:lnTo>
                <a:lnTo>
                  <a:pt x="2822" y="2212"/>
                </a:lnTo>
                <a:lnTo>
                  <a:pt x="2800" y="2212"/>
                </a:lnTo>
                <a:lnTo>
                  <a:pt x="2781" y="2215"/>
                </a:lnTo>
                <a:lnTo>
                  <a:pt x="2765" y="2219"/>
                </a:lnTo>
                <a:lnTo>
                  <a:pt x="2752" y="2225"/>
                </a:lnTo>
                <a:lnTo>
                  <a:pt x="2739" y="2231"/>
                </a:lnTo>
                <a:lnTo>
                  <a:pt x="2729" y="2235"/>
                </a:lnTo>
                <a:lnTo>
                  <a:pt x="2720" y="2235"/>
                </a:lnTo>
                <a:lnTo>
                  <a:pt x="2704" y="2231"/>
                </a:lnTo>
                <a:lnTo>
                  <a:pt x="2685" y="2228"/>
                </a:lnTo>
                <a:lnTo>
                  <a:pt x="2678" y="2225"/>
                </a:lnTo>
                <a:lnTo>
                  <a:pt x="2675" y="2225"/>
                </a:lnTo>
                <a:lnTo>
                  <a:pt x="2669" y="2228"/>
                </a:lnTo>
                <a:lnTo>
                  <a:pt x="2666" y="2235"/>
                </a:lnTo>
                <a:lnTo>
                  <a:pt x="2669" y="2244"/>
                </a:lnTo>
                <a:lnTo>
                  <a:pt x="2678" y="2251"/>
                </a:lnTo>
                <a:lnTo>
                  <a:pt x="2691" y="2254"/>
                </a:lnTo>
                <a:lnTo>
                  <a:pt x="2701" y="2251"/>
                </a:lnTo>
                <a:lnTo>
                  <a:pt x="2713" y="2244"/>
                </a:lnTo>
                <a:lnTo>
                  <a:pt x="2723" y="2238"/>
                </a:lnTo>
                <a:lnTo>
                  <a:pt x="2726" y="2238"/>
                </a:lnTo>
                <a:lnTo>
                  <a:pt x="2729" y="2241"/>
                </a:lnTo>
                <a:lnTo>
                  <a:pt x="2729" y="2244"/>
                </a:lnTo>
                <a:lnTo>
                  <a:pt x="2729" y="2251"/>
                </a:lnTo>
                <a:lnTo>
                  <a:pt x="2729" y="2257"/>
                </a:lnTo>
                <a:lnTo>
                  <a:pt x="2733" y="2260"/>
                </a:lnTo>
                <a:lnTo>
                  <a:pt x="2736" y="2257"/>
                </a:lnTo>
                <a:lnTo>
                  <a:pt x="2742" y="2254"/>
                </a:lnTo>
                <a:lnTo>
                  <a:pt x="2749" y="2247"/>
                </a:lnTo>
                <a:lnTo>
                  <a:pt x="2752" y="2244"/>
                </a:lnTo>
                <a:lnTo>
                  <a:pt x="2755" y="2241"/>
                </a:lnTo>
                <a:lnTo>
                  <a:pt x="2758" y="2241"/>
                </a:lnTo>
                <a:lnTo>
                  <a:pt x="2761" y="2241"/>
                </a:lnTo>
                <a:lnTo>
                  <a:pt x="2768" y="2241"/>
                </a:lnTo>
                <a:lnTo>
                  <a:pt x="2771" y="2251"/>
                </a:lnTo>
                <a:lnTo>
                  <a:pt x="2771" y="2260"/>
                </a:lnTo>
                <a:lnTo>
                  <a:pt x="2771" y="2267"/>
                </a:lnTo>
                <a:lnTo>
                  <a:pt x="2771" y="2273"/>
                </a:lnTo>
                <a:lnTo>
                  <a:pt x="2771" y="2273"/>
                </a:lnTo>
                <a:lnTo>
                  <a:pt x="2765" y="2273"/>
                </a:lnTo>
                <a:lnTo>
                  <a:pt x="2749" y="2279"/>
                </a:lnTo>
                <a:lnTo>
                  <a:pt x="2736" y="2286"/>
                </a:lnTo>
                <a:lnTo>
                  <a:pt x="2729" y="2298"/>
                </a:lnTo>
                <a:lnTo>
                  <a:pt x="2736" y="2308"/>
                </a:lnTo>
                <a:lnTo>
                  <a:pt x="2749" y="2318"/>
                </a:lnTo>
                <a:lnTo>
                  <a:pt x="2758" y="2321"/>
                </a:lnTo>
                <a:lnTo>
                  <a:pt x="2761" y="2324"/>
                </a:lnTo>
                <a:lnTo>
                  <a:pt x="2790" y="2346"/>
                </a:lnTo>
                <a:lnTo>
                  <a:pt x="2777" y="2356"/>
                </a:lnTo>
                <a:lnTo>
                  <a:pt x="2765" y="2369"/>
                </a:lnTo>
                <a:lnTo>
                  <a:pt x="2758" y="2356"/>
                </a:lnTo>
                <a:lnTo>
                  <a:pt x="2745" y="2343"/>
                </a:lnTo>
                <a:lnTo>
                  <a:pt x="2739" y="2340"/>
                </a:lnTo>
                <a:lnTo>
                  <a:pt x="2726" y="2330"/>
                </a:lnTo>
                <a:lnTo>
                  <a:pt x="2707" y="2321"/>
                </a:lnTo>
                <a:lnTo>
                  <a:pt x="2694" y="2318"/>
                </a:lnTo>
                <a:lnTo>
                  <a:pt x="2691" y="2324"/>
                </a:lnTo>
                <a:lnTo>
                  <a:pt x="2688" y="2330"/>
                </a:lnTo>
                <a:lnTo>
                  <a:pt x="2691" y="2340"/>
                </a:lnTo>
                <a:lnTo>
                  <a:pt x="2691" y="2343"/>
                </a:lnTo>
                <a:lnTo>
                  <a:pt x="2672" y="2350"/>
                </a:lnTo>
                <a:lnTo>
                  <a:pt x="2653" y="2343"/>
                </a:lnTo>
                <a:lnTo>
                  <a:pt x="2640" y="2366"/>
                </a:lnTo>
                <a:lnTo>
                  <a:pt x="2624" y="2369"/>
                </a:lnTo>
                <a:lnTo>
                  <a:pt x="2618" y="2353"/>
                </a:lnTo>
                <a:lnTo>
                  <a:pt x="2592" y="2353"/>
                </a:lnTo>
                <a:lnTo>
                  <a:pt x="2592" y="2327"/>
                </a:lnTo>
                <a:lnTo>
                  <a:pt x="2573" y="2324"/>
                </a:lnTo>
                <a:lnTo>
                  <a:pt x="2579" y="2318"/>
                </a:lnTo>
                <a:lnTo>
                  <a:pt x="2547" y="2314"/>
                </a:lnTo>
                <a:lnTo>
                  <a:pt x="2544" y="2298"/>
                </a:lnTo>
                <a:lnTo>
                  <a:pt x="2516" y="2302"/>
                </a:lnTo>
                <a:lnTo>
                  <a:pt x="2516" y="2318"/>
                </a:lnTo>
                <a:lnTo>
                  <a:pt x="2474" y="2318"/>
                </a:lnTo>
                <a:lnTo>
                  <a:pt x="2429" y="2298"/>
                </a:lnTo>
                <a:lnTo>
                  <a:pt x="2420" y="2289"/>
                </a:lnTo>
                <a:lnTo>
                  <a:pt x="2413" y="2298"/>
                </a:lnTo>
                <a:lnTo>
                  <a:pt x="2359" y="2302"/>
                </a:lnTo>
                <a:lnTo>
                  <a:pt x="2311" y="2318"/>
                </a:lnTo>
                <a:lnTo>
                  <a:pt x="2308" y="2321"/>
                </a:lnTo>
                <a:lnTo>
                  <a:pt x="2298" y="2330"/>
                </a:lnTo>
                <a:lnTo>
                  <a:pt x="2286" y="2343"/>
                </a:lnTo>
                <a:lnTo>
                  <a:pt x="2266" y="2350"/>
                </a:lnTo>
                <a:lnTo>
                  <a:pt x="2260" y="2350"/>
                </a:lnTo>
                <a:lnTo>
                  <a:pt x="2263" y="2343"/>
                </a:lnTo>
                <a:lnTo>
                  <a:pt x="2273" y="2334"/>
                </a:lnTo>
                <a:lnTo>
                  <a:pt x="2276" y="2330"/>
                </a:lnTo>
                <a:lnTo>
                  <a:pt x="2263" y="2327"/>
                </a:lnTo>
                <a:lnTo>
                  <a:pt x="2276" y="2302"/>
                </a:lnTo>
                <a:lnTo>
                  <a:pt x="2260" y="2311"/>
                </a:lnTo>
                <a:lnTo>
                  <a:pt x="2247" y="2314"/>
                </a:lnTo>
                <a:lnTo>
                  <a:pt x="2247" y="2356"/>
                </a:lnTo>
                <a:lnTo>
                  <a:pt x="2228" y="2369"/>
                </a:lnTo>
                <a:lnTo>
                  <a:pt x="2222" y="2378"/>
                </a:lnTo>
                <a:lnTo>
                  <a:pt x="2209" y="2397"/>
                </a:lnTo>
                <a:lnTo>
                  <a:pt x="2193" y="2420"/>
                </a:lnTo>
                <a:lnTo>
                  <a:pt x="2180" y="2436"/>
                </a:lnTo>
                <a:lnTo>
                  <a:pt x="2164" y="2442"/>
                </a:lnTo>
                <a:lnTo>
                  <a:pt x="2148" y="2445"/>
                </a:lnTo>
                <a:lnTo>
                  <a:pt x="2136" y="2445"/>
                </a:lnTo>
                <a:lnTo>
                  <a:pt x="2129" y="2445"/>
                </a:lnTo>
                <a:lnTo>
                  <a:pt x="2155" y="2423"/>
                </a:lnTo>
                <a:lnTo>
                  <a:pt x="2129" y="2407"/>
                </a:lnTo>
                <a:lnTo>
                  <a:pt x="2123" y="2426"/>
                </a:lnTo>
                <a:lnTo>
                  <a:pt x="2113" y="2417"/>
                </a:lnTo>
                <a:lnTo>
                  <a:pt x="2107" y="2426"/>
                </a:lnTo>
                <a:lnTo>
                  <a:pt x="2116" y="2439"/>
                </a:lnTo>
                <a:lnTo>
                  <a:pt x="2110" y="2458"/>
                </a:lnTo>
                <a:lnTo>
                  <a:pt x="2094" y="2449"/>
                </a:lnTo>
                <a:lnTo>
                  <a:pt x="2081" y="2471"/>
                </a:lnTo>
                <a:lnTo>
                  <a:pt x="2062" y="2487"/>
                </a:lnTo>
                <a:lnTo>
                  <a:pt x="2059" y="2496"/>
                </a:lnTo>
                <a:lnTo>
                  <a:pt x="2027" y="2509"/>
                </a:lnTo>
                <a:lnTo>
                  <a:pt x="2043" y="2532"/>
                </a:lnTo>
                <a:lnTo>
                  <a:pt x="2040" y="2544"/>
                </a:lnTo>
                <a:lnTo>
                  <a:pt x="2014" y="2551"/>
                </a:lnTo>
                <a:lnTo>
                  <a:pt x="2037" y="2573"/>
                </a:lnTo>
                <a:lnTo>
                  <a:pt x="2033" y="2579"/>
                </a:lnTo>
                <a:lnTo>
                  <a:pt x="2030" y="2595"/>
                </a:lnTo>
                <a:lnTo>
                  <a:pt x="2027" y="2611"/>
                </a:lnTo>
                <a:lnTo>
                  <a:pt x="2027" y="2621"/>
                </a:lnTo>
                <a:lnTo>
                  <a:pt x="2027" y="2630"/>
                </a:lnTo>
                <a:lnTo>
                  <a:pt x="2027" y="2640"/>
                </a:lnTo>
                <a:lnTo>
                  <a:pt x="2027" y="2646"/>
                </a:lnTo>
                <a:lnTo>
                  <a:pt x="2027" y="2650"/>
                </a:lnTo>
                <a:lnTo>
                  <a:pt x="2046" y="2691"/>
                </a:lnTo>
                <a:lnTo>
                  <a:pt x="2021" y="2694"/>
                </a:lnTo>
                <a:lnTo>
                  <a:pt x="1998" y="2675"/>
                </a:lnTo>
                <a:lnTo>
                  <a:pt x="1995" y="2675"/>
                </a:lnTo>
                <a:lnTo>
                  <a:pt x="1982" y="2675"/>
                </a:lnTo>
                <a:lnTo>
                  <a:pt x="1963" y="2672"/>
                </a:lnTo>
                <a:lnTo>
                  <a:pt x="1934" y="2659"/>
                </a:lnTo>
                <a:lnTo>
                  <a:pt x="1909" y="2646"/>
                </a:lnTo>
                <a:lnTo>
                  <a:pt x="1890" y="2640"/>
                </a:lnTo>
                <a:lnTo>
                  <a:pt x="1874" y="2627"/>
                </a:lnTo>
                <a:lnTo>
                  <a:pt x="1864" y="2605"/>
                </a:lnTo>
                <a:lnTo>
                  <a:pt x="1855" y="2579"/>
                </a:lnTo>
                <a:lnTo>
                  <a:pt x="1842" y="2560"/>
                </a:lnTo>
                <a:lnTo>
                  <a:pt x="1832" y="2544"/>
                </a:lnTo>
                <a:lnTo>
                  <a:pt x="1829" y="2525"/>
                </a:lnTo>
                <a:lnTo>
                  <a:pt x="1829" y="2512"/>
                </a:lnTo>
                <a:lnTo>
                  <a:pt x="1823" y="2512"/>
                </a:lnTo>
                <a:lnTo>
                  <a:pt x="1807" y="2503"/>
                </a:lnTo>
                <a:lnTo>
                  <a:pt x="1784" y="2468"/>
                </a:lnTo>
                <a:lnTo>
                  <a:pt x="1768" y="2429"/>
                </a:lnTo>
                <a:lnTo>
                  <a:pt x="1765" y="2426"/>
                </a:lnTo>
                <a:lnTo>
                  <a:pt x="1768" y="2439"/>
                </a:lnTo>
                <a:lnTo>
                  <a:pt x="1765" y="2442"/>
                </a:lnTo>
                <a:lnTo>
                  <a:pt x="1756" y="2429"/>
                </a:lnTo>
                <a:lnTo>
                  <a:pt x="1749" y="2407"/>
                </a:lnTo>
                <a:lnTo>
                  <a:pt x="1743" y="2381"/>
                </a:lnTo>
                <a:lnTo>
                  <a:pt x="1740" y="2359"/>
                </a:lnTo>
                <a:lnTo>
                  <a:pt x="1733" y="2343"/>
                </a:lnTo>
                <a:lnTo>
                  <a:pt x="1720" y="2334"/>
                </a:lnTo>
                <a:lnTo>
                  <a:pt x="1708" y="2324"/>
                </a:lnTo>
                <a:lnTo>
                  <a:pt x="1692" y="2318"/>
                </a:lnTo>
                <a:lnTo>
                  <a:pt x="1679" y="2308"/>
                </a:lnTo>
                <a:lnTo>
                  <a:pt x="1666" y="2295"/>
                </a:lnTo>
                <a:lnTo>
                  <a:pt x="1660" y="2289"/>
                </a:lnTo>
                <a:lnTo>
                  <a:pt x="1657" y="2286"/>
                </a:lnTo>
                <a:lnTo>
                  <a:pt x="1650" y="2286"/>
                </a:lnTo>
                <a:lnTo>
                  <a:pt x="1631" y="2283"/>
                </a:lnTo>
                <a:lnTo>
                  <a:pt x="1609" y="2279"/>
                </a:lnTo>
                <a:lnTo>
                  <a:pt x="1593" y="2279"/>
                </a:lnTo>
                <a:lnTo>
                  <a:pt x="1580" y="2283"/>
                </a:lnTo>
                <a:lnTo>
                  <a:pt x="1567" y="2295"/>
                </a:lnTo>
                <a:lnTo>
                  <a:pt x="1558" y="2308"/>
                </a:lnTo>
                <a:lnTo>
                  <a:pt x="1548" y="2318"/>
                </a:lnTo>
                <a:lnTo>
                  <a:pt x="1542" y="2324"/>
                </a:lnTo>
                <a:lnTo>
                  <a:pt x="1535" y="2337"/>
                </a:lnTo>
                <a:lnTo>
                  <a:pt x="1532" y="2350"/>
                </a:lnTo>
                <a:lnTo>
                  <a:pt x="1529" y="2356"/>
                </a:lnTo>
                <a:lnTo>
                  <a:pt x="1503" y="2366"/>
                </a:lnTo>
                <a:lnTo>
                  <a:pt x="1484" y="2366"/>
                </a:lnTo>
                <a:lnTo>
                  <a:pt x="1484" y="2359"/>
                </a:lnTo>
                <a:lnTo>
                  <a:pt x="1478" y="2346"/>
                </a:lnTo>
                <a:lnTo>
                  <a:pt x="1475" y="2334"/>
                </a:lnTo>
                <a:lnTo>
                  <a:pt x="1468" y="2327"/>
                </a:lnTo>
                <a:lnTo>
                  <a:pt x="1459" y="2324"/>
                </a:lnTo>
                <a:lnTo>
                  <a:pt x="1446" y="2318"/>
                </a:lnTo>
                <a:lnTo>
                  <a:pt x="1433" y="2311"/>
                </a:lnTo>
                <a:lnTo>
                  <a:pt x="1424" y="2305"/>
                </a:lnTo>
                <a:lnTo>
                  <a:pt x="1411" y="2295"/>
                </a:lnTo>
                <a:lnTo>
                  <a:pt x="1401" y="2279"/>
                </a:lnTo>
                <a:lnTo>
                  <a:pt x="1392" y="2254"/>
                </a:lnTo>
                <a:lnTo>
                  <a:pt x="1388" y="2225"/>
                </a:lnTo>
                <a:lnTo>
                  <a:pt x="1385" y="2206"/>
                </a:lnTo>
                <a:lnTo>
                  <a:pt x="1382" y="2200"/>
                </a:lnTo>
                <a:lnTo>
                  <a:pt x="1379" y="2203"/>
                </a:lnTo>
                <a:lnTo>
                  <a:pt x="1376" y="2206"/>
                </a:lnTo>
                <a:lnTo>
                  <a:pt x="1369" y="2180"/>
                </a:lnTo>
                <a:lnTo>
                  <a:pt x="1347" y="2152"/>
                </a:lnTo>
                <a:lnTo>
                  <a:pt x="1334" y="2155"/>
                </a:lnTo>
                <a:lnTo>
                  <a:pt x="1331" y="2152"/>
                </a:lnTo>
                <a:lnTo>
                  <a:pt x="1325" y="2142"/>
                </a:lnTo>
                <a:lnTo>
                  <a:pt x="1318" y="2132"/>
                </a:lnTo>
                <a:lnTo>
                  <a:pt x="1315" y="2120"/>
                </a:lnTo>
                <a:lnTo>
                  <a:pt x="1309" y="2107"/>
                </a:lnTo>
                <a:lnTo>
                  <a:pt x="1296" y="2097"/>
                </a:lnTo>
                <a:lnTo>
                  <a:pt x="1286" y="2091"/>
                </a:lnTo>
                <a:lnTo>
                  <a:pt x="1280" y="2088"/>
                </a:lnTo>
                <a:lnTo>
                  <a:pt x="1264" y="2072"/>
                </a:lnTo>
                <a:lnTo>
                  <a:pt x="1264" y="2046"/>
                </a:lnTo>
                <a:lnTo>
                  <a:pt x="1248" y="2034"/>
                </a:lnTo>
                <a:close/>
              </a:path>
            </a:pathLst>
          </a:custGeom>
          <a:solidFill>
            <a:schemeClr val="bg1">
              <a:lumMod val="85000"/>
            </a:schemeClr>
          </a:solidFill>
          <a:ln>
            <a:noFill/>
          </a:ln>
          <a:effectLst>
            <a:glow rad="1905000">
              <a:schemeClr val="bg1">
                <a:alpha val="61000"/>
              </a:schemeClr>
            </a:glow>
          </a:effectLst>
        </p:spPr>
        <p:txBody>
          <a:bodyPr vert="horz" wrap="square" lIns="93260" tIns="46631" rIns="93260" bIns="46631" numCol="1" anchor="t" anchorCtr="0" compatLnSpc="1">
            <a:prstTxWarp prst="textNoShape">
              <a:avLst/>
            </a:prstTxWarp>
          </a:bodyPr>
          <a:lstStyle/>
          <a:p>
            <a:endParaRPr lang="en-US" dirty="0"/>
          </a:p>
        </p:txBody>
      </p:sp>
      <p:sp>
        <p:nvSpPr>
          <p:cNvPr id="30" name="Can 29"/>
          <p:cNvSpPr/>
          <p:nvPr/>
        </p:nvSpPr>
        <p:spPr bwMode="auto">
          <a:xfrm>
            <a:off x="2824615" y="2024176"/>
            <a:ext cx="472673" cy="472483"/>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1" name="Rounded Rectangle 30"/>
          <p:cNvSpPr/>
          <p:nvPr/>
        </p:nvSpPr>
        <p:spPr bwMode="auto">
          <a:xfrm>
            <a:off x="7852570" y="4905884"/>
            <a:ext cx="544238" cy="54401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2" name="Freeform 21"/>
          <p:cNvSpPr/>
          <p:nvPr/>
        </p:nvSpPr>
        <p:spPr>
          <a:xfrm>
            <a:off x="2593441" y="2496657"/>
            <a:ext cx="5259131" cy="2797810"/>
          </a:xfrm>
          <a:custGeom>
            <a:avLst/>
            <a:gdLst>
              <a:gd name="connsiteX0" fmla="*/ 5392530 w 5392530"/>
              <a:gd name="connsiteY0" fmla="*/ 2962275 h 2962275"/>
              <a:gd name="connsiteX1" fmla="*/ 496680 w 5392530"/>
              <a:gd name="connsiteY1" fmla="*/ 1990725 h 2962275"/>
              <a:gd name="connsiteX2" fmla="*/ 420480 w 5392530"/>
              <a:gd name="connsiteY2" fmla="*/ 0 h 2962275"/>
            </a:gdLst>
            <a:ahLst/>
            <a:cxnLst>
              <a:cxn ang="0">
                <a:pos x="connsiteX0" y="connsiteY0"/>
              </a:cxn>
              <a:cxn ang="0">
                <a:pos x="connsiteX1" y="connsiteY1"/>
              </a:cxn>
              <a:cxn ang="0">
                <a:pos x="connsiteX2" y="connsiteY2"/>
              </a:cxn>
            </a:cxnLst>
            <a:rect l="l" t="t" r="r" b="b"/>
            <a:pathLst>
              <a:path w="5392530" h="2962275">
                <a:moveTo>
                  <a:pt x="5392530" y="2962275"/>
                </a:moveTo>
                <a:cubicBezTo>
                  <a:pt x="3358942" y="2723356"/>
                  <a:pt x="1325355" y="2484437"/>
                  <a:pt x="496680" y="1990725"/>
                </a:cubicBezTo>
                <a:cubicBezTo>
                  <a:pt x="-331995" y="1497013"/>
                  <a:pt x="44242" y="748506"/>
                  <a:pt x="420480" y="0"/>
                </a:cubicBezTo>
              </a:path>
            </a:pathLst>
          </a:cu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a:endParaRPr lang="en-US" dirty="0"/>
          </a:p>
        </p:txBody>
      </p:sp>
      <p:sp>
        <p:nvSpPr>
          <p:cNvPr id="17" name="Title 16"/>
          <p:cNvSpPr>
            <a:spLocks noGrp="1"/>
          </p:cNvSpPr>
          <p:nvPr>
            <p:ph type="title"/>
          </p:nvPr>
        </p:nvSpPr>
        <p:spPr/>
        <p:txBody>
          <a:bodyPr>
            <a:noAutofit/>
          </a:bodyPr>
          <a:lstStyle/>
          <a:p>
            <a:r>
              <a:rPr lang="en-US" dirty="0" smtClean="0">
                <a:solidFill>
                  <a:srgbClr val="505050"/>
                </a:solidFill>
              </a:rPr>
              <a:t>Use Content Distribution Networks (CDN’s)</a:t>
            </a:r>
            <a:br>
              <a:rPr lang="en-US" dirty="0" smtClean="0">
                <a:solidFill>
                  <a:srgbClr val="505050"/>
                </a:solidFill>
              </a:rPr>
            </a:br>
            <a:r>
              <a:rPr lang="en-US" sz="2900" i="1" dirty="0">
                <a:solidFill>
                  <a:schemeClr val="tx2"/>
                </a:solidFill>
              </a:rPr>
              <a:t>Quickly Respond to Network Requests</a:t>
            </a:r>
          </a:p>
        </p:txBody>
      </p:sp>
    </p:spTree>
    <p:extLst>
      <p:ext uri="{BB962C8B-B14F-4D97-AF65-F5344CB8AC3E}">
        <p14:creationId xmlns:p14="http://schemas.microsoft.com/office/powerpoint/2010/main" val="35571838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1"/>
          <p:cNvSpPr>
            <a:spLocks/>
          </p:cNvSpPr>
          <p:nvPr/>
        </p:nvSpPr>
        <p:spPr bwMode="auto">
          <a:xfrm>
            <a:off x="2457167" y="1709775"/>
            <a:ext cx="7264004" cy="4663017"/>
          </a:xfrm>
          <a:custGeom>
            <a:avLst/>
            <a:gdLst>
              <a:gd name="T0" fmla="*/ 223 w 4195"/>
              <a:gd name="T1" fmla="*/ 1596 h 2694"/>
              <a:gd name="T2" fmla="*/ 60 w 4195"/>
              <a:gd name="T3" fmla="*/ 1287 h 2694"/>
              <a:gd name="T4" fmla="*/ 9 w 4195"/>
              <a:gd name="T5" fmla="*/ 820 h 2694"/>
              <a:gd name="T6" fmla="*/ 207 w 4195"/>
              <a:gd name="T7" fmla="*/ 313 h 2694"/>
              <a:gd name="T8" fmla="*/ 376 w 4195"/>
              <a:gd name="T9" fmla="*/ 0 h 2694"/>
              <a:gd name="T10" fmla="*/ 846 w 4195"/>
              <a:gd name="T11" fmla="*/ 137 h 2694"/>
              <a:gd name="T12" fmla="*/ 1558 w 4195"/>
              <a:gd name="T13" fmla="*/ 249 h 2694"/>
              <a:gd name="T14" fmla="*/ 2110 w 4195"/>
              <a:gd name="T15" fmla="*/ 284 h 2694"/>
              <a:gd name="T16" fmla="*/ 2605 w 4195"/>
              <a:gd name="T17" fmla="*/ 370 h 2694"/>
              <a:gd name="T18" fmla="*/ 2496 w 4195"/>
              <a:gd name="T19" fmla="*/ 488 h 2694"/>
              <a:gd name="T20" fmla="*/ 2835 w 4195"/>
              <a:gd name="T21" fmla="*/ 482 h 2694"/>
              <a:gd name="T22" fmla="*/ 2864 w 4195"/>
              <a:gd name="T23" fmla="*/ 562 h 2694"/>
              <a:gd name="T24" fmla="*/ 2825 w 4195"/>
              <a:gd name="T25" fmla="*/ 1018 h 2694"/>
              <a:gd name="T26" fmla="*/ 2918 w 4195"/>
              <a:gd name="T27" fmla="*/ 613 h 2694"/>
              <a:gd name="T28" fmla="*/ 3116 w 4195"/>
              <a:gd name="T29" fmla="*/ 983 h 2694"/>
              <a:gd name="T30" fmla="*/ 3384 w 4195"/>
              <a:gd name="T31" fmla="*/ 785 h 2694"/>
              <a:gd name="T32" fmla="*/ 3908 w 4195"/>
              <a:gd name="T33" fmla="*/ 415 h 2694"/>
              <a:gd name="T34" fmla="*/ 4192 w 4195"/>
              <a:gd name="T35" fmla="*/ 374 h 2694"/>
              <a:gd name="T36" fmla="*/ 4026 w 4195"/>
              <a:gd name="T37" fmla="*/ 549 h 2694"/>
              <a:gd name="T38" fmla="*/ 4019 w 4195"/>
              <a:gd name="T39" fmla="*/ 753 h 2694"/>
              <a:gd name="T40" fmla="*/ 3904 w 4195"/>
              <a:gd name="T41" fmla="*/ 859 h 2694"/>
              <a:gd name="T42" fmla="*/ 3917 w 4195"/>
              <a:gd name="T43" fmla="*/ 894 h 2694"/>
              <a:gd name="T44" fmla="*/ 3825 w 4195"/>
              <a:gd name="T45" fmla="*/ 1009 h 2694"/>
              <a:gd name="T46" fmla="*/ 3783 w 4195"/>
              <a:gd name="T47" fmla="*/ 1168 h 2694"/>
              <a:gd name="T48" fmla="*/ 3700 w 4195"/>
              <a:gd name="T49" fmla="*/ 1223 h 2694"/>
              <a:gd name="T50" fmla="*/ 3691 w 4195"/>
              <a:gd name="T51" fmla="*/ 1105 h 2694"/>
              <a:gd name="T52" fmla="*/ 3652 w 4195"/>
              <a:gd name="T53" fmla="*/ 1287 h 2694"/>
              <a:gd name="T54" fmla="*/ 3710 w 4195"/>
              <a:gd name="T55" fmla="*/ 1363 h 2694"/>
              <a:gd name="T56" fmla="*/ 3780 w 4195"/>
              <a:gd name="T57" fmla="*/ 1443 h 2694"/>
              <a:gd name="T58" fmla="*/ 3802 w 4195"/>
              <a:gd name="T59" fmla="*/ 1504 h 2694"/>
              <a:gd name="T60" fmla="*/ 3716 w 4195"/>
              <a:gd name="T61" fmla="*/ 1606 h 2694"/>
              <a:gd name="T62" fmla="*/ 3556 w 4195"/>
              <a:gd name="T63" fmla="*/ 1832 h 2694"/>
              <a:gd name="T64" fmla="*/ 3438 w 4195"/>
              <a:gd name="T65" fmla="*/ 1973 h 2694"/>
              <a:gd name="T66" fmla="*/ 3435 w 4195"/>
              <a:gd name="T67" fmla="*/ 2120 h 2694"/>
              <a:gd name="T68" fmla="*/ 3534 w 4195"/>
              <a:gd name="T69" fmla="*/ 2292 h 2694"/>
              <a:gd name="T70" fmla="*/ 3592 w 4195"/>
              <a:gd name="T71" fmla="*/ 2669 h 2694"/>
              <a:gd name="T72" fmla="*/ 3464 w 4195"/>
              <a:gd name="T73" fmla="*/ 2579 h 2694"/>
              <a:gd name="T74" fmla="*/ 3352 w 4195"/>
              <a:gd name="T75" fmla="*/ 2330 h 2694"/>
              <a:gd name="T76" fmla="*/ 3295 w 4195"/>
              <a:gd name="T77" fmla="*/ 2267 h 2694"/>
              <a:gd name="T78" fmla="*/ 3154 w 4195"/>
              <a:gd name="T79" fmla="*/ 2235 h 2694"/>
              <a:gd name="T80" fmla="*/ 2959 w 4195"/>
              <a:gd name="T81" fmla="*/ 2193 h 2694"/>
              <a:gd name="T82" fmla="*/ 2899 w 4195"/>
              <a:gd name="T83" fmla="*/ 2222 h 2694"/>
              <a:gd name="T84" fmla="*/ 2851 w 4195"/>
              <a:gd name="T85" fmla="*/ 2212 h 2694"/>
              <a:gd name="T86" fmla="*/ 2678 w 4195"/>
              <a:gd name="T87" fmla="*/ 2225 h 2694"/>
              <a:gd name="T88" fmla="*/ 2729 w 4195"/>
              <a:gd name="T89" fmla="*/ 2244 h 2694"/>
              <a:gd name="T90" fmla="*/ 2771 w 4195"/>
              <a:gd name="T91" fmla="*/ 2251 h 2694"/>
              <a:gd name="T92" fmla="*/ 2761 w 4195"/>
              <a:gd name="T93" fmla="*/ 2324 h 2694"/>
              <a:gd name="T94" fmla="*/ 2691 w 4195"/>
              <a:gd name="T95" fmla="*/ 2340 h 2694"/>
              <a:gd name="T96" fmla="*/ 2544 w 4195"/>
              <a:gd name="T97" fmla="*/ 2298 h 2694"/>
              <a:gd name="T98" fmla="*/ 2266 w 4195"/>
              <a:gd name="T99" fmla="*/ 2350 h 2694"/>
              <a:gd name="T100" fmla="*/ 2209 w 4195"/>
              <a:gd name="T101" fmla="*/ 2397 h 2694"/>
              <a:gd name="T102" fmla="*/ 2116 w 4195"/>
              <a:gd name="T103" fmla="*/ 2439 h 2694"/>
              <a:gd name="T104" fmla="*/ 2030 w 4195"/>
              <a:gd name="T105" fmla="*/ 2595 h 2694"/>
              <a:gd name="T106" fmla="*/ 1963 w 4195"/>
              <a:gd name="T107" fmla="*/ 2672 h 2694"/>
              <a:gd name="T108" fmla="*/ 1807 w 4195"/>
              <a:gd name="T109" fmla="*/ 2503 h 2694"/>
              <a:gd name="T110" fmla="*/ 1708 w 4195"/>
              <a:gd name="T111" fmla="*/ 2324 h 2694"/>
              <a:gd name="T112" fmla="*/ 1558 w 4195"/>
              <a:gd name="T113" fmla="*/ 2308 h 2694"/>
              <a:gd name="T114" fmla="*/ 1459 w 4195"/>
              <a:gd name="T115" fmla="*/ 2324 h 2694"/>
              <a:gd name="T116" fmla="*/ 1369 w 4195"/>
              <a:gd name="T117" fmla="*/ 2180 h 2694"/>
              <a:gd name="T118" fmla="*/ 1264 w 4195"/>
              <a:gd name="T119" fmla="*/ 2046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95" h="2694">
                <a:moveTo>
                  <a:pt x="1248" y="2034"/>
                </a:moveTo>
                <a:lnTo>
                  <a:pt x="1104" y="2014"/>
                </a:lnTo>
                <a:lnTo>
                  <a:pt x="1095" y="2062"/>
                </a:lnTo>
                <a:lnTo>
                  <a:pt x="842" y="2018"/>
                </a:lnTo>
                <a:lnTo>
                  <a:pt x="555" y="1855"/>
                </a:lnTo>
                <a:lnTo>
                  <a:pt x="549" y="1820"/>
                </a:lnTo>
                <a:lnTo>
                  <a:pt x="348" y="1788"/>
                </a:lnTo>
                <a:lnTo>
                  <a:pt x="348" y="1724"/>
                </a:lnTo>
                <a:lnTo>
                  <a:pt x="325" y="1686"/>
                </a:lnTo>
                <a:lnTo>
                  <a:pt x="290" y="1647"/>
                </a:lnTo>
                <a:lnTo>
                  <a:pt x="268" y="1596"/>
                </a:lnTo>
                <a:lnTo>
                  <a:pt x="223" y="1596"/>
                </a:lnTo>
                <a:lnTo>
                  <a:pt x="207" y="1545"/>
                </a:lnTo>
                <a:lnTo>
                  <a:pt x="162" y="1523"/>
                </a:lnTo>
                <a:lnTo>
                  <a:pt x="127" y="1523"/>
                </a:lnTo>
                <a:lnTo>
                  <a:pt x="127" y="1494"/>
                </a:lnTo>
                <a:lnTo>
                  <a:pt x="127" y="1481"/>
                </a:lnTo>
                <a:lnTo>
                  <a:pt x="124" y="1449"/>
                </a:lnTo>
                <a:lnTo>
                  <a:pt x="114" y="1408"/>
                </a:lnTo>
                <a:lnTo>
                  <a:pt x="95" y="1376"/>
                </a:lnTo>
                <a:lnTo>
                  <a:pt x="76" y="1347"/>
                </a:lnTo>
                <a:lnTo>
                  <a:pt x="67" y="1315"/>
                </a:lnTo>
                <a:lnTo>
                  <a:pt x="60" y="1296"/>
                </a:lnTo>
                <a:lnTo>
                  <a:pt x="60" y="1287"/>
                </a:lnTo>
                <a:lnTo>
                  <a:pt x="89" y="1242"/>
                </a:lnTo>
                <a:lnTo>
                  <a:pt x="51" y="1219"/>
                </a:lnTo>
                <a:lnTo>
                  <a:pt x="51" y="1152"/>
                </a:lnTo>
                <a:lnTo>
                  <a:pt x="83" y="1146"/>
                </a:lnTo>
                <a:lnTo>
                  <a:pt x="95" y="1095"/>
                </a:lnTo>
                <a:lnTo>
                  <a:pt x="60" y="1117"/>
                </a:lnTo>
                <a:lnTo>
                  <a:pt x="31" y="1111"/>
                </a:lnTo>
                <a:lnTo>
                  <a:pt x="44" y="1066"/>
                </a:lnTo>
                <a:lnTo>
                  <a:pt x="0" y="961"/>
                </a:lnTo>
                <a:lnTo>
                  <a:pt x="31" y="903"/>
                </a:lnTo>
                <a:lnTo>
                  <a:pt x="0" y="849"/>
                </a:lnTo>
                <a:lnTo>
                  <a:pt x="9" y="820"/>
                </a:lnTo>
                <a:lnTo>
                  <a:pt x="51" y="747"/>
                </a:lnTo>
                <a:lnTo>
                  <a:pt x="44" y="629"/>
                </a:lnTo>
                <a:lnTo>
                  <a:pt x="67" y="623"/>
                </a:lnTo>
                <a:lnTo>
                  <a:pt x="60" y="584"/>
                </a:lnTo>
                <a:lnTo>
                  <a:pt x="67" y="578"/>
                </a:lnTo>
                <a:lnTo>
                  <a:pt x="86" y="555"/>
                </a:lnTo>
                <a:lnTo>
                  <a:pt x="108" y="527"/>
                </a:lnTo>
                <a:lnTo>
                  <a:pt x="127" y="495"/>
                </a:lnTo>
                <a:lnTo>
                  <a:pt x="150" y="447"/>
                </a:lnTo>
                <a:lnTo>
                  <a:pt x="175" y="386"/>
                </a:lnTo>
                <a:lnTo>
                  <a:pt x="197" y="335"/>
                </a:lnTo>
                <a:lnTo>
                  <a:pt x="207" y="313"/>
                </a:lnTo>
                <a:lnTo>
                  <a:pt x="213" y="201"/>
                </a:lnTo>
                <a:lnTo>
                  <a:pt x="236" y="179"/>
                </a:lnTo>
                <a:lnTo>
                  <a:pt x="213" y="150"/>
                </a:lnTo>
                <a:lnTo>
                  <a:pt x="223" y="128"/>
                </a:lnTo>
                <a:lnTo>
                  <a:pt x="223" y="22"/>
                </a:lnTo>
                <a:lnTo>
                  <a:pt x="303" y="73"/>
                </a:lnTo>
                <a:lnTo>
                  <a:pt x="341" y="89"/>
                </a:lnTo>
                <a:lnTo>
                  <a:pt x="332" y="150"/>
                </a:lnTo>
                <a:lnTo>
                  <a:pt x="303" y="192"/>
                </a:lnTo>
                <a:lnTo>
                  <a:pt x="364" y="156"/>
                </a:lnTo>
                <a:lnTo>
                  <a:pt x="376" y="128"/>
                </a:lnTo>
                <a:lnTo>
                  <a:pt x="376" y="0"/>
                </a:lnTo>
                <a:lnTo>
                  <a:pt x="379" y="0"/>
                </a:lnTo>
                <a:lnTo>
                  <a:pt x="392" y="6"/>
                </a:lnTo>
                <a:lnTo>
                  <a:pt x="411" y="13"/>
                </a:lnTo>
                <a:lnTo>
                  <a:pt x="437" y="22"/>
                </a:lnTo>
                <a:lnTo>
                  <a:pt x="469" y="32"/>
                </a:lnTo>
                <a:lnTo>
                  <a:pt x="507" y="45"/>
                </a:lnTo>
                <a:lnTo>
                  <a:pt x="552" y="61"/>
                </a:lnTo>
                <a:lnTo>
                  <a:pt x="600" y="73"/>
                </a:lnTo>
                <a:lnTo>
                  <a:pt x="654" y="89"/>
                </a:lnTo>
                <a:lnTo>
                  <a:pt x="715" y="105"/>
                </a:lnTo>
                <a:lnTo>
                  <a:pt x="779" y="121"/>
                </a:lnTo>
                <a:lnTo>
                  <a:pt x="846" y="137"/>
                </a:lnTo>
                <a:lnTo>
                  <a:pt x="916" y="153"/>
                </a:lnTo>
                <a:lnTo>
                  <a:pt x="989" y="166"/>
                </a:lnTo>
                <a:lnTo>
                  <a:pt x="1066" y="179"/>
                </a:lnTo>
                <a:lnTo>
                  <a:pt x="1146" y="192"/>
                </a:lnTo>
                <a:lnTo>
                  <a:pt x="1222" y="201"/>
                </a:lnTo>
                <a:lnTo>
                  <a:pt x="1289" y="211"/>
                </a:lnTo>
                <a:lnTo>
                  <a:pt x="1347" y="220"/>
                </a:lnTo>
                <a:lnTo>
                  <a:pt x="1398" y="227"/>
                </a:lnTo>
                <a:lnTo>
                  <a:pt x="1446" y="233"/>
                </a:lnTo>
                <a:lnTo>
                  <a:pt x="1487" y="239"/>
                </a:lnTo>
                <a:lnTo>
                  <a:pt x="1523" y="246"/>
                </a:lnTo>
                <a:lnTo>
                  <a:pt x="1558" y="249"/>
                </a:lnTo>
                <a:lnTo>
                  <a:pt x="1590" y="252"/>
                </a:lnTo>
                <a:lnTo>
                  <a:pt x="1618" y="259"/>
                </a:lnTo>
                <a:lnTo>
                  <a:pt x="1650" y="262"/>
                </a:lnTo>
                <a:lnTo>
                  <a:pt x="1679" y="262"/>
                </a:lnTo>
                <a:lnTo>
                  <a:pt x="1711" y="265"/>
                </a:lnTo>
                <a:lnTo>
                  <a:pt x="1746" y="268"/>
                </a:lnTo>
                <a:lnTo>
                  <a:pt x="1784" y="271"/>
                </a:lnTo>
                <a:lnTo>
                  <a:pt x="1826" y="275"/>
                </a:lnTo>
                <a:lnTo>
                  <a:pt x="1909" y="281"/>
                </a:lnTo>
                <a:lnTo>
                  <a:pt x="1986" y="281"/>
                </a:lnTo>
                <a:lnTo>
                  <a:pt x="2053" y="284"/>
                </a:lnTo>
                <a:lnTo>
                  <a:pt x="2110" y="284"/>
                </a:lnTo>
                <a:lnTo>
                  <a:pt x="2155" y="284"/>
                </a:lnTo>
                <a:lnTo>
                  <a:pt x="2187" y="281"/>
                </a:lnTo>
                <a:lnTo>
                  <a:pt x="2209" y="281"/>
                </a:lnTo>
                <a:lnTo>
                  <a:pt x="2215" y="281"/>
                </a:lnTo>
                <a:lnTo>
                  <a:pt x="2215" y="259"/>
                </a:lnTo>
                <a:lnTo>
                  <a:pt x="2251" y="268"/>
                </a:lnTo>
                <a:lnTo>
                  <a:pt x="2251" y="313"/>
                </a:lnTo>
                <a:lnTo>
                  <a:pt x="2318" y="326"/>
                </a:lnTo>
                <a:lnTo>
                  <a:pt x="2356" y="319"/>
                </a:lnTo>
                <a:lnTo>
                  <a:pt x="2442" y="348"/>
                </a:lnTo>
                <a:lnTo>
                  <a:pt x="2480" y="364"/>
                </a:lnTo>
                <a:lnTo>
                  <a:pt x="2605" y="370"/>
                </a:lnTo>
                <a:lnTo>
                  <a:pt x="2541" y="409"/>
                </a:lnTo>
                <a:lnTo>
                  <a:pt x="2538" y="412"/>
                </a:lnTo>
                <a:lnTo>
                  <a:pt x="2528" y="418"/>
                </a:lnTo>
                <a:lnTo>
                  <a:pt x="2516" y="431"/>
                </a:lnTo>
                <a:lnTo>
                  <a:pt x="2496" y="444"/>
                </a:lnTo>
                <a:lnTo>
                  <a:pt x="2480" y="460"/>
                </a:lnTo>
                <a:lnTo>
                  <a:pt x="2464" y="476"/>
                </a:lnTo>
                <a:lnTo>
                  <a:pt x="2452" y="492"/>
                </a:lnTo>
                <a:lnTo>
                  <a:pt x="2442" y="504"/>
                </a:lnTo>
                <a:lnTo>
                  <a:pt x="2448" y="514"/>
                </a:lnTo>
                <a:lnTo>
                  <a:pt x="2471" y="504"/>
                </a:lnTo>
                <a:lnTo>
                  <a:pt x="2496" y="488"/>
                </a:lnTo>
                <a:lnTo>
                  <a:pt x="2509" y="482"/>
                </a:lnTo>
                <a:lnTo>
                  <a:pt x="2525" y="517"/>
                </a:lnTo>
                <a:lnTo>
                  <a:pt x="2570" y="527"/>
                </a:lnTo>
                <a:lnTo>
                  <a:pt x="2599" y="495"/>
                </a:lnTo>
                <a:lnTo>
                  <a:pt x="2643" y="460"/>
                </a:lnTo>
                <a:lnTo>
                  <a:pt x="2659" y="431"/>
                </a:lnTo>
                <a:lnTo>
                  <a:pt x="2733" y="415"/>
                </a:lnTo>
                <a:lnTo>
                  <a:pt x="2694" y="460"/>
                </a:lnTo>
                <a:lnTo>
                  <a:pt x="2745" y="472"/>
                </a:lnTo>
                <a:lnTo>
                  <a:pt x="2755" y="495"/>
                </a:lnTo>
                <a:lnTo>
                  <a:pt x="2812" y="504"/>
                </a:lnTo>
                <a:lnTo>
                  <a:pt x="2835" y="482"/>
                </a:lnTo>
                <a:lnTo>
                  <a:pt x="2918" y="460"/>
                </a:lnTo>
                <a:lnTo>
                  <a:pt x="2924" y="488"/>
                </a:lnTo>
                <a:lnTo>
                  <a:pt x="2991" y="488"/>
                </a:lnTo>
                <a:lnTo>
                  <a:pt x="3020" y="549"/>
                </a:lnTo>
                <a:lnTo>
                  <a:pt x="3010" y="546"/>
                </a:lnTo>
                <a:lnTo>
                  <a:pt x="2991" y="543"/>
                </a:lnTo>
                <a:lnTo>
                  <a:pt x="2969" y="543"/>
                </a:lnTo>
                <a:lnTo>
                  <a:pt x="2947" y="549"/>
                </a:lnTo>
                <a:lnTo>
                  <a:pt x="2924" y="555"/>
                </a:lnTo>
                <a:lnTo>
                  <a:pt x="2895" y="559"/>
                </a:lnTo>
                <a:lnTo>
                  <a:pt x="2873" y="562"/>
                </a:lnTo>
                <a:lnTo>
                  <a:pt x="2864" y="562"/>
                </a:lnTo>
                <a:lnTo>
                  <a:pt x="2828" y="600"/>
                </a:lnTo>
                <a:lnTo>
                  <a:pt x="2790" y="635"/>
                </a:lnTo>
                <a:lnTo>
                  <a:pt x="2806" y="658"/>
                </a:lnTo>
                <a:lnTo>
                  <a:pt x="2800" y="680"/>
                </a:lnTo>
                <a:lnTo>
                  <a:pt x="2781" y="734"/>
                </a:lnTo>
                <a:lnTo>
                  <a:pt x="2765" y="804"/>
                </a:lnTo>
                <a:lnTo>
                  <a:pt x="2761" y="872"/>
                </a:lnTo>
                <a:lnTo>
                  <a:pt x="2768" y="929"/>
                </a:lnTo>
                <a:lnTo>
                  <a:pt x="2781" y="974"/>
                </a:lnTo>
                <a:lnTo>
                  <a:pt x="2793" y="1006"/>
                </a:lnTo>
                <a:lnTo>
                  <a:pt x="2806" y="1022"/>
                </a:lnTo>
                <a:lnTo>
                  <a:pt x="2825" y="1018"/>
                </a:lnTo>
                <a:lnTo>
                  <a:pt x="2851" y="996"/>
                </a:lnTo>
                <a:lnTo>
                  <a:pt x="2873" y="958"/>
                </a:lnTo>
                <a:lnTo>
                  <a:pt x="2880" y="903"/>
                </a:lnTo>
                <a:lnTo>
                  <a:pt x="2873" y="852"/>
                </a:lnTo>
                <a:lnTo>
                  <a:pt x="2864" y="827"/>
                </a:lnTo>
                <a:lnTo>
                  <a:pt x="2857" y="804"/>
                </a:lnTo>
                <a:lnTo>
                  <a:pt x="2857" y="776"/>
                </a:lnTo>
                <a:lnTo>
                  <a:pt x="2864" y="737"/>
                </a:lnTo>
                <a:lnTo>
                  <a:pt x="2867" y="706"/>
                </a:lnTo>
                <a:lnTo>
                  <a:pt x="2873" y="683"/>
                </a:lnTo>
                <a:lnTo>
                  <a:pt x="2873" y="674"/>
                </a:lnTo>
                <a:lnTo>
                  <a:pt x="2918" y="613"/>
                </a:lnTo>
                <a:lnTo>
                  <a:pt x="2924" y="584"/>
                </a:lnTo>
                <a:lnTo>
                  <a:pt x="2963" y="571"/>
                </a:lnTo>
                <a:lnTo>
                  <a:pt x="3026" y="607"/>
                </a:lnTo>
                <a:lnTo>
                  <a:pt x="3071" y="613"/>
                </a:lnTo>
                <a:lnTo>
                  <a:pt x="3081" y="696"/>
                </a:lnTo>
                <a:lnTo>
                  <a:pt x="3042" y="776"/>
                </a:lnTo>
                <a:lnTo>
                  <a:pt x="3071" y="769"/>
                </a:lnTo>
                <a:lnTo>
                  <a:pt x="3081" y="747"/>
                </a:lnTo>
                <a:lnTo>
                  <a:pt x="3116" y="731"/>
                </a:lnTo>
                <a:lnTo>
                  <a:pt x="3160" y="872"/>
                </a:lnTo>
                <a:lnTo>
                  <a:pt x="3138" y="887"/>
                </a:lnTo>
                <a:lnTo>
                  <a:pt x="3116" y="983"/>
                </a:lnTo>
                <a:lnTo>
                  <a:pt x="3199" y="990"/>
                </a:lnTo>
                <a:lnTo>
                  <a:pt x="3208" y="983"/>
                </a:lnTo>
                <a:lnTo>
                  <a:pt x="3231" y="967"/>
                </a:lnTo>
                <a:lnTo>
                  <a:pt x="3263" y="945"/>
                </a:lnTo>
                <a:lnTo>
                  <a:pt x="3301" y="919"/>
                </a:lnTo>
                <a:lnTo>
                  <a:pt x="3339" y="891"/>
                </a:lnTo>
                <a:lnTo>
                  <a:pt x="3371" y="862"/>
                </a:lnTo>
                <a:lnTo>
                  <a:pt x="3394" y="840"/>
                </a:lnTo>
                <a:lnTo>
                  <a:pt x="3403" y="820"/>
                </a:lnTo>
                <a:lnTo>
                  <a:pt x="3400" y="801"/>
                </a:lnTo>
                <a:lnTo>
                  <a:pt x="3394" y="789"/>
                </a:lnTo>
                <a:lnTo>
                  <a:pt x="3384" y="785"/>
                </a:lnTo>
                <a:lnTo>
                  <a:pt x="3381" y="785"/>
                </a:lnTo>
                <a:lnTo>
                  <a:pt x="3397" y="763"/>
                </a:lnTo>
                <a:lnTo>
                  <a:pt x="3470" y="731"/>
                </a:lnTo>
                <a:lnTo>
                  <a:pt x="3486" y="753"/>
                </a:lnTo>
                <a:lnTo>
                  <a:pt x="3576" y="696"/>
                </a:lnTo>
                <a:lnTo>
                  <a:pt x="3576" y="651"/>
                </a:lnTo>
                <a:lnTo>
                  <a:pt x="3553" y="651"/>
                </a:lnTo>
                <a:lnTo>
                  <a:pt x="3588" y="607"/>
                </a:lnTo>
                <a:lnTo>
                  <a:pt x="3639" y="533"/>
                </a:lnTo>
                <a:lnTo>
                  <a:pt x="3869" y="450"/>
                </a:lnTo>
                <a:lnTo>
                  <a:pt x="3869" y="421"/>
                </a:lnTo>
                <a:lnTo>
                  <a:pt x="3908" y="415"/>
                </a:lnTo>
                <a:lnTo>
                  <a:pt x="3930" y="348"/>
                </a:lnTo>
                <a:lnTo>
                  <a:pt x="3930" y="268"/>
                </a:lnTo>
                <a:lnTo>
                  <a:pt x="3959" y="163"/>
                </a:lnTo>
                <a:lnTo>
                  <a:pt x="3997" y="185"/>
                </a:lnTo>
                <a:lnTo>
                  <a:pt x="4048" y="156"/>
                </a:lnTo>
                <a:lnTo>
                  <a:pt x="4083" y="201"/>
                </a:lnTo>
                <a:lnTo>
                  <a:pt x="4122" y="313"/>
                </a:lnTo>
                <a:lnTo>
                  <a:pt x="4144" y="319"/>
                </a:lnTo>
                <a:lnTo>
                  <a:pt x="4150" y="348"/>
                </a:lnTo>
                <a:lnTo>
                  <a:pt x="4189" y="354"/>
                </a:lnTo>
                <a:lnTo>
                  <a:pt x="4189" y="361"/>
                </a:lnTo>
                <a:lnTo>
                  <a:pt x="4192" y="374"/>
                </a:lnTo>
                <a:lnTo>
                  <a:pt x="4195" y="389"/>
                </a:lnTo>
                <a:lnTo>
                  <a:pt x="4195" y="409"/>
                </a:lnTo>
                <a:lnTo>
                  <a:pt x="4192" y="418"/>
                </a:lnTo>
                <a:lnTo>
                  <a:pt x="4185" y="421"/>
                </a:lnTo>
                <a:lnTo>
                  <a:pt x="4176" y="418"/>
                </a:lnTo>
                <a:lnTo>
                  <a:pt x="4173" y="415"/>
                </a:lnTo>
                <a:lnTo>
                  <a:pt x="4144" y="466"/>
                </a:lnTo>
                <a:lnTo>
                  <a:pt x="4122" y="450"/>
                </a:lnTo>
                <a:lnTo>
                  <a:pt x="4077" y="472"/>
                </a:lnTo>
                <a:lnTo>
                  <a:pt x="4070" y="527"/>
                </a:lnTo>
                <a:lnTo>
                  <a:pt x="4055" y="549"/>
                </a:lnTo>
                <a:lnTo>
                  <a:pt x="4026" y="549"/>
                </a:lnTo>
                <a:lnTo>
                  <a:pt x="4010" y="578"/>
                </a:lnTo>
                <a:lnTo>
                  <a:pt x="4007" y="584"/>
                </a:lnTo>
                <a:lnTo>
                  <a:pt x="3997" y="594"/>
                </a:lnTo>
                <a:lnTo>
                  <a:pt x="3984" y="613"/>
                </a:lnTo>
                <a:lnTo>
                  <a:pt x="3981" y="629"/>
                </a:lnTo>
                <a:lnTo>
                  <a:pt x="3984" y="645"/>
                </a:lnTo>
                <a:lnTo>
                  <a:pt x="3994" y="664"/>
                </a:lnTo>
                <a:lnTo>
                  <a:pt x="4000" y="674"/>
                </a:lnTo>
                <a:lnTo>
                  <a:pt x="4003" y="680"/>
                </a:lnTo>
                <a:lnTo>
                  <a:pt x="3987" y="725"/>
                </a:lnTo>
                <a:lnTo>
                  <a:pt x="4019" y="725"/>
                </a:lnTo>
                <a:lnTo>
                  <a:pt x="4019" y="753"/>
                </a:lnTo>
                <a:lnTo>
                  <a:pt x="4032" y="750"/>
                </a:lnTo>
                <a:lnTo>
                  <a:pt x="4051" y="766"/>
                </a:lnTo>
                <a:lnTo>
                  <a:pt x="4070" y="757"/>
                </a:lnTo>
                <a:lnTo>
                  <a:pt x="4074" y="734"/>
                </a:lnTo>
                <a:lnTo>
                  <a:pt x="4055" y="721"/>
                </a:lnTo>
                <a:lnTo>
                  <a:pt x="4080" y="725"/>
                </a:lnTo>
                <a:lnTo>
                  <a:pt x="4090" y="747"/>
                </a:lnTo>
                <a:lnTo>
                  <a:pt x="4077" y="769"/>
                </a:lnTo>
                <a:lnTo>
                  <a:pt x="4045" y="795"/>
                </a:lnTo>
                <a:lnTo>
                  <a:pt x="4029" y="782"/>
                </a:lnTo>
                <a:lnTo>
                  <a:pt x="3994" y="824"/>
                </a:lnTo>
                <a:lnTo>
                  <a:pt x="3904" y="859"/>
                </a:lnTo>
                <a:lnTo>
                  <a:pt x="3863" y="884"/>
                </a:lnTo>
                <a:lnTo>
                  <a:pt x="3841" y="913"/>
                </a:lnTo>
                <a:lnTo>
                  <a:pt x="3847" y="910"/>
                </a:lnTo>
                <a:lnTo>
                  <a:pt x="3860" y="900"/>
                </a:lnTo>
                <a:lnTo>
                  <a:pt x="3879" y="887"/>
                </a:lnTo>
                <a:lnTo>
                  <a:pt x="3901" y="878"/>
                </a:lnTo>
                <a:lnTo>
                  <a:pt x="3920" y="875"/>
                </a:lnTo>
                <a:lnTo>
                  <a:pt x="3936" y="868"/>
                </a:lnTo>
                <a:lnTo>
                  <a:pt x="3949" y="865"/>
                </a:lnTo>
                <a:lnTo>
                  <a:pt x="3952" y="865"/>
                </a:lnTo>
                <a:lnTo>
                  <a:pt x="3940" y="884"/>
                </a:lnTo>
                <a:lnTo>
                  <a:pt x="3917" y="894"/>
                </a:lnTo>
                <a:lnTo>
                  <a:pt x="3908" y="900"/>
                </a:lnTo>
                <a:lnTo>
                  <a:pt x="3888" y="913"/>
                </a:lnTo>
                <a:lnTo>
                  <a:pt x="3866" y="929"/>
                </a:lnTo>
                <a:lnTo>
                  <a:pt x="3857" y="935"/>
                </a:lnTo>
                <a:lnTo>
                  <a:pt x="3853" y="939"/>
                </a:lnTo>
                <a:lnTo>
                  <a:pt x="3844" y="942"/>
                </a:lnTo>
                <a:lnTo>
                  <a:pt x="3831" y="948"/>
                </a:lnTo>
                <a:lnTo>
                  <a:pt x="3828" y="948"/>
                </a:lnTo>
                <a:lnTo>
                  <a:pt x="3809" y="942"/>
                </a:lnTo>
                <a:lnTo>
                  <a:pt x="3802" y="964"/>
                </a:lnTo>
                <a:lnTo>
                  <a:pt x="3818" y="967"/>
                </a:lnTo>
                <a:lnTo>
                  <a:pt x="3825" y="1009"/>
                </a:lnTo>
                <a:lnTo>
                  <a:pt x="3818" y="1022"/>
                </a:lnTo>
                <a:lnTo>
                  <a:pt x="3815" y="1085"/>
                </a:lnTo>
                <a:lnTo>
                  <a:pt x="3802" y="1111"/>
                </a:lnTo>
                <a:lnTo>
                  <a:pt x="3802" y="1130"/>
                </a:lnTo>
                <a:lnTo>
                  <a:pt x="3790" y="1156"/>
                </a:lnTo>
                <a:lnTo>
                  <a:pt x="3780" y="1127"/>
                </a:lnTo>
                <a:lnTo>
                  <a:pt x="3764" y="1127"/>
                </a:lnTo>
                <a:lnTo>
                  <a:pt x="3738" y="1105"/>
                </a:lnTo>
                <a:lnTo>
                  <a:pt x="3754" y="1143"/>
                </a:lnTo>
                <a:lnTo>
                  <a:pt x="3764" y="1152"/>
                </a:lnTo>
                <a:lnTo>
                  <a:pt x="3777" y="1172"/>
                </a:lnTo>
                <a:lnTo>
                  <a:pt x="3783" y="1168"/>
                </a:lnTo>
                <a:lnTo>
                  <a:pt x="3786" y="1204"/>
                </a:lnTo>
                <a:lnTo>
                  <a:pt x="3777" y="1242"/>
                </a:lnTo>
                <a:lnTo>
                  <a:pt x="3770" y="1290"/>
                </a:lnTo>
                <a:lnTo>
                  <a:pt x="3761" y="1302"/>
                </a:lnTo>
                <a:lnTo>
                  <a:pt x="3761" y="1322"/>
                </a:lnTo>
                <a:lnTo>
                  <a:pt x="3754" y="1338"/>
                </a:lnTo>
                <a:lnTo>
                  <a:pt x="3758" y="1357"/>
                </a:lnTo>
                <a:lnTo>
                  <a:pt x="3738" y="1334"/>
                </a:lnTo>
                <a:lnTo>
                  <a:pt x="3754" y="1267"/>
                </a:lnTo>
                <a:lnTo>
                  <a:pt x="3735" y="1248"/>
                </a:lnTo>
                <a:lnTo>
                  <a:pt x="3716" y="1232"/>
                </a:lnTo>
                <a:lnTo>
                  <a:pt x="3700" y="1223"/>
                </a:lnTo>
                <a:lnTo>
                  <a:pt x="3684" y="1191"/>
                </a:lnTo>
                <a:lnTo>
                  <a:pt x="3697" y="1181"/>
                </a:lnTo>
                <a:lnTo>
                  <a:pt x="3697" y="1165"/>
                </a:lnTo>
                <a:lnTo>
                  <a:pt x="3687" y="1156"/>
                </a:lnTo>
                <a:lnTo>
                  <a:pt x="3687" y="1149"/>
                </a:lnTo>
                <a:lnTo>
                  <a:pt x="3687" y="1140"/>
                </a:lnTo>
                <a:lnTo>
                  <a:pt x="3691" y="1127"/>
                </a:lnTo>
                <a:lnTo>
                  <a:pt x="3697" y="1117"/>
                </a:lnTo>
                <a:lnTo>
                  <a:pt x="3700" y="1111"/>
                </a:lnTo>
                <a:lnTo>
                  <a:pt x="3700" y="1108"/>
                </a:lnTo>
                <a:lnTo>
                  <a:pt x="3694" y="1105"/>
                </a:lnTo>
                <a:lnTo>
                  <a:pt x="3691" y="1105"/>
                </a:lnTo>
                <a:lnTo>
                  <a:pt x="3671" y="1136"/>
                </a:lnTo>
                <a:lnTo>
                  <a:pt x="3671" y="1143"/>
                </a:lnTo>
                <a:lnTo>
                  <a:pt x="3668" y="1162"/>
                </a:lnTo>
                <a:lnTo>
                  <a:pt x="3668" y="1184"/>
                </a:lnTo>
                <a:lnTo>
                  <a:pt x="3675" y="1207"/>
                </a:lnTo>
                <a:lnTo>
                  <a:pt x="3681" y="1226"/>
                </a:lnTo>
                <a:lnTo>
                  <a:pt x="3691" y="1245"/>
                </a:lnTo>
                <a:lnTo>
                  <a:pt x="3694" y="1258"/>
                </a:lnTo>
                <a:lnTo>
                  <a:pt x="3697" y="1264"/>
                </a:lnTo>
                <a:lnTo>
                  <a:pt x="3675" y="1267"/>
                </a:lnTo>
                <a:lnTo>
                  <a:pt x="3646" y="1251"/>
                </a:lnTo>
                <a:lnTo>
                  <a:pt x="3652" y="1287"/>
                </a:lnTo>
                <a:lnTo>
                  <a:pt x="3662" y="1287"/>
                </a:lnTo>
                <a:lnTo>
                  <a:pt x="3681" y="1290"/>
                </a:lnTo>
                <a:lnTo>
                  <a:pt x="3703" y="1293"/>
                </a:lnTo>
                <a:lnTo>
                  <a:pt x="3713" y="1299"/>
                </a:lnTo>
                <a:lnTo>
                  <a:pt x="3716" y="1312"/>
                </a:lnTo>
                <a:lnTo>
                  <a:pt x="3719" y="1328"/>
                </a:lnTo>
                <a:lnTo>
                  <a:pt x="3722" y="1344"/>
                </a:lnTo>
                <a:lnTo>
                  <a:pt x="3722" y="1350"/>
                </a:lnTo>
                <a:lnTo>
                  <a:pt x="3684" y="1354"/>
                </a:lnTo>
                <a:lnTo>
                  <a:pt x="3687" y="1354"/>
                </a:lnTo>
                <a:lnTo>
                  <a:pt x="3697" y="1357"/>
                </a:lnTo>
                <a:lnTo>
                  <a:pt x="3710" y="1363"/>
                </a:lnTo>
                <a:lnTo>
                  <a:pt x="3716" y="1370"/>
                </a:lnTo>
                <a:lnTo>
                  <a:pt x="3719" y="1373"/>
                </a:lnTo>
                <a:lnTo>
                  <a:pt x="3726" y="1373"/>
                </a:lnTo>
                <a:lnTo>
                  <a:pt x="3732" y="1370"/>
                </a:lnTo>
                <a:lnTo>
                  <a:pt x="3738" y="1370"/>
                </a:lnTo>
                <a:lnTo>
                  <a:pt x="3748" y="1370"/>
                </a:lnTo>
                <a:lnTo>
                  <a:pt x="3758" y="1373"/>
                </a:lnTo>
                <a:lnTo>
                  <a:pt x="3764" y="1379"/>
                </a:lnTo>
                <a:lnTo>
                  <a:pt x="3767" y="1379"/>
                </a:lnTo>
                <a:lnTo>
                  <a:pt x="3774" y="1395"/>
                </a:lnTo>
                <a:lnTo>
                  <a:pt x="3761" y="1405"/>
                </a:lnTo>
                <a:lnTo>
                  <a:pt x="3780" y="1443"/>
                </a:lnTo>
                <a:lnTo>
                  <a:pt x="3754" y="1449"/>
                </a:lnTo>
                <a:lnTo>
                  <a:pt x="3722" y="1468"/>
                </a:lnTo>
                <a:lnTo>
                  <a:pt x="3761" y="1465"/>
                </a:lnTo>
                <a:lnTo>
                  <a:pt x="3774" y="1478"/>
                </a:lnTo>
                <a:lnTo>
                  <a:pt x="3780" y="1462"/>
                </a:lnTo>
                <a:lnTo>
                  <a:pt x="3783" y="1462"/>
                </a:lnTo>
                <a:lnTo>
                  <a:pt x="3790" y="1462"/>
                </a:lnTo>
                <a:lnTo>
                  <a:pt x="3796" y="1468"/>
                </a:lnTo>
                <a:lnTo>
                  <a:pt x="3802" y="1478"/>
                </a:lnTo>
                <a:lnTo>
                  <a:pt x="3805" y="1491"/>
                </a:lnTo>
                <a:lnTo>
                  <a:pt x="3805" y="1497"/>
                </a:lnTo>
                <a:lnTo>
                  <a:pt x="3802" y="1504"/>
                </a:lnTo>
                <a:lnTo>
                  <a:pt x="3802" y="1504"/>
                </a:lnTo>
                <a:lnTo>
                  <a:pt x="3793" y="1500"/>
                </a:lnTo>
                <a:lnTo>
                  <a:pt x="3783" y="1529"/>
                </a:lnTo>
                <a:lnTo>
                  <a:pt x="3729" y="1536"/>
                </a:lnTo>
                <a:lnTo>
                  <a:pt x="3745" y="1545"/>
                </a:lnTo>
                <a:lnTo>
                  <a:pt x="3745" y="1564"/>
                </a:lnTo>
                <a:lnTo>
                  <a:pt x="3735" y="1583"/>
                </a:lnTo>
                <a:lnTo>
                  <a:pt x="3754" y="1571"/>
                </a:lnTo>
                <a:lnTo>
                  <a:pt x="3777" y="1571"/>
                </a:lnTo>
                <a:lnTo>
                  <a:pt x="3764" y="1593"/>
                </a:lnTo>
                <a:lnTo>
                  <a:pt x="3745" y="1606"/>
                </a:lnTo>
                <a:lnTo>
                  <a:pt x="3716" y="1606"/>
                </a:lnTo>
                <a:lnTo>
                  <a:pt x="3662" y="1679"/>
                </a:lnTo>
                <a:lnTo>
                  <a:pt x="3655" y="1711"/>
                </a:lnTo>
                <a:lnTo>
                  <a:pt x="3649" y="1711"/>
                </a:lnTo>
                <a:lnTo>
                  <a:pt x="3639" y="1714"/>
                </a:lnTo>
                <a:lnTo>
                  <a:pt x="3620" y="1724"/>
                </a:lnTo>
                <a:lnTo>
                  <a:pt x="3601" y="1740"/>
                </a:lnTo>
                <a:lnTo>
                  <a:pt x="3585" y="1765"/>
                </a:lnTo>
                <a:lnTo>
                  <a:pt x="3576" y="1788"/>
                </a:lnTo>
                <a:lnTo>
                  <a:pt x="3569" y="1807"/>
                </a:lnTo>
                <a:lnTo>
                  <a:pt x="3569" y="1820"/>
                </a:lnTo>
                <a:lnTo>
                  <a:pt x="3566" y="1829"/>
                </a:lnTo>
                <a:lnTo>
                  <a:pt x="3556" y="1832"/>
                </a:lnTo>
                <a:lnTo>
                  <a:pt x="3547" y="1832"/>
                </a:lnTo>
                <a:lnTo>
                  <a:pt x="3544" y="1832"/>
                </a:lnTo>
                <a:lnTo>
                  <a:pt x="3537" y="1855"/>
                </a:lnTo>
                <a:lnTo>
                  <a:pt x="3528" y="1868"/>
                </a:lnTo>
                <a:lnTo>
                  <a:pt x="3486" y="1896"/>
                </a:lnTo>
                <a:lnTo>
                  <a:pt x="3483" y="1915"/>
                </a:lnTo>
                <a:lnTo>
                  <a:pt x="3457" y="1896"/>
                </a:lnTo>
                <a:lnTo>
                  <a:pt x="3448" y="1909"/>
                </a:lnTo>
                <a:lnTo>
                  <a:pt x="3451" y="1944"/>
                </a:lnTo>
                <a:lnTo>
                  <a:pt x="3432" y="1947"/>
                </a:lnTo>
                <a:lnTo>
                  <a:pt x="3441" y="1970"/>
                </a:lnTo>
                <a:lnTo>
                  <a:pt x="3438" y="1973"/>
                </a:lnTo>
                <a:lnTo>
                  <a:pt x="3435" y="1982"/>
                </a:lnTo>
                <a:lnTo>
                  <a:pt x="3429" y="1995"/>
                </a:lnTo>
                <a:lnTo>
                  <a:pt x="3429" y="2008"/>
                </a:lnTo>
                <a:lnTo>
                  <a:pt x="3429" y="2018"/>
                </a:lnTo>
                <a:lnTo>
                  <a:pt x="3426" y="2024"/>
                </a:lnTo>
                <a:lnTo>
                  <a:pt x="3422" y="2027"/>
                </a:lnTo>
                <a:lnTo>
                  <a:pt x="3422" y="2027"/>
                </a:lnTo>
                <a:lnTo>
                  <a:pt x="3422" y="2049"/>
                </a:lnTo>
                <a:lnTo>
                  <a:pt x="3419" y="2069"/>
                </a:lnTo>
                <a:lnTo>
                  <a:pt x="3419" y="2094"/>
                </a:lnTo>
                <a:lnTo>
                  <a:pt x="3426" y="2104"/>
                </a:lnTo>
                <a:lnTo>
                  <a:pt x="3435" y="2120"/>
                </a:lnTo>
                <a:lnTo>
                  <a:pt x="3429" y="2132"/>
                </a:lnTo>
                <a:lnTo>
                  <a:pt x="3429" y="2132"/>
                </a:lnTo>
                <a:lnTo>
                  <a:pt x="3435" y="2129"/>
                </a:lnTo>
                <a:lnTo>
                  <a:pt x="3438" y="2129"/>
                </a:lnTo>
                <a:lnTo>
                  <a:pt x="3441" y="2132"/>
                </a:lnTo>
                <a:lnTo>
                  <a:pt x="3448" y="2152"/>
                </a:lnTo>
                <a:lnTo>
                  <a:pt x="3464" y="2187"/>
                </a:lnTo>
                <a:lnTo>
                  <a:pt x="3477" y="2222"/>
                </a:lnTo>
                <a:lnTo>
                  <a:pt x="3486" y="2241"/>
                </a:lnTo>
                <a:lnTo>
                  <a:pt x="3499" y="2254"/>
                </a:lnTo>
                <a:lnTo>
                  <a:pt x="3518" y="2273"/>
                </a:lnTo>
                <a:lnTo>
                  <a:pt x="3534" y="2292"/>
                </a:lnTo>
                <a:lnTo>
                  <a:pt x="3540" y="2298"/>
                </a:lnTo>
                <a:lnTo>
                  <a:pt x="3534" y="2308"/>
                </a:lnTo>
                <a:lnTo>
                  <a:pt x="3515" y="2295"/>
                </a:lnTo>
                <a:lnTo>
                  <a:pt x="3620" y="2493"/>
                </a:lnTo>
                <a:lnTo>
                  <a:pt x="3623" y="2592"/>
                </a:lnTo>
                <a:lnTo>
                  <a:pt x="3614" y="2602"/>
                </a:lnTo>
                <a:lnTo>
                  <a:pt x="3614" y="2608"/>
                </a:lnTo>
                <a:lnTo>
                  <a:pt x="3617" y="2624"/>
                </a:lnTo>
                <a:lnTo>
                  <a:pt x="3620" y="2643"/>
                </a:lnTo>
                <a:lnTo>
                  <a:pt x="3617" y="2656"/>
                </a:lnTo>
                <a:lnTo>
                  <a:pt x="3608" y="2662"/>
                </a:lnTo>
                <a:lnTo>
                  <a:pt x="3592" y="2669"/>
                </a:lnTo>
                <a:lnTo>
                  <a:pt x="3576" y="2675"/>
                </a:lnTo>
                <a:lnTo>
                  <a:pt x="3569" y="2678"/>
                </a:lnTo>
                <a:lnTo>
                  <a:pt x="3537" y="2678"/>
                </a:lnTo>
                <a:lnTo>
                  <a:pt x="3534" y="2669"/>
                </a:lnTo>
                <a:lnTo>
                  <a:pt x="3531" y="2646"/>
                </a:lnTo>
                <a:lnTo>
                  <a:pt x="3521" y="2624"/>
                </a:lnTo>
                <a:lnTo>
                  <a:pt x="3509" y="2611"/>
                </a:lnTo>
                <a:lnTo>
                  <a:pt x="3496" y="2608"/>
                </a:lnTo>
                <a:lnTo>
                  <a:pt x="3489" y="2605"/>
                </a:lnTo>
                <a:lnTo>
                  <a:pt x="3486" y="2602"/>
                </a:lnTo>
                <a:lnTo>
                  <a:pt x="3486" y="2602"/>
                </a:lnTo>
                <a:lnTo>
                  <a:pt x="3464" y="2579"/>
                </a:lnTo>
                <a:lnTo>
                  <a:pt x="3464" y="2551"/>
                </a:lnTo>
                <a:lnTo>
                  <a:pt x="3432" y="2528"/>
                </a:lnTo>
                <a:lnTo>
                  <a:pt x="3429" y="2506"/>
                </a:lnTo>
                <a:lnTo>
                  <a:pt x="3422" y="2516"/>
                </a:lnTo>
                <a:lnTo>
                  <a:pt x="3381" y="2480"/>
                </a:lnTo>
                <a:lnTo>
                  <a:pt x="3378" y="2439"/>
                </a:lnTo>
                <a:lnTo>
                  <a:pt x="3381" y="2404"/>
                </a:lnTo>
                <a:lnTo>
                  <a:pt x="3365" y="2404"/>
                </a:lnTo>
                <a:lnTo>
                  <a:pt x="3365" y="2423"/>
                </a:lnTo>
                <a:lnTo>
                  <a:pt x="3349" y="2417"/>
                </a:lnTo>
                <a:lnTo>
                  <a:pt x="3346" y="2375"/>
                </a:lnTo>
                <a:lnTo>
                  <a:pt x="3352" y="2330"/>
                </a:lnTo>
                <a:lnTo>
                  <a:pt x="3349" y="2324"/>
                </a:lnTo>
                <a:lnTo>
                  <a:pt x="3339" y="2308"/>
                </a:lnTo>
                <a:lnTo>
                  <a:pt x="3330" y="2289"/>
                </a:lnTo>
                <a:lnTo>
                  <a:pt x="3323" y="2279"/>
                </a:lnTo>
                <a:lnTo>
                  <a:pt x="3317" y="2276"/>
                </a:lnTo>
                <a:lnTo>
                  <a:pt x="3314" y="2279"/>
                </a:lnTo>
                <a:lnTo>
                  <a:pt x="3311" y="2283"/>
                </a:lnTo>
                <a:lnTo>
                  <a:pt x="3307" y="2286"/>
                </a:lnTo>
                <a:lnTo>
                  <a:pt x="3298" y="2283"/>
                </a:lnTo>
                <a:lnTo>
                  <a:pt x="3298" y="2279"/>
                </a:lnTo>
                <a:lnTo>
                  <a:pt x="3298" y="2276"/>
                </a:lnTo>
                <a:lnTo>
                  <a:pt x="3295" y="2267"/>
                </a:lnTo>
                <a:lnTo>
                  <a:pt x="3291" y="2260"/>
                </a:lnTo>
                <a:lnTo>
                  <a:pt x="3279" y="2247"/>
                </a:lnTo>
                <a:lnTo>
                  <a:pt x="3259" y="2228"/>
                </a:lnTo>
                <a:lnTo>
                  <a:pt x="3244" y="2212"/>
                </a:lnTo>
                <a:lnTo>
                  <a:pt x="3237" y="2203"/>
                </a:lnTo>
                <a:lnTo>
                  <a:pt x="3234" y="2203"/>
                </a:lnTo>
                <a:lnTo>
                  <a:pt x="3224" y="2196"/>
                </a:lnTo>
                <a:lnTo>
                  <a:pt x="3212" y="2193"/>
                </a:lnTo>
                <a:lnTo>
                  <a:pt x="3202" y="2193"/>
                </a:lnTo>
                <a:lnTo>
                  <a:pt x="3189" y="2200"/>
                </a:lnTo>
                <a:lnTo>
                  <a:pt x="3170" y="2215"/>
                </a:lnTo>
                <a:lnTo>
                  <a:pt x="3154" y="2235"/>
                </a:lnTo>
                <a:lnTo>
                  <a:pt x="3141" y="2244"/>
                </a:lnTo>
                <a:lnTo>
                  <a:pt x="3132" y="2247"/>
                </a:lnTo>
                <a:lnTo>
                  <a:pt x="3119" y="2251"/>
                </a:lnTo>
                <a:lnTo>
                  <a:pt x="3109" y="2247"/>
                </a:lnTo>
                <a:lnTo>
                  <a:pt x="3106" y="2247"/>
                </a:lnTo>
                <a:lnTo>
                  <a:pt x="3068" y="2212"/>
                </a:lnTo>
                <a:lnTo>
                  <a:pt x="3023" y="2196"/>
                </a:lnTo>
                <a:lnTo>
                  <a:pt x="3030" y="2193"/>
                </a:lnTo>
                <a:lnTo>
                  <a:pt x="3017" y="2177"/>
                </a:lnTo>
                <a:lnTo>
                  <a:pt x="2985" y="2180"/>
                </a:lnTo>
                <a:lnTo>
                  <a:pt x="2988" y="2193"/>
                </a:lnTo>
                <a:lnTo>
                  <a:pt x="2959" y="2193"/>
                </a:lnTo>
                <a:lnTo>
                  <a:pt x="2963" y="2180"/>
                </a:lnTo>
                <a:lnTo>
                  <a:pt x="2940" y="2180"/>
                </a:lnTo>
                <a:lnTo>
                  <a:pt x="2940" y="2190"/>
                </a:lnTo>
                <a:lnTo>
                  <a:pt x="2924" y="2196"/>
                </a:lnTo>
                <a:lnTo>
                  <a:pt x="2918" y="2190"/>
                </a:lnTo>
                <a:lnTo>
                  <a:pt x="2915" y="2190"/>
                </a:lnTo>
                <a:lnTo>
                  <a:pt x="2911" y="2193"/>
                </a:lnTo>
                <a:lnTo>
                  <a:pt x="2908" y="2200"/>
                </a:lnTo>
                <a:lnTo>
                  <a:pt x="2908" y="2212"/>
                </a:lnTo>
                <a:lnTo>
                  <a:pt x="2908" y="2222"/>
                </a:lnTo>
                <a:lnTo>
                  <a:pt x="2902" y="2222"/>
                </a:lnTo>
                <a:lnTo>
                  <a:pt x="2899" y="2222"/>
                </a:lnTo>
                <a:lnTo>
                  <a:pt x="2895" y="2222"/>
                </a:lnTo>
                <a:lnTo>
                  <a:pt x="2876" y="2219"/>
                </a:lnTo>
                <a:lnTo>
                  <a:pt x="2886" y="2209"/>
                </a:lnTo>
                <a:lnTo>
                  <a:pt x="2883" y="2206"/>
                </a:lnTo>
                <a:lnTo>
                  <a:pt x="2873" y="2193"/>
                </a:lnTo>
                <a:lnTo>
                  <a:pt x="2867" y="2184"/>
                </a:lnTo>
                <a:lnTo>
                  <a:pt x="2864" y="2174"/>
                </a:lnTo>
                <a:lnTo>
                  <a:pt x="2864" y="2171"/>
                </a:lnTo>
                <a:lnTo>
                  <a:pt x="2860" y="2171"/>
                </a:lnTo>
                <a:lnTo>
                  <a:pt x="2857" y="2174"/>
                </a:lnTo>
                <a:lnTo>
                  <a:pt x="2854" y="2174"/>
                </a:lnTo>
                <a:lnTo>
                  <a:pt x="2851" y="2212"/>
                </a:lnTo>
                <a:lnTo>
                  <a:pt x="2841" y="2212"/>
                </a:lnTo>
                <a:lnTo>
                  <a:pt x="2822" y="2212"/>
                </a:lnTo>
                <a:lnTo>
                  <a:pt x="2800" y="2212"/>
                </a:lnTo>
                <a:lnTo>
                  <a:pt x="2781" y="2215"/>
                </a:lnTo>
                <a:lnTo>
                  <a:pt x="2765" y="2219"/>
                </a:lnTo>
                <a:lnTo>
                  <a:pt x="2752" y="2225"/>
                </a:lnTo>
                <a:lnTo>
                  <a:pt x="2739" y="2231"/>
                </a:lnTo>
                <a:lnTo>
                  <a:pt x="2729" y="2235"/>
                </a:lnTo>
                <a:lnTo>
                  <a:pt x="2720" y="2235"/>
                </a:lnTo>
                <a:lnTo>
                  <a:pt x="2704" y="2231"/>
                </a:lnTo>
                <a:lnTo>
                  <a:pt x="2685" y="2228"/>
                </a:lnTo>
                <a:lnTo>
                  <a:pt x="2678" y="2225"/>
                </a:lnTo>
                <a:lnTo>
                  <a:pt x="2675" y="2225"/>
                </a:lnTo>
                <a:lnTo>
                  <a:pt x="2669" y="2228"/>
                </a:lnTo>
                <a:lnTo>
                  <a:pt x="2666" y="2235"/>
                </a:lnTo>
                <a:lnTo>
                  <a:pt x="2669" y="2244"/>
                </a:lnTo>
                <a:lnTo>
                  <a:pt x="2678" y="2251"/>
                </a:lnTo>
                <a:lnTo>
                  <a:pt x="2691" y="2254"/>
                </a:lnTo>
                <a:lnTo>
                  <a:pt x="2701" y="2251"/>
                </a:lnTo>
                <a:lnTo>
                  <a:pt x="2713" y="2244"/>
                </a:lnTo>
                <a:lnTo>
                  <a:pt x="2723" y="2238"/>
                </a:lnTo>
                <a:lnTo>
                  <a:pt x="2726" y="2238"/>
                </a:lnTo>
                <a:lnTo>
                  <a:pt x="2729" y="2241"/>
                </a:lnTo>
                <a:lnTo>
                  <a:pt x="2729" y="2244"/>
                </a:lnTo>
                <a:lnTo>
                  <a:pt x="2729" y="2251"/>
                </a:lnTo>
                <a:lnTo>
                  <a:pt x="2729" y="2257"/>
                </a:lnTo>
                <a:lnTo>
                  <a:pt x="2733" y="2260"/>
                </a:lnTo>
                <a:lnTo>
                  <a:pt x="2736" y="2257"/>
                </a:lnTo>
                <a:lnTo>
                  <a:pt x="2742" y="2254"/>
                </a:lnTo>
                <a:lnTo>
                  <a:pt x="2749" y="2247"/>
                </a:lnTo>
                <a:lnTo>
                  <a:pt x="2752" y="2244"/>
                </a:lnTo>
                <a:lnTo>
                  <a:pt x="2755" y="2241"/>
                </a:lnTo>
                <a:lnTo>
                  <a:pt x="2758" y="2241"/>
                </a:lnTo>
                <a:lnTo>
                  <a:pt x="2761" y="2241"/>
                </a:lnTo>
                <a:lnTo>
                  <a:pt x="2768" y="2241"/>
                </a:lnTo>
                <a:lnTo>
                  <a:pt x="2771" y="2251"/>
                </a:lnTo>
                <a:lnTo>
                  <a:pt x="2771" y="2260"/>
                </a:lnTo>
                <a:lnTo>
                  <a:pt x="2771" y="2267"/>
                </a:lnTo>
                <a:lnTo>
                  <a:pt x="2771" y="2273"/>
                </a:lnTo>
                <a:lnTo>
                  <a:pt x="2771" y="2273"/>
                </a:lnTo>
                <a:lnTo>
                  <a:pt x="2765" y="2273"/>
                </a:lnTo>
                <a:lnTo>
                  <a:pt x="2749" y="2279"/>
                </a:lnTo>
                <a:lnTo>
                  <a:pt x="2736" y="2286"/>
                </a:lnTo>
                <a:lnTo>
                  <a:pt x="2729" y="2298"/>
                </a:lnTo>
                <a:lnTo>
                  <a:pt x="2736" y="2308"/>
                </a:lnTo>
                <a:lnTo>
                  <a:pt x="2749" y="2318"/>
                </a:lnTo>
                <a:lnTo>
                  <a:pt x="2758" y="2321"/>
                </a:lnTo>
                <a:lnTo>
                  <a:pt x="2761" y="2324"/>
                </a:lnTo>
                <a:lnTo>
                  <a:pt x="2790" y="2346"/>
                </a:lnTo>
                <a:lnTo>
                  <a:pt x="2777" y="2356"/>
                </a:lnTo>
                <a:lnTo>
                  <a:pt x="2765" y="2369"/>
                </a:lnTo>
                <a:lnTo>
                  <a:pt x="2758" y="2356"/>
                </a:lnTo>
                <a:lnTo>
                  <a:pt x="2745" y="2343"/>
                </a:lnTo>
                <a:lnTo>
                  <a:pt x="2739" y="2340"/>
                </a:lnTo>
                <a:lnTo>
                  <a:pt x="2726" y="2330"/>
                </a:lnTo>
                <a:lnTo>
                  <a:pt x="2707" y="2321"/>
                </a:lnTo>
                <a:lnTo>
                  <a:pt x="2694" y="2318"/>
                </a:lnTo>
                <a:lnTo>
                  <a:pt x="2691" y="2324"/>
                </a:lnTo>
                <a:lnTo>
                  <a:pt x="2688" y="2330"/>
                </a:lnTo>
                <a:lnTo>
                  <a:pt x="2691" y="2340"/>
                </a:lnTo>
                <a:lnTo>
                  <a:pt x="2691" y="2343"/>
                </a:lnTo>
                <a:lnTo>
                  <a:pt x="2672" y="2350"/>
                </a:lnTo>
                <a:lnTo>
                  <a:pt x="2653" y="2343"/>
                </a:lnTo>
                <a:lnTo>
                  <a:pt x="2640" y="2366"/>
                </a:lnTo>
                <a:lnTo>
                  <a:pt x="2624" y="2369"/>
                </a:lnTo>
                <a:lnTo>
                  <a:pt x="2618" y="2353"/>
                </a:lnTo>
                <a:lnTo>
                  <a:pt x="2592" y="2353"/>
                </a:lnTo>
                <a:lnTo>
                  <a:pt x="2592" y="2327"/>
                </a:lnTo>
                <a:lnTo>
                  <a:pt x="2573" y="2324"/>
                </a:lnTo>
                <a:lnTo>
                  <a:pt x="2579" y="2318"/>
                </a:lnTo>
                <a:lnTo>
                  <a:pt x="2547" y="2314"/>
                </a:lnTo>
                <a:lnTo>
                  <a:pt x="2544" y="2298"/>
                </a:lnTo>
                <a:lnTo>
                  <a:pt x="2516" y="2302"/>
                </a:lnTo>
                <a:lnTo>
                  <a:pt x="2516" y="2318"/>
                </a:lnTo>
                <a:lnTo>
                  <a:pt x="2474" y="2318"/>
                </a:lnTo>
                <a:lnTo>
                  <a:pt x="2429" y="2298"/>
                </a:lnTo>
                <a:lnTo>
                  <a:pt x="2420" y="2289"/>
                </a:lnTo>
                <a:lnTo>
                  <a:pt x="2413" y="2298"/>
                </a:lnTo>
                <a:lnTo>
                  <a:pt x="2359" y="2302"/>
                </a:lnTo>
                <a:lnTo>
                  <a:pt x="2311" y="2318"/>
                </a:lnTo>
                <a:lnTo>
                  <a:pt x="2308" y="2321"/>
                </a:lnTo>
                <a:lnTo>
                  <a:pt x="2298" y="2330"/>
                </a:lnTo>
                <a:lnTo>
                  <a:pt x="2286" y="2343"/>
                </a:lnTo>
                <a:lnTo>
                  <a:pt x="2266" y="2350"/>
                </a:lnTo>
                <a:lnTo>
                  <a:pt x="2260" y="2350"/>
                </a:lnTo>
                <a:lnTo>
                  <a:pt x="2263" y="2343"/>
                </a:lnTo>
                <a:lnTo>
                  <a:pt x="2273" y="2334"/>
                </a:lnTo>
                <a:lnTo>
                  <a:pt x="2276" y="2330"/>
                </a:lnTo>
                <a:lnTo>
                  <a:pt x="2263" y="2327"/>
                </a:lnTo>
                <a:lnTo>
                  <a:pt x="2276" y="2302"/>
                </a:lnTo>
                <a:lnTo>
                  <a:pt x="2260" y="2311"/>
                </a:lnTo>
                <a:lnTo>
                  <a:pt x="2247" y="2314"/>
                </a:lnTo>
                <a:lnTo>
                  <a:pt x="2247" y="2356"/>
                </a:lnTo>
                <a:lnTo>
                  <a:pt x="2228" y="2369"/>
                </a:lnTo>
                <a:lnTo>
                  <a:pt x="2222" y="2378"/>
                </a:lnTo>
                <a:lnTo>
                  <a:pt x="2209" y="2397"/>
                </a:lnTo>
                <a:lnTo>
                  <a:pt x="2193" y="2420"/>
                </a:lnTo>
                <a:lnTo>
                  <a:pt x="2180" y="2436"/>
                </a:lnTo>
                <a:lnTo>
                  <a:pt x="2164" y="2442"/>
                </a:lnTo>
                <a:lnTo>
                  <a:pt x="2148" y="2445"/>
                </a:lnTo>
                <a:lnTo>
                  <a:pt x="2136" y="2445"/>
                </a:lnTo>
                <a:lnTo>
                  <a:pt x="2129" y="2445"/>
                </a:lnTo>
                <a:lnTo>
                  <a:pt x="2155" y="2423"/>
                </a:lnTo>
                <a:lnTo>
                  <a:pt x="2129" y="2407"/>
                </a:lnTo>
                <a:lnTo>
                  <a:pt x="2123" y="2426"/>
                </a:lnTo>
                <a:lnTo>
                  <a:pt x="2113" y="2417"/>
                </a:lnTo>
                <a:lnTo>
                  <a:pt x="2107" y="2426"/>
                </a:lnTo>
                <a:lnTo>
                  <a:pt x="2116" y="2439"/>
                </a:lnTo>
                <a:lnTo>
                  <a:pt x="2110" y="2458"/>
                </a:lnTo>
                <a:lnTo>
                  <a:pt x="2094" y="2449"/>
                </a:lnTo>
                <a:lnTo>
                  <a:pt x="2081" y="2471"/>
                </a:lnTo>
                <a:lnTo>
                  <a:pt x="2062" y="2487"/>
                </a:lnTo>
                <a:lnTo>
                  <a:pt x="2059" y="2496"/>
                </a:lnTo>
                <a:lnTo>
                  <a:pt x="2027" y="2509"/>
                </a:lnTo>
                <a:lnTo>
                  <a:pt x="2043" y="2532"/>
                </a:lnTo>
                <a:lnTo>
                  <a:pt x="2040" y="2544"/>
                </a:lnTo>
                <a:lnTo>
                  <a:pt x="2014" y="2551"/>
                </a:lnTo>
                <a:lnTo>
                  <a:pt x="2037" y="2573"/>
                </a:lnTo>
                <a:lnTo>
                  <a:pt x="2033" y="2579"/>
                </a:lnTo>
                <a:lnTo>
                  <a:pt x="2030" y="2595"/>
                </a:lnTo>
                <a:lnTo>
                  <a:pt x="2027" y="2611"/>
                </a:lnTo>
                <a:lnTo>
                  <a:pt x="2027" y="2621"/>
                </a:lnTo>
                <a:lnTo>
                  <a:pt x="2027" y="2630"/>
                </a:lnTo>
                <a:lnTo>
                  <a:pt x="2027" y="2640"/>
                </a:lnTo>
                <a:lnTo>
                  <a:pt x="2027" y="2646"/>
                </a:lnTo>
                <a:lnTo>
                  <a:pt x="2027" y="2650"/>
                </a:lnTo>
                <a:lnTo>
                  <a:pt x="2046" y="2691"/>
                </a:lnTo>
                <a:lnTo>
                  <a:pt x="2021" y="2694"/>
                </a:lnTo>
                <a:lnTo>
                  <a:pt x="1998" y="2675"/>
                </a:lnTo>
                <a:lnTo>
                  <a:pt x="1995" y="2675"/>
                </a:lnTo>
                <a:lnTo>
                  <a:pt x="1982" y="2675"/>
                </a:lnTo>
                <a:lnTo>
                  <a:pt x="1963" y="2672"/>
                </a:lnTo>
                <a:lnTo>
                  <a:pt x="1934" y="2659"/>
                </a:lnTo>
                <a:lnTo>
                  <a:pt x="1909" y="2646"/>
                </a:lnTo>
                <a:lnTo>
                  <a:pt x="1890" y="2640"/>
                </a:lnTo>
                <a:lnTo>
                  <a:pt x="1874" y="2627"/>
                </a:lnTo>
                <a:lnTo>
                  <a:pt x="1864" y="2605"/>
                </a:lnTo>
                <a:lnTo>
                  <a:pt x="1855" y="2579"/>
                </a:lnTo>
                <a:lnTo>
                  <a:pt x="1842" y="2560"/>
                </a:lnTo>
                <a:lnTo>
                  <a:pt x="1832" y="2544"/>
                </a:lnTo>
                <a:lnTo>
                  <a:pt x="1829" y="2525"/>
                </a:lnTo>
                <a:lnTo>
                  <a:pt x="1829" y="2512"/>
                </a:lnTo>
                <a:lnTo>
                  <a:pt x="1823" y="2512"/>
                </a:lnTo>
                <a:lnTo>
                  <a:pt x="1807" y="2503"/>
                </a:lnTo>
                <a:lnTo>
                  <a:pt x="1784" y="2468"/>
                </a:lnTo>
                <a:lnTo>
                  <a:pt x="1768" y="2429"/>
                </a:lnTo>
                <a:lnTo>
                  <a:pt x="1765" y="2426"/>
                </a:lnTo>
                <a:lnTo>
                  <a:pt x="1768" y="2439"/>
                </a:lnTo>
                <a:lnTo>
                  <a:pt x="1765" y="2442"/>
                </a:lnTo>
                <a:lnTo>
                  <a:pt x="1756" y="2429"/>
                </a:lnTo>
                <a:lnTo>
                  <a:pt x="1749" y="2407"/>
                </a:lnTo>
                <a:lnTo>
                  <a:pt x="1743" y="2381"/>
                </a:lnTo>
                <a:lnTo>
                  <a:pt x="1740" y="2359"/>
                </a:lnTo>
                <a:lnTo>
                  <a:pt x="1733" y="2343"/>
                </a:lnTo>
                <a:lnTo>
                  <a:pt x="1720" y="2334"/>
                </a:lnTo>
                <a:lnTo>
                  <a:pt x="1708" y="2324"/>
                </a:lnTo>
                <a:lnTo>
                  <a:pt x="1692" y="2318"/>
                </a:lnTo>
                <a:lnTo>
                  <a:pt x="1679" y="2308"/>
                </a:lnTo>
                <a:lnTo>
                  <a:pt x="1666" y="2295"/>
                </a:lnTo>
                <a:lnTo>
                  <a:pt x="1660" y="2289"/>
                </a:lnTo>
                <a:lnTo>
                  <a:pt x="1657" y="2286"/>
                </a:lnTo>
                <a:lnTo>
                  <a:pt x="1650" y="2286"/>
                </a:lnTo>
                <a:lnTo>
                  <a:pt x="1631" y="2283"/>
                </a:lnTo>
                <a:lnTo>
                  <a:pt x="1609" y="2279"/>
                </a:lnTo>
                <a:lnTo>
                  <a:pt x="1593" y="2279"/>
                </a:lnTo>
                <a:lnTo>
                  <a:pt x="1580" y="2283"/>
                </a:lnTo>
                <a:lnTo>
                  <a:pt x="1567" y="2295"/>
                </a:lnTo>
                <a:lnTo>
                  <a:pt x="1558" y="2308"/>
                </a:lnTo>
                <a:lnTo>
                  <a:pt x="1548" y="2318"/>
                </a:lnTo>
                <a:lnTo>
                  <a:pt x="1542" y="2324"/>
                </a:lnTo>
                <a:lnTo>
                  <a:pt x="1535" y="2337"/>
                </a:lnTo>
                <a:lnTo>
                  <a:pt x="1532" y="2350"/>
                </a:lnTo>
                <a:lnTo>
                  <a:pt x="1529" y="2356"/>
                </a:lnTo>
                <a:lnTo>
                  <a:pt x="1503" y="2366"/>
                </a:lnTo>
                <a:lnTo>
                  <a:pt x="1484" y="2366"/>
                </a:lnTo>
                <a:lnTo>
                  <a:pt x="1484" y="2359"/>
                </a:lnTo>
                <a:lnTo>
                  <a:pt x="1478" y="2346"/>
                </a:lnTo>
                <a:lnTo>
                  <a:pt x="1475" y="2334"/>
                </a:lnTo>
                <a:lnTo>
                  <a:pt x="1468" y="2327"/>
                </a:lnTo>
                <a:lnTo>
                  <a:pt x="1459" y="2324"/>
                </a:lnTo>
                <a:lnTo>
                  <a:pt x="1446" y="2318"/>
                </a:lnTo>
                <a:lnTo>
                  <a:pt x="1433" y="2311"/>
                </a:lnTo>
                <a:lnTo>
                  <a:pt x="1424" y="2305"/>
                </a:lnTo>
                <a:lnTo>
                  <a:pt x="1411" y="2295"/>
                </a:lnTo>
                <a:lnTo>
                  <a:pt x="1401" y="2279"/>
                </a:lnTo>
                <a:lnTo>
                  <a:pt x="1392" y="2254"/>
                </a:lnTo>
                <a:lnTo>
                  <a:pt x="1388" y="2225"/>
                </a:lnTo>
                <a:lnTo>
                  <a:pt x="1385" y="2206"/>
                </a:lnTo>
                <a:lnTo>
                  <a:pt x="1382" y="2200"/>
                </a:lnTo>
                <a:lnTo>
                  <a:pt x="1379" y="2203"/>
                </a:lnTo>
                <a:lnTo>
                  <a:pt x="1376" y="2206"/>
                </a:lnTo>
                <a:lnTo>
                  <a:pt x="1369" y="2180"/>
                </a:lnTo>
                <a:lnTo>
                  <a:pt x="1347" y="2152"/>
                </a:lnTo>
                <a:lnTo>
                  <a:pt x="1334" y="2155"/>
                </a:lnTo>
                <a:lnTo>
                  <a:pt x="1331" y="2152"/>
                </a:lnTo>
                <a:lnTo>
                  <a:pt x="1325" y="2142"/>
                </a:lnTo>
                <a:lnTo>
                  <a:pt x="1318" y="2132"/>
                </a:lnTo>
                <a:lnTo>
                  <a:pt x="1315" y="2120"/>
                </a:lnTo>
                <a:lnTo>
                  <a:pt x="1309" y="2107"/>
                </a:lnTo>
                <a:lnTo>
                  <a:pt x="1296" y="2097"/>
                </a:lnTo>
                <a:lnTo>
                  <a:pt x="1286" y="2091"/>
                </a:lnTo>
                <a:lnTo>
                  <a:pt x="1280" y="2088"/>
                </a:lnTo>
                <a:lnTo>
                  <a:pt x="1264" y="2072"/>
                </a:lnTo>
                <a:lnTo>
                  <a:pt x="1264" y="2046"/>
                </a:lnTo>
                <a:lnTo>
                  <a:pt x="1248" y="2034"/>
                </a:lnTo>
                <a:close/>
              </a:path>
            </a:pathLst>
          </a:custGeom>
          <a:solidFill>
            <a:schemeClr val="bg1">
              <a:lumMod val="85000"/>
            </a:schemeClr>
          </a:solidFill>
          <a:ln>
            <a:noFill/>
          </a:ln>
          <a:effectLst>
            <a:glow rad="1905000">
              <a:schemeClr val="bg1">
                <a:alpha val="61000"/>
              </a:schemeClr>
            </a:glow>
          </a:effectLst>
        </p:spPr>
        <p:txBody>
          <a:bodyPr vert="horz" wrap="square" lIns="93260" tIns="46631" rIns="93260" bIns="46631" numCol="1" anchor="t" anchorCtr="0" compatLnSpc="1">
            <a:prstTxWarp prst="textNoShape">
              <a:avLst/>
            </a:prstTxWarp>
          </a:bodyPr>
          <a:lstStyle/>
          <a:p>
            <a:endParaRPr lang="en-US" dirty="0"/>
          </a:p>
        </p:txBody>
      </p:sp>
      <p:sp>
        <p:nvSpPr>
          <p:cNvPr id="30" name="Can 29"/>
          <p:cNvSpPr/>
          <p:nvPr/>
        </p:nvSpPr>
        <p:spPr bwMode="auto">
          <a:xfrm>
            <a:off x="2824615" y="2024176"/>
            <a:ext cx="472673" cy="472483"/>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1" name="Rounded Rectangle 30"/>
          <p:cNvSpPr/>
          <p:nvPr/>
        </p:nvSpPr>
        <p:spPr bwMode="auto">
          <a:xfrm>
            <a:off x="7852570" y="4905884"/>
            <a:ext cx="544238" cy="54401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2" name="Freeform 21"/>
          <p:cNvSpPr/>
          <p:nvPr/>
        </p:nvSpPr>
        <p:spPr>
          <a:xfrm>
            <a:off x="2593440" y="2496657"/>
            <a:ext cx="5259131" cy="2797810"/>
          </a:xfrm>
          <a:custGeom>
            <a:avLst/>
            <a:gdLst>
              <a:gd name="connsiteX0" fmla="*/ 5392530 w 5392530"/>
              <a:gd name="connsiteY0" fmla="*/ 2962275 h 2962275"/>
              <a:gd name="connsiteX1" fmla="*/ 496680 w 5392530"/>
              <a:gd name="connsiteY1" fmla="*/ 1990725 h 2962275"/>
              <a:gd name="connsiteX2" fmla="*/ 420480 w 5392530"/>
              <a:gd name="connsiteY2" fmla="*/ 0 h 2962275"/>
            </a:gdLst>
            <a:ahLst/>
            <a:cxnLst>
              <a:cxn ang="0">
                <a:pos x="connsiteX0" y="connsiteY0"/>
              </a:cxn>
              <a:cxn ang="0">
                <a:pos x="connsiteX1" y="connsiteY1"/>
              </a:cxn>
              <a:cxn ang="0">
                <a:pos x="connsiteX2" y="connsiteY2"/>
              </a:cxn>
            </a:cxnLst>
            <a:rect l="l" t="t" r="r" b="b"/>
            <a:pathLst>
              <a:path w="5392530" h="2962275">
                <a:moveTo>
                  <a:pt x="5392530" y="2962275"/>
                </a:moveTo>
                <a:cubicBezTo>
                  <a:pt x="3358942" y="2723356"/>
                  <a:pt x="1325355" y="2484437"/>
                  <a:pt x="496680" y="1990725"/>
                </a:cubicBezTo>
                <a:cubicBezTo>
                  <a:pt x="-331995" y="1497013"/>
                  <a:pt x="44242" y="748506"/>
                  <a:pt x="420480" y="0"/>
                </a:cubicBezTo>
              </a:path>
            </a:pathLst>
          </a:cu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a:endParaRPr lang="en-US" dirty="0"/>
          </a:p>
        </p:txBody>
      </p:sp>
      <p:sp>
        <p:nvSpPr>
          <p:cNvPr id="28" name="Freeform 27"/>
          <p:cNvSpPr/>
          <p:nvPr/>
        </p:nvSpPr>
        <p:spPr>
          <a:xfrm>
            <a:off x="2783164" y="2496659"/>
            <a:ext cx="5069407" cy="2632661"/>
          </a:xfrm>
          <a:custGeom>
            <a:avLst/>
            <a:gdLst>
              <a:gd name="connsiteX0" fmla="*/ 5392530 w 5392530"/>
              <a:gd name="connsiteY0" fmla="*/ 2962275 h 2962275"/>
              <a:gd name="connsiteX1" fmla="*/ 496680 w 5392530"/>
              <a:gd name="connsiteY1" fmla="*/ 1990725 h 2962275"/>
              <a:gd name="connsiteX2" fmla="*/ 420480 w 5392530"/>
              <a:gd name="connsiteY2" fmla="*/ 0 h 2962275"/>
              <a:gd name="connsiteX0" fmla="*/ 5472646 w 5472646"/>
              <a:gd name="connsiteY0" fmla="*/ 2962275 h 2962275"/>
              <a:gd name="connsiteX1" fmla="*/ 447767 w 5472646"/>
              <a:gd name="connsiteY1" fmla="*/ 2000250 h 2962275"/>
              <a:gd name="connsiteX2" fmla="*/ 500596 w 5472646"/>
              <a:gd name="connsiteY2" fmla="*/ 0 h 2962275"/>
              <a:gd name="connsiteX0" fmla="*/ 5564754 w 5564754"/>
              <a:gd name="connsiteY0" fmla="*/ 2800350 h 2800350"/>
              <a:gd name="connsiteX1" fmla="*/ 539875 w 5564754"/>
              <a:gd name="connsiteY1" fmla="*/ 1838325 h 2800350"/>
              <a:gd name="connsiteX2" fmla="*/ 394198 w 5564754"/>
              <a:gd name="connsiteY2" fmla="*/ 0 h 2800350"/>
              <a:gd name="connsiteX0" fmla="*/ 5531486 w 5531486"/>
              <a:gd name="connsiteY0" fmla="*/ 2800350 h 2800350"/>
              <a:gd name="connsiteX1" fmla="*/ 506607 w 5531486"/>
              <a:gd name="connsiteY1" fmla="*/ 1838325 h 2800350"/>
              <a:gd name="connsiteX2" fmla="*/ 360930 w 5531486"/>
              <a:gd name="connsiteY2" fmla="*/ 0 h 2800350"/>
              <a:gd name="connsiteX0" fmla="*/ 5497402 w 5497402"/>
              <a:gd name="connsiteY0" fmla="*/ 2800350 h 2800350"/>
              <a:gd name="connsiteX1" fmla="*/ 532075 w 5497402"/>
              <a:gd name="connsiteY1" fmla="*/ 1847850 h 2800350"/>
              <a:gd name="connsiteX2" fmla="*/ 326846 w 5497402"/>
              <a:gd name="connsiteY2" fmla="*/ 0 h 2800350"/>
              <a:gd name="connsiteX0" fmla="*/ 5449097 w 5449097"/>
              <a:gd name="connsiteY0" fmla="*/ 2743200 h 2743200"/>
              <a:gd name="connsiteX1" fmla="*/ 483770 w 5449097"/>
              <a:gd name="connsiteY1" fmla="*/ 1790700 h 2743200"/>
              <a:gd name="connsiteX2" fmla="*/ 377794 w 5449097"/>
              <a:gd name="connsiteY2" fmla="*/ 0 h 2743200"/>
              <a:gd name="connsiteX0" fmla="*/ 5425397 w 5425397"/>
              <a:gd name="connsiteY0" fmla="*/ 2743200 h 2743200"/>
              <a:gd name="connsiteX1" fmla="*/ 499771 w 5425397"/>
              <a:gd name="connsiteY1" fmla="*/ 1752600 h 2743200"/>
              <a:gd name="connsiteX2" fmla="*/ 354094 w 5425397"/>
              <a:gd name="connsiteY2" fmla="*/ 0 h 2743200"/>
            </a:gdLst>
            <a:ahLst/>
            <a:cxnLst>
              <a:cxn ang="0">
                <a:pos x="connsiteX0" y="connsiteY0"/>
              </a:cxn>
              <a:cxn ang="0">
                <a:pos x="connsiteX1" y="connsiteY1"/>
              </a:cxn>
              <a:cxn ang="0">
                <a:pos x="connsiteX2" y="connsiteY2"/>
              </a:cxn>
            </a:cxnLst>
            <a:rect l="l" t="t" r="r" b="b"/>
            <a:pathLst>
              <a:path w="5425397" h="2743200">
                <a:moveTo>
                  <a:pt x="5425397" y="2743200"/>
                </a:moveTo>
                <a:cubicBezTo>
                  <a:pt x="3391809" y="2504281"/>
                  <a:pt x="1344988" y="2209800"/>
                  <a:pt x="499771" y="1752600"/>
                </a:cubicBezTo>
                <a:cubicBezTo>
                  <a:pt x="-345446" y="1295400"/>
                  <a:pt x="77109" y="834231"/>
                  <a:pt x="354094" y="0"/>
                </a:cubicBezTo>
              </a:path>
            </a:pathLst>
          </a:custGeom>
          <a:ln w="50800">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txBody>
          <a:bodyPr lIns="93260" tIns="46631" rIns="93260" bIns="46631" rtlCol="0" anchor="ctr"/>
          <a:lstStyle/>
          <a:p>
            <a:pPr algn="ctr"/>
            <a:endParaRPr lang="en-US" dirty="0"/>
          </a:p>
        </p:txBody>
      </p:sp>
      <p:sp>
        <p:nvSpPr>
          <p:cNvPr id="17" name="Title 16"/>
          <p:cNvSpPr>
            <a:spLocks noGrp="1"/>
          </p:cNvSpPr>
          <p:nvPr>
            <p:ph type="title"/>
          </p:nvPr>
        </p:nvSpPr>
        <p:spPr/>
        <p:txBody>
          <a:bodyPr>
            <a:noAutofit/>
          </a:bodyPr>
          <a:lstStyle/>
          <a:p>
            <a:r>
              <a:rPr lang="en-US" dirty="0" smtClean="0">
                <a:solidFill>
                  <a:srgbClr val="505050"/>
                </a:solidFill>
              </a:rPr>
              <a:t>Use Content Distribution Networks (CDN’s)</a:t>
            </a:r>
            <a:br>
              <a:rPr lang="en-US" dirty="0" smtClean="0">
                <a:solidFill>
                  <a:srgbClr val="505050"/>
                </a:solidFill>
              </a:rPr>
            </a:br>
            <a:r>
              <a:rPr lang="en-US" sz="2900" i="1" dirty="0">
                <a:solidFill>
                  <a:schemeClr val="tx2"/>
                </a:solidFill>
              </a:rPr>
              <a:t>Quickly Respond to Network Requests</a:t>
            </a:r>
          </a:p>
        </p:txBody>
      </p:sp>
    </p:spTree>
    <p:extLst>
      <p:ext uri="{BB962C8B-B14F-4D97-AF65-F5344CB8AC3E}">
        <p14:creationId xmlns:p14="http://schemas.microsoft.com/office/powerpoint/2010/main" val="2098101573"/>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1"/>
          <p:cNvSpPr>
            <a:spLocks/>
          </p:cNvSpPr>
          <p:nvPr/>
        </p:nvSpPr>
        <p:spPr bwMode="auto">
          <a:xfrm>
            <a:off x="2457167" y="1709775"/>
            <a:ext cx="7264004" cy="4663017"/>
          </a:xfrm>
          <a:custGeom>
            <a:avLst/>
            <a:gdLst>
              <a:gd name="T0" fmla="*/ 223 w 4195"/>
              <a:gd name="T1" fmla="*/ 1596 h 2694"/>
              <a:gd name="T2" fmla="*/ 60 w 4195"/>
              <a:gd name="T3" fmla="*/ 1287 h 2694"/>
              <a:gd name="T4" fmla="*/ 9 w 4195"/>
              <a:gd name="T5" fmla="*/ 820 h 2694"/>
              <a:gd name="T6" fmla="*/ 207 w 4195"/>
              <a:gd name="T7" fmla="*/ 313 h 2694"/>
              <a:gd name="T8" fmla="*/ 376 w 4195"/>
              <a:gd name="T9" fmla="*/ 0 h 2694"/>
              <a:gd name="T10" fmla="*/ 846 w 4195"/>
              <a:gd name="T11" fmla="*/ 137 h 2694"/>
              <a:gd name="T12" fmla="*/ 1558 w 4195"/>
              <a:gd name="T13" fmla="*/ 249 h 2694"/>
              <a:gd name="T14" fmla="*/ 2110 w 4195"/>
              <a:gd name="T15" fmla="*/ 284 h 2694"/>
              <a:gd name="T16" fmla="*/ 2605 w 4195"/>
              <a:gd name="T17" fmla="*/ 370 h 2694"/>
              <a:gd name="T18" fmla="*/ 2496 w 4195"/>
              <a:gd name="T19" fmla="*/ 488 h 2694"/>
              <a:gd name="T20" fmla="*/ 2835 w 4195"/>
              <a:gd name="T21" fmla="*/ 482 h 2694"/>
              <a:gd name="T22" fmla="*/ 2864 w 4195"/>
              <a:gd name="T23" fmla="*/ 562 h 2694"/>
              <a:gd name="T24" fmla="*/ 2825 w 4195"/>
              <a:gd name="T25" fmla="*/ 1018 h 2694"/>
              <a:gd name="T26" fmla="*/ 2918 w 4195"/>
              <a:gd name="T27" fmla="*/ 613 h 2694"/>
              <a:gd name="T28" fmla="*/ 3116 w 4195"/>
              <a:gd name="T29" fmla="*/ 983 h 2694"/>
              <a:gd name="T30" fmla="*/ 3384 w 4195"/>
              <a:gd name="T31" fmla="*/ 785 h 2694"/>
              <a:gd name="T32" fmla="*/ 3908 w 4195"/>
              <a:gd name="T33" fmla="*/ 415 h 2694"/>
              <a:gd name="T34" fmla="*/ 4192 w 4195"/>
              <a:gd name="T35" fmla="*/ 374 h 2694"/>
              <a:gd name="T36" fmla="*/ 4026 w 4195"/>
              <a:gd name="T37" fmla="*/ 549 h 2694"/>
              <a:gd name="T38" fmla="*/ 4019 w 4195"/>
              <a:gd name="T39" fmla="*/ 753 h 2694"/>
              <a:gd name="T40" fmla="*/ 3904 w 4195"/>
              <a:gd name="T41" fmla="*/ 859 h 2694"/>
              <a:gd name="T42" fmla="*/ 3917 w 4195"/>
              <a:gd name="T43" fmla="*/ 894 h 2694"/>
              <a:gd name="T44" fmla="*/ 3825 w 4195"/>
              <a:gd name="T45" fmla="*/ 1009 h 2694"/>
              <a:gd name="T46" fmla="*/ 3783 w 4195"/>
              <a:gd name="T47" fmla="*/ 1168 h 2694"/>
              <a:gd name="T48" fmla="*/ 3700 w 4195"/>
              <a:gd name="T49" fmla="*/ 1223 h 2694"/>
              <a:gd name="T50" fmla="*/ 3691 w 4195"/>
              <a:gd name="T51" fmla="*/ 1105 h 2694"/>
              <a:gd name="T52" fmla="*/ 3652 w 4195"/>
              <a:gd name="T53" fmla="*/ 1287 h 2694"/>
              <a:gd name="T54" fmla="*/ 3710 w 4195"/>
              <a:gd name="T55" fmla="*/ 1363 h 2694"/>
              <a:gd name="T56" fmla="*/ 3780 w 4195"/>
              <a:gd name="T57" fmla="*/ 1443 h 2694"/>
              <a:gd name="T58" fmla="*/ 3802 w 4195"/>
              <a:gd name="T59" fmla="*/ 1504 h 2694"/>
              <a:gd name="T60" fmla="*/ 3716 w 4195"/>
              <a:gd name="T61" fmla="*/ 1606 h 2694"/>
              <a:gd name="T62" fmla="*/ 3556 w 4195"/>
              <a:gd name="T63" fmla="*/ 1832 h 2694"/>
              <a:gd name="T64" fmla="*/ 3438 w 4195"/>
              <a:gd name="T65" fmla="*/ 1973 h 2694"/>
              <a:gd name="T66" fmla="*/ 3435 w 4195"/>
              <a:gd name="T67" fmla="*/ 2120 h 2694"/>
              <a:gd name="T68" fmla="*/ 3534 w 4195"/>
              <a:gd name="T69" fmla="*/ 2292 h 2694"/>
              <a:gd name="T70" fmla="*/ 3592 w 4195"/>
              <a:gd name="T71" fmla="*/ 2669 h 2694"/>
              <a:gd name="T72" fmla="*/ 3464 w 4195"/>
              <a:gd name="T73" fmla="*/ 2579 h 2694"/>
              <a:gd name="T74" fmla="*/ 3352 w 4195"/>
              <a:gd name="T75" fmla="*/ 2330 h 2694"/>
              <a:gd name="T76" fmla="*/ 3295 w 4195"/>
              <a:gd name="T77" fmla="*/ 2267 h 2694"/>
              <a:gd name="T78" fmla="*/ 3154 w 4195"/>
              <a:gd name="T79" fmla="*/ 2235 h 2694"/>
              <a:gd name="T80" fmla="*/ 2959 w 4195"/>
              <a:gd name="T81" fmla="*/ 2193 h 2694"/>
              <a:gd name="T82" fmla="*/ 2899 w 4195"/>
              <a:gd name="T83" fmla="*/ 2222 h 2694"/>
              <a:gd name="T84" fmla="*/ 2851 w 4195"/>
              <a:gd name="T85" fmla="*/ 2212 h 2694"/>
              <a:gd name="T86" fmla="*/ 2678 w 4195"/>
              <a:gd name="T87" fmla="*/ 2225 h 2694"/>
              <a:gd name="T88" fmla="*/ 2729 w 4195"/>
              <a:gd name="T89" fmla="*/ 2244 h 2694"/>
              <a:gd name="T90" fmla="*/ 2771 w 4195"/>
              <a:gd name="T91" fmla="*/ 2251 h 2694"/>
              <a:gd name="T92" fmla="*/ 2761 w 4195"/>
              <a:gd name="T93" fmla="*/ 2324 h 2694"/>
              <a:gd name="T94" fmla="*/ 2691 w 4195"/>
              <a:gd name="T95" fmla="*/ 2340 h 2694"/>
              <a:gd name="T96" fmla="*/ 2544 w 4195"/>
              <a:gd name="T97" fmla="*/ 2298 h 2694"/>
              <a:gd name="T98" fmla="*/ 2266 w 4195"/>
              <a:gd name="T99" fmla="*/ 2350 h 2694"/>
              <a:gd name="T100" fmla="*/ 2209 w 4195"/>
              <a:gd name="T101" fmla="*/ 2397 h 2694"/>
              <a:gd name="T102" fmla="*/ 2116 w 4195"/>
              <a:gd name="T103" fmla="*/ 2439 h 2694"/>
              <a:gd name="T104" fmla="*/ 2030 w 4195"/>
              <a:gd name="T105" fmla="*/ 2595 h 2694"/>
              <a:gd name="T106" fmla="*/ 1963 w 4195"/>
              <a:gd name="T107" fmla="*/ 2672 h 2694"/>
              <a:gd name="T108" fmla="*/ 1807 w 4195"/>
              <a:gd name="T109" fmla="*/ 2503 h 2694"/>
              <a:gd name="T110" fmla="*/ 1708 w 4195"/>
              <a:gd name="T111" fmla="*/ 2324 h 2694"/>
              <a:gd name="T112" fmla="*/ 1558 w 4195"/>
              <a:gd name="T113" fmla="*/ 2308 h 2694"/>
              <a:gd name="T114" fmla="*/ 1459 w 4195"/>
              <a:gd name="T115" fmla="*/ 2324 h 2694"/>
              <a:gd name="T116" fmla="*/ 1369 w 4195"/>
              <a:gd name="T117" fmla="*/ 2180 h 2694"/>
              <a:gd name="T118" fmla="*/ 1264 w 4195"/>
              <a:gd name="T119" fmla="*/ 2046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95" h="2694">
                <a:moveTo>
                  <a:pt x="1248" y="2034"/>
                </a:moveTo>
                <a:lnTo>
                  <a:pt x="1104" y="2014"/>
                </a:lnTo>
                <a:lnTo>
                  <a:pt x="1095" y="2062"/>
                </a:lnTo>
                <a:lnTo>
                  <a:pt x="842" y="2018"/>
                </a:lnTo>
                <a:lnTo>
                  <a:pt x="555" y="1855"/>
                </a:lnTo>
                <a:lnTo>
                  <a:pt x="549" y="1820"/>
                </a:lnTo>
                <a:lnTo>
                  <a:pt x="348" y="1788"/>
                </a:lnTo>
                <a:lnTo>
                  <a:pt x="348" y="1724"/>
                </a:lnTo>
                <a:lnTo>
                  <a:pt x="325" y="1686"/>
                </a:lnTo>
                <a:lnTo>
                  <a:pt x="290" y="1647"/>
                </a:lnTo>
                <a:lnTo>
                  <a:pt x="268" y="1596"/>
                </a:lnTo>
                <a:lnTo>
                  <a:pt x="223" y="1596"/>
                </a:lnTo>
                <a:lnTo>
                  <a:pt x="207" y="1545"/>
                </a:lnTo>
                <a:lnTo>
                  <a:pt x="162" y="1523"/>
                </a:lnTo>
                <a:lnTo>
                  <a:pt x="127" y="1523"/>
                </a:lnTo>
                <a:lnTo>
                  <a:pt x="127" y="1494"/>
                </a:lnTo>
                <a:lnTo>
                  <a:pt x="127" y="1481"/>
                </a:lnTo>
                <a:lnTo>
                  <a:pt x="124" y="1449"/>
                </a:lnTo>
                <a:lnTo>
                  <a:pt x="114" y="1408"/>
                </a:lnTo>
                <a:lnTo>
                  <a:pt x="95" y="1376"/>
                </a:lnTo>
                <a:lnTo>
                  <a:pt x="76" y="1347"/>
                </a:lnTo>
                <a:lnTo>
                  <a:pt x="67" y="1315"/>
                </a:lnTo>
                <a:lnTo>
                  <a:pt x="60" y="1296"/>
                </a:lnTo>
                <a:lnTo>
                  <a:pt x="60" y="1287"/>
                </a:lnTo>
                <a:lnTo>
                  <a:pt x="89" y="1242"/>
                </a:lnTo>
                <a:lnTo>
                  <a:pt x="51" y="1219"/>
                </a:lnTo>
                <a:lnTo>
                  <a:pt x="51" y="1152"/>
                </a:lnTo>
                <a:lnTo>
                  <a:pt x="83" y="1146"/>
                </a:lnTo>
                <a:lnTo>
                  <a:pt x="95" y="1095"/>
                </a:lnTo>
                <a:lnTo>
                  <a:pt x="60" y="1117"/>
                </a:lnTo>
                <a:lnTo>
                  <a:pt x="31" y="1111"/>
                </a:lnTo>
                <a:lnTo>
                  <a:pt x="44" y="1066"/>
                </a:lnTo>
                <a:lnTo>
                  <a:pt x="0" y="961"/>
                </a:lnTo>
                <a:lnTo>
                  <a:pt x="31" y="903"/>
                </a:lnTo>
                <a:lnTo>
                  <a:pt x="0" y="849"/>
                </a:lnTo>
                <a:lnTo>
                  <a:pt x="9" y="820"/>
                </a:lnTo>
                <a:lnTo>
                  <a:pt x="51" y="747"/>
                </a:lnTo>
                <a:lnTo>
                  <a:pt x="44" y="629"/>
                </a:lnTo>
                <a:lnTo>
                  <a:pt x="67" y="623"/>
                </a:lnTo>
                <a:lnTo>
                  <a:pt x="60" y="584"/>
                </a:lnTo>
                <a:lnTo>
                  <a:pt x="67" y="578"/>
                </a:lnTo>
                <a:lnTo>
                  <a:pt x="86" y="555"/>
                </a:lnTo>
                <a:lnTo>
                  <a:pt x="108" y="527"/>
                </a:lnTo>
                <a:lnTo>
                  <a:pt x="127" y="495"/>
                </a:lnTo>
                <a:lnTo>
                  <a:pt x="150" y="447"/>
                </a:lnTo>
                <a:lnTo>
                  <a:pt x="175" y="386"/>
                </a:lnTo>
                <a:lnTo>
                  <a:pt x="197" y="335"/>
                </a:lnTo>
                <a:lnTo>
                  <a:pt x="207" y="313"/>
                </a:lnTo>
                <a:lnTo>
                  <a:pt x="213" y="201"/>
                </a:lnTo>
                <a:lnTo>
                  <a:pt x="236" y="179"/>
                </a:lnTo>
                <a:lnTo>
                  <a:pt x="213" y="150"/>
                </a:lnTo>
                <a:lnTo>
                  <a:pt x="223" y="128"/>
                </a:lnTo>
                <a:lnTo>
                  <a:pt x="223" y="22"/>
                </a:lnTo>
                <a:lnTo>
                  <a:pt x="303" y="73"/>
                </a:lnTo>
                <a:lnTo>
                  <a:pt x="341" y="89"/>
                </a:lnTo>
                <a:lnTo>
                  <a:pt x="332" y="150"/>
                </a:lnTo>
                <a:lnTo>
                  <a:pt x="303" y="192"/>
                </a:lnTo>
                <a:lnTo>
                  <a:pt x="364" y="156"/>
                </a:lnTo>
                <a:lnTo>
                  <a:pt x="376" y="128"/>
                </a:lnTo>
                <a:lnTo>
                  <a:pt x="376" y="0"/>
                </a:lnTo>
                <a:lnTo>
                  <a:pt x="379" y="0"/>
                </a:lnTo>
                <a:lnTo>
                  <a:pt x="392" y="6"/>
                </a:lnTo>
                <a:lnTo>
                  <a:pt x="411" y="13"/>
                </a:lnTo>
                <a:lnTo>
                  <a:pt x="437" y="22"/>
                </a:lnTo>
                <a:lnTo>
                  <a:pt x="469" y="32"/>
                </a:lnTo>
                <a:lnTo>
                  <a:pt x="507" y="45"/>
                </a:lnTo>
                <a:lnTo>
                  <a:pt x="552" y="61"/>
                </a:lnTo>
                <a:lnTo>
                  <a:pt x="600" y="73"/>
                </a:lnTo>
                <a:lnTo>
                  <a:pt x="654" y="89"/>
                </a:lnTo>
                <a:lnTo>
                  <a:pt x="715" y="105"/>
                </a:lnTo>
                <a:lnTo>
                  <a:pt x="779" y="121"/>
                </a:lnTo>
                <a:lnTo>
                  <a:pt x="846" y="137"/>
                </a:lnTo>
                <a:lnTo>
                  <a:pt x="916" y="153"/>
                </a:lnTo>
                <a:lnTo>
                  <a:pt x="989" y="166"/>
                </a:lnTo>
                <a:lnTo>
                  <a:pt x="1066" y="179"/>
                </a:lnTo>
                <a:lnTo>
                  <a:pt x="1146" y="192"/>
                </a:lnTo>
                <a:lnTo>
                  <a:pt x="1222" y="201"/>
                </a:lnTo>
                <a:lnTo>
                  <a:pt x="1289" y="211"/>
                </a:lnTo>
                <a:lnTo>
                  <a:pt x="1347" y="220"/>
                </a:lnTo>
                <a:lnTo>
                  <a:pt x="1398" y="227"/>
                </a:lnTo>
                <a:lnTo>
                  <a:pt x="1446" y="233"/>
                </a:lnTo>
                <a:lnTo>
                  <a:pt x="1487" y="239"/>
                </a:lnTo>
                <a:lnTo>
                  <a:pt x="1523" y="246"/>
                </a:lnTo>
                <a:lnTo>
                  <a:pt x="1558" y="249"/>
                </a:lnTo>
                <a:lnTo>
                  <a:pt x="1590" y="252"/>
                </a:lnTo>
                <a:lnTo>
                  <a:pt x="1618" y="259"/>
                </a:lnTo>
                <a:lnTo>
                  <a:pt x="1650" y="262"/>
                </a:lnTo>
                <a:lnTo>
                  <a:pt x="1679" y="262"/>
                </a:lnTo>
                <a:lnTo>
                  <a:pt x="1711" y="265"/>
                </a:lnTo>
                <a:lnTo>
                  <a:pt x="1746" y="268"/>
                </a:lnTo>
                <a:lnTo>
                  <a:pt x="1784" y="271"/>
                </a:lnTo>
                <a:lnTo>
                  <a:pt x="1826" y="275"/>
                </a:lnTo>
                <a:lnTo>
                  <a:pt x="1909" y="281"/>
                </a:lnTo>
                <a:lnTo>
                  <a:pt x="1986" y="281"/>
                </a:lnTo>
                <a:lnTo>
                  <a:pt x="2053" y="284"/>
                </a:lnTo>
                <a:lnTo>
                  <a:pt x="2110" y="284"/>
                </a:lnTo>
                <a:lnTo>
                  <a:pt x="2155" y="284"/>
                </a:lnTo>
                <a:lnTo>
                  <a:pt x="2187" y="281"/>
                </a:lnTo>
                <a:lnTo>
                  <a:pt x="2209" y="281"/>
                </a:lnTo>
                <a:lnTo>
                  <a:pt x="2215" y="281"/>
                </a:lnTo>
                <a:lnTo>
                  <a:pt x="2215" y="259"/>
                </a:lnTo>
                <a:lnTo>
                  <a:pt x="2251" y="268"/>
                </a:lnTo>
                <a:lnTo>
                  <a:pt x="2251" y="313"/>
                </a:lnTo>
                <a:lnTo>
                  <a:pt x="2318" y="326"/>
                </a:lnTo>
                <a:lnTo>
                  <a:pt x="2356" y="319"/>
                </a:lnTo>
                <a:lnTo>
                  <a:pt x="2442" y="348"/>
                </a:lnTo>
                <a:lnTo>
                  <a:pt x="2480" y="364"/>
                </a:lnTo>
                <a:lnTo>
                  <a:pt x="2605" y="370"/>
                </a:lnTo>
                <a:lnTo>
                  <a:pt x="2541" y="409"/>
                </a:lnTo>
                <a:lnTo>
                  <a:pt x="2538" y="412"/>
                </a:lnTo>
                <a:lnTo>
                  <a:pt x="2528" y="418"/>
                </a:lnTo>
                <a:lnTo>
                  <a:pt x="2516" y="431"/>
                </a:lnTo>
                <a:lnTo>
                  <a:pt x="2496" y="444"/>
                </a:lnTo>
                <a:lnTo>
                  <a:pt x="2480" y="460"/>
                </a:lnTo>
                <a:lnTo>
                  <a:pt x="2464" y="476"/>
                </a:lnTo>
                <a:lnTo>
                  <a:pt x="2452" y="492"/>
                </a:lnTo>
                <a:lnTo>
                  <a:pt x="2442" y="504"/>
                </a:lnTo>
                <a:lnTo>
                  <a:pt x="2448" y="514"/>
                </a:lnTo>
                <a:lnTo>
                  <a:pt x="2471" y="504"/>
                </a:lnTo>
                <a:lnTo>
                  <a:pt x="2496" y="488"/>
                </a:lnTo>
                <a:lnTo>
                  <a:pt x="2509" y="482"/>
                </a:lnTo>
                <a:lnTo>
                  <a:pt x="2525" y="517"/>
                </a:lnTo>
                <a:lnTo>
                  <a:pt x="2570" y="527"/>
                </a:lnTo>
                <a:lnTo>
                  <a:pt x="2599" y="495"/>
                </a:lnTo>
                <a:lnTo>
                  <a:pt x="2643" y="460"/>
                </a:lnTo>
                <a:lnTo>
                  <a:pt x="2659" y="431"/>
                </a:lnTo>
                <a:lnTo>
                  <a:pt x="2733" y="415"/>
                </a:lnTo>
                <a:lnTo>
                  <a:pt x="2694" y="460"/>
                </a:lnTo>
                <a:lnTo>
                  <a:pt x="2745" y="472"/>
                </a:lnTo>
                <a:lnTo>
                  <a:pt x="2755" y="495"/>
                </a:lnTo>
                <a:lnTo>
                  <a:pt x="2812" y="504"/>
                </a:lnTo>
                <a:lnTo>
                  <a:pt x="2835" y="482"/>
                </a:lnTo>
                <a:lnTo>
                  <a:pt x="2918" y="460"/>
                </a:lnTo>
                <a:lnTo>
                  <a:pt x="2924" y="488"/>
                </a:lnTo>
                <a:lnTo>
                  <a:pt x="2991" y="488"/>
                </a:lnTo>
                <a:lnTo>
                  <a:pt x="3020" y="549"/>
                </a:lnTo>
                <a:lnTo>
                  <a:pt x="3010" y="546"/>
                </a:lnTo>
                <a:lnTo>
                  <a:pt x="2991" y="543"/>
                </a:lnTo>
                <a:lnTo>
                  <a:pt x="2969" y="543"/>
                </a:lnTo>
                <a:lnTo>
                  <a:pt x="2947" y="549"/>
                </a:lnTo>
                <a:lnTo>
                  <a:pt x="2924" y="555"/>
                </a:lnTo>
                <a:lnTo>
                  <a:pt x="2895" y="559"/>
                </a:lnTo>
                <a:lnTo>
                  <a:pt x="2873" y="562"/>
                </a:lnTo>
                <a:lnTo>
                  <a:pt x="2864" y="562"/>
                </a:lnTo>
                <a:lnTo>
                  <a:pt x="2828" y="600"/>
                </a:lnTo>
                <a:lnTo>
                  <a:pt x="2790" y="635"/>
                </a:lnTo>
                <a:lnTo>
                  <a:pt x="2806" y="658"/>
                </a:lnTo>
                <a:lnTo>
                  <a:pt x="2800" y="680"/>
                </a:lnTo>
                <a:lnTo>
                  <a:pt x="2781" y="734"/>
                </a:lnTo>
                <a:lnTo>
                  <a:pt x="2765" y="804"/>
                </a:lnTo>
                <a:lnTo>
                  <a:pt x="2761" y="872"/>
                </a:lnTo>
                <a:lnTo>
                  <a:pt x="2768" y="929"/>
                </a:lnTo>
                <a:lnTo>
                  <a:pt x="2781" y="974"/>
                </a:lnTo>
                <a:lnTo>
                  <a:pt x="2793" y="1006"/>
                </a:lnTo>
                <a:lnTo>
                  <a:pt x="2806" y="1022"/>
                </a:lnTo>
                <a:lnTo>
                  <a:pt x="2825" y="1018"/>
                </a:lnTo>
                <a:lnTo>
                  <a:pt x="2851" y="996"/>
                </a:lnTo>
                <a:lnTo>
                  <a:pt x="2873" y="958"/>
                </a:lnTo>
                <a:lnTo>
                  <a:pt x="2880" y="903"/>
                </a:lnTo>
                <a:lnTo>
                  <a:pt x="2873" y="852"/>
                </a:lnTo>
                <a:lnTo>
                  <a:pt x="2864" y="827"/>
                </a:lnTo>
                <a:lnTo>
                  <a:pt x="2857" y="804"/>
                </a:lnTo>
                <a:lnTo>
                  <a:pt x="2857" y="776"/>
                </a:lnTo>
                <a:lnTo>
                  <a:pt x="2864" y="737"/>
                </a:lnTo>
                <a:lnTo>
                  <a:pt x="2867" y="706"/>
                </a:lnTo>
                <a:lnTo>
                  <a:pt x="2873" y="683"/>
                </a:lnTo>
                <a:lnTo>
                  <a:pt x="2873" y="674"/>
                </a:lnTo>
                <a:lnTo>
                  <a:pt x="2918" y="613"/>
                </a:lnTo>
                <a:lnTo>
                  <a:pt x="2924" y="584"/>
                </a:lnTo>
                <a:lnTo>
                  <a:pt x="2963" y="571"/>
                </a:lnTo>
                <a:lnTo>
                  <a:pt x="3026" y="607"/>
                </a:lnTo>
                <a:lnTo>
                  <a:pt x="3071" y="613"/>
                </a:lnTo>
                <a:lnTo>
                  <a:pt x="3081" y="696"/>
                </a:lnTo>
                <a:lnTo>
                  <a:pt x="3042" y="776"/>
                </a:lnTo>
                <a:lnTo>
                  <a:pt x="3071" y="769"/>
                </a:lnTo>
                <a:lnTo>
                  <a:pt x="3081" y="747"/>
                </a:lnTo>
                <a:lnTo>
                  <a:pt x="3116" y="731"/>
                </a:lnTo>
                <a:lnTo>
                  <a:pt x="3160" y="872"/>
                </a:lnTo>
                <a:lnTo>
                  <a:pt x="3138" y="887"/>
                </a:lnTo>
                <a:lnTo>
                  <a:pt x="3116" y="983"/>
                </a:lnTo>
                <a:lnTo>
                  <a:pt x="3199" y="990"/>
                </a:lnTo>
                <a:lnTo>
                  <a:pt x="3208" y="983"/>
                </a:lnTo>
                <a:lnTo>
                  <a:pt x="3231" y="967"/>
                </a:lnTo>
                <a:lnTo>
                  <a:pt x="3263" y="945"/>
                </a:lnTo>
                <a:lnTo>
                  <a:pt x="3301" y="919"/>
                </a:lnTo>
                <a:lnTo>
                  <a:pt x="3339" y="891"/>
                </a:lnTo>
                <a:lnTo>
                  <a:pt x="3371" y="862"/>
                </a:lnTo>
                <a:lnTo>
                  <a:pt x="3394" y="840"/>
                </a:lnTo>
                <a:lnTo>
                  <a:pt x="3403" y="820"/>
                </a:lnTo>
                <a:lnTo>
                  <a:pt x="3400" y="801"/>
                </a:lnTo>
                <a:lnTo>
                  <a:pt x="3394" y="789"/>
                </a:lnTo>
                <a:lnTo>
                  <a:pt x="3384" y="785"/>
                </a:lnTo>
                <a:lnTo>
                  <a:pt x="3381" y="785"/>
                </a:lnTo>
                <a:lnTo>
                  <a:pt x="3397" y="763"/>
                </a:lnTo>
                <a:lnTo>
                  <a:pt x="3470" y="731"/>
                </a:lnTo>
                <a:lnTo>
                  <a:pt x="3486" y="753"/>
                </a:lnTo>
                <a:lnTo>
                  <a:pt x="3576" y="696"/>
                </a:lnTo>
                <a:lnTo>
                  <a:pt x="3576" y="651"/>
                </a:lnTo>
                <a:lnTo>
                  <a:pt x="3553" y="651"/>
                </a:lnTo>
                <a:lnTo>
                  <a:pt x="3588" y="607"/>
                </a:lnTo>
                <a:lnTo>
                  <a:pt x="3639" y="533"/>
                </a:lnTo>
                <a:lnTo>
                  <a:pt x="3869" y="450"/>
                </a:lnTo>
                <a:lnTo>
                  <a:pt x="3869" y="421"/>
                </a:lnTo>
                <a:lnTo>
                  <a:pt x="3908" y="415"/>
                </a:lnTo>
                <a:lnTo>
                  <a:pt x="3930" y="348"/>
                </a:lnTo>
                <a:lnTo>
                  <a:pt x="3930" y="268"/>
                </a:lnTo>
                <a:lnTo>
                  <a:pt x="3959" y="163"/>
                </a:lnTo>
                <a:lnTo>
                  <a:pt x="3997" y="185"/>
                </a:lnTo>
                <a:lnTo>
                  <a:pt x="4048" y="156"/>
                </a:lnTo>
                <a:lnTo>
                  <a:pt x="4083" y="201"/>
                </a:lnTo>
                <a:lnTo>
                  <a:pt x="4122" y="313"/>
                </a:lnTo>
                <a:lnTo>
                  <a:pt x="4144" y="319"/>
                </a:lnTo>
                <a:lnTo>
                  <a:pt x="4150" y="348"/>
                </a:lnTo>
                <a:lnTo>
                  <a:pt x="4189" y="354"/>
                </a:lnTo>
                <a:lnTo>
                  <a:pt x="4189" y="361"/>
                </a:lnTo>
                <a:lnTo>
                  <a:pt x="4192" y="374"/>
                </a:lnTo>
                <a:lnTo>
                  <a:pt x="4195" y="389"/>
                </a:lnTo>
                <a:lnTo>
                  <a:pt x="4195" y="409"/>
                </a:lnTo>
                <a:lnTo>
                  <a:pt x="4192" y="418"/>
                </a:lnTo>
                <a:lnTo>
                  <a:pt x="4185" y="421"/>
                </a:lnTo>
                <a:lnTo>
                  <a:pt x="4176" y="418"/>
                </a:lnTo>
                <a:lnTo>
                  <a:pt x="4173" y="415"/>
                </a:lnTo>
                <a:lnTo>
                  <a:pt x="4144" y="466"/>
                </a:lnTo>
                <a:lnTo>
                  <a:pt x="4122" y="450"/>
                </a:lnTo>
                <a:lnTo>
                  <a:pt x="4077" y="472"/>
                </a:lnTo>
                <a:lnTo>
                  <a:pt x="4070" y="527"/>
                </a:lnTo>
                <a:lnTo>
                  <a:pt x="4055" y="549"/>
                </a:lnTo>
                <a:lnTo>
                  <a:pt x="4026" y="549"/>
                </a:lnTo>
                <a:lnTo>
                  <a:pt x="4010" y="578"/>
                </a:lnTo>
                <a:lnTo>
                  <a:pt x="4007" y="584"/>
                </a:lnTo>
                <a:lnTo>
                  <a:pt x="3997" y="594"/>
                </a:lnTo>
                <a:lnTo>
                  <a:pt x="3984" y="613"/>
                </a:lnTo>
                <a:lnTo>
                  <a:pt x="3981" y="629"/>
                </a:lnTo>
                <a:lnTo>
                  <a:pt x="3984" y="645"/>
                </a:lnTo>
                <a:lnTo>
                  <a:pt x="3994" y="664"/>
                </a:lnTo>
                <a:lnTo>
                  <a:pt x="4000" y="674"/>
                </a:lnTo>
                <a:lnTo>
                  <a:pt x="4003" y="680"/>
                </a:lnTo>
                <a:lnTo>
                  <a:pt x="3987" y="725"/>
                </a:lnTo>
                <a:lnTo>
                  <a:pt x="4019" y="725"/>
                </a:lnTo>
                <a:lnTo>
                  <a:pt x="4019" y="753"/>
                </a:lnTo>
                <a:lnTo>
                  <a:pt x="4032" y="750"/>
                </a:lnTo>
                <a:lnTo>
                  <a:pt x="4051" y="766"/>
                </a:lnTo>
                <a:lnTo>
                  <a:pt x="4070" y="757"/>
                </a:lnTo>
                <a:lnTo>
                  <a:pt x="4074" y="734"/>
                </a:lnTo>
                <a:lnTo>
                  <a:pt x="4055" y="721"/>
                </a:lnTo>
                <a:lnTo>
                  <a:pt x="4080" y="725"/>
                </a:lnTo>
                <a:lnTo>
                  <a:pt x="4090" y="747"/>
                </a:lnTo>
                <a:lnTo>
                  <a:pt x="4077" y="769"/>
                </a:lnTo>
                <a:lnTo>
                  <a:pt x="4045" y="795"/>
                </a:lnTo>
                <a:lnTo>
                  <a:pt x="4029" y="782"/>
                </a:lnTo>
                <a:lnTo>
                  <a:pt x="3994" y="824"/>
                </a:lnTo>
                <a:lnTo>
                  <a:pt x="3904" y="859"/>
                </a:lnTo>
                <a:lnTo>
                  <a:pt x="3863" y="884"/>
                </a:lnTo>
                <a:lnTo>
                  <a:pt x="3841" y="913"/>
                </a:lnTo>
                <a:lnTo>
                  <a:pt x="3847" y="910"/>
                </a:lnTo>
                <a:lnTo>
                  <a:pt x="3860" y="900"/>
                </a:lnTo>
                <a:lnTo>
                  <a:pt x="3879" y="887"/>
                </a:lnTo>
                <a:lnTo>
                  <a:pt x="3901" y="878"/>
                </a:lnTo>
                <a:lnTo>
                  <a:pt x="3920" y="875"/>
                </a:lnTo>
                <a:lnTo>
                  <a:pt x="3936" y="868"/>
                </a:lnTo>
                <a:lnTo>
                  <a:pt x="3949" y="865"/>
                </a:lnTo>
                <a:lnTo>
                  <a:pt x="3952" y="865"/>
                </a:lnTo>
                <a:lnTo>
                  <a:pt x="3940" y="884"/>
                </a:lnTo>
                <a:lnTo>
                  <a:pt x="3917" y="894"/>
                </a:lnTo>
                <a:lnTo>
                  <a:pt x="3908" y="900"/>
                </a:lnTo>
                <a:lnTo>
                  <a:pt x="3888" y="913"/>
                </a:lnTo>
                <a:lnTo>
                  <a:pt x="3866" y="929"/>
                </a:lnTo>
                <a:lnTo>
                  <a:pt x="3857" y="935"/>
                </a:lnTo>
                <a:lnTo>
                  <a:pt x="3853" y="939"/>
                </a:lnTo>
                <a:lnTo>
                  <a:pt x="3844" y="942"/>
                </a:lnTo>
                <a:lnTo>
                  <a:pt x="3831" y="948"/>
                </a:lnTo>
                <a:lnTo>
                  <a:pt x="3828" y="948"/>
                </a:lnTo>
                <a:lnTo>
                  <a:pt x="3809" y="942"/>
                </a:lnTo>
                <a:lnTo>
                  <a:pt x="3802" y="964"/>
                </a:lnTo>
                <a:lnTo>
                  <a:pt x="3818" y="967"/>
                </a:lnTo>
                <a:lnTo>
                  <a:pt x="3825" y="1009"/>
                </a:lnTo>
                <a:lnTo>
                  <a:pt x="3818" y="1022"/>
                </a:lnTo>
                <a:lnTo>
                  <a:pt x="3815" y="1085"/>
                </a:lnTo>
                <a:lnTo>
                  <a:pt x="3802" y="1111"/>
                </a:lnTo>
                <a:lnTo>
                  <a:pt x="3802" y="1130"/>
                </a:lnTo>
                <a:lnTo>
                  <a:pt x="3790" y="1156"/>
                </a:lnTo>
                <a:lnTo>
                  <a:pt x="3780" y="1127"/>
                </a:lnTo>
                <a:lnTo>
                  <a:pt x="3764" y="1127"/>
                </a:lnTo>
                <a:lnTo>
                  <a:pt x="3738" y="1105"/>
                </a:lnTo>
                <a:lnTo>
                  <a:pt x="3754" y="1143"/>
                </a:lnTo>
                <a:lnTo>
                  <a:pt x="3764" y="1152"/>
                </a:lnTo>
                <a:lnTo>
                  <a:pt x="3777" y="1172"/>
                </a:lnTo>
                <a:lnTo>
                  <a:pt x="3783" y="1168"/>
                </a:lnTo>
                <a:lnTo>
                  <a:pt x="3786" y="1204"/>
                </a:lnTo>
                <a:lnTo>
                  <a:pt x="3777" y="1242"/>
                </a:lnTo>
                <a:lnTo>
                  <a:pt x="3770" y="1290"/>
                </a:lnTo>
                <a:lnTo>
                  <a:pt x="3761" y="1302"/>
                </a:lnTo>
                <a:lnTo>
                  <a:pt x="3761" y="1322"/>
                </a:lnTo>
                <a:lnTo>
                  <a:pt x="3754" y="1338"/>
                </a:lnTo>
                <a:lnTo>
                  <a:pt x="3758" y="1357"/>
                </a:lnTo>
                <a:lnTo>
                  <a:pt x="3738" y="1334"/>
                </a:lnTo>
                <a:lnTo>
                  <a:pt x="3754" y="1267"/>
                </a:lnTo>
                <a:lnTo>
                  <a:pt x="3735" y="1248"/>
                </a:lnTo>
                <a:lnTo>
                  <a:pt x="3716" y="1232"/>
                </a:lnTo>
                <a:lnTo>
                  <a:pt x="3700" y="1223"/>
                </a:lnTo>
                <a:lnTo>
                  <a:pt x="3684" y="1191"/>
                </a:lnTo>
                <a:lnTo>
                  <a:pt x="3697" y="1181"/>
                </a:lnTo>
                <a:lnTo>
                  <a:pt x="3697" y="1165"/>
                </a:lnTo>
                <a:lnTo>
                  <a:pt x="3687" y="1156"/>
                </a:lnTo>
                <a:lnTo>
                  <a:pt x="3687" y="1149"/>
                </a:lnTo>
                <a:lnTo>
                  <a:pt x="3687" y="1140"/>
                </a:lnTo>
                <a:lnTo>
                  <a:pt x="3691" y="1127"/>
                </a:lnTo>
                <a:lnTo>
                  <a:pt x="3697" y="1117"/>
                </a:lnTo>
                <a:lnTo>
                  <a:pt x="3700" y="1111"/>
                </a:lnTo>
                <a:lnTo>
                  <a:pt x="3700" y="1108"/>
                </a:lnTo>
                <a:lnTo>
                  <a:pt x="3694" y="1105"/>
                </a:lnTo>
                <a:lnTo>
                  <a:pt x="3691" y="1105"/>
                </a:lnTo>
                <a:lnTo>
                  <a:pt x="3671" y="1136"/>
                </a:lnTo>
                <a:lnTo>
                  <a:pt x="3671" y="1143"/>
                </a:lnTo>
                <a:lnTo>
                  <a:pt x="3668" y="1162"/>
                </a:lnTo>
                <a:lnTo>
                  <a:pt x="3668" y="1184"/>
                </a:lnTo>
                <a:lnTo>
                  <a:pt x="3675" y="1207"/>
                </a:lnTo>
                <a:lnTo>
                  <a:pt x="3681" y="1226"/>
                </a:lnTo>
                <a:lnTo>
                  <a:pt x="3691" y="1245"/>
                </a:lnTo>
                <a:lnTo>
                  <a:pt x="3694" y="1258"/>
                </a:lnTo>
                <a:lnTo>
                  <a:pt x="3697" y="1264"/>
                </a:lnTo>
                <a:lnTo>
                  <a:pt x="3675" y="1267"/>
                </a:lnTo>
                <a:lnTo>
                  <a:pt x="3646" y="1251"/>
                </a:lnTo>
                <a:lnTo>
                  <a:pt x="3652" y="1287"/>
                </a:lnTo>
                <a:lnTo>
                  <a:pt x="3662" y="1287"/>
                </a:lnTo>
                <a:lnTo>
                  <a:pt x="3681" y="1290"/>
                </a:lnTo>
                <a:lnTo>
                  <a:pt x="3703" y="1293"/>
                </a:lnTo>
                <a:lnTo>
                  <a:pt x="3713" y="1299"/>
                </a:lnTo>
                <a:lnTo>
                  <a:pt x="3716" y="1312"/>
                </a:lnTo>
                <a:lnTo>
                  <a:pt x="3719" y="1328"/>
                </a:lnTo>
                <a:lnTo>
                  <a:pt x="3722" y="1344"/>
                </a:lnTo>
                <a:lnTo>
                  <a:pt x="3722" y="1350"/>
                </a:lnTo>
                <a:lnTo>
                  <a:pt x="3684" y="1354"/>
                </a:lnTo>
                <a:lnTo>
                  <a:pt x="3687" y="1354"/>
                </a:lnTo>
                <a:lnTo>
                  <a:pt x="3697" y="1357"/>
                </a:lnTo>
                <a:lnTo>
                  <a:pt x="3710" y="1363"/>
                </a:lnTo>
                <a:lnTo>
                  <a:pt x="3716" y="1370"/>
                </a:lnTo>
                <a:lnTo>
                  <a:pt x="3719" y="1373"/>
                </a:lnTo>
                <a:lnTo>
                  <a:pt x="3726" y="1373"/>
                </a:lnTo>
                <a:lnTo>
                  <a:pt x="3732" y="1370"/>
                </a:lnTo>
                <a:lnTo>
                  <a:pt x="3738" y="1370"/>
                </a:lnTo>
                <a:lnTo>
                  <a:pt x="3748" y="1370"/>
                </a:lnTo>
                <a:lnTo>
                  <a:pt x="3758" y="1373"/>
                </a:lnTo>
                <a:lnTo>
                  <a:pt x="3764" y="1379"/>
                </a:lnTo>
                <a:lnTo>
                  <a:pt x="3767" y="1379"/>
                </a:lnTo>
                <a:lnTo>
                  <a:pt x="3774" y="1395"/>
                </a:lnTo>
                <a:lnTo>
                  <a:pt x="3761" y="1405"/>
                </a:lnTo>
                <a:lnTo>
                  <a:pt x="3780" y="1443"/>
                </a:lnTo>
                <a:lnTo>
                  <a:pt x="3754" y="1449"/>
                </a:lnTo>
                <a:lnTo>
                  <a:pt x="3722" y="1468"/>
                </a:lnTo>
                <a:lnTo>
                  <a:pt x="3761" y="1465"/>
                </a:lnTo>
                <a:lnTo>
                  <a:pt x="3774" y="1478"/>
                </a:lnTo>
                <a:lnTo>
                  <a:pt x="3780" y="1462"/>
                </a:lnTo>
                <a:lnTo>
                  <a:pt x="3783" y="1462"/>
                </a:lnTo>
                <a:lnTo>
                  <a:pt x="3790" y="1462"/>
                </a:lnTo>
                <a:lnTo>
                  <a:pt x="3796" y="1468"/>
                </a:lnTo>
                <a:lnTo>
                  <a:pt x="3802" y="1478"/>
                </a:lnTo>
                <a:lnTo>
                  <a:pt x="3805" y="1491"/>
                </a:lnTo>
                <a:lnTo>
                  <a:pt x="3805" y="1497"/>
                </a:lnTo>
                <a:lnTo>
                  <a:pt x="3802" y="1504"/>
                </a:lnTo>
                <a:lnTo>
                  <a:pt x="3802" y="1504"/>
                </a:lnTo>
                <a:lnTo>
                  <a:pt x="3793" y="1500"/>
                </a:lnTo>
                <a:lnTo>
                  <a:pt x="3783" y="1529"/>
                </a:lnTo>
                <a:lnTo>
                  <a:pt x="3729" y="1536"/>
                </a:lnTo>
                <a:lnTo>
                  <a:pt x="3745" y="1545"/>
                </a:lnTo>
                <a:lnTo>
                  <a:pt x="3745" y="1564"/>
                </a:lnTo>
                <a:lnTo>
                  <a:pt x="3735" y="1583"/>
                </a:lnTo>
                <a:lnTo>
                  <a:pt x="3754" y="1571"/>
                </a:lnTo>
                <a:lnTo>
                  <a:pt x="3777" y="1571"/>
                </a:lnTo>
                <a:lnTo>
                  <a:pt x="3764" y="1593"/>
                </a:lnTo>
                <a:lnTo>
                  <a:pt x="3745" y="1606"/>
                </a:lnTo>
                <a:lnTo>
                  <a:pt x="3716" y="1606"/>
                </a:lnTo>
                <a:lnTo>
                  <a:pt x="3662" y="1679"/>
                </a:lnTo>
                <a:lnTo>
                  <a:pt x="3655" y="1711"/>
                </a:lnTo>
                <a:lnTo>
                  <a:pt x="3649" y="1711"/>
                </a:lnTo>
                <a:lnTo>
                  <a:pt x="3639" y="1714"/>
                </a:lnTo>
                <a:lnTo>
                  <a:pt x="3620" y="1724"/>
                </a:lnTo>
                <a:lnTo>
                  <a:pt x="3601" y="1740"/>
                </a:lnTo>
                <a:lnTo>
                  <a:pt x="3585" y="1765"/>
                </a:lnTo>
                <a:lnTo>
                  <a:pt x="3576" y="1788"/>
                </a:lnTo>
                <a:lnTo>
                  <a:pt x="3569" y="1807"/>
                </a:lnTo>
                <a:lnTo>
                  <a:pt x="3569" y="1820"/>
                </a:lnTo>
                <a:lnTo>
                  <a:pt x="3566" y="1829"/>
                </a:lnTo>
                <a:lnTo>
                  <a:pt x="3556" y="1832"/>
                </a:lnTo>
                <a:lnTo>
                  <a:pt x="3547" y="1832"/>
                </a:lnTo>
                <a:lnTo>
                  <a:pt x="3544" y="1832"/>
                </a:lnTo>
                <a:lnTo>
                  <a:pt x="3537" y="1855"/>
                </a:lnTo>
                <a:lnTo>
                  <a:pt x="3528" y="1868"/>
                </a:lnTo>
                <a:lnTo>
                  <a:pt x="3486" y="1896"/>
                </a:lnTo>
                <a:lnTo>
                  <a:pt x="3483" y="1915"/>
                </a:lnTo>
                <a:lnTo>
                  <a:pt x="3457" y="1896"/>
                </a:lnTo>
                <a:lnTo>
                  <a:pt x="3448" y="1909"/>
                </a:lnTo>
                <a:lnTo>
                  <a:pt x="3451" y="1944"/>
                </a:lnTo>
                <a:lnTo>
                  <a:pt x="3432" y="1947"/>
                </a:lnTo>
                <a:lnTo>
                  <a:pt x="3441" y="1970"/>
                </a:lnTo>
                <a:lnTo>
                  <a:pt x="3438" y="1973"/>
                </a:lnTo>
                <a:lnTo>
                  <a:pt x="3435" y="1982"/>
                </a:lnTo>
                <a:lnTo>
                  <a:pt x="3429" y="1995"/>
                </a:lnTo>
                <a:lnTo>
                  <a:pt x="3429" y="2008"/>
                </a:lnTo>
                <a:lnTo>
                  <a:pt x="3429" y="2018"/>
                </a:lnTo>
                <a:lnTo>
                  <a:pt x="3426" y="2024"/>
                </a:lnTo>
                <a:lnTo>
                  <a:pt x="3422" y="2027"/>
                </a:lnTo>
                <a:lnTo>
                  <a:pt x="3422" y="2027"/>
                </a:lnTo>
                <a:lnTo>
                  <a:pt x="3422" y="2049"/>
                </a:lnTo>
                <a:lnTo>
                  <a:pt x="3419" y="2069"/>
                </a:lnTo>
                <a:lnTo>
                  <a:pt x="3419" y="2094"/>
                </a:lnTo>
                <a:lnTo>
                  <a:pt x="3426" y="2104"/>
                </a:lnTo>
                <a:lnTo>
                  <a:pt x="3435" y="2120"/>
                </a:lnTo>
                <a:lnTo>
                  <a:pt x="3429" y="2132"/>
                </a:lnTo>
                <a:lnTo>
                  <a:pt x="3429" y="2132"/>
                </a:lnTo>
                <a:lnTo>
                  <a:pt x="3435" y="2129"/>
                </a:lnTo>
                <a:lnTo>
                  <a:pt x="3438" y="2129"/>
                </a:lnTo>
                <a:lnTo>
                  <a:pt x="3441" y="2132"/>
                </a:lnTo>
                <a:lnTo>
                  <a:pt x="3448" y="2152"/>
                </a:lnTo>
                <a:lnTo>
                  <a:pt x="3464" y="2187"/>
                </a:lnTo>
                <a:lnTo>
                  <a:pt x="3477" y="2222"/>
                </a:lnTo>
                <a:lnTo>
                  <a:pt x="3486" y="2241"/>
                </a:lnTo>
                <a:lnTo>
                  <a:pt x="3499" y="2254"/>
                </a:lnTo>
                <a:lnTo>
                  <a:pt x="3518" y="2273"/>
                </a:lnTo>
                <a:lnTo>
                  <a:pt x="3534" y="2292"/>
                </a:lnTo>
                <a:lnTo>
                  <a:pt x="3540" y="2298"/>
                </a:lnTo>
                <a:lnTo>
                  <a:pt x="3534" y="2308"/>
                </a:lnTo>
                <a:lnTo>
                  <a:pt x="3515" y="2295"/>
                </a:lnTo>
                <a:lnTo>
                  <a:pt x="3620" y="2493"/>
                </a:lnTo>
                <a:lnTo>
                  <a:pt x="3623" y="2592"/>
                </a:lnTo>
                <a:lnTo>
                  <a:pt x="3614" y="2602"/>
                </a:lnTo>
                <a:lnTo>
                  <a:pt x="3614" y="2608"/>
                </a:lnTo>
                <a:lnTo>
                  <a:pt x="3617" y="2624"/>
                </a:lnTo>
                <a:lnTo>
                  <a:pt x="3620" y="2643"/>
                </a:lnTo>
                <a:lnTo>
                  <a:pt x="3617" y="2656"/>
                </a:lnTo>
                <a:lnTo>
                  <a:pt x="3608" y="2662"/>
                </a:lnTo>
                <a:lnTo>
                  <a:pt x="3592" y="2669"/>
                </a:lnTo>
                <a:lnTo>
                  <a:pt x="3576" y="2675"/>
                </a:lnTo>
                <a:lnTo>
                  <a:pt x="3569" y="2678"/>
                </a:lnTo>
                <a:lnTo>
                  <a:pt x="3537" y="2678"/>
                </a:lnTo>
                <a:lnTo>
                  <a:pt x="3534" y="2669"/>
                </a:lnTo>
                <a:lnTo>
                  <a:pt x="3531" y="2646"/>
                </a:lnTo>
                <a:lnTo>
                  <a:pt x="3521" y="2624"/>
                </a:lnTo>
                <a:lnTo>
                  <a:pt x="3509" y="2611"/>
                </a:lnTo>
                <a:lnTo>
                  <a:pt x="3496" y="2608"/>
                </a:lnTo>
                <a:lnTo>
                  <a:pt x="3489" y="2605"/>
                </a:lnTo>
                <a:lnTo>
                  <a:pt x="3486" y="2602"/>
                </a:lnTo>
                <a:lnTo>
                  <a:pt x="3486" y="2602"/>
                </a:lnTo>
                <a:lnTo>
                  <a:pt x="3464" y="2579"/>
                </a:lnTo>
                <a:lnTo>
                  <a:pt x="3464" y="2551"/>
                </a:lnTo>
                <a:lnTo>
                  <a:pt x="3432" y="2528"/>
                </a:lnTo>
                <a:lnTo>
                  <a:pt x="3429" y="2506"/>
                </a:lnTo>
                <a:lnTo>
                  <a:pt x="3422" y="2516"/>
                </a:lnTo>
                <a:lnTo>
                  <a:pt x="3381" y="2480"/>
                </a:lnTo>
                <a:lnTo>
                  <a:pt x="3378" y="2439"/>
                </a:lnTo>
                <a:lnTo>
                  <a:pt x="3381" y="2404"/>
                </a:lnTo>
                <a:lnTo>
                  <a:pt x="3365" y="2404"/>
                </a:lnTo>
                <a:lnTo>
                  <a:pt x="3365" y="2423"/>
                </a:lnTo>
                <a:lnTo>
                  <a:pt x="3349" y="2417"/>
                </a:lnTo>
                <a:lnTo>
                  <a:pt x="3346" y="2375"/>
                </a:lnTo>
                <a:lnTo>
                  <a:pt x="3352" y="2330"/>
                </a:lnTo>
                <a:lnTo>
                  <a:pt x="3349" y="2324"/>
                </a:lnTo>
                <a:lnTo>
                  <a:pt x="3339" y="2308"/>
                </a:lnTo>
                <a:lnTo>
                  <a:pt x="3330" y="2289"/>
                </a:lnTo>
                <a:lnTo>
                  <a:pt x="3323" y="2279"/>
                </a:lnTo>
                <a:lnTo>
                  <a:pt x="3317" y="2276"/>
                </a:lnTo>
                <a:lnTo>
                  <a:pt x="3314" y="2279"/>
                </a:lnTo>
                <a:lnTo>
                  <a:pt x="3311" y="2283"/>
                </a:lnTo>
                <a:lnTo>
                  <a:pt x="3307" y="2286"/>
                </a:lnTo>
                <a:lnTo>
                  <a:pt x="3298" y="2283"/>
                </a:lnTo>
                <a:lnTo>
                  <a:pt x="3298" y="2279"/>
                </a:lnTo>
                <a:lnTo>
                  <a:pt x="3298" y="2276"/>
                </a:lnTo>
                <a:lnTo>
                  <a:pt x="3295" y="2267"/>
                </a:lnTo>
                <a:lnTo>
                  <a:pt x="3291" y="2260"/>
                </a:lnTo>
                <a:lnTo>
                  <a:pt x="3279" y="2247"/>
                </a:lnTo>
                <a:lnTo>
                  <a:pt x="3259" y="2228"/>
                </a:lnTo>
                <a:lnTo>
                  <a:pt x="3244" y="2212"/>
                </a:lnTo>
                <a:lnTo>
                  <a:pt x="3237" y="2203"/>
                </a:lnTo>
                <a:lnTo>
                  <a:pt x="3234" y="2203"/>
                </a:lnTo>
                <a:lnTo>
                  <a:pt x="3224" y="2196"/>
                </a:lnTo>
                <a:lnTo>
                  <a:pt x="3212" y="2193"/>
                </a:lnTo>
                <a:lnTo>
                  <a:pt x="3202" y="2193"/>
                </a:lnTo>
                <a:lnTo>
                  <a:pt x="3189" y="2200"/>
                </a:lnTo>
                <a:lnTo>
                  <a:pt x="3170" y="2215"/>
                </a:lnTo>
                <a:lnTo>
                  <a:pt x="3154" y="2235"/>
                </a:lnTo>
                <a:lnTo>
                  <a:pt x="3141" y="2244"/>
                </a:lnTo>
                <a:lnTo>
                  <a:pt x="3132" y="2247"/>
                </a:lnTo>
                <a:lnTo>
                  <a:pt x="3119" y="2251"/>
                </a:lnTo>
                <a:lnTo>
                  <a:pt x="3109" y="2247"/>
                </a:lnTo>
                <a:lnTo>
                  <a:pt x="3106" y="2247"/>
                </a:lnTo>
                <a:lnTo>
                  <a:pt x="3068" y="2212"/>
                </a:lnTo>
                <a:lnTo>
                  <a:pt x="3023" y="2196"/>
                </a:lnTo>
                <a:lnTo>
                  <a:pt x="3030" y="2193"/>
                </a:lnTo>
                <a:lnTo>
                  <a:pt x="3017" y="2177"/>
                </a:lnTo>
                <a:lnTo>
                  <a:pt x="2985" y="2180"/>
                </a:lnTo>
                <a:lnTo>
                  <a:pt x="2988" y="2193"/>
                </a:lnTo>
                <a:lnTo>
                  <a:pt x="2959" y="2193"/>
                </a:lnTo>
                <a:lnTo>
                  <a:pt x="2963" y="2180"/>
                </a:lnTo>
                <a:lnTo>
                  <a:pt x="2940" y="2180"/>
                </a:lnTo>
                <a:lnTo>
                  <a:pt x="2940" y="2190"/>
                </a:lnTo>
                <a:lnTo>
                  <a:pt x="2924" y="2196"/>
                </a:lnTo>
                <a:lnTo>
                  <a:pt x="2918" y="2190"/>
                </a:lnTo>
                <a:lnTo>
                  <a:pt x="2915" y="2190"/>
                </a:lnTo>
                <a:lnTo>
                  <a:pt x="2911" y="2193"/>
                </a:lnTo>
                <a:lnTo>
                  <a:pt x="2908" y="2200"/>
                </a:lnTo>
                <a:lnTo>
                  <a:pt x="2908" y="2212"/>
                </a:lnTo>
                <a:lnTo>
                  <a:pt x="2908" y="2222"/>
                </a:lnTo>
                <a:lnTo>
                  <a:pt x="2902" y="2222"/>
                </a:lnTo>
                <a:lnTo>
                  <a:pt x="2899" y="2222"/>
                </a:lnTo>
                <a:lnTo>
                  <a:pt x="2895" y="2222"/>
                </a:lnTo>
                <a:lnTo>
                  <a:pt x="2876" y="2219"/>
                </a:lnTo>
                <a:lnTo>
                  <a:pt x="2886" y="2209"/>
                </a:lnTo>
                <a:lnTo>
                  <a:pt x="2883" y="2206"/>
                </a:lnTo>
                <a:lnTo>
                  <a:pt x="2873" y="2193"/>
                </a:lnTo>
                <a:lnTo>
                  <a:pt x="2867" y="2184"/>
                </a:lnTo>
                <a:lnTo>
                  <a:pt x="2864" y="2174"/>
                </a:lnTo>
                <a:lnTo>
                  <a:pt x="2864" y="2171"/>
                </a:lnTo>
                <a:lnTo>
                  <a:pt x="2860" y="2171"/>
                </a:lnTo>
                <a:lnTo>
                  <a:pt x="2857" y="2174"/>
                </a:lnTo>
                <a:lnTo>
                  <a:pt x="2854" y="2174"/>
                </a:lnTo>
                <a:lnTo>
                  <a:pt x="2851" y="2212"/>
                </a:lnTo>
                <a:lnTo>
                  <a:pt x="2841" y="2212"/>
                </a:lnTo>
                <a:lnTo>
                  <a:pt x="2822" y="2212"/>
                </a:lnTo>
                <a:lnTo>
                  <a:pt x="2800" y="2212"/>
                </a:lnTo>
                <a:lnTo>
                  <a:pt x="2781" y="2215"/>
                </a:lnTo>
                <a:lnTo>
                  <a:pt x="2765" y="2219"/>
                </a:lnTo>
                <a:lnTo>
                  <a:pt x="2752" y="2225"/>
                </a:lnTo>
                <a:lnTo>
                  <a:pt x="2739" y="2231"/>
                </a:lnTo>
                <a:lnTo>
                  <a:pt x="2729" y="2235"/>
                </a:lnTo>
                <a:lnTo>
                  <a:pt x="2720" y="2235"/>
                </a:lnTo>
                <a:lnTo>
                  <a:pt x="2704" y="2231"/>
                </a:lnTo>
                <a:lnTo>
                  <a:pt x="2685" y="2228"/>
                </a:lnTo>
                <a:lnTo>
                  <a:pt x="2678" y="2225"/>
                </a:lnTo>
                <a:lnTo>
                  <a:pt x="2675" y="2225"/>
                </a:lnTo>
                <a:lnTo>
                  <a:pt x="2669" y="2228"/>
                </a:lnTo>
                <a:lnTo>
                  <a:pt x="2666" y="2235"/>
                </a:lnTo>
                <a:lnTo>
                  <a:pt x="2669" y="2244"/>
                </a:lnTo>
                <a:lnTo>
                  <a:pt x="2678" y="2251"/>
                </a:lnTo>
                <a:lnTo>
                  <a:pt x="2691" y="2254"/>
                </a:lnTo>
                <a:lnTo>
                  <a:pt x="2701" y="2251"/>
                </a:lnTo>
                <a:lnTo>
                  <a:pt x="2713" y="2244"/>
                </a:lnTo>
                <a:lnTo>
                  <a:pt x="2723" y="2238"/>
                </a:lnTo>
                <a:lnTo>
                  <a:pt x="2726" y="2238"/>
                </a:lnTo>
                <a:lnTo>
                  <a:pt x="2729" y="2241"/>
                </a:lnTo>
                <a:lnTo>
                  <a:pt x="2729" y="2244"/>
                </a:lnTo>
                <a:lnTo>
                  <a:pt x="2729" y="2251"/>
                </a:lnTo>
                <a:lnTo>
                  <a:pt x="2729" y="2257"/>
                </a:lnTo>
                <a:lnTo>
                  <a:pt x="2733" y="2260"/>
                </a:lnTo>
                <a:lnTo>
                  <a:pt x="2736" y="2257"/>
                </a:lnTo>
                <a:lnTo>
                  <a:pt x="2742" y="2254"/>
                </a:lnTo>
                <a:lnTo>
                  <a:pt x="2749" y="2247"/>
                </a:lnTo>
                <a:lnTo>
                  <a:pt x="2752" y="2244"/>
                </a:lnTo>
                <a:lnTo>
                  <a:pt x="2755" y="2241"/>
                </a:lnTo>
                <a:lnTo>
                  <a:pt x="2758" y="2241"/>
                </a:lnTo>
                <a:lnTo>
                  <a:pt x="2761" y="2241"/>
                </a:lnTo>
                <a:lnTo>
                  <a:pt x="2768" y="2241"/>
                </a:lnTo>
                <a:lnTo>
                  <a:pt x="2771" y="2251"/>
                </a:lnTo>
                <a:lnTo>
                  <a:pt x="2771" y="2260"/>
                </a:lnTo>
                <a:lnTo>
                  <a:pt x="2771" y="2267"/>
                </a:lnTo>
                <a:lnTo>
                  <a:pt x="2771" y="2273"/>
                </a:lnTo>
                <a:lnTo>
                  <a:pt x="2771" y="2273"/>
                </a:lnTo>
                <a:lnTo>
                  <a:pt x="2765" y="2273"/>
                </a:lnTo>
                <a:lnTo>
                  <a:pt x="2749" y="2279"/>
                </a:lnTo>
                <a:lnTo>
                  <a:pt x="2736" y="2286"/>
                </a:lnTo>
                <a:lnTo>
                  <a:pt x="2729" y="2298"/>
                </a:lnTo>
                <a:lnTo>
                  <a:pt x="2736" y="2308"/>
                </a:lnTo>
                <a:lnTo>
                  <a:pt x="2749" y="2318"/>
                </a:lnTo>
                <a:lnTo>
                  <a:pt x="2758" y="2321"/>
                </a:lnTo>
                <a:lnTo>
                  <a:pt x="2761" y="2324"/>
                </a:lnTo>
                <a:lnTo>
                  <a:pt x="2790" y="2346"/>
                </a:lnTo>
                <a:lnTo>
                  <a:pt x="2777" y="2356"/>
                </a:lnTo>
                <a:lnTo>
                  <a:pt x="2765" y="2369"/>
                </a:lnTo>
                <a:lnTo>
                  <a:pt x="2758" y="2356"/>
                </a:lnTo>
                <a:lnTo>
                  <a:pt x="2745" y="2343"/>
                </a:lnTo>
                <a:lnTo>
                  <a:pt x="2739" y="2340"/>
                </a:lnTo>
                <a:lnTo>
                  <a:pt x="2726" y="2330"/>
                </a:lnTo>
                <a:lnTo>
                  <a:pt x="2707" y="2321"/>
                </a:lnTo>
                <a:lnTo>
                  <a:pt x="2694" y="2318"/>
                </a:lnTo>
                <a:lnTo>
                  <a:pt x="2691" y="2324"/>
                </a:lnTo>
                <a:lnTo>
                  <a:pt x="2688" y="2330"/>
                </a:lnTo>
                <a:lnTo>
                  <a:pt x="2691" y="2340"/>
                </a:lnTo>
                <a:lnTo>
                  <a:pt x="2691" y="2343"/>
                </a:lnTo>
                <a:lnTo>
                  <a:pt x="2672" y="2350"/>
                </a:lnTo>
                <a:lnTo>
                  <a:pt x="2653" y="2343"/>
                </a:lnTo>
                <a:lnTo>
                  <a:pt x="2640" y="2366"/>
                </a:lnTo>
                <a:lnTo>
                  <a:pt x="2624" y="2369"/>
                </a:lnTo>
                <a:lnTo>
                  <a:pt x="2618" y="2353"/>
                </a:lnTo>
                <a:lnTo>
                  <a:pt x="2592" y="2353"/>
                </a:lnTo>
                <a:lnTo>
                  <a:pt x="2592" y="2327"/>
                </a:lnTo>
                <a:lnTo>
                  <a:pt x="2573" y="2324"/>
                </a:lnTo>
                <a:lnTo>
                  <a:pt x="2579" y="2318"/>
                </a:lnTo>
                <a:lnTo>
                  <a:pt x="2547" y="2314"/>
                </a:lnTo>
                <a:lnTo>
                  <a:pt x="2544" y="2298"/>
                </a:lnTo>
                <a:lnTo>
                  <a:pt x="2516" y="2302"/>
                </a:lnTo>
                <a:lnTo>
                  <a:pt x="2516" y="2318"/>
                </a:lnTo>
                <a:lnTo>
                  <a:pt x="2474" y="2318"/>
                </a:lnTo>
                <a:lnTo>
                  <a:pt x="2429" y="2298"/>
                </a:lnTo>
                <a:lnTo>
                  <a:pt x="2420" y="2289"/>
                </a:lnTo>
                <a:lnTo>
                  <a:pt x="2413" y="2298"/>
                </a:lnTo>
                <a:lnTo>
                  <a:pt x="2359" y="2302"/>
                </a:lnTo>
                <a:lnTo>
                  <a:pt x="2311" y="2318"/>
                </a:lnTo>
                <a:lnTo>
                  <a:pt x="2308" y="2321"/>
                </a:lnTo>
                <a:lnTo>
                  <a:pt x="2298" y="2330"/>
                </a:lnTo>
                <a:lnTo>
                  <a:pt x="2286" y="2343"/>
                </a:lnTo>
                <a:lnTo>
                  <a:pt x="2266" y="2350"/>
                </a:lnTo>
                <a:lnTo>
                  <a:pt x="2260" y="2350"/>
                </a:lnTo>
                <a:lnTo>
                  <a:pt x="2263" y="2343"/>
                </a:lnTo>
                <a:lnTo>
                  <a:pt x="2273" y="2334"/>
                </a:lnTo>
                <a:lnTo>
                  <a:pt x="2276" y="2330"/>
                </a:lnTo>
                <a:lnTo>
                  <a:pt x="2263" y="2327"/>
                </a:lnTo>
                <a:lnTo>
                  <a:pt x="2276" y="2302"/>
                </a:lnTo>
                <a:lnTo>
                  <a:pt x="2260" y="2311"/>
                </a:lnTo>
                <a:lnTo>
                  <a:pt x="2247" y="2314"/>
                </a:lnTo>
                <a:lnTo>
                  <a:pt x="2247" y="2356"/>
                </a:lnTo>
                <a:lnTo>
                  <a:pt x="2228" y="2369"/>
                </a:lnTo>
                <a:lnTo>
                  <a:pt x="2222" y="2378"/>
                </a:lnTo>
                <a:lnTo>
                  <a:pt x="2209" y="2397"/>
                </a:lnTo>
                <a:lnTo>
                  <a:pt x="2193" y="2420"/>
                </a:lnTo>
                <a:lnTo>
                  <a:pt x="2180" y="2436"/>
                </a:lnTo>
                <a:lnTo>
                  <a:pt x="2164" y="2442"/>
                </a:lnTo>
                <a:lnTo>
                  <a:pt x="2148" y="2445"/>
                </a:lnTo>
                <a:lnTo>
                  <a:pt x="2136" y="2445"/>
                </a:lnTo>
                <a:lnTo>
                  <a:pt x="2129" y="2445"/>
                </a:lnTo>
                <a:lnTo>
                  <a:pt x="2155" y="2423"/>
                </a:lnTo>
                <a:lnTo>
                  <a:pt x="2129" y="2407"/>
                </a:lnTo>
                <a:lnTo>
                  <a:pt x="2123" y="2426"/>
                </a:lnTo>
                <a:lnTo>
                  <a:pt x="2113" y="2417"/>
                </a:lnTo>
                <a:lnTo>
                  <a:pt x="2107" y="2426"/>
                </a:lnTo>
                <a:lnTo>
                  <a:pt x="2116" y="2439"/>
                </a:lnTo>
                <a:lnTo>
                  <a:pt x="2110" y="2458"/>
                </a:lnTo>
                <a:lnTo>
                  <a:pt x="2094" y="2449"/>
                </a:lnTo>
                <a:lnTo>
                  <a:pt x="2081" y="2471"/>
                </a:lnTo>
                <a:lnTo>
                  <a:pt x="2062" y="2487"/>
                </a:lnTo>
                <a:lnTo>
                  <a:pt x="2059" y="2496"/>
                </a:lnTo>
                <a:lnTo>
                  <a:pt x="2027" y="2509"/>
                </a:lnTo>
                <a:lnTo>
                  <a:pt x="2043" y="2532"/>
                </a:lnTo>
                <a:lnTo>
                  <a:pt x="2040" y="2544"/>
                </a:lnTo>
                <a:lnTo>
                  <a:pt x="2014" y="2551"/>
                </a:lnTo>
                <a:lnTo>
                  <a:pt x="2037" y="2573"/>
                </a:lnTo>
                <a:lnTo>
                  <a:pt x="2033" y="2579"/>
                </a:lnTo>
                <a:lnTo>
                  <a:pt x="2030" y="2595"/>
                </a:lnTo>
                <a:lnTo>
                  <a:pt x="2027" y="2611"/>
                </a:lnTo>
                <a:lnTo>
                  <a:pt x="2027" y="2621"/>
                </a:lnTo>
                <a:lnTo>
                  <a:pt x="2027" y="2630"/>
                </a:lnTo>
                <a:lnTo>
                  <a:pt x="2027" y="2640"/>
                </a:lnTo>
                <a:lnTo>
                  <a:pt x="2027" y="2646"/>
                </a:lnTo>
                <a:lnTo>
                  <a:pt x="2027" y="2650"/>
                </a:lnTo>
                <a:lnTo>
                  <a:pt x="2046" y="2691"/>
                </a:lnTo>
                <a:lnTo>
                  <a:pt x="2021" y="2694"/>
                </a:lnTo>
                <a:lnTo>
                  <a:pt x="1998" y="2675"/>
                </a:lnTo>
                <a:lnTo>
                  <a:pt x="1995" y="2675"/>
                </a:lnTo>
                <a:lnTo>
                  <a:pt x="1982" y="2675"/>
                </a:lnTo>
                <a:lnTo>
                  <a:pt x="1963" y="2672"/>
                </a:lnTo>
                <a:lnTo>
                  <a:pt x="1934" y="2659"/>
                </a:lnTo>
                <a:lnTo>
                  <a:pt x="1909" y="2646"/>
                </a:lnTo>
                <a:lnTo>
                  <a:pt x="1890" y="2640"/>
                </a:lnTo>
                <a:lnTo>
                  <a:pt x="1874" y="2627"/>
                </a:lnTo>
                <a:lnTo>
                  <a:pt x="1864" y="2605"/>
                </a:lnTo>
                <a:lnTo>
                  <a:pt x="1855" y="2579"/>
                </a:lnTo>
                <a:lnTo>
                  <a:pt x="1842" y="2560"/>
                </a:lnTo>
                <a:lnTo>
                  <a:pt x="1832" y="2544"/>
                </a:lnTo>
                <a:lnTo>
                  <a:pt x="1829" y="2525"/>
                </a:lnTo>
                <a:lnTo>
                  <a:pt x="1829" y="2512"/>
                </a:lnTo>
                <a:lnTo>
                  <a:pt x="1823" y="2512"/>
                </a:lnTo>
                <a:lnTo>
                  <a:pt x="1807" y="2503"/>
                </a:lnTo>
                <a:lnTo>
                  <a:pt x="1784" y="2468"/>
                </a:lnTo>
                <a:lnTo>
                  <a:pt x="1768" y="2429"/>
                </a:lnTo>
                <a:lnTo>
                  <a:pt x="1765" y="2426"/>
                </a:lnTo>
                <a:lnTo>
                  <a:pt x="1768" y="2439"/>
                </a:lnTo>
                <a:lnTo>
                  <a:pt x="1765" y="2442"/>
                </a:lnTo>
                <a:lnTo>
                  <a:pt x="1756" y="2429"/>
                </a:lnTo>
                <a:lnTo>
                  <a:pt x="1749" y="2407"/>
                </a:lnTo>
                <a:lnTo>
                  <a:pt x="1743" y="2381"/>
                </a:lnTo>
                <a:lnTo>
                  <a:pt x="1740" y="2359"/>
                </a:lnTo>
                <a:lnTo>
                  <a:pt x="1733" y="2343"/>
                </a:lnTo>
                <a:lnTo>
                  <a:pt x="1720" y="2334"/>
                </a:lnTo>
                <a:lnTo>
                  <a:pt x="1708" y="2324"/>
                </a:lnTo>
                <a:lnTo>
                  <a:pt x="1692" y="2318"/>
                </a:lnTo>
                <a:lnTo>
                  <a:pt x="1679" y="2308"/>
                </a:lnTo>
                <a:lnTo>
                  <a:pt x="1666" y="2295"/>
                </a:lnTo>
                <a:lnTo>
                  <a:pt x="1660" y="2289"/>
                </a:lnTo>
                <a:lnTo>
                  <a:pt x="1657" y="2286"/>
                </a:lnTo>
                <a:lnTo>
                  <a:pt x="1650" y="2286"/>
                </a:lnTo>
                <a:lnTo>
                  <a:pt x="1631" y="2283"/>
                </a:lnTo>
                <a:lnTo>
                  <a:pt x="1609" y="2279"/>
                </a:lnTo>
                <a:lnTo>
                  <a:pt x="1593" y="2279"/>
                </a:lnTo>
                <a:lnTo>
                  <a:pt x="1580" y="2283"/>
                </a:lnTo>
                <a:lnTo>
                  <a:pt x="1567" y="2295"/>
                </a:lnTo>
                <a:lnTo>
                  <a:pt x="1558" y="2308"/>
                </a:lnTo>
                <a:lnTo>
                  <a:pt x="1548" y="2318"/>
                </a:lnTo>
                <a:lnTo>
                  <a:pt x="1542" y="2324"/>
                </a:lnTo>
                <a:lnTo>
                  <a:pt x="1535" y="2337"/>
                </a:lnTo>
                <a:lnTo>
                  <a:pt x="1532" y="2350"/>
                </a:lnTo>
                <a:lnTo>
                  <a:pt x="1529" y="2356"/>
                </a:lnTo>
                <a:lnTo>
                  <a:pt x="1503" y="2366"/>
                </a:lnTo>
                <a:lnTo>
                  <a:pt x="1484" y="2366"/>
                </a:lnTo>
                <a:lnTo>
                  <a:pt x="1484" y="2359"/>
                </a:lnTo>
                <a:lnTo>
                  <a:pt x="1478" y="2346"/>
                </a:lnTo>
                <a:lnTo>
                  <a:pt x="1475" y="2334"/>
                </a:lnTo>
                <a:lnTo>
                  <a:pt x="1468" y="2327"/>
                </a:lnTo>
                <a:lnTo>
                  <a:pt x="1459" y="2324"/>
                </a:lnTo>
                <a:lnTo>
                  <a:pt x="1446" y="2318"/>
                </a:lnTo>
                <a:lnTo>
                  <a:pt x="1433" y="2311"/>
                </a:lnTo>
                <a:lnTo>
                  <a:pt x="1424" y="2305"/>
                </a:lnTo>
                <a:lnTo>
                  <a:pt x="1411" y="2295"/>
                </a:lnTo>
                <a:lnTo>
                  <a:pt x="1401" y="2279"/>
                </a:lnTo>
                <a:lnTo>
                  <a:pt x="1392" y="2254"/>
                </a:lnTo>
                <a:lnTo>
                  <a:pt x="1388" y="2225"/>
                </a:lnTo>
                <a:lnTo>
                  <a:pt x="1385" y="2206"/>
                </a:lnTo>
                <a:lnTo>
                  <a:pt x="1382" y="2200"/>
                </a:lnTo>
                <a:lnTo>
                  <a:pt x="1379" y="2203"/>
                </a:lnTo>
                <a:lnTo>
                  <a:pt x="1376" y="2206"/>
                </a:lnTo>
                <a:lnTo>
                  <a:pt x="1369" y="2180"/>
                </a:lnTo>
                <a:lnTo>
                  <a:pt x="1347" y="2152"/>
                </a:lnTo>
                <a:lnTo>
                  <a:pt x="1334" y="2155"/>
                </a:lnTo>
                <a:lnTo>
                  <a:pt x="1331" y="2152"/>
                </a:lnTo>
                <a:lnTo>
                  <a:pt x="1325" y="2142"/>
                </a:lnTo>
                <a:lnTo>
                  <a:pt x="1318" y="2132"/>
                </a:lnTo>
                <a:lnTo>
                  <a:pt x="1315" y="2120"/>
                </a:lnTo>
                <a:lnTo>
                  <a:pt x="1309" y="2107"/>
                </a:lnTo>
                <a:lnTo>
                  <a:pt x="1296" y="2097"/>
                </a:lnTo>
                <a:lnTo>
                  <a:pt x="1286" y="2091"/>
                </a:lnTo>
                <a:lnTo>
                  <a:pt x="1280" y="2088"/>
                </a:lnTo>
                <a:lnTo>
                  <a:pt x="1264" y="2072"/>
                </a:lnTo>
                <a:lnTo>
                  <a:pt x="1264" y="2046"/>
                </a:lnTo>
                <a:lnTo>
                  <a:pt x="1248" y="2034"/>
                </a:lnTo>
                <a:close/>
              </a:path>
            </a:pathLst>
          </a:custGeom>
          <a:solidFill>
            <a:schemeClr val="bg1">
              <a:lumMod val="85000"/>
            </a:schemeClr>
          </a:solidFill>
          <a:ln>
            <a:noFill/>
          </a:ln>
          <a:effectLst>
            <a:glow rad="1905000">
              <a:schemeClr val="bg1">
                <a:alpha val="61000"/>
              </a:schemeClr>
            </a:glow>
          </a:effectLst>
        </p:spPr>
        <p:txBody>
          <a:bodyPr vert="horz" wrap="square" lIns="93260" tIns="46631" rIns="93260" bIns="46631" numCol="1" anchor="t" anchorCtr="0" compatLnSpc="1">
            <a:prstTxWarp prst="textNoShape">
              <a:avLst/>
            </a:prstTxWarp>
          </a:bodyPr>
          <a:lstStyle/>
          <a:p>
            <a:endParaRPr lang="en-US" dirty="0"/>
          </a:p>
        </p:txBody>
      </p:sp>
      <p:sp>
        <p:nvSpPr>
          <p:cNvPr id="30" name="Can 29"/>
          <p:cNvSpPr/>
          <p:nvPr/>
        </p:nvSpPr>
        <p:spPr bwMode="auto">
          <a:xfrm>
            <a:off x="2824615" y="2024176"/>
            <a:ext cx="472673" cy="472483"/>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1" name="Rounded Rectangle 30"/>
          <p:cNvSpPr/>
          <p:nvPr/>
        </p:nvSpPr>
        <p:spPr bwMode="auto">
          <a:xfrm>
            <a:off x="7852570" y="4905884"/>
            <a:ext cx="544238" cy="54401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 name="Cloud 1"/>
          <p:cNvSpPr/>
          <p:nvPr/>
        </p:nvSpPr>
        <p:spPr bwMode="auto">
          <a:xfrm>
            <a:off x="8006446" y="3867645"/>
            <a:ext cx="777482" cy="544019"/>
          </a:xfrm>
          <a:prstGeom prst="cloud">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9" name="Cloud 8"/>
          <p:cNvSpPr/>
          <p:nvPr/>
        </p:nvSpPr>
        <p:spPr bwMode="auto">
          <a:xfrm>
            <a:off x="6373733" y="3490160"/>
            <a:ext cx="777482" cy="544019"/>
          </a:xfrm>
          <a:prstGeom prst="cloud">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0" name="Cloud 9"/>
          <p:cNvSpPr/>
          <p:nvPr/>
        </p:nvSpPr>
        <p:spPr bwMode="auto">
          <a:xfrm>
            <a:off x="5534741" y="5331007"/>
            <a:ext cx="777482" cy="544019"/>
          </a:xfrm>
          <a:prstGeom prst="cloud">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7" name="Title 16"/>
          <p:cNvSpPr>
            <a:spLocks noGrp="1"/>
          </p:cNvSpPr>
          <p:nvPr>
            <p:ph type="title"/>
          </p:nvPr>
        </p:nvSpPr>
        <p:spPr/>
        <p:txBody>
          <a:bodyPr>
            <a:noAutofit/>
          </a:bodyPr>
          <a:lstStyle/>
          <a:p>
            <a:r>
              <a:rPr lang="en-US" dirty="0" smtClean="0">
                <a:solidFill>
                  <a:srgbClr val="505050"/>
                </a:solidFill>
              </a:rPr>
              <a:t>Use Content Distribution Networks (CDN’s)</a:t>
            </a:r>
            <a:br>
              <a:rPr lang="en-US" dirty="0" smtClean="0">
                <a:solidFill>
                  <a:srgbClr val="505050"/>
                </a:solidFill>
              </a:rPr>
            </a:br>
            <a:r>
              <a:rPr lang="en-US" sz="2900" i="1" dirty="0">
                <a:solidFill>
                  <a:schemeClr val="tx2"/>
                </a:solidFill>
              </a:rPr>
              <a:t>Quickly Respond to Network Requests</a:t>
            </a:r>
          </a:p>
        </p:txBody>
      </p:sp>
    </p:spTree>
    <p:extLst>
      <p:ext uri="{BB962C8B-B14F-4D97-AF65-F5344CB8AC3E}">
        <p14:creationId xmlns:p14="http://schemas.microsoft.com/office/powerpoint/2010/main" val="173521671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1"/>
          <p:cNvSpPr>
            <a:spLocks/>
          </p:cNvSpPr>
          <p:nvPr/>
        </p:nvSpPr>
        <p:spPr bwMode="auto">
          <a:xfrm>
            <a:off x="2457167" y="1709775"/>
            <a:ext cx="7264004" cy="4663017"/>
          </a:xfrm>
          <a:custGeom>
            <a:avLst/>
            <a:gdLst>
              <a:gd name="T0" fmla="*/ 223 w 4195"/>
              <a:gd name="T1" fmla="*/ 1596 h 2694"/>
              <a:gd name="T2" fmla="*/ 60 w 4195"/>
              <a:gd name="T3" fmla="*/ 1287 h 2694"/>
              <a:gd name="T4" fmla="*/ 9 w 4195"/>
              <a:gd name="T5" fmla="*/ 820 h 2694"/>
              <a:gd name="T6" fmla="*/ 207 w 4195"/>
              <a:gd name="T7" fmla="*/ 313 h 2694"/>
              <a:gd name="T8" fmla="*/ 376 w 4195"/>
              <a:gd name="T9" fmla="*/ 0 h 2694"/>
              <a:gd name="T10" fmla="*/ 846 w 4195"/>
              <a:gd name="T11" fmla="*/ 137 h 2694"/>
              <a:gd name="T12" fmla="*/ 1558 w 4195"/>
              <a:gd name="T13" fmla="*/ 249 h 2694"/>
              <a:gd name="T14" fmla="*/ 2110 w 4195"/>
              <a:gd name="T15" fmla="*/ 284 h 2694"/>
              <a:gd name="T16" fmla="*/ 2605 w 4195"/>
              <a:gd name="T17" fmla="*/ 370 h 2694"/>
              <a:gd name="T18" fmla="*/ 2496 w 4195"/>
              <a:gd name="T19" fmla="*/ 488 h 2694"/>
              <a:gd name="T20" fmla="*/ 2835 w 4195"/>
              <a:gd name="T21" fmla="*/ 482 h 2694"/>
              <a:gd name="T22" fmla="*/ 2864 w 4195"/>
              <a:gd name="T23" fmla="*/ 562 h 2694"/>
              <a:gd name="T24" fmla="*/ 2825 w 4195"/>
              <a:gd name="T25" fmla="*/ 1018 h 2694"/>
              <a:gd name="T26" fmla="*/ 2918 w 4195"/>
              <a:gd name="T27" fmla="*/ 613 h 2694"/>
              <a:gd name="T28" fmla="*/ 3116 w 4195"/>
              <a:gd name="T29" fmla="*/ 983 h 2694"/>
              <a:gd name="T30" fmla="*/ 3384 w 4195"/>
              <a:gd name="T31" fmla="*/ 785 h 2694"/>
              <a:gd name="T32" fmla="*/ 3908 w 4195"/>
              <a:gd name="T33" fmla="*/ 415 h 2694"/>
              <a:gd name="T34" fmla="*/ 4192 w 4195"/>
              <a:gd name="T35" fmla="*/ 374 h 2694"/>
              <a:gd name="T36" fmla="*/ 4026 w 4195"/>
              <a:gd name="T37" fmla="*/ 549 h 2694"/>
              <a:gd name="T38" fmla="*/ 4019 w 4195"/>
              <a:gd name="T39" fmla="*/ 753 h 2694"/>
              <a:gd name="T40" fmla="*/ 3904 w 4195"/>
              <a:gd name="T41" fmla="*/ 859 h 2694"/>
              <a:gd name="T42" fmla="*/ 3917 w 4195"/>
              <a:gd name="T43" fmla="*/ 894 h 2694"/>
              <a:gd name="T44" fmla="*/ 3825 w 4195"/>
              <a:gd name="T45" fmla="*/ 1009 h 2694"/>
              <a:gd name="T46" fmla="*/ 3783 w 4195"/>
              <a:gd name="T47" fmla="*/ 1168 h 2694"/>
              <a:gd name="T48" fmla="*/ 3700 w 4195"/>
              <a:gd name="T49" fmla="*/ 1223 h 2694"/>
              <a:gd name="T50" fmla="*/ 3691 w 4195"/>
              <a:gd name="T51" fmla="*/ 1105 h 2694"/>
              <a:gd name="T52" fmla="*/ 3652 w 4195"/>
              <a:gd name="T53" fmla="*/ 1287 h 2694"/>
              <a:gd name="T54" fmla="*/ 3710 w 4195"/>
              <a:gd name="T55" fmla="*/ 1363 h 2694"/>
              <a:gd name="T56" fmla="*/ 3780 w 4195"/>
              <a:gd name="T57" fmla="*/ 1443 h 2694"/>
              <a:gd name="T58" fmla="*/ 3802 w 4195"/>
              <a:gd name="T59" fmla="*/ 1504 h 2694"/>
              <a:gd name="T60" fmla="*/ 3716 w 4195"/>
              <a:gd name="T61" fmla="*/ 1606 h 2694"/>
              <a:gd name="T62" fmla="*/ 3556 w 4195"/>
              <a:gd name="T63" fmla="*/ 1832 h 2694"/>
              <a:gd name="T64" fmla="*/ 3438 w 4195"/>
              <a:gd name="T65" fmla="*/ 1973 h 2694"/>
              <a:gd name="T66" fmla="*/ 3435 w 4195"/>
              <a:gd name="T67" fmla="*/ 2120 h 2694"/>
              <a:gd name="T68" fmla="*/ 3534 w 4195"/>
              <a:gd name="T69" fmla="*/ 2292 h 2694"/>
              <a:gd name="T70" fmla="*/ 3592 w 4195"/>
              <a:gd name="T71" fmla="*/ 2669 h 2694"/>
              <a:gd name="T72" fmla="*/ 3464 w 4195"/>
              <a:gd name="T73" fmla="*/ 2579 h 2694"/>
              <a:gd name="T74" fmla="*/ 3352 w 4195"/>
              <a:gd name="T75" fmla="*/ 2330 h 2694"/>
              <a:gd name="T76" fmla="*/ 3295 w 4195"/>
              <a:gd name="T77" fmla="*/ 2267 h 2694"/>
              <a:gd name="T78" fmla="*/ 3154 w 4195"/>
              <a:gd name="T79" fmla="*/ 2235 h 2694"/>
              <a:gd name="T80" fmla="*/ 2959 w 4195"/>
              <a:gd name="T81" fmla="*/ 2193 h 2694"/>
              <a:gd name="T82" fmla="*/ 2899 w 4195"/>
              <a:gd name="T83" fmla="*/ 2222 h 2694"/>
              <a:gd name="T84" fmla="*/ 2851 w 4195"/>
              <a:gd name="T85" fmla="*/ 2212 h 2694"/>
              <a:gd name="T86" fmla="*/ 2678 w 4195"/>
              <a:gd name="T87" fmla="*/ 2225 h 2694"/>
              <a:gd name="T88" fmla="*/ 2729 w 4195"/>
              <a:gd name="T89" fmla="*/ 2244 h 2694"/>
              <a:gd name="T90" fmla="*/ 2771 w 4195"/>
              <a:gd name="T91" fmla="*/ 2251 h 2694"/>
              <a:gd name="T92" fmla="*/ 2761 w 4195"/>
              <a:gd name="T93" fmla="*/ 2324 h 2694"/>
              <a:gd name="T94" fmla="*/ 2691 w 4195"/>
              <a:gd name="T95" fmla="*/ 2340 h 2694"/>
              <a:gd name="T96" fmla="*/ 2544 w 4195"/>
              <a:gd name="T97" fmla="*/ 2298 h 2694"/>
              <a:gd name="T98" fmla="*/ 2266 w 4195"/>
              <a:gd name="T99" fmla="*/ 2350 h 2694"/>
              <a:gd name="T100" fmla="*/ 2209 w 4195"/>
              <a:gd name="T101" fmla="*/ 2397 h 2694"/>
              <a:gd name="T102" fmla="*/ 2116 w 4195"/>
              <a:gd name="T103" fmla="*/ 2439 h 2694"/>
              <a:gd name="T104" fmla="*/ 2030 w 4195"/>
              <a:gd name="T105" fmla="*/ 2595 h 2694"/>
              <a:gd name="T106" fmla="*/ 1963 w 4195"/>
              <a:gd name="T107" fmla="*/ 2672 h 2694"/>
              <a:gd name="T108" fmla="*/ 1807 w 4195"/>
              <a:gd name="T109" fmla="*/ 2503 h 2694"/>
              <a:gd name="T110" fmla="*/ 1708 w 4195"/>
              <a:gd name="T111" fmla="*/ 2324 h 2694"/>
              <a:gd name="T112" fmla="*/ 1558 w 4195"/>
              <a:gd name="T113" fmla="*/ 2308 h 2694"/>
              <a:gd name="T114" fmla="*/ 1459 w 4195"/>
              <a:gd name="T115" fmla="*/ 2324 h 2694"/>
              <a:gd name="T116" fmla="*/ 1369 w 4195"/>
              <a:gd name="T117" fmla="*/ 2180 h 2694"/>
              <a:gd name="T118" fmla="*/ 1264 w 4195"/>
              <a:gd name="T119" fmla="*/ 2046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95" h="2694">
                <a:moveTo>
                  <a:pt x="1248" y="2034"/>
                </a:moveTo>
                <a:lnTo>
                  <a:pt x="1104" y="2014"/>
                </a:lnTo>
                <a:lnTo>
                  <a:pt x="1095" y="2062"/>
                </a:lnTo>
                <a:lnTo>
                  <a:pt x="842" y="2018"/>
                </a:lnTo>
                <a:lnTo>
                  <a:pt x="555" y="1855"/>
                </a:lnTo>
                <a:lnTo>
                  <a:pt x="549" y="1820"/>
                </a:lnTo>
                <a:lnTo>
                  <a:pt x="348" y="1788"/>
                </a:lnTo>
                <a:lnTo>
                  <a:pt x="348" y="1724"/>
                </a:lnTo>
                <a:lnTo>
                  <a:pt x="325" y="1686"/>
                </a:lnTo>
                <a:lnTo>
                  <a:pt x="290" y="1647"/>
                </a:lnTo>
                <a:lnTo>
                  <a:pt x="268" y="1596"/>
                </a:lnTo>
                <a:lnTo>
                  <a:pt x="223" y="1596"/>
                </a:lnTo>
                <a:lnTo>
                  <a:pt x="207" y="1545"/>
                </a:lnTo>
                <a:lnTo>
                  <a:pt x="162" y="1523"/>
                </a:lnTo>
                <a:lnTo>
                  <a:pt x="127" y="1523"/>
                </a:lnTo>
                <a:lnTo>
                  <a:pt x="127" y="1494"/>
                </a:lnTo>
                <a:lnTo>
                  <a:pt x="127" y="1481"/>
                </a:lnTo>
                <a:lnTo>
                  <a:pt x="124" y="1449"/>
                </a:lnTo>
                <a:lnTo>
                  <a:pt x="114" y="1408"/>
                </a:lnTo>
                <a:lnTo>
                  <a:pt x="95" y="1376"/>
                </a:lnTo>
                <a:lnTo>
                  <a:pt x="76" y="1347"/>
                </a:lnTo>
                <a:lnTo>
                  <a:pt x="67" y="1315"/>
                </a:lnTo>
                <a:lnTo>
                  <a:pt x="60" y="1296"/>
                </a:lnTo>
                <a:lnTo>
                  <a:pt x="60" y="1287"/>
                </a:lnTo>
                <a:lnTo>
                  <a:pt x="89" y="1242"/>
                </a:lnTo>
                <a:lnTo>
                  <a:pt x="51" y="1219"/>
                </a:lnTo>
                <a:lnTo>
                  <a:pt x="51" y="1152"/>
                </a:lnTo>
                <a:lnTo>
                  <a:pt x="83" y="1146"/>
                </a:lnTo>
                <a:lnTo>
                  <a:pt x="95" y="1095"/>
                </a:lnTo>
                <a:lnTo>
                  <a:pt x="60" y="1117"/>
                </a:lnTo>
                <a:lnTo>
                  <a:pt x="31" y="1111"/>
                </a:lnTo>
                <a:lnTo>
                  <a:pt x="44" y="1066"/>
                </a:lnTo>
                <a:lnTo>
                  <a:pt x="0" y="961"/>
                </a:lnTo>
                <a:lnTo>
                  <a:pt x="31" y="903"/>
                </a:lnTo>
                <a:lnTo>
                  <a:pt x="0" y="849"/>
                </a:lnTo>
                <a:lnTo>
                  <a:pt x="9" y="820"/>
                </a:lnTo>
                <a:lnTo>
                  <a:pt x="51" y="747"/>
                </a:lnTo>
                <a:lnTo>
                  <a:pt x="44" y="629"/>
                </a:lnTo>
                <a:lnTo>
                  <a:pt x="67" y="623"/>
                </a:lnTo>
                <a:lnTo>
                  <a:pt x="60" y="584"/>
                </a:lnTo>
                <a:lnTo>
                  <a:pt x="67" y="578"/>
                </a:lnTo>
                <a:lnTo>
                  <a:pt x="86" y="555"/>
                </a:lnTo>
                <a:lnTo>
                  <a:pt x="108" y="527"/>
                </a:lnTo>
                <a:lnTo>
                  <a:pt x="127" y="495"/>
                </a:lnTo>
                <a:lnTo>
                  <a:pt x="150" y="447"/>
                </a:lnTo>
                <a:lnTo>
                  <a:pt x="175" y="386"/>
                </a:lnTo>
                <a:lnTo>
                  <a:pt x="197" y="335"/>
                </a:lnTo>
                <a:lnTo>
                  <a:pt x="207" y="313"/>
                </a:lnTo>
                <a:lnTo>
                  <a:pt x="213" y="201"/>
                </a:lnTo>
                <a:lnTo>
                  <a:pt x="236" y="179"/>
                </a:lnTo>
                <a:lnTo>
                  <a:pt x="213" y="150"/>
                </a:lnTo>
                <a:lnTo>
                  <a:pt x="223" y="128"/>
                </a:lnTo>
                <a:lnTo>
                  <a:pt x="223" y="22"/>
                </a:lnTo>
                <a:lnTo>
                  <a:pt x="303" y="73"/>
                </a:lnTo>
                <a:lnTo>
                  <a:pt x="341" y="89"/>
                </a:lnTo>
                <a:lnTo>
                  <a:pt x="332" y="150"/>
                </a:lnTo>
                <a:lnTo>
                  <a:pt x="303" y="192"/>
                </a:lnTo>
                <a:lnTo>
                  <a:pt x="364" y="156"/>
                </a:lnTo>
                <a:lnTo>
                  <a:pt x="376" y="128"/>
                </a:lnTo>
                <a:lnTo>
                  <a:pt x="376" y="0"/>
                </a:lnTo>
                <a:lnTo>
                  <a:pt x="379" y="0"/>
                </a:lnTo>
                <a:lnTo>
                  <a:pt x="392" y="6"/>
                </a:lnTo>
                <a:lnTo>
                  <a:pt x="411" y="13"/>
                </a:lnTo>
                <a:lnTo>
                  <a:pt x="437" y="22"/>
                </a:lnTo>
                <a:lnTo>
                  <a:pt x="469" y="32"/>
                </a:lnTo>
                <a:lnTo>
                  <a:pt x="507" y="45"/>
                </a:lnTo>
                <a:lnTo>
                  <a:pt x="552" y="61"/>
                </a:lnTo>
                <a:lnTo>
                  <a:pt x="600" y="73"/>
                </a:lnTo>
                <a:lnTo>
                  <a:pt x="654" y="89"/>
                </a:lnTo>
                <a:lnTo>
                  <a:pt x="715" y="105"/>
                </a:lnTo>
                <a:lnTo>
                  <a:pt x="779" y="121"/>
                </a:lnTo>
                <a:lnTo>
                  <a:pt x="846" y="137"/>
                </a:lnTo>
                <a:lnTo>
                  <a:pt x="916" y="153"/>
                </a:lnTo>
                <a:lnTo>
                  <a:pt x="989" y="166"/>
                </a:lnTo>
                <a:lnTo>
                  <a:pt x="1066" y="179"/>
                </a:lnTo>
                <a:lnTo>
                  <a:pt x="1146" y="192"/>
                </a:lnTo>
                <a:lnTo>
                  <a:pt x="1222" y="201"/>
                </a:lnTo>
                <a:lnTo>
                  <a:pt x="1289" y="211"/>
                </a:lnTo>
                <a:lnTo>
                  <a:pt x="1347" y="220"/>
                </a:lnTo>
                <a:lnTo>
                  <a:pt x="1398" y="227"/>
                </a:lnTo>
                <a:lnTo>
                  <a:pt x="1446" y="233"/>
                </a:lnTo>
                <a:lnTo>
                  <a:pt x="1487" y="239"/>
                </a:lnTo>
                <a:lnTo>
                  <a:pt x="1523" y="246"/>
                </a:lnTo>
                <a:lnTo>
                  <a:pt x="1558" y="249"/>
                </a:lnTo>
                <a:lnTo>
                  <a:pt x="1590" y="252"/>
                </a:lnTo>
                <a:lnTo>
                  <a:pt x="1618" y="259"/>
                </a:lnTo>
                <a:lnTo>
                  <a:pt x="1650" y="262"/>
                </a:lnTo>
                <a:lnTo>
                  <a:pt x="1679" y="262"/>
                </a:lnTo>
                <a:lnTo>
                  <a:pt x="1711" y="265"/>
                </a:lnTo>
                <a:lnTo>
                  <a:pt x="1746" y="268"/>
                </a:lnTo>
                <a:lnTo>
                  <a:pt x="1784" y="271"/>
                </a:lnTo>
                <a:lnTo>
                  <a:pt x="1826" y="275"/>
                </a:lnTo>
                <a:lnTo>
                  <a:pt x="1909" y="281"/>
                </a:lnTo>
                <a:lnTo>
                  <a:pt x="1986" y="281"/>
                </a:lnTo>
                <a:lnTo>
                  <a:pt x="2053" y="284"/>
                </a:lnTo>
                <a:lnTo>
                  <a:pt x="2110" y="284"/>
                </a:lnTo>
                <a:lnTo>
                  <a:pt x="2155" y="284"/>
                </a:lnTo>
                <a:lnTo>
                  <a:pt x="2187" y="281"/>
                </a:lnTo>
                <a:lnTo>
                  <a:pt x="2209" y="281"/>
                </a:lnTo>
                <a:lnTo>
                  <a:pt x="2215" y="281"/>
                </a:lnTo>
                <a:lnTo>
                  <a:pt x="2215" y="259"/>
                </a:lnTo>
                <a:lnTo>
                  <a:pt x="2251" y="268"/>
                </a:lnTo>
                <a:lnTo>
                  <a:pt x="2251" y="313"/>
                </a:lnTo>
                <a:lnTo>
                  <a:pt x="2318" y="326"/>
                </a:lnTo>
                <a:lnTo>
                  <a:pt x="2356" y="319"/>
                </a:lnTo>
                <a:lnTo>
                  <a:pt x="2442" y="348"/>
                </a:lnTo>
                <a:lnTo>
                  <a:pt x="2480" y="364"/>
                </a:lnTo>
                <a:lnTo>
                  <a:pt x="2605" y="370"/>
                </a:lnTo>
                <a:lnTo>
                  <a:pt x="2541" y="409"/>
                </a:lnTo>
                <a:lnTo>
                  <a:pt x="2538" y="412"/>
                </a:lnTo>
                <a:lnTo>
                  <a:pt x="2528" y="418"/>
                </a:lnTo>
                <a:lnTo>
                  <a:pt x="2516" y="431"/>
                </a:lnTo>
                <a:lnTo>
                  <a:pt x="2496" y="444"/>
                </a:lnTo>
                <a:lnTo>
                  <a:pt x="2480" y="460"/>
                </a:lnTo>
                <a:lnTo>
                  <a:pt x="2464" y="476"/>
                </a:lnTo>
                <a:lnTo>
                  <a:pt x="2452" y="492"/>
                </a:lnTo>
                <a:lnTo>
                  <a:pt x="2442" y="504"/>
                </a:lnTo>
                <a:lnTo>
                  <a:pt x="2448" y="514"/>
                </a:lnTo>
                <a:lnTo>
                  <a:pt x="2471" y="504"/>
                </a:lnTo>
                <a:lnTo>
                  <a:pt x="2496" y="488"/>
                </a:lnTo>
                <a:lnTo>
                  <a:pt x="2509" y="482"/>
                </a:lnTo>
                <a:lnTo>
                  <a:pt x="2525" y="517"/>
                </a:lnTo>
                <a:lnTo>
                  <a:pt x="2570" y="527"/>
                </a:lnTo>
                <a:lnTo>
                  <a:pt x="2599" y="495"/>
                </a:lnTo>
                <a:lnTo>
                  <a:pt x="2643" y="460"/>
                </a:lnTo>
                <a:lnTo>
                  <a:pt x="2659" y="431"/>
                </a:lnTo>
                <a:lnTo>
                  <a:pt x="2733" y="415"/>
                </a:lnTo>
                <a:lnTo>
                  <a:pt x="2694" y="460"/>
                </a:lnTo>
                <a:lnTo>
                  <a:pt x="2745" y="472"/>
                </a:lnTo>
                <a:lnTo>
                  <a:pt x="2755" y="495"/>
                </a:lnTo>
                <a:lnTo>
                  <a:pt x="2812" y="504"/>
                </a:lnTo>
                <a:lnTo>
                  <a:pt x="2835" y="482"/>
                </a:lnTo>
                <a:lnTo>
                  <a:pt x="2918" y="460"/>
                </a:lnTo>
                <a:lnTo>
                  <a:pt x="2924" y="488"/>
                </a:lnTo>
                <a:lnTo>
                  <a:pt x="2991" y="488"/>
                </a:lnTo>
                <a:lnTo>
                  <a:pt x="3020" y="549"/>
                </a:lnTo>
                <a:lnTo>
                  <a:pt x="3010" y="546"/>
                </a:lnTo>
                <a:lnTo>
                  <a:pt x="2991" y="543"/>
                </a:lnTo>
                <a:lnTo>
                  <a:pt x="2969" y="543"/>
                </a:lnTo>
                <a:lnTo>
                  <a:pt x="2947" y="549"/>
                </a:lnTo>
                <a:lnTo>
                  <a:pt x="2924" y="555"/>
                </a:lnTo>
                <a:lnTo>
                  <a:pt x="2895" y="559"/>
                </a:lnTo>
                <a:lnTo>
                  <a:pt x="2873" y="562"/>
                </a:lnTo>
                <a:lnTo>
                  <a:pt x="2864" y="562"/>
                </a:lnTo>
                <a:lnTo>
                  <a:pt x="2828" y="600"/>
                </a:lnTo>
                <a:lnTo>
                  <a:pt x="2790" y="635"/>
                </a:lnTo>
                <a:lnTo>
                  <a:pt x="2806" y="658"/>
                </a:lnTo>
                <a:lnTo>
                  <a:pt x="2800" y="680"/>
                </a:lnTo>
                <a:lnTo>
                  <a:pt x="2781" y="734"/>
                </a:lnTo>
                <a:lnTo>
                  <a:pt x="2765" y="804"/>
                </a:lnTo>
                <a:lnTo>
                  <a:pt x="2761" y="872"/>
                </a:lnTo>
                <a:lnTo>
                  <a:pt x="2768" y="929"/>
                </a:lnTo>
                <a:lnTo>
                  <a:pt x="2781" y="974"/>
                </a:lnTo>
                <a:lnTo>
                  <a:pt x="2793" y="1006"/>
                </a:lnTo>
                <a:lnTo>
                  <a:pt x="2806" y="1022"/>
                </a:lnTo>
                <a:lnTo>
                  <a:pt x="2825" y="1018"/>
                </a:lnTo>
                <a:lnTo>
                  <a:pt x="2851" y="996"/>
                </a:lnTo>
                <a:lnTo>
                  <a:pt x="2873" y="958"/>
                </a:lnTo>
                <a:lnTo>
                  <a:pt x="2880" y="903"/>
                </a:lnTo>
                <a:lnTo>
                  <a:pt x="2873" y="852"/>
                </a:lnTo>
                <a:lnTo>
                  <a:pt x="2864" y="827"/>
                </a:lnTo>
                <a:lnTo>
                  <a:pt x="2857" y="804"/>
                </a:lnTo>
                <a:lnTo>
                  <a:pt x="2857" y="776"/>
                </a:lnTo>
                <a:lnTo>
                  <a:pt x="2864" y="737"/>
                </a:lnTo>
                <a:lnTo>
                  <a:pt x="2867" y="706"/>
                </a:lnTo>
                <a:lnTo>
                  <a:pt x="2873" y="683"/>
                </a:lnTo>
                <a:lnTo>
                  <a:pt x="2873" y="674"/>
                </a:lnTo>
                <a:lnTo>
                  <a:pt x="2918" y="613"/>
                </a:lnTo>
                <a:lnTo>
                  <a:pt x="2924" y="584"/>
                </a:lnTo>
                <a:lnTo>
                  <a:pt x="2963" y="571"/>
                </a:lnTo>
                <a:lnTo>
                  <a:pt x="3026" y="607"/>
                </a:lnTo>
                <a:lnTo>
                  <a:pt x="3071" y="613"/>
                </a:lnTo>
                <a:lnTo>
                  <a:pt x="3081" y="696"/>
                </a:lnTo>
                <a:lnTo>
                  <a:pt x="3042" y="776"/>
                </a:lnTo>
                <a:lnTo>
                  <a:pt x="3071" y="769"/>
                </a:lnTo>
                <a:lnTo>
                  <a:pt x="3081" y="747"/>
                </a:lnTo>
                <a:lnTo>
                  <a:pt x="3116" y="731"/>
                </a:lnTo>
                <a:lnTo>
                  <a:pt x="3160" y="872"/>
                </a:lnTo>
                <a:lnTo>
                  <a:pt x="3138" y="887"/>
                </a:lnTo>
                <a:lnTo>
                  <a:pt x="3116" y="983"/>
                </a:lnTo>
                <a:lnTo>
                  <a:pt x="3199" y="990"/>
                </a:lnTo>
                <a:lnTo>
                  <a:pt x="3208" y="983"/>
                </a:lnTo>
                <a:lnTo>
                  <a:pt x="3231" y="967"/>
                </a:lnTo>
                <a:lnTo>
                  <a:pt x="3263" y="945"/>
                </a:lnTo>
                <a:lnTo>
                  <a:pt x="3301" y="919"/>
                </a:lnTo>
                <a:lnTo>
                  <a:pt x="3339" y="891"/>
                </a:lnTo>
                <a:lnTo>
                  <a:pt x="3371" y="862"/>
                </a:lnTo>
                <a:lnTo>
                  <a:pt x="3394" y="840"/>
                </a:lnTo>
                <a:lnTo>
                  <a:pt x="3403" y="820"/>
                </a:lnTo>
                <a:lnTo>
                  <a:pt x="3400" y="801"/>
                </a:lnTo>
                <a:lnTo>
                  <a:pt x="3394" y="789"/>
                </a:lnTo>
                <a:lnTo>
                  <a:pt x="3384" y="785"/>
                </a:lnTo>
                <a:lnTo>
                  <a:pt x="3381" y="785"/>
                </a:lnTo>
                <a:lnTo>
                  <a:pt x="3397" y="763"/>
                </a:lnTo>
                <a:lnTo>
                  <a:pt x="3470" y="731"/>
                </a:lnTo>
                <a:lnTo>
                  <a:pt x="3486" y="753"/>
                </a:lnTo>
                <a:lnTo>
                  <a:pt x="3576" y="696"/>
                </a:lnTo>
                <a:lnTo>
                  <a:pt x="3576" y="651"/>
                </a:lnTo>
                <a:lnTo>
                  <a:pt x="3553" y="651"/>
                </a:lnTo>
                <a:lnTo>
                  <a:pt x="3588" y="607"/>
                </a:lnTo>
                <a:lnTo>
                  <a:pt x="3639" y="533"/>
                </a:lnTo>
                <a:lnTo>
                  <a:pt x="3869" y="450"/>
                </a:lnTo>
                <a:lnTo>
                  <a:pt x="3869" y="421"/>
                </a:lnTo>
                <a:lnTo>
                  <a:pt x="3908" y="415"/>
                </a:lnTo>
                <a:lnTo>
                  <a:pt x="3930" y="348"/>
                </a:lnTo>
                <a:lnTo>
                  <a:pt x="3930" y="268"/>
                </a:lnTo>
                <a:lnTo>
                  <a:pt x="3959" y="163"/>
                </a:lnTo>
                <a:lnTo>
                  <a:pt x="3997" y="185"/>
                </a:lnTo>
                <a:lnTo>
                  <a:pt x="4048" y="156"/>
                </a:lnTo>
                <a:lnTo>
                  <a:pt x="4083" y="201"/>
                </a:lnTo>
                <a:lnTo>
                  <a:pt x="4122" y="313"/>
                </a:lnTo>
                <a:lnTo>
                  <a:pt x="4144" y="319"/>
                </a:lnTo>
                <a:lnTo>
                  <a:pt x="4150" y="348"/>
                </a:lnTo>
                <a:lnTo>
                  <a:pt x="4189" y="354"/>
                </a:lnTo>
                <a:lnTo>
                  <a:pt x="4189" y="361"/>
                </a:lnTo>
                <a:lnTo>
                  <a:pt x="4192" y="374"/>
                </a:lnTo>
                <a:lnTo>
                  <a:pt x="4195" y="389"/>
                </a:lnTo>
                <a:lnTo>
                  <a:pt x="4195" y="409"/>
                </a:lnTo>
                <a:lnTo>
                  <a:pt x="4192" y="418"/>
                </a:lnTo>
                <a:lnTo>
                  <a:pt x="4185" y="421"/>
                </a:lnTo>
                <a:lnTo>
                  <a:pt x="4176" y="418"/>
                </a:lnTo>
                <a:lnTo>
                  <a:pt x="4173" y="415"/>
                </a:lnTo>
                <a:lnTo>
                  <a:pt x="4144" y="466"/>
                </a:lnTo>
                <a:lnTo>
                  <a:pt x="4122" y="450"/>
                </a:lnTo>
                <a:lnTo>
                  <a:pt x="4077" y="472"/>
                </a:lnTo>
                <a:lnTo>
                  <a:pt x="4070" y="527"/>
                </a:lnTo>
                <a:lnTo>
                  <a:pt x="4055" y="549"/>
                </a:lnTo>
                <a:lnTo>
                  <a:pt x="4026" y="549"/>
                </a:lnTo>
                <a:lnTo>
                  <a:pt x="4010" y="578"/>
                </a:lnTo>
                <a:lnTo>
                  <a:pt x="4007" y="584"/>
                </a:lnTo>
                <a:lnTo>
                  <a:pt x="3997" y="594"/>
                </a:lnTo>
                <a:lnTo>
                  <a:pt x="3984" y="613"/>
                </a:lnTo>
                <a:lnTo>
                  <a:pt x="3981" y="629"/>
                </a:lnTo>
                <a:lnTo>
                  <a:pt x="3984" y="645"/>
                </a:lnTo>
                <a:lnTo>
                  <a:pt x="3994" y="664"/>
                </a:lnTo>
                <a:lnTo>
                  <a:pt x="4000" y="674"/>
                </a:lnTo>
                <a:lnTo>
                  <a:pt x="4003" y="680"/>
                </a:lnTo>
                <a:lnTo>
                  <a:pt x="3987" y="725"/>
                </a:lnTo>
                <a:lnTo>
                  <a:pt x="4019" y="725"/>
                </a:lnTo>
                <a:lnTo>
                  <a:pt x="4019" y="753"/>
                </a:lnTo>
                <a:lnTo>
                  <a:pt x="4032" y="750"/>
                </a:lnTo>
                <a:lnTo>
                  <a:pt x="4051" y="766"/>
                </a:lnTo>
                <a:lnTo>
                  <a:pt x="4070" y="757"/>
                </a:lnTo>
                <a:lnTo>
                  <a:pt x="4074" y="734"/>
                </a:lnTo>
                <a:lnTo>
                  <a:pt x="4055" y="721"/>
                </a:lnTo>
                <a:lnTo>
                  <a:pt x="4080" y="725"/>
                </a:lnTo>
                <a:lnTo>
                  <a:pt x="4090" y="747"/>
                </a:lnTo>
                <a:lnTo>
                  <a:pt x="4077" y="769"/>
                </a:lnTo>
                <a:lnTo>
                  <a:pt x="4045" y="795"/>
                </a:lnTo>
                <a:lnTo>
                  <a:pt x="4029" y="782"/>
                </a:lnTo>
                <a:lnTo>
                  <a:pt x="3994" y="824"/>
                </a:lnTo>
                <a:lnTo>
                  <a:pt x="3904" y="859"/>
                </a:lnTo>
                <a:lnTo>
                  <a:pt x="3863" y="884"/>
                </a:lnTo>
                <a:lnTo>
                  <a:pt x="3841" y="913"/>
                </a:lnTo>
                <a:lnTo>
                  <a:pt x="3847" y="910"/>
                </a:lnTo>
                <a:lnTo>
                  <a:pt x="3860" y="900"/>
                </a:lnTo>
                <a:lnTo>
                  <a:pt x="3879" y="887"/>
                </a:lnTo>
                <a:lnTo>
                  <a:pt x="3901" y="878"/>
                </a:lnTo>
                <a:lnTo>
                  <a:pt x="3920" y="875"/>
                </a:lnTo>
                <a:lnTo>
                  <a:pt x="3936" y="868"/>
                </a:lnTo>
                <a:lnTo>
                  <a:pt x="3949" y="865"/>
                </a:lnTo>
                <a:lnTo>
                  <a:pt x="3952" y="865"/>
                </a:lnTo>
                <a:lnTo>
                  <a:pt x="3940" y="884"/>
                </a:lnTo>
                <a:lnTo>
                  <a:pt x="3917" y="894"/>
                </a:lnTo>
                <a:lnTo>
                  <a:pt x="3908" y="900"/>
                </a:lnTo>
                <a:lnTo>
                  <a:pt x="3888" y="913"/>
                </a:lnTo>
                <a:lnTo>
                  <a:pt x="3866" y="929"/>
                </a:lnTo>
                <a:lnTo>
                  <a:pt x="3857" y="935"/>
                </a:lnTo>
                <a:lnTo>
                  <a:pt x="3853" y="939"/>
                </a:lnTo>
                <a:lnTo>
                  <a:pt x="3844" y="942"/>
                </a:lnTo>
                <a:lnTo>
                  <a:pt x="3831" y="948"/>
                </a:lnTo>
                <a:lnTo>
                  <a:pt x="3828" y="948"/>
                </a:lnTo>
                <a:lnTo>
                  <a:pt x="3809" y="942"/>
                </a:lnTo>
                <a:lnTo>
                  <a:pt x="3802" y="964"/>
                </a:lnTo>
                <a:lnTo>
                  <a:pt x="3818" y="967"/>
                </a:lnTo>
                <a:lnTo>
                  <a:pt x="3825" y="1009"/>
                </a:lnTo>
                <a:lnTo>
                  <a:pt x="3818" y="1022"/>
                </a:lnTo>
                <a:lnTo>
                  <a:pt x="3815" y="1085"/>
                </a:lnTo>
                <a:lnTo>
                  <a:pt x="3802" y="1111"/>
                </a:lnTo>
                <a:lnTo>
                  <a:pt x="3802" y="1130"/>
                </a:lnTo>
                <a:lnTo>
                  <a:pt x="3790" y="1156"/>
                </a:lnTo>
                <a:lnTo>
                  <a:pt x="3780" y="1127"/>
                </a:lnTo>
                <a:lnTo>
                  <a:pt x="3764" y="1127"/>
                </a:lnTo>
                <a:lnTo>
                  <a:pt x="3738" y="1105"/>
                </a:lnTo>
                <a:lnTo>
                  <a:pt x="3754" y="1143"/>
                </a:lnTo>
                <a:lnTo>
                  <a:pt x="3764" y="1152"/>
                </a:lnTo>
                <a:lnTo>
                  <a:pt x="3777" y="1172"/>
                </a:lnTo>
                <a:lnTo>
                  <a:pt x="3783" y="1168"/>
                </a:lnTo>
                <a:lnTo>
                  <a:pt x="3786" y="1204"/>
                </a:lnTo>
                <a:lnTo>
                  <a:pt x="3777" y="1242"/>
                </a:lnTo>
                <a:lnTo>
                  <a:pt x="3770" y="1290"/>
                </a:lnTo>
                <a:lnTo>
                  <a:pt x="3761" y="1302"/>
                </a:lnTo>
                <a:lnTo>
                  <a:pt x="3761" y="1322"/>
                </a:lnTo>
                <a:lnTo>
                  <a:pt x="3754" y="1338"/>
                </a:lnTo>
                <a:lnTo>
                  <a:pt x="3758" y="1357"/>
                </a:lnTo>
                <a:lnTo>
                  <a:pt x="3738" y="1334"/>
                </a:lnTo>
                <a:lnTo>
                  <a:pt x="3754" y="1267"/>
                </a:lnTo>
                <a:lnTo>
                  <a:pt x="3735" y="1248"/>
                </a:lnTo>
                <a:lnTo>
                  <a:pt x="3716" y="1232"/>
                </a:lnTo>
                <a:lnTo>
                  <a:pt x="3700" y="1223"/>
                </a:lnTo>
                <a:lnTo>
                  <a:pt x="3684" y="1191"/>
                </a:lnTo>
                <a:lnTo>
                  <a:pt x="3697" y="1181"/>
                </a:lnTo>
                <a:lnTo>
                  <a:pt x="3697" y="1165"/>
                </a:lnTo>
                <a:lnTo>
                  <a:pt x="3687" y="1156"/>
                </a:lnTo>
                <a:lnTo>
                  <a:pt x="3687" y="1149"/>
                </a:lnTo>
                <a:lnTo>
                  <a:pt x="3687" y="1140"/>
                </a:lnTo>
                <a:lnTo>
                  <a:pt x="3691" y="1127"/>
                </a:lnTo>
                <a:lnTo>
                  <a:pt x="3697" y="1117"/>
                </a:lnTo>
                <a:lnTo>
                  <a:pt x="3700" y="1111"/>
                </a:lnTo>
                <a:lnTo>
                  <a:pt x="3700" y="1108"/>
                </a:lnTo>
                <a:lnTo>
                  <a:pt x="3694" y="1105"/>
                </a:lnTo>
                <a:lnTo>
                  <a:pt x="3691" y="1105"/>
                </a:lnTo>
                <a:lnTo>
                  <a:pt x="3671" y="1136"/>
                </a:lnTo>
                <a:lnTo>
                  <a:pt x="3671" y="1143"/>
                </a:lnTo>
                <a:lnTo>
                  <a:pt x="3668" y="1162"/>
                </a:lnTo>
                <a:lnTo>
                  <a:pt x="3668" y="1184"/>
                </a:lnTo>
                <a:lnTo>
                  <a:pt x="3675" y="1207"/>
                </a:lnTo>
                <a:lnTo>
                  <a:pt x="3681" y="1226"/>
                </a:lnTo>
                <a:lnTo>
                  <a:pt x="3691" y="1245"/>
                </a:lnTo>
                <a:lnTo>
                  <a:pt x="3694" y="1258"/>
                </a:lnTo>
                <a:lnTo>
                  <a:pt x="3697" y="1264"/>
                </a:lnTo>
                <a:lnTo>
                  <a:pt x="3675" y="1267"/>
                </a:lnTo>
                <a:lnTo>
                  <a:pt x="3646" y="1251"/>
                </a:lnTo>
                <a:lnTo>
                  <a:pt x="3652" y="1287"/>
                </a:lnTo>
                <a:lnTo>
                  <a:pt x="3662" y="1287"/>
                </a:lnTo>
                <a:lnTo>
                  <a:pt x="3681" y="1290"/>
                </a:lnTo>
                <a:lnTo>
                  <a:pt x="3703" y="1293"/>
                </a:lnTo>
                <a:lnTo>
                  <a:pt x="3713" y="1299"/>
                </a:lnTo>
                <a:lnTo>
                  <a:pt x="3716" y="1312"/>
                </a:lnTo>
                <a:lnTo>
                  <a:pt x="3719" y="1328"/>
                </a:lnTo>
                <a:lnTo>
                  <a:pt x="3722" y="1344"/>
                </a:lnTo>
                <a:lnTo>
                  <a:pt x="3722" y="1350"/>
                </a:lnTo>
                <a:lnTo>
                  <a:pt x="3684" y="1354"/>
                </a:lnTo>
                <a:lnTo>
                  <a:pt x="3687" y="1354"/>
                </a:lnTo>
                <a:lnTo>
                  <a:pt x="3697" y="1357"/>
                </a:lnTo>
                <a:lnTo>
                  <a:pt x="3710" y="1363"/>
                </a:lnTo>
                <a:lnTo>
                  <a:pt x="3716" y="1370"/>
                </a:lnTo>
                <a:lnTo>
                  <a:pt x="3719" y="1373"/>
                </a:lnTo>
                <a:lnTo>
                  <a:pt x="3726" y="1373"/>
                </a:lnTo>
                <a:lnTo>
                  <a:pt x="3732" y="1370"/>
                </a:lnTo>
                <a:lnTo>
                  <a:pt x="3738" y="1370"/>
                </a:lnTo>
                <a:lnTo>
                  <a:pt x="3748" y="1370"/>
                </a:lnTo>
                <a:lnTo>
                  <a:pt x="3758" y="1373"/>
                </a:lnTo>
                <a:lnTo>
                  <a:pt x="3764" y="1379"/>
                </a:lnTo>
                <a:lnTo>
                  <a:pt x="3767" y="1379"/>
                </a:lnTo>
                <a:lnTo>
                  <a:pt x="3774" y="1395"/>
                </a:lnTo>
                <a:lnTo>
                  <a:pt x="3761" y="1405"/>
                </a:lnTo>
                <a:lnTo>
                  <a:pt x="3780" y="1443"/>
                </a:lnTo>
                <a:lnTo>
                  <a:pt x="3754" y="1449"/>
                </a:lnTo>
                <a:lnTo>
                  <a:pt x="3722" y="1468"/>
                </a:lnTo>
                <a:lnTo>
                  <a:pt x="3761" y="1465"/>
                </a:lnTo>
                <a:lnTo>
                  <a:pt x="3774" y="1478"/>
                </a:lnTo>
                <a:lnTo>
                  <a:pt x="3780" y="1462"/>
                </a:lnTo>
                <a:lnTo>
                  <a:pt x="3783" y="1462"/>
                </a:lnTo>
                <a:lnTo>
                  <a:pt x="3790" y="1462"/>
                </a:lnTo>
                <a:lnTo>
                  <a:pt x="3796" y="1468"/>
                </a:lnTo>
                <a:lnTo>
                  <a:pt x="3802" y="1478"/>
                </a:lnTo>
                <a:lnTo>
                  <a:pt x="3805" y="1491"/>
                </a:lnTo>
                <a:lnTo>
                  <a:pt x="3805" y="1497"/>
                </a:lnTo>
                <a:lnTo>
                  <a:pt x="3802" y="1504"/>
                </a:lnTo>
                <a:lnTo>
                  <a:pt x="3802" y="1504"/>
                </a:lnTo>
                <a:lnTo>
                  <a:pt x="3793" y="1500"/>
                </a:lnTo>
                <a:lnTo>
                  <a:pt x="3783" y="1529"/>
                </a:lnTo>
                <a:lnTo>
                  <a:pt x="3729" y="1536"/>
                </a:lnTo>
                <a:lnTo>
                  <a:pt x="3745" y="1545"/>
                </a:lnTo>
                <a:lnTo>
                  <a:pt x="3745" y="1564"/>
                </a:lnTo>
                <a:lnTo>
                  <a:pt x="3735" y="1583"/>
                </a:lnTo>
                <a:lnTo>
                  <a:pt x="3754" y="1571"/>
                </a:lnTo>
                <a:lnTo>
                  <a:pt x="3777" y="1571"/>
                </a:lnTo>
                <a:lnTo>
                  <a:pt x="3764" y="1593"/>
                </a:lnTo>
                <a:lnTo>
                  <a:pt x="3745" y="1606"/>
                </a:lnTo>
                <a:lnTo>
                  <a:pt x="3716" y="1606"/>
                </a:lnTo>
                <a:lnTo>
                  <a:pt x="3662" y="1679"/>
                </a:lnTo>
                <a:lnTo>
                  <a:pt x="3655" y="1711"/>
                </a:lnTo>
                <a:lnTo>
                  <a:pt x="3649" y="1711"/>
                </a:lnTo>
                <a:lnTo>
                  <a:pt x="3639" y="1714"/>
                </a:lnTo>
                <a:lnTo>
                  <a:pt x="3620" y="1724"/>
                </a:lnTo>
                <a:lnTo>
                  <a:pt x="3601" y="1740"/>
                </a:lnTo>
                <a:lnTo>
                  <a:pt x="3585" y="1765"/>
                </a:lnTo>
                <a:lnTo>
                  <a:pt x="3576" y="1788"/>
                </a:lnTo>
                <a:lnTo>
                  <a:pt x="3569" y="1807"/>
                </a:lnTo>
                <a:lnTo>
                  <a:pt x="3569" y="1820"/>
                </a:lnTo>
                <a:lnTo>
                  <a:pt x="3566" y="1829"/>
                </a:lnTo>
                <a:lnTo>
                  <a:pt x="3556" y="1832"/>
                </a:lnTo>
                <a:lnTo>
                  <a:pt x="3547" y="1832"/>
                </a:lnTo>
                <a:lnTo>
                  <a:pt x="3544" y="1832"/>
                </a:lnTo>
                <a:lnTo>
                  <a:pt x="3537" y="1855"/>
                </a:lnTo>
                <a:lnTo>
                  <a:pt x="3528" y="1868"/>
                </a:lnTo>
                <a:lnTo>
                  <a:pt x="3486" y="1896"/>
                </a:lnTo>
                <a:lnTo>
                  <a:pt x="3483" y="1915"/>
                </a:lnTo>
                <a:lnTo>
                  <a:pt x="3457" y="1896"/>
                </a:lnTo>
                <a:lnTo>
                  <a:pt x="3448" y="1909"/>
                </a:lnTo>
                <a:lnTo>
                  <a:pt x="3451" y="1944"/>
                </a:lnTo>
                <a:lnTo>
                  <a:pt x="3432" y="1947"/>
                </a:lnTo>
                <a:lnTo>
                  <a:pt x="3441" y="1970"/>
                </a:lnTo>
                <a:lnTo>
                  <a:pt x="3438" y="1973"/>
                </a:lnTo>
                <a:lnTo>
                  <a:pt x="3435" y="1982"/>
                </a:lnTo>
                <a:lnTo>
                  <a:pt x="3429" y="1995"/>
                </a:lnTo>
                <a:lnTo>
                  <a:pt x="3429" y="2008"/>
                </a:lnTo>
                <a:lnTo>
                  <a:pt x="3429" y="2018"/>
                </a:lnTo>
                <a:lnTo>
                  <a:pt x="3426" y="2024"/>
                </a:lnTo>
                <a:lnTo>
                  <a:pt x="3422" y="2027"/>
                </a:lnTo>
                <a:lnTo>
                  <a:pt x="3422" y="2027"/>
                </a:lnTo>
                <a:lnTo>
                  <a:pt x="3422" y="2049"/>
                </a:lnTo>
                <a:lnTo>
                  <a:pt x="3419" y="2069"/>
                </a:lnTo>
                <a:lnTo>
                  <a:pt x="3419" y="2094"/>
                </a:lnTo>
                <a:lnTo>
                  <a:pt x="3426" y="2104"/>
                </a:lnTo>
                <a:lnTo>
                  <a:pt x="3435" y="2120"/>
                </a:lnTo>
                <a:lnTo>
                  <a:pt x="3429" y="2132"/>
                </a:lnTo>
                <a:lnTo>
                  <a:pt x="3429" y="2132"/>
                </a:lnTo>
                <a:lnTo>
                  <a:pt x="3435" y="2129"/>
                </a:lnTo>
                <a:lnTo>
                  <a:pt x="3438" y="2129"/>
                </a:lnTo>
                <a:lnTo>
                  <a:pt x="3441" y="2132"/>
                </a:lnTo>
                <a:lnTo>
                  <a:pt x="3448" y="2152"/>
                </a:lnTo>
                <a:lnTo>
                  <a:pt x="3464" y="2187"/>
                </a:lnTo>
                <a:lnTo>
                  <a:pt x="3477" y="2222"/>
                </a:lnTo>
                <a:lnTo>
                  <a:pt x="3486" y="2241"/>
                </a:lnTo>
                <a:lnTo>
                  <a:pt x="3499" y="2254"/>
                </a:lnTo>
                <a:lnTo>
                  <a:pt x="3518" y="2273"/>
                </a:lnTo>
                <a:lnTo>
                  <a:pt x="3534" y="2292"/>
                </a:lnTo>
                <a:lnTo>
                  <a:pt x="3540" y="2298"/>
                </a:lnTo>
                <a:lnTo>
                  <a:pt x="3534" y="2308"/>
                </a:lnTo>
                <a:lnTo>
                  <a:pt x="3515" y="2295"/>
                </a:lnTo>
                <a:lnTo>
                  <a:pt x="3620" y="2493"/>
                </a:lnTo>
                <a:lnTo>
                  <a:pt x="3623" y="2592"/>
                </a:lnTo>
                <a:lnTo>
                  <a:pt x="3614" y="2602"/>
                </a:lnTo>
                <a:lnTo>
                  <a:pt x="3614" y="2608"/>
                </a:lnTo>
                <a:lnTo>
                  <a:pt x="3617" y="2624"/>
                </a:lnTo>
                <a:lnTo>
                  <a:pt x="3620" y="2643"/>
                </a:lnTo>
                <a:lnTo>
                  <a:pt x="3617" y="2656"/>
                </a:lnTo>
                <a:lnTo>
                  <a:pt x="3608" y="2662"/>
                </a:lnTo>
                <a:lnTo>
                  <a:pt x="3592" y="2669"/>
                </a:lnTo>
                <a:lnTo>
                  <a:pt x="3576" y="2675"/>
                </a:lnTo>
                <a:lnTo>
                  <a:pt x="3569" y="2678"/>
                </a:lnTo>
                <a:lnTo>
                  <a:pt x="3537" y="2678"/>
                </a:lnTo>
                <a:lnTo>
                  <a:pt x="3534" y="2669"/>
                </a:lnTo>
                <a:lnTo>
                  <a:pt x="3531" y="2646"/>
                </a:lnTo>
                <a:lnTo>
                  <a:pt x="3521" y="2624"/>
                </a:lnTo>
                <a:lnTo>
                  <a:pt x="3509" y="2611"/>
                </a:lnTo>
                <a:lnTo>
                  <a:pt x="3496" y="2608"/>
                </a:lnTo>
                <a:lnTo>
                  <a:pt x="3489" y="2605"/>
                </a:lnTo>
                <a:lnTo>
                  <a:pt x="3486" y="2602"/>
                </a:lnTo>
                <a:lnTo>
                  <a:pt x="3486" y="2602"/>
                </a:lnTo>
                <a:lnTo>
                  <a:pt x="3464" y="2579"/>
                </a:lnTo>
                <a:lnTo>
                  <a:pt x="3464" y="2551"/>
                </a:lnTo>
                <a:lnTo>
                  <a:pt x="3432" y="2528"/>
                </a:lnTo>
                <a:lnTo>
                  <a:pt x="3429" y="2506"/>
                </a:lnTo>
                <a:lnTo>
                  <a:pt x="3422" y="2516"/>
                </a:lnTo>
                <a:lnTo>
                  <a:pt x="3381" y="2480"/>
                </a:lnTo>
                <a:lnTo>
                  <a:pt x="3378" y="2439"/>
                </a:lnTo>
                <a:lnTo>
                  <a:pt x="3381" y="2404"/>
                </a:lnTo>
                <a:lnTo>
                  <a:pt x="3365" y="2404"/>
                </a:lnTo>
                <a:lnTo>
                  <a:pt x="3365" y="2423"/>
                </a:lnTo>
                <a:lnTo>
                  <a:pt x="3349" y="2417"/>
                </a:lnTo>
                <a:lnTo>
                  <a:pt x="3346" y="2375"/>
                </a:lnTo>
                <a:lnTo>
                  <a:pt x="3352" y="2330"/>
                </a:lnTo>
                <a:lnTo>
                  <a:pt x="3349" y="2324"/>
                </a:lnTo>
                <a:lnTo>
                  <a:pt x="3339" y="2308"/>
                </a:lnTo>
                <a:lnTo>
                  <a:pt x="3330" y="2289"/>
                </a:lnTo>
                <a:lnTo>
                  <a:pt x="3323" y="2279"/>
                </a:lnTo>
                <a:lnTo>
                  <a:pt x="3317" y="2276"/>
                </a:lnTo>
                <a:lnTo>
                  <a:pt x="3314" y="2279"/>
                </a:lnTo>
                <a:lnTo>
                  <a:pt x="3311" y="2283"/>
                </a:lnTo>
                <a:lnTo>
                  <a:pt x="3307" y="2286"/>
                </a:lnTo>
                <a:lnTo>
                  <a:pt x="3298" y="2283"/>
                </a:lnTo>
                <a:lnTo>
                  <a:pt x="3298" y="2279"/>
                </a:lnTo>
                <a:lnTo>
                  <a:pt x="3298" y="2276"/>
                </a:lnTo>
                <a:lnTo>
                  <a:pt x="3295" y="2267"/>
                </a:lnTo>
                <a:lnTo>
                  <a:pt x="3291" y="2260"/>
                </a:lnTo>
                <a:lnTo>
                  <a:pt x="3279" y="2247"/>
                </a:lnTo>
                <a:lnTo>
                  <a:pt x="3259" y="2228"/>
                </a:lnTo>
                <a:lnTo>
                  <a:pt x="3244" y="2212"/>
                </a:lnTo>
                <a:lnTo>
                  <a:pt x="3237" y="2203"/>
                </a:lnTo>
                <a:lnTo>
                  <a:pt x="3234" y="2203"/>
                </a:lnTo>
                <a:lnTo>
                  <a:pt x="3224" y="2196"/>
                </a:lnTo>
                <a:lnTo>
                  <a:pt x="3212" y="2193"/>
                </a:lnTo>
                <a:lnTo>
                  <a:pt x="3202" y="2193"/>
                </a:lnTo>
                <a:lnTo>
                  <a:pt x="3189" y="2200"/>
                </a:lnTo>
                <a:lnTo>
                  <a:pt x="3170" y="2215"/>
                </a:lnTo>
                <a:lnTo>
                  <a:pt x="3154" y="2235"/>
                </a:lnTo>
                <a:lnTo>
                  <a:pt x="3141" y="2244"/>
                </a:lnTo>
                <a:lnTo>
                  <a:pt x="3132" y="2247"/>
                </a:lnTo>
                <a:lnTo>
                  <a:pt x="3119" y="2251"/>
                </a:lnTo>
                <a:lnTo>
                  <a:pt x="3109" y="2247"/>
                </a:lnTo>
                <a:lnTo>
                  <a:pt x="3106" y="2247"/>
                </a:lnTo>
                <a:lnTo>
                  <a:pt x="3068" y="2212"/>
                </a:lnTo>
                <a:lnTo>
                  <a:pt x="3023" y="2196"/>
                </a:lnTo>
                <a:lnTo>
                  <a:pt x="3030" y="2193"/>
                </a:lnTo>
                <a:lnTo>
                  <a:pt x="3017" y="2177"/>
                </a:lnTo>
                <a:lnTo>
                  <a:pt x="2985" y="2180"/>
                </a:lnTo>
                <a:lnTo>
                  <a:pt x="2988" y="2193"/>
                </a:lnTo>
                <a:lnTo>
                  <a:pt x="2959" y="2193"/>
                </a:lnTo>
                <a:lnTo>
                  <a:pt x="2963" y="2180"/>
                </a:lnTo>
                <a:lnTo>
                  <a:pt x="2940" y="2180"/>
                </a:lnTo>
                <a:lnTo>
                  <a:pt x="2940" y="2190"/>
                </a:lnTo>
                <a:lnTo>
                  <a:pt x="2924" y="2196"/>
                </a:lnTo>
                <a:lnTo>
                  <a:pt x="2918" y="2190"/>
                </a:lnTo>
                <a:lnTo>
                  <a:pt x="2915" y="2190"/>
                </a:lnTo>
                <a:lnTo>
                  <a:pt x="2911" y="2193"/>
                </a:lnTo>
                <a:lnTo>
                  <a:pt x="2908" y="2200"/>
                </a:lnTo>
                <a:lnTo>
                  <a:pt x="2908" y="2212"/>
                </a:lnTo>
                <a:lnTo>
                  <a:pt x="2908" y="2222"/>
                </a:lnTo>
                <a:lnTo>
                  <a:pt x="2902" y="2222"/>
                </a:lnTo>
                <a:lnTo>
                  <a:pt x="2899" y="2222"/>
                </a:lnTo>
                <a:lnTo>
                  <a:pt x="2895" y="2222"/>
                </a:lnTo>
                <a:lnTo>
                  <a:pt x="2876" y="2219"/>
                </a:lnTo>
                <a:lnTo>
                  <a:pt x="2886" y="2209"/>
                </a:lnTo>
                <a:lnTo>
                  <a:pt x="2883" y="2206"/>
                </a:lnTo>
                <a:lnTo>
                  <a:pt x="2873" y="2193"/>
                </a:lnTo>
                <a:lnTo>
                  <a:pt x="2867" y="2184"/>
                </a:lnTo>
                <a:lnTo>
                  <a:pt x="2864" y="2174"/>
                </a:lnTo>
                <a:lnTo>
                  <a:pt x="2864" y="2171"/>
                </a:lnTo>
                <a:lnTo>
                  <a:pt x="2860" y="2171"/>
                </a:lnTo>
                <a:lnTo>
                  <a:pt x="2857" y="2174"/>
                </a:lnTo>
                <a:lnTo>
                  <a:pt x="2854" y="2174"/>
                </a:lnTo>
                <a:lnTo>
                  <a:pt x="2851" y="2212"/>
                </a:lnTo>
                <a:lnTo>
                  <a:pt x="2841" y="2212"/>
                </a:lnTo>
                <a:lnTo>
                  <a:pt x="2822" y="2212"/>
                </a:lnTo>
                <a:lnTo>
                  <a:pt x="2800" y="2212"/>
                </a:lnTo>
                <a:lnTo>
                  <a:pt x="2781" y="2215"/>
                </a:lnTo>
                <a:lnTo>
                  <a:pt x="2765" y="2219"/>
                </a:lnTo>
                <a:lnTo>
                  <a:pt x="2752" y="2225"/>
                </a:lnTo>
                <a:lnTo>
                  <a:pt x="2739" y="2231"/>
                </a:lnTo>
                <a:lnTo>
                  <a:pt x="2729" y="2235"/>
                </a:lnTo>
                <a:lnTo>
                  <a:pt x="2720" y="2235"/>
                </a:lnTo>
                <a:lnTo>
                  <a:pt x="2704" y="2231"/>
                </a:lnTo>
                <a:lnTo>
                  <a:pt x="2685" y="2228"/>
                </a:lnTo>
                <a:lnTo>
                  <a:pt x="2678" y="2225"/>
                </a:lnTo>
                <a:lnTo>
                  <a:pt x="2675" y="2225"/>
                </a:lnTo>
                <a:lnTo>
                  <a:pt x="2669" y="2228"/>
                </a:lnTo>
                <a:lnTo>
                  <a:pt x="2666" y="2235"/>
                </a:lnTo>
                <a:lnTo>
                  <a:pt x="2669" y="2244"/>
                </a:lnTo>
                <a:lnTo>
                  <a:pt x="2678" y="2251"/>
                </a:lnTo>
                <a:lnTo>
                  <a:pt x="2691" y="2254"/>
                </a:lnTo>
                <a:lnTo>
                  <a:pt x="2701" y="2251"/>
                </a:lnTo>
                <a:lnTo>
                  <a:pt x="2713" y="2244"/>
                </a:lnTo>
                <a:lnTo>
                  <a:pt x="2723" y="2238"/>
                </a:lnTo>
                <a:lnTo>
                  <a:pt x="2726" y="2238"/>
                </a:lnTo>
                <a:lnTo>
                  <a:pt x="2729" y="2241"/>
                </a:lnTo>
                <a:lnTo>
                  <a:pt x="2729" y="2244"/>
                </a:lnTo>
                <a:lnTo>
                  <a:pt x="2729" y="2251"/>
                </a:lnTo>
                <a:lnTo>
                  <a:pt x="2729" y="2257"/>
                </a:lnTo>
                <a:lnTo>
                  <a:pt x="2733" y="2260"/>
                </a:lnTo>
                <a:lnTo>
                  <a:pt x="2736" y="2257"/>
                </a:lnTo>
                <a:lnTo>
                  <a:pt x="2742" y="2254"/>
                </a:lnTo>
                <a:lnTo>
                  <a:pt x="2749" y="2247"/>
                </a:lnTo>
                <a:lnTo>
                  <a:pt x="2752" y="2244"/>
                </a:lnTo>
                <a:lnTo>
                  <a:pt x="2755" y="2241"/>
                </a:lnTo>
                <a:lnTo>
                  <a:pt x="2758" y="2241"/>
                </a:lnTo>
                <a:lnTo>
                  <a:pt x="2761" y="2241"/>
                </a:lnTo>
                <a:lnTo>
                  <a:pt x="2768" y="2241"/>
                </a:lnTo>
                <a:lnTo>
                  <a:pt x="2771" y="2251"/>
                </a:lnTo>
                <a:lnTo>
                  <a:pt x="2771" y="2260"/>
                </a:lnTo>
                <a:lnTo>
                  <a:pt x="2771" y="2267"/>
                </a:lnTo>
                <a:lnTo>
                  <a:pt x="2771" y="2273"/>
                </a:lnTo>
                <a:lnTo>
                  <a:pt x="2771" y="2273"/>
                </a:lnTo>
                <a:lnTo>
                  <a:pt x="2765" y="2273"/>
                </a:lnTo>
                <a:lnTo>
                  <a:pt x="2749" y="2279"/>
                </a:lnTo>
                <a:lnTo>
                  <a:pt x="2736" y="2286"/>
                </a:lnTo>
                <a:lnTo>
                  <a:pt x="2729" y="2298"/>
                </a:lnTo>
                <a:lnTo>
                  <a:pt x="2736" y="2308"/>
                </a:lnTo>
                <a:lnTo>
                  <a:pt x="2749" y="2318"/>
                </a:lnTo>
                <a:lnTo>
                  <a:pt x="2758" y="2321"/>
                </a:lnTo>
                <a:lnTo>
                  <a:pt x="2761" y="2324"/>
                </a:lnTo>
                <a:lnTo>
                  <a:pt x="2790" y="2346"/>
                </a:lnTo>
                <a:lnTo>
                  <a:pt x="2777" y="2356"/>
                </a:lnTo>
                <a:lnTo>
                  <a:pt x="2765" y="2369"/>
                </a:lnTo>
                <a:lnTo>
                  <a:pt x="2758" y="2356"/>
                </a:lnTo>
                <a:lnTo>
                  <a:pt x="2745" y="2343"/>
                </a:lnTo>
                <a:lnTo>
                  <a:pt x="2739" y="2340"/>
                </a:lnTo>
                <a:lnTo>
                  <a:pt x="2726" y="2330"/>
                </a:lnTo>
                <a:lnTo>
                  <a:pt x="2707" y="2321"/>
                </a:lnTo>
                <a:lnTo>
                  <a:pt x="2694" y="2318"/>
                </a:lnTo>
                <a:lnTo>
                  <a:pt x="2691" y="2324"/>
                </a:lnTo>
                <a:lnTo>
                  <a:pt x="2688" y="2330"/>
                </a:lnTo>
                <a:lnTo>
                  <a:pt x="2691" y="2340"/>
                </a:lnTo>
                <a:lnTo>
                  <a:pt x="2691" y="2343"/>
                </a:lnTo>
                <a:lnTo>
                  <a:pt x="2672" y="2350"/>
                </a:lnTo>
                <a:lnTo>
                  <a:pt x="2653" y="2343"/>
                </a:lnTo>
                <a:lnTo>
                  <a:pt x="2640" y="2366"/>
                </a:lnTo>
                <a:lnTo>
                  <a:pt x="2624" y="2369"/>
                </a:lnTo>
                <a:lnTo>
                  <a:pt x="2618" y="2353"/>
                </a:lnTo>
                <a:lnTo>
                  <a:pt x="2592" y="2353"/>
                </a:lnTo>
                <a:lnTo>
                  <a:pt x="2592" y="2327"/>
                </a:lnTo>
                <a:lnTo>
                  <a:pt x="2573" y="2324"/>
                </a:lnTo>
                <a:lnTo>
                  <a:pt x="2579" y="2318"/>
                </a:lnTo>
                <a:lnTo>
                  <a:pt x="2547" y="2314"/>
                </a:lnTo>
                <a:lnTo>
                  <a:pt x="2544" y="2298"/>
                </a:lnTo>
                <a:lnTo>
                  <a:pt x="2516" y="2302"/>
                </a:lnTo>
                <a:lnTo>
                  <a:pt x="2516" y="2318"/>
                </a:lnTo>
                <a:lnTo>
                  <a:pt x="2474" y="2318"/>
                </a:lnTo>
                <a:lnTo>
                  <a:pt x="2429" y="2298"/>
                </a:lnTo>
                <a:lnTo>
                  <a:pt x="2420" y="2289"/>
                </a:lnTo>
                <a:lnTo>
                  <a:pt x="2413" y="2298"/>
                </a:lnTo>
                <a:lnTo>
                  <a:pt x="2359" y="2302"/>
                </a:lnTo>
                <a:lnTo>
                  <a:pt x="2311" y="2318"/>
                </a:lnTo>
                <a:lnTo>
                  <a:pt x="2308" y="2321"/>
                </a:lnTo>
                <a:lnTo>
                  <a:pt x="2298" y="2330"/>
                </a:lnTo>
                <a:lnTo>
                  <a:pt x="2286" y="2343"/>
                </a:lnTo>
                <a:lnTo>
                  <a:pt x="2266" y="2350"/>
                </a:lnTo>
                <a:lnTo>
                  <a:pt x="2260" y="2350"/>
                </a:lnTo>
                <a:lnTo>
                  <a:pt x="2263" y="2343"/>
                </a:lnTo>
                <a:lnTo>
                  <a:pt x="2273" y="2334"/>
                </a:lnTo>
                <a:lnTo>
                  <a:pt x="2276" y="2330"/>
                </a:lnTo>
                <a:lnTo>
                  <a:pt x="2263" y="2327"/>
                </a:lnTo>
                <a:lnTo>
                  <a:pt x="2276" y="2302"/>
                </a:lnTo>
                <a:lnTo>
                  <a:pt x="2260" y="2311"/>
                </a:lnTo>
                <a:lnTo>
                  <a:pt x="2247" y="2314"/>
                </a:lnTo>
                <a:lnTo>
                  <a:pt x="2247" y="2356"/>
                </a:lnTo>
                <a:lnTo>
                  <a:pt x="2228" y="2369"/>
                </a:lnTo>
                <a:lnTo>
                  <a:pt x="2222" y="2378"/>
                </a:lnTo>
                <a:lnTo>
                  <a:pt x="2209" y="2397"/>
                </a:lnTo>
                <a:lnTo>
                  <a:pt x="2193" y="2420"/>
                </a:lnTo>
                <a:lnTo>
                  <a:pt x="2180" y="2436"/>
                </a:lnTo>
                <a:lnTo>
                  <a:pt x="2164" y="2442"/>
                </a:lnTo>
                <a:lnTo>
                  <a:pt x="2148" y="2445"/>
                </a:lnTo>
                <a:lnTo>
                  <a:pt x="2136" y="2445"/>
                </a:lnTo>
                <a:lnTo>
                  <a:pt x="2129" y="2445"/>
                </a:lnTo>
                <a:lnTo>
                  <a:pt x="2155" y="2423"/>
                </a:lnTo>
                <a:lnTo>
                  <a:pt x="2129" y="2407"/>
                </a:lnTo>
                <a:lnTo>
                  <a:pt x="2123" y="2426"/>
                </a:lnTo>
                <a:lnTo>
                  <a:pt x="2113" y="2417"/>
                </a:lnTo>
                <a:lnTo>
                  <a:pt x="2107" y="2426"/>
                </a:lnTo>
                <a:lnTo>
                  <a:pt x="2116" y="2439"/>
                </a:lnTo>
                <a:lnTo>
                  <a:pt x="2110" y="2458"/>
                </a:lnTo>
                <a:lnTo>
                  <a:pt x="2094" y="2449"/>
                </a:lnTo>
                <a:lnTo>
                  <a:pt x="2081" y="2471"/>
                </a:lnTo>
                <a:lnTo>
                  <a:pt x="2062" y="2487"/>
                </a:lnTo>
                <a:lnTo>
                  <a:pt x="2059" y="2496"/>
                </a:lnTo>
                <a:lnTo>
                  <a:pt x="2027" y="2509"/>
                </a:lnTo>
                <a:lnTo>
                  <a:pt x="2043" y="2532"/>
                </a:lnTo>
                <a:lnTo>
                  <a:pt x="2040" y="2544"/>
                </a:lnTo>
                <a:lnTo>
                  <a:pt x="2014" y="2551"/>
                </a:lnTo>
                <a:lnTo>
                  <a:pt x="2037" y="2573"/>
                </a:lnTo>
                <a:lnTo>
                  <a:pt x="2033" y="2579"/>
                </a:lnTo>
                <a:lnTo>
                  <a:pt x="2030" y="2595"/>
                </a:lnTo>
                <a:lnTo>
                  <a:pt x="2027" y="2611"/>
                </a:lnTo>
                <a:lnTo>
                  <a:pt x="2027" y="2621"/>
                </a:lnTo>
                <a:lnTo>
                  <a:pt x="2027" y="2630"/>
                </a:lnTo>
                <a:lnTo>
                  <a:pt x="2027" y="2640"/>
                </a:lnTo>
                <a:lnTo>
                  <a:pt x="2027" y="2646"/>
                </a:lnTo>
                <a:lnTo>
                  <a:pt x="2027" y="2650"/>
                </a:lnTo>
                <a:lnTo>
                  <a:pt x="2046" y="2691"/>
                </a:lnTo>
                <a:lnTo>
                  <a:pt x="2021" y="2694"/>
                </a:lnTo>
                <a:lnTo>
                  <a:pt x="1998" y="2675"/>
                </a:lnTo>
                <a:lnTo>
                  <a:pt x="1995" y="2675"/>
                </a:lnTo>
                <a:lnTo>
                  <a:pt x="1982" y="2675"/>
                </a:lnTo>
                <a:lnTo>
                  <a:pt x="1963" y="2672"/>
                </a:lnTo>
                <a:lnTo>
                  <a:pt x="1934" y="2659"/>
                </a:lnTo>
                <a:lnTo>
                  <a:pt x="1909" y="2646"/>
                </a:lnTo>
                <a:lnTo>
                  <a:pt x="1890" y="2640"/>
                </a:lnTo>
                <a:lnTo>
                  <a:pt x="1874" y="2627"/>
                </a:lnTo>
                <a:lnTo>
                  <a:pt x="1864" y="2605"/>
                </a:lnTo>
                <a:lnTo>
                  <a:pt x="1855" y="2579"/>
                </a:lnTo>
                <a:lnTo>
                  <a:pt x="1842" y="2560"/>
                </a:lnTo>
                <a:lnTo>
                  <a:pt x="1832" y="2544"/>
                </a:lnTo>
                <a:lnTo>
                  <a:pt x="1829" y="2525"/>
                </a:lnTo>
                <a:lnTo>
                  <a:pt x="1829" y="2512"/>
                </a:lnTo>
                <a:lnTo>
                  <a:pt x="1823" y="2512"/>
                </a:lnTo>
                <a:lnTo>
                  <a:pt x="1807" y="2503"/>
                </a:lnTo>
                <a:lnTo>
                  <a:pt x="1784" y="2468"/>
                </a:lnTo>
                <a:lnTo>
                  <a:pt x="1768" y="2429"/>
                </a:lnTo>
                <a:lnTo>
                  <a:pt x="1765" y="2426"/>
                </a:lnTo>
                <a:lnTo>
                  <a:pt x="1768" y="2439"/>
                </a:lnTo>
                <a:lnTo>
                  <a:pt x="1765" y="2442"/>
                </a:lnTo>
                <a:lnTo>
                  <a:pt x="1756" y="2429"/>
                </a:lnTo>
                <a:lnTo>
                  <a:pt x="1749" y="2407"/>
                </a:lnTo>
                <a:lnTo>
                  <a:pt x="1743" y="2381"/>
                </a:lnTo>
                <a:lnTo>
                  <a:pt x="1740" y="2359"/>
                </a:lnTo>
                <a:lnTo>
                  <a:pt x="1733" y="2343"/>
                </a:lnTo>
                <a:lnTo>
                  <a:pt x="1720" y="2334"/>
                </a:lnTo>
                <a:lnTo>
                  <a:pt x="1708" y="2324"/>
                </a:lnTo>
                <a:lnTo>
                  <a:pt x="1692" y="2318"/>
                </a:lnTo>
                <a:lnTo>
                  <a:pt x="1679" y="2308"/>
                </a:lnTo>
                <a:lnTo>
                  <a:pt x="1666" y="2295"/>
                </a:lnTo>
                <a:lnTo>
                  <a:pt x="1660" y="2289"/>
                </a:lnTo>
                <a:lnTo>
                  <a:pt x="1657" y="2286"/>
                </a:lnTo>
                <a:lnTo>
                  <a:pt x="1650" y="2286"/>
                </a:lnTo>
                <a:lnTo>
                  <a:pt x="1631" y="2283"/>
                </a:lnTo>
                <a:lnTo>
                  <a:pt x="1609" y="2279"/>
                </a:lnTo>
                <a:lnTo>
                  <a:pt x="1593" y="2279"/>
                </a:lnTo>
                <a:lnTo>
                  <a:pt x="1580" y="2283"/>
                </a:lnTo>
                <a:lnTo>
                  <a:pt x="1567" y="2295"/>
                </a:lnTo>
                <a:lnTo>
                  <a:pt x="1558" y="2308"/>
                </a:lnTo>
                <a:lnTo>
                  <a:pt x="1548" y="2318"/>
                </a:lnTo>
                <a:lnTo>
                  <a:pt x="1542" y="2324"/>
                </a:lnTo>
                <a:lnTo>
                  <a:pt x="1535" y="2337"/>
                </a:lnTo>
                <a:lnTo>
                  <a:pt x="1532" y="2350"/>
                </a:lnTo>
                <a:lnTo>
                  <a:pt x="1529" y="2356"/>
                </a:lnTo>
                <a:lnTo>
                  <a:pt x="1503" y="2366"/>
                </a:lnTo>
                <a:lnTo>
                  <a:pt x="1484" y="2366"/>
                </a:lnTo>
                <a:lnTo>
                  <a:pt x="1484" y="2359"/>
                </a:lnTo>
                <a:lnTo>
                  <a:pt x="1478" y="2346"/>
                </a:lnTo>
                <a:lnTo>
                  <a:pt x="1475" y="2334"/>
                </a:lnTo>
                <a:lnTo>
                  <a:pt x="1468" y="2327"/>
                </a:lnTo>
                <a:lnTo>
                  <a:pt x="1459" y="2324"/>
                </a:lnTo>
                <a:lnTo>
                  <a:pt x="1446" y="2318"/>
                </a:lnTo>
                <a:lnTo>
                  <a:pt x="1433" y="2311"/>
                </a:lnTo>
                <a:lnTo>
                  <a:pt x="1424" y="2305"/>
                </a:lnTo>
                <a:lnTo>
                  <a:pt x="1411" y="2295"/>
                </a:lnTo>
                <a:lnTo>
                  <a:pt x="1401" y="2279"/>
                </a:lnTo>
                <a:lnTo>
                  <a:pt x="1392" y="2254"/>
                </a:lnTo>
                <a:lnTo>
                  <a:pt x="1388" y="2225"/>
                </a:lnTo>
                <a:lnTo>
                  <a:pt x="1385" y="2206"/>
                </a:lnTo>
                <a:lnTo>
                  <a:pt x="1382" y="2200"/>
                </a:lnTo>
                <a:lnTo>
                  <a:pt x="1379" y="2203"/>
                </a:lnTo>
                <a:lnTo>
                  <a:pt x="1376" y="2206"/>
                </a:lnTo>
                <a:lnTo>
                  <a:pt x="1369" y="2180"/>
                </a:lnTo>
                <a:lnTo>
                  <a:pt x="1347" y="2152"/>
                </a:lnTo>
                <a:lnTo>
                  <a:pt x="1334" y="2155"/>
                </a:lnTo>
                <a:lnTo>
                  <a:pt x="1331" y="2152"/>
                </a:lnTo>
                <a:lnTo>
                  <a:pt x="1325" y="2142"/>
                </a:lnTo>
                <a:lnTo>
                  <a:pt x="1318" y="2132"/>
                </a:lnTo>
                <a:lnTo>
                  <a:pt x="1315" y="2120"/>
                </a:lnTo>
                <a:lnTo>
                  <a:pt x="1309" y="2107"/>
                </a:lnTo>
                <a:lnTo>
                  <a:pt x="1296" y="2097"/>
                </a:lnTo>
                <a:lnTo>
                  <a:pt x="1286" y="2091"/>
                </a:lnTo>
                <a:lnTo>
                  <a:pt x="1280" y="2088"/>
                </a:lnTo>
                <a:lnTo>
                  <a:pt x="1264" y="2072"/>
                </a:lnTo>
                <a:lnTo>
                  <a:pt x="1264" y="2046"/>
                </a:lnTo>
                <a:lnTo>
                  <a:pt x="1248" y="2034"/>
                </a:lnTo>
                <a:close/>
              </a:path>
            </a:pathLst>
          </a:custGeom>
          <a:solidFill>
            <a:schemeClr val="bg1">
              <a:lumMod val="85000"/>
            </a:schemeClr>
          </a:solidFill>
          <a:ln>
            <a:noFill/>
          </a:ln>
          <a:effectLst>
            <a:glow rad="1905000">
              <a:schemeClr val="bg1">
                <a:alpha val="61000"/>
              </a:schemeClr>
            </a:glow>
          </a:effectLst>
        </p:spPr>
        <p:txBody>
          <a:bodyPr vert="horz" wrap="square" lIns="93260" tIns="46631" rIns="93260" bIns="46631" numCol="1" anchor="t" anchorCtr="0" compatLnSpc="1">
            <a:prstTxWarp prst="textNoShape">
              <a:avLst/>
            </a:prstTxWarp>
          </a:bodyPr>
          <a:lstStyle/>
          <a:p>
            <a:endParaRPr lang="en-US" dirty="0"/>
          </a:p>
        </p:txBody>
      </p:sp>
      <p:sp>
        <p:nvSpPr>
          <p:cNvPr id="30" name="Can 29"/>
          <p:cNvSpPr/>
          <p:nvPr/>
        </p:nvSpPr>
        <p:spPr bwMode="auto">
          <a:xfrm>
            <a:off x="2824615" y="2024176"/>
            <a:ext cx="472673" cy="472483"/>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1" name="Rounded Rectangle 30"/>
          <p:cNvSpPr/>
          <p:nvPr/>
        </p:nvSpPr>
        <p:spPr bwMode="auto">
          <a:xfrm>
            <a:off x="7852570" y="4905884"/>
            <a:ext cx="544238" cy="54401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 name="Cloud 1"/>
          <p:cNvSpPr/>
          <p:nvPr/>
        </p:nvSpPr>
        <p:spPr bwMode="auto">
          <a:xfrm>
            <a:off x="8006446" y="3867645"/>
            <a:ext cx="777482" cy="544019"/>
          </a:xfrm>
          <a:prstGeom prst="cloud">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9" name="Cloud 8"/>
          <p:cNvSpPr/>
          <p:nvPr/>
        </p:nvSpPr>
        <p:spPr bwMode="auto">
          <a:xfrm>
            <a:off x="6373733" y="3490160"/>
            <a:ext cx="777482" cy="544019"/>
          </a:xfrm>
          <a:prstGeom prst="cloud">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0" name="Cloud 9"/>
          <p:cNvSpPr/>
          <p:nvPr/>
        </p:nvSpPr>
        <p:spPr bwMode="auto">
          <a:xfrm>
            <a:off x="5534741" y="5331007"/>
            <a:ext cx="777482" cy="544019"/>
          </a:xfrm>
          <a:prstGeom prst="cloud">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7" name="Title 16"/>
          <p:cNvSpPr>
            <a:spLocks noGrp="1"/>
          </p:cNvSpPr>
          <p:nvPr>
            <p:ph type="title"/>
          </p:nvPr>
        </p:nvSpPr>
        <p:spPr/>
        <p:txBody>
          <a:bodyPr>
            <a:noAutofit/>
          </a:bodyPr>
          <a:lstStyle/>
          <a:p>
            <a:r>
              <a:rPr lang="en-US" dirty="0" smtClean="0">
                <a:solidFill>
                  <a:schemeClr val="tx1"/>
                </a:solidFill>
              </a:rPr>
              <a:t>Use Content Distribution Networks (CDN’s)</a:t>
            </a:r>
            <a:br>
              <a:rPr lang="en-US" dirty="0" smtClean="0">
                <a:solidFill>
                  <a:schemeClr val="tx1"/>
                </a:solidFill>
              </a:rPr>
            </a:br>
            <a:r>
              <a:rPr lang="en-US" sz="2900" i="1" dirty="0">
                <a:solidFill>
                  <a:schemeClr val="tx2"/>
                </a:solidFill>
              </a:rPr>
              <a:t>Quickly Respond to Network Requests</a:t>
            </a:r>
          </a:p>
        </p:txBody>
      </p:sp>
      <p:cxnSp>
        <p:nvCxnSpPr>
          <p:cNvPr id="11" name="Straight Arrow Connector 10"/>
          <p:cNvCxnSpPr/>
          <p:nvPr/>
        </p:nvCxnSpPr>
        <p:spPr>
          <a:xfrm flipV="1">
            <a:off x="8123878" y="4371579"/>
            <a:ext cx="156307" cy="534303"/>
          </a:xfrm>
          <a:prstGeom prst="straightConnector1">
            <a:avLst/>
          </a:prstGeom>
          <a:ln w="50800">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318250" y="4429868"/>
            <a:ext cx="156307" cy="476015"/>
          </a:xfrm>
          <a:prstGeom prst="straightConnector1">
            <a:avLst/>
          </a:prstGeom>
          <a:ln w="50800">
            <a:solidFill>
              <a:schemeClr val="accent2"/>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657790"/>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Maximize Concurrent Connections</a:t>
            </a:r>
            <a:br>
              <a:rPr lang="en-US" dirty="0" smtClean="0">
                <a:solidFill>
                  <a:srgbClr val="505050"/>
                </a:solidFill>
              </a:rPr>
            </a:br>
            <a:r>
              <a:rPr lang="en-US" sz="2900" i="1" dirty="0">
                <a:solidFill>
                  <a:schemeClr val="tx2"/>
                </a:solidFill>
              </a:rPr>
              <a:t>Quickly Respond to Network Requests</a:t>
            </a:r>
          </a:p>
        </p:txBody>
      </p:sp>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13" name="Straight Arrow Connector 12"/>
          <p:cNvCxnSpPr>
            <a:stCxn id="3" idx="3"/>
          </p:cNvCxnSpPr>
          <p:nvPr/>
        </p:nvCxnSpPr>
        <p:spPr>
          <a:xfrm flipV="1">
            <a:off x="4896517" y="2720093"/>
            <a:ext cx="2643439" cy="1146325"/>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682717"/>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Maximize Concurrent Connections</a:t>
            </a:r>
            <a:br>
              <a:rPr lang="en-US" dirty="0" smtClean="0">
                <a:solidFill>
                  <a:srgbClr val="505050"/>
                </a:solidFill>
              </a:rPr>
            </a:br>
            <a:r>
              <a:rPr lang="en-US" sz="2900" i="1" dirty="0">
                <a:solidFill>
                  <a:schemeClr val="tx2"/>
                </a:solidFill>
              </a:rPr>
              <a:t>Quickly Respond to Network Requests</a:t>
            </a:r>
          </a:p>
        </p:txBody>
      </p:sp>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7" name="Straight Arrow Connector 6"/>
          <p:cNvCxnSpPr>
            <a:stCxn id="3" idx="3"/>
            <a:endCxn id="4" idx="2"/>
          </p:cNvCxnSpPr>
          <p:nvPr/>
        </p:nvCxnSpPr>
        <p:spPr>
          <a:xfrm flipV="1">
            <a:off x="4896517" y="3128107"/>
            <a:ext cx="2643439" cy="73831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p:cNvCxnSpPr>
          <p:nvPr/>
        </p:nvCxnSpPr>
        <p:spPr>
          <a:xfrm flipV="1">
            <a:off x="4896517" y="2933817"/>
            <a:ext cx="2643439" cy="932603"/>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p:cNvCxnSpPr>
          <p:nvPr/>
        </p:nvCxnSpPr>
        <p:spPr>
          <a:xfrm flipV="1">
            <a:off x="4896517" y="2720093"/>
            <a:ext cx="2643439" cy="1146325"/>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flipV="1">
            <a:off x="4896517" y="3293259"/>
            <a:ext cx="2643439" cy="57316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p:cNvCxnSpPr>
          <p:nvPr/>
        </p:nvCxnSpPr>
        <p:spPr>
          <a:xfrm flipV="1">
            <a:off x="4896517" y="3419546"/>
            <a:ext cx="2643439" cy="446872"/>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3"/>
          </p:cNvCxnSpPr>
          <p:nvPr/>
        </p:nvCxnSpPr>
        <p:spPr>
          <a:xfrm flipV="1">
            <a:off x="4896517" y="3579836"/>
            <a:ext cx="2643439" cy="286582"/>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37595"/>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Maximize Concurrent Connections</a:t>
            </a:r>
            <a:br>
              <a:rPr lang="en-US" dirty="0" smtClean="0">
                <a:solidFill>
                  <a:srgbClr val="505050"/>
                </a:solidFill>
              </a:rPr>
            </a:br>
            <a:r>
              <a:rPr lang="en-US" sz="2900" i="1" dirty="0">
                <a:solidFill>
                  <a:schemeClr val="tx2"/>
                </a:solidFill>
              </a:rPr>
              <a:t>Quickly Respond to Network Requests</a:t>
            </a:r>
          </a:p>
        </p:txBody>
      </p:sp>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7" name="Straight Arrow Connector 6"/>
          <p:cNvCxnSpPr>
            <a:stCxn id="3" idx="3"/>
            <a:endCxn id="4" idx="2"/>
          </p:cNvCxnSpPr>
          <p:nvPr/>
        </p:nvCxnSpPr>
        <p:spPr>
          <a:xfrm flipV="1">
            <a:off x="4896517" y="3128107"/>
            <a:ext cx="2643439" cy="73831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p:cNvCxnSpPr>
          <p:nvPr/>
        </p:nvCxnSpPr>
        <p:spPr>
          <a:xfrm flipV="1">
            <a:off x="4896517" y="2933817"/>
            <a:ext cx="2643439" cy="932603"/>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p:cNvCxnSpPr>
          <p:nvPr/>
        </p:nvCxnSpPr>
        <p:spPr>
          <a:xfrm flipV="1">
            <a:off x="4896517" y="2720093"/>
            <a:ext cx="2643439" cy="1146325"/>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flipV="1">
            <a:off x="4896517" y="3293259"/>
            <a:ext cx="2643439" cy="57316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p:cNvCxnSpPr>
          <p:nvPr/>
        </p:nvCxnSpPr>
        <p:spPr>
          <a:xfrm flipV="1">
            <a:off x="4896517" y="3419546"/>
            <a:ext cx="2643439" cy="446872"/>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3"/>
          </p:cNvCxnSpPr>
          <p:nvPr/>
        </p:nvCxnSpPr>
        <p:spPr>
          <a:xfrm flipV="1">
            <a:off x="4896517" y="3579836"/>
            <a:ext cx="2643439" cy="286582"/>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Can 17"/>
          <p:cNvSpPr/>
          <p:nvPr/>
        </p:nvSpPr>
        <p:spPr bwMode="auto">
          <a:xfrm>
            <a:off x="7539956" y="4041281"/>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36" name="Straight Arrow Connector 35"/>
          <p:cNvCxnSpPr>
            <a:stCxn id="3" idx="3"/>
            <a:endCxn id="18" idx="2"/>
          </p:cNvCxnSpPr>
          <p:nvPr/>
        </p:nvCxnSpPr>
        <p:spPr>
          <a:xfrm>
            <a:off x="4896517" y="3866418"/>
            <a:ext cx="2643439" cy="835457"/>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 idx="3"/>
          </p:cNvCxnSpPr>
          <p:nvPr/>
        </p:nvCxnSpPr>
        <p:spPr>
          <a:xfrm>
            <a:off x="4896517" y="3866420"/>
            <a:ext cx="2643439" cy="641165"/>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 idx="3"/>
          </p:cNvCxnSpPr>
          <p:nvPr/>
        </p:nvCxnSpPr>
        <p:spPr>
          <a:xfrm>
            <a:off x="4896517" y="3866420"/>
            <a:ext cx="2643439" cy="48573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 idx="3"/>
          </p:cNvCxnSpPr>
          <p:nvPr/>
        </p:nvCxnSpPr>
        <p:spPr>
          <a:xfrm>
            <a:off x="4896517" y="3866418"/>
            <a:ext cx="2643439" cy="1029750"/>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 idx="3"/>
          </p:cNvCxnSpPr>
          <p:nvPr/>
        </p:nvCxnSpPr>
        <p:spPr>
          <a:xfrm>
            <a:off x="4896517" y="3866418"/>
            <a:ext cx="2643439" cy="1262900"/>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 idx="3"/>
          </p:cNvCxnSpPr>
          <p:nvPr/>
        </p:nvCxnSpPr>
        <p:spPr>
          <a:xfrm>
            <a:off x="4896517" y="3866418"/>
            <a:ext cx="2643439" cy="330297"/>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89557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7"/>
          <p:cNvSpPr txBox="1">
            <a:spLocks/>
          </p:cNvSpPr>
          <p:nvPr/>
        </p:nvSpPr>
        <p:spPr>
          <a:xfrm>
            <a:off x="3360042" y="2554647"/>
            <a:ext cx="7180577"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HTTP Response</a:t>
            </a:r>
          </a:p>
          <a:p>
            <a:pPr lvl="0">
              <a:buClr>
                <a:schemeClr val="bg1"/>
              </a:buClr>
            </a:pPr>
            <a:r>
              <a:rPr lang="en-US" sz="2900" dirty="0">
                <a:solidFill>
                  <a:srgbClr val="505050"/>
                </a:solidFill>
                <a:latin typeface="+mj-lt"/>
                <a:cs typeface="Consolas" pitchFamily="49" charset="0"/>
              </a:rPr>
              <a:t>HTTP/1.1 200 OK</a:t>
            </a:r>
          </a:p>
          <a:p>
            <a:pPr lvl="0">
              <a:buClr>
                <a:schemeClr val="bg1"/>
              </a:buClr>
            </a:pPr>
            <a:r>
              <a:rPr lang="en-US" sz="2900" dirty="0">
                <a:solidFill>
                  <a:srgbClr val="505050"/>
                </a:solidFill>
                <a:latin typeface="+mj-lt"/>
                <a:cs typeface="Consolas" pitchFamily="49" charset="0"/>
              </a:rPr>
              <a:t>Content-Type: application/javascript</a:t>
            </a:r>
          </a:p>
          <a:p>
            <a:pPr lvl="0">
              <a:buClr>
                <a:schemeClr val="bg1"/>
              </a:buClr>
            </a:pPr>
            <a:r>
              <a:rPr lang="en-US" sz="2900" dirty="0">
                <a:solidFill>
                  <a:srgbClr val="505050"/>
                </a:solidFill>
                <a:latin typeface="+mj-lt"/>
                <a:cs typeface="Consolas" pitchFamily="49" charset="0"/>
              </a:rPr>
              <a:t>Content-Length: 230848</a:t>
            </a:r>
          </a:p>
          <a:p>
            <a:pPr lvl="0">
              <a:buClr>
                <a:schemeClr val="bg1"/>
              </a:buClr>
            </a:pPr>
            <a:r>
              <a:rPr lang="en-US" sz="2900" dirty="0">
                <a:solidFill>
                  <a:srgbClr val="505050"/>
                </a:solidFill>
                <a:latin typeface="+mj-lt"/>
                <a:cs typeface="Consolas" pitchFamily="49" charset="0"/>
              </a:rPr>
              <a:t>Connection: close</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166"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Reuse Connections</a:t>
            </a:r>
            <a:br>
              <a:rPr lang="en-US" dirty="0">
                <a:solidFill>
                  <a:srgbClr val="505050"/>
                </a:solidFill>
              </a:rPr>
            </a:br>
            <a:r>
              <a:rPr lang="en-US" sz="2900" i="1" dirty="0">
                <a:solidFill>
                  <a:schemeClr val="tx2"/>
                </a:solidFill>
              </a:rPr>
              <a:t>Quickly Respond to Network Requests</a:t>
            </a:r>
          </a:p>
        </p:txBody>
      </p:sp>
    </p:spTree>
    <p:extLst>
      <p:ext uri="{BB962C8B-B14F-4D97-AF65-F5344CB8AC3E}">
        <p14:creationId xmlns:p14="http://schemas.microsoft.com/office/powerpoint/2010/main" val="143112225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299194" y="4394191"/>
            <a:ext cx="2929553" cy="391693"/>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6" name="Text Placeholder 17"/>
          <p:cNvSpPr txBox="1">
            <a:spLocks/>
          </p:cNvSpPr>
          <p:nvPr/>
        </p:nvSpPr>
        <p:spPr>
          <a:xfrm>
            <a:off x="3360042" y="2554647"/>
            <a:ext cx="7180577"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HTTP Response</a:t>
            </a:r>
          </a:p>
          <a:p>
            <a:pPr lvl="0">
              <a:buClr>
                <a:schemeClr val="bg1"/>
              </a:buClr>
            </a:pPr>
            <a:r>
              <a:rPr lang="en-US" sz="2900" dirty="0">
                <a:solidFill>
                  <a:srgbClr val="505050"/>
                </a:solidFill>
                <a:latin typeface="+mj-lt"/>
                <a:cs typeface="Consolas" pitchFamily="49" charset="0"/>
              </a:rPr>
              <a:t>HTTP/1.1 200 OK</a:t>
            </a:r>
          </a:p>
          <a:p>
            <a:pPr lvl="0">
              <a:buClr>
                <a:schemeClr val="bg1"/>
              </a:buClr>
            </a:pPr>
            <a:r>
              <a:rPr lang="en-US" sz="2900" dirty="0">
                <a:solidFill>
                  <a:srgbClr val="505050"/>
                </a:solidFill>
                <a:latin typeface="+mj-lt"/>
                <a:cs typeface="Consolas" pitchFamily="49" charset="0"/>
              </a:rPr>
              <a:t>Content-Type: application/javascript</a:t>
            </a:r>
          </a:p>
          <a:p>
            <a:pPr lvl="0">
              <a:buClr>
                <a:schemeClr val="bg1"/>
              </a:buClr>
            </a:pPr>
            <a:r>
              <a:rPr lang="en-US" sz="2900" dirty="0">
                <a:solidFill>
                  <a:srgbClr val="505050"/>
                </a:solidFill>
                <a:latin typeface="+mj-lt"/>
                <a:cs typeface="Consolas" pitchFamily="49" charset="0"/>
              </a:rPr>
              <a:t>Content-Length: 230848</a:t>
            </a:r>
          </a:p>
          <a:p>
            <a:pPr lvl="0">
              <a:buClr>
                <a:schemeClr val="bg1"/>
              </a:buClr>
            </a:pPr>
            <a:r>
              <a:rPr lang="en-US" sz="2900" dirty="0">
                <a:solidFill>
                  <a:srgbClr val="505050"/>
                </a:solidFill>
                <a:latin typeface="+mj-lt"/>
                <a:cs typeface="Consolas" pitchFamily="49" charset="0"/>
              </a:rPr>
              <a:t>Connection: close</a:t>
            </a: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166"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Reuse Connections</a:t>
            </a:r>
            <a:br>
              <a:rPr lang="en-US" dirty="0">
                <a:solidFill>
                  <a:srgbClr val="505050"/>
                </a:solidFill>
              </a:rPr>
            </a:br>
            <a:r>
              <a:rPr lang="en-US" sz="2900" i="1" dirty="0">
                <a:solidFill>
                  <a:schemeClr val="tx2"/>
                </a:solidFill>
              </a:rPr>
              <a:t>Quickly Respond to Network Requests</a:t>
            </a:r>
          </a:p>
        </p:txBody>
      </p:sp>
    </p:spTree>
    <p:extLst>
      <p:ext uri="{BB962C8B-B14F-4D97-AF65-F5344CB8AC3E}">
        <p14:creationId xmlns:p14="http://schemas.microsoft.com/office/powerpoint/2010/main" val="2876413931"/>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Know Your Servers</a:t>
            </a:r>
            <a:br>
              <a:rPr lang="en-US" dirty="0" smtClean="0">
                <a:solidFill>
                  <a:srgbClr val="505050"/>
                </a:solidFill>
              </a:rPr>
            </a:br>
            <a:r>
              <a:rPr lang="en-US" sz="2900" i="1" dirty="0">
                <a:solidFill>
                  <a:schemeClr val="tx2"/>
                </a:solidFill>
              </a:rPr>
              <a:t>Quickly Respond to Network Requests</a:t>
            </a:r>
          </a:p>
        </p:txBody>
      </p:sp>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7" name="Straight Arrow Connector 6"/>
          <p:cNvCxnSpPr>
            <a:stCxn id="3" idx="3"/>
            <a:endCxn id="4" idx="2"/>
          </p:cNvCxnSpPr>
          <p:nvPr/>
        </p:nvCxnSpPr>
        <p:spPr>
          <a:xfrm flipV="1">
            <a:off x="4896517" y="3128107"/>
            <a:ext cx="2643439" cy="73831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p:cNvCxnSpPr>
          <p:nvPr/>
        </p:nvCxnSpPr>
        <p:spPr>
          <a:xfrm flipV="1">
            <a:off x="4896517" y="2933817"/>
            <a:ext cx="2643439" cy="932603"/>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p:cNvCxnSpPr>
          <p:nvPr/>
        </p:nvCxnSpPr>
        <p:spPr>
          <a:xfrm flipV="1">
            <a:off x="4896517" y="2720093"/>
            <a:ext cx="2643439" cy="1146325"/>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flipV="1">
            <a:off x="4896517" y="3293259"/>
            <a:ext cx="2643439" cy="57316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p:cNvCxnSpPr>
          <p:nvPr/>
        </p:nvCxnSpPr>
        <p:spPr>
          <a:xfrm flipV="1">
            <a:off x="4896517" y="3419546"/>
            <a:ext cx="2643439" cy="446872"/>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3"/>
          </p:cNvCxnSpPr>
          <p:nvPr/>
        </p:nvCxnSpPr>
        <p:spPr>
          <a:xfrm flipV="1">
            <a:off x="4896517" y="3579836"/>
            <a:ext cx="2643439" cy="286582"/>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Can 17"/>
          <p:cNvSpPr/>
          <p:nvPr/>
        </p:nvSpPr>
        <p:spPr bwMode="auto">
          <a:xfrm>
            <a:off x="7539956" y="4041281"/>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4900" dirty="0">
                <a:gradFill>
                  <a:gsLst>
                    <a:gs pos="0">
                      <a:srgbClr val="FFFFFF"/>
                    </a:gs>
                    <a:gs pos="100000">
                      <a:srgbClr val="FFFFFF"/>
                    </a:gs>
                  </a:gsLst>
                  <a:lin ang="5400000" scaled="0"/>
                </a:gradFill>
              </a:rPr>
              <a:t>?</a:t>
            </a:r>
          </a:p>
        </p:txBody>
      </p:sp>
      <p:cxnSp>
        <p:nvCxnSpPr>
          <p:cNvPr id="36" name="Straight Arrow Connector 35"/>
          <p:cNvCxnSpPr>
            <a:stCxn id="3" idx="3"/>
            <a:endCxn id="18" idx="2"/>
          </p:cNvCxnSpPr>
          <p:nvPr/>
        </p:nvCxnSpPr>
        <p:spPr>
          <a:xfrm>
            <a:off x="4896517" y="3866418"/>
            <a:ext cx="2643439" cy="835457"/>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271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13237" y="1820862"/>
            <a:ext cx="3962400" cy="3062377"/>
          </a:xfrm>
          <a:prstGeom prst="rect">
            <a:avLst/>
          </a:prstGeom>
        </p:spPr>
        <p:txBody>
          <a:bodyPr vert="horz" wrap="square" lIns="0" tIns="0" rIns="0" bIns="0" rtlCol="0" anchor="t">
            <a:spAutoFit/>
          </a:bodyPr>
          <a:lstStyle>
            <a:lvl1pPr algn="l" defTabSz="91398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sz="19900" dirty="0" smtClean="0">
                <a:solidFill>
                  <a:schemeClr val="tx2"/>
                </a:solidFill>
              </a:rPr>
              <a:t>200</a:t>
            </a:r>
            <a:endParaRPr lang="en-US" sz="16600" dirty="0" smtClean="0">
              <a:solidFill>
                <a:schemeClr val="tx2"/>
              </a:solidFill>
            </a:endParaRPr>
          </a:p>
        </p:txBody>
      </p:sp>
    </p:spTree>
    <p:extLst>
      <p:ext uri="{BB962C8B-B14F-4D97-AF65-F5344CB8AC3E}">
        <p14:creationId xmlns:p14="http://schemas.microsoft.com/office/powerpoint/2010/main" val="2568862290"/>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smtClean="0">
                <a:solidFill>
                  <a:srgbClr val="505050"/>
                </a:solidFill>
              </a:rPr>
              <a:t>Understand Your Network Timing</a:t>
            </a:r>
          </a:p>
          <a:p>
            <a:r>
              <a:rPr lang="en-US" sz="2900" i="1" dirty="0">
                <a:solidFill>
                  <a:schemeClr val="tx2"/>
                </a:solidFill>
              </a:rPr>
              <a:t>Quickly Respond to Network Requests</a:t>
            </a:r>
            <a:endParaRPr lang="en-US" sz="2900" b="1" i="1" dirty="0">
              <a:solidFill>
                <a:schemeClr val="tx2"/>
              </a:solidFill>
            </a:endParaRPr>
          </a:p>
        </p:txBody>
      </p:sp>
      <p:sp>
        <p:nvSpPr>
          <p:cNvPr id="9" name="Rounded Rectangle 8"/>
          <p:cNvSpPr/>
          <p:nvPr/>
        </p:nvSpPr>
        <p:spPr bwMode="auto">
          <a:xfrm>
            <a:off x="492803" y="2857048"/>
            <a:ext cx="914400"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Unload</a:t>
            </a:r>
            <a:endParaRPr lang="en-US" sz="1600" dirty="0">
              <a:gradFill>
                <a:gsLst>
                  <a:gs pos="0">
                    <a:srgbClr val="FFFFFF"/>
                  </a:gs>
                  <a:gs pos="100000">
                    <a:srgbClr val="FFFFFF"/>
                  </a:gs>
                </a:gsLst>
                <a:lin ang="5400000" scaled="0"/>
              </a:gradFill>
            </a:endParaRPr>
          </a:p>
        </p:txBody>
      </p:sp>
      <p:sp>
        <p:nvSpPr>
          <p:cNvPr id="10" name="Rounded Rectangle 9"/>
          <p:cNvSpPr/>
          <p:nvPr/>
        </p:nvSpPr>
        <p:spPr bwMode="auto">
          <a:xfrm>
            <a:off x="1439477" y="2857048"/>
            <a:ext cx="1674522"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Redirect</a:t>
            </a:r>
            <a:endParaRPr lang="en-US" sz="1600" dirty="0">
              <a:gradFill>
                <a:gsLst>
                  <a:gs pos="0">
                    <a:srgbClr val="FFFFFF"/>
                  </a:gs>
                  <a:gs pos="100000">
                    <a:srgbClr val="FFFFFF"/>
                  </a:gs>
                </a:gsLst>
                <a:lin ang="5400000" scaled="0"/>
              </a:gradFill>
            </a:endParaRPr>
          </a:p>
        </p:txBody>
      </p:sp>
      <p:sp>
        <p:nvSpPr>
          <p:cNvPr id="11" name="Rounded Rectangle 10"/>
          <p:cNvSpPr/>
          <p:nvPr/>
        </p:nvSpPr>
        <p:spPr bwMode="auto">
          <a:xfrm>
            <a:off x="3138604" y="2857048"/>
            <a:ext cx="1033315"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App Cache</a:t>
            </a:r>
            <a:endParaRPr lang="en-US" sz="1600" dirty="0">
              <a:gradFill>
                <a:gsLst>
                  <a:gs pos="0">
                    <a:srgbClr val="FFFFFF"/>
                  </a:gs>
                  <a:gs pos="100000">
                    <a:srgbClr val="FFFFFF"/>
                  </a:gs>
                </a:gsLst>
                <a:lin ang="5400000" scaled="0"/>
              </a:gradFill>
            </a:endParaRPr>
          </a:p>
        </p:txBody>
      </p:sp>
      <p:sp>
        <p:nvSpPr>
          <p:cNvPr id="12" name="Rounded Rectangle 11"/>
          <p:cNvSpPr/>
          <p:nvPr/>
        </p:nvSpPr>
        <p:spPr bwMode="auto">
          <a:xfrm>
            <a:off x="4205087" y="2857048"/>
            <a:ext cx="893778"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DNS</a:t>
            </a:r>
            <a:endParaRPr lang="en-US" sz="1600" dirty="0">
              <a:gradFill>
                <a:gsLst>
                  <a:gs pos="0">
                    <a:srgbClr val="FFFFFF"/>
                  </a:gs>
                  <a:gs pos="100000">
                    <a:srgbClr val="FFFFFF"/>
                  </a:gs>
                </a:gsLst>
                <a:lin ang="5400000" scaled="0"/>
              </a:gradFill>
            </a:endParaRPr>
          </a:p>
        </p:txBody>
      </p:sp>
      <p:sp>
        <p:nvSpPr>
          <p:cNvPr id="13" name="Rounded Rectangle 12"/>
          <p:cNvSpPr/>
          <p:nvPr/>
        </p:nvSpPr>
        <p:spPr bwMode="auto">
          <a:xfrm>
            <a:off x="5131139" y="2857048"/>
            <a:ext cx="858822"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TCP</a:t>
            </a:r>
            <a:endParaRPr lang="en-US" sz="1600" dirty="0">
              <a:gradFill>
                <a:gsLst>
                  <a:gs pos="0">
                    <a:srgbClr val="FFFFFF"/>
                  </a:gs>
                  <a:gs pos="100000">
                    <a:srgbClr val="FFFFFF"/>
                  </a:gs>
                </a:gsLst>
                <a:lin ang="5400000" scaled="0"/>
              </a:gradFill>
            </a:endParaRPr>
          </a:p>
        </p:txBody>
      </p:sp>
      <p:sp>
        <p:nvSpPr>
          <p:cNvPr id="14" name="Rounded Rectangle 13"/>
          <p:cNvSpPr/>
          <p:nvPr/>
        </p:nvSpPr>
        <p:spPr bwMode="auto">
          <a:xfrm>
            <a:off x="6024023" y="2854494"/>
            <a:ext cx="1791642"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Request</a:t>
            </a:r>
            <a:endParaRPr lang="en-US" sz="1600" dirty="0">
              <a:gradFill>
                <a:gsLst>
                  <a:gs pos="0">
                    <a:srgbClr val="FFFFFF"/>
                  </a:gs>
                  <a:gs pos="100000">
                    <a:srgbClr val="FFFFFF"/>
                  </a:gs>
                </a:gsLst>
                <a:lin ang="5400000" scaled="0"/>
              </a:gradFill>
            </a:endParaRPr>
          </a:p>
        </p:txBody>
      </p:sp>
      <p:sp>
        <p:nvSpPr>
          <p:cNvPr id="16" name="Rounded Rectangle 15"/>
          <p:cNvSpPr/>
          <p:nvPr/>
        </p:nvSpPr>
        <p:spPr bwMode="auto">
          <a:xfrm>
            <a:off x="9660107" y="2857048"/>
            <a:ext cx="1358730"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Processing</a:t>
            </a:r>
            <a:endParaRPr lang="en-US" sz="1600" dirty="0">
              <a:gradFill>
                <a:gsLst>
                  <a:gs pos="0">
                    <a:srgbClr val="FFFFFF"/>
                  </a:gs>
                  <a:gs pos="100000">
                    <a:srgbClr val="FFFFFF"/>
                  </a:gs>
                </a:gsLst>
                <a:lin ang="5400000" scaled="0"/>
              </a:gradFill>
            </a:endParaRPr>
          </a:p>
        </p:txBody>
      </p:sp>
      <p:sp>
        <p:nvSpPr>
          <p:cNvPr id="17" name="Rounded Rectangle 16"/>
          <p:cNvSpPr/>
          <p:nvPr/>
        </p:nvSpPr>
        <p:spPr bwMode="auto">
          <a:xfrm>
            <a:off x="11046131" y="2857048"/>
            <a:ext cx="1094190"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onLoad</a:t>
            </a:r>
            <a:endParaRPr lang="en-US" sz="1600" dirty="0">
              <a:gradFill>
                <a:gsLst>
                  <a:gs pos="0">
                    <a:srgbClr val="FFFFFF"/>
                  </a:gs>
                  <a:gs pos="100000">
                    <a:srgbClr val="FFFFFF"/>
                  </a:gs>
                </a:gsLst>
                <a:lin ang="5400000" scaled="0"/>
              </a:gradFill>
            </a:endParaRPr>
          </a:p>
        </p:txBody>
      </p:sp>
      <p:sp>
        <p:nvSpPr>
          <p:cNvPr id="19" name="Rounded Rectangle 18"/>
          <p:cNvSpPr/>
          <p:nvPr/>
        </p:nvSpPr>
        <p:spPr bwMode="auto">
          <a:xfrm>
            <a:off x="7840277" y="2854494"/>
            <a:ext cx="1791642" cy="1260572"/>
          </a:xfrm>
          <a:prstGeom prst="roundRect">
            <a:avLst>
              <a:gd name="adj" fmla="val 0"/>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smtClean="0">
                <a:gradFill>
                  <a:gsLst>
                    <a:gs pos="0">
                      <a:srgbClr val="FFFFFF"/>
                    </a:gs>
                    <a:gs pos="100000">
                      <a:srgbClr val="FFFFFF"/>
                    </a:gs>
                  </a:gsLst>
                  <a:lin ang="5400000" scaled="0"/>
                </a:gradFill>
              </a:rPr>
              <a:t>Response</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56729211"/>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9"/>
            <a:ext cx="11375536" cy="1246495"/>
          </a:xfrm>
        </p:spPr>
        <p:txBody>
          <a:bodyPr/>
          <a:lstStyle/>
          <a:p>
            <a:r>
              <a:rPr lang="en-US" dirty="0" smtClean="0">
                <a:solidFill>
                  <a:schemeClr val="tx2"/>
                </a:solidFill>
              </a:rPr>
              <a:t>Principle #2:</a:t>
            </a:r>
            <a:br>
              <a:rPr lang="en-US" dirty="0" smtClean="0">
                <a:solidFill>
                  <a:schemeClr val="tx2"/>
                </a:solidFill>
              </a:rPr>
            </a:br>
            <a:r>
              <a:rPr lang="en-US" sz="3200" dirty="0">
                <a:solidFill>
                  <a:srgbClr val="505050"/>
                </a:solidFill>
              </a:rPr>
              <a:t>Minimize Bytes Downloaded</a:t>
            </a:r>
          </a:p>
        </p:txBody>
      </p:sp>
    </p:spTree>
    <p:extLst>
      <p:ext uri="{BB962C8B-B14F-4D97-AF65-F5344CB8AC3E}">
        <p14:creationId xmlns:p14="http://schemas.microsoft.com/office/powerpoint/2010/main" val="256478522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Download Fewer Resources and Bytes</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sp>
        <p:nvSpPr>
          <p:cNvPr id="9" name="TextBox 8"/>
          <p:cNvSpPr txBox="1"/>
          <p:nvPr/>
        </p:nvSpPr>
        <p:spPr>
          <a:xfrm>
            <a:off x="3779837" y="2622947"/>
            <a:ext cx="4996350" cy="2831544"/>
          </a:xfrm>
          <a:prstGeom prst="rect">
            <a:avLst/>
          </a:prstGeom>
          <a:noFill/>
        </p:spPr>
        <p:txBody>
          <a:bodyPr wrap="square" lIns="0" tIns="0" rIns="0" bIns="0" rtlCol="0">
            <a:spAutoFit/>
          </a:bodyPr>
          <a:lstStyle/>
          <a:p>
            <a:pPr algn="ctr"/>
            <a:r>
              <a:rPr lang="en-US" sz="16000" dirty="0">
                <a:solidFill>
                  <a:schemeClr val="tx2"/>
                </a:solidFill>
                <a:latin typeface="+mj-lt"/>
              </a:rPr>
              <a:t>777k</a:t>
            </a:r>
          </a:p>
          <a:p>
            <a:pPr algn="ctr"/>
            <a:r>
              <a:rPr lang="en-US" sz="2400" dirty="0">
                <a:solidFill>
                  <a:srgbClr val="505050"/>
                </a:solidFill>
                <a:latin typeface="+mj-lt"/>
              </a:rPr>
              <a:t>average number of bytes downloaded</a:t>
            </a:r>
          </a:p>
        </p:txBody>
      </p:sp>
    </p:spTree>
    <p:extLst>
      <p:ext uri="{BB962C8B-B14F-4D97-AF65-F5344CB8AC3E}">
        <p14:creationId xmlns:p14="http://schemas.microsoft.com/office/powerpoint/2010/main" val="3646151188"/>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Download Fewer Resources and Bytes</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graphicFrame>
        <p:nvGraphicFramePr>
          <p:cNvPr id="5" name="Chart 4"/>
          <p:cNvGraphicFramePr/>
          <p:nvPr>
            <p:extLst>
              <p:ext uri="{D42A27DB-BD31-4B8C-83A1-F6EECF244321}">
                <p14:modId xmlns:p14="http://schemas.microsoft.com/office/powerpoint/2010/main" val="2495602825"/>
              </p:ext>
            </p:extLst>
          </p:nvPr>
        </p:nvGraphicFramePr>
        <p:xfrm>
          <a:off x="3185938" y="2098358"/>
          <a:ext cx="6064609" cy="3963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956940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 HTTP/1.1</a:t>
            </a:r>
          </a:p>
          <a:p>
            <a:pPr>
              <a:spcBef>
                <a:spcPts val="0"/>
              </a:spcBef>
            </a:pPr>
            <a:r>
              <a:rPr lang="en-US" sz="2900" dirty="0">
                <a:solidFill>
                  <a:srgbClr val="505050"/>
                </a:solidFill>
                <a:cs typeface="Consolas" pitchFamily="49" charset="0"/>
              </a:rPr>
              <a:t>Accept:  */*</a:t>
            </a:r>
          </a:p>
          <a:p>
            <a:pPr>
              <a:spcBef>
                <a:spcPts val="0"/>
              </a:spcBef>
            </a:pPr>
            <a:r>
              <a:rPr lang="en-US" sz="2900" dirty="0">
                <a:solidFill>
                  <a:srgbClr val="505050"/>
                </a:solidFill>
                <a:cs typeface="Consolas" pitchFamily="49" charset="0"/>
              </a:rPr>
              <a:t>Accept-Language:  en-us</a:t>
            </a:r>
          </a:p>
          <a:p>
            <a:pPr>
              <a:spcBef>
                <a:spcPts val="0"/>
              </a:spcBef>
            </a:pPr>
            <a:r>
              <a:rPr lang="en-US" sz="2900" dirty="0">
                <a:solidFill>
                  <a:srgbClr val="505050"/>
                </a:solidFill>
                <a:cs typeface="Consolas" pitchFamily="49" charset="0"/>
              </a:rPr>
              <a:t>UA-CPU:  x86</a:t>
            </a:r>
          </a:p>
          <a:p>
            <a:pPr>
              <a:spcBef>
                <a:spcPts val="0"/>
              </a:spcBef>
            </a:pPr>
            <a:r>
              <a:rPr lang="en-US" sz="2900" dirty="0">
                <a:solidFill>
                  <a:srgbClr val="505050"/>
                </a:solidFill>
                <a:cs typeface="Consolas" pitchFamily="49" charset="0"/>
              </a:rPr>
              <a:t>Accept-Encoding: gzip, deflate</a:t>
            </a:r>
          </a:p>
          <a:p>
            <a:pPr>
              <a:spcBef>
                <a:spcPts val="0"/>
              </a:spcBef>
            </a:pPr>
            <a:r>
              <a:rPr lang="en-US" sz="2900" dirty="0">
                <a:solidFill>
                  <a:srgbClr val="505050"/>
                </a:solidFill>
                <a:cs typeface="Consolas" pitchFamily="49" charset="0"/>
              </a:rPr>
              <a:t>Host:  www.live.com</a:t>
            </a:r>
          </a:p>
        </p:txBody>
      </p:sp>
      <p:sp>
        <p:nvSpPr>
          <p:cNvPr id="10" name="Text Placeholder 17"/>
          <p:cNvSpPr txBox="1">
            <a:spLocks/>
          </p:cNvSpPr>
          <p:nvPr/>
        </p:nvSpPr>
        <p:spPr>
          <a:xfrm>
            <a:off x="6062740"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HTTP/1.1 200 OK</a:t>
            </a:r>
          </a:p>
          <a:p>
            <a:pPr lvl="0">
              <a:buClr>
                <a:schemeClr val="bg1"/>
              </a:buClr>
            </a:pPr>
            <a:r>
              <a:rPr lang="en-US" sz="2900" dirty="0">
                <a:solidFill>
                  <a:srgbClr val="505050"/>
                </a:solidFill>
                <a:latin typeface="+mj-lt"/>
                <a:cs typeface="Consolas" pitchFamily="49" charset="0"/>
              </a:rPr>
              <a:t>Content-Length:  3479</a:t>
            </a:r>
          </a:p>
          <a:p>
            <a:pPr lvl="0">
              <a:buClr>
                <a:schemeClr val="bg1"/>
              </a:buClr>
            </a:pPr>
            <a:r>
              <a:rPr lang="en-US" sz="2900" dirty="0">
                <a:solidFill>
                  <a:srgbClr val="505050"/>
                </a:solidFill>
                <a:latin typeface="+mj-lt"/>
                <a:cs typeface="Consolas" pitchFamily="49" charset="0"/>
              </a:rPr>
              <a:t>Expires:  -1</a:t>
            </a:r>
          </a:p>
          <a:p>
            <a:pPr lvl="0">
              <a:buClr>
                <a:schemeClr val="bg1"/>
              </a:buClr>
            </a:pPr>
            <a:r>
              <a:rPr lang="en-US" sz="2900" dirty="0">
                <a:solidFill>
                  <a:srgbClr val="505050"/>
                </a:solidFill>
                <a:latin typeface="+mj-lt"/>
                <a:cs typeface="Consolas" pitchFamily="49" charset="0"/>
              </a:rPr>
              <a:t>Date:  Sun, 14 Mar 2010 21:30:46 GMT</a:t>
            </a:r>
          </a:p>
          <a:p>
            <a:pPr lvl="0">
              <a:buClr>
                <a:schemeClr val="bg1"/>
              </a:buClr>
            </a:pPr>
            <a:r>
              <a:rPr lang="en-US" sz="2900" dirty="0">
                <a:solidFill>
                  <a:srgbClr val="505050"/>
                </a:solidFill>
                <a:latin typeface="+mj-lt"/>
                <a:cs typeface="Consolas" pitchFamily="49" charset="0"/>
              </a:rPr>
              <a:t>Pragma:  no-cache</a:t>
            </a:r>
          </a:p>
          <a:p>
            <a:pPr lvl="0">
              <a:buClr>
                <a:schemeClr val="bg1"/>
              </a:buClr>
            </a:pPr>
            <a:r>
              <a:rPr lang="en-US" sz="2900" dirty="0">
                <a:solidFill>
                  <a:srgbClr val="505050"/>
                </a:solidFill>
                <a:latin typeface="+mj-lt"/>
                <a:cs typeface="Consolas" pitchFamily="49" charset="0"/>
              </a:rPr>
              <a:t>Content-Encoding: gzip</a:t>
            </a: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GZIP Compress Network Traffic</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3010429167"/>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95151" y="4834004"/>
            <a:ext cx="4982106" cy="428998"/>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 HTTP/1.1</a:t>
            </a:r>
          </a:p>
          <a:p>
            <a:pPr>
              <a:spcBef>
                <a:spcPts val="0"/>
              </a:spcBef>
            </a:pPr>
            <a:r>
              <a:rPr lang="en-US" sz="2900" dirty="0">
                <a:solidFill>
                  <a:srgbClr val="505050"/>
                </a:solidFill>
                <a:cs typeface="Consolas" pitchFamily="49" charset="0"/>
              </a:rPr>
              <a:t>Accept:  */*</a:t>
            </a:r>
          </a:p>
          <a:p>
            <a:pPr>
              <a:spcBef>
                <a:spcPts val="0"/>
              </a:spcBef>
            </a:pPr>
            <a:r>
              <a:rPr lang="en-US" sz="2900" dirty="0">
                <a:solidFill>
                  <a:srgbClr val="505050"/>
                </a:solidFill>
                <a:cs typeface="Consolas" pitchFamily="49" charset="0"/>
              </a:rPr>
              <a:t>Accept-Language:  en-us</a:t>
            </a:r>
          </a:p>
          <a:p>
            <a:pPr>
              <a:spcBef>
                <a:spcPts val="0"/>
              </a:spcBef>
            </a:pPr>
            <a:r>
              <a:rPr lang="en-US" sz="2900" dirty="0">
                <a:solidFill>
                  <a:srgbClr val="505050"/>
                </a:solidFill>
                <a:cs typeface="Consolas" pitchFamily="49" charset="0"/>
              </a:rPr>
              <a:t>UA-CPU:  x86</a:t>
            </a:r>
          </a:p>
          <a:p>
            <a:pPr>
              <a:spcBef>
                <a:spcPts val="0"/>
              </a:spcBef>
            </a:pPr>
            <a:r>
              <a:rPr lang="en-US" sz="2900" dirty="0">
                <a:solidFill>
                  <a:srgbClr val="505050"/>
                </a:solidFill>
                <a:cs typeface="Consolas" pitchFamily="49" charset="0"/>
              </a:rPr>
              <a:t>Accept-Encoding: gzip, deflate</a:t>
            </a:r>
          </a:p>
          <a:p>
            <a:pPr>
              <a:spcBef>
                <a:spcPts val="0"/>
              </a:spcBef>
            </a:pPr>
            <a:r>
              <a:rPr lang="en-US" sz="2900" dirty="0">
                <a:solidFill>
                  <a:srgbClr val="505050"/>
                </a:solidFill>
                <a:cs typeface="Consolas" pitchFamily="49" charset="0"/>
              </a:rPr>
              <a:t>Host:  www.live.com</a:t>
            </a:r>
          </a:p>
        </p:txBody>
      </p:sp>
      <p:sp>
        <p:nvSpPr>
          <p:cNvPr id="10" name="Text Placeholder 17"/>
          <p:cNvSpPr txBox="1">
            <a:spLocks/>
          </p:cNvSpPr>
          <p:nvPr/>
        </p:nvSpPr>
        <p:spPr>
          <a:xfrm>
            <a:off x="6062740"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HTTP/1.1 200 OK</a:t>
            </a:r>
          </a:p>
          <a:p>
            <a:pPr lvl="0">
              <a:buClr>
                <a:schemeClr val="bg1"/>
              </a:buClr>
            </a:pPr>
            <a:r>
              <a:rPr lang="en-US" sz="2900" dirty="0">
                <a:solidFill>
                  <a:srgbClr val="505050"/>
                </a:solidFill>
                <a:latin typeface="+mj-lt"/>
                <a:cs typeface="Consolas" pitchFamily="49" charset="0"/>
              </a:rPr>
              <a:t>Content-Length:  3479</a:t>
            </a:r>
          </a:p>
          <a:p>
            <a:pPr lvl="0">
              <a:buClr>
                <a:schemeClr val="bg1"/>
              </a:buClr>
            </a:pPr>
            <a:r>
              <a:rPr lang="en-US" sz="2900" dirty="0">
                <a:solidFill>
                  <a:srgbClr val="505050"/>
                </a:solidFill>
                <a:latin typeface="+mj-lt"/>
                <a:cs typeface="Consolas" pitchFamily="49" charset="0"/>
              </a:rPr>
              <a:t>Expires:  -1</a:t>
            </a:r>
          </a:p>
          <a:p>
            <a:pPr lvl="0">
              <a:buClr>
                <a:schemeClr val="bg1"/>
              </a:buClr>
            </a:pPr>
            <a:r>
              <a:rPr lang="en-US" sz="2900" dirty="0">
                <a:solidFill>
                  <a:srgbClr val="505050"/>
                </a:solidFill>
                <a:latin typeface="+mj-lt"/>
                <a:cs typeface="Consolas" pitchFamily="49" charset="0"/>
              </a:rPr>
              <a:t>Date:  Sun, 14 Mar 2010 21:30:46 GMT</a:t>
            </a:r>
          </a:p>
          <a:p>
            <a:pPr lvl="0">
              <a:buClr>
                <a:schemeClr val="bg1"/>
              </a:buClr>
            </a:pPr>
            <a:r>
              <a:rPr lang="en-US" sz="2900" dirty="0">
                <a:solidFill>
                  <a:srgbClr val="505050"/>
                </a:solidFill>
                <a:latin typeface="+mj-lt"/>
                <a:cs typeface="Consolas" pitchFamily="49" charset="0"/>
              </a:rPr>
              <a:t>Pragma:  no-cache</a:t>
            </a:r>
          </a:p>
          <a:p>
            <a:pPr lvl="0">
              <a:buClr>
                <a:schemeClr val="bg1"/>
              </a:buClr>
            </a:pPr>
            <a:r>
              <a:rPr lang="en-US" sz="2900" dirty="0">
                <a:solidFill>
                  <a:srgbClr val="505050"/>
                </a:solidFill>
                <a:latin typeface="+mj-lt"/>
                <a:cs typeface="Consolas" pitchFamily="49" charset="0"/>
              </a:rPr>
              <a:t>Content-Encoding: gzip</a:t>
            </a: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GZIP Compress Network Traffic</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1248029283"/>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5960531" y="5278064"/>
            <a:ext cx="3915306" cy="428998"/>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 HTTP/1.1</a:t>
            </a:r>
          </a:p>
          <a:p>
            <a:pPr>
              <a:spcBef>
                <a:spcPts val="0"/>
              </a:spcBef>
            </a:pPr>
            <a:r>
              <a:rPr lang="en-US" sz="2900" dirty="0">
                <a:solidFill>
                  <a:srgbClr val="505050"/>
                </a:solidFill>
                <a:cs typeface="Consolas" pitchFamily="49" charset="0"/>
              </a:rPr>
              <a:t>Accept:  */*</a:t>
            </a:r>
          </a:p>
          <a:p>
            <a:pPr>
              <a:spcBef>
                <a:spcPts val="0"/>
              </a:spcBef>
            </a:pPr>
            <a:r>
              <a:rPr lang="en-US" sz="2900" dirty="0">
                <a:solidFill>
                  <a:srgbClr val="505050"/>
                </a:solidFill>
                <a:cs typeface="Consolas" pitchFamily="49" charset="0"/>
              </a:rPr>
              <a:t>Accept-Language:  en-us</a:t>
            </a:r>
          </a:p>
          <a:p>
            <a:pPr>
              <a:spcBef>
                <a:spcPts val="0"/>
              </a:spcBef>
            </a:pPr>
            <a:r>
              <a:rPr lang="en-US" sz="2900" dirty="0">
                <a:solidFill>
                  <a:srgbClr val="505050"/>
                </a:solidFill>
                <a:cs typeface="Consolas" pitchFamily="49" charset="0"/>
              </a:rPr>
              <a:t>UA-CPU:  x86</a:t>
            </a:r>
          </a:p>
          <a:p>
            <a:pPr>
              <a:spcBef>
                <a:spcPts val="0"/>
              </a:spcBef>
            </a:pPr>
            <a:r>
              <a:rPr lang="en-US" sz="2900" dirty="0">
                <a:solidFill>
                  <a:srgbClr val="505050"/>
                </a:solidFill>
                <a:cs typeface="Consolas" pitchFamily="49" charset="0"/>
              </a:rPr>
              <a:t>Accept-Encoding: gzip, deflate</a:t>
            </a:r>
          </a:p>
          <a:p>
            <a:pPr>
              <a:spcBef>
                <a:spcPts val="0"/>
              </a:spcBef>
            </a:pPr>
            <a:r>
              <a:rPr lang="en-US" sz="2900" dirty="0">
                <a:solidFill>
                  <a:srgbClr val="505050"/>
                </a:solidFill>
                <a:cs typeface="Consolas" pitchFamily="49" charset="0"/>
              </a:rPr>
              <a:t>Host:  www.live.com</a:t>
            </a:r>
          </a:p>
        </p:txBody>
      </p:sp>
      <p:sp>
        <p:nvSpPr>
          <p:cNvPr id="10" name="Text Placeholder 17"/>
          <p:cNvSpPr txBox="1">
            <a:spLocks/>
          </p:cNvSpPr>
          <p:nvPr/>
        </p:nvSpPr>
        <p:spPr>
          <a:xfrm>
            <a:off x="6062740"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HTTP/1.1 200 OK</a:t>
            </a:r>
          </a:p>
          <a:p>
            <a:pPr lvl="0">
              <a:buClr>
                <a:schemeClr val="bg1"/>
              </a:buClr>
            </a:pPr>
            <a:r>
              <a:rPr lang="en-US" sz="2900" dirty="0">
                <a:solidFill>
                  <a:srgbClr val="505050"/>
                </a:solidFill>
                <a:latin typeface="+mj-lt"/>
                <a:cs typeface="Consolas" pitchFamily="49" charset="0"/>
              </a:rPr>
              <a:t>Content-Length:  3479</a:t>
            </a:r>
          </a:p>
          <a:p>
            <a:pPr lvl="0">
              <a:buClr>
                <a:schemeClr val="bg1"/>
              </a:buClr>
            </a:pPr>
            <a:r>
              <a:rPr lang="en-US" sz="2900" dirty="0">
                <a:solidFill>
                  <a:srgbClr val="505050"/>
                </a:solidFill>
                <a:latin typeface="+mj-lt"/>
                <a:cs typeface="Consolas" pitchFamily="49" charset="0"/>
              </a:rPr>
              <a:t>Expires:  -1</a:t>
            </a:r>
          </a:p>
          <a:p>
            <a:pPr lvl="0">
              <a:buClr>
                <a:schemeClr val="bg1"/>
              </a:buClr>
            </a:pPr>
            <a:r>
              <a:rPr lang="en-US" sz="2900" dirty="0">
                <a:solidFill>
                  <a:srgbClr val="505050"/>
                </a:solidFill>
                <a:latin typeface="+mj-lt"/>
                <a:cs typeface="Consolas" pitchFamily="49" charset="0"/>
              </a:rPr>
              <a:t>Date:  Sun, 14 Mar 2010 21:30:46 GMT</a:t>
            </a:r>
          </a:p>
          <a:p>
            <a:pPr lvl="0">
              <a:buClr>
                <a:schemeClr val="bg1"/>
              </a:buClr>
            </a:pPr>
            <a:r>
              <a:rPr lang="en-US" sz="2900" dirty="0">
                <a:solidFill>
                  <a:srgbClr val="505050"/>
                </a:solidFill>
                <a:latin typeface="+mj-lt"/>
                <a:cs typeface="Consolas" pitchFamily="49" charset="0"/>
              </a:rPr>
              <a:t>Pragma:  no-cache</a:t>
            </a:r>
          </a:p>
          <a:p>
            <a:pPr lvl="0">
              <a:buClr>
                <a:schemeClr val="bg1"/>
              </a:buClr>
            </a:pPr>
            <a:r>
              <a:rPr lang="en-US" sz="2900" dirty="0">
                <a:solidFill>
                  <a:srgbClr val="505050"/>
                </a:solidFill>
                <a:latin typeface="+mj-lt"/>
                <a:cs typeface="Consolas" pitchFamily="49" charset="0"/>
              </a:rPr>
              <a:t>Content-Encoding: gzip</a:t>
            </a: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GZIP Compress Network Traffic</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3938772578"/>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Persist App Resources Locally in Package</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5" name="Straight Arrow Connector 4"/>
          <p:cNvCxnSpPr>
            <a:stCxn id="3" idx="3"/>
            <a:endCxn id="4" idx="2"/>
          </p:cNvCxnSpPr>
          <p:nvPr/>
        </p:nvCxnSpPr>
        <p:spPr>
          <a:xfrm flipV="1">
            <a:off x="4896517" y="3128107"/>
            <a:ext cx="2643439" cy="73831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 idx="3"/>
          </p:cNvCxnSpPr>
          <p:nvPr/>
        </p:nvCxnSpPr>
        <p:spPr>
          <a:xfrm flipV="1">
            <a:off x="4896517" y="2933817"/>
            <a:ext cx="2643439" cy="932603"/>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p:cNvCxnSpPr>
          <p:nvPr/>
        </p:nvCxnSpPr>
        <p:spPr>
          <a:xfrm flipV="1">
            <a:off x="4896517" y="3293259"/>
            <a:ext cx="2643439" cy="57316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3436897" y="5475365"/>
            <a:ext cx="1053284" cy="1052861"/>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Package</a:t>
            </a:r>
          </a:p>
        </p:txBody>
      </p:sp>
    </p:spTree>
    <p:extLst>
      <p:ext uri="{BB962C8B-B14F-4D97-AF65-F5344CB8AC3E}">
        <p14:creationId xmlns:p14="http://schemas.microsoft.com/office/powerpoint/2010/main" val="3679902884"/>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Persist App Resources Locally in Package</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sp>
        <p:nvSpPr>
          <p:cNvPr id="11" name="Rounded Rectangle 10"/>
          <p:cNvSpPr/>
          <p:nvPr/>
        </p:nvSpPr>
        <p:spPr bwMode="auto">
          <a:xfrm>
            <a:off x="3436897" y="5475365"/>
            <a:ext cx="1053284" cy="1052861"/>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Package</a:t>
            </a:r>
          </a:p>
        </p:txBody>
      </p:sp>
      <p:cxnSp>
        <p:nvCxnSpPr>
          <p:cNvPr id="9" name="Straight Arrow Connector 8"/>
          <p:cNvCxnSpPr/>
          <p:nvPr/>
        </p:nvCxnSpPr>
        <p:spPr>
          <a:xfrm flipV="1">
            <a:off x="3574800" y="4799024"/>
            <a:ext cx="388741" cy="676341"/>
          </a:xfrm>
          <a:prstGeom prst="straightConnector1">
            <a:avLst/>
          </a:prstGeom>
          <a:ln w="50800">
            <a:solidFill>
              <a:schemeClr val="accent2"/>
            </a:solidFill>
            <a:headEnd type="arrow"/>
            <a:tailEnd type="oval"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63541" y="4799024"/>
            <a:ext cx="388741" cy="676341"/>
          </a:xfrm>
          <a:prstGeom prst="straightConnector1">
            <a:avLst/>
          </a:prstGeom>
          <a:ln w="50800">
            <a:solidFill>
              <a:schemeClr val="accent2"/>
            </a:solidFill>
            <a:headEnd type="oval" w="sm"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3539" y="4799024"/>
            <a:ext cx="0" cy="676341"/>
          </a:xfrm>
          <a:prstGeom prst="straightConnector1">
            <a:avLst/>
          </a:prstGeom>
          <a:ln w="50800">
            <a:solidFill>
              <a:schemeClr val="accent2"/>
            </a:solidFill>
            <a:headEnd type="oval" w="sm"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430551"/>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dirty="0" smtClean="0">
                <a:solidFill>
                  <a:srgbClr val="505050"/>
                </a:solidFill>
              </a:rPr>
              <a:t>Cache Dynamic Resources in App Cache</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sp>
        <p:nvSpPr>
          <p:cNvPr id="11" name="Rounded Rectangle 10"/>
          <p:cNvSpPr/>
          <p:nvPr/>
        </p:nvSpPr>
        <p:spPr bwMode="auto">
          <a:xfrm>
            <a:off x="3436897" y="5475365"/>
            <a:ext cx="1053284" cy="1052861"/>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HTML5</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Cache</a:t>
            </a:r>
          </a:p>
        </p:txBody>
      </p:sp>
      <p:sp>
        <p:nvSpPr>
          <p:cNvPr id="12" name="Rounded Rectangle 11"/>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13" name="Can 12"/>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14" name="Straight Arrow Connector 13"/>
          <p:cNvCxnSpPr>
            <a:stCxn id="12" idx="3"/>
            <a:endCxn id="13" idx="2"/>
          </p:cNvCxnSpPr>
          <p:nvPr/>
        </p:nvCxnSpPr>
        <p:spPr>
          <a:xfrm flipV="1">
            <a:off x="4896517" y="3128107"/>
            <a:ext cx="2643439" cy="73831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4896517" y="2933817"/>
            <a:ext cx="2643439" cy="932603"/>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flipV="1">
            <a:off x="4896517" y="3293259"/>
            <a:ext cx="2643439" cy="573161"/>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1656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2" y="4818658"/>
            <a:ext cx="11375536" cy="1661993"/>
          </a:xfrm>
        </p:spPr>
        <p:txBody>
          <a:bodyPr/>
          <a:lstStyle/>
          <a:p>
            <a:r>
              <a:rPr lang="en-US" sz="5400" dirty="0">
                <a:solidFill>
                  <a:schemeClr val="tx2"/>
                </a:solidFill>
              </a:rPr>
              <a:t>How much do you know about performance?</a:t>
            </a:r>
          </a:p>
        </p:txBody>
      </p:sp>
    </p:spTree>
    <p:extLst>
      <p:ext uri="{BB962C8B-B14F-4D97-AF65-F5344CB8AC3E}">
        <p14:creationId xmlns:p14="http://schemas.microsoft.com/office/powerpoint/2010/main" val="335572114"/>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5" name="Straight Arrow Connector 4"/>
          <p:cNvCxnSpPr>
            <a:endCxn id="4" idx="2"/>
          </p:cNvCxnSpPr>
          <p:nvPr/>
        </p:nvCxnSpPr>
        <p:spPr>
          <a:xfrm flipV="1">
            <a:off x="4490181" y="3128110"/>
            <a:ext cx="3049776" cy="2873686"/>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3"/>
          </p:cNvCxnSpPr>
          <p:nvPr/>
        </p:nvCxnSpPr>
        <p:spPr>
          <a:xfrm flipV="1">
            <a:off x="4490181" y="2933815"/>
            <a:ext cx="3049776" cy="3067978"/>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p:cNvCxnSpPr>
          <p:nvPr/>
        </p:nvCxnSpPr>
        <p:spPr>
          <a:xfrm flipV="1">
            <a:off x="4490181" y="3293257"/>
            <a:ext cx="3049776" cy="2708536"/>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3436897" y="5475365"/>
            <a:ext cx="1053284" cy="1052861"/>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HTML5</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Cache</a:t>
            </a:r>
          </a:p>
        </p:txBody>
      </p:sp>
      <p:sp>
        <p:nvSpPr>
          <p:cNvPr id="12" name="Title 16"/>
          <p:cNvSpPr>
            <a:spLocks noGrp="1"/>
          </p:cNvSpPr>
          <p:nvPr>
            <p:ph type="title"/>
          </p:nvPr>
        </p:nvSpPr>
        <p:spPr>
          <a:xfrm>
            <a:off x="559790" y="466301"/>
            <a:ext cx="11192828" cy="738664"/>
          </a:xfrm>
        </p:spPr>
        <p:txBody>
          <a:bodyPr>
            <a:noAutofit/>
          </a:bodyPr>
          <a:lstStyle/>
          <a:p>
            <a:r>
              <a:rPr lang="en-US" dirty="0" smtClean="0">
                <a:solidFill>
                  <a:srgbClr val="505050"/>
                </a:solidFill>
              </a:rPr>
              <a:t>Cache Dynamic Resources in App Cache</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spTree>
    <p:extLst>
      <p:ext uri="{BB962C8B-B14F-4D97-AF65-F5344CB8AC3E}">
        <p14:creationId xmlns:p14="http://schemas.microsoft.com/office/powerpoint/2010/main" val="1039567088"/>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7" name="Straight Arrow Connector 6"/>
          <p:cNvCxnSpPr>
            <a:endCxn id="3" idx="2"/>
          </p:cNvCxnSpPr>
          <p:nvPr/>
        </p:nvCxnSpPr>
        <p:spPr>
          <a:xfrm flipV="1">
            <a:off x="3574800" y="4799024"/>
            <a:ext cx="388741" cy="676341"/>
          </a:xfrm>
          <a:prstGeom prst="straightConnector1">
            <a:avLst/>
          </a:prstGeom>
          <a:ln w="50800">
            <a:solidFill>
              <a:schemeClr val="accent2"/>
            </a:solidFill>
            <a:headEnd type="arrow"/>
            <a:tailEnd type="oval"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a:off x="3963541" y="4799024"/>
            <a:ext cx="388741" cy="676341"/>
          </a:xfrm>
          <a:prstGeom prst="straightConnector1">
            <a:avLst/>
          </a:prstGeom>
          <a:ln w="50800">
            <a:solidFill>
              <a:schemeClr val="accent2"/>
            </a:solidFill>
            <a:headEnd type="oval" w="sm"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2"/>
            <a:endCxn id="11" idx="0"/>
          </p:cNvCxnSpPr>
          <p:nvPr/>
        </p:nvCxnSpPr>
        <p:spPr>
          <a:xfrm>
            <a:off x="3963539" y="4799024"/>
            <a:ext cx="0" cy="676341"/>
          </a:xfrm>
          <a:prstGeom prst="straightConnector1">
            <a:avLst/>
          </a:prstGeom>
          <a:ln w="50800">
            <a:solidFill>
              <a:schemeClr val="accent2"/>
            </a:solidFill>
            <a:headEnd type="oval" w="sm" len="med"/>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3436897" y="5475365"/>
            <a:ext cx="1053284" cy="1052861"/>
          </a:xfrm>
          <a:prstGeom prst="roundRect">
            <a:avLst>
              <a:gd name="adj" fmla="val 0"/>
            </a:avLst>
          </a:prstGeom>
          <a:solidFill>
            <a:schemeClr val="accent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HTML5</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Cache</a:t>
            </a:r>
          </a:p>
        </p:txBody>
      </p:sp>
      <p:sp>
        <p:nvSpPr>
          <p:cNvPr id="12" name="Title 16"/>
          <p:cNvSpPr>
            <a:spLocks noGrp="1"/>
          </p:cNvSpPr>
          <p:nvPr>
            <p:ph type="title"/>
          </p:nvPr>
        </p:nvSpPr>
        <p:spPr>
          <a:xfrm>
            <a:off x="559790" y="466301"/>
            <a:ext cx="11192828" cy="738664"/>
          </a:xfrm>
        </p:spPr>
        <p:txBody>
          <a:bodyPr>
            <a:noAutofit/>
          </a:bodyPr>
          <a:lstStyle/>
          <a:p>
            <a:r>
              <a:rPr lang="en-US" dirty="0" smtClean="0">
                <a:solidFill>
                  <a:srgbClr val="505050"/>
                </a:solidFill>
              </a:rPr>
              <a:t>Cache Dynamic Resources in App Cache</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spTree>
    <p:extLst>
      <p:ext uri="{BB962C8B-B14F-4D97-AF65-F5344CB8AC3E}">
        <p14:creationId xmlns:p14="http://schemas.microsoft.com/office/powerpoint/2010/main" val="1556402893"/>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30560" y="2933814"/>
            <a:ext cx="1865957" cy="1865207"/>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Web</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Application</a:t>
            </a:r>
          </a:p>
        </p:txBody>
      </p:sp>
      <p:sp>
        <p:nvSpPr>
          <p:cNvPr id="4" name="Can 3"/>
          <p:cNvSpPr/>
          <p:nvPr/>
        </p:nvSpPr>
        <p:spPr bwMode="auto">
          <a:xfrm>
            <a:off x="7539956" y="2467513"/>
            <a:ext cx="1321720" cy="1321188"/>
          </a:xfrm>
          <a:prstGeom prst="can">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Domain</a:t>
            </a:r>
          </a:p>
        </p:txBody>
      </p:sp>
      <p:cxnSp>
        <p:nvCxnSpPr>
          <p:cNvPr id="5" name="Straight Arrow Connector 4"/>
          <p:cNvCxnSpPr>
            <a:endCxn id="4" idx="2"/>
          </p:cNvCxnSpPr>
          <p:nvPr/>
        </p:nvCxnSpPr>
        <p:spPr>
          <a:xfrm flipV="1">
            <a:off x="4490181" y="3128110"/>
            <a:ext cx="3049776" cy="2873686"/>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3"/>
          </p:cNvCxnSpPr>
          <p:nvPr/>
        </p:nvCxnSpPr>
        <p:spPr>
          <a:xfrm flipV="1">
            <a:off x="4490181" y="2933815"/>
            <a:ext cx="3049776" cy="3067978"/>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p:cNvCxnSpPr>
          <p:nvPr/>
        </p:nvCxnSpPr>
        <p:spPr>
          <a:xfrm flipV="1">
            <a:off x="4490181" y="3293257"/>
            <a:ext cx="3049776" cy="2708536"/>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3436897" y="5475365"/>
            <a:ext cx="1053284" cy="1052861"/>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r>
              <a:rPr lang="en-US" sz="1600" dirty="0">
                <a:gradFill>
                  <a:gsLst>
                    <a:gs pos="0">
                      <a:srgbClr val="FFFFFF"/>
                    </a:gs>
                    <a:gs pos="100000">
                      <a:srgbClr val="FFFFFF"/>
                    </a:gs>
                  </a:gsLst>
                  <a:lin ang="5400000" scaled="0"/>
                </a:gradFill>
              </a:rPr>
              <a:t>HTML5</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App</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Cache</a:t>
            </a:r>
          </a:p>
        </p:txBody>
      </p:sp>
      <p:sp>
        <p:nvSpPr>
          <p:cNvPr id="2" name="TextBox 1"/>
          <p:cNvSpPr txBox="1"/>
          <p:nvPr/>
        </p:nvSpPr>
        <p:spPr>
          <a:xfrm>
            <a:off x="6373736" y="4396403"/>
            <a:ext cx="514162" cy="507831"/>
          </a:xfrm>
          <a:prstGeom prst="rect">
            <a:avLst/>
          </a:prstGeom>
          <a:noFill/>
          <a:ln>
            <a:noFill/>
          </a:ln>
        </p:spPr>
        <p:txBody>
          <a:bodyPr wrap="square" lIns="0" tIns="0" rIns="0" bIns="0" rtlCol="0">
            <a:spAutoFit/>
          </a:bodyPr>
          <a:lstStyle/>
          <a:p>
            <a:r>
              <a:rPr lang="en-US" sz="3300" dirty="0">
                <a:solidFill>
                  <a:schemeClr val="accent2"/>
                </a:solidFill>
              </a:rPr>
              <a:t>v2</a:t>
            </a:r>
          </a:p>
        </p:txBody>
      </p:sp>
      <p:sp>
        <p:nvSpPr>
          <p:cNvPr id="12" name="Title 16"/>
          <p:cNvSpPr>
            <a:spLocks noGrp="1"/>
          </p:cNvSpPr>
          <p:nvPr>
            <p:ph type="title"/>
          </p:nvPr>
        </p:nvSpPr>
        <p:spPr>
          <a:xfrm>
            <a:off x="559790" y="466301"/>
            <a:ext cx="11192828" cy="738664"/>
          </a:xfrm>
        </p:spPr>
        <p:txBody>
          <a:bodyPr>
            <a:noAutofit/>
          </a:bodyPr>
          <a:lstStyle/>
          <a:p>
            <a:r>
              <a:rPr lang="en-US" dirty="0" smtClean="0">
                <a:solidFill>
                  <a:srgbClr val="505050"/>
                </a:solidFill>
              </a:rPr>
              <a:t>Cache Dynamic Resources in App Cache</a:t>
            </a:r>
            <a:br>
              <a:rPr lang="en-US" dirty="0" smtClean="0">
                <a:solidFill>
                  <a:srgbClr val="505050"/>
                </a:solidFill>
              </a:rPr>
            </a:br>
            <a:r>
              <a:rPr lang="en-US" sz="2900" i="1" dirty="0">
                <a:solidFill>
                  <a:schemeClr val="tx2"/>
                </a:solidFill>
              </a:rPr>
              <a:t>Minimize Bytes Downloaded</a:t>
            </a:r>
            <a:endParaRPr sz="2900" b="1" i="1" dirty="0">
              <a:solidFill>
                <a:schemeClr val="tx2"/>
              </a:solidFill>
            </a:endParaRPr>
          </a:p>
        </p:txBody>
      </p:sp>
    </p:spTree>
    <p:extLst>
      <p:ext uri="{BB962C8B-B14F-4D97-AF65-F5344CB8AC3E}">
        <p14:creationId xmlns:p14="http://schemas.microsoft.com/office/powerpoint/2010/main" val="66601233"/>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/images/banner.jpg HTTP/1.1</a:t>
            </a:r>
          </a:p>
          <a:p>
            <a:pPr>
              <a:spcBef>
                <a:spcPts val="0"/>
              </a:spcBef>
            </a:pPr>
            <a:r>
              <a:rPr lang="en-US" sz="2900" dirty="0">
                <a:solidFill>
                  <a:srgbClr val="505050"/>
                </a:solidFill>
                <a:cs typeface="Consolas" pitchFamily="49" charset="0"/>
              </a:rPr>
              <a:t>Host: www.microsoft.com</a:t>
            </a:r>
          </a:p>
        </p:txBody>
      </p:sp>
      <p:sp>
        <p:nvSpPr>
          <p:cNvPr id="10" name="Text Placeholder 17"/>
          <p:cNvSpPr txBox="1">
            <a:spLocks/>
          </p:cNvSpPr>
          <p:nvPr/>
        </p:nvSpPr>
        <p:spPr>
          <a:xfrm>
            <a:off x="6062740"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HTTP/1.1 200 OK</a:t>
            </a:r>
          </a:p>
          <a:p>
            <a:pPr lvl="0">
              <a:buClr>
                <a:schemeClr val="bg1"/>
              </a:buClr>
            </a:pPr>
            <a:r>
              <a:rPr lang="en-US" sz="2900" dirty="0">
                <a:solidFill>
                  <a:srgbClr val="505050"/>
                </a:solidFill>
                <a:latin typeface="+mj-lt"/>
                <a:cs typeface="Consolas" pitchFamily="49" charset="0"/>
              </a:rPr>
              <a:t>Content-Type: image/jpeg</a:t>
            </a:r>
          </a:p>
          <a:p>
            <a:pPr lvl="0">
              <a:buClr>
                <a:schemeClr val="bg1"/>
              </a:buClr>
            </a:pPr>
            <a:r>
              <a:rPr lang="en-US" sz="2900" dirty="0">
                <a:solidFill>
                  <a:srgbClr val="505050"/>
                </a:solidFill>
                <a:latin typeface="+mj-lt"/>
                <a:cs typeface="Consolas" pitchFamily="49" charset="0"/>
              </a:rPr>
              <a:t>Expires:  Fri, 20 Apr 2011 00:00:00 GMT</a:t>
            </a:r>
          </a:p>
          <a:p>
            <a:pPr lvl="0">
              <a:buClr>
                <a:schemeClr val="bg1"/>
              </a:buClr>
            </a:pPr>
            <a:endParaRPr lang="en-US" sz="2900" dirty="0">
              <a:solidFill>
                <a:srgbClr val="505050"/>
              </a:solidFill>
              <a:latin typeface="+mj-lt"/>
              <a:cs typeface="Consolas" pitchFamily="49" charset="0"/>
            </a:endParaRP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Provide Cacheable Content</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2081726657"/>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996057" y="3941728"/>
            <a:ext cx="6048906" cy="428998"/>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/images/banner.jpg HTTP/1.1</a:t>
            </a:r>
          </a:p>
          <a:p>
            <a:pPr>
              <a:spcBef>
                <a:spcPts val="0"/>
              </a:spcBef>
            </a:pPr>
            <a:r>
              <a:rPr lang="en-US" sz="2900" dirty="0">
                <a:solidFill>
                  <a:srgbClr val="505050"/>
                </a:solidFill>
                <a:cs typeface="Consolas" pitchFamily="49" charset="0"/>
              </a:rPr>
              <a:t>Host: www.microsoft.com</a:t>
            </a:r>
          </a:p>
        </p:txBody>
      </p:sp>
      <p:sp>
        <p:nvSpPr>
          <p:cNvPr id="10" name="Text Placeholder 17"/>
          <p:cNvSpPr txBox="1">
            <a:spLocks/>
          </p:cNvSpPr>
          <p:nvPr/>
        </p:nvSpPr>
        <p:spPr>
          <a:xfrm>
            <a:off x="6062740"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HTTP/1.1 200 OK</a:t>
            </a:r>
          </a:p>
          <a:p>
            <a:pPr lvl="0">
              <a:buClr>
                <a:schemeClr val="bg1"/>
              </a:buClr>
            </a:pPr>
            <a:r>
              <a:rPr lang="en-US" sz="2900" dirty="0">
                <a:solidFill>
                  <a:srgbClr val="505050"/>
                </a:solidFill>
                <a:latin typeface="+mj-lt"/>
                <a:cs typeface="Consolas" pitchFamily="49" charset="0"/>
              </a:rPr>
              <a:t>Content-Type: image/jpeg</a:t>
            </a:r>
          </a:p>
          <a:p>
            <a:pPr lvl="0">
              <a:buClr>
                <a:schemeClr val="bg1"/>
              </a:buClr>
            </a:pPr>
            <a:r>
              <a:rPr lang="en-US" sz="2900" dirty="0">
                <a:solidFill>
                  <a:srgbClr val="505050"/>
                </a:solidFill>
                <a:latin typeface="+mj-lt"/>
                <a:cs typeface="Consolas" pitchFamily="49" charset="0"/>
              </a:rPr>
              <a:t>Expires:  Fri, 20 Apr 2011 00:00:00 GMT</a:t>
            </a:r>
          </a:p>
          <a:p>
            <a:pPr lvl="0">
              <a:buClr>
                <a:schemeClr val="bg1"/>
              </a:buClr>
            </a:pPr>
            <a:endParaRPr lang="en-US" sz="2900" dirty="0">
              <a:solidFill>
                <a:srgbClr val="505050"/>
              </a:solidFill>
              <a:latin typeface="+mj-lt"/>
              <a:cs typeface="Consolas" pitchFamily="49" charset="0"/>
            </a:endParaRP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Provide Cacheable Content</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788889777"/>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/images/banner.jpg HTTP/1.1</a:t>
            </a:r>
          </a:p>
          <a:p>
            <a:pPr>
              <a:spcBef>
                <a:spcPts val="0"/>
              </a:spcBef>
            </a:pPr>
            <a:r>
              <a:rPr lang="en-US" sz="2900" dirty="0">
                <a:solidFill>
                  <a:srgbClr val="505050"/>
                </a:solidFill>
                <a:cs typeface="Consolas" pitchFamily="49" charset="0"/>
              </a:rPr>
              <a:t>Host:  www.microsoft.com</a:t>
            </a:r>
          </a:p>
          <a:p>
            <a:pPr>
              <a:spcBef>
                <a:spcPts val="0"/>
              </a:spcBef>
            </a:pPr>
            <a:r>
              <a:rPr lang="en-US" sz="2900" dirty="0">
                <a:solidFill>
                  <a:srgbClr val="505050"/>
                </a:solidFill>
                <a:cs typeface="Consolas" pitchFamily="49" charset="0"/>
              </a:rPr>
              <a:t>If-Modified-Since:</a:t>
            </a:r>
          </a:p>
          <a:p>
            <a:pPr>
              <a:spcBef>
                <a:spcPts val="0"/>
              </a:spcBef>
            </a:pPr>
            <a:r>
              <a:rPr lang="en-US" sz="2900" dirty="0">
                <a:solidFill>
                  <a:srgbClr val="505050"/>
                </a:solidFill>
                <a:cs typeface="Consolas" pitchFamily="49" charset="0"/>
              </a:rPr>
              <a:t>Sun, 10 Apr 2011 21:30:46 GMT</a:t>
            </a:r>
          </a:p>
        </p:txBody>
      </p:sp>
      <p:sp>
        <p:nvSpPr>
          <p:cNvPr id="10" name="Text Placeholder 17"/>
          <p:cNvSpPr txBox="1">
            <a:spLocks/>
          </p:cNvSpPr>
          <p:nvPr/>
        </p:nvSpPr>
        <p:spPr>
          <a:xfrm>
            <a:off x="6691594"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HTTP/1.1 304 Not Modified</a:t>
            </a:r>
          </a:p>
          <a:p>
            <a:pPr lvl="0">
              <a:buClr>
                <a:schemeClr val="bg1"/>
              </a:buClr>
            </a:pPr>
            <a:r>
              <a:rPr lang="en-US" sz="2900" dirty="0">
                <a:solidFill>
                  <a:srgbClr val="505050"/>
                </a:solidFill>
                <a:latin typeface="+mj-lt"/>
                <a:cs typeface="Consolas" pitchFamily="49" charset="0"/>
              </a:rPr>
              <a:t>Content-Type:  image/jpeg</a:t>
            </a:r>
          </a:p>
          <a:p>
            <a:pPr lvl="0">
              <a:buClr>
                <a:schemeClr val="bg1"/>
              </a:buClr>
            </a:pPr>
            <a:r>
              <a:rPr lang="en-US" sz="2900" dirty="0">
                <a:solidFill>
                  <a:srgbClr val="505050"/>
                </a:solidFill>
                <a:latin typeface="+mj-lt"/>
                <a:cs typeface="Consolas" pitchFamily="49" charset="0"/>
              </a:rPr>
              <a:t>Last-Modified: </a:t>
            </a:r>
          </a:p>
          <a:p>
            <a:pPr lvl="0">
              <a:buClr>
                <a:schemeClr val="bg1"/>
              </a:buClr>
            </a:pPr>
            <a:r>
              <a:rPr lang="en-US" sz="2900" dirty="0">
                <a:solidFill>
                  <a:srgbClr val="505050"/>
                </a:solidFill>
                <a:latin typeface="+mj-lt"/>
                <a:cs typeface="Consolas" pitchFamily="49" charset="0"/>
              </a:rPr>
              <a:t>Sun, 1 Mar 2011 21:30:46 GMT</a:t>
            </a:r>
          </a:p>
          <a:p>
            <a:pPr lvl="0">
              <a:buClr>
                <a:schemeClr val="bg1"/>
              </a:buClr>
            </a:pPr>
            <a:endParaRPr lang="en-US" sz="2900" dirty="0">
              <a:solidFill>
                <a:srgbClr val="505050"/>
              </a:solidFill>
              <a:latin typeface="+mj-lt"/>
              <a:cs typeface="Consolas" pitchFamily="49" charset="0"/>
            </a:endParaRP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Send Conditional Requests</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1691701989"/>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59790" y="3998977"/>
            <a:ext cx="5277448" cy="869886"/>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/images/banner.jpg HTTP/1.1</a:t>
            </a:r>
          </a:p>
          <a:p>
            <a:pPr>
              <a:spcBef>
                <a:spcPts val="0"/>
              </a:spcBef>
            </a:pPr>
            <a:r>
              <a:rPr lang="en-US" sz="2900" dirty="0">
                <a:solidFill>
                  <a:srgbClr val="505050"/>
                </a:solidFill>
                <a:cs typeface="Consolas" pitchFamily="49" charset="0"/>
              </a:rPr>
              <a:t>Host:  www.microsoft.com</a:t>
            </a:r>
          </a:p>
          <a:p>
            <a:pPr>
              <a:spcBef>
                <a:spcPts val="0"/>
              </a:spcBef>
            </a:pPr>
            <a:r>
              <a:rPr lang="en-US" sz="2900" dirty="0">
                <a:solidFill>
                  <a:srgbClr val="505050"/>
                </a:solidFill>
                <a:cs typeface="Consolas" pitchFamily="49" charset="0"/>
              </a:rPr>
              <a:t>If-Modified-Since:</a:t>
            </a:r>
          </a:p>
          <a:p>
            <a:pPr>
              <a:spcBef>
                <a:spcPts val="0"/>
              </a:spcBef>
            </a:pPr>
            <a:r>
              <a:rPr lang="en-US" sz="2900" dirty="0">
                <a:solidFill>
                  <a:srgbClr val="505050"/>
                </a:solidFill>
                <a:cs typeface="Consolas" pitchFamily="49" charset="0"/>
              </a:rPr>
              <a:t>Sun, 10 Apr 2011 21:30:46 GMT</a:t>
            </a:r>
          </a:p>
        </p:txBody>
      </p:sp>
      <p:sp>
        <p:nvSpPr>
          <p:cNvPr id="10" name="Text Placeholder 17"/>
          <p:cNvSpPr txBox="1">
            <a:spLocks/>
          </p:cNvSpPr>
          <p:nvPr/>
        </p:nvSpPr>
        <p:spPr>
          <a:xfrm>
            <a:off x="6691594"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HTTP/1.1 304 Not Modified</a:t>
            </a:r>
          </a:p>
          <a:p>
            <a:pPr lvl="0">
              <a:buClr>
                <a:schemeClr val="bg1"/>
              </a:buClr>
            </a:pPr>
            <a:r>
              <a:rPr lang="en-US" sz="2900" dirty="0">
                <a:solidFill>
                  <a:srgbClr val="505050"/>
                </a:solidFill>
                <a:latin typeface="+mj-lt"/>
                <a:cs typeface="Consolas" pitchFamily="49" charset="0"/>
              </a:rPr>
              <a:t>Content-Type:  image/jpeg</a:t>
            </a:r>
          </a:p>
          <a:p>
            <a:pPr lvl="0">
              <a:buClr>
                <a:schemeClr val="bg1"/>
              </a:buClr>
            </a:pPr>
            <a:r>
              <a:rPr lang="en-US" sz="2900" dirty="0">
                <a:solidFill>
                  <a:srgbClr val="505050"/>
                </a:solidFill>
                <a:latin typeface="+mj-lt"/>
                <a:cs typeface="Consolas" pitchFamily="49" charset="0"/>
              </a:rPr>
              <a:t>Last-Modified: </a:t>
            </a:r>
          </a:p>
          <a:p>
            <a:pPr lvl="0">
              <a:buClr>
                <a:schemeClr val="bg1"/>
              </a:buClr>
            </a:pPr>
            <a:r>
              <a:rPr lang="en-US" sz="2900" dirty="0">
                <a:solidFill>
                  <a:srgbClr val="505050"/>
                </a:solidFill>
                <a:latin typeface="+mj-lt"/>
                <a:cs typeface="Consolas" pitchFamily="49" charset="0"/>
              </a:rPr>
              <a:t>Sun, 1 Mar 2011 21:30:46 GMT</a:t>
            </a:r>
          </a:p>
          <a:p>
            <a:pPr lvl="0">
              <a:buClr>
                <a:schemeClr val="bg1"/>
              </a:buClr>
            </a:pPr>
            <a:endParaRPr lang="en-US" sz="2900" dirty="0">
              <a:solidFill>
                <a:srgbClr val="505050"/>
              </a:solidFill>
              <a:latin typeface="+mj-lt"/>
              <a:cs typeface="Consolas" pitchFamily="49" charset="0"/>
            </a:endParaRP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Send Conditional Requests</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2471314333"/>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Request</a:t>
            </a:r>
            <a:endParaRPr lang="en-US" sz="2900" dirty="0">
              <a:solidFill>
                <a:schemeClr val="tx2"/>
              </a:solidFill>
              <a:cs typeface="Consolas" pitchFamily="49" charset="0"/>
            </a:endParaRPr>
          </a:p>
          <a:p>
            <a:pPr>
              <a:spcBef>
                <a:spcPts val="0"/>
              </a:spcBef>
            </a:pPr>
            <a:r>
              <a:rPr lang="en-US" sz="2900" dirty="0">
                <a:solidFill>
                  <a:srgbClr val="505050"/>
                </a:solidFill>
                <a:cs typeface="Consolas" pitchFamily="49" charset="0"/>
              </a:rPr>
              <a:t>GET /images/banner.jpg HTTP/1.1</a:t>
            </a:r>
          </a:p>
          <a:p>
            <a:pPr>
              <a:spcBef>
                <a:spcPts val="0"/>
              </a:spcBef>
            </a:pPr>
            <a:r>
              <a:rPr lang="en-US" sz="2900" dirty="0">
                <a:solidFill>
                  <a:srgbClr val="505050"/>
                </a:solidFill>
                <a:cs typeface="Consolas" pitchFamily="49" charset="0"/>
              </a:rPr>
              <a:t>Host:  www.microsoft.com</a:t>
            </a:r>
          </a:p>
          <a:p>
            <a:pPr>
              <a:spcBef>
                <a:spcPts val="0"/>
              </a:spcBef>
            </a:pPr>
            <a:r>
              <a:rPr lang="en-US" sz="2900" dirty="0">
                <a:solidFill>
                  <a:srgbClr val="505050"/>
                </a:solidFill>
                <a:cs typeface="Consolas" pitchFamily="49" charset="0"/>
              </a:rPr>
              <a:t>If-Modified-Since:</a:t>
            </a:r>
          </a:p>
          <a:p>
            <a:pPr>
              <a:spcBef>
                <a:spcPts val="0"/>
              </a:spcBef>
            </a:pPr>
            <a:r>
              <a:rPr lang="en-US" sz="2900" dirty="0">
                <a:solidFill>
                  <a:srgbClr val="505050"/>
                </a:solidFill>
                <a:cs typeface="Consolas" pitchFamily="49" charset="0"/>
              </a:rPr>
              <a:t>Sun, 10 Apr 2011 21:30:46 GMT</a:t>
            </a:r>
          </a:p>
        </p:txBody>
      </p:sp>
      <p:sp>
        <p:nvSpPr>
          <p:cNvPr id="6" name="Rounded Rectangle 5"/>
          <p:cNvSpPr/>
          <p:nvPr/>
        </p:nvSpPr>
        <p:spPr bwMode="auto">
          <a:xfrm>
            <a:off x="6517209" y="3955416"/>
            <a:ext cx="4969338" cy="869886"/>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0" name="Text Placeholder 17"/>
          <p:cNvSpPr txBox="1">
            <a:spLocks/>
          </p:cNvSpPr>
          <p:nvPr/>
        </p:nvSpPr>
        <p:spPr>
          <a:xfrm>
            <a:off x="6691594"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Response</a:t>
            </a:r>
            <a:endParaRPr lang="en-US" sz="2900" dirty="0">
              <a:solidFill>
                <a:schemeClr val="tx2"/>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HTTP/1.1 304 Not Modified</a:t>
            </a:r>
          </a:p>
          <a:p>
            <a:pPr lvl="0">
              <a:buClr>
                <a:schemeClr val="bg1"/>
              </a:buClr>
            </a:pPr>
            <a:r>
              <a:rPr lang="en-US" sz="2900" dirty="0">
                <a:solidFill>
                  <a:srgbClr val="505050"/>
                </a:solidFill>
                <a:latin typeface="+mj-lt"/>
                <a:cs typeface="Consolas" pitchFamily="49" charset="0"/>
              </a:rPr>
              <a:t>Content-Type:  image/jpeg</a:t>
            </a:r>
          </a:p>
          <a:p>
            <a:pPr lvl="0">
              <a:buClr>
                <a:schemeClr val="bg1"/>
              </a:buClr>
            </a:pPr>
            <a:r>
              <a:rPr lang="en-US" sz="2900" dirty="0">
                <a:solidFill>
                  <a:srgbClr val="505050"/>
                </a:solidFill>
                <a:latin typeface="+mj-lt"/>
                <a:cs typeface="Consolas" pitchFamily="49" charset="0"/>
              </a:rPr>
              <a:t>Last-Modified: </a:t>
            </a:r>
          </a:p>
          <a:p>
            <a:pPr lvl="0">
              <a:buClr>
                <a:schemeClr val="bg1"/>
              </a:buClr>
            </a:pPr>
            <a:r>
              <a:rPr lang="en-US" sz="2900" dirty="0">
                <a:solidFill>
                  <a:srgbClr val="505050"/>
                </a:solidFill>
                <a:latin typeface="+mj-lt"/>
                <a:cs typeface="Consolas" pitchFamily="49" charset="0"/>
              </a:rPr>
              <a:t>Sun, 1 Mar 2011 21:30:46 GMT</a:t>
            </a:r>
          </a:p>
          <a:p>
            <a:pPr lvl="0">
              <a:buClr>
                <a:schemeClr val="bg1"/>
              </a:buClr>
            </a:pPr>
            <a:endParaRPr lang="en-US" sz="2900" dirty="0">
              <a:solidFill>
                <a:srgbClr val="505050"/>
              </a:solidFill>
              <a:latin typeface="+mj-lt"/>
              <a:cs typeface="Consolas" pitchFamily="49" charset="0"/>
            </a:endParaRP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Send Conditional Requests</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1096977654"/>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jQuery Data Request</a:t>
            </a:r>
            <a:endParaRPr lang="en-US" sz="2900" dirty="0">
              <a:solidFill>
                <a:schemeClr val="tx2"/>
              </a:solidFill>
              <a:cs typeface="Consolas" pitchFamily="49" charset="0"/>
            </a:endParaRPr>
          </a:p>
          <a:p>
            <a:pPr defTabSz="932597">
              <a:buClr>
                <a:schemeClr val="bg1"/>
              </a:buClr>
            </a:pPr>
            <a:r>
              <a:rPr lang="en-US" sz="2900" dirty="0">
                <a:solidFill>
                  <a:schemeClr val="tx1"/>
                </a:solidFill>
                <a:cs typeface="Consolas" pitchFamily="49" charset="0"/>
              </a:rPr>
              <a:t>jQuery.ajax({</a:t>
            </a:r>
          </a:p>
          <a:p>
            <a:pPr defTabSz="932597">
              <a:buClr>
                <a:schemeClr val="bg1"/>
              </a:buClr>
            </a:pPr>
            <a:r>
              <a:rPr lang="en-US" sz="2900" dirty="0">
                <a:solidFill>
                  <a:schemeClr val="tx1"/>
                </a:solidFill>
                <a:cs typeface="Consolas" pitchFamily="49" charset="0"/>
              </a:rPr>
              <a:t>    url: url,</a:t>
            </a:r>
          </a:p>
          <a:p>
            <a:pPr defTabSz="932597">
              <a:buClr>
                <a:schemeClr val="bg1"/>
              </a:buClr>
            </a:pPr>
            <a:r>
              <a:rPr lang="en-US" sz="2900" dirty="0">
                <a:solidFill>
                  <a:schemeClr val="tx1"/>
                </a:solidFill>
                <a:cs typeface="Consolas" pitchFamily="49" charset="0"/>
              </a:rPr>
              <a:t>    dataType: 'json',</a:t>
            </a:r>
          </a:p>
          <a:p>
            <a:pPr defTabSz="932597">
              <a:buClr>
                <a:schemeClr val="bg1"/>
              </a:buClr>
            </a:pPr>
            <a:r>
              <a:rPr lang="en-US" sz="2900" dirty="0">
                <a:solidFill>
                  <a:schemeClr val="tx1"/>
                </a:solidFill>
                <a:cs typeface="Consolas" pitchFamily="49" charset="0"/>
              </a:rPr>
              <a:t>    data: data,</a:t>
            </a:r>
          </a:p>
          <a:p>
            <a:pPr defTabSz="932597">
              <a:buClr>
                <a:schemeClr val="bg1"/>
              </a:buClr>
            </a:pPr>
            <a:r>
              <a:rPr lang="en-US" sz="2900" dirty="0">
                <a:solidFill>
                  <a:schemeClr val="tx1"/>
                </a:solidFill>
                <a:cs typeface="Consolas" pitchFamily="49" charset="0"/>
              </a:rPr>
              <a:t>    success: callback</a:t>
            </a:r>
          </a:p>
          <a:p>
            <a:pPr defTabSz="932597">
              <a:buClr>
                <a:schemeClr val="bg1"/>
              </a:buClr>
            </a:pPr>
            <a:r>
              <a:rPr lang="en-US" sz="2900" dirty="0">
                <a:solidFill>
                  <a:schemeClr val="tx1"/>
                </a:solidFill>
                <a:cs typeface="Consolas" pitchFamily="49" charset="0"/>
              </a:rPr>
              <a:t>});</a:t>
            </a:r>
          </a:p>
          <a:p>
            <a:pPr>
              <a:spcBef>
                <a:spcPts val="0"/>
              </a:spcBef>
            </a:pPr>
            <a:endParaRPr lang="en-US" sz="2900" dirty="0">
              <a:solidFill>
                <a:srgbClr val="505050"/>
              </a:solidFill>
              <a:cs typeface="Consolas" pitchFamily="49" charset="0"/>
            </a:endParaRPr>
          </a:p>
        </p:txBody>
      </p:sp>
      <p:sp>
        <p:nvSpPr>
          <p:cNvPr id="10" name="Text Placeholder 17"/>
          <p:cNvSpPr txBox="1">
            <a:spLocks/>
          </p:cNvSpPr>
          <p:nvPr/>
        </p:nvSpPr>
        <p:spPr>
          <a:xfrm>
            <a:off x="6691594"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Cached jQuery Data Request</a:t>
            </a:r>
            <a:endParaRPr lang="en-US" sz="2900" dirty="0">
              <a:solidFill>
                <a:srgbClr val="505050"/>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jQuery.ajax({</a:t>
            </a:r>
          </a:p>
          <a:p>
            <a:pPr lvl="0">
              <a:buClr>
                <a:schemeClr val="bg1"/>
              </a:buClr>
            </a:pPr>
            <a:r>
              <a:rPr lang="en-US" sz="2900" dirty="0">
                <a:solidFill>
                  <a:srgbClr val="505050"/>
                </a:solidFill>
                <a:latin typeface="+mj-lt"/>
                <a:cs typeface="Consolas" pitchFamily="49" charset="0"/>
              </a:rPr>
              <a:t>    url: url,</a:t>
            </a:r>
          </a:p>
          <a:p>
            <a:pPr lvl="0">
              <a:buClr>
                <a:schemeClr val="bg1"/>
              </a:buClr>
            </a:pPr>
            <a:r>
              <a:rPr lang="en-US" sz="2900" dirty="0">
                <a:solidFill>
                  <a:srgbClr val="505050"/>
                </a:solidFill>
                <a:latin typeface="+mj-lt"/>
                <a:cs typeface="Consolas" pitchFamily="49" charset="0"/>
              </a:rPr>
              <a:t>    dataType: 'json',</a:t>
            </a:r>
          </a:p>
          <a:p>
            <a:pPr lvl="0">
              <a:buClr>
                <a:schemeClr val="bg1"/>
              </a:buClr>
            </a:pPr>
            <a:r>
              <a:rPr lang="en-US" sz="2900" dirty="0">
                <a:solidFill>
                  <a:srgbClr val="505050"/>
                </a:solidFill>
                <a:latin typeface="+mj-lt"/>
                <a:cs typeface="Consolas" pitchFamily="49" charset="0"/>
              </a:rPr>
              <a:t>    data: data,</a:t>
            </a:r>
          </a:p>
          <a:p>
            <a:pPr lvl="0">
              <a:buClr>
                <a:schemeClr val="bg1"/>
              </a:buClr>
            </a:pPr>
            <a:r>
              <a:rPr lang="en-US" sz="2900" dirty="0">
                <a:solidFill>
                  <a:srgbClr val="505050"/>
                </a:solidFill>
                <a:latin typeface="+mj-lt"/>
                <a:cs typeface="Consolas" pitchFamily="49" charset="0"/>
              </a:rPr>
              <a:t>    cache: true,</a:t>
            </a:r>
          </a:p>
          <a:p>
            <a:pPr lvl="0">
              <a:buClr>
                <a:schemeClr val="bg1"/>
              </a:buClr>
            </a:pPr>
            <a:r>
              <a:rPr lang="en-US" sz="2900" dirty="0">
                <a:solidFill>
                  <a:srgbClr val="505050"/>
                </a:solidFill>
                <a:latin typeface="+mj-lt"/>
                <a:cs typeface="Consolas" pitchFamily="49" charset="0"/>
              </a:rPr>
              <a:t>    success: callback</a:t>
            </a:r>
          </a:p>
          <a:p>
            <a:pPr lvl="0">
              <a:buClr>
                <a:schemeClr val="bg1"/>
              </a:buClr>
            </a:pPr>
            <a:r>
              <a:rPr lang="en-US" sz="2900" dirty="0">
                <a:solidFill>
                  <a:srgbClr val="505050"/>
                </a:solidFill>
                <a:latin typeface="+mj-lt"/>
                <a:cs typeface="Consolas" pitchFamily="49" charset="0"/>
              </a:rPr>
              <a:t>});</a:t>
            </a:r>
          </a:p>
          <a:p>
            <a:pPr lvl="0">
              <a:buClr>
                <a:schemeClr val="bg1"/>
              </a:buClr>
            </a:pPr>
            <a:endParaRPr lang="en-US" sz="2900" dirty="0">
              <a:solidFill>
                <a:srgbClr val="505050"/>
              </a:solidFill>
              <a:latin typeface="+mj-lt"/>
              <a:cs typeface="Consolas" pitchFamily="49" charset="0"/>
            </a:endParaRP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Cache Data Requests</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4223962071"/>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980237" y="4834702"/>
            <a:ext cx="2438400" cy="457200"/>
          </a:xfrm>
          <a:prstGeom prst="roundRect">
            <a:avLst>
              <a:gd name="adj" fmla="val 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290"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8" name="Text Placeholder 17"/>
          <p:cNvSpPr>
            <a:spLocks noGrp="1"/>
          </p:cNvSpPr>
          <p:nvPr>
            <p:ph type="body" sz="quarter" idx="4294967295"/>
          </p:nvPr>
        </p:nvSpPr>
        <p:spPr>
          <a:xfrm>
            <a:off x="427038" y="2424332"/>
            <a:ext cx="5970587" cy="3632200"/>
          </a:xfrm>
        </p:spPr>
        <p:txBody>
          <a:bodyPr>
            <a:noAutofit/>
          </a:bodyPr>
          <a:lstStyle/>
          <a:p>
            <a:pPr>
              <a:spcBef>
                <a:spcPts val="0"/>
              </a:spcBef>
            </a:pPr>
            <a:r>
              <a:rPr lang="en-US" sz="3200" dirty="0">
                <a:solidFill>
                  <a:schemeClr val="tx2"/>
                </a:solidFill>
                <a:cs typeface="Consolas" pitchFamily="49" charset="0"/>
              </a:rPr>
              <a:t>jQuery Data Request</a:t>
            </a:r>
            <a:endParaRPr lang="en-US" sz="2900" dirty="0">
              <a:solidFill>
                <a:schemeClr val="tx2"/>
              </a:solidFill>
              <a:cs typeface="Consolas" pitchFamily="49" charset="0"/>
            </a:endParaRPr>
          </a:p>
          <a:p>
            <a:pPr defTabSz="932597">
              <a:buClr>
                <a:schemeClr val="bg1"/>
              </a:buClr>
            </a:pPr>
            <a:r>
              <a:rPr lang="en-US" sz="2900" dirty="0">
                <a:solidFill>
                  <a:schemeClr val="tx1"/>
                </a:solidFill>
                <a:cs typeface="Consolas" pitchFamily="49" charset="0"/>
              </a:rPr>
              <a:t>jQuery.ajax({</a:t>
            </a:r>
          </a:p>
          <a:p>
            <a:pPr defTabSz="932597">
              <a:buClr>
                <a:schemeClr val="bg1"/>
              </a:buClr>
            </a:pPr>
            <a:r>
              <a:rPr lang="en-US" sz="2900" dirty="0">
                <a:solidFill>
                  <a:schemeClr val="tx1"/>
                </a:solidFill>
                <a:cs typeface="Consolas" pitchFamily="49" charset="0"/>
              </a:rPr>
              <a:t>    url: url,</a:t>
            </a:r>
          </a:p>
          <a:p>
            <a:pPr defTabSz="932597">
              <a:buClr>
                <a:schemeClr val="bg1"/>
              </a:buClr>
            </a:pPr>
            <a:r>
              <a:rPr lang="en-US" sz="2900" dirty="0">
                <a:solidFill>
                  <a:schemeClr val="tx1"/>
                </a:solidFill>
                <a:cs typeface="Consolas" pitchFamily="49" charset="0"/>
              </a:rPr>
              <a:t>    dataType: 'json',</a:t>
            </a:r>
          </a:p>
          <a:p>
            <a:pPr defTabSz="932597">
              <a:buClr>
                <a:schemeClr val="bg1"/>
              </a:buClr>
            </a:pPr>
            <a:r>
              <a:rPr lang="en-US" sz="2900" dirty="0">
                <a:solidFill>
                  <a:schemeClr val="tx1"/>
                </a:solidFill>
                <a:cs typeface="Consolas" pitchFamily="49" charset="0"/>
              </a:rPr>
              <a:t>    data: data,</a:t>
            </a:r>
          </a:p>
          <a:p>
            <a:pPr defTabSz="932597">
              <a:buClr>
                <a:schemeClr val="bg1"/>
              </a:buClr>
            </a:pPr>
            <a:r>
              <a:rPr lang="en-US" sz="2900" dirty="0">
                <a:solidFill>
                  <a:schemeClr val="tx1"/>
                </a:solidFill>
                <a:cs typeface="Consolas" pitchFamily="49" charset="0"/>
              </a:rPr>
              <a:t>    success: callback</a:t>
            </a:r>
          </a:p>
          <a:p>
            <a:pPr defTabSz="932597">
              <a:buClr>
                <a:schemeClr val="bg1"/>
              </a:buClr>
            </a:pPr>
            <a:r>
              <a:rPr lang="en-US" sz="2900" dirty="0">
                <a:solidFill>
                  <a:schemeClr val="tx1"/>
                </a:solidFill>
                <a:cs typeface="Consolas" pitchFamily="49" charset="0"/>
              </a:rPr>
              <a:t>});</a:t>
            </a:r>
          </a:p>
          <a:p>
            <a:pPr>
              <a:spcBef>
                <a:spcPts val="0"/>
              </a:spcBef>
            </a:pPr>
            <a:endParaRPr lang="en-US" sz="2900" dirty="0">
              <a:solidFill>
                <a:srgbClr val="505050"/>
              </a:solidFill>
              <a:cs typeface="Consolas" pitchFamily="49" charset="0"/>
            </a:endParaRPr>
          </a:p>
        </p:txBody>
      </p:sp>
      <p:sp>
        <p:nvSpPr>
          <p:cNvPr id="10" name="Text Placeholder 17"/>
          <p:cNvSpPr txBox="1">
            <a:spLocks/>
          </p:cNvSpPr>
          <p:nvPr/>
        </p:nvSpPr>
        <p:spPr>
          <a:xfrm>
            <a:off x="6691594" y="2564659"/>
            <a:ext cx="6841844" cy="3633267"/>
          </a:xfrm>
          <a:prstGeom prst="rect">
            <a:avLst/>
          </a:prstGeom>
        </p:spPr>
        <p:txBody>
          <a:bodyPr vert="horz" lIns="0" tIns="0" rIns="0" bIns="0" rtlCol="0" anchor="t">
            <a:noAutofit/>
          </a:bodyPr>
          <a:lstStyle/>
          <a:p>
            <a:pPr defTabSz="932597">
              <a:buClr>
                <a:schemeClr val="bg1"/>
              </a:buClr>
              <a:defRPr/>
            </a:pPr>
            <a:r>
              <a:rPr lang="en-US" sz="3200" dirty="0">
                <a:solidFill>
                  <a:schemeClr val="tx2"/>
                </a:solidFill>
                <a:latin typeface="+mj-lt"/>
                <a:cs typeface="Consolas" pitchFamily="49" charset="0"/>
              </a:rPr>
              <a:t>Cached jQuery Data Request</a:t>
            </a:r>
            <a:endParaRPr lang="en-US" sz="2900" dirty="0">
              <a:solidFill>
                <a:srgbClr val="505050"/>
              </a:solidFill>
              <a:latin typeface="+mj-lt"/>
              <a:cs typeface="Consolas" pitchFamily="49" charset="0"/>
            </a:endParaRPr>
          </a:p>
          <a:p>
            <a:pPr lvl="0">
              <a:buClr>
                <a:schemeClr val="bg1"/>
              </a:buClr>
            </a:pPr>
            <a:r>
              <a:rPr lang="en-US" sz="2900" dirty="0">
                <a:solidFill>
                  <a:srgbClr val="505050"/>
                </a:solidFill>
                <a:latin typeface="+mj-lt"/>
                <a:cs typeface="Consolas" pitchFamily="49" charset="0"/>
              </a:rPr>
              <a:t>jQuery.ajax({</a:t>
            </a:r>
          </a:p>
          <a:p>
            <a:pPr lvl="0">
              <a:buClr>
                <a:schemeClr val="bg1"/>
              </a:buClr>
            </a:pPr>
            <a:r>
              <a:rPr lang="en-US" sz="2900" dirty="0">
                <a:solidFill>
                  <a:srgbClr val="505050"/>
                </a:solidFill>
                <a:latin typeface="+mj-lt"/>
                <a:cs typeface="Consolas" pitchFamily="49" charset="0"/>
              </a:rPr>
              <a:t>    url: url,</a:t>
            </a:r>
          </a:p>
          <a:p>
            <a:pPr lvl="0">
              <a:buClr>
                <a:schemeClr val="bg1"/>
              </a:buClr>
            </a:pPr>
            <a:r>
              <a:rPr lang="en-US" sz="2900" dirty="0">
                <a:solidFill>
                  <a:srgbClr val="505050"/>
                </a:solidFill>
                <a:latin typeface="+mj-lt"/>
                <a:cs typeface="Consolas" pitchFamily="49" charset="0"/>
              </a:rPr>
              <a:t>    dataType: 'json',</a:t>
            </a:r>
          </a:p>
          <a:p>
            <a:pPr lvl="0">
              <a:buClr>
                <a:schemeClr val="bg1"/>
              </a:buClr>
            </a:pPr>
            <a:r>
              <a:rPr lang="en-US" sz="2900" dirty="0">
                <a:solidFill>
                  <a:srgbClr val="505050"/>
                </a:solidFill>
                <a:latin typeface="+mj-lt"/>
                <a:cs typeface="Consolas" pitchFamily="49" charset="0"/>
              </a:rPr>
              <a:t>    data: data,</a:t>
            </a:r>
          </a:p>
          <a:p>
            <a:pPr lvl="0">
              <a:buClr>
                <a:schemeClr val="bg1"/>
              </a:buClr>
            </a:pPr>
            <a:r>
              <a:rPr lang="en-US" sz="2900" dirty="0">
                <a:solidFill>
                  <a:srgbClr val="505050"/>
                </a:solidFill>
                <a:latin typeface="+mj-lt"/>
                <a:cs typeface="Consolas" pitchFamily="49" charset="0"/>
              </a:rPr>
              <a:t>    cache: true,</a:t>
            </a:r>
          </a:p>
          <a:p>
            <a:pPr lvl="0">
              <a:buClr>
                <a:schemeClr val="bg1"/>
              </a:buClr>
            </a:pPr>
            <a:r>
              <a:rPr lang="en-US" sz="2900" dirty="0">
                <a:solidFill>
                  <a:srgbClr val="505050"/>
                </a:solidFill>
                <a:latin typeface="+mj-lt"/>
                <a:cs typeface="Consolas" pitchFamily="49" charset="0"/>
              </a:rPr>
              <a:t>    success: callback</a:t>
            </a:r>
          </a:p>
          <a:p>
            <a:pPr lvl="0">
              <a:buClr>
                <a:schemeClr val="bg1"/>
              </a:buClr>
            </a:pPr>
            <a:r>
              <a:rPr lang="en-US" sz="2900" dirty="0">
                <a:solidFill>
                  <a:srgbClr val="505050"/>
                </a:solidFill>
                <a:latin typeface="+mj-lt"/>
                <a:cs typeface="Consolas" pitchFamily="49" charset="0"/>
              </a:rPr>
              <a:t>});</a:t>
            </a:r>
          </a:p>
          <a:p>
            <a:pPr lvl="0">
              <a:buClr>
                <a:schemeClr val="bg1"/>
              </a:buClr>
            </a:pPr>
            <a:endParaRPr lang="en-US" sz="2900" dirty="0">
              <a:solidFill>
                <a:srgbClr val="505050"/>
              </a:solidFill>
              <a:latin typeface="+mj-lt"/>
              <a:cs typeface="Consolas" pitchFamily="49" charset="0"/>
            </a:endParaRPr>
          </a:p>
          <a:p>
            <a:pPr defTabSz="932597">
              <a:buClr>
                <a:schemeClr val="bg1"/>
              </a:buClr>
              <a:defRPr/>
            </a:pPr>
            <a:endParaRPr lang="en-US" sz="2900" dirty="0">
              <a:latin typeface="+mj-lt"/>
              <a:cs typeface="Consolas" pitchFamily="49" charset="0"/>
            </a:endParaRPr>
          </a:p>
        </p:txBody>
      </p:sp>
      <p:sp>
        <p:nvSpPr>
          <p:cNvPr id="5" name="Title 16"/>
          <p:cNvSpPr txBox="1">
            <a:spLocks/>
          </p:cNvSpPr>
          <p:nvPr/>
        </p:nvSpPr>
        <p:spPr>
          <a:xfrm>
            <a:off x="559790" y="466301"/>
            <a:ext cx="11192828" cy="738664"/>
          </a:xfrm>
          <a:prstGeom prst="rect">
            <a:avLst/>
          </a:prstGeom>
        </p:spPr>
        <p:txBody>
          <a:bodyPr vert="horz" wrap="square" lIns="0" tIns="0" rIns="0" bIns="0" rtlCol="0" anchor="t">
            <a:noAutofit/>
          </a:bodyPr>
          <a:lstStyle>
            <a:lvl1pPr algn="l" defTabSz="914077" rtl="0" eaLnBrk="1" latinLnBrk="0" hangingPunct="1">
              <a:spcBef>
                <a:spcPct val="0"/>
              </a:spcBef>
              <a:buNone/>
              <a:defRPr lang="en-US" sz="4800" kern="1200" dirty="0">
                <a:gradFill>
                  <a:gsLst>
                    <a:gs pos="0">
                      <a:srgbClr val="505050"/>
                    </a:gs>
                    <a:gs pos="100000">
                      <a:srgbClr val="505050"/>
                    </a:gs>
                  </a:gsLst>
                  <a:lin ang="5400000" scaled="0"/>
                </a:gradFill>
                <a:latin typeface="+mj-lt"/>
                <a:ea typeface="+mj-ea"/>
                <a:cs typeface="+mj-cs"/>
              </a:defRPr>
            </a:lvl1pPr>
          </a:lstStyle>
          <a:p>
            <a:r>
              <a:rPr lang="en-US" dirty="0">
                <a:solidFill>
                  <a:srgbClr val="505050"/>
                </a:solidFill>
              </a:rPr>
              <a:t>Cache Data Requests</a:t>
            </a:r>
            <a:r>
              <a:rPr lang="en-US" dirty="0" smtClean="0">
                <a:solidFill>
                  <a:srgbClr val="505050"/>
                </a:solidFill>
              </a:rPr>
              <a:t/>
            </a:r>
            <a:br>
              <a:rPr lang="en-US" dirty="0" smtClean="0">
                <a:solidFill>
                  <a:srgbClr val="505050"/>
                </a:solidFill>
              </a:rPr>
            </a:br>
            <a:r>
              <a:rPr lang="en-US" sz="2900" i="1" dirty="0">
                <a:solidFill>
                  <a:schemeClr val="tx2"/>
                </a:solidFill>
              </a:rPr>
              <a:t>Minimize Bytes Downloaded</a:t>
            </a:r>
            <a:endParaRPr lang="en-US" sz="2900" b="1" i="1" dirty="0">
              <a:solidFill>
                <a:schemeClr val="tx2"/>
              </a:solidFill>
            </a:endParaRPr>
          </a:p>
        </p:txBody>
      </p:sp>
    </p:spTree>
    <p:extLst>
      <p:ext uri="{BB962C8B-B14F-4D97-AF65-F5344CB8AC3E}">
        <p14:creationId xmlns:p14="http://schemas.microsoft.com/office/powerpoint/2010/main" val="22106298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Theme">
      <a:dk1>
        <a:srgbClr val="000000"/>
      </a:dk1>
      <a:lt1>
        <a:srgbClr val="FFFFFF"/>
      </a:lt1>
      <a:dk2>
        <a:srgbClr val="00BCF2"/>
      </a:dk2>
      <a:lt2>
        <a:srgbClr val="FFFFFF"/>
      </a:lt2>
      <a:accent1>
        <a:srgbClr val="00BCF2"/>
      </a:accent1>
      <a:accent2>
        <a:srgbClr val="7FBA00"/>
      </a:accent2>
      <a:accent3>
        <a:srgbClr val="FFAF00"/>
      </a:accent3>
      <a:accent4>
        <a:srgbClr val="E81123"/>
      </a:accent4>
      <a:accent5>
        <a:srgbClr val="F472D0"/>
      </a:accent5>
      <a:accent6>
        <a:srgbClr val="BAD80A"/>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47625">
          <a:solidFill>
            <a:srgbClr val="505050"/>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EEForum 2011 jweber">
  <a:themeElements>
    <a:clrScheme name="Build Theme">
      <a:dk1>
        <a:srgbClr val="000000"/>
      </a:dk1>
      <a:lt1>
        <a:srgbClr val="FFFFFF"/>
      </a:lt1>
      <a:dk2>
        <a:srgbClr val="00BCF2"/>
      </a:dk2>
      <a:lt2>
        <a:srgbClr val="FFFFFF"/>
      </a:lt2>
      <a:accent1>
        <a:srgbClr val="00BCF2"/>
      </a:accent1>
      <a:accent2>
        <a:srgbClr val="7FBA00"/>
      </a:accent2>
      <a:accent3>
        <a:srgbClr val="FF8C00"/>
      </a:accent3>
      <a:accent4>
        <a:srgbClr val="E81123"/>
      </a:accent4>
      <a:accent5>
        <a:srgbClr val="9B4F96"/>
      </a:accent5>
      <a:accent6>
        <a:srgbClr val="F472D0"/>
      </a:accent6>
      <a:hlink>
        <a:srgbClr val="000000"/>
      </a:hlink>
      <a:folHlink>
        <a:srgbClr val="0C0C0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lnDef>
      <a:spPr>
        <a:ln w="508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Jatinder Mann</External_x0020_Speaker>
    <Session_x0020_Code xmlns="2295e2e7-0eeb-498e-8716-217bb2ee6ee3">3-132</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8b529f77-48ab-4581-b468-93f09345b8aa"/>
    <ds:schemaRef ds:uri="http://schemas.microsoft.com/office/2006/documentManagement/types"/>
    <ds:schemaRef ds:uri="http://purl.org/dc/dcmitype/"/>
    <ds:schemaRef ds:uri="http://schemas.microsoft.com/office/2006/metadata/properties"/>
    <ds:schemaRef ds:uri="2295e2e7-0eeb-498e-8716-217bb2ee6ee3"/>
    <ds:schemaRef ds:uri="http://purl.org/dc/terms/"/>
    <ds:schemaRef ds:uri="230e9df3-be65-4c73-a93b-d1236ebd677e"/>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5744</TotalTime>
  <Words>31183</Words>
  <Application>Microsoft Office PowerPoint</Application>
  <PresentationFormat>Custom</PresentationFormat>
  <Paragraphs>3139</Paragraphs>
  <Slides>212</Slides>
  <Notes>211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212</vt:i4>
      </vt:variant>
    </vt:vector>
  </HeadingPairs>
  <TitlesOfParts>
    <vt:vector size="226" baseType="lpstr">
      <vt:lpstr>ＭＳ Ｐゴシック</vt:lpstr>
      <vt:lpstr>Arial</vt:lpstr>
      <vt:lpstr>Avenir LT Pro 45 Book</vt:lpstr>
      <vt:lpstr>Calibri</vt:lpstr>
      <vt:lpstr>Consolas</vt:lpstr>
      <vt:lpstr>Segoe UI</vt:lpstr>
      <vt:lpstr>Segoe UI Light</vt:lpstr>
      <vt:lpstr>Wingdings</vt:lpstr>
      <vt:lpstr>Build_Template_16x9 (2)</vt:lpstr>
      <vt:lpstr>4_5-30405_Build_Template_16x9_White_Background</vt:lpstr>
      <vt:lpstr>3_5-30405_Build_Template_16x9_Red_Color_Background</vt:lpstr>
      <vt:lpstr>2_5-30405_Build_Template_16x9_LightBlue_Color_Background</vt:lpstr>
      <vt:lpstr>EEForum 2011 jweber</vt:lpstr>
      <vt:lpstr>1_5-30405_Build_Template_16x9_DarkBlue_Color_Background</vt:lpstr>
      <vt:lpstr>50 Performance Tricks to Make your HTML5 apps and sites Faster </vt:lpstr>
      <vt:lpstr>Windows 8 </vt:lpstr>
      <vt:lpstr>Windows 8 </vt:lpstr>
      <vt:lpstr>Windows 8 </vt:lpstr>
      <vt:lpstr>Windows 8 </vt:lpstr>
      <vt:lpstr>PowerPoint Presentation</vt:lpstr>
      <vt:lpstr>PowerPoint Presentation</vt:lpstr>
      <vt:lpstr>PowerPoint Presentation</vt:lpstr>
      <vt:lpstr>How much do you know about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is the fastest website?</vt:lpstr>
      <vt:lpstr>PowerPoint Presentation</vt:lpstr>
      <vt:lpstr>PowerPoint Presentation</vt:lpstr>
      <vt:lpstr>Which is the slowest website?</vt:lpstr>
      <vt:lpstr>PowerPoint Presentation</vt:lpstr>
      <vt:lpstr>PowerPoint Presentation</vt:lpstr>
      <vt:lpstr>What is web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does the CPU time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50 Performance Tricks</vt:lpstr>
      <vt:lpstr>Six Principles to Remember</vt:lpstr>
      <vt:lpstr>Principle #1: Quickly Respond to Network Requests</vt:lpstr>
      <vt:lpstr>Avoid 3xx Redirection Quickly Respond to Network Requests</vt:lpstr>
      <vt:lpstr>Avoid 3xx Redirection Quickly Respond to Network Requests</vt:lpstr>
      <vt:lpstr>Avoid 3xx Redirection Quickly Respond to Network Requests</vt:lpstr>
      <vt:lpstr>Avoid 3xx Redirection Quickly Respond to Network Requests</vt:lpstr>
      <vt:lpstr>Avoid Meta Refresh Tag Quickly Respond to Network Requests</vt:lpstr>
      <vt:lpstr>Avoid Meta Refresh Tag Quickly Respond to Network Requests</vt:lpstr>
      <vt:lpstr>Minimize Server Time for Requests Quickly Respond to Network Requests</vt:lpstr>
      <vt:lpstr>Minimize Server Time for Requests Quickly Respond to Network Requests</vt:lpstr>
      <vt:lpstr>Minimize Server Time for Requests Quickly Respond to Network Requests</vt:lpstr>
      <vt:lpstr>Minimize Server Time for Requests Quickly Respond to Network Requests</vt:lpstr>
      <vt:lpstr>Use Content Distribution Networks (CDN’s) Quickly Respond to Network Requests</vt:lpstr>
      <vt:lpstr>Use Content Distribution Networks (CDN’s) Quickly Respond to Network Requests</vt:lpstr>
      <vt:lpstr>Use Content Distribution Networks (CDN’s) Quickly Respond to Network Requests</vt:lpstr>
      <vt:lpstr>Use Content Distribution Networks (CDN’s) Quickly Respond to Network Requests</vt:lpstr>
      <vt:lpstr>Use Content Distribution Networks (CDN’s) Quickly Respond to Network Requests</vt:lpstr>
      <vt:lpstr>Maximize Concurrent Connections Quickly Respond to Network Requests</vt:lpstr>
      <vt:lpstr>Maximize Concurrent Connections Quickly Respond to Network Requests</vt:lpstr>
      <vt:lpstr>Maximize Concurrent Connections Quickly Respond to Network Requests</vt:lpstr>
      <vt:lpstr>PowerPoint Presentation</vt:lpstr>
      <vt:lpstr>PowerPoint Presentation</vt:lpstr>
      <vt:lpstr>Know Your Servers Quickly Respond to Network Requests</vt:lpstr>
      <vt:lpstr>PowerPoint Presentation</vt:lpstr>
      <vt:lpstr>Principle #2: Minimize Bytes Downloaded</vt:lpstr>
      <vt:lpstr>Download Fewer Resources and Bytes Minimize Bytes Downloaded</vt:lpstr>
      <vt:lpstr>Download Fewer Resources and Bytes Minimize Bytes Downloaded</vt:lpstr>
      <vt:lpstr>PowerPoint Presentation</vt:lpstr>
      <vt:lpstr>PowerPoint Presentation</vt:lpstr>
      <vt:lpstr>PowerPoint Presentation</vt:lpstr>
      <vt:lpstr>Persist App Resources Locally in Package Minimize Bytes Downloaded</vt:lpstr>
      <vt:lpstr>Persist App Resources Locally in Package Minimize Bytes Downloaded</vt:lpstr>
      <vt:lpstr>Cache Dynamic Resources in App Cache Minimize Bytes Downloaded</vt:lpstr>
      <vt:lpstr>Cache Dynamic Resources in App Cache Minimize Bytes Downloaded</vt:lpstr>
      <vt:lpstr>Cache Dynamic Resources in App Cache Minimize Bytes Downloaded</vt:lpstr>
      <vt:lpstr>Cache Dynamic Resources in App Cache Minimize Bytes Downloaded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#3: Efficiently Structure Markup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Remove Duplicate Code Efficiently Structure Markup</vt:lpstr>
      <vt:lpstr>PowerPoint Presentation</vt:lpstr>
      <vt:lpstr>PowerPoint Presentation</vt:lpstr>
      <vt:lpstr>Principle #4: Optimize Media Usage</vt:lpstr>
      <vt:lpstr>Minimize Number of Images Optimize Media Usage</vt:lpstr>
      <vt:lpstr>Minimize Number of Images Optimize Media Usage</vt:lpstr>
      <vt:lpstr>Avoid Death by 1,000 Images Optimize Media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#5: Write Fast JavaScript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#6: Know What Your Application is Doing</vt:lpstr>
      <vt:lpstr>PowerPoint Presentation</vt:lpstr>
      <vt:lpstr>PowerPoint Presentation</vt:lpstr>
      <vt:lpstr>PowerPoint Presentation</vt:lpstr>
      <vt:lpstr>PowerPoint Presentation</vt:lpstr>
      <vt:lpstr>PowerPoint Presentation</vt:lpstr>
      <vt:lpstr>Six Principles to Remember</vt:lpstr>
      <vt:lpstr>PowerPoint Presentation</vt:lpstr>
      <vt:lpstr>PowerPoint Presentation</vt:lpstr>
      <vt:lpstr>PowerPoint Presentation</vt:lpstr>
      <vt:lpstr>?</vt:lpstr>
      <vt:lpstr>«««««</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 Performance Tricks to Make your HTML5 apps and sites Faster</dc:title>
  <dc:subject>Build 2012</dc:subject>
  <dc:creator>Angie Nelson (Clearwater Group)</dc:creator>
  <cp:keywords>Build 2012</cp:keywords>
  <dc:description>Template: Mitchell Derrey, Silver Fox Productions
Formatting: 
Date: October 29th - November 2nd, 2012
Location: MSCC, Redmond, WA
Audience Type: Internal</dc:description>
  <cp:lastModifiedBy>Shows</cp:lastModifiedBy>
  <cp:revision>321</cp:revision>
  <cp:lastPrinted>2012-10-22T22:02:00Z</cp:lastPrinted>
  <dcterms:created xsi:type="dcterms:W3CDTF">2012-10-01T22:04:30Z</dcterms:created>
  <dcterms:modified xsi:type="dcterms:W3CDTF">2012-10-31T00:24:46Z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