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290" r:id="rId5"/>
    <p:sldMasterId id="2147484268" r:id="rId6"/>
    <p:sldMasterId id="2147484246" r:id="rId7"/>
    <p:sldMasterId id="2147484330" r:id="rId8"/>
  </p:sldMasterIdLst>
  <p:notesMasterIdLst>
    <p:notesMasterId r:id="rId13"/>
  </p:notesMasterIdLst>
  <p:handoutMasterIdLst>
    <p:handoutMasterId r:id="rId14"/>
  </p:handoutMasterIdLst>
  <p:sldIdLst>
    <p:sldId id="257" r:id="rId9"/>
    <p:sldId id="258" r:id="rId10"/>
    <p:sldId id="260" r:id="rId11"/>
    <p:sldId id="259" r:id="rId12"/>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05050"/>
    <a:srgbClr val="000000"/>
    <a:srgbClr val="969696"/>
    <a:srgbClr val="002050"/>
    <a:srgbClr val="442359"/>
    <a:srgbClr val="333333"/>
    <a:srgbClr val="00FFFF"/>
    <a:srgbClr val="CC00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110" autoAdjust="0"/>
  </p:normalViewPr>
  <p:slideViewPr>
    <p:cSldViewPr>
      <p:cViewPr varScale="1">
        <p:scale>
          <a:sx n="114" d="100"/>
          <a:sy n="114" d="100"/>
        </p:scale>
        <p:origin x="132" y="306"/>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10/31/2012</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10/31/2012</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10/31/2012</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1</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smtClean="0">
              <a:solidFill>
                <a:srgbClr val="000000"/>
              </a:solidFill>
              <a:latin typeface="Segoe UI" pitchFamily="34" charset="0"/>
            </a:endParaRPr>
          </a:p>
        </p:txBody>
      </p:sp>
    </p:spTree>
    <p:extLst>
      <p:ext uri="{BB962C8B-B14F-4D97-AF65-F5344CB8AC3E}">
        <p14:creationId xmlns:p14="http://schemas.microsoft.com/office/powerpoint/2010/main" val="67759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8945952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820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rgbClr val="505050"/>
                    </a:gs>
                    <a:gs pos="100000">
                      <a:srgbClr val="505050"/>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3066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881388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512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212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rgbClr val="505050"/>
                    </a:gs>
                    <a:gs pos="100000">
                      <a:srgbClr val="505050"/>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5051804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rgbClr val="505050"/>
                    </a:gs>
                    <a:gs pos="100000">
                      <a:srgbClr val="505050"/>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41696338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99497355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rgbClr val="505050"/>
                    </a:gs>
                    <a:gs pos="100000">
                      <a:srgbClr val="505050"/>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1921918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1706733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9820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7459276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63785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151857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2125663"/>
            <a:ext cx="11887200" cy="4572000"/>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8327338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8502685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2631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994800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6613484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184077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241693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405055126"/>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422454041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8910325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4571114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7261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9548805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817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73123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FFFFFF"/>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505050"/>
                    </a:gs>
                    <a:gs pos="100000">
                      <a:srgbClr val="505050"/>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505050"/>
                    </a:gs>
                    <a:gs pos="100000">
                      <a:srgbClr val="505050"/>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6270"/>
            <a:ext cx="3288506" cy="701984"/>
          </a:xfrm>
          <a:prstGeom prst="rect">
            <a:avLst/>
          </a:prstGeom>
        </p:spPr>
      </p:pic>
    </p:spTree>
    <p:extLst>
      <p:ext uri="{BB962C8B-B14F-4D97-AF65-F5344CB8AC3E}">
        <p14:creationId xmlns:p14="http://schemas.microsoft.com/office/powerpoint/2010/main" val="33632998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dirty="0" smtClean="0"/>
              <a:t>Click to edit Master text styles</a:t>
            </a:r>
            <a:endParaRPr lang="en-US" dirty="0"/>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9380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17584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7054055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0223946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8948500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dirty="0" smtClean="0"/>
              <a:t>Click to edit Master text styles</a:t>
            </a:r>
          </a:p>
        </p:txBody>
      </p:sp>
    </p:spTree>
    <p:extLst>
      <p:ext uri="{BB962C8B-B14F-4D97-AF65-F5344CB8AC3E}">
        <p14:creationId xmlns:p14="http://schemas.microsoft.com/office/powerpoint/2010/main" val="42010323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99146198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379780516"/>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dirty="0" smtClean="0"/>
              <a:t>Drag picture to placeholder or click icon to add</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8737633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12706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104151120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3401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dirty="0" smtClean="0"/>
              <a:t>Drag picture to placeholder or click icon to add</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dirty="0" smtClean="0"/>
              <a:t>Drag picture to placeholder or click icon to add</a:t>
            </a:r>
          </a:p>
          <a:p>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484532262"/>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3695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122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chemeClr val="accent1"/>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124558782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2125663"/>
            <a:ext cx="11887199"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91848005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211263"/>
            <a:ext cx="11887200" cy="5484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64596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932238" y="2125663"/>
            <a:ext cx="8229601" cy="4572000"/>
          </a:xfrm>
        </p:spPr>
        <p:txBody>
          <a:bodyPr lIns="182880" tIns="146304" rIns="182880" bIns="146304">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2125663"/>
            <a:ext cx="2743200" cy="4572000"/>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193826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400121154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2125663"/>
            <a:ext cx="2743200" cy="4570412"/>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69795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1263"/>
            <a:ext cx="2743200" cy="5484812"/>
          </a:xfrm>
        </p:spPr>
        <p:txBody>
          <a:bodyPr lIns="182880" tIns="146304" rIns="182880" bIns="146304"/>
          <a:lstStyle>
            <a:lvl1pPr>
              <a:defRPr lang="en-US" sz="2400" kern="1200" dirty="0" smtClean="0">
                <a:gradFill>
                  <a:gsLst>
                    <a:gs pos="0">
                      <a:schemeClr val="tx1"/>
                    </a:gs>
                    <a:gs pos="100000">
                      <a:schemeClr val="tx1"/>
                    </a:gs>
                  </a:gsLst>
                  <a:lin ang="5400000" scaled="0"/>
                </a:gradFill>
                <a:latin typeface="+mn-lt"/>
                <a:ea typeface="+mj-ea"/>
                <a:cs typeface="+mj-cs"/>
              </a:defRPr>
            </a:lvl1pPr>
          </a:lstStyle>
          <a:p>
            <a:pPr marL="0" lvl="0" indent="0" algn="l" defTabSz="914166" rtl="0" eaLnBrk="1" latinLnBrk="0" hangingPunct="1">
              <a:spcBef>
                <a:spcPct val="0"/>
              </a:spcBef>
              <a:buFont typeface="Arial" pitchFamily="34" charset="0"/>
              <a:buNone/>
            </a:pPr>
            <a:r>
              <a:rPr lang="en-US" smtClean="0"/>
              <a:t>Click to edit Master text styles</a:t>
            </a:r>
          </a:p>
        </p:txBody>
      </p:sp>
    </p:spTree>
    <p:extLst>
      <p:ext uri="{BB962C8B-B14F-4D97-AF65-F5344CB8AC3E}">
        <p14:creationId xmlns:p14="http://schemas.microsoft.com/office/powerpoint/2010/main" val="21869854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218558"/>
            <a:ext cx="4572000" cy="4557415"/>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334155258"/>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2844538496"/>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19247745"/>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82742787"/>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77370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81138680"/>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4570413"/>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506604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82041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53633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9" y="1211263"/>
            <a:ext cx="4586632" cy="4572000"/>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248654" tIns="0" rIns="248654" bIns="0" numCol="1" anchor="ctr" anchorCtr="0" compatLnSpc="1">
            <a:prstTxWarp prst="textNoShape">
              <a:avLst/>
            </a:prstTxWarp>
            <a:noAutofit/>
          </a:bodyPr>
          <a:lstStyle>
            <a:lvl1pPr>
              <a:lnSpc>
                <a:spcPct val="95000"/>
              </a:lnSpc>
              <a:defRPr lang="en-US" sz="4400" kern="1200" dirty="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
        <p:nvSpPr>
          <p:cNvPr id="6" name="Text Placeholder 8"/>
          <p:cNvSpPr>
            <a:spLocks noGrp="1"/>
          </p:cNvSpPr>
          <p:nvPr>
            <p:ph type="body" sz="quarter" idx="16" hasCustomPrompt="1"/>
          </p:nvPr>
        </p:nvSpPr>
        <p:spPr>
          <a:xfrm>
            <a:off x="274641" y="296864"/>
            <a:ext cx="11887199" cy="914400"/>
          </a:xfrm>
        </p:spPr>
        <p:txBody>
          <a:bodyPr vert="horz" lIns="182880" tIns="45720" rIns="182880" bIns="4572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5761040" y="3040063"/>
            <a:ext cx="6400801" cy="914400"/>
          </a:xfrm>
        </p:spPr>
        <p:txBody>
          <a:bodyPr vert="horz" wrap="square" lIns="182880" tIns="146304" rIns="182880" bIns="146304"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211266"/>
            <a:ext cx="4572000" cy="4557415"/>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theme" Target="../theme/theme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theme" Target="../theme/theme3.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6" Type="http://schemas.openxmlformats.org/officeDocument/2006/relationships/theme" Target="../theme/theme5.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5" r:id="rId6"/>
    <p:sldLayoutId id="2147484186" r:id="rId7"/>
    <p:sldLayoutId id="2147484187" r:id="rId8"/>
    <p:sldLayoutId id="2147484191" r:id="rId9"/>
    <p:sldLayoutId id="2147484188" r:id="rId10"/>
    <p:sldLayoutId id="2147484196" r:id="rId11"/>
    <p:sldLayoutId id="2147484189" r:id="rId12"/>
    <p:sldLayoutId id="2147484217" r:id="rId13"/>
    <p:sldLayoutId id="2147484218" r:id="rId14"/>
    <p:sldLayoutId id="2147484198"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061612350"/>
      </p:ext>
    </p:extLst>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 id="2147484302" r:id="rId12"/>
    <p:sldLayoutId id="2147484309" r:id="rId13"/>
    <p:sldLayoutId id="2147484310" r:id="rId14"/>
    <p:sldLayoutId id="2147484321" r:id="rId15"/>
    <p:sldLayoutId id="2147484311" r:id="rId16"/>
  </p:sldLayoutIdLst>
  <p:txStyles>
    <p:titleStyle>
      <a:lvl1pPr algn="l" defTabSz="914166" rtl="0" eaLnBrk="1" latinLnBrk="0" hangingPunct="1">
        <a:spcBef>
          <a:spcPct val="0"/>
        </a:spcBef>
        <a:buNone/>
        <a:defRPr sz="4800" kern="1200">
          <a:gradFill>
            <a:gsLst>
              <a:gs pos="0">
                <a:srgbClr val="505050"/>
              </a:gs>
              <a:gs pos="100000">
                <a:srgbClr val="505050"/>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rgbClr val="505050"/>
              </a:gs>
              <a:gs pos="100000">
                <a:srgbClr val="505050"/>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rgbClr val="505050"/>
              </a:gs>
              <a:gs pos="100000">
                <a:srgbClr val="505050"/>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rgbClr val="505050"/>
              </a:gs>
              <a:gs pos="100000">
                <a:srgbClr val="505050"/>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rgbClr val="505050"/>
              </a:gs>
              <a:gs pos="100000">
                <a:srgbClr val="505050"/>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rgbClr val="505050"/>
              </a:gs>
              <a:gs pos="100000">
                <a:srgbClr val="505050"/>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764641861"/>
      </p:ext>
    </p:extLst>
  </p:cSld>
  <p:clrMap bg1="dk1" tx1="lt1" bg2="dk2" tx2="lt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328" r:id="rId5"/>
    <p:sldLayoutId id="2147484320" r:id="rId6"/>
    <p:sldLayoutId id="2147484273" r:id="rId7"/>
    <p:sldLayoutId id="2147484274" r:id="rId8"/>
    <p:sldLayoutId id="2147484275" r:id="rId9"/>
    <p:sldLayoutId id="2147484276" r:id="rId10"/>
    <p:sldLayoutId id="2147484277" r:id="rId11"/>
    <p:sldLayoutId id="2147484278" r:id="rId12"/>
    <p:sldLayoutId id="2147484279" r:id="rId13"/>
    <p:sldLayoutId id="2147484280" r:id="rId14"/>
    <p:sldLayoutId id="2147484287" r:id="rId15"/>
    <p:sldLayoutId id="2147484288" r:id="rId16"/>
    <p:sldLayoutId id="2147484289" r:id="rId17"/>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96111433"/>
      </p:ext>
    </p:extLst>
  </p:cSld>
  <p:clrMap bg1="dk1" tx1="lt1" bg2="dk2" tx2="lt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329" r:id="rId5"/>
    <p:sldLayoutId id="2147484251" r:id="rId6"/>
    <p:sldLayoutId id="2147484252" r:id="rId7"/>
    <p:sldLayoutId id="2147484253" r:id="rId8"/>
    <p:sldLayoutId id="2147484254" r:id="rId9"/>
    <p:sldLayoutId id="2147484255" r:id="rId10"/>
    <p:sldLayoutId id="2147484256" r:id="rId11"/>
    <p:sldLayoutId id="2147484257" r:id="rId12"/>
    <p:sldLayoutId id="2147484258" r:id="rId13"/>
    <p:sldLayoutId id="2147484265" r:id="rId14"/>
    <p:sldLayoutId id="2147484266" r:id="rId15"/>
    <p:sldLayoutId id="2147484267" r:id="rId16"/>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211263"/>
            <a:ext cx="11887200" cy="5486402"/>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45720" rIns="18288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617193055"/>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 id="2147484344" r:id="rId14"/>
    <p:sldLayoutId id="2147484345" r:id="rId15"/>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3" Type="http://schemas.openxmlformats.org/officeDocument/2006/relationships/hyperlink" Target="http://design.windows.com/" TargetMode="External"/><Relationship Id="rId2" Type="http://schemas.openxmlformats.org/officeDocument/2006/relationships/hyperlink" Target="http://msdn.microsoft.com/en-US/windows/apps/br229512" TargetMode="External"/><Relationship Id="rId1" Type="http://schemas.openxmlformats.org/officeDocument/2006/relationships/slideLayout" Target="../slideLayouts/slideLayout71.xml"/><Relationship Id="rId6" Type="http://schemas.openxmlformats.org/officeDocument/2006/relationships/hyperlink" Target="http://aka.ms/BuildSessions" TargetMode="External"/><Relationship Id="rId5" Type="http://schemas.openxmlformats.org/officeDocument/2006/relationships/hyperlink" Target="http://channel9.msdn.com/Windows" TargetMode="External"/><Relationship Id="rId4" Type="http://schemas.openxmlformats.org/officeDocument/2006/relationships/hyperlink" Target="http://code.msdn.microsoft.com/windowsapps/Windows-8-Modern-Style-App-Sampl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Chalk Talk: Reading and publishing </a:t>
            </a:r>
          </a:p>
        </p:txBody>
      </p:sp>
      <p:sp>
        <p:nvSpPr>
          <p:cNvPr id="3" name="Subtitle 2"/>
          <p:cNvSpPr>
            <a:spLocks noGrp="1"/>
          </p:cNvSpPr>
          <p:nvPr>
            <p:ph type="subTitle" idx="1"/>
          </p:nvPr>
        </p:nvSpPr>
        <p:spPr/>
        <p:txBody>
          <a:bodyPr/>
          <a:lstStyle/>
          <a:p>
            <a:r>
              <a:rPr lang="en-US" dirty="0" smtClean="0"/>
              <a:t>Kathy </a:t>
            </a:r>
            <a:r>
              <a:rPr lang="en-US" dirty="0" err="1"/>
              <a:t>K</a:t>
            </a:r>
            <a:r>
              <a:rPr lang="en-US" dirty="0" err="1" smtClean="0"/>
              <a:t>am</a:t>
            </a:r>
            <a:endParaRPr lang="en-US" dirty="0" smtClean="0"/>
          </a:p>
          <a:p>
            <a:r>
              <a:rPr lang="en-US" dirty="0" smtClean="0"/>
              <a:t>Kyle Marsh</a:t>
            </a:r>
          </a:p>
          <a:p>
            <a:r>
              <a:rPr lang="en-US" dirty="0" smtClean="0"/>
              <a:t>3-134</a:t>
            </a:r>
            <a:endParaRPr lang="en-US" dirty="0"/>
          </a:p>
        </p:txBody>
      </p:sp>
    </p:spTree>
    <p:extLst>
      <p:ext uri="{BB962C8B-B14F-4D97-AF65-F5344CB8AC3E}">
        <p14:creationId xmlns:p14="http://schemas.microsoft.com/office/powerpoint/2010/main" val="299161709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You tell us!</a:t>
            </a:r>
            <a:endParaRPr lang="en-US" dirty="0"/>
          </a:p>
        </p:txBody>
      </p:sp>
      <p:pic>
        <p:nvPicPr>
          <p:cNvPr id="8" name="Picture Placeholder 7"/>
          <p:cNvPicPr>
            <a:picLocks noGrp="1" noChangeAspect="1"/>
          </p:cNvPicPr>
          <p:nvPr>
            <p:ph type="pic" sz="quarter" idx="16"/>
          </p:nvPr>
        </p:nvPicPr>
        <p:blipFill rotWithShape="1">
          <a:blip r:embed="rId2" cstate="screen">
            <a:extLst>
              <a:ext uri="{28A0092B-C50C-407E-A947-70E740481C1C}">
                <a14:useLocalDpi xmlns:a14="http://schemas.microsoft.com/office/drawing/2010/main"/>
              </a:ext>
            </a:extLst>
          </a:blip>
          <a:srcRect l="47" r="47"/>
          <a:stretch/>
        </p:blipFill>
        <p:spPr/>
      </p:pic>
      <p:sp>
        <p:nvSpPr>
          <p:cNvPr id="5" name="Title 4"/>
          <p:cNvSpPr>
            <a:spLocks noGrp="1"/>
          </p:cNvSpPr>
          <p:nvPr>
            <p:ph type="title"/>
          </p:nvPr>
        </p:nvSpPr>
        <p:spPr/>
        <p:txBody>
          <a:bodyPr/>
          <a:lstStyle/>
          <a:p>
            <a:r>
              <a:rPr lang="en-US" dirty="0" smtClean="0"/>
              <a:t>Agenda slide</a:t>
            </a:r>
            <a:br>
              <a:rPr lang="en-US" dirty="0" smtClean="0"/>
            </a:br>
            <a:endParaRPr lang="en-US" dirty="0"/>
          </a:p>
        </p:txBody>
      </p:sp>
    </p:spTree>
    <p:extLst>
      <p:ext uri="{BB962C8B-B14F-4D97-AF65-F5344CB8AC3E}">
        <p14:creationId xmlns:p14="http://schemas.microsoft.com/office/powerpoint/2010/main" val="716312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5"/>
          </p:nvPr>
        </p:nvSpPr>
        <p:spPr>
          <a:xfrm>
            <a:off x="5029530" y="2674311"/>
            <a:ext cx="7132313" cy="817488"/>
          </a:xfrm>
        </p:spPr>
        <p:txBody>
          <a:bodyPr/>
          <a:lstStyle/>
          <a:p>
            <a:pPr marL="571500" indent="-571500">
              <a:buFont typeface="Arial" pitchFamily="34" charset="0"/>
              <a:buChar char="•"/>
            </a:pPr>
            <a:r>
              <a:rPr lang="en-US" sz="2800" dirty="0" smtClean="0"/>
              <a:t>Develop: </a:t>
            </a:r>
            <a:r>
              <a:rPr lang="en-US" sz="2800" u="sng" dirty="0" smtClean="0">
                <a:hlinkClick r:id="rId2"/>
              </a:rPr>
              <a:t>http</a:t>
            </a:r>
            <a:r>
              <a:rPr lang="en-US" sz="2800" u="sng" dirty="0">
                <a:hlinkClick r:id="rId2"/>
              </a:rPr>
              <a:t>://msdn.microsoft.com/en-US/windows/apps/br229512</a:t>
            </a:r>
            <a:r>
              <a:rPr lang="en-US" sz="2800" dirty="0"/>
              <a:t> </a:t>
            </a:r>
            <a:endParaRPr lang="en-US" sz="2800" dirty="0" smtClean="0"/>
          </a:p>
          <a:p>
            <a:pPr marL="571500" indent="-571500">
              <a:buFont typeface="Arial" pitchFamily="34" charset="0"/>
              <a:buChar char="•"/>
            </a:pPr>
            <a:r>
              <a:rPr lang="en-US" sz="2800" dirty="0" smtClean="0"/>
              <a:t>Design: </a:t>
            </a:r>
            <a:r>
              <a:rPr lang="en-US" sz="2800" u="sng" dirty="0">
                <a:hlinkClick r:id="rId3"/>
              </a:rPr>
              <a:t>http://design.windows.com/</a:t>
            </a:r>
            <a:r>
              <a:rPr lang="en-US" sz="2800" dirty="0"/>
              <a:t> </a:t>
            </a:r>
            <a:endParaRPr lang="en-US" sz="2800" dirty="0" smtClean="0"/>
          </a:p>
          <a:p>
            <a:pPr marL="571500" indent="-571500">
              <a:buFont typeface="Arial" pitchFamily="34" charset="0"/>
              <a:buChar char="•"/>
            </a:pPr>
            <a:r>
              <a:rPr lang="en-US" sz="2800" dirty="0" smtClean="0"/>
              <a:t>Samples: </a:t>
            </a:r>
            <a:r>
              <a:rPr lang="en-US" sz="2800" u="sng" dirty="0" smtClean="0">
                <a:hlinkClick r:id="rId4"/>
              </a:rPr>
              <a:t>http</a:t>
            </a:r>
            <a:r>
              <a:rPr lang="en-US" sz="2800" u="sng" dirty="0">
                <a:hlinkClick r:id="rId4"/>
              </a:rPr>
              <a:t>://code.msdn.microsoft.com/windowsapps/Windows-8-Modern-Style-App-Samples</a:t>
            </a:r>
            <a:endParaRPr lang="en-US" sz="2800" dirty="0" smtClean="0"/>
          </a:p>
          <a:p>
            <a:pPr marL="571500" indent="-571500">
              <a:buFont typeface="Arial" pitchFamily="34" charset="0"/>
              <a:buChar char="•"/>
            </a:pPr>
            <a:r>
              <a:rPr lang="en-US" sz="2800" dirty="0"/>
              <a:t>Videos: </a:t>
            </a:r>
            <a:r>
              <a:rPr lang="en-US" sz="2800" u="sng" dirty="0">
                <a:hlinkClick r:id="rId5"/>
              </a:rPr>
              <a:t>http://channel9.msdn.com/Windows</a:t>
            </a:r>
            <a:endParaRPr lang="en-US" sz="2800" u="sng" dirty="0"/>
          </a:p>
          <a:p>
            <a:pPr marL="571500" indent="-571500">
              <a:buFont typeface="Arial" pitchFamily="34" charset="0"/>
              <a:buChar char="•"/>
            </a:pPr>
            <a:endParaRPr lang="en-US" dirty="0"/>
          </a:p>
        </p:txBody>
      </p:sp>
      <p:sp>
        <p:nvSpPr>
          <p:cNvPr id="4" name="Title 3"/>
          <p:cNvSpPr>
            <a:spLocks noGrp="1"/>
          </p:cNvSpPr>
          <p:nvPr>
            <p:ph type="ctrTitle"/>
          </p:nvPr>
        </p:nvSpPr>
        <p:spPr>
          <a:solidFill>
            <a:schemeClr val="accent1">
              <a:alpha val="80000"/>
            </a:schemeClr>
          </a:solidFill>
        </p:spPr>
        <p:txBody>
          <a:bodyPr/>
          <a:lstStyle/>
          <a:p>
            <a:r>
              <a:rPr lang="en-US" sz="6600" dirty="0" smtClean="0"/>
              <a:t>Resources</a:t>
            </a:r>
            <a:endParaRPr lang="en-US" sz="6600" dirty="0"/>
          </a:p>
        </p:txBody>
      </p:sp>
      <p:sp>
        <p:nvSpPr>
          <p:cNvPr id="2" name="TextBox 1"/>
          <p:cNvSpPr txBox="1"/>
          <p:nvPr/>
        </p:nvSpPr>
        <p:spPr>
          <a:xfrm>
            <a:off x="3566506" y="5765039"/>
            <a:ext cx="8591647" cy="830997"/>
          </a:xfrm>
          <a:prstGeom prst="rect">
            <a:avLst/>
          </a:prstGeom>
          <a:noFill/>
        </p:spPr>
        <p:txBody>
          <a:bodyPr wrap="none" rtlCol="0">
            <a:spAutoFit/>
          </a:bodyPr>
          <a:lstStyle/>
          <a:p>
            <a:r>
              <a:rPr lang="en-US" sz="2400" dirty="0" smtClean="0">
                <a:gradFill>
                  <a:gsLst>
                    <a:gs pos="0">
                      <a:schemeClr val="tx1"/>
                    </a:gs>
                    <a:gs pos="100000">
                      <a:schemeClr val="tx1"/>
                    </a:gs>
                  </a:gsLst>
                  <a:lin ang="5400000" scaled="0"/>
                </a:gradFill>
              </a:rPr>
              <a:t>Please submit session evals by using the Build Windows 8 app</a:t>
            </a:r>
          </a:p>
          <a:p>
            <a:r>
              <a:rPr lang="en-US" sz="2400" dirty="0" smtClean="0">
                <a:gradFill>
                  <a:gsLst>
                    <a:gs pos="0">
                      <a:schemeClr val="tx1"/>
                    </a:gs>
                    <a:gs pos="100000">
                      <a:schemeClr val="tx1"/>
                    </a:gs>
                  </a:gsLst>
                  <a:lin ang="5400000" scaled="0"/>
                </a:gradFill>
              </a:rPr>
              <a:t>or at </a:t>
            </a:r>
            <a:r>
              <a:rPr lang="en-US" sz="2400" u="sng" dirty="0">
                <a:hlinkClick r:id="rId6"/>
              </a:rPr>
              <a:t>http://aka.ms/BuildSessions</a:t>
            </a:r>
            <a:endParaRPr lang="en-US" sz="2400" dirty="0"/>
          </a:p>
        </p:txBody>
      </p:sp>
    </p:spTree>
    <p:extLst>
      <p:ext uri="{BB962C8B-B14F-4D97-AF65-F5344CB8AC3E}">
        <p14:creationId xmlns:p14="http://schemas.microsoft.com/office/powerpoint/2010/main" val="1241808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4749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5-30405_Build_Template_16x9_DarkBlue_Color_Background">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2.xml><?xml version="1.0" encoding="utf-8"?>
<a:theme xmlns:a="http://schemas.openxmlformats.org/drawingml/2006/main" name="4_5-30405_Build_Template_16x9_White_Background">
  <a:themeElements>
    <a:clrScheme name="Build">
      <a:dk1>
        <a:srgbClr val="000000"/>
      </a:dk1>
      <a:lt1>
        <a:srgbClr val="FFFFFF"/>
      </a:lt1>
      <a:dk2>
        <a:srgbClr val="00BCF2"/>
      </a:dk2>
      <a:lt2>
        <a:srgbClr val="FFFFFF"/>
      </a:lt2>
      <a:accent1>
        <a:srgbClr val="00BCF2"/>
      </a:accent1>
      <a:accent2>
        <a:srgbClr val="9B4F96"/>
      </a:accent2>
      <a:accent3>
        <a:srgbClr val="E81123"/>
      </a:accent3>
      <a:accent4>
        <a:srgbClr val="00188F"/>
      </a:accent4>
      <a:accent5>
        <a:srgbClr val="7FBA00"/>
      </a:accent5>
      <a:accent6>
        <a:srgbClr val="FF8C00"/>
      </a:accent6>
      <a:hlink>
        <a:srgbClr val="000000"/>
      </a:hlink>
      <a:folHlink>
        <a:srgbClr val="0C0C0C"/>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3.xml><?xml version="1.0" encoding="utf-8"?>
<a:theme xmlns:a="http://schemas.openxmlformats.org/drawingml/2006/main" name="3_5-30405_Build_Template_16x9_Red_Color_Background">
  <a:themeElements>
    <a:clrScheme name="Build-Red">
      <a:dk1>
        <a:srgbClr val="000000"/>
      </a:dk1>
      <a:lt1>
        <a:srgbClr val="FFFFFF"/>
      </a:lt1>
      <a:dk2>
        <a:srgbClr val="E34A28"/>
      </a:dk2>
      <a:lt2>
        <a:srgbClr val="FFFFFF"/>
      </a:lt2>
      <a:accent1>
        <a:srgbClr val="00BCF2"/>
      </a:accent1>
      <a:accent2>
        <a:srgbClr val="9B4F96"/>
      </a:accent2>
      <a:accent3>
        <a:srgbClr val="00D8CC"/>
      </a:accent3>
      <a:accent4>
        <a:srgbClr val="00188F"/>
      </a:accent4>
      <a:accent5>
        <a:srgbClr val="7FBA00"/>
      </a:accent5>
      <a:accent6>
        <a:srgbClr val="FF8C00"/>
      </a:accent6>
      <a:hlink>
        <a:srgbClr val="FFFFFF"/>
      </a:hlink>
      <a:folHlink>
        <a:srgbClr val="FFFFF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4.xml><?xml version="1.0" encoding="utf-8"?>
<a:theme xmlns:a="http://schemas.openxmlformats.org/drawingml/2006/main" name="2_5-30405_Build_Template_16x9_LightBlue_Color_Background">
  <a:themeElements>
    <a:clrScheme name="Build - Light Blue">
      <a:dk1>
        <a:srgbClr val="000000"/>
      </a:dk1>
      <a:lt1>
        <a:srgbClr val="FFFFFF"/>
      </a:lt1>
      <a:dk2>
        <a:srgbClr val="00BCF2"/>
      </a:dk2>
      <a:lt2>
        <a:srgbClr val="FFFFFF"/>
      </a:lt2>
      <a:accent1>
        <a:srgbClr val="00188F"/>
      </a:accent1>
      <a:accent2>
        <a:srgbClr val="9B4F96"/>
      </a:accent2>
      <a:accent3>
        <a:srgbClr val="E34A28"/>
      </a:accent3>
      <a:accent4>
        <a:srgbClr val="00D8CC"/>
      </a:accent4>
      <a:accent5>
        <a:srgbClr val="7FBA00"/>
      </a:accent5>
      <a:accent6>
        <a:srgbClr val="FF8C00"/>
      </a:accent6>
      <a:hlink>
        <a:srgbClr val="00188F"/>
      </a:hlink>
      <a:folHlink>
        <a:srgbClr val="00188F"/>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5.xml><?xml version="1.0" encoding="utf-8"?>
<a:theme xmlns:a="http://schemas.openxmlformats.org/drawingml/2006/main" name="Build_Template_16x9 (2)">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2012-11-02T07:00:00+00:00</Event_x0020_End_x0020_Date>
    <Event_x0020_Start_x0020_Date xmlns="2295e2e7-0eeb-498e-8716-217bb2ee6ee3">2012-10-29T07:00:00+00:00</Event_x0020_Start_x0020_Date>
    <MS_x0020_Speaker xmlns="2295e2e7-0eeb-498e-8716-217bb2ee6ee3">
      <UserInfo>
        <DisplayName/>
        <AccountId xsi:nil="true"/>
        <AccountType/>
      </UserInfo>
    </MS_x0020_Speaker>
    <External_x0020_Speaker xmlns="2295e2e7-0eeb-498e-8716-217bb2ee6ee3"> Kathy Kam, Kyle Marsh</External_x0020_Speaker>
    <Session_x0020_Code xmlns="2295e2e7-0eeb-498e-8716-217bb2ee6ee3">3-134</Session_x0020_Code>
    <ProductTaxHTField0 xmlns="2295e2e7-0eeb-498e-8716-217bb2ee6ee3">
      <Terms xmlns="http://schemas.microsoft.com/office/infopath/2007/PartnerControls"/>
    </ProductTaxHTField0>
    <Presentation_x0020_Date xmlns="2295e2e7-0eeb-498e-8716-217bb2ee6ee3">2012-10-31T00:00:00-07:00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Redmond</TermName>
          <TermId xmlns="http://schemas.microsoft.com/office/infopath/2007/PartnerControls">c18f3657-b811-49ee-9b08-ce77b3e7702b</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TermInfo xmlns="http://schemas.microsoft.com/office/infopath/2007/PartnerControls">
          <TermName xmlns="http://schemas.microsoft.com/office/infopath/2007/PartnerControls">Microsoft Conference Center</TermName>
          <TermId xmlns="http://schemas.microsoft.com/office/infopath/2007/PartnerControls">9ee5e79d-18a6-44c6-bfde-7021198eb4fc</TermId>
        </TermInfo>
      </Terms>
    </Event_x0020_VenueTaxHTField0>
    <TaxCatchAll xmlns="230e9df3-be65-4c73-a93b-d1236ebd677e">
      <Value>309</Value>
      <Value>308</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e0a86041a56020ff4ea211664d8cb510">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5e835464bd230cacb7fe8686bec35256"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3005e9c6-5dbe-483c-971d-51ba052e9268"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sspId="e385fb40-52d4-4fae-9c5b-3e8ff8a5878e" ma:termSetId="769410c5-f612-414c-bc8d-14eb300b4117" ma:anchorId="00000000-0000-0000-0000-000000000000"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readOnly="fals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purl.org/dc/elements/1.1/"/>
    <ds:schemaRef ds:uri="http://schemas.microsoft.com/office/infopath/2007/PartnerControls"/>
    <ds:schemaRef ds:uri="http://schemas.openxmlformats.org/package/2006/metadata/core-properties"/>
    <ds:schemaRef ds:uri="http://purl.org/dc/terms/"/>
    <ds:schemaRef ds:uri="http://schemas.microsoft.com/office/2006/metadata/properties"/>
    <ds:schemaRef ds:uri="http://purl.org/dc/dcmitype/"/>
    <ds:schemaRef ds:uri="http://schemas.microsoft.com/office/2006/documentManagement/types"/>
    <ds:schemaRef ds:uri="2295e2e7-0eeb-498e-8716-217bb2ee6ee3"/>
    <ds:schemaRef ds:uri="8b529f77-48ab-4581-b468-93f09345b8aa"/>
    <ds:schemaRef ds:uri="230e9df3-be65-4c73-a93b-d1236ebd677e"/>
    <ds:schemaRef ds:uri="http://www.w3.org/XML/1998/namespace"/>
  </ds:schemaRefs>
</ds:datastoreItem>
</file>

<file path=customXml/itemProps3.xml><?xml version="1.0" encoding="utf-8"?>
<ds:datastoreItem xmlns:ds="http://schemas.openxmlformats.org/officeDocument/2006/customXml" ds:itemID="{77F4C29F-EB88-4408-9B4D-7E65470C0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Build_Template_16x9</Template>
  <TotalTime>3</TotalTime>
  <Words>178</Words>
  <Application>Microsoft Office PowerPoint</Application>
  <PresentationFormat>Custom</PresentationFormat>
  <Paragraphs>17</Paragraphs>
  <Slides>4</Slides>
  <Notes>1</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4</vt:i4>
      </vt:variant>
    </vt:vector>
  </HeadingPairs>
  <TitlesOfParts>
    <vt:vector size="16" baseType="lpstr">
      <vt:lpstr>ＭＳ Ｐゴシック</vt:lpstr>
      <vt:lpstr>Arial</vt:lpstr>
      <vt:lpstr>Avenir LT Pro 45 Book</vt:lpstr>
      <vt:lpstr>Calibri</vt:lpstr>
      <vt:lpstr>Consolas</vt:lpstr>
      <vt:lpstr>Segoe UI</vt:lpstr>
      <vt:lpstr>Segoe UI Light</vt:lpstr>
      <vt:lpstr>1_5-30405_Build_Template_16x9_DarkBlue_Color_Background</vt:lpstr>
      <vt:lpstr>4_5-30405_Build_Template_16x9_White_Background</vt:lpstr>
      <vt:lpstr>3_5-30405_Build_Template_16x9_Red_Color_Background</vt:lpstr>
      <vt:lpstr>2_5-30405_Build_Template_16x9_LightBlue_Color_Background</vt:lpstr>
      <vt:lpstr>Build_Template_16x9 (2)</vt:lpstr>
      <vt:lpstr>Chalk Talk: Reading and publishing </vt:lpstr>
      <vt:lpstr>Agenda slide </vt:lpstr>
      <vt:lpstr>Resources</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 Talk: Reading and publishing </dc:title>
  <dc:subject>Build 2012</dc:subject>
  <dc:creator>Shows</dc:creator>
  <cp:keywords>Build 2012</cp:keywords>
  <dc:description>Template: Mitchell Derrey, Silver Fox Productions
Formatting: 
Date: October 29th - November 2nd, 2012
Location: MSCC, Redmond, WA
Audience Type: Internal</dc:description>
  <cp:lastModifiedBy>Shows</cp:lastModifiedBy>
  <cp:revision>4</cp:revision>
  <dcterms:created xsi:type="dcterms:W3CDTF">2012-10-30T16:45:32Z</dcterms:created>
  <dcterms:modified xsi:type="dcterms:W3CDTF">2012-10-31T23:32:23Z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308;#Redmond|c18f3657-b811-49ee-9b08-ce77b3e7702b</vt:lpwstr>
  </property>
  <property fmtid="{D5CDD505-2E9C-101B-9397-08002B2CF9AE}" pid="7" name="Campaign">
    <vt:lpwstr/>
  </property>
  <property fmtid="{D5CDD505-2E9C-101B-9397-08002B2CF9AE}" pid="8" name="Event Venue">
    <vt:lpwstr>309;#Microsoft Conference Center|9ee5e79d-18a6-44c6-bfde-7021198eb4fc</vt:lpwstr>
  </property>
  <property fmtid="{D5CDD505-2E9C-101B-9397-08002B2CF9AE}" pid="9" name="Track">
    <vt:lpwstr/>
  </property>
</Properties>
</file>