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81" r:id="rId4"/>
    <p:sldMasterId id="2147484330" r:id="rId5"/>
    <p:sldMasterId id="2147484345" r:id="rId6"/>
    <p:sldMasterId id="2147484364" r:id="rId7"/>
    <p:sldMasterId id="2147484379" r:id="rId8"/>
    <p:sldMasterId id="2147484396" r:id="rId9"/>
  </p:sldMasterIdLst>
  <p:notesMasterIdLst>
    <p:notesMasterId r:id="rId50"/>
  </p:notesMasterIdLst>
  <p:handoutMasterIdLst>
    <p:handoutMasterId r:id="rId51"/>
  </p:handoutMasterIdLst>
  <p:sldIdLst>
    <p:sldId id="1090" r:id="rId10"/>
    <p:sldId id="1091" r:id="rId11"/>
    <p:sldId id="1092" r:id="rId12"/>
    <p:sldId id="1093" r:id="rId13"/>
    <p:sldId id="1094" r:id="rId14"/>
    <p:sldId id="1095" r:id="rId15"/>
    <p:sldId id="1096" r:id="rId16"/>
    <p:sldId id="1097" r:id="rId17"/>
    <p:sldId id="1098" r:id="rId18"/>
    <p:sldId id="1099" r:id="rId19"/>
    <p:sldId id="1100" r:id="rId20"/>
    <p:sldId id="1101" r:id="rId21"/>
    <p:sldId id="1102" r:id="rId22"/>
    <p:sldId id="1103" r:id="rId23"/>
    <p:sldId id="1104" r:id="rId24"/>
    <p:sldId id="1105" r:id="rId25"/>
    <p:sldId id="1106" r:id="rId26"/>
    <p:sldId id="1107" r:id="rId27"/>
    <p:sldId id="1108" r:id="rId28"/>
    <p:sldId id="1109" r:id="rId29"/>
    <p:sldId id="1110" r:id="rId30"/>
    <p:sldId id="1111" r:id="rId31"/>
    <p:sldId id="1112" r:id="rId32"/>
    <p:sldId id="1113" r:id="rId33"/>
    <p:sldId id="1114" r:id="rId34"/>
    <p:sldId id="1115" r:id="rId35"/>
    <p:sldId id="1116" r:id="rId36"/>
    <p:sldId id="1117" r:id="rId37"/>
    <p:sldId id="1118" r:id="rId38"/>
    <p:sldId id="1119" r:id="rId39"/>
    <p:sldId id="1120" r:id="rId40"/>
    <p:sldId id="1121" r:id="rId41"/>
    <p:sldId id="1122" r:id="rId42"/>
    <p:sldId id="1123" r:id="rId43"/>
    <p:sldId id="1124" r:id="rId44"/>
    <p:sldId id="1125" r:id="rId45"/>
    <p:sldId id="1126" r:id="rId46"/>
    <p:sldId id="1127" r:id="rId47"/>
    <p:sldId id="1128" r:id="rId48"/>
    <p:sldId id="1129" r:id="rId49"/>
  </p:sldIdLst>
  <p:sldSz cx="12436475" cy="6994525"/>
  <p:notesSz cx="6858000" cy="9144000"/>
  <p:defaultTextStyle>
    <a:defPPr>
      <a:defRPr lang="en-US"/>
    </a:defPPr>
    <a:lvl1pPr marL="0" algn="l" defTabSz="932503" rtl="0" eaLnBrk="1" latinLnBrk="0" hangingPunct="1">
      <a:defRPr sz="1800" kern="1200">
        <a:solidFill>
          <a:schemeClr val="tx1"/>
        </a:solidFill>
        <a:latin typeface="+mn-lt"/>
        <a:ea typeface="+mn-ea"/>
        <a:cs typeface="+mn-cs"/>
      </a:defRPr>
    </a:lvl1pPr>
    <a:lvl2pPr marL="466252" algn="l" defTabSz="932503" rtl="0" eaLnBrk="1" latinLnBrk="0" hangingPunct="1">
      <a:defRPr sz="1800" kern="1200">
        <a:solidFill>
          <a:schemeClr val="tx1"/>
        </a:solidFill>
        <a:latin typeface="+mn-lt"/>
        <a:ea typeface="+mn-ea"/>
        <a:cs typeface="+mn-cs"/>
      </a:defRPr>
    </a:lvl2pPr>
    <a:lvl3pPr marL="932503" algn="l" defTabSz="932503" rtl="0" eaLnBrk="1" latinLnBrk="0" hangingPunct="1">
      <a:defRPr sz="1800" kern="1200">
        <a:solidFill>
          <a:schemeClr val="tx1"/>
        </a:solidFill>
        <a:latin typeface="+mn-lt"/>
        <a:ea typeface="+mn-ea"/>
        <a:cs typeface="+mn-cs"/>
      </a:defRPr>
    </a:lvl3pPr>
    <a:lvl4pPr marL="1398755" algn="l" defTabSz="932503" rtl="0" eaLnBrk="1" latinLnBrk="0" hangingPunct="1">
      <a:defRPr sz="1800" kern="1200">
        <a:solidFill>
          <a:schemeClr val="tx1"/>
        </a:solidFill>
        <a:latin typeface="+mn-lt"/>
        <a:ea typeface="+mn-ea"/>
        <a:cs typeface="+mn-cs"/>
      </a:defRPr>
    </a:lvl4pPr>
    <a:lvl5pPr marL="1865006" algn="l" defTabSz="932503" rtl="0" eaLnBrk="1" latinLnBrk="0" hangingPunct="1">
      <a:defRPr sz="1800" kern="1200">
        <a:solidFill>
          <a:schemeClr val="tx1"/>
        </a:solidFill>
        <a:latin typeface="+mn-lt"/>
        <a:ea typeface="+mn-ea"/>
        <a:cs typeface="+mn-cs"/>
      </a:defRPr>
    </a:lvl5pPr>
    <a:lvl6pPr marL="2331259" algn="l" defTabSz="932503" rtl="0" eaLnBrk="1" latinLnBrk="0" hangingPunct="1">
      <a:defRPr sz="1800" kern="1200">
        <a:solidFill>
          <a:schemeClr val="tx1"/>
        </a:solidFill>
        <a:latin typeface="+mn-lt"/>
        <a:ea typeface="+mn-ea"/>
        <a:cs typeface="+mn-cs"/>
      </a:defRPr>
    </a:lvl6pPr>
    <a:lvl7pPr marL="2797510" algn="l" defTabSz="932503" rtl="0" eaLnBrk="1" latinLnBrk="0" hangingPunct="1">
      <a:defRPr sz="1800" kern="1200">
        <a:solidFill>
          <a:schemeClr val="tx1"/>
        </a:solidFill>
        <a:latin typeface="+mn-lt"/>
        <a:ea typeface="+mn-ea"/>
        <a:cs typeface="+mn-cs"/>
      </a:defRPr>
    </a:lvl7pPr>
    <a:lvl8pPr marL="3263762" algn="l" defTabSz="932503" rtl="0" eaLnBrk="1" latinLnBrk="0" hangingPunct="1">
      <a:defRPr sz="1800" kern="1200">
        <a:solidFill>
          <a:schemeClr val="tx1"/>
        </a:solidFill>
        <a:latin typeface="+mn-lt"/>
        <a:ea typeface="+mn-ea"/>
        <a:cs typeface="+mn-cs"/>
      </a:defRPr>
    </a:lvl8pPr>
    <a:lvl9pPr marL="3730014" algn="l" defTabSz="93250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uild Template" id="{D88B19E0-7F40-4EB1-BF25-B9D8E02B1AB4}">
          <p14:sldIdLst>
            <p14:sldId id="1090"/>
            <p14:sldId id="1091"/>
            <p14:sldId id="1092"/>
            <p14:sldId id="1093"/>
            <p14:sldId id="1094"/>
            <p14:sldId id="1095"/>
            <p14:sldId id="1096"/>
            <p14:sldId id="1097"/>
            <p14:sldId id="1098"/>
            <p14:sldId id="1099"/>
            <p14:sldId id="1100"/>
            <p14:sldId id="1101"/>
            <p14:sldId id="1102"/>
            <p14:sldId id="1103"/>
            <p14:sldId id="1104"/>
            <p14:sldId id="1105"/>
            <p14:sldId id="1106"/>
            <p14:sldId id="1107"/>
            <p14:sldId id="1108"/>
            <p14:sldId id="1109"/>
            <p14:sldId id="1110"/>
            <p14:sldId id="1111"/>
            <p14:sldId id="1112"/>
            <p14:sldId id="1113"/>
            <p14:sldId id="1114"/>
            <p14:sldId id="1115"/>
            <p14:sldId id="1116"/>
            <p14:sldId id="1117"/>
            <p14:sldId id="1118"/>
            <p14:sldId id="1119"/>
            <p14:sldId id="1120"/>
            <p14:sldId id="1121"/>
            <p14:sldId id="1122"/>
            <p14:sldId id="1123"/>
            <p14:sldId id="1124"/>
            <p14:sldId id="1125"/>
            <p14:sldId id="1126"/>
            <p14:sldId id="1127"/>
            <p14:sldId id="1128"/>
            <p14:sldId id="1129"/>
          </p14:sldIdLst>
        </p14:section>
      </p14:sectionLst>
    </p:ext>
    <p:ext uri="{EFAFB233-063F-42B5-8137-9DF3F51BA10A}">
      <p15:sldGuideLst xmlns:p15="http://schemas.microsoft.com/office/powerpoint/2012/main">
        <p15:guide id="1" orient="horz" pos="188">
          <p15:clr>
            <a:srgbClr val="A4A3A4"/>
          </p15:clr>
        </p15:guide>
        <p15:guide id="2" orient="horz" pos="763">
          <p15:clr>
            <a:srgbClr val="A4A3A4"/>
          </p15:clr>
        </p15:guide>
        <p15:guide id="3" orient="horz" pos="1339">
          <p15:clr>
            <a:srgbClr val="A4A3A4"/>
          </p15:clr>
        </p15:guide>
        <p15:guide id="4" orient="horz" pos="2491">
          <p15:clr>
            <a:srgbClr val="A4A3A4"/>
          </p15:clr>
        </p15:guide>
        <p15:guide id="5" orient="horz" pos="4218">
          <p15:clr>
            <a:srgbClr val="A4A3A4"/>
          </p15:clr>
        </p15:guide>
        <p15:guide id="6" orient="horz" pos="3643">
          <p15:clr>
            <a:srgbClr val="A4A3A4"/>
          </p15:clr>
        </p15:guide>
        <p15:guide id="7" orient="horz" pos="3067">
          <p15:clr>
            <a:srgbClr val="A4A3A4"/>
          </p15:clr>
        </p15:guide>
        <p15:guide id="8" orient="horz" pos="1915">
          <p15:clr>
            <a:srgbClr val="A4A3A4"/>
          </p15:clr>
        </p15:guide>
        <p15:guide id="9" orient="horz" pos="4392">
          <p15:clr>
            <a:srgbClr val="A4A3A4"/>
          </p15:clr>
        </p15:guide>
        <p15:guide id="10" pos="173">
          <p15:clr>
            <a:srgbClr val="A4A3A4"/>
          </p15:clr>
        </p15:guide>
        <p15:guide id="11" pos="1325">
          <p15:clr>
            <a:srgbClr val="A4A3A4"/>
          </p15:clr>
        </p15:guide>
        <p15:guide id="12" pos="7661">
          <p15:clr>
            <a:srgbClr val="A4A3A4"/>
          </p15:clr>
        </p15:guide>
        <p15:guide id="13" pos="749">
          <p15:clr>
            <a:srgbClr val="A4A3A4"/>
          </p15:clr>
        </p15:guide>
        <p15:guide id="14" pos="7085">
          <p15:clr>
            <a:srgbClr val="A4A3A4"/>
          </p15:clr>
        </p15:guide>
        <p15:guide id="15" pos="3629">
          <p15:clr>
            <a:srgbClr val="A4A3A4"/>
          </p15:clr>
        </p15:guide>
        <p15:guide id="16" pos="1901">
          <p15:clr>
            <a:srgbClr val="A4A3A4"/>
          </p15:clr>
        </p15:guide>
        <p15:guide id="17" pos="2477">
          <p15:clr>
            <a:srgbClr val="A4A3A4"/>
          </p15:clr>
        </p15:guide>
        <p15:guide id="18" pos="4205">
          <p15:clr>
            <a:srgbClr val="A4A3A4"/>
          </p15:clr>
        </p15:guide>
        <p15:guide id="19" pos="4781">
          <p15:clr>
            <a:srgbClr val="A4A3A4"/>
          </p15:clr>
        </p15:guide>
        <p15:guide id="20" pos="5357">
          <p15:clr>
            <a:srgbClr val="A4A3A4"/>
          </p15:clr>
        </p15:guide>
        <p15:guide id="21" pos="5933">
          <p15:clr>
            <a:srgbClr val="A4A3A4"/>
          </p15:clr>
        </p15:guide>
        <p15:guide id="22" pos="6509">
          <p15:clr>
            <a:srgbClr val="A4A3A4"/>
          </p15:clr>
        </p15:guide>
        <p15:guide id="23" pos="305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50"/>
    <a:srgbClr val="00BCF2"/>
    <a:srgbClr val="FFFFFF"/>
    <a:srgbClr val="000000"/>
    <a:srgbClr val="969696"/>
    <a:srgbClr val="002050"/>
    <a:srgbClr val="442359"/>
    <a:srgbClr val="333333"/>
    <a:srgbClr val="00FFFF"/>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22" autoAdjust="0"/>
    <p:restoredTop sz="90110" autoAdjust="0"/>
  </p:normalViewPr>
  <p:slideViewPr>
    <p:cSldViewPr>
      <p:cViewPr varScale="1">
        <p:scale>
          <a:sx n="100" d="100"/>
          <a:sy n="100" d="100"/>
        </p:scale>
        <p:origin x="1242" y="90"/>
      </p:cViewPr>
      <p:guideLst>
        <p:guide orient="horz" pos="188"/>
        <p:guide orient="horz" pos="763"/>
        <p:guide orient="horz" pos="1339"/>
        <p:guide orient="horz" pos="2491"/>
        <p:guide orient="horz" pos="4218"/>
        <p:guide orient="horz" pos="3643"/>
        <p:guide orient="horz" pos="3067"/>
        <p:guide orient="horz" pos="1915"/>
        <p:guide orient="horz" pos="4392"/>
        <p:guide pos="173"/>
        <p:guide pos="1325"/>
        <p:guide pos="7661"/>
        <p:guide pos="749"/>
        <p:guide pos="7085"/>
        <p:guide pos="3629"/>
        <p:guide pos="1901"/>
        <p:guide pos="2477"/>
        <p:guide pos="4205"/>
        <p:guide pos="4781"/>
        <p:guide pos="5357"/>
        <p:guide pos="5933"/>
        <p:guide pos="6509"/>
        <p:guide pos="3053"/>
      </p:guideLst>
    </p:cSldViewPr>
  </p:slideViewPr>
  <p:notesTextViewPr>
    <p:cViewPr>
      <p:scale>
        <a:sx n="100" d="100"/>
        <a:sy n="100" d="100"/>
      </p:scale>
      <p:origin x="0" y="0"/>
    </p:cViewPr>
  </p:notesTextViewPr>
  <p:sorterViewPr>
    <p:cViewPr>
      <p:scale>
        <a:sx n="20" d="100"/>
        <a:sy n="20" d="100"/>
      </p:scale>
      <p:origin x="0" y="0"/>
    </p:cViewPr>
  </p:sorterViewPr>
  <p:notesViewPr>
    <p:cSldViewPr showGuides="1">
      <p:cViewPr varScale="1">
        <p:scale>
          <a:sx n="95" d="100"/>
          <a:sy n="95" d="100"/>
        </p:scale>
        <p:origin x="-358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presProps" Target="presProps.xml"/><Relationship Id="rId5" Type="http://schemas.openxmlformats.org/officeDocument/2006/relationships/slideMaster" Target="slideMasters/slideMaster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7.7091960727131328E-2"/>
          <c:y val="7.3351881422747581E-2"/>
          <c:w val="0.89071064518098042"/>
          <c:h val="0.73595637375164935"/>
        </c:manualLayout>
      </c:layout>
      <c:barChart>
        <c:barDir val="col"/>
        <c:grouping val="clustered"/>
        <c:varyColors val="0"/>
        <c:ser>
          <c:idx val="0"/>
          <c:order val="0"/>
          <c:tx>
            <c:strRef>
              <c:f>Sheet1!$B$1</c:f>
              <c:strCache>
                <c:ptCount val="1"/>
                <c:pt idx="0">
                  <c:v>Series 1</c:v>
                </c:pt>
              </c:strCache>
            </c:strRef>
          </c:tx>
          <c:invertIfNegative val="0"/>
          <c:dPt>
            <c:idx val="0"/>
            <c:invertIfNegative val="0"/>
            <c:bubble3D val="0"/>
            <c:spPr>
              <a:solidFill>
                <a:schemeClr val="accent3"/>
              </a:solidFill>
            </c:spPr>
          </c:dPt>
          <c:dPt>
            <c:idx val="1"/>
            <c:invertIfNegative val="0"/>
            <c:bubble3D val="0"/>
            <c:spPr>
              <a:solidFill>
                <a:schemeClr val="accent3"/>
              </a:solidFill>
            </c:spPr>
          </c:dPt>
          <c:dLbls>
            <c:dLbl>
              <c:idx val="6"/>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wrap="square" lIns="38100" tIns="19050" rIns="38100" bIns="19050" anchor="ctr">
                <a:spAutoFit/>
              </a:bodyPr>
              <a:lstStyle/>
              <a:p>
                <a:pPr>
                  <a:defRPr>
                    <a:solidFill>
                      <a:schemeClr val="tx1"/>
                    </a:solidFill>
                  </a:defRPr>
                </a:pPr>
                <a:endParaRPr lang="en-US"/>
              </a:p>
            </c:txPr>
            <c:dLblPos val="outEnd"/>
            <c:showLegendKey val="0"/>
            <c:showVal val="0"/>
            <c:showCatName val="0"/>
            <c:showSerName val="0"/>
            <c:showPercent val="0"/>
            <c:showBubbleSize val="0"/>
            <c:extLst>
              <c:ext xmlns:c15="http://schemas.microsoft.com/office/drawing/2012/chart" uri="{CE6537A1-D6FC-4f65-9D91-7224C49458BB}">
                <c15:showLeaderLines val="1"/>
              </c:ext>
            </c:extLst>
          </c:dLbls>
          <c:cat>
            <c:strRef>
              <c:f>Sheet1!$A$2:$A$8</c:f>
              <c:strCache>
                <c:ptCount val="7"/>
                <c:pt idx="0">
                  <c:v>Books</c:v>
                </c:pt>
                <c:pt idx="1">
                  <c:v>Magazines</c:v>
                </c:pt>
                <c:pt idx="2">
                  <c:v>Film</c:v>
                </c:pt>
                <c:pt idx="3">
                  <c:v>Music</c:v>
                </c:pt>
                <c:pt idx="4">
                  <c:v>Radio</c:v>
                </c:pt>
                <c:pt idx="5">
                  <c:v>TV</c:v>
                </c:pt>
                <c:pt idx="6">
                  <c:v>Games</c:v>
                </c:pt>
              </c:strCache>
            </c:strRef>
          </c:cat>
          <c:val>
            <c:numRef>
              <c:f>Sheet1!$B$2:$B$8</c:f>
              <c:numCache>
                <c:formatCode>0.00%</c:formatCode>
                <c:ptCount val="7"/>
                <c:pt idx="0">
                  <c:v>-6.0000000000000001E-3</c:v>
                </c:pt>
                <c:pt idx="1">
                  <c:v>-3.0000000000000001E-3</c:v>
                </c:pt>
                <c:pt idx="2">
                  <c:v>1.7000000000000001E-2</c:v>
                </c:pt>
                <c:pt idx="3">
                  <c:v>1.9E-2</c:v>
                </c:pt>
                <c:pt idx="4">
                  <c:v>3.2000000000000001E-2</c:v>
                </c:pt>
                <c:pt idx="5">
                  <c:v>4.5999999999999999E-2</c:v>
                </c:pt>
                <c:pt idx="6" formatCode="0%">
                  <c:v>7.0000000000000007E-2</c:v>
                </c:pt>
              </c:numCache>
            </c:numRef>
          </c:val>
        </c:ser>
        <c:dLbls>
          <c:showLegendKey val="0"/>
          <c:showVal val="0"/>
          <c:showCatName val="0"/>
          <c:showSerName val="0"/>
          <c:showPercent val="0"/>
          <c:showBubbleSize val="0"/>
        </c:dLbls>
        <c:gapWidth val="120"/>
        <c:axId val="498658912"/>
        <c:axId val="498658368"/>
      </c:barChart>
      <c:catAx>
        <c:axId val="498658912"/>
        <c:scaling>
          <c:orientation val="minMax"/>
        </c:scaling>
        <c:delete val="0"/>
        <c:axPos val="b"/>
        <c:numFmt formatCode="General" sourceLinked="0"/>
        <c:majorTickMark val="out"/>
        <c:minorTickMark val="none"/>
        <c:tickLblPos val="nextTo"/>
        <c:spPr>
          <a:ln>
            <a:solidFill>
              <a:schemeClr val="tx2"/>
            </a:solidFill>
          </a:ln>
        </c:spPr>
        <c:txPr>
          <a:bodyPr/>
          <a:lstStyle/>
          <a:p>
            <a:pPr>
              <a:defRPr sz="1600">
                <a:solidFill>
                  <a:schemeClr val="tx1"/>
                </a:solidFill>
                <a:latin typeface="+mj-lt"/>
              </a:defRPr>
            </a:pPr>
            <a:endParaRPr lang="en-US"/>
          </a:p>
        </c:txPr>
        <c:crossAx val="498658368"/>
        <c:crosses val="autoZero"/>
        <c:auto val="1"/>
        <c:lblAlgn val="ctr"/>
        <c:lblOffset val="100"/>
        <c:noMultiLvlLbl val="0"/>
      </c:catAx>
      <c:valAx>
        <c:axId val="498658368"/>
        <c:scaling>
          <c:orientation val="minMax"/>
        </c:scaling>
        <c:delete val="1"/>
        <c:axPos val="l"/>
        <c:numFmt formatCode="0.00%" sourceLinked="1"/>
        <c:majorTickMark val="out"/>
        <c:minorTickMark val="none"/>
        <c:tickLblPos val="nextTo"/>
        <c:crossAx val="498658912"/>
        <c:crosses val="autoZero"/>
        <c:crossBetween val="between"/>
      </c:valAx>
    </c:plotArea>
    <c:plotVisOnly val="1"/>
    <c:dispBlanksAs val="gap"/>
    <c:showDLblsOverMax val="0"/>
  </c:chart>
  <c:txPr>
    <a:bodyPr/>
    <a:lstStyle/>
    <a:p>
      <a:pPr>
        <a:defRPr sz="1800">
          <a:gradFill>
            <a:gsLst>
              <a:gs pos="0">
                <a:srgbClr val="505050"/>
              </a:gs>
              <a:gs pos="100000">
                <a:srgbClr val="505050"/>
              </a:gs>
            </a:gsLst>
            <a:lin ang="5400000" scaled="0"/>
          </a:gradFil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767466-81FA-4DF4-8742-A3D3602B635A}" type="doc">
      <dgm:prSet loTypeId="urn:microsoft.com/office/officeart/2005/8/layout/target2" loCatId="relationship" qsTypeId="urn:microsoft.com/office/officeart/2005/8/quickstyle/3d6" qsCatId="3D" csTypeId="urn:microsoft.com/office/officeart/2005/8/colors/accent2_4" csCatId="accent2" phldr="1"/>
      <dgm:spPr>
        <a:scene3d>
          <a:camera prst="perspectiveRight" zoom="92000">
            <a:rot lat="0" lon="19799991" rev="0"/>
          </a:camera>
          <a:lightRig rig="balanced" dir="t">
            <a:rot lat="0" lon="0" rev="12700000"/>
          </a:lightRig>
        </a:scene3d>
      </dgm:spPr>
      <dgm:t>
        <a:bodyPr/>
        <a:lstStyle/>
        <a:p>
          <a:endParaRPr lang="en-US"/>
        </a:p>
      </dgm:t>
    </dgm:pt>
    <dgm:pt modelId="{BEF0CECC-EEAF-4B37-A3FB-09AC52DC4E4E}">
      <dgm:prSet phldrT="[Text]" custT="1"/>
      <dgm:spPr>
        <a:sp3d prstMaterial="plastic">
          <a:bevelT w="50800" h="50800"/>
          <a:bevelB w="50800" h="50800"/>
        </a:sp3d>
      </dgm:spPr>
      <dgm:t>
        <a:bodyPr/>
        <a:lstStyle/>
        <a:p>
          <a:r>
            <a:rPr lang="en-US" sz="2800" dirty="0" smtClean="0"/>
            <a:t>XAML</a:t>
          </a:r>
          <a:endParaRPr lang="en-US" sz="2800" dirty="0"/>
        </a:p>
      </dgm:t>
    </dgm:pt>
    <dgm:pt modelId="{37E86DE8-40B5-46E6-8F79-DF4361CFCD1F}" type="parTrans" cxnId="{E151819B-03D8-46F1-9749-F37B7728F00C}">
      <dgm:prSet/>
      <dgm:spPr/>
      <dgm:t>
        <a:bodyPr/>
        <a:lstStyle/>
        <a:p>
          <a:endParaRPr lang="en-US"/>
        </a:p>
      </dgm:t>
    </dgm:pt>
    <dgm:pt modelId="{C4965368-B299-420E-BD6B-17088FCCB334}" type="sibTrans" cxnId="{E151819B-03D8-46F1-9749-F37B7728F00C}">
      <dgm:prSet/>
      <dgm:spPr/>
      <dgm:t>
        <a:bodyPr/>
        <a:lstStyle/>
        <a:p>
          <a:endParaRPr lang="en-US"/>
        </a:p>
      </dgm:t>
    </dgm:pt>
    <dgm:pt modelId="{8084AA6D-37C6-4514-8839-E359B9FAC0FE}">
      <dgm:prSet phldrT="[Text]" custT="1">
        <dgm:style>
          <a:lnRef idx="3">
            <a:schemeClr val="lt1"/>
          </a:lnRef>
          <a:fillRef idx="1">
            <a:schemeClr val="accent2"/>
          </a:fillRef>
          <a:effectRef idx="1">
            <a:schemeClr val="accent2"/>
          </a:effectRef>
          <a:fontRef idx="minor">
            <a:schemeClr val="lt1"/>
          </a:fontRef>
        </dgm:style>
      </dgm:prSet>
      <dgm:spPr/>
      <dgm:t>
        <a:bodyPr/>
        <a:lstStyle/>
        <a:p>
          <a:r>
            <a:rPr lang="en-US" sz="3200" dirty="0" smtClean="0"/>
            <a:t>DX</a:t>
          </a:r>
          <a:endParaRPr lang="en-US" sz="3600" dirty="0"/>
        </a:p>
      </dgm:t>
    </dgm:pt>
    <dgm:pt modelId="{C8BD7F7F-EA3F-41B4-8E4B-F300661D887B}" type="parTrans" cxnId="{937F4EEE-110E-40B5-BC22-F0F1825BE16B}">
      <dgm:prSet/>
      <dgm:spPr/>
      <dgm:t>
        <a:bodyPr/>
        <a:lstStyle/>
        <a:p>
          <a:endParaRPr lang="en-US"/>
        </a:p>
      </dgm:t>
    </dgm:pt>
    <dgm:pt modelId="{C7BB78E4-336B-406F-9896-4F5DA73472DB}" type="sibTrans" cxnId="{937F4EEE-110E-40B5-BC22-F0F1825BE16B}">
      <dgm:prSet/>
      <dgm:spPr/>
      <dgm:t>
        <a:bodyPr/>
        <a:lstStyle/>
        <a:p>
          <a:endParaRPr lang="en-US"/>
        </a:p>
      </dgm:t>
    </dgm:pt>
    <dgm:pt modelId="{BDFA3C2C-73F2-4FBA-AA60-363CB485FEA0}">
      <dgm:prSet phldrT="[Text]" custT="1">
        <dgm:style>
          <a:lnRef idx="3">
            <a:schemeClr val="lt1"/>
          </a:lnRef>
          <a:fillRef idx="1">
            <a:schemeClr val="accent1"/>
          </a:fillRef>
          <a:effectRef idx="1">
            <a:schemeClr val="accent1"/>
          </a:effectRef>
          <a:fontRef idx="minor">
            <a:schemeClr val="lt1"/>
          </a:fontRef>
        </dgm:style>
      </dgm:prSet>
      <dgm:spPr/>
      <dgm:t>
        <a:bodyPr/>
        <a:lstStyle/>
        <a:p>
          <a:r>
            <a:rPr lang="en-US" sz="2800" dirty="0" smtClean="0"/>
            <a:t>XAML</a:t>
          </a:r>
          <a:endParaRPr lang="en-US" sz="3200" dirty="0"/>
        </a:p>
      </dgm:t>
    </dgm:pt>
    <dgm:pt modelId="{93525EEB-2995-4086-A59D-5ACC7D294F7A}" type="parTrans" cxnId="{A5095D1D-A14A-422E-AF3B-50A88B616E76}">
      <dgm:prSet/>
      <dgm:spPr/>
      <dgm:t>
        <a:bodyPr/>
        <a:lstStyle/>
        <a:p>
          <a:endParaRPr lang="en-US"/>
        </a:p>
      </dgm:t>
    </dgm:pt>
    <dgm:pt modelId="{02CB1C73-E4E0-477A-8BF3-43A03CD966FB}" type="sibTrans" cxnId="{A5095D1D-A14A-422E-AF3B-50A88B616E76}">
      <dgm:prSet/>
      <dgm:spPr/>
      <dgm:t>
        <a:bodyPr/>
        <a:lstStyle/>
        <a:p>
          <a:endParaRPr lang="en-US"/>
        </a:p>
      </dgm:t>
    </dgm:pt>
    <dgm:pt modelId="{68E829E2-B494-4C9B-BB63-774E16833965}" type="pres">
      <dgm:prSet presAssocID="{68767466-81FA-4DF4-8742-A3D3602B635A}" presName="Name0" presStyleCnt="0">
        <dgm:presLayoutVars>
          <dgm:chMax val="3"/>
          <dgm:chPref val="1"/>
          <dgm:dir/>
          <dgm:animLvl val="lvl"/>
          <dgm:resizeHandles/>
        </dgm:presLayoutVars>
      </dgm:prSet>
      <dgm:spPr/>
      <dgm:t>
        <a:bodyPr/>
        <a:lstStyle/>
        <a:p>
          <a:endParaRPr lang="en-US"/>
        </a:p>
      </dgm:t>
    </dgm:pt>
    <dgm:pt modelId="{812E2733-6B49-48CE-90CF-84117E6E8836}" type="pres">
      <dgm:prSet presAssocID="{68767466-81FA-4DF4-8742-A3D3602B635A}" presName="outerBox" presStyleCnt="0"/>
      <dgm:spPr/>
      <dgm:t>
        <a:bodyPr/>
        <a:lstStyle/>
        <a:p>
          <a:endParaRPr lang="en-US"/>
        </a:p>
      </dgm:t>
    </dgm:pt>
    <dgm:pt modelId="{77D3DF1E-C433-4AA7-838D-9DFB1A415599}" type="pres">
      <dgm:prSet presAssocID="{68767466-81FA-4DF4-8742-A3D3602B635A}" presName="outerBoxParent" presStyleLbl="node1" presStyleIdx="0" presStyleCnt="3" custLinFactNeighborX="-9600" custLinFactNeighborY="8569"/>
      <dgm:spPr/>
      <dgm:t>
        <a:bodyPr/>
        <a:lstStyle/>
        <a:p>
          <a:endParaRPr lang="en-US"/>
        </a:p>
      </dgm:t>
    </dgm:pt>
    <dgm:pt modelId="{05147738-55F0-45AA-B15E-768A76C9A579}" type="pres">
      <dgm:prSet presAssocID="{68767466-81FA-4DF4-8742-A3D3602B635A}" presName="outerBoxChildren" presStyleCnt="0"/>
      <dgm:spPr/>
      <dgm:t>
        <a:bodyPr/>
        <a:lstStyle/>
        <a:p>
          <a:endParaRPr lang="en-US"/>
        </a:p>
      </dgm:t>
    </dgm:pt>
    <dgm:pt modelId="{A05A4142-21C4-4E83-91A3-6D6AE096A6DC}" type="pres">
      <dgm:prSet presAssocID="{68767466-81FA-4DF4-8742-A3D3602B635A}" presName="middleBox" presStyleCnt="0"/>
      <dgm:spPr/>
      <dgm:t>
        <a:bodyPr/>
        <a:lstStyle/>
        <a:p>
          <a:endParaRPr lang="en-US"/>
        </a:p>
      </dgm:t>
    </dgm:pt>
    <dgm:pt modelId="{1CCF0AA9-2C31-49F9-BE27-E175F1E8B12C}" type="pres">
      <dgm:prSet presAssocID="{68767466-81FA-4DF4-8742-A3D3602B635A}" presName="middleBoxParent" presStyleLbl="node1" presStyleIdx="1" presStyleCnt="3" custAng="695104" custScaleX="51571" custScaleY="74257" custLinFactNeighborX="-14277" custLinFactNeighborY="-12642"/>
      <dgm:spPr/>
      <dgm:t>
        <a:bodyPr/>
        <a:lstStyle/>
        <a:p>
          <a:endParaRPr lang="en-US"/>
        </a:p>
      </dgm:t>
    </dgm:pt>
    <dgm:pt modelId="{F425D151-48F4-4258-A6FD-339320A9003A}" type="pres">
      <dgm:prSet presAssocID="{68767466-81FA-4DF4-8742-A3D3602B635A}" presName="middleBoxChildren" presStyleCnt="0"/>
      <dgm:spPr/>
      <dgm:t>
        <a:bodyPr/>
        <a:lstStyle/>
        <a:p>
          <a:endParaRPr lang="en-US"/>
        </a:p>
      </dgm:t>
    </dgm:pt>
    <dgm:pt modelId="{3292059F-C96E-4CD0-BA31-3AF1E522FE29}" type="pres">
      <dgm:prSet presAssocID="{68767466-81FA-4DF4-8742-A3D3602B635A}" presName="centerBox" presStyleCnt="0"/>
      <dgm:spPr/>
      <dgm:t>
        <a:bodyPr/>
        <a:lstStyle/>
        <a:p>
          <a:endParaRPr lang="en-US"/>
        </a:p>
      </dgm:t>
    </dgm:pt>
    <dgm:pt modelId="{36BBEB5A-25FD-4198-95E1-28D9A10ADAB2}" type="pres">
      <dgm:prSet presAssocID="{68767466-81FA-4DF4-8742-A3D3602B635A}" presName="centerBoxParent" presStyleLbl="node1" presStyleIdx="2" presStyleCnt="3" custAng="20811001" custScaleX="52946" custScaleY="99763" custLinFactNeighborX="16967" custLinFactNeighborY="-4218"/>
      <dgm:spPr/>
      <dgm:t>
        <a:bodyPr/>
        <a:lstStyle/>
        <a:p>
          <a:endParaRPr lang="en-US"/>
        </a:p>
      </dgm:t>
    </dgm:pt>
  </dgm:ptLst>
  <dgm:cxnLst>
    <dgm:cxn modelId="{49B6218D-8D11-4DE1-BC40-620F812BF23E}" type="presOf" srcId="{BEF0CECC-EEAF-4B37-A3FB-09AC52DC4E4E}" destId="{77D3DF1E-C433-4AA7-838D-9DFB1A415599}" srcOrd="0" destOrd="0" presId="urn:microsoft.com/office/officeart/2005/8/layout/target2"/>
    <dgm:cxn modelId="{B1D5F49C-F239-431D-A779-5EDD9808E377}" type="presOf" srcId="{8084AA6D-37C6-4514-8839-E359B9FAC0FE}" destId="{1CCF0AA9-2C31-49F9-BE27-E175F1E8B12C}" srcOrd="0" destOrd="0" presId="urn:microsoft.com/office/officeart/2005/8/layout/target2"/>
    <dgm:cxn modelId="{D510FC5A-1CA7-4188-A9AA-6612F3363A44}" type="presOf" srcId="{BDFA3C2C-73F2-4FBA-AA60-363CB485FEA0}" destId="{36BBEB5A-25FD-4198-95E1-28D9A10ADAB2}" srcOrd="0" destOrd="0" presId="urn:microsoft.com/office/officeart/2005/8/layout/target2"/>
    <dgm:cxn modelId="{E151819B-03D8-46F1-9749-F37B7728F00C}" srcId="{68767466-81FA-4DF4-8742-A3D3602B635A}" destId="{BEF0CECC-EEAF-4B37-A3FB-09AC52DC4E4E}" srcOrd="0" destOrd="0" parTransId="{37E86DE8-40B5-46E6-8F79-DF4361CFCD1F}" sibTransId="{C4965368-B299-420E-BD6B-17088FCCB334}"/>
    <dgm:cxn modelId="{937F4EEE-110E-40B5-BC22-F0F1825BE16B}" srcId="{68767466-81FA-4DF4-8742-A3D3602B635A}" destId="{8084AA6D-37C6-4514-8839-E359B9FAC0FE}" srcOrd="1" destOrd="0" parTransId="{C8BD7F7F-EA3F-41B4-8E4B-F300661D887B}" sibTransId="{C7BB78E4-336B-406F-9896-4F5DA73472DB}"/>
    <dgm:cxn modelId="{A5095D1D-A14A-422E-AF3B-50A88B616E76}" srcId="{68767466-81FA-4DF4-8742-A3D3602B635A}" destId="{BDFA3C2C-73F2-4FBA-AA60-363CB485FEA0}" srcOrd="2" destOrd="0" parTransId="{93525EEB-2995-4086-A59D-5ACC7D294F7A}" sibTransId="{02CB1C73-E4E0-477A-8BF3-43A03CD966FB}"/>
    <dgm:cxn modelId="{F6EE7624-E9A5-47AB-A5A0-5D5028C97619}" type="presOf" srcId="{68767466-81FA-4DF4-8742-A3D3602B635A}" destId="{68E829E2-B494-4C9B-BB63-774E16833965}" srcOrd="0" destOrd="0" presId="urn:microsoft.com/office/officeart/2005/8/layout/target2"/>
    <dgm:cxn modelId="{557E0A4A-154A-4291-9210-5ADECCE23749}" type="presParOf" srcId="{68E829E2-B494-4C9B-BB63-774E16833965}" destId="{812E2733-6B49-48CE-90CF-84117E6E8836}" srcOrd="0" destOrd="0" presId="urn:microsoft.com/office/officeart/2005/8/layout/target2"/>
    <dgm:cxn modelId="{3F37E546-35F4-47F9-A113-3423401C957D}" type="presParOf" srcId="{812E2733-6B49-48CE-90CF-84117E6E8836}" destId="{77D3DF1E-C433-4AA7-838D-9DFB1A415599}" srcOrd="0" destOrd="0" presId="urn:microsoft.com/office/officeart/2005/8/layout/target2"/>
    <dgm:cxn modelId="{85C50323-8786-4E3A-AB94-E18C45B7FE4B}" type="presParOf" srcId="{812E2733-6B49-48CE-90CF-84117E6E8836}" destId="{05147738-55F0-45AA-B15E-768A76C9A579}" srcOrd="1" destOrd="0" presId="urn:microsoft.com/office/officeart/2005/8/layout/target2"/>
    <dgm:cxn modelId="{EC9ABE0B-F296-4E2D-88CE-43820D9A223C}" type="presParOf" srcId="{68E829E2-B494-4C9B-BB63-774E16833965}" destId="{A05A4142-21C4-4E83-91A3-6D6AE096A6DC}" srcOrd="1" destOrd="0" presId="urn:microsoft.com/office/officeart/2005/8/layout/target2"/>
    <dgm:cxn modelId="{DD6BF23F-69A7-40C4-921D-594531D06BC8}" type="presParOf" srcId="{A05A4142-21C4-4E83-91A3-6D6AE096A6DC}" destId="{1CCF0AA9-2C31-49F9-BE27-E175F1E8B12C}" srcOrd="0" destOrd="0" presId="urn:microsoft.com/office/officeart/2005/8/layout/target2"/>
    <dgm:cxn modelId="{4E3C68CC-4F7B-419B-B42E-F58A4D793A98}" type="presParOf" srcId="{A05A4142-21C4-4E83-91A3-6D6AE096A6DC}" destId="{F425D151-48F4-4258-A6FD-339320A9003A}" srcOrd="1" destOrd="0" presId="urn:microsoft.com/office/officeart/2005/8/layout/target2"/>
    <dgm:cxn modelId="{76460BC2-0FF5-486C-99DE-7654AEF572A1}" type="presParOf" srcId="{68E829E2-B494-4C9B-BB63-774E16833965}" destId="{3292059F-C96E-4CD0-BA31-3AF1E522FE29}" srcOrd="2" destOrd="0" presId="urn:microsoft.com/office/officeart/2005/8/layout/target2"/>
    <dgm:cxn modelId="{7C49EAAF-DED0-4DA6-8CE0-D48990994865}" type="presParOf" srcId="{3292059F-C96E-4CD0-BA31-3AF1E522FE29}" destId="{36BBEB5A-25FD-4198-95E1-28D9A10ADAB2}" srcOrd="0" destOrd="0" presId="urn:microsoft.com/office/officeart/2005/8/layout/targe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a:t>Build 2012</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219B1A-AE41-483B-A766-69B9363DDA6A}" type="datetimeFigureOut">
              <a:rPr lang="en-US" smtClean="0">
                <a:latin typeface="Segoe UI" pitchFamily="34" charset="0"/>
              </a:rPr>
              <a:t>6/26/2013</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part </a:t>
            </a:r>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of Microsoft, and Microsoft cannot guarantee the accuracy of any information provided after the date of this presentation.  MICROSOFT MAKES NO WARRANTIES, EXPRESS, IMPLIED OR STATUTORY, AS TO THE INFORMATION IN THIS PRESENTATION</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Build 2012</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D51B1278-D92B-4AF3-A9C1-71DD298190CE}" type="datetimeFigureOut">
              <a:rPr lang="en-US" smtClean="0"/>
              <a:pPr/>
              <a:t>6/26/2013</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503" rtl="0" eaLnBrk="1" latinLnBrk="0" hangingPunct="1">
      <a:lnSpc>
        <a:spcPct val="90000"/>
      </a:lnSpc>
      <a:spcAft>
        <a:spcPts val="340"/>
      </a:spcAft>
      <a:defRPr sz="1000" kern="1200">
        <a:solidFill>
          <a:schemeClr val="tx1"/>
        </a:solidFill>
        <a:latin typeface="Segoe UI Light" pitchFamily="34" charset="0"/>
        <a:ea typeface="+mn-ea"/>
        <a:cs typeface="+mn-cs"/>
      </a:defRPr>
    </a:lvl1pPr>
    <a:lvl2pPr marL="217206" indent="-107928"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2pPr>
    <a:lvl3pPr marL="334578" indent="-117373"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3pPr>
    <a:lvl4pPr marL="492423" indent="-149751"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4pPr>
    <a:lvl5pPr marL="627335" indent="-117373"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5pPr>
    <a:lvl6pPr marL="2331259" algn="l" defTabSz="932503" rtl="0" eaLnBrk="1" latinLnBrk="0" hangingPunct="1">
      <a:defRPr sz="1200" kern="1200">
        <a:solidFill>
          <a:schemeClr val="tx1"/>
        </a:solidFill>
        <a:latin typeface="+mn-lt"/>
        <a:ea typeface="+mn-ea"/>
        <a:cs typeface="+mn-cs"/>
      </a:defRPr>
    </a:lvl6pPr>
    <a:lvl7pPr marL="2797510" algn="l" defTabSz="932503" rtl="0" eaLnBrk="1" latinLnBrk="0" hangingPunct="1">
      <a:defRPr sz="1200" kern="1200">
        <a:solidFill>
          <a:schemeClr val="tx1"/>
        </a:solidFill>
        <a:latin typeface="+mn-lt"/>
        <a:ea typeface="+mn-ea"/>
        <a:cs typeface="+mn-cs"/>
      </a:defRPr>
    </a:lvl7pPr>
    <a:lvl8pPr marL="3263762" algn="l" defTabSz="932503" rtl="0" eaLnBrk="1" latinLnBrk="0" hangingPunct="1">
      <a:defRPr sz="1200" kern="1200">
        <a:solidFill>
          <a:schemeClr val="tx1"/>
        </a:solidFill>
        <a:latin typeface="+mn-lt"/>
        <a:ea typeface="+mn-ea"/>
        <a:cs typeface="+mn-cs"/>
      </a:defRPr>
    </a:lvl8pPr>
    <a:lvl9pPr marL="3730014" algn="l" defTabSz="93250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3525" y="914400"/>
            <a:ext cx="8126413" cy="4572000"/>
          </a:xfrm>
        </p:spPr>
      </p:sp>
      <p:sp>
        <p:nvSpPr>
          <p:cNvPr id="3" name="Notes Placeholder 2"/>
          <p:cNvSpPr>
            <a:spLocks noGrp="1"/>
          </p:cNvSpPr>
          <p:nvPr>
            <p:ph type="body" idx="1"/>
          </p:nvPr>
        </p:nvSpPr>
        <p:spPr/>
        <p:txBody>
          <a:bodyPr>
            <a:normAutofit/>
          </a:bodyPr>
          <a:lstStyle/>
          <a:p>
            <a:endParaRPr lang="en-US" dirty="0"/>
          </a:p>
        </p:txBody>
      </p:sp>
      <p:sp>
        <p:nvSpPr>
          <p:cNvPr id="8" name="Date Placeholder 7"/>
          <p:cNvSpPr>
            <a:spLocks noGrp="1"/>
          </p:cNvSpPr>
          <p:nvPr>
            <p:ph type="dt" idx="14"/>
          </p:nvPr>
        </p:nvSpPr>
        <p:spPr/>
        <p:txBody>
          <a:bodyPr/>
          <a:lstStyle/>
          <a:p>
            <a:fld id="{3CC11E09-DF29-41C6-8284-8E6AA427DAE1}" type="datetime1">
              <a:rPr lang="en-US" smtClean="0">
                <a:solidFill>
                  <a:prstClr val="black"/>
                </a:solidFill>
              </a:rPr>
              <a:pPr/>
              <a:t>6/26/2013</a:t>
            </a:fld>
            <a:endParaRPr lang="en-US" dirty="0">
              <a:solidFill>
                <a:prstClr val="black"/>
              </a:solidFill>
            </a:endParaRPr>
          </a:p>
        </p:txBody>
      </p:sp>
      <p:sp>
        <p:nvSpPr>
          <p:cNvPr id="9" name="Header Placeholder 8"/>
          <p:cNvSpPr>
            <a:spLocks noGrp="1"/>
          </p:cNvSpPr>
          <p:nvPr>
            <p:ph type="hdr" sz="quarter" idx="15"/>
          </p:nvPr>
        </p:nvSpPr>
        <p:spPr/>
        <p:txBody>
          <a:bodyPr/>
          <a:lstStyle/>
          <a:p>
            <a:r>
              <a:rPr lang="en-US" smtClean="0">
                <a:solidFill>
                  <a:prstClr val="black"/>
                </a:solidFill>
              </a:rPr>
              <a:t>Windows Azure</a:t>
            </a:r>
            <a:endParaRPr lang="en-US" dirty="0">
              <a:solidFill>
                <a:prstClr val="black"/>
              </a:solidFill>
            </a:endParaRPr>
          </a:p>
        </p:txBody>
      </p:sp>
      <p:sp>
        <p:nvSpPr>
          <p:cNvPr id="10" name="Slide Number Placeholder 9"/>
          <p:cNvSpPr>
            <a:spLocks noGrp="1"/>
          </p:cNvSpPr>
          <p:nvPr>
            <p:ph type="sldNum" sz="quarter" idx="16"/>
          </p:nvPr>
        </p:nvSpPr>
        <p:spPr/>
        <p:txBody>
          <a:bodyPr/>
          <a:lstStyle/>
          <a:p>
            <a:fld id="{8B263312-38AA-4E1E-B2B5-0F8F122B24FE}" type="slidenum">
              <a:rPr lang="en-US" smtClean="0">
                <a:solidFill>
                  <a:prstClr val="black"/>
                </a:solidFill>
              </a:rPr>
              <a:pPr/>
              <a:t>2</a:t>
            </a:fld>
            <a:endParaRPr lang="en-US" dirty="0">
              <a:solidFill>
                <a:prstClr val="black"/>
              </a:solidFill>
            </a:endParaRPr>
          </a:p>
        </p:txBody>
      </p:sp>
      <p:sp>
        <p:nvSpPr>
          <p:cNvPr id="11" name="Footer Placeholder 10"/>
          <p:cNvSpPr>
            <a:spLocks noGrp="1"/>
          </p:cNvSpPr>
          <p:nvPr>
            <p:ph type="ftr" sz="quarter" idx="17"/>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dirty="0" smtClean="0">
              <a:solidFill>
                <a:srgbClr val="000000"/>
              </a:solidFill>
              <a:latin typeface="Segoe UI" pitchFamily="34" charset="0"/>
            </a:endParaRPr>
          </a:p>
        </p:txBody>
      </p:sp>
    </p:spTree>
    <p:extLst>
      <p:ext uri="{BB962C8B-B14F-4D97-AF65-F5344CB8AC3E}">
        <p14:creationId xmlns:p14="http://schemas.microsoft.com/office/powerpoint/2010/main" val="346655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2D5B29B-92F9-47F2-9D40-BA9EA1EB4320}"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259914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B04AF698-4F7A-44A7-A568-0019E582CC7F}"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4129238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78541B74-D82B-4EDA-9487-722906615986}"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658694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44BD7A0D-F471-4001-97F5-551D387EA2A3}"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4140657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B567C15B-A4A1-42E0-8191-4753DCEC7DFA}"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078681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503"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4AFCCC02-03D7-4BC6-9B75-20454CEB5C81}"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822580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B0ABC37B-4F5A-472E-943B-F695B5528FDF}"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059858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B0ABC37B-4F5A-472E-943B-F695B5528FDF}"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626601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A030908-010A-4D76-8624-54EAD1F9DF92}"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573201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4AFCCC02-03D7-4BC6-9B75-20454CEB5C81}"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368371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F3AD5D48-7118-4026-9546-A3BEA00E195E}"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6619923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5584A83-5415-43A5-B704-A36C441AB204}"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955862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41B70818-6E27-4BAF-9F24-0F4DAFF1605E}"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403125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5584A83-5415-43A5-B704-A36C441AB204}"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015370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0A1E97C2-31E3-4A44-823D-7615D4B5AE31}"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8941965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5584A83-5415-43A5-B704-A36C441AB204}"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3947456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12DAA684-9AB0-4818-BB74-D27B3E62D14A}"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0809209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BF4FA91-99E0-4C6A-BB1C-A29AC3602160}"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32577081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AD216A9-32EE-4FA5-8B4A-7B02ECC53237}"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1544989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897E30C9-4895-4AA6-BFD4-5383FEB5DD58}"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6962350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45D51F1D-BA3F-4BEA-9E2B-4524232949B5}"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869757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BCAF941-E40A-491A-B8F4-FB6054AC8B4D}"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6043141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10FBBF02-4C5E-45FC-8F66-D7E64AACEB0B}"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7885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3A59FCC-A7B4-457F-860D-EF85A5C46735}"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22196953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B18A1F99-F2DE-4692-8847-E020077378FC}"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24360043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9510034-DE7B-4E13-9725-E098B1EB3F1A}"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33748920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CC743FE-2531-47FC-A6D4-F420DE206E91}"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38051064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56E12D4-BC01-44ED-9F92-17B2FFD25C52}"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25271487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D9A31B1-4CAB-4CB8-871B-2D2B1359B746}"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19275512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E84ABB65-FC2C-45EB-AFF9-ACA339C5C853}"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17180325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6/26/2013 1:50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739722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BCAF941-E40A-491A-B8F4-FB6054AC8B4D}"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681634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BCAF941-E40A-491A-B8F4-FB6054AC8B4D}"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560180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280FB13-8810-4C6C-80A5-D97E62EF36CF}"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935916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7F42BA0-7AFD-4B5C-83FC-2C540166C8F1}"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056738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B082D3B-3EB1-4EDE-8FD7-0D80921764DD}"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74472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7F42BA0-7AFD-4B5C-83FC-2C540166C8F1}" type="datetime1">
              <a:rPr lang="en-US" smtClean="0">
                <a:solidFill>
                  <a:prstClr val="black"/>
                </a:solidFill>
              </a:rPr>
              <a:pPr/>
              <a:t>6/26/2013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654332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0" tIns="0" rIns="0" bIns="0" anchor="b">
            <a:noAutofit/>
          </a:bodyPr>
          <a:lstStyle>
            <a:lvl1pPr>
              <a:defRPr sz="2000"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74638" y="3040856"/>
            <a:ext cx="11887199" cy="912813"/>
          </a:xfrm>
        </p:spPr>
        <p:txBody>
          <a:bodyPr lIns="0" tIns="0" rIns="0" bIns="0"/>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2304873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4312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92685944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150227"/>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53694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483225"/>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938218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Logo on Background">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120650" y="6316662"/>
            <a:ext cx="10745787"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a:t>
            </a:r>
            <a:r>
              <a:rPr lang="en-US" sz="700" dirty="0" smtClean="0">
                <a:gradFill>
                  <a:gsLst>
                    <a:gs pos="0">
                      <a:srgbClr val="FFFFFF"/>
                    </a:gs>
                    <a:gs pos="100000">
                      <a:srgbClr val="FFFFFF"/>
                    </a:gs>
                  </a:gsLst>
                  <a:lin ang="5400000" scaled="0"/>
                </a:gradFill>
                <a:cs typeface="Segoe UI" pitchFamily="34" charset="0"/>
              </a:rPr>
              <a:t>2013 </a:t>
            </a:r>
            <a:r>
              <a:rPr lang="en-US" sz="700" dirty="0">
                <a:gradFill>
                  <a:gsLst>
                    <a:gs pos="0">
                      <a:srgbClr val="FFFFFF"/>
                    </a:gs>
                    <a:gs pos="100000">
                      <a:srgbClr val="FFFFFF"/>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30374097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de Slide">
    <p:spTree>
      <p:nvGrpSpPr>
        <p:cNvPr id="1" name=""/>
        <p:cNvGrpSpPr/>
        <p:nvPr/>
      </p:nvGrpSpPr>
      <p:grpSpPr>
        <a:xfrm>
          <a:off x="0" y="0"/>
          <a:ext cx="0" cy="0"/>
          <a:chOff x="0" y="0"/>
          <a:chExt cx="0" cy="0"/>
        </a:xfrm>
      </p:grpSpPr>
      <p:sp>
        <p:nvSpPr>
          <p:cNvPr id="5" name="Content Placeholder 4"/>
          <p:cNvSpPr>
            <a:spLocks noGrp="1"/>
          </p:cNvSpPr>
          <p:nvPr>
            <p:ph sz="quarter" idx="14"/>
          </p:nvPr>
        </p:nvSpPr>
        <p:spPr>
          <a:xfrm>
            <a:off x="274638" y="1668462"/>
            <a:ext cx="11887200" cy="5029201"/>
          </a:xfrm>
        </p:spPr>
        <p:txBody>
          <a:bodyPr>
            <a:normAutofit/>
          </a:bodyPr>
          <a:lstStyle>
            <a:lvl1pPr>
              <a:spcAft>
                <a:spcPts val="816"/>
              </a:spcAft>
              <a:defRPr sz="2400">
                <a:latin typeface="Consolas" pitchFamily="49" charset="0"/>
                <a:cs typeface="Consolas" pitchFamily="49" charset="0"/>
              </a:defRPr>
            </a:lvl1pPr>
            <a:lvl2pPr>
              <a:spcAft>
                <a:spcPts val="816"/>
              </a:spcAft>
              <a:defRPr sz="2400">
                <a:latin typeface="Consolas" pitchFamily="49" charset="0"/>
                <a:cs typeface="Consolas" pitchFamily="49" charset="0"/>
              </a:defRPr>
            </a:lvl2pPr>
            <a:lvl3pPr>
              <a:spcAft>
                <a:spcPts val="816"/>
              </a:spcAft>
              <a:defRPr sz="2400">
                <a:latin typeface="Consolas" pitchFamily="49" charset="0"/>
                <a:cs typeface="Consolas" pitchFamily="49" charset="0"/>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45288029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74638" y="2125663"/>
            <a:ext cx="11887202" cy="912813"/>
          </a:xfrm>
        </p:spPr>
        <p:txBody>
          <a:bodyPr/>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3153241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0" tIns="0" rIns="0" bIns="0" anchor="b">
            <a:noAutofit/>
          </a:bodyPr>
          <a:lstStyle>
            <a:lvl1pPr>
              <a:defRPr sz="2000"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74638" y="3040856"/>
            <a:ext cx="11887199" cy="912813"/>
          </a:xfrm>
        </p:spPr>
        <p:txBody>
          <a:bodyPr lIns="0" tIns="0" rIns="0" bIns="0"/>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17142052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668463"/>
            <a:ext cx="11887200" cy="5027612"/>
          </a:xfrm>
        </p:spPr>
        <p:txBody>
          <a:bodyPr lIns="0" tIns="0" rIns="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94317547"/>
      </p:ext>
    </p:extLst>
  </p:cSld>
  <p:clrMapOvr>
    <a:masterClrMapping/>
  </p:clrMapOvr>
  <p:extLst>
    <p:ext uri="{DCECCB84-F9BA-43D5-87BE-67443E8EF086}">
      <p15:sldGuideLst xmlns:p15="http://schemas.microsoft.com/office/powerpoint/2012/main">
        <p15:guide id="1" orient="horz" pos="1051" userDrawn="1">
          <p15:clr>
            <a:srgbClr val="FBAE40"/>
          </p15:clr>
        </p15:guide>
        <p15:guide id="2" pos="3917"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75038" y="1668482"/>
            <a:ext cx="8686801" cy="5029181"/>
          </a:xfrm>
        </p:spPr>
        <p:txBody>
          <a:bodyPr lIns="0" tIns="0" rIns="0" bIns="0">
            <a:noAutofit/>
          </a:bodyPr>
          <a:lstStyle>
            <a:lvl1pPr>
              <a:defRPr sz="3600"/>
            </a:lvl1pPr>
            <a:lvl2pPr>
              <a:defRPr sz="28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274638" y="1668482"/>
            <a:ext cx="2743200" cy="5029181"/>
          </a:xfrm>
        </p:spPr>
        <p:txBody>
          <a:bodyPr lIns="0" tIns="0" rIns="0" bIns="0">
            <a:noAutofit/>
          </a:bodyPr>
          <a:lstStyle>
            <a:lvl1pPr algn="l" defTabSz="914166" rtl="0" eaLnBrk="1" latinLnBrk="0" hangingPunct="1">
              <a:spcBef>
                <a:spcPct val="0"/>
              </a:spcBef>
              <a:buNone/>
              <a:defRPr lang="en-US" sz="2400" kern="1200" dirty="0" smtClean="0">
                <a:gradFill>
                  <a:gsLst>
                    <a:gs pos="0">
                      <a:schemeClr val="tx1"/>
                    </a:gs>
                    <a:gs pos="100000">
                      <a:schemeClr val="tx1"/>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smtClean="0"/>
              <a:t>Click to edit Master text styles</a:t>
            </a:r>
          </a:p>
        </p:txBody>
      </p:sp>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3797318831"/>
      </p:ext>
    </p:extLst>
  </p:cSld>
  <p:clrMapOvr>
    <a:masterClrMapping/>
  </p:clrMapOvr>
  <p:extLst>
    <p:ext uri="{DCECCB84-F9BA-43D5-87BE-67443E8EF086}">
      <p15:sldGuideLst xmlns:p15="http://schemas.microsoft.com/office/powerpoint/2012/main">
        <p15:guide id="1" orient="horz" pos="1051" userDrawn="1">
          <p15:clr>
            <a:srgbClr val="FBAE40"/>
          </p15:clr>
        </p15:guide>
        <p15:guide id="2" pos="173" userDrawn="1">
          <p15:clr>
            <a:srgbClr val="FBAE40"/>
          </p15:clr>
        </p15:guide>
        <p15:guide id="3" pos="1901" userDrawn="1">
          <p15:clr>
            <a:srgbClr val="FBAE40"/>
          </p15:clr>
        </p15:guide>
        <p15:guide id="4" pos="2189" userDrawn="1">
          <p15:clr>
            <a:srgbClr val="FBAE40"/>
          </p15:clr>
        </p15:guide>
        <p15:guide id="5" orient="horz" pos="4219" userDrawn="1">
          <p15:clr>
            <a:srgbClr val="FBAE40"/>
          </p15:clr>
        </p15:guide>
        <p15:guide id="6" orient="horz" pos="763" userDrawn="1">
          <p15:clr>
            <a:srgbClr val="FBAE40"/>
          </p15:clr>
        </p15:guide>
        <p15:guide id="7" orient="horz" pos="187" userDrawn="1">
          <p15:clr>
            <a:srgbClr val="FBAE40"/>
          </p15:clr>
        </p15:guide>
        <p15:guide id="8" pos="7661"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668463"/>
            <a:ext cx="11887200" cy="5027612"/>
          </a:xfrm>
        </p:spPr>
        <p:txBody>
          <a:bodyPr lIns="0" tIns="0" rIns="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24512250"/>
      </p:ext>
    </p:extLst>
  </p:cSld>
  <p:clrMapOvr>
    <a:masterClrMapping/>
  </p:clrMapOvr>
  <p:extLst>
    <p:ext uri="{DCECCB84-F9BA-43D5-87BE-67443E8EF086}">
      <p15:sldGuideLst xmlns:p15="http://schemas.microsoft.com/office/powerpoint/2012/main">
        <p15:guide id="1" orient="horz" pos="1051" userDrawn="1">
          <p15:clr>
            <a:srgbClr val="FBAE40"/>
          </p15:clr>
        </p15:guide>
        <p15:guide id="2" pos="391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8655377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668482"/>
            <a:ext cx="2743200" cy="5027593"/>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3068714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0" tIns="0" rIns="0" bIns="0" anchor="ctr">
            <a:noAutofit/>
          </a:bodyPr>
          <a:lstStyle>
            <a:lvl1pPr>
              <a:lnSpc>
                <a:spcPct val="95000"/>
              </a:lnSpc>
              <a:spcBef>
                <a:spcPts val="0"/>
              </a:spcBef>
              <a:spcAft>
                <a:spcPts val="1632"/>
              </a:spcAft>
              <a:defRPr lang="en-US" sz="36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00BCF2"/>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54227008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0" tIns="0" rIns="0" bIns="0"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00BCF2"/>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50072167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smtClean="0"/>
              <a:t>Click icon to add picture</a:t>
            </a:r>
            <a:endParaRPr lang="en-US" dirty="0"/>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2146028043"/>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bIns="0"/>
          <a:lstStyle/>
          <a:p>
            <a:r>
              <a:rPr lang="en-US" dirty="0" smtClean="0"/>
              <a:t>Click to edit master title style</a:t>
            </a:r>
            <a:endParaRPr lang="en-US" dirty="0"/>
          </a:p>
        </p:txBody>
      </p:sp>
      <p:sp>
        <p:nvSpPr>
          <p:cNvPr id="3" name="Content Placeholder 4"/>
          <p:cNvSpPr>
            <a:spLocks noGrp="1"/>
          </p:cNvSpPr>
          <p:nvPr>
            <p:ph sz="quarter" idx="14"/>
          </p:nvPr>
        </p:nvSpPr>
        <p:spPr>
          <a:xfrm>
            <a:off x="274638" y="1668462"/>
            <a:ext cx="11887200" cy="5029201"/>
          </a:xfrm>
        </p:spPr>
        <p:txBody>
          <a:bodyPr>
            <a:normAutofit/>
          </a:bodyPr>
          <a:lstStyle>
            <a:lvl1pPr>
              <a:spcAft>
                <a:spcPts val="816"/>
              </a:spcAft>
              <a:defRPr sz="2400">
                <a:latin typeface="Consolas" pitchFamily="49" charset="0"/>
                <a:cs typeface="Consolas" pitchFamily="49" charset="0"/>
              </a:defRPr>
            </a:lvl1pPr>
            <a:lvl2pPr>
              <a:spcAft>
                <a:spcPts val="816"/>
              </a:spcAft>
              <a:defRPr sz="2400">
                <a:latin typeface="Consolas" pitchFamily="49" charset="0"/>
                <a:cs typeface="Consolas" pitchFamily="49" charset="0"/>
              </a:defRPr>
            </a:lvl2pPr>
            <a:lvl3pPr>
              <a:spcAft>
                <a:spcPts val="816"/>
              </a:spcAft>
              <a:defRPr sz="2400">
                <a:latin typeface="Consolas" pitchFamily="49" charset="0"/>
                <a:cs typeface="Consolas" pitchFamily="49" charset="0"/>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37829040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825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83001430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150227"/>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233956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483225"/>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935294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75038" y="1668482"/>
            <a:ext cx="8686801" cy="5029181"/>
          </a:xfrm>
        </p:spPr>
        <p:txBody>
          <a:bodyPr lIns="0" tIns="0" rIns="0" bIns="0">
            <a:noAutofit/>
          </a:bodyPr>
          <a:lstStyle>
            <a:lvl1pPr>
              <a:defRPr sz="3600"/>
            </a:lvl1pPr>
            <a:lvl2pPr>
              <a:defRPr sz="28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274638" y="1668482"/>
            <a:ext cx="2743200" cy="5029181"/>
          </a:xfrm>
        </p:spPr>
        <p:txBody>
          <a:bodyPr lIns="0" tIns="0" rIns="0" bIns="0">
            <a:noAutofit/>
          </a:bodyPr>
          <a:lstStyle>
            <a:lvl1pPr algn="l" defTabSz="914166" rtl="0" eaLnBrk="1" latinLnBrk="0" hangingPunct="1">
              <a:spcBef>
                <a:spcPct val="0"/>
              </a:spcBef>
              <a:buNone/>
              <a:defRPr lang="en-US" sz="2400" kern="1200" dirty="0" smtClean="0">
                <a:gradFill>
                  <a:gsLst>
                    <a:gs pos="0">
                      <a:schemeClr val="tx1"/>
                    </a:gs>
                    <a:gs pos="100000">
                      <a:schemeClr val="tx1"/>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smtClean="0"/>
              <a:t>Click to edit Master text styles</a:t>
            </a:r>
          </a:p>
        </p:txBody>
      </p:sp>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551697691"/>
      </p:ext>
    </p:extLst>
  </p:cSld>
  <p:clrMapOvr>
    <a:masterClrMapping/>
  </p:clrMapOvr>
  <p:extLst>
    <p:ext uri="{DCECCB84-F9BA-43D5-87BE-67443E8EF086}">
      <p15:sldGuideLst xmlns:p15="http://schemas.microsoft.com/office/powerpoint/2012/main">
        <p15:guide id="1" orient="horz" pos="1051" userDrawn="1">
          <p15:clr>
            <a:srgbClr val="FBAE40"/>
          </p15:clr>
        </p15:guide>
        <p15:guide id="2" pos="173" userDrawn="1">
          <p15:clr>
            <a:srgbClr val="FBAE40"/>
          </p15:clr>
        </p15:guide>
        <p15:guide id="3" pos="1901" userDrawn="1">
          <p15:clr>
            <a:srgbClr val="FBAE40"/>
          </p15:clr>
        </p15:guide>
        <p15:guide id="4" pos="2189" userDrawn="1">
          <p15:clr>
            <a:srgbClr val="FBAE40"/>
          </p15:clr>
        </p15:guide>
        <p15:guide id="5" orient="horz" pos="4219" userDrawn="1">
          <p15:clr>
            <a:srgbClr val="FBAE40"/>
          </p15:clr>
        </p15:guide>
        <p15:guide id="6" orient="horz" pos="763" userDrawn="1">
          <p15:clr>
            <a:srgbClr val="FBAE40"/>
          </p15:clr>
        </p15:guide>
        <p15:guide id="7" orient="horz" pos="187" userDrawn="1">
          <p15:clr>
            <a:srgbClr val="FBAE40"/>
          </p15:clr>
        </p15:guide>
        <p15:guide id="8" pos="7661"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0" tIns="0" rIns="0" bIns="0" anchor="b">
            <a:noAutofit/>
          </a:bodyPr>
          <a:lstStyle>
            <a:lvl1pPr>
              <a:defRPr sz="2000"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74638" y="3040856"/>
            <a:ext cx="11887199" cy="912813"/>
          </a:xfrm>
        </p:spPr>
        <p:txBody>
          <a:bodyPr lIns="0" tIns="0" rIns="0" bIns="0"/>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30807130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668463"/>
            <a:ext cx="11887200" cy="5027612"/>
          </a:xfrm>
        </p:spPr>
        <p:txBody>
          <a:bodyPr lIns="0" tIns="0" rIns="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77009020"/>
      </p:ext>
    </p:extLst>
  </p:cSld>
  <p:clrMapOvr>
    <a:masterClrMapping/>
  </p:clrMapOvr>
  <p:extLst>
    <p:ext uri="{DCECCB84-F9BA-43D5-87BE-67443E8EF086}">
      <p15:sldGuideLst xmlns:p15="http://schemas.microsoft.com/office/powerpoint/2012/main">
        <p15:guide id="1" orient="horz" pos="1051" userDrawn="1">
          <p15:clr>
            <a:srgbClr val="FBAE40"/>
          </p15:clr>
        </p15:guide>
        <p15:guide id="2" pos="3917"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75038" y="1668482"/>
            <a:ext cx="8686801" cy="5029181"/>
          </a:xfrm>
        </p:spPr>
        <p:txBody>
          <a:bodyPr lIns="0" tIns="0" rIns="0" bIns="0">
            <a:noAutofit/>
          </a:bodyPr>
          <a:lstStyle>
            <a:lvl1pPr>
              <a:defRPr sz="3600"/>
            </a:lvl1pPr>
            <a:lvl2pPr>
              <a:defRPr sz="28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274638" y="1668482"/>
            <a:ext cx="2743200" cy="5029181"/>
          </a:xfrm>
        </p:spPr>
        <p:txBody>
          <a:bodyPr lIns="0" tIns="0" rIns="0" bIns="0">
            <a:noAutofit/>
          </a:bodyPr>
          <a:lstStyle>
            <a:lvl1pPr algn="l" defTabSz="914166" rtl="0" eaLnBrk="1" latinLnBrk="0" hangingPunct="1">
              <a:spcBef>
                <a:spcPct val="0"/>
              </a:spcBef>
              <a:buNone/>
              <a:defRPr lang="en-US" sz="2400" kern="1200" dirty="0" smtClean="0">
                <a:gradFill>
                  <a:gsLst>
                    <a:gs pos="0">
                      <a:schemeClr val="tx1"/>
                    </a:gs>
                    <a:gs pos="100000">
                      <a:schemeClr val="tx1"/>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smtClean="0"/>
              <a:t>Click to edit Master text styles</a:t>
            </a:r>
          </a:p>
        </p:txBody>
      </p:sp>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3032846028"/>
      </p:ext>
    </p:extLst>
  </p:cSld>
  <p:clrMapOvr>
    <a:masterClrMapping/>
  </p:clrMapOvr>
  <p:extLst>
    <p:ext uri="{DCECCB84-F9BA-43D5-87BE-67443E8EF086}">
      <p15:sldGuideLst xmlns:p15="http://schemas.microsoft.com/office/powerpoint/2012/main">
        <p15:guide id="1" orient="horz" pos="1051" userDrawn="1">
          <p15:clr>
            <a:srgbClr val="FBAE40"/>
          </p15:clr>
        </p15:guide>
        <p15:guide id="2" pos="173" userDrawn="1">
          <p15:clr>
            <a:srgbClr val="FBAE40"/>
          </p15:clr>
        </p15:guide>
        <p15:guide id="3" pos="1901" userDrawn="1">
          <p15:clr>
            <a:srgbClr val="FBAE40"/>
          </p15:clr>
        </p15:guide>
        <p15:guide id="4" pos="2189" userDrawn="1">
          <p15:clr>
            <a:srgbClr val="FBAE40"/>
          </p15:clr>
        </p15:guide>
        <p15:guide id="5" orient="horz" pos="4219" userDrawn="1">
          <p15:clr>
            <a:srgbClr val="FBAE40"/>
          </p15:clr>
        </p15:guide>
        <p15:guide id="6" orient="horz" pos="763" userDrawn="1">
          <p15:clr>
            <a:srgbClr val="FBAE40"/>
          </p15:clr>
        </p15:guide>
        <p15:guide id="7" orient="horz" pos="187" userDrawn="1">
          <p15:clr>
            <a:srgbClr val="FBAE40"/>
          </p15:clr>
        </p15:guide>
        <p15:guide id="8" pos="7661"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2034778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668482"/>
            <a:ext cx="2743200" cy="5027593"/>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6960105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0" tIns="0" rIns="0" bIns="0" anchor="ctr">
            <a:noAutofit/>
          </a:bodyPr>
          <a:lstStyle>
            <a:lvl1pPr>
              <a:lnSpc>
                <a:spcPct val="95000"/>
              </a:lnSpc>
              <a:spcBef>
                <a:spcPts val="0"/>
              </a:spcBef>
              <a:spcAft>
                <a:spcPts val="1632"/>
              </a:spcAft>
              <a:defRPr lang="en-US" sz="36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362484035"/>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0" tIns="0" rIns="0" bIns="0"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181569682"/>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smtClean="0"/>
              <a:t>Click icon to add picture</a:t>
            </a:r>
            <a:endParaRPr lang="en-US" dirty="0"/>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3052008757"/>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bIns="0"/>
          <a:lstStyle/>
          <a:p>
            <a:r>
              <a:rPr lang="en-US" dirty="0" smtClean="0"/>
              <a:t>Click to edit master title style</a:t>
            </a:r>
            <a:endParaRPr lang="en-US" dirty="0"/>
          </a:p>
        </p:txBody>
      </p:sp>
    </p:spTree>
    <p:extLst>
      <p:ext uri="{BB962C8B-B14F-4D97-AF65-F5344CB8AC3E}">
        <p14:creationId xmlns:p14="http://schemas.microsoft.com/office/powerpoint/2010/main" val="1327915302"/>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Freeform 1"/>
          <p:cNvSpPr>
            <a:spLocks noEditPoints="1"/>
          </p:cNvSpPr>
          <p:nvPr userDrawn="1"/>
        </p:nvSpPr>
        <p:spPr bwMode="auto">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42605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7952129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55859031"/>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Logo on Background">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273050" y="6079032"/>
            <a:ext cx="11888787"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2012 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6262675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_Color  2">
    <p:bg>
      <p:bgPr>
        <a:solidFill>
          <a:srgbClr val="505050"/>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0" tIns="0" rIns="0" bIns="0" anchor="b">
            <a:noAutofit/>
          </a:bodyPr>
          <a:lstStyle>
            <a:lvl1pPr>
              <a:defRPr sz="2000"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74638" y="3040856"/>
            <a:ext cx="11887199" cy="912813"/>
          </a:xfrm>
        </p:spPr>
        <p:txBody>
          <a:bodyPr lIns="0" tIns="0" rIns="0" bIns="0"/>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41436036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Content Layout">
    <p:bg>
      <p:bgPr>
        <a:solidFill>
          <a:srgbClr val="505050"/>
        </a:solid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668463"/>
            <a:ext cx="11887200" cy="5027612"/>
          </a:xfrm>
        </p:spPr>
        <p:txBody>
          <a:bodyPr lIns="0" tIns="0" rIns="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91754357"/>
      </p:ext>
    </p:extLst>
  </p:cSld>
  <p:clrMapOvr>
    <a:masterClrMapping/>
  </p:clrMapOvr>
  <p:extLst mod="1">
    <p:ext uri="{DCECCB84-F9BA-43D5-87BE-67443E8EF086}">
      <p15:sldGuideLst xmlns:p15="http://schemas.microsoft.com/office/powerpoint/2012/main">
        <p15:guide id="1" orient="horz" pos="1051" userDrawn="1">
          <p15:clr>
            <a:srgbClr val="FBAE40"/>
          </p15:clr>
        </p15:guide>
        <p15:guide id="2" pos="3917"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Content 2">
    <p:bg>
      <p:bgPr>
        <a:solidFill>
          <a:srgbClr val="505050"/>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75038" y="1668482"/>
            <a:ext cx="8686801" cy="5029181"/>
          </a:xfrm>
        </p:spPr>
        <p:txBody>
          <a:bodyPr lIns="0" tIns="0" rIns="0" bIns="0">
            <a:noAutofit/>
          </a:bodyPr>
          <a:lstStyle>
            <a:lvl1pPr>
              <a:defRPr sz="3600"/>
            </a:lvl1pPr>
            <a:lvl2pPr>
              <a:defRPr sz="28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274638" y="1668482"/>
            <a:ext cx="2743200" cy="5029181"/>
          </a:xfrm>
        </p:spPr>
        <p:txBody>
          <a:bodyPr lIns="0" tIns="0" rIns="0" bIns="0">
            <a:noAutofit/>
          </a:bodyPr>
          <a:lstStyle>
            <a:lvl1pPr algn="l" defTabSz="914166" rtl="0" eaLnBrk="1" latinLnBrk="0" hangingPunct="1">
              <a:spcBef>
                <a:spcPct val="0"/>
              </a:spcBef>
              <a:buNone/>
              <a:defRPr lang="en-US" sz="2400" kern="1200" dirty="0" smtClean="0">
                <a:gradFill>
                  <a:gsLst>
                    <a:gs pos="0">
                      <a:schemeClr val="tx1"/>
                    </a:gs>
                    <a:gs pos="100000">
                      <a:schemeClr val="tx1"/>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smtClean="0"/>
              <a:t>Click to edit Master text styles</a:t>
            </a:r>
          </a:p>
        </p:txBody>
      </p:sp>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1934615679"/>
      </p:ext>
    </p:extLst>
  </p:cSld>
  <p:clrMapOvr>
    <a:masterClrMapping/>
  </p:clrMapOvr>
  <p:extLst mod="1">
    <p:ext uri="{DCECCB84-F9BA-43D5-87BE-67443E8EF086}">
      <p15:sldGuideLst xmlns:p15="http://schemas.microsoft.com/office/powerpoint/2012/main">
        <p15:guide id="1" orient="horz" pos="1051" userDrawn="1">
          <p15:clr>
            <a:srgbClr val="FBAE40"/>
          </p15:clr>
        </p15:guide>
        <p15:guide id="2" pos="173" userDrawn="1">
          <p15:clr>
            <a:srgbClr val="FBAE40"/>
          </p15:clr>
        </p15:guide>
        <p15:guide id="3" pos="1901" userDrawn="1">
          <p15:clr>
            <a:srgbClr val="FBAE40"/>
          </p15:clr>
        </p15:guide>
        <p15:guide id="4" pos="2189" userDrawn="1">
          <p15:clr>
            <a:srgbClr val="FBAE40"/>
          </p15:clr>
        </p15:guide>
        <p15:guide id="5" orient="horz" pos="4219" userDrawn="1">
          <p15:clr>
            <a:srgbClr val="FBAE40"/>
          </p15:clr>
        </p15:guide>
        <p15:guide id="6" orient="horz" pos="763" userDrawn="1">
          <p15:clr>
            <a:srgbClr val="FBAE40"/>
          </p15:clr>
        </p15:guide>
        <p15:guide id="7" orient="horz" pos="187" userDrawn="1">
          <p15:clr>
            <a:srgbClr val="FBAE40"/>
          </p15:clr>
        </p15:guide>
        <p15:guide id="8" pos="7661"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23202776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505050"/>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668482"/>
            <a:ext cx="2743200" cy="5027593"/>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2494994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bg>
      <p:bgPr>
        <a:solidFill>
          <a:srgbClr val="505050"/>
        </a:solidFill>
        <a:effectLst/>
      </p:bgPr>
    </p:bg>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0" tIns="0" rIns="0" bIns="0" anchor="ctr">
            <a:noAutofit/>
          </a:bodyPr>
          <a:lstStyle>
            <a:lvl1pPr>
              <a:lnSpc>
                <a:spcPct val="95000"/>
              </a:lnSpc>
              <a:spcBef>
                <a:spcPts val="0"/>
              </a:spcBef>
              <a:spcAft>
                <a:spcPts val="1632"/>
              </a:spcAft>
              <a:defRPr lang="en-US" sz="36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00BCF2"/>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14847121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bg>
      <p:bgPr>
        <a:solidFill>
          <a:srgbClr val="505050"/>
        </a:solidFill>
        <a:effectLst/>
      </p:bgPr>
    </p:bg>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0" tIns="0" rIns="0" bIns="0"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00BCF2"/>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88441081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bg>
      <p:bgPr>
        <a:solidFill>
          <a:srgbClr val="505050"/>
        </a:solidFill>
        <a:effectLst/>
      </p:bgPr>
    </p:bg>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smtClean="0"/>
              <a:t>Click icon to add picture</a:t>
            </a:r>
            <a:endParaRPr lang="en-US" dirty="0"/>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138691339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668482"/>
            <a:ext cx="2743200" cy="5027593"/>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14923975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bg>
      <p:bgPr>
        <a:solidFill>
          <a:srgbClr val="50505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bIns="0"/>
          <a:lstStyle/>
          <a:p>
            <a:r>
              <a:rPr lang="en-US" dirty="0" smtClean="0"/>
              <a:t>Click to edit master title style</a:t>
            </a:r>
            <a:endParaRPr lang="en-US" dirty="0"/>
          </a:p>
        </p:txBody>
      </p:sp>
    </p:spTree>
    <p:extLst>
      <p:ext uri="{BB962C8B-B14F-4D97-AF65-F5344CB8AC3E}">
        <p14:creationId xmlns:p14="http://schemas.microsoft.com/office/powerpoint/2010/main" val="3823785898"/>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Layout">
    <p:bg>
      <p:bgPr>
        <a:solidFill>
          <a:srgbClr val="505050"/>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auto">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727766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bg>
      <p:bgPr>
        <a:solidFill>
          <a:srgbClr val="505050"/>
        </a:solidFill>
        <a:effectLst/>
      </p:bgPr>
    </p:bg>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036186597"/>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Logo on Background">
    <p:bg>
      <p:bgPr>
        <a:solidFill>
          <a:srgbClr val="505050"/>
        </a:solidFill>
        <a:effectLst/>
      </p:bgPr>
    </p:bg>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273050" y="6079032"/>
            <a:ext cx="11888787"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2012 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31157291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0" tIns="0" rIns="0" bIns="0" anchor="b">
            <a:noAutofit/>
          </a:bodyPr>
          <a:lstStyle>
            <a:lvl1pPr>
              <a:defRPr sz="2000"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74638" y="3040856"/>
            <a:ext cx="11887199" cy="912813"/>
          </a:xfrm>
        </p:spPr>
        <p:txBody>
          <a:bodyPr lIns="0" tIns="0" rIns="0" bIns="0"/>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26757921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668463"/>
            <a:ext cx="11887200" cy="5027612"/>
          </a:xfrm>
        </p:spPr>
        <p:txBody>
          <a:bodyPr lIns="0" tIns="0" rIns="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1404330"/>
      </p:ext>
    </p:extLst>
  </p:cSld>
  <p:clrMapOvr>
    <a:masterClrMapping/>
  </p:clrMapOvr>
  <p:extLst>
    <p:ext uri="{DCECCB84-F9BA-43D5-87BE-67443E8EF086}">
      <p15:sldGuideLst xmlns:p15="http://schemas.microsoft.com/office/powerpoint/2012/main">
        <p15:guide id="4294967295" orient="horz" pos="1051">
          <p15:clr>
            <a:srgbClr val="FBAE40"/>
          </p15:clr>
        </p15:guide>
        <p15:guide id="4294967295" pos="3917">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75038" y="1668482"/>
            <a:ext cx="8686801" cy="5029181"/>
          </a:xfrm>
        </p:spPr>
        <p:txBody>
          <a:bodyPr lIns="0" tIns="0" rIns="0" bIns="0">
            <a:noAutofit/>
          </a:bodyPr>
          <a:lstStyle>
            <a:lvl1pPr>
              <a:defRPr sz="3600"/>
            </a:lvl1pPr>
            <a:lvl2pPr>
              <a:defRPr sz="28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274638" y="1668482"/>
            <a:ext cx="2743200" cy="5029181"/>
          </a:xfrm>
        </p:spPr>
        <p:txBody>
          <a:bodyPr lIns="0" tIns="0" rIns="0" bIns="0">
            <a:noAutofit/>
          </a:bodyPr>
          <a:lstStyle>
            <a:lvl1pPr algn="l" defTabSz="914166" rtl="0" eaLnBrk="1" latinLnBrk="0" hangingPunct="1">
              <a:spcBef>
                <a:spcPct val="0"/>
              </a:spcBef>
              <a:buNone/>
              <a:defRPr lang="en-US" sz="2400" kern="1200" dirty="0" smtClean="0">
                <a:gradFill>
                  <a:gsLst>
                    <a:gs pos="0">
                      <a:schemeClr val="tx1"/>
                    </a:gs>
                    <a:gs pos="100000">
                      <a:schemeClr val="tx1"/>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smtClean="0"/>
              <a:t>Click to edit Master text styles</a:t>
            </a:r>
          </a:p>
        </p:txBody>
      </p:sp>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456101275"/>
      </p:ext>
    </p:extLst>
  </p:cSld>
  <p:clrMapOvr>
    <a:masterClrMapping/>
  </p:clrMapOvr>
  <p:extLst>
    <p:ext uri="{DCECCB84-F9BA-43D5-87BE-67443E8EF086}">
      <p15:sldGuideLst xmlns:p15="http://schemas.microsoft.com/office/powerpoint/2012/main">
        <p15:guide id="4294967295" orient="horz" pos="1051">
          <p15:clr>
            <a:srgbClr val="FBAE40"/>
          </p15:clr>
        </p15:guide>
        <p15:guide id="4294967295" pos="173">
          <p15:clr>
            <a:srgbClr val="FBAE40"/>
          </p15:clr>
        </p15:guide>
        <p15:guide id="4294967295" pos="1901">
          <p15:clr>
            <a:srgbClr val="FBAE40"/>
          </p15:clr>
        </p15:guide>
        <p15:guide id="4294967295" pos="2189">
          <p15:clr>
            <a:srgbClr val="FBAE40"/>
          </p15:clr>
        </p15:guide>
        <p15:guide id="4294967295" orient="horz" pos="4219">
          <p15:clr>
            <a:srgbClr val="FBAE40"/>
          </p15:clr>
        </p15:guide>
        <p15:guide id="4294967295" orient="horz" pos="763">
          <p15:clr>
            <a:srgbClr val="FBAE40"/>
          </p15:clr>
        </p15:guide>
        <p15:guide id="4294967295" orient="horz" pos="187">
          <p15:clr>
            <a:srgbClr val="FBAE40"/>
          </p15:clr>
        </p15:guide>
        <p15:guide id="4294967295" pos="766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8367875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668482"/>
            <a:ext cx="2743200" cy="5027593"/>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41231838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0" tIns="0" rIns="0" bIns="0" anchor="ctr">
            <a:noAutofit/>
          </a:bodyPr>
          <a:lstStyle>
            <a:lvl1pPr>
              <a:lnSpc>
                <a:spcPct val="95000"/>
              </a:lnSpc>
              <a:spcBef>
                <a:spcPts val="0"/>
              </a:spcBef>
              <a:spcAft>
                <a:spcPts val="1632"/>
              </a:spcAft>
              <a:defRPr lang="en-US" sz="36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081375926"/>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4294967295" orient="horz" pos="2203">
          <p15:clr>
            <a:srgbClr val="FBAE40"/>
          </p15:clr>
        </p15:guide>
        <p15:guide id="4294967295" pos="305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0" tIns="0" rIns="0" bIns="0" anchor="ctr">
            <a:noAutofit/>
          </a:bodyPr>
          <a:lstStyle>
            <a:lvl1pPr>
              <a:lnSpc>
                <a:spcPct val="95000"/>
              </a:lnSpc>
              <a:spcBef>
                <a:spcPts val="0"/>
              </a:spcBef>
              <a:spcAft>
                <a:spcPts val="1632"/>
              </a:spcAft>
              <a:defRPr lang="en-US" sz="36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514658688"/>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0" tIns="0" rIns="0" bIns="0"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4194840266"/>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4294967295" orient="horz" pos="2203">
          <p15:clr>
            <a:srgbClr val="FBAE40"/>
          </p15:clr>
        </p15:guide>
        <p15:guide id="4294967295" pos="3053">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smtClean="0"/>
              <a:t>Click icon to add picture</a:t>
            </a:r>
            <a:endParaRPr lang="en-US" dirty="0"/>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224846861"/>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4294967295" orient="horz" pos="2203">
          <p15:clr>
            <a:srgbClr val="FBAE40"/>
          </p15:clr>
        </p15:guide>
        <p15:guide id="4294967295" pos="3053">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bIns="0"/>
          <a:lstStyle/>
          <a:p>
            <a:r>
              <a:rPr lang="en-US" dirty="0" smtClean="0"/>
              <a:t>Click to edit master title style</a:t>
            </a:r>
            <a:endParaRPr lang="en-US" dirty="0"/>
          </a:p>
        </p:txBody>
      </p:sp>
    </p:spTree>
    <p:extLst>
      <p:ext uri="{BB962C8B-B14F-4D97-AF65-F5344CB8AC3E}">
        <p14:creationId xmlns:p14="http://schemas.microsoft.com/office/powerpoint/2010/main" val="2968150880"/>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0897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396632751"/>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150227"/>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741024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483225"/>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0654583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Logo on Background">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120650" y="6316662"/>
            <a:ext cx="10745787"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a:t>
            </a:r>
            <a:r>
              <a:rPr lang="en-US" sz="700" dirty="0" smtClean="0">
                <a:gradFill>
                  <a:gsLst>
                    <a:gs pos="0">
                      <a:srgbClr val="FFFFFF"/>
                    </a:gs>
                    <a:gs pos="100000">
                      <a:srgbClr val="FFFFFF"/>
                    </a:gs>
                  </a:gsLst>
                  <a:lin ang="5400000" scaled="0"/>
                </a:gradFill>
                <a:cs typeface="Segoe UI" pitchFamily="34" charset="0"/>
              </a:rPr>
              <a:t>2013 </a:t>
            </a:r>
            <a:r>
              <a:rPr lang="en-US" sz="700" dirty="0">
                <a:gradFill>
                  <a:gsLst>
                    <a:gs pos="0">
                      <a:srgbClr val="FFFFFF"/>
                    </a:gs>
                    <a:gs pos="100000">
                      <a:srgbClr val="FFFFFF"/>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14328455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ode Slide">
    <p:spTree>
      <p:nvGrpSpPr>
        <p:cNvPr id="1" name=""/>
        <p:cNvGrpSpPr/>
        <p:nvPr/>
      </p:nvGrpSpPr>
      <p:grpSpPr>
        <a:xfrm>
          <a:off x="0" y="0"/>
          <a:ext cx="0" cy="0"/>
          <a:chOff x="0" y="0"/>
          <a:chExt cx="0" cy="0"/>
        </a:xfrm>
      </p:grpSpPr>
      <p:sp>
        <p:nvSpPr>
          <p:cNvPr id="5" name="Content Placeholder 4"/>
          <p:cNvSpPr>
            <a:spLocks noGrp="1"/>
          </p:cNvSpPr>
          <p:nvPr>
            <p:ph sz="quarter" idx="14"/>
          </p:nvPr>
        </p:nvSpPr>
        <p:spPr>
          <a:xfrm>
            <a:off x="274638" y="1668462"/>
            <a:ext cx="11887200" cy="5029201"/>
          </a:xfrm>
        </p:spPr>
        <p:txBody>
          <a:bodyPr>
            <a:normAutofit/>
          </a:bodyPr>
          <a:lstStyle>
            <a:lvl1pPr>
              <a:spcAft>
                <a:spcPts val="816"/>
              </a:spcAft>
              <a:defRPr sz="2400">
                <a:latin typeface="Consolas" pitchFamily="49" charset="0"/>
                <a:cs typeface="Consolas" pitchFamily="49" charset="0"/>
              </a:defRPr>
            </a:lvl1pPr>
            <a:lvl2pPr>
              <a:spcAft>
                <a:spcPts val="816"/>
              </a:spcAft>
              <a:defRPr sz="2400">
                <a:latin typeface="Consolas" pitchFamily="49" charset="0"/>
                <a:cs typeface="Consolas" pitchFamily="49" charset="0"/>
              </a:defRPr>
            </a:lvl2pPr>
            <a:lvl3pPr>
              <a:spcAft>
                <a:spcPts val="816"/>
              </a:spcAft>
              <a:defRPr sz="2400">
                <a:latin typeface="Consolas" pitchFamily="49" charset="0"/>
                <a:cs typeface="Consolas" pitchFamily="49" charset="0"/>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549127627"/>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4638" y="3040063"/>
            <a:ext cx="11887200" cy="914400"/>
          </a:xfrm>
        </p:spPr>
        <p:txBody>
          <a:bodyPr lIns="182880" tIns="146304" rIns="182880" bIns="146304" anchor="ctr">
            <a:noAutofit/>
          </a:bodyPr>
          <a:lstStyle>
            <a:lvl1pPr>
              <a:lnSpc>
                <a:spcPct val="90000"/>
              </a:lnSpc>
              <a:defRPr sz="6600" spc="0" baseline="0">
                <a:gradFill>
                  <a:gsLst>
                    <a:gs pos="0">
                      <a:srgbClr val="FFFFFF"/>
                    </a:gs>
                    <a:gs pos="100000">
                      <a:srgbClr val="FFFFFF"/>
                    </a:gs>
                  </a:gsLst>
                  <a:lin ang="5400000" scaled="0"/>
                </a:gradFill>
                <a:latin typeface="Segoe UI Light" pitchFamily="34" charset="0"/>
                <a:cs typeface="Segoe UI Light"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74640" y="5783263"/>
            <a:ext cx="7315199" cy="914400"/>
          </a:xfrm>
        </p:spPr>
        <p:txBody>
          <a:bodyPr lIns="182880" tIns="146304" rIns="182880" bIns="146304" anchor="b">
            <a:noAutofit/>
          </a:bodyPr>
          <a:lstStyle>
            <a:lvl1pPr marL="0" indent="0" algn="l">
              <a:lnSpc>
                <a:spcPct val="90000"/>
              </a:lnSpc>
              <a:spcBef>
                <a:spcPts val="0"/>
              </a:spcBef>
              <a:buNone/>
              <a:defRPr sz="2800" b="0" spc="-52" baseline="0">
                <a:gradFill>
                  <a:gsLst>
                    <a:gs pos="0">
                      <a:srgbClr val="FFFFFF"/>
                    </a:gs>
                    <a:gs pos="100000">
                      <a:srgbClr val="FFFFFF"/>
                    </a:gs>
                  </a:gsLst>
                  <a:lin ang="5400000" scaled="0"/>
                </a:gradFill>
                <a:latin typeface="+mn-lt"/>
                <a:cs typeface="Segoe UI" pitchFamily="34" charset="0"/>
              </a:defRPr>
            </a:lvl1pPr>
            <a:lvl2pPr marL="466207" indent="0" algn="ctr">
              <a:buNone/>
              <a:defRPr>
                <a:solidFill>
                  <a:schemeClr val="tx1">
                    <a:tint val="75000"/>
                  </a:schemeClr>
                </a:solidFill>
              </a:defRPr>
            </a:lvl2pPr>
            <a:lvl3pPr marL="932411" indent="0" algn="ctr">
              <a:buNone/>
              <a:defRPr>
                <a:solidFill>
                  <a:schemeClr val="tx1">
                    <a:tint val="75000"/>
                  </a:schemeClr>
                </a:solidFill>
              </a:defRPr>
            </a:lvl3pPr>
            <a:lvl4pPr marL="1398619" indent="0" algn="ctr">
              <a:buNone/>
              <a:defRPr>
                <a:solidFill>
                  <a:schemeClr val="tx1">
                    <a:tint val="75000"/>
                  </a:schemeClr>
                </a:solidFill>
              </a:defRPr>
            </a:lvl4pPr>
            <a:lvl5pPr marL="1864824" indent="0" algn="ctr">
              <a:buNone/>
              <a:defRPr>
                <a:solidFill>
                  <a:schemeClr val="tx1">
                    <a:tint val="75000"/>
                  </a:schemeClr>
                </a:solidFill>
              </a:defRPr>
            </a:lvl5pPr>
            <a:lvl6pPr marL="2331032" indent="0" algn="ctr">
              <a:buNone/>
              <a:defRPr>
                <a:solidFill>
                  <a:schemeClr val="tx1">
                    <a:tint val="75000"/>
                  </a:schemeClr>
                </a:solidFill>
              </a:defRPr>
            </a:lvl6pPr>
            <a:lvl7pPr marL="2797234" indent="0" algn="ctr">
              <a:buNone/>
              <a:defRPr>
                <a:solidFill>
                  <a:schemeClr val="tx1">
                    <a:tint val="75000"/>
                  </a:schemeClr>
                </a:solidFill>
              </a:defRPr>
            </a:lvl7pPr>
            <a:lvl8pPr marL="3263441" indent="0" algn="ctr">
              <a:buNone/>
              <a:defRPr>
                <a:solidFill>
                  <a:schemeClr val="tx1">
                    <a:tint val="75000"/>
                  </a:schemeClr>
                </a:solidFill>
              </a:defRPr>
            </a:lvl8pPr>
            <a:lvl9pPr marL="3729649" indent="0" algn="ctr">
              <a:buNone/>
              <a:defRPr>
                <a:solidFill>
                  <a:schemeClr val="tx1">
                    <a:tint val="75000"/>
                  </a:schemeClr>
                </a:solidFill>
              </a:defRPr>
            </a:lvl9pPr>
          </a:lstStyle>
          <a:p>
            <a:r>
              <a:rPr lang="en-US" dirty="0" smtClean="0"/>
              <a:t>Click to edit Master subtitle style</a:t>
            </a:r>
            <a:endParaRPr lang="en-US" dirty="0"/>
          </a:p>
        </p:txBody>
      </p:sp>
      <p:sp>
        <p:nvSpPr>
          <p:cNvPr id="7" name="Freeform 6"/>
          <p:cNvSpPr>
            <a:spLocks noChangeAspect="1" noEditPoints="1"/>
          </p:cNvSpPr>
          <p:nvPr userDrawn="1"/>
        </p:nvSpPr>
        <p:spPr bwMode="auto">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Tree>
    <p:extLst>
      <p:ext uri="{BB962C8B-B14F-4D97-AF65-F5344CB8AC3E}">
        <p14:creationId xmlns:p14="http://schemas.microsoft.com/office/powerpoint/2010/main" val="8337237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0" tIns="0" rIns="0" bIns="0"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161544685"/>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182880" tIns="146304" rIns="182880" bIns="146304" anchor="b">
            <a:noAutofit/>
          </a:bodyPr>
          <a:lstStyle>
            <a:lvl1pPr>
              <a:defRPr sz="2000"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74638" y="3040856"/>
            <a:ext cx="11887199" cy="912813"/>
          </a:xfrm>
        </p:spPr>
        <p:txBody>
          <a:bodyPr lIns="182880" tIns="146304" rIns="182880" bIns="146304"/>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3488969355"/>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lIns="182880" tIns="146304" rIns="182880" bIns="146304"/>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668463"/>
            <a:ext cx="11887200" cy="5027612"/>
          </a:xfrm>
        </p:spPr>
        <p:txBody>
          <a:bodyPr lIns="182880" tIns="146304" rIns="182880" bIns="1463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2911751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orient="horz" pos="1051">
          <p15:clr>
            <a:srgbClr val="FBAE40"/>
          </p15:clr>
        </p15:guide>
        <p15:guide id="4294967295" pos="3917">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75038" y="1668482"/>
            <a:ext cx="8686801" cy="5029181"/>
          </a:xfrm>
        </p:spPr>
        <p:txBody>
          <a:bodyPr lIns="182880" tIns="146304" rIns="182880" bIns="146304">
            <a:noAutofit/>
          </a:bodyPr>
          <a:lstStyle>
            <a:lvl1pPr>
              <a:defRPr sz="3600">
                <a:gradFill>
                  <a:gsLst>
                    <a:gs pos="100000">
                      <a:schemeClr val="tx1">
                        <a:lumMod val="75000"/>
                        <a:lumOff val="25000"/>
                      </a:schemeClr>
                    </a:gs>
                    <a:gs pos="0">
                      <a:schemeClr val="tx1">
                        <a:lumMod val="75000"/>
                        <a:lumOff val="25000"/>
                      </a:schemeClr>
                    </a:gs>
                  </a:gsLst>
                  <a:lin ang="5400000" scaled="0"/>
                </a:gradFill>
              </a:defRPr>
            </a:lvl1pPr>
            <a:lvl2pPr>
              <a:defRPr sz="2800">
                <a:gradFill>
                  <a:gsLst>
                    <a:gs pos="100000">
                      <a:schemeClr val="tx1">
                        <a:lumMod val="75000"/>
                        <a:lumOff val="25000"/>
                      </a:schemeClr>
                    </a:gs>
                    <a:gs pos="0">
                      <a:schemeClr val="tx1">
                        <a:lumMod val="75000"/>
                        <a:lumOff val="25000"/>
                      </a:schemeClr>
                    </a:gs>
                  </a:gsLst>
                  <a:lin ang="5400000" scaled="0"/>
                </a:gradFill>
              </a:defRPr>
            </a:lvl2pPr>
            <a:lvl3pPr>
              <a:defRPr sz="2400">
                <a:gradFill>
                  <a:gsLst>
                    <a:gs pos="100000">
                      <a:schemeClr val="tx1">
                        <a:lumMod val="75000"/>
                        <a:lumOff val="25000"/>
                      </a:schemeClr>
                    </a:gs>
                    <a:gs pos="0">
                      <a:schemeClr val="tx1">
                        <a:lumMod val="75000"/>
                        <a:lumOff val="25000"/>
                      </a:schemeClr>
                    </a:gs>
                  </a:gsLst>
                  <a:lin ang="5400000" scaled="0"/>
                </a:gradFill>
              </a:defRPr>
            </a:lvl3pPr>
            <a:lvl4pPr>
              <a:defRPr sz="2000">
                <a:gradFill>
                  <a:gsLst>
                    <a:gs pos="100000">
                      <a:schemeClr val="tx1">
                        <a:lumMod val="75000"/>
                        <a:lumOff val="25000"/>
                      </a:schemeClr>
                    </a:gs>
                    <a:gs pos="0">
                      <a:schemeClr val="tx1">
                        <a:lumMod val="75000"/>
                        <a:lumOff val="25000"/>
                      </a:schemeClr>
                    </a:gs>
                  </a:gsLst>
                  <a:lin ang="5400000" scaled="0"/>
                </a:gradFill>
              </a:defRPr>
            </a:lvl4pPr>
            <a:lvl5pPr>
              <a:defRPr sz="1800">
                <a:gradFill>
                  <a:gsLst>
                    <a:gs pos="100000">
                      <a:schemeClr val="tx1">
                        <a:lumMod val="75000"/>
                        <a:lumOff val="25000"/>
                      </a:schemeClr>
                    </a:gs>
                    <a:gs pos="0">
                      <a:schemeClr val="tx1">
                        <a:lumMod val="75000"/>
                        <a:lumOff val="25000"/>
                      </a:schemeClr>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p:nvPr>
        </p:nvSpPr>
        <p:spPr>
          <a:xfrm>
            <a:off x="274638" y="1668482"/>
            <a:ext cx="2743200" cy="5029181"/>
          </a:xfrm>
        </p:spPr>
        <p:txBody>
          <a:bodyPr lIns="182880" tIns="146304" rIns="182880" bIns="146304">
            <a:noAutofit/>
          </a:bodyPr>
          <a:lstStyle>
            <a:lvl1pPr algn="l" defTabSz="914166" rtl="0" eaLnBrk="1" latinLnBrk="0" hangingPunct="1">
              <a:spcBef>
                <a:spcPct val="0"/>
              </a:spcBef>
              <a:buNone/>
              <a:defRPr lang="en-US" sz="2400" kern="1200" dirty="0" smtClean="0">
                <a:gradFill>
                  <a:gsLst>
                    <a:gs pos="100000">
                      <a:schemeClr val="tx1">
                        <a:lumMod val="75000"/>
                        <a:lumOff val="25000"/>
                      </a:schemeClr>
                    </a:gs>
                    <a:gs pos="0">
                      <a:schemeClr val="tx1">
                        <a:lumMod val="75000"/>
                        <a:lumOff val="25000"/>
                      </a:schemeClr>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dirty="0" smtClean="0"/>
              <a:t>Click to edit Master text styles</a:t>
            </a:r>
          </a:p>
        </p:txBody>
      </p:sp>
      <p:sp>
        <p:nvSpPr>
          <p:cNvPr id="2" name="Title 1"/>
          <p:cNvSpPr>
            <a:spLocks noGrp="1"/>
          </p:cNvSpPr>
          <p:nvPr>
            <p:ph type="title"/>
          </p:nvPr>
        </p:nvSpPr>
        <p:spPr/>
        <p:txBody>
          <a:bodyPr/>
          <a:lstStyle>
            <a:lvl1pPr>
              <a:defRPr>
                <a:gradFill>
                  <a:gsLst>
                    <a:gs pos="100000">
                      <a:schemeClr val="tx1">
                        <a:lumMod val="75000"/>
                        <a:lumOff val="25000"/>
                      </a:schemeClr>
                    </a:gs>
                    <a:gs pos="0">
                      <a:schemeClr val="tx1">
                        <a:lumMod val="75000"/>
                        <a:lumOff val="25000"/>
                      </a:schemeClr>
                    </a:gs>
                  </a:gsLst>
                  <a:lin ang="5400000" scaled="0"/>
                </a:gra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2234392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orient="horz" pos="1051">
          <p15:clr>
            <a:srgbClr val="FBAE40"/>
          </p15:clr>
        </p15:guide>
        <p15:guide id="4294967295" pos="173">
          <p15:clr>
            <a:srgbClr val="FBAE40"/>
          </p15:clr>
        </p15:guide>
        <p15:guide id="4294967295" pos="1901">
          <p15:clr>
            <a:srgbClr val="FBAE40"/>
          </p15:clr>
        </p15:guide>
        <p15:guide id="4294967295" pos="2189">
          <p15:clr>
            <a:srgbClr val="FBAE40"/>
          </p15:clr>
        </p15:guide>
        <p15:guide id="4294967295" orient="horz" pos="4219">
          <p15:clr>
            <a:srgbClr val="FBAE40"/>
          </p15:clr>
        </p15:guide>
        <p15:guide id="4294967295" orient="horz" pos="763">
          <p15:clr>
            <a:srgbClr val="FBAE40"/>
          </p15:clr>
        </p15:guide>
        <p15:guide id="4294967295" orient="horz" pos="187">
          <p15:clr>
            <a:srgbClr val="FBAE40"/>
          </p15:clr>
        </p15:guide>
        <p15:guide id="4294967295" pos="766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4800"/>
            </a:lvl1pPr>
          </a:lstStyle>
          <a:p>
            <a:r>
              <a:rPr lang="en-US" dirty="0" smtClean="0"/>
              <a:t>Click to edit master title style</a:t>
            </a:r>
            <a:endParaRPr lang="en-US" dirty="0"/>
          </a:p>
        </p:txBody>
      </p:sp>
    </p:spTree>
    <p:extLst>
      <p:ext uri="{BB962C8B-B14F-4D97-AF65-F5344CB8AC3E}">
        <p14:creationId xmlns:p14="http://schemas.microsoft.com/office/powerpoint/2010/main" val="638025596"/>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668482"/>
            <a:ext cx="2743200" cy="5027593"/>
          </a:xfrm>
        </p:spPr>
        <p:txBody>
          <a:bodyPr vert="horz" lIns="182880" tIns="146304" rIns="182880" bIns="146304"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3" name="Title 2"/>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584326081"/>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72231872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orient="horz" pos="2203">
          <p15:clr>
            <a:srgbClr val="FBAE40"/>
          </p15:clr>
        </p15:guide>
        <p15:guide id="4294967295" pos="3053">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dirty="0"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65382341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orient="horz" pos="2203">
          <p15:clr>
            <a:srgbClr val="FBAE40"/>
          </p15:clr>
        </p15:guide>
        <p15:guide id="4294967295" pos="3053">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12264">
                      <a:schemeClr val="tx1">
                        <a:lumMod val="75000"/>
                        <a:lumOff val="25000"/>
                      </a:schemeClr>
                    </a:gs>
                    <a:gs pos="71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lstStyle/>
          <a:p>
            <a:r>
              <a:rPr lang="en-US" smtClean="0"/>
              <a:t>Click icon to add picture</a:t>
            </a:r>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2037813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orient="horz" pos="2203">
          <p15:clr>
            <a:srgbClr val="FBAE40"/>
          </p15:clr>
        </p15:guide>
        <p15:guide id="4294967295" pos="3053">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3" name="Content Placeholder 4"/>
          <p:cNvSpPr>
            <a:spLocks noGrp="1"/>
          </p:cNvSpPr>
          <p:nvPr>
            <p:ph sz="quarter" idx="14"/>
          </p:nvPr>
        </p:nvSpPr>
        <p:spPr>
          <a:xfrm>
            <a:off x="274638" y="1668462"/>
            <a:ext cx="11887200" cy="5029201"/>
          </a:xfrm>
        </p:spPr>
        <p:txBody>
          <a:bodyPr>
            <a:normAutofit/>
          </a:bodyPr>
          <a:lstStyle>
            <a:lvl1pPr>
              <a:spcAft>
                <a:spcPts val="816"/>
              </a:spcAft>
              <a:defRPr sz="2400">
                <a:latin typeface="Consolas" pitchFamily="49" charset="0"/>
                <a:cs typeface="Consolas" pitchFamily="49" charset="0"/>
              </a:defRPr>
            </a:lvl1pPr>
            <a:lvl2pPr>
              <a:spcAft>
                <a:spcPts val="816"/>
              </a:spcAft>
              <a:defRPr sz="2400">
                <a:latin typeface="Consolas" pitchFamily="49" charset="0"/>
                <a:cs typeface="Consolas" pitchFamily="49" charset="0"/>
              </a:defRPr>
            </a:lvl2pPr>
            <a:lvl3pPr>
              <a:spcAft>
                <a:spcPts val="816"/>
              </a:spcAft>
              <a:defRPr sz="2400">
                <a:latin typeface="Consolas" pitchFamily="49" charset="0"/>
                <a:cs typeface="Consolas" pitchFamily="49" charset="0"/>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73670037"/>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256637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smtClean="0"/>
              <a:t>Click icon to add picture</a:t>
            </a:r>
            <a:endParaRPr lang="en-US" dirty="0"/>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1667604029"/>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861300860"/>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150227"/>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7268790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Ref idx="1001">
        <a:schemeClr val="bg1"/>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483225"/>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8012411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bIns="0"/>
          <a:lstStyle/>
          <a:p>
            <a:r>
              <a:rPr lang="en-US" dirty="0" smtClean="0"/>
              <a:t>Click to edit master title style</a:t>
            </a:r>
            <a:endParaRPr lang="en-US" dirty="0"/>
          </a:p>
        </p:txBody>
      </p:sp>
    </p:spTree>
    <p:extLst>
      <p:ext uri="{BB962C8B-B14F-4D97-AF65-F5344CB8AC3E}">
        <p14:creationId xmlns:p14="http://schemas.microsoft.com/office/powerpoint/2010/main" val="220051745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theme" Target="../theme/theme5.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668462"/>
            <a:ext cx="11887200" cy="5029202"/>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0" tIns="0" rIns="0" bIns="0" rtlCol="0" anchor="t">
            <a:noAutofit/>
          </a:bodyPr>
          <a:lstStyle/>
          <a:p>
            <a:r>
              <a:rPr lang="en-US" smtClean="0"/>
              <a:t>Click to edit Master title style</a:t>
            </a:r>
            <a:endParaRPr lang="en-US" dirty="0"/>
          </a:p>
        </p:txBody>
      </p:sp>
    </p:spTree>
    <p:extLst>
      <p:ext uri="{BB962C8B-B14F-4D97-AF65-F5344CB8AC3E}">
        <p14:creationId xmlns:p14="http://schemas.microsoft.com/office/powerpoint/2010/main" val="4264522774"/>
      </p:ext>
    </p:extLst>
  </p:cSld>
  <p:clrMap bg1="dk1" tx1="lt1" bg2="dk2" tx2="lt2" accent1="accent1" accent2="accent2" accent3="accent3" accent4="accent4" accent5="accent5" accent6="accent6" hlink="hlink" folHlink="folHlink"/>
  <p:sldLayoutIdLst>
    <p:sldLayoutId id="2147484182" r:id="rId1"/>
    <p:sldLayoutId id="2147484244" r:id="rId2"/>
    <p:sldLayoutId id="2147484183" r:id="rId3"/>
    <p:sldLayoutId id="2147484184" r:id="rId4"/>
    <p:sldLayoutId id="2147484245" r:id="rId5"/>
    <p:sldLayoutId id="2147484186" r:id="rId6"/>
    <p:sldLayoutId id="2147484187" r:id="rId7"/>
    <p:sldLayoutId id="2147484191" r:id="rId8"/>
    <p:sldLayoutId id="2147484188" r:id="rId9"/>
    <p:sldLayoutId id="2147484196" r:id="rId10"/>
    <p:sldLayoutId id="2147484189" r:id="rId11"/>
    <p:sldLayoutId id="2147484217" r:id="rId12"/>
    <p:sldLayoutId id="2147484218" r:id="rId13"/>
    <p:sldLayoutId id="2147484198" r:id="rId14"/>
    <p:sldLayoutId id="2147484344" r:id="rId15"/>
    <p:sldLayoutId id="2147484363" r:id="rId16"/>
  </p:sldLayoutIdLst>
  <p:txStyles>
    <p:titleStyle>
      <a:lvl1pPr algn="l" defTabSz="914166" rtl="0" eaLnBrk="1" latinLnBrk="0" hangingPunct="1">
        <a:spcBef>
          <a:spcPct val="0"/>
        </a:spcBef>
        <a:buNone/>
        <a:defRPr sz="4800" kern="1200">
          <a:gradFill>
            <a:gsLst>
              <a:gs pos="0">
                <a:schemeClr val="tx1"/>
              </a:gs>
              <a:gs pos="100000">
                <a:schemeClr val="tx1"/>
              </a:gs>
            </a:gsLst>
            <a:lin ang="5400000" scaled="0"/>
          </a:gra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gradFill>
            <a:gsLst>
              <a:gs pos="0">
                <a:schemeClr val="tx1"/>
              </a:gs>
              <a:gs pos="100000">
                <a:schemeClr val="tx1"/>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0">
                <a:schemeClr val="tx1"/>
              </a:gs>
              <a:gs pos="100000">
                <a:schemeClr val="tx1"/>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0">
                <a:schemeClr val="tx1"/>
              </a:gs>
              <a:gs pos="100000">
                <a:schemeClr val="tx1"/>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0">
                <a:schemeClr val="tx1"/>
              </a:gs>
              <a:gs pos="100000">
                <a:schemeClr val="tx1"/>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0">
                <a:schemeClr val="tx1"/>
              </a:gs>
              <a:gs pos="100000">
                <a:schemeClr val="tx1"/>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485603"/>
            <a:ext cx="11887200" cy="5212061"/>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0" tIns="0" rIns="0" bIns="0" rtlCol="0" anchor="t">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1778585588"/>
      </p:ext>
    </p:extLst>
  </p:cSld>
  <p:clrMap bg1="dk1" tx1="lt1" bg2="dk2" tx2="lt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 id="2147484341" r:id="rId11"/>
    <p:sldLayoutId id="2147484342" r:id="rId12"/>
    <p:sldLayoutId id="2147484343" r:id="rId13"/>
  </p:sldLayoutIdLst>
  <p:txStyles>
    <p:titleStyle>
      <a:lvl1pPr algn="l" defTabSz="914166" rtl="0" eaLnBrk="1" latinLnBrk="0" hangingPunct="1">
        <a:spcBef>
          <a:spcPct val="0"/>
        </a:spcBef>
        <a:buNone/>
        <a:defRPr sz="4800" kern="1200">
          <a:solidFill>
            <a:srgbClr val="505050"/>
          </a:soli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solidFill>
            <a:srgbClr val="505050"/>
          </a:solidFill>
          <a:latin typeface="+mj-lt"/>
          <a:ea typeface="+mn-ea"/>
          <a:cs typeface="+mn-cs"/>
        </a:defRPr>
      </a:lvl1pPr>
      <a:lvl2pPr marL="0" indent="0" algn="l" defTabSz="914166" rtl="0" eaLnBrk="1" latinLnBrk="0" hangingPunct="1">
        <a:spcBef>
          <a:spcPct val="20000"/>
        </a:spcBef>
        <a:buFont typeface="Arial" pitchFamily="34" charset="0"/>
        <a:buNone/>
        <a:defRPr sz="2800" kern="1200">
          <a:solidFill>
            <a:srgbClr val="505050"/>
          </a:soli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solidFill>
            <a:srgbClr val="505050"/>
          </a:soli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solidFill>
            <a:srgbClr val="505050"/>
          </a:soli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solidFill>
            <a:srgbClr val="505050"/>
          </a:soli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485603"/>
            <a:ext cx="11887200" cy="5212061"/>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0" tIns="0" rIns="0" bIns="0" rtlCol="0" anchor="t">
            <a:noAutofit/>
          </a:bodyPr>
          <a:lstStyle/>
          <a:p>
            <a:r>
              <a:rPr lang="en-US" smtClean="0"/>
              <a:t>Click to edit Master title style</a:t>
            </a:r>
            <a:endParaRPr lang="en-US" dirty="0"/>
          </a:p>
        </p:txBody>
      </p:sp>
    </p:spTree>
    <p:extLst>
      <p:ext uri="{BB962C8B-B14F-4D97-AF65-F5344CB8AC3E}">
        <p14:creationId xmlns:p14="http://schemas.microsoft.com/office/powerpoint/2010/main" val="4145866818"/>
      </p:ext>
    </p:extLst>
  </p:cSld>
  <p:clrMap bg1="dk1" tx1="lt1" bg2="dk2" tx2="lt2" accent1="accent1" accent2="accent2" accent3="accent3" accent4="accent4" accent5="accent5" accent6="accent6" hlink="hlink" folHlink="folHlink"/>
  <p:sldLayoutIdLst>
    <p:sldLayoutId id="2147484346" r:id="rId1"/>
    <p:sldLayoutId id="2147484347" r:id="rId2"/>
    <p:sldLayoutId id="2147484348" r:id="rId3"/>
    <p:sldLayoutId id="2147484349" r:id="rId4"/>
    <p:sldLayoutId id="2147484350" r:id="rId5"/>
    <p:sldLayoutId id="2147484351" r:id="rId6"/>
    <p:sldLayoutId id="2147484352" r:id="rId7"/>
    <p:sldLayoutId id="2147484353" r:id="rId8"/>
    <p:sldLayoutId id="2147484354" r:id="rId9"/>
    <p:sldLayoutId id="2147484355" r:id="rId10"/>
    <p:sldLayoutId id="2147484356" r:id="rId11"/>
    <p:sldLayoutId id="2147484359" r:id="rId12"/>
  </p:sldLayoutIdLst>
  <p:txStyles>
    <p:titleStyle>
      <a:lvl1pPr algn="l" defTabSz="914166" rtl="0" eaLnBrk="1" latinLnBrk="0" hangingPunct="1">
        <a:spcBef>
          <a:spcPct val="0"/>
        </a:spcBef>
        <a:buNone/>
        <a:defRPr sz="4800" kern="1200">
          <a:gradFill>
            <a:gsLst>
              <a:gs pos="0">
                <a:schemeClr val="tx1"/>
              </a:gs>
              <a:gs pos="100000">
                <a:schemeClr val="tx1"/>
              </a:gs>
            </a:gsLst>
            <a:lin ang="5400000" scaled="0"/>
          </a:gra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gradFill>
            <a:gsLst>
              <a:gs pos="0">
                <a:schemeClr val="tx1"/>
              </a:gs>
              <a:gs pos="100000">
                <a:schemeClr val="tx1"/>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0">
                <a:schemeClr val="tx1"/>
              </a:gs>
              <a:gs pos="100000">
                <a:schemeClr val="tx1"/>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0">
                <a:schemeClr val="tx1"/>
              </a:gs>
              <a:gs pos="100000">
                <a:schemeClr val="tx1"/>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0">
                <a:schemeClr val="tx1"/>
              </a:gs>
              <a:gs pos="100000">
                <a:schemeClr val="tx1"/>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0">
                <a:schemeClr val="tx1"/>
              </a:gs>
              <a:gs pos="100000">
                <a:schemeClr val="tx1"/>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505050"/>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485603"/>
            <a:ext cx="11887200" cy="5212061"/>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0" tIns="0" rIns="0" bIns="0" rtlCol="0" anchor="t">
            <a:noAutofit/>
          </a:bodyPr>
          <a:lstStyle/>
          <a:p>
            <a:r>
              <a:rPr lang="en-US" smtClean="0"/>
              <a:t>Click to edit Master title style</a:t>
            </a:r>
            <a:endParaRPr lang="en-US" dirty="0"/>
          </a:p>
        </p:txBody>
      </p:sp>
    </p:spTree>
    <p:extLst>
      <p:ext uri="{BB962C8B-B14F-4D97-AF65-F5344CB8AC3E}">
        <p14:creationId xmlns:p14="http://schemas.microsoft.com/office/powerpoint/2010/main" val="2451785515"/>
      </p:ext>
    </p:extLst>
  </p:cSld>
  <p:clrMap bg1="dk1" tx1="lt1" bg2="dk2" tx2="lt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 id="2147484378" r:id="rId12"/>
  </p:sldLayoutIdLst>
  <p:txStyles>
    <p:titleStyle>
      <a:lvl1pPr algn="l" defTabSz="914166" rtl="0" eaLnBrk="1" latinLnBrk="0" hangingPunct="1">
        <a:spcBef>
          <a:spcPct val="0"/>
        </a:spcBef>
        <a:buNone/>
        <a:defRPr sz="4800" kern="1200">
          <a:gradFill>
            <a:gsLst>
              <a:gs pos="0">
                <a:schemeClr val="tx1"/>
              </a:gs>
              <a:gs pos="100000">
                <a:schemeClr val="tx1"/>
              </a:gs>
            </a:gsLst>
            <a:lin ang="5400000" scaled="0"/>
          </a:gra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gradFill>
            <a:gsLst>
              <a:gs pos="0">
                <a:schemeClr val="tx1"/>
              </a:gs>
              <a:gs pos="100000">
                <a:schemeClr val="tx1"/>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0">
                <a:schemeClr val="tx1"/>
              </a:gs>
              <a:gs pos="100000">
                <a:schemeClr val="tx1"/>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0">
                <a:schemeClr val="tx1"/>
              </a:gs>
              <a:gs pos="100000">
                <a:schemeClr val="tx1"/>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0">
                <a:schemeClr val="tx1"/>
              </a:gs>
              <a:gs pos="100000">
                <a:schemeClr val="tx1"/>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0">
                <a:schemeClr val="tx1"/>
              </a:gs>
              <a:gs pos="100000">
                <a:schemeClr val="tx1"/>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668462"/>
            <a:ext cx="11887200" cy="5029202"/>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0" tIns="0" rIns="0" bIns="0" rtlCol="0" anchor="t">
            <a:noAutofit/>
          </a:bodyPr>
          <a:lstStyle/>
          <a:p>
            <a:r>
              <a:rPr lang="en-US" smtClean="0"/>
              <a:t>Click to edit Master title style</a:t>
            </a:r>
            <a:endParaRPr lang="en-US" dirty="0"/>
          </a:p>
        </p:txBody>
      </p:sp>
    </p:spTree>
    <p:extLst>
      <p:ext uri="{BB962C8B-B14F-4D97-AF65-F5344CB8AC3E}">
        <p14:creationId xmlns:p14="http://schemas.microsoft.com/office/powerpoint/2010/main" val="2466718556"/>
      </p:ext>
    </p:extLst>
  </p:cSld>
  <p:clrMap bg1="dk1" tx1="lt1" bg2="dk2" tx2="lt2" accent1="accent1" accent2="accent2" accent3="accent3" accent4="accent4" accent5="accent5" accent6="accent6" hlink="hlink" folHlink="folHlink"/>
  <p:sldLayoutIdLst>
    <p:sldLayoutId id="2147484380" r:id="rId1"/>
    <p:sldLayoutId id="2147484381" r:id="rId2"/>
    <p:sldLayoutId id="2147484382" r:id="rId3"/>
    <p:sldLayoutId id="2147484383" r:id="rId4"/>
    <p:sldLayoutId id="2147484384" r:id="rId5"/>
    <p:sldLayoutId id="2147484385" r:id="rId6"/>
    <p:sldLayoutId id="2147484386" r:id="rId7"/>
    <p:sldLayoutId id="2147484387" r:id="rId8"/>
    <p:sldLayoutId id="2147484388" r:id="rId9"/>
    <p:sldLayoutId id="2147484389" r:id="rId10"/>
    <p:sldLayoutId id="2147484390" r:id="rId11"/>
    <p:sldLayoutId id="2147484391" r:id="rId12"/>
    <p:sldLayoutId id="2147484392" r:id="rId13"/>
    <p:sldLayoutId id="2147484393" r:id="rId14"/>
    <p:sldLayoutId id="2147484394" r:id="rId15"/>
    <p:sldLayoutId id="2147484395" r:id="rId16"/>
  </p:sldLayoutIdLst>
  <p:txStyles>
    <p:titleStyle>
      <a:lvl1pPr algn="l" defTabSz="914166" rtl="0" eaLnBrk="1" latinLnBrk="0" hangingPunct="1">
        <a:spcBef>
          <a:spcPct val="0"/>
        </a:spcBef>
        <a:buNone/>
        <a:defRPr sz="4800" kern="1200">
          <a:gradFill>
            <a:gsLst>
              <a:gs pos="0">
                <a:schemeClr val="tx1"/>
              </a:gs>
              <a:gs pos="100000">
                <a:schemeClr val="tx1"/>
              </a:gs>
            </a:gsLst>
            <a:lin ang="5400000" scaled="0"/>
          </a:gra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gradFill>
            <a:gsLst>
              <a:gs pos="0">
                <a:schemeClr val="tx1"/>
              </a:gs>
              <a:gs pos="100000">
                <a:schemeClr val="tx1"/>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0">
                <a:schemeClr val="tx1"/>
              </a:gs>
              <a:gs pos="100000">
                <a:schemeClr val="tx1"/>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0">
                <a:schemeClr val="tx1"/>
              </a:gs>
              <a:gs pos="100000">
                <a:schemeClr val="tx1"/>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0">
                <a:schemeClr val="tx1"/>
              </a:gs>
              <a:gs pos="100000">
                <a:schemeClr val="tx1"/>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0">
                <a:schemeClr val="tx1"/>
              </a:gs>
              <a:gs pos="100000">
                <a:schemeClr val="tx1"/>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485603"/>
            <a:ext cx="11887200" cy="5212061"/>
          </a:xfrm>
          <a:prstGeom prst="rect">
            <a:avLst/>
          </a:prstGeom>
        </p:spPr>
        <p:txBody>
          <a:bodyPr vert="horz" lIns="182880" tIns="146304" rIns="182880" bIns="146304"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182880" tIns="146304" rIns="182880" bIns="146304" rtlCol="0" anchor="t">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3548865308"/>
      </p:ext>
    </p:extLst>
  </p:cSld>
  <p:clrMap bg1="dk1" tx1="lt1" bg2="dk2" tx2="lt2" accent1="accent1" accent2="accent2" accent3="accent3" accent4="accent4" accent5="accent5" accent6="accent6" hlink="hlink" folHlink="folHlink"/>
  <p:sldLayoutIdLst>
    <p:sldLayoutId id="2147484397" r:id="rId1"/>
    <p:sldLayoutId id="2147484398" r:id="rId2"/>
    <p:sldLayoutId id="2147484399" r:id="rId3"/>
    <p:sldLayoutId id="2147484400" r:id="rId4"/>
    <p:sldLayoutId id="2147484401" r:id="rId5"/>
    <p:sldLayoutId id="2147484402" r:id="rId6"/>
    <p:sldLayoutId id="2147484403" r:id="rId7"/>
    <p:sldLayoutId id="2147484404" r:id="rId8"/>
    <p:sldLayoutId id="2147484405" r:id="rId9"/>
    <p:sldLayoutId id="2147484406" r:id="rId10"/>
    <p:sldLayoutId id="2147484407" r:id="rId11"/>
    <p:sldLayoutId id="2147484408" r:id="rId12"/>
    <p:sldLayoutId id="2147484409" r:id="rId13"/>
  </p:sldLayoutIdLst>
  <p:timing>
    <p:tnLst>
      <p:par>
        <p:cTn id="1" dur="indefinite" restart="never" nodeType="tmRoot"/>
      </p:par>
    </p:tnLst>
  </p:timing>
  <p:txStyles>
    <p:titleStyle>
      <a:lvl1pPr algn="l" defTabSz="914166" rtl="0" eaLnBrk="1" latinLnBrk="0" hangingPunct="1">
        <a:spcBef>
          <a:spcPct val="0"/>
        </a:spcBef>
        <a:buNone/>
        <a:defRPr sz="4800" kern="1200">
          <a:gradFill>
            <a:gsLst>
              <a:gs pos="66981">
                <a:schemeClr val="tx1">
                  <a:lumMod val="75000"/>
                  <a:lumOff val="25000"/>
                </a:schemeClr>
              </a:gs>
              <a:gs pos="0">
                <a:schemeClr val="tx1">
                  <a:lumMod val="75000"/>
                  <a:lumOff val="25000"/>
                </a:schemeClr>
              </a:gs>
            </a:gsLst>
            <a:lin ang="5400000" scaled="0"/>
          </a:gra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gradFill>
            <a:gsLst>
              <a:gs pos="66981">
                <a:schemeClr val="tx1">
                  <a:lumMod val="75000"/>
                  <a:lumOff val="25000"/>
                </a:schemeClr>
              </a:gs>
              <a:gs pos="0">
                <a:schemeClr val="tx1">
                  <a:lumMod val="75000"/>
                  <a:lumOff val="25000"/>
                </a:schemeClr>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63.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63.xml"/><Relationship Id="rId6" Type="http://schemas.openxmlformats.org/officeDocument/2006/relationships/image" Target="../media/image24.jpg"/><Relationship Id="rId11" Type="http://schemas.openxmlformats.org/officeDocument/2006/relationships/image" Target="../media/image29.jpg"/><Relationship Id="rId5" Type="http://schemas.openxmlformats.org/officeDocument/2006/relationships/image" Target="../media/image23.jpg"/><Relationship Id="rId10" Type="http://schemas.openxmlformats.org/officeDocument/2006/relationships/image" Target="../media/image28.jpg"/><Relationship Id="rId4" Type="http://schemas.openxmlformats.org/officeDocument/2006/relationships/image" Target="../media/image22.jpg"/><Relationship Id="rId9" Type="http://schemas.openxmlformats.org/officeDocument/2006/relationships/image" Target="../media/image27.jp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jpg"/><Relationship Id="rId18" Type="http://schemas.openxmlformats.org/officeDocument/2006/relationships/image" Target="../media/image44.png"/><Relationship Id="rId26" Type="http://schemas.openxmlformats.org/officeDocument/2006/relationships/image" Target="../media/image51.png"/><Relationship Id="rId3" Type="http://schemas.openxmlformats.org/officeDocument/2006/relationships/image" Target="../media/image30.jpg"/><Relationship Id="rId21" Type="http://schemas.openxmlformats.org/officeDocument/2006/relationships/image" Target="../media/image47.png"/><Relationship Id="rId7" Type="http://schemas.openxmlformats.org/officeDocument/2006/relationships/image" Target="../media/image34.jpg"/><Relationship Id="rId12" Type="http://schemas.openxmlformats.org/officeDocument/2006/relationships/image" Target="../media/image39.jpg"/><Relationship Id="rId17" Type="http://schemas.openxmlformats.org/officeDocument/2006/relationships/image" Target="../media/image43.jpeg"/><Relationship Id="rId25" Type="http://schemas.openxmlformats.org/officeDocument/2006/relationships/image" Target="../media/image50.png"/><Relationship Id="rId2" Type="http://schemas.openxmlformats.org/officeDocument/2006/relationships/notesSlide" Target="../notesSlides/notesSlide12.xml"/><Relationship Id="rId16" Type="http://schemas.openxmlformats.org/officeDocument/2006/relationships/hyperlink" Target="http://graphinesoftware.com/" TargetMode="External"/><Relationship Id="rId20" Type="http://schemas.openxmlformats.org/officeDocument/2006/relationships/image" Target="../media/image46.png"/><Relationship Id="rId1" Type="http://schemas.openxmlformats.org/officeDocument/2006/relationships/slideLayout" Target="../slideLayouts/slideLayout26.xml"/><Relationship Id="rId6" Type="http://schemas.openxmlformats.org/officeDocument/2006/relationships/image" Target="../media/image33.png"/><Relationship Id="rId11" Type="http://schemas.openxmlformats.org/officeDocument/2006/relationships/image" Target="../media/image38.jpg"/><Relationship Id="rId24" Type="http://schemas.openxmlformats.org/officeDocument/2006/relationships/image" Target="../media/image49.png"/><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hyperlink" Target="http://monogame.codeplex.com/" TargetMode="External"/><Relationship Id="rId10" Type="http://schemas.openxmlformats.org/officeDocument/2006/relationships/image" Target="../media/image37.png"/><Relationship Id="rId19" Type="http://schemas.openxmlformats.org/officeDocument/2006/relationships/image" Target="../media/image45.png"/><Relationship Id="rId4" Type="http://schemas.openxmlformats.org/officeDocument/2006/relationships/image" Target="../media/image31.png"/><Relationship Id="rId9" Type="http://schemas.openxmlformats.org/officeDocument/2006/relationships/image" Target="../media/image36.jpg"/><Relationship Id="rId14" Type="http://schemas.openxmlformats.org/officeDocument/2006/relationships/image" Target="../media/image41.jpg"/><Relationship Id="rId22" Type="http://schemas.openxmlformats.org/officeDocument/2006/relationships/image" Target="../media/image4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6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63.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61.xml"/><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55.xml"/><Relationship Id="rId5" Type="http://schemas.openxmlformats.org/officeDocument/2006/relationships/image" Target="../media/image65.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3.xml"/><Relationship Id="rId1" Type="http://schemas.openxmlformats.org/officeDocument/2006/relationships/slideLayout" Target="../slideLayouts/slideLayout6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61.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3" Type="http://schemas.openxmlformats.org/officeDocument/2006/relationships/hyperlink" Target="http://msdn.microsoft.com/library/windows/apps/hh452744" TargetMode="External"/><Relationship Id="rId2" Type="http://schemas.openxmlformats.org/officeDocument/2006/relationships/notesSlide" Target="../notesSlides/notesSlide37.xml"/><Relationship Id="rId1" Type="http://schemas.openxmlformats.org/officeDocument/2006/relationships/slideLayout" Target="../slideLayouts/slideLayout55.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71.xml"/><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6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63.xml"/><Relationship Id="rId6" Type="http://schemas.openxmlformats.org/officeDocument/2006/relationships/image" Target="../media/image9.jpg"/><Relationship Id="rId11" Type="http://schemas.openxmlformats.org/officeDocument/2006/relationships/image" Target="../media/image14.jp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7.jpg"/><Relationship Id="rId9"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57604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436475" cy="6994584"/>
          </a:xfrm>
          <a:prstGeom prst="rect">
            <a:avLst/>
          </a:prstGeom>
        </p:spPr>
      </p:pic>
    </p:spTree>
    <p:extLst>
      <p:ext uri="{BB962C8B-B14F-4D97-AF65-F5344CB8AC3E}">
        <p14:creationId xmlns:p14="http://schemas.microsoft.com/office/powerpoint/2010/main" val="12247419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82563" y="-84138"/>
            <a:ext cx="12725400" cy="7162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grpSp>
        <p:nvGrpSpPr>
          <p:cNvPr id="6" name="Group 5"/>
          <p:cNvGrpSpPr/>
          <p:nvPr/>
        </p:nvGrpSpPr>
        <p:grpSpPr>
          <a:xfrm>
            <a:off x="248674" y="70795"/>
            <a:ext cx="11939126" cy="6852935"/>
            <a:chOff x="168697" y="23594"/>
            <a:chExt cx="11939126" cy="6852935"/>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65" y="34103"/>
              <a:ext cx="5884334" cy="330993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3493" y="23594"/>
              <a:ext cx="5884330" cy="330993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697" y="3566591"/>
              <a:ext cx="5884334" cy="330993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3493" y="3537743"/>
              <a:ext cx="5884330" cy="3309937"/>
            </a:xfrm>
            <a:prstGeom prst="rect">
              <a:avLst/>
            </a:prstGeom>
          </p:spPr>
        </p:pic>
      </p:grpSp>
    </p:spTree>
    <p:extLst>
      <p:ext uri="{BB962C8B-B14F-4D97-AF65-F5344CB8AC3E}">
        <p14:creationId xmlns:p14="http://schemas.microsoft.com/office/powerpoint/2010/main" val="35938724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1325563" y="-1074738"/>
            <a:ext cx="14554200" cy="9067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5" name="Title 4"/>
          <p:cNvSpPr>
            <a:spLocks noGrp="1"/>
          </p:cNvSpPr>
          <p:nvPr>
            <p:ph type="title" idx="4294967295"/>
          </p:nvPr>
        </p:nvSpPr>
        <p:spPr>
          <a:xfrm>
            <a:off x="0" y="298450"/>
            <a:ext cx="11887200" cy="912813"/>
          </a:xfrm>
        </p:spPr>
        <p:txBody>
          <a:bodyPr/>
          <a:lstStyle/>
          <a:p>
            <a:r>
              <a:rPr lang="en-US" dirty="0" smtClean="0"/>
              <a:t>3</a:t>
            </a:r>
            <a:r>
              <a:rPr lang="en-US" baseline="30000" dirty="0" smtClean="0"/>
              <a:t>rd</a:t>
            </a:r>
            <a:r>
              <a:rPr lang="en-US" dirty="0" smtClean="0"/>
              <a:t> party game screenshots</a:t>
            </a:r>
            <a:endParaRPr lang="en-US" dirty="0"/>
          </a:p>
        </p:txBody>
      </p:sp>
      <p:grpSp>
        <p:nvGrpSpPr>
          <p:cNvPr id="12" name="Group 11"/>
          <p:cNvGrpSpPr/>
          <p:nvPr/>
        </p:nvGrpSpPr>
        <p:grpSpPr>
          <a:xfrm>
            <a:off x="7937" y="0"/>
            <a:ext cx="12436475" cy="7001769"/>
            <a:chOff x="-3614738" y="-141290"/>
            <a:chExt cx="21672237" cy="12201527"/>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0456" y="-141290"/>
              <a:ext cx="7229475" cy="406717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7113" y="-103284"/>
              <a:ext cx="7229475" cy="406717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899" y="-141289"/>
              <a:ext cx="7229475" cy="406717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98550" y="3925885"/>
              <a:ext cx="7229475" cy="4067175"/>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4737" y="3925886"/>
              <a:ext cx="7229475" cy="4067175"/>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20087" y="3918837"/>
              <a:ext cx="7229475" cy="4067175"/>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28024" y="7993061"/>
              <a:ext cx="7229475" cy="4067175"/>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90612" y="7993061"/>
              <a:ext cx="7229475" cy="4067175"/>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14738" y="7993062"/>
              <a:ext cx="7229475" cy="4067175"/>
            </a:xfrm>
            <a:prstGeom prst="rect">
              <a:avLst/>
            </a:prstGeom>
          </p:spPr>
        </p:pic>
      </p:grpSp>
    </p:spTree>
    <p:extLst>
      <p:ext uri="{BB962C8B-B14F-4D97-AF65-F5344CB8AC3E}">
        <p14:creationId xmlns:p14="http://schemas.microsoft.com/office/powerpoint/2010/main" val="12072457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38235" y="197343"/>
            <a:ext cx="11960005" cy="6599838"/>
            <a:chOff x="201832" y="329085"/>
            <a:chExt cx="11960005" cy="6599838"/>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6774" y="483886"/>
              <a:ext cx="1514262" cy="1514262"/>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 r="-2419"/>
            <a:stretch/>
          </p:blipFill>
          <p:spPr>
            <a:xfrm>
              <a:off x="259416" y="448511"/>
              <a:ext cx="3733685" cy="200670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4854" y="2442408"/>
              <a:ext cx="1310224" cy="151328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453" y="2599751"/>
              <a:ext cx="3619532" cy="1272007"/>
            </a:xfrm>
            <a:prstGeom prst="rect">
              <a:avLst/>
            </a:prstGeom>
          </p:spPr>
        </p:pic>
        <p:pic>
          <p:nvPicPr>
            <p:cNvPr id="11" name="Picture 10"/>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49340" y="2371846"/>
              <a:ext cx="1536523" cy="1536523"/>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93801" y="4220672"/>
              <a:ext cx="2719514" cy="1028702"/>
            </a:xfrm>
            <a:prstGeom prst="rect">
              <a:avLst/>
            </a:prstGeom>
          </p:spPr>
        </p:pic>
        <p:pic>
          <p:nvPicPr>
            <p:cNvPr id="15" name="Picture 14"/>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37633" y="780498"/>
              <a:ext cx="1056542" cy="1062478"/>
            </a:xfrm>
            <a:prstGeom prst="rect">
              <a:avLst/>
            </a:prstGeom>
          </p:spPr>
        </p:pic>
        <p:grpSp>
          <p:nvGrpSpPr>
            <p:cNvPr id="23" name="Group 22"/>
            <p:cNvGrpSpPr/>
            <p:nvPr/>
          </p:nvGrpSpPr>
          <p:grpSpPr>
            <a:xfrm>
              <a:off x="9819053" y="4130003"/>
              <a:ext cx="2342784" cy="1210040"/>
              <a:chOff x="5046911" y="2701893"/>
              <a:chExt cx="3095625" cy="1598880"/>
            </a:xfrm>
          </p:grpSpPr>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46911" y="2701893"/>
                <a:ext cx="3095625" cy="1476375"/>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60676" y="3729273"/>
                <a:ext cx="2019300" cy="571500"/>
              </a:xfrm>
              <a:prstGeom prst="rect">
                <a:avLst/>
              </a:prstGeom>
            </p:spPr>
          </p:pic>
        </p:grpSp>
        <p:pic>
          <p:nvPicPr>
            <p:cNvPr id="20" name="Picture 19"/>
            <p:cNvPicPr>
              <a:picLocks noChangeAspect="1"/>
            </p:cNvPicPr>
            <p:nvPr/>
          </p:nvPicPr>
          <p:blipFill rotWithShape="1">
            <a:blip r:embed="rId12">
              <a:clrChange>
                <a:clrFrom>
                  <a:srgbClr val="FEFEFE"/>
                </a:clrFrom>
                <a:clrTo>
                  <a:srgbClr val="FEFEFE">
                    <a:alpha val="0"/>
                  </a:srgbClr>
                </a:clrTo>
              </a:clrChange>
              <a:extLst>
                <a:ext uri="{28A0092B-C50C-407E-A947-70E740481C1C}">
                  <a14:useLocalDpi xmlns:a14="http://schemas.microsoft.com/office/drawing/2010/main" val="0"/>
                </a:ext>
              </a:extLst>
            </a:blip>
            <a:srcRect b="26696"/>
            <a:stretch/>
          </p:blipFill>
          <p:spPr>
            <a:xfrm>
              <a:off x="4405247" y="2394017"/>
              <a:ext cx="2225345" cy="1631270"/>
            </a:xfrm>
            <a:prstGeom prst="rect">
              <a:avLst/>
            </a:prstGeom>
          </p:spPr>
        </p:pic>
        <p:pic>
          <p:nvPicPr>
            <p:cNvPr id="21" name="Picture 20"/>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03907" y="406558"/>
              <a:ext cx="1283134" cy="1516431"/>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78239" y="4211388"/>
              <a:ext cx="2409825" cy="1171575"/>
            </a:xfrm>
            <a:prstGeom prst="rect">
              <a:avLst/>
            </a:prstGeom>
          </p:spPr>
        </p:pic>
        <p:pic>
          <p:nvPicPr>
            <p:cNvPr id="28" name="Picture 2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02833" y="329085"/>
              <a:ext cx="2125068" cy="1756723"/>
            </a:xfrm>
            <a:prstGeom prst="rect">
              <a:avLst/>
            </a:prstGeom>
          </p:spPr>
        </p:pic>
        <p:pic>
          <p:nvPicPr>
            <p:cNvPr id="1026" name="Picture 2" descr="Home">
              <a:hlinkClick r:id="rId16" tooltip="Hom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1453" y="4469712"/>
              <a:ext cx="3391049" cy="65492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76423" y="5654198"/>
              <a:ext cx="1099625" cy="1136279"/>
            </a:xfrm>
            <a:prstGeom prst="rect">
              <a:avLst/>
            </a:prstGeom>
          </p:spPr>
        </p:pic>
        <p:pic>
          <p:nvPicPr>
            <p:cNvPr id="51" name="Picture 5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01832" y="5722591"/>
              <a:ext cx="2364436" cy="889619"/>
            </a:xfrm>
            <a:prstGeom prst="rect">
              <a:avLst/>
            </a:prstGeom>
          </p:spPr>
        </p:pic>
        <p:pic>
          <p:nvPicPr>
            <p:cNvPr id="52" name="Picture 5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815224" y="5790223"/>
              <a:ext cx="2346613" cy="938645"/>
            </a:xfrm>
            <a:prstGeom prst="rect">
              <a:avLst/>
            </a:prstGeom>
          </p:spPr>
        </p:pic>
        <p:pic>
          <p:nvPicPr>
            <p:cNvPr id="53" name="Picture 5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690125" y="2442408"/>
              <a:ext cx="1429350" cy="1429350"/>
            </a:xfrm>
            <a:prstGeom prst="rect">
              <a:avLst/>
            </a:prstGeom>
          </p:spPr>
        </p:pic>
        <p:pic>
          <p:nvPicPr>
            <p:cNvPr id="55" name="Picture 5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297569" y="5821012"/>
              <a:ext cx="838114" cy="838114"/>
            </a:xfrm>
            <a:prstGeom prst="rect">
              <a:avLst/>
            </a:prstGeom>
          </p:spPr>
        </p:pic>
        <p:grpSp>
          <p:nvGrpSpPr>
            <p:cNvPr id="56" name="Group 55"/>
            <p:cNvGrpSpPr/>
            <p:nvPr/>
          </p:nvGrpSpPr>
          <p:grpSpPr>
            <a:xfrm>
              <a:off x="2905446" y="5773188"/>
              <a:ext cx="1052945" cy="957068"/>
              <a:chOff x="655637" y="2506662"/>
              <a:chExt cx="1676400" cy="1600200"/>
            </a:xfrm>
          </p:grpSpPr>
          <p:sp>
            <p:nvSpPr>
              <p:cNvPr id="57" name="Rectangle 56"/>
              <p:cNvSpPr/>
              <p:nvPr/>
            </p:nvSpPr>
            <p:spPr bwMode="auto">
              <a:xfrm>
                <a:off x="655637" y="2506662"/>
                <a:ext cx="1676400" cy="16002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solidFill>
                    <a:srgbClr val="FFFFFF"/>
                  </a:solidFill>
                  <a:ea typeface="Segoe UI" pitchFamily="34" charset="0"/>
                  <a:cs typeface="Segoe UI" pitchFamily="34" charset="0"/>
                </a:endParaRPr>
              </a:p>
            </p:txBody>
          </p:sp>
          <p:pic>
            <p:nvPicPr>
              <p:cNvPr id="58" name="Picture 2" descr="MonoGame - Write Once, Play Everywhere">
                <a:hlinkClick r:id="rId23"/>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41362" y="2506662"/>
                <a:ext cx="1504950" cy="15049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5474861" y="5669533"/>
              <a:ext cx="1047750" cy="1250454"/>
              <a:chOff x="4926419" y="-2348007"/>
              <a:chExt cx="1047750" cy="1250454"/>
            </a:xfrm>
          </p:grpSpPr>
          <p:pic>
            <p:nvPicPr>
              <p:cNvPr id="54" name="Picture 53"/>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926419" y="-2348007"/>
                <a:ext cx="1047750" cy="1047750"/>
              </a:xfrm>
              <a:prstGeom prst="rect">
                <a:avLst/>
              </a:prstGeom>
            </p:spPr>
          </p:pic>
          <p:sp>
            <p:nvSpPr>
              <p:cNvPr id="59" name="TextBox 58"/>
              <p:cNvSpPr txBox="1"/>
              <p:nvPr/>
            </p:nvSpPr>
            <p:spPr>
              <a:xfrm>
                <a:off x="5051990" y="-1405330"/>
                <a:ext cx="734496" cy="307777"/>
              </a:xfrm>
              <a:prstGeom prst="rect">
                <a:avLst/>
              </a:prstGeom>
              <a:noFill/>
            </p:spPr>
            <p:txBody>
              <a:bodyPr wrap="none" rtlCol="0">
                <a:spAutoFit/>
              </a:bodyPr>
              <a:lstStyle/>
              <a:p>
                <a:r>
                  <a:rPr lang="en-US" sz="1400" dirty="0" smtClean="0">
                    <a:solidFill>
                      <a:srgbClr val="000000"/>
                    </a:solidFill>
                  </a:rPr>
                  <a:t>ANGLE</a:t>
                </a:r>
              </a:p>
            </p:txBody>
          </p:sp>
        </p:grpSp>
        <p:grpSp>
          <p:nvGrpSpPr>
            <p:cNvPr id="14" name="Group 13"/>
            <p:cNvGrpSpPr/>
            <p:nvPr/>
          </p:nvGrpSpPr>
          <p:grpSpPr>
            <a:xfrm>
              <a:off x="6861789" y="5525788"/>
              <a:ext cx="1175456" cy="1403135"/>
              <a:chOff x="1332107" y="-4220871"/>
              <a:chExt cx="1092063" cy="1350052"/>
            </a:xfrm>
          </p:grpSpPr>
          <p:pic>
            <p:nvPicPr>
              <p:cNvPr id="50" name="Picture 4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332107" y="-4220871"/>
                <a:ext cx="1092063" cy="965079"/>
              </a:xfrm>
              <a:prstGeom prst="rect">
                <a:avLst/>
              </a:prstGeom>
              <a:solidFill>
                <a:schemeClr val="tx1"/>
              </a:solidFill>
            </p:spPr>
          </p:pic>
          <p:sp>
            <p:nvSpPr>
              <p:cNvPr id="60" name="TextBox 59"/>
              <p:cNvSpPr txBox="1"/>
              <p:nvPr/>
            </p:nvSpPr>
            <p:spPr>
              <a:xfrm>
                <a:off x="1445927" y="-3255792"/>
                <a:ext cx="813384" cy="384973"/>
              </a:xfrm>
              <a:prstGeom prst="rect">
                <a:avLst/>
              </a:prstGeom>
              <a:noFill/>
            </p:spPr>
            <p:txBody>
              <a:bodyPr wrap="none" rtlCol="0">
                <a:spAutoFit/>
              </a:bodyPr>
              <a:lstStyle/>
              <a:p>
                <a:r>
                  <a:rPr lang="en-US" sz="2000" dirty="0" smtClean="0">
                    <a:solidFill>
                      <a:srgbClr val="000000"/>
                    </a:solidFill>
                    <a:latin typeface="Segoe UI Light"/>
                  </a:rPr>
                  <a:t>Box2D</a:t>
                </a:r>
              </a:p>
            </p:txBody>
          </p:sp>
        </p:grpSp>
      </p:grpSp>
    </p:spTree>
    <p:extLst>
      <p:ext uri="{BB962C8B-B14F-4D97-AF65-F5344CB8AC3E}">
        <p14:creationId xmlns:p14="http://schemas.microsoft.com/office/powerpoint/2010/main" val="10924417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smtClean="0"/>
              <a:t>Video: game developers</a:t>
            </a:r>
            <a:endParaRPr lang="en-US" dirty="0"/>
          </a:p>
        </p:txBody>
      </p:sp>
    </p:spTree>
    <p:extLst>
      <p:ext uri="{BB962C8B-B14F-4D97-AF65-F5344CB8AC3E}">
        <p14:creationId xmlns:p14="http://schemas.microsoft.com/office/powerpoint/2010/main" val="22242514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Feedback &amp; learnings</a:t>
            </a:r>
            <a:endParaRPr lang="en-US" dirty="0"/>
          </a:p>
        </p:txBody>
      </p:sp>
      <p:sp>
        <p:nvSpPr>
          <p:cNvPr id="2" name="Text Placeholder 1"/>
          <p:cNvSpPr>
            <a:spLocks noGrp="1"/>
          </p:cNvSpPr>
          <p:nvPr>
            <p:ph type="body" sz="quarter" idx="10"/>
          </p:nvPr>
        </p:nvSpPr>
        <p:spPr/>
        <p:txBody>
          <a:bodyPr/>
          <a:lstStyle/>
          <a:p>
            <a:r>
              <a:rPr lang="en-US" dirty="0" smtClean="0"/>
              <a:t>Discovery, attach, and revenue</a:t>
            </a:r>
          </a:p>
          <a:p>
            <a:r>
              <a:rPr lang="en-US" dirty="0" smtClean="0"/>
              <a:t>Engagement</a:t>
            </a:r>
          </a:p>
          <a:p>
            <a:r>
              <a:rPr lang="en-US" dirty="0" smtClean="0"/>
              <a:t>Platform</a:t>
            </a:r>
          </a:p>
          <a:p>
            <a:r>
              <a:rPr lang="en-US" dirty="0" smtClean="0"/>
              <a:t>Tools</a:t>
            </a:r>
          </a:p>
        </p:txBody>
      </p:sp>
    </p:spTree>
    <p:extLst>
      <p:ext uri="{BB962C8B-B14F-4D97-AF65-F5344CB8AC3E}">
        <p14:creationId xmlns:p14="http://schemas.microsoft.com/office/powerpoint/2010/main" val="7269916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Discovery, attach, and revenue</a:t>
            </a:r>
            <a:endParaRPr lang="en-US" dirty="0"/>
          </a:p>
        </p:txBody>
      </p:sp>
      <p:sp>
        <p:nvSpPr>
          <p:cNvPr id="2" name="Text Placeholder 1"/>
          <p:cNvSpPr>
            <a:spLocks noGrp="1"/>
          </p:cNvSpPr>
          <p:nvPr>
            <p:ph type="body" sz="quarter" idx="10"/>
          </p:nvPr>
        </p:nvSpPr>
        <p:spPr/>
        <p:txBody>
          <a:bodyPr/>
          <a:lstStyle/>
          <a:p>
            <a:r>
              <a:rPr lang="en-US" dirty="0" smtClean="0"/>
              <a:t>New </a:t>
            </a:r>
            <a:r>
              <a:rPr lang="en-US" dirty="0"/>
              <a:t>S</a:t>
            </a:r>
            <a:r>
              <a:rPr lang="en-US" dirty="0" smtClean="0"/>
              <a:t>tore UI design</a:t>
            </a:r>
          </a:p>
          <a:p>
            <a:endParaRPr lang="en-US" dirty="0"/>
          </a:p>
          <a:p>
            <a:endParaRPr lang="en-US" dirty="0" smtClean="0"/>
          </a:p>
        </p:txBody>
      </p:sp>
    </p:spTree>
    <p:extLst>
      <p:ext uri="{BB962C8B-B14F-4D97-AF65-F5344CB8AC3E}">
        <p14:creationId xmlns:p14="http://schemas.microsoft.com/office/powerpoint/2010/main" val="19984445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543"/>
            <a:ext cx="12436475" cy="6995517"/>
          </a:xfrm>
          <a:prstGeom prst="rect">
            <a:avLst/>
          </a:prstGeom>
        </p:spPr>
      </p:pic>
    </p:spTree>
    <p:extLst>
      <p:ext uri="{BB962C8B-B14F-4D97-AF65-F5344CB8AC3E}">
        <p14:creationId xmlns:p14="http://schemas.microsoft.com/office/powerpoint/2010/main" val="7227618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12737" y="136524"/>
            <a:ext cx="11811000" cy="6721476"/>
            <a:chOff x="198437" y="68262"/>
            <a:chExt cx="11811000" cy="6721476"/>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437" y="68262"/>
              <a:ext cx="5715000" cy="321468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4437" y="68262"/>
              <a:ext cx="5715000" cy="321468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437" y="3575050"/>
              <a:ext cx="5715000" cy="3214688"/>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1380" y="3575050"/>
              <a:ext cx="5715000" cy="3214688"/>
            </a:xfrm>
            <a:prstGeom prst="rect">
              <a:avLst/>
            </a:prstGeom>
          </p:spPr>
        </p:pic>
      </p:grpSp>
    </p:spTree>
    <p:extLst>
      <p:ext uri="{BB962C8B-B14F-4D97-AF65-F5344CB8AC3E}">
        <p14:creationId xmlns:p14="http://schemas.microsoft.com/office/powerpoint/2010/main" val="18156247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Store Demo</a:t>
            </a:r>
            <a:endParaRPr lang="en-US" dirty="0"/>
          </a:p>
        </p:txBody>
      </p:sp>
      <p:sp>
        <p:nvSpPr>
          <p:cNvPr id="6" name="Text Placeholder 5"/>
          <p:cNvSpPr>
            <a:spLocks noGrp="1"/>
          </p:cNvSpPr>
          <p:nvPr>
            <p:ph type="body" sz="quarter" idx="10"/>
          </p:nvPr>
        </p:nvSpPr>
        <p:spPr/>
        <p:txBody>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440784" cy="6994525"/>
          </a:xfrm>
          <a:prstGeom prst="rect">
            <a:avLst/>
          </a:prstGeom>
        </p:spPr>
      </p:pic>
    </p:spTree>
    <p:extLst>
      <p:ext uri="{BB962C8B-B14F-4D97-AF65-F5344CB8AC3E}">
        <p14:creationId xmlns:p14="http://schemas.microsoft.com/office/powerpoint/2010/main" val="28130207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400" dirty="0" smtClean="0"/>
              <a:t>Building games for Windows</a:t>
            </a:r>
            <a:endParaRPr lang="en-US" sz="5400" dirty="0"/>
          </a:p>
        </p:txBody>
      </p:sp>
      <p:sp>
        <p:nvSpPr>
          <p:cNvPr id="3" name="Subtitle 2"/>
          <p:cNvSpPr>
            <a:spLocks noGrp="1"/>
          </p:cNvSpPr>
          <p:nvPr>
            <p:ph type="subTitle" idx="1"/>
          </p:nvPr>
        </p:nvSpPr>
        <p:spPr/>
        <p:txBody>
          <a:bodyPr/>
          <a:lstStyle/>
          <a:p>
            <a:r>
              <a:rPr lang="en-US" dirty="0" smtClean="0"/>
              <a:t>Kam VedBrat</a:t>
            </a:r>
          </a:p>
          <a:p>
            <a:r>
              <a:rPr lang="en-US" dirty="0" smtClean="0"/>
              <a:t>Group Program Manager</a:t>
            </a:r>
          </a:p>
          <a:p>
            <a:r>
              <a:rPr lang="en-US" dirty="0" smtClean="0"/>
              <a:t>2-047</a:t>
            </a:r>
          </a:p>
        </p:txBody>
      </p:sp>
    </p:spTree>
    <p:extLst>
      <p:ext uri="{BB962C8B-B14F-4D97-AF65-F5344CB8AC3E}">
        <p14:creationId xmlns:p14="http://schemas.microsoft.com/office/powerpoint/2010/main" val="1879679910"/>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Discovery, attach, and revenue</a:t>
            </a:r>
          </a:p>
        </p:txBody>
      </p:sp>
      <p:sp>
        <p:nvSpPr>
          <p:cNvPr id="2" name="Text Placeholder 1"/>
          <p:cNvSpPr>
            <a:spLocks noGrp="1"/>
          </p:cNvSpPr>
          <p:nvPr>
            <p:ph type="body" sz="quarter" idx="10"/>
          </p:nvPr>
        </p:nvSpPr>
        <p:spPr/>
        <p:txBody>
          <a:bodyPr/>
          <a:lstStyle/>
          <a:p>
            <a:r>
              <a:rPr lang="en-US" dirty="0" smtClean="0"/>
              <a:t>New Store UI design</a:t>
            </a:r>
          </a:p>
          <a:p>
            <a:r>
              <a:rPr lang="en-US" dirty="0" smtClean="0"/>
              <a:t>Consumables</a:t>
            </a:r>
          </a:p>
          <a:p>
            <a:r>
              <a:rPr lang="en-US" dirty="0" smtClean="0"/>
              <a:t>Protocol launch falls back to store</a:t>
            </a:r>
          </a:p>
        </p:txBody>
      </p:sp>
    </p:spTree>
    <p:extLst>
      <p:ext uri="{BB962C8B-B14F-4D97-AF65-F5344CB8AC3E}">
        <p14:creationId xmlns:p14="http://schemas.microsoft.com/office/powerpoint/2010/main" val="81319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Engagement</a:t>
            </a:r>
            <a:endParaRPr lang="en-US" dirty="0"/>
          </a:p>
        </p:txBody>
      </p:sp>
      <p:sp>
        <p:nvSpPr>
          <p:cNvPr id="2" name="Text Placeholder 1"/>
          <p:cNvSpPr>
            <a:spLocks noGrp="1"/>
          </p:cNvSpPr>
          <p:nvPr>
            <p:ph type="body" sz="quarter" idx="10"/>
          </p:nvPr>
        </p:nvSpPr>
        <p:spPr/>
        <p:txBody>
          <a:bodyPr/>
          <a:lstStyle/>
          <a:p>
            <a:r>
              <a:rPr lang="en-US" dirty="0" smtClean="0"/>
              <a:t>New Start screen </a:t>
            </a:r>
            <a:r>
              <a:rPr lang="en-US" dirty="0"/>
              <a:t>t</a:t>
            </a:r>
            <a:r>
              <a:rPr lang="en-US" dirty="0" smtClean="0"/>
              <a:t>ile sizes</a:t>
            </a:r>
          </a:p>
        </p:txBody>
      </p:sp>
    </p:spTree>
    <p:extLst>
      <p:ext uri="{BB962C8B-B14F-4D97-AF65-F5344CB8AC3E}">
        <p14:creationId xmlns:p14="http://schemas.microsoft.com/office/powerpoint/2010/main" val="1787777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63" y="0"/>
            <a:ext cx="18214912" cy="6994525"/>
          </a:xfrm>
          <a:prstGeom prst="rect">
            <a:avLst/>
          </a:prstGeom>
        </p:spPr>
      </p:pic>
    </p:spTree>
    <p:extLst>
      <p:ext uri="{BB962C8B-B14F-4D97-AF65-F5344CB8AC3E}">
        <p14:creationId xmlns:p14="http://schemas.microsoft.com/office/powerpoint/2010/main" val="41985281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Engagement</a:t>
            </a:r>
            <a:endParaRPr lang="en-US" dirty="0"/>
          </a:p>
        </p:txBody>
      </p:sp>
      <p:sp>
        <p:nvSpPr>
          <p:cNvPr id="2" name="Text Placeholder 1"/>
          <p:cNvSpPr>
            <a:spLocks noGrp="1"/>
          </p:cNvSpPr>
          <p:nvPr>
            <p:ph type="body" sz="quarter" idx="10"/>
          </p:nvPr>
        </p:nvSpPr>
        <p:spPr/>
        <p:txBody>
          <a:bodyPr/>
          <a:lstStyle/>
          <a:p>
            <a:r>
              <a:rPr lang="en-US" dirty="0" smtClean="0"/>
              <a:t>New Start screen </a:t>
            </a:r>
            <a:r>
              <a:rPr lang="en-US" dirty="0"/>
              <a:t>t</a:t>
            </a:r>
            <a:r>
              <a:rPr lang="en-US" dirty="0" smtClean="0"/>
              <a:t>ile sizes</a:t>
            </a:r>
          </a:p>
          <a:p>
            <a:r>
              <a:rPr lang="en-US" dirty="0" smtClean="0"/>
              <a:t>New window sizes</a:t>
            </a:r>
          </a:p>
        </p:txBody>
      </p:sp>
    </p:spTree>
    <p:extLst>
      <p:ext uri="{BB962C8B-B14F-4D97-AF65-F5344CB8AC3E}">
        <p14:creationId xmlns:p14="http://schemas.microsoft.com/office/powerpoint/2010/main" val="22193928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a:t>
            </a:r>
            <a:r>
              <a:rPr lang="en-US" dirty="0"/>
              <a:t>w</a:t>
            </a:r>
            <a:r>
              <a:rPr lang="en-US" dirty="0" smtClean="0"/>
              <a:t>indow sizes</a:t>
            </a:r>
            <a:endParaRPr lang="en-US" dirty="0"/>
          </a:p>
        </p:txBody>
      </p:sp>
      <p:sp>
        <p:nvSpPr>
          <p:cNvPr id="5" name="Text Placeholder 4"/>
          <p:cNvSpPr>
            <a:spLocks noGrp="1"/>
          </p:cNvSpPr>
          <p:nvPr>
            <p:ph type="body" sz="quarter" idx="10"/>
          </p:nvPr>
        </p:nvSpPr>
        <p:spPr>
          <a:xfrm>
            <a:off x="274638" y="1668463"/>
            <a:ext cx="6647250" cy="5027612"/>
          </a:xfrm>
        </p:spPr>
        <p:txBody>
          <a:bodyPr/>
          <a:lstStyle/>
          <a:p>
            <a:r>
              <a:rPr lang="en-US" dirty="0" smtClean="0"/>
              <a:t>You can keep playing…</a:t>
            </a:r>
          </a:p>
          <a:p>
            <a:endParaRPr lang="en-US" dirty="0" smtClean="0"/>
          </a:p>
          <a:p>
            <a:r>
              <a:rPr lang="en-US" dirty="0" smtClean="0"/>
              <a:t>…while you’re on a Skype call</a:t>
            </a:r>
            <a:endParaRPr lang="en-US" dirty="0"/>
          </a:p>
          <a:p>
            <a:r>
              <a:rPr lang="en-US" dirty="0" smtClean="0"/>
              <a:t>…while you’re waiting for a reply</a:t>
            </a:r>
            <a:endParaRPr lang="en-US" dirty="0"/>
          </a:p>
          <a:p>
            <a:r>
              <a:rPr lang="en-US" dirty="0" smtClean="0"/>
              <a:t>…while your download finishes</a:t>
            </a:r>
          </a:p>
          <a:p>
            <a:r>
              <a:rPr lang="en-US" dirty="0" smtClean="0"/>
              <a:t>…while your code compiles</a:t>
            </a:r>
          </a:p>
          <a:p>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7144" r="33580" b="-1190"/>
          <a:stretch/>
        </p:blipFill>
        <p:spPr>
          <a:xfrm>
            <a:off x="7132637" y="525462"/>
            <a:ext cx="3944549" cy="6018272"/>
          </a:xfrm>
          <a:prstGeom prst="rect">
            <a:avLst/>
          </a:prstGeom>
        </p:spPr>
      </p:pic>
    </p:spTree>
    <p:extLst>
      <p:ext uri="{BB962C8B-B14F-4D97-AF65-F5344CB8AC3E}">
        <p14:creationId xmlns:p14="http://schemas.microsoft.com/office/powerpoint/2010/main" val="38680802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Engagement</a:t>
            </a:r>
            <a:endParaRPr lang="en-US" dirty="0"/>
          </a:p>
        </p:txBody>
      </p:sp>
      <p:sp>
        <p:nvSpPr>
          <p:cNvPr id="2" name="Text Placeholder 1"/>
          <p:cNvSpPr>
            <a:spLocks noGrp="1"/>
          </p:cNvSpPr>
          <p:nvPr>
            <p:ph type="body" sz="quarter" idx="10"/>
          </p:nvPr>
        </p:nvSpPr>
        <p:spPr/>
        <p:txBody>
          <a:bodyPr/>
          <a:lstStyle/>
          <a:p>
            <a:r>
              <a:rPr lang="en-US" dirty="0" smtClean="0"/>
              <a:t>New Start screen tile sizes</a:t>
            </a:r>
          </a:p>
          <a:p>
            <a:r>
              <a:rPr lang="en-US" dirty="0" smtClean="0"/>
              <a:t>New window sizes</a:t>
            </a:r>
          </a:p>
          <a:p>
            <a:r>
              <a:rPr lang="en-US" dirty="0" smtClean="0"/>
              <a:t>Share contract</a:t>
            </a:r>
          </a:p>
          <a:p>
            <a:endParaRPr lang="en-US" dirty="0" smtClean="0"/>
          </a:p>
        </p:txBody>
      </p:sp>
    </p:spTree>
    <p:extLst>
      <p:ext uri="{BB962C8B-B14F-4D97-AF65-F5344CB8AC3E}">
        <p14:creationId xmlns:p14="http://schemas.microsoft.com/office/powerpoint/2010/main" val="36109421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588" y="1587"/>
            <a:ext cx="12439650" cy="699135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1928" y="1587"/>
            <a:ext cx="4198012" cy="6994525"/>
          </a:xfrm>
          <a:prstGeom prst="rect">
            <a:avLst/>
          </a:prstGeom>
        </p:spPr>
      </p:pic>
    </p:spTree>
    <p:extLst>
      <p:ext uri="{BB962C8B-B14F-4D97-AF65-F5344CB8AC3E}">
        <p14:creationId xmlns:p14="http://schemas.microsoft.com/office/powerpoint/2010/main" val="6429535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Deployment platform</a:t>
            </a:r>
            <a:endParaRPr lang="en-US" dirty="0"/>
          </a:p>
        </p:txBody>
      </p:sp>
      <p:sp>
        <p:nvSpPr>
          <p:cNvPr id="2" name="Text Placeholder 1"/>
          <p:cNvSpPr>
            <a:spLocks noGrp="1"/>
          </p:cNvSpPr>
          <p:nvPr>
            <p:ph type="body" sz="quarter" idx="10"/>
          </p:nvPr>
        </p:nvSpPr>
        <p:spPr/>
        <p:txBody>
          <a:bodyPr/>
          <a:lstStyle/>
          <a:p>
            <a:r>
              <a:rPr lang="en-US" dirty="0" smtClean="0"/>
              <a:t>Automatic updates</a:t>
            </a:r>
          </a:p>
          <a:p>
            <a:r>
              <a:rPr lang="en-US" dirty="0" smtClean="0"/>
              <a:t>Resource packs</a:t>
            </a:r>
            <a:endParaRPr lang="en-US" dirty="0"/>
          </a:p>
          <a:p>
            <a:r>
              <a:rPr lang="en-US" dirty="0" smtClean="0"/>
              <a:t>   DX feature </a:t>
            </a:r>
            <a:r>
              <a:rPr lang="en-US" dirty="0"/>
              <a:t>l</a:t>
            </a:r>
            <a:r>
              <a:rPr lang="en-US" dirty="0" smtClean="0"/>
              <a:t>evel</a:t>
            </a:r>
          </a:p>
          <a:p>
            <a:r>
              <a:rPr lang="en-US" dirty="0" smtClean="0"/>
              <a:t>   DPI</a:t>
            </a:r>
          </a:p>
          <a:p>
            <a:r>
              <a:rPr lang="en-US" dirty="0" smtClean="0"/>
              <a:t>   Language</a:t>
            </a:r>
          </a:p>
          <a:p>
            <a:r>
              <a:rPr lang="en-US" dirty="0" smtClean="0"/>
              <a:t>Bigger games - up to 24GB!</a:t>
            </a:r>
          </a:p>
        </p:txBody>
      </p:sp>
    </p:spTree>
    <p:extLst>
      <p:ext uri="{BB962C8B-B14F-4D97-AF65-F5344CB8AC3E}">
        <p14:creationId xmlns:p14="http://schemas.microsoft.com/office/powerpoint/2010/main" val="15695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6000" dirty="0" smtClean="0"/>
              <a:t>Graphics hardware innovation</a:t>
            </a:r>
            <a:endParaRPr lang="en-US" dirty="0"/>
          </a:p>
        </p:txBody>
      </p:sp>
    </p:spTree>
    <p:extLst>
      <p:ext uri="{BB962C8B-B14F-4D97-AF65-F5344CB8AC3E}">
        <p14:creationId xmlns:p14="http://schemas.microsoft.com/office/powerpoint/2010/main" val="35972045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4846634" y="3290907"/>
            <a:ext cx="7315203" cy="914400"/>
          </a:xfrm>
        </p:spPr>
        <p:txBody>
          <a:bodyPr/>
          <a:lstStyle/>
          <a:p>
            <a:r>
              <a:rPr lang="en-US" sz="4000" dirty="0" smtClean="0"/>
              <a:t>Brand new rendering feature in Direct3D 11.1</a:t>
            </a:r>
          </a:p>
          <a:p>
            <a:pPr lvl="4"/>
            <a:endParaRPr lang="en-US" dirty="0" smtClean="0"/>
          </a:p>
          <a:p>
            <a:r>
              <a:rPr lang="en-US" sz="4000" dirty="0" smtClean="0"/>
              <a:t>Enables games to efficiently use gigabytes of textures </a:t>
            </a:r>
          </a:p>
          <a:p>
            <a:pPr lvl="4"/>
            <a:endParaRPr lang="en-US" dirty="0" smtClean="0"/>
          </a:p>
          <a:p>
            <a:r>
              <a:rPr lang="en-US" sz="4000" dirty="0" smtClean="0"/>
              <a:t>Works on millions of existing Windows PCs</a:t>
            </a:r>
          </a:p>
        </p:txBody>
      </p:sp>
      <p:sp>
        <p:nvSpPr>
          <p:cNvPr id="5" name="Picture Placeholder 4"/>
          <p:cNvSpPr>
            <a:spLocks noGrp="1"/>
          </p:cNvSpPr>
          <p:nvPr>
            <p:ph type="pic" sz="quarter" idx="16"/>
          </p:nvPr>
        </p:nvSpPr>
        <p:spPr/>
      </p:sp>
      <p:sp>
        <p:nvSpPr>
          <p:cNvPr id="3" name="Title 2"/>
          <p:cNvSpPr>
            <a:spLocks noGrp="1"/>
          </p:cNvSpPr>
          <p:nvPr>
            <p:ph type="title"/>
          </p:nvPr>
        </p:nvSpPr>
        <p:spPr/>
        <p:txBody>
          <a:bodyPr/>
          <a:lstStyle/>
          <a:p>
            <a:r>
              <a:rPr lang="en-US" dirty="0" smtClean="0"/>
              <a:t>Cutting edge 3D graphics: Tiled Resources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638" y="4072719"/>
            <a:ext cx="3931920" cy="2211705"/>
          </a:xfrm>
          <a:prstGeom prst="rect">
            <a:avLst/>
          </a:prstGeom>
        </p:spPr>
      </p:pic>
      <p:pic>
        <p:nvPicPr>
          <p:cNvPr id="1026" name="Picture 5"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638" y="1572253"/>
            <a:ext cx="3931920" cy="2175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72581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smtClean="0"/>
              <a:t>What we’ve seen</a:t>
            </a:r>
          </a:p>
          <a:p>
            <a:r>
              <a:rPr lang="en-US" dirty="0" smtClean="0"/>
              <a:t>How to make your game successful</a:t>
            </a:r>
          </a:p>
          <a:p>
            <a:r>
              <a:rPr lang="en-US" dirty="0" smtClean="0"/>
              <a:t>Advances in Windows 8.1 for games</a:t>
            </a:r>
          </a:p>
        </p:txBody>
      </p:sp>
      <p:sp>
        <p:nvSpPr>
          <p:cNvPr id="3" name="Title 2"/>
          <p:cNvSpPr>
            <a:spLocks noGrp="1"/>
          </p:cNvSpPr>
          <p:nvPr>
            <p:ph type="title"/>
          </p:nvPr>
        </p:nvSpPr>
        <p:spPr/>
        <p:txBody>
          <a:bodyPr/>
          <a:lstStyle/>
          <a:p>
            <a:r>
              <a:rPr lang="en-US" dirty="0" smtClean="0"/>
              <a:t>Games on Windows</a:t>
            </a:r>
            <a:endParaRPr lang="en-US" dirty="0"/>
          </a:p>
        </p:txBody>
      </p:sp>
      <p:pic>
        <p:nvPicPr>
          <p:cNvPr id="7" name="Picture Placeholder 6"/>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5720" r="5720"/>
          <a:stretch>
            <a:fillRect/>
          </a:stretch>
        </p:blipFill>
        <p:spPr/>
      </p:pic>
    </p:spTree>
    <p:extLst>
      <p:ext uri="{BB962C8B-B14F-4D97-AF65-F5344CB8AC3E}">
        <p14:creationId xmlns:p14="http://schemas.microsoft.com/office/powerpoint/2010/main" val="39703803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6000" dirty="0" smtClean="0"/>
              <a:t>Demo: Tiled Resources</a:t>
            </a:r>
            <a:br>
              <a:rPr lang="en-US" sz="6000" dirty="0" smtClean="0"/>
            </a:br>
            <a:r>
              <a:rPr lang="en-US" sz="3200" dirty="0" smtClean="0"/>
              <a:t>Matt Sandy</a:t>
            </a:r>
            <a:br>
              <a:rPr lang="en-US" sz="3200" dirty="0" smtClean="0"/>
            </a:br>
            <a:r>
              <a:rPr lang="en-US" sz="3200" dirty="0" smtClean="0"/>
              <a:t>Program Manager</a:t>
            </a:r>
            <a:br>
              <a:rPr lang="en-US" sz="3200" dirty="0" smtClean="0"/>
            </a:br>
            <a:r>
              <a:rPr lang="en-US" sz="3200" dirty="0" smtClean="0"/>
              <a:t>Direct3D</a:t>
            </a:r>
            <a:endParaRPr lang="en-US" sz="6000" dirty="0"/>
          </a:p>
        </p:txBody>
      </p:sp>
    </p:spTree>
    <p:extLst>
      <p:ext uri="{BB962C8B-B14F-4D97-AF65-F5344CB8AC3E}">
        <p14:creationId xmlns:p14="http://schemas.microsoft.com/office/powerpoint/2010/main" val="30211357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6000" dirty="0" smtClean="0"/>
              <a:t>Demo</a:t>
            </a:r>
            <a:r>
              <a:rPr lang="en-US" sz="6000" dirty="0"/>
              <a:t>: Overlay</a:t>
            </a:r>
            <a:br>
              <a:rPr lang="en-US" sz="6000" dirty="0"/>
            </a:br>
            <a:r>
              <a:rPr lang="en-US" sz="3200" dirty="0" smtClean="0"/>
              <a:t>Bennett Sorbo</a:t>
            </a:r>
            <a:r>
              <a:rPr lang="en-US" sz="3200" dirty="0"/>
              <a:t/>
            </a:r>
            <a:br>
              <a:rPr lang="en-US" sz="3200" dirty="0"/>
            </a:br>
            <a:r>
              <a:rPr lang="en-US" sz="3200" dirty="0"/>
              <a:t>Program Manager</a:t>
            </a:r>
            <a:br>
              <a:rPr lang="en-US" sz="3200" dirty="0"/>
            </a:br>
            <a:r>
              <a:rPr lang="en-US" sz="3200" dirty="0"/>
              <a:t>Direct3D</a:t>
            </a:r>
            <a:endParaRPr lang="en-US" sz="6000" dirty="0"/>
          </a:p>
        </p:txBody>
      </p:sp>
    </p:spTree>
    <p:extLst>
      <p:ext uri="{BB962C8B-B14F-4D97-AF65-F5344CB8AC3E}">
        <p14:creationId xmlns:p14="http://schemas.microsoft.com/office/powerpoint/2010/main" val="8405426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8504237" y="1965281"/>
            <a:ext cx="1218917" cy="685800"/>
          </a:xfrm>
          <a:prstGeom prst="rect">
            <a:avLst/>
          </a:prstGeom>
        </p:spPr>
      </p:pic>
      <p:sp>
        <p:nvSpPr>
          <p:cNvPr id="3" name="Title 2"/>
          <p:cNvSpPr>
            <a:spLocks noGrp="1"/>
          </p:cNvSpPr>
          <p:nvPr>
            <p:ph type="title"/>
          </p:nvPr>
        </p:nvSpPr>
        <p:spPr/>
        <p:txBody>
          <a:bodyPr/>
          <a:lstStyle/>
          <a:p>
            <a:r>
              <a:rPr lang="en-US" dirty="0"/>
              <a:t>Hardware overlay </a:t>
            </a:r>
            <a:r>
              <a:rPr lang="en-US" dirty="0" smtClean="0"/>
              <a:t>support</a:t>
            </a:r>
            <a:endParaRPr lang="en-US" i="1" dirty="0"/>
          </a:p>
        </p:txBody>
      </p:sp>
      <p:sp>
        <p:nvSpPr>
          <p:cNvPr id="2" name="Text Placeholder 1"/>
          <p:cNvSpPr>
            <a:spLocks noGrp="1"/>
          </p:cNvSpPr>
          <p:nvPr>
            <p:ph type="body" sz="quarter" idx="10"/>
          </p:nvPr>
        </p:nvSpPr>
        <p:spPr>
          <a:xfrm>
            <a:off x="274637" y="1592262"/>
            <a:ext cx="6324600" cy="5027612"/>
          </a:xfrm>
        </p:spPr>
        <p:txBody>
          <a:bodyPr/>
          <a:lstStyle/>
          <a:p>
            <a:r>
              <a:rPr lang="en-US" sz="3200" dirty="0" smtClean="0"/>
              <a:t>Usage is scalable:</a:t>
            </a:r>
          </a:p>
          <a:p>
            <a:pPr marL="514350" indent="-514350">
              <a:buFont typeface="+mj-lt"/>
              <a:buAutoNum type="arabicPeriod"/>
            </a:pPr>
            <a:r>
              <a:rPr lang="en-US" sz="3200" b="1" dirty="0" smtClean="0"/>
              <a:t>Static scaling</a:t>
            </a:r>
          </a:p>
          <a:p>
            <a:pPr marL="514350" lvl="1" indent="-514350">
              <a:buFont typeface="+mj-lt"/>
              <a:buAutoNum type="arabicPeriod"/>
            </a:pPr>
            <a:endParaRPr lang="en-US" sz="2400" b="1" dirty="0" smtClean="0"/>
          </a:p>
          <a:p>
            <a:pPr marL="514350" indent="-514350">
              <a:buFont typeface="+mj-lt"/>
              <a:buAutoNum type="arabicPeriod"/>
            </a:pPr>
            <a:r>
              <a:rPr lang="en-US" sz="3200" b="1" dirty="0" smtClean="0"/>
              <a:t>Dynamic scaling</a:t>
            </a:r>
          </a:p>
          <a:p>
            <a:pPr marL="971432" lvl="2" indent="-514350"/>
            <a:r>
              <a:rPr lang="en-US" sz="2000" dirty="0" smtClean="0"/>
              <a:t>Change scale factor during run time</a:t>
            </a:r>
          </a:p>
          <a:p>
            <a:pPr marL="971432" lvl="2" indent="-514350"/>
            <a:endParaRPr lang="en-US" sz="2000" dirty="0" smtClean="0"/>
          </a:p>
          <a:p>
            <a:pPr marL="514350" indent="-514350">
              <a:buFont typeface="+mj-lt"/>
              <a:buAutoNum type="arabicPeriod"/>
            </a:pPr>
            <a:r>
              <a:rPr lang="en-US" sz="3200" b="1" dirty="0" smtClean="0"/>
              <a:t>Swap chain composition</a:t>
            </a:r>
          </a:p>
          <a:p>
            <a:pPr marL="914282" lvl="2" indent="-457200"/>
            <a:r>
              <a:rPr lang="en-US" sz="2000" dirty="0" smtClean="0"/>
              <a:t>Render scene &amp; heads-up display separately</a:t>
            </a:r>
          </a:p>
          <a:p>
            <a:pPr marL="914282" lvl="2" indent="-457200"/>
            <a:r>
              <a:rPr lang="en-US" sz="2000" dirty="0" smtClean="0"/>
              <a:t>Compose for free</a:t>
            </a:r>
            <a:endParaRPr lang="en-US" sz="2000" dirty="0"/>
          </a:p>
          <a:p>
            <a:endParaRPr lang="en-US" sz="3200" b="1" dirty="0"/>
          </a:p>
        </p:txBody>
      </p:sp>
      <p:grpSp>
        <p:nvGrpSpPr>
          <p:cNvPr id="37" name="Group 36"/>
          <p:cNvGrpSpPr/>
          <p:nvPr/>
        </p:nvGrpSpPr>
        <p:grpSpPr>
          <a:xfrm>
            <a:off x="9799637" y="1744662"/>
            <a:ext cx="2438400" cy="1074902"/>
            <a:chOff x="9799637" y="1744662"/>
            <a:chExt cx="2438400" cy="1074902"/>
          </a:xfrm>
        </p:grpSpPr>
        <p:cxnSp>
          <p:nvCxnSpPr>
            <p:cNvPr id="10" name="Straight Arrow Connector 9"/>
            <p:cNvCxnSpPr/>
            <p:nvPr/>
          </p:nvCxnSpPr>
          <p:spPr>
            <a:xfrm>
              <a:off x="9799637" y="2282113"/>
              <a:ext cx="4572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bwMode="auto">
            <a:xfrm>
              <a:off x="10333036" y="1744662"/>
              <a:ext cx="1905001" cy="1074902"/>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0" tIns="0" rIns="34294" bIns="34294" rtlCol="0" anchor="ctr" anchorCtr="0"/>
            <a:lstStyle/>
            <a:p>
              <a:pPr algn="ctr" defTabSz="932406"/>
              <a:r>
                <a:rPr lang="en-US" sz="1600" spc="-102" dirty="0" smtClean="0">
                  <a:gradFill>
                    <a:gsLst>
                      <a:gs pos="0">
                        <a:srgbClr val="FFFFFF"/>
                      </a:gs>
                      <a:gs pos="100000">
                        <a:srgbClr val="FFFFFF"/>
                      </a:gs>
                    </a:gsLst>
                    <a:lin ang="5400000" scaled="0"/>
                  </a:gradFill>
                  <a:ea typeface="Segoe UI" pitchFamily="34" charset="0"/>
                  <a:cs typeface="Segoe UI" pitchFamily="34" charset="0"/>
                </a:rPr>
                <a:t>Display</a:t>
              </a:r>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38" name="Group 37"/>
          <p:cNvGrpSpPr/>
          <p:nvPr/>
        </p:nvGrpSpPr>
        <p:grpSpPr>
          <a:xfrm>
            <a:off x="7828378" y="3116262"/>
            <a:ext cx="4409659" cy="1074902"/>
            <a:chOff x="7828378" y="3116262"/>
            <a:chExt cx="4409659" cy="1074902"/>
          </a:xfrm>
        </p:grpSpPr>
        <p:sp>
          <p:nvSpPr>
            <p:cNvPr id="17" name="Rectangle 16"/>
            <p:cNvSpPr/>
            <p:nvPr/>
          </p:nvSpPr>
          <p:spPr bwMode="auto">
            <a:xfrm>
              <a:off x="7828378" y="3116262"/>
              <a:ext cx="1905001" cy="1074902"/>
            </a:xfrm>
            <a:prstGeom prst="rect">
              <a:avLst/>
            </a:prstGeom>
            <a:solidFill>
              <a:srgbClr val="E34A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0" tIns="0" rIns="34294" bIns="34294" rtlCol="0" anchor="ctr"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cxnSp>
          <p:nvCxnSpPr>
            <p:cNvPr id="18" name="Straight Arrow Connector 17"/>
            <p:cNvCxnSpPr/>
            <p:nvPr/>
          </p:nvCxnSpPr>
          <p:spPr>
            <a:xfrm>
              <a:off x="9809579" y="3674182"/>
              <a:ext cx="4572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bwMode="auto">
            <a:xfrm>
              <a:off x="10333036" y="3116262"/>
              <a:ext cx="1905001" cy="1074902"/>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0" tIns="0" rIns="34294" bIns="34294" rtlCol="0" anchor="ctr" anchorCtr="0"/>
            <a:lstStyle/>
            <a:p>
              <a:pPr algn="ctr" defTabSz="932406"/>
              <a:r>
                <a:rPr lang="en-US" sz="1600" spc="-102" dirty="0" smtClean="0">
                  <a:gradFill>
                    <a:gsLst>
                      <a:gs pos="0">
                        <a:srgbClr val="FFFFFF"/>
                      </a:gs>
                      <a:gs pos="100000">
                        <a:srgbClr val="FFFFFF"/>
                      </a:gs>
                    </a:gsLst>
                    <a:lin ang="5400000" scaled="0"/>
                  </a:gradFill>
                  <a:ea typeface="Segoe UI" pitchFamily="34" charset="0"/>
                  <a:cs typeface="Segoe UI" pitchFamily="34" charset="0"/>
                </a:rPr>
                <a:t>Display</a:t>
              </a:r>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39" name="Group 38"/>
          <p:cNvGrpSpPr/>
          <p:nvPr/>
        </p:nvGrpSpPr>
        <p:grpSpPr>
          <a:xfrm>
            <a:off x="7830296" y="4487862"/>
            <a:ext cx="4407741" cy="1836397"/>
            <a:chOff x="7830296" y="4487862"/>
            <a:chExt cx="4407741" cy="1836397"/>
          </a:xfrm>
        </p:grpSpPr>
        <p:sp>
          <p:nvSpPr>
            <p:cNvPr id="20" name="Rectangle 19"/>
            <p:cNvSpPr/>
            <p:nvPr/>
          </p:nvSpPr>
          <p:spPr bwMode="auto">
            <a:xfrm>
              <a:off x="8504237" y="4487862"/>
              <a:ext cx="1219200" cy="685800"/>
            </a:xfrm>
            <a:prstGeom prst="rect">
              <a:avLst/>
            </a:prstGeom>
            <a:solidFill>
              <a:srgbClr val="E34A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0" tIns="0" rIns="34294" bIns="34294" rtlCol="0" anchor="ctr" anchorCtr="0"/>
            <a:lstStyle/>
            <a:p>
              <a:pPr algn="ctr" defTabSz="932406"/>
              <a:r>
                <a:rPr lang="en-US" sz="1600" spc="-102" dirty="0" smtClean="0">
                  <a:gradFill>
                    <a:gsLst>
                      <a:gs pos="0">
                        <a:srgbClr val="FFFFFF"/>
                      </a:gs>
                      <a:gs pos="100000">
                        <a:srgbClr val="FFFFFF"/>
                      </a:gs>
                    </a:gsLst>
                    <a:lin ang="5400000" scaled="0"/>
                  </a:gradFill>
                  <a:ea typeface="Segoe UI" pitchFamily="34" charset="0"/>
                  <a:cs typeface="Segoe UI" pitchFamily="34" charset="0"/>
                </a:rPr>
                <a:t>Swap Chain 1</a:t>
              </a:r>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22" name="Rectangle 21"/>
            <p:cNvSpPr/>
            <p:nvPr/>
          </p:nvSpPr>
          <p:spPr bwMode="auto">
            <a:xfrm>
              <a:off x="10333036" y="4680288"/>
              <a:ext cx="1905001" cy="1074902"/>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0" tIns="0" rIns="34294" bIns="34294" rtlCol="0" anchor="ctr" anchorCtr="0"/>
            <a:lstStyle/>
            <a:p>
              <a:pPr algn="ctr" defTabSz="932406"/>
              <a:r>
                <a:rPr lang="en-US" sz="1600" spc="-102" dirty="0" smtClean="0">
                  <a:gradFill>
                    <a:gsLst>
                      <a:gs pos="0">
                        <a:srgbClr val="FFFFFF"/>
                      </a:gs>
                      <a:gs pos="100000">
                        <a:srgbClr val="FFFFFF"/>
                      </a:gs>
                    </a:gsLst>
                    <a:lin ang="5400000" scaled="0"/>
                  </a:gradFill>
                  <a:ea typeface="Segoe UI" pitchFamily="34" charset="0"/>
                  <a:cs typeface="Segoe UI" pitchFamily="34" charset="0"/>
                </a:rPr>
                <a:t>Display</a:t>
              </a:r>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p:nvSpPr>
          <p:spPr bwMode="auto">
            <a:xfrm>
              <a:off x="7830296" y="5249357"/>
              <a:ext cx="1893141" cy="1074902"/>
            </a:xfrm>
            <a:prstGeom prst="rect">
              <a:avLst/>
            </a:prstGeom>
            <a:solidFill>
              <a:srgbClr val="E34A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0" tIns="0" rIns="109728" bIns="34294" rtlCol="0" anchor="ctr" anchorCtr="0"/>
            <a:lstStyle/>
            <a:p>
              <a:pPr algn="r" defTabSz="932406"/>
              <a:r>
                <a:rPr lang="en-US" sz="1600" spc="-102" dirty="0" smtClean="0">
                  <a:gradFill>
                    <a:gsLst>
                      <a:gs pos="0">
                        <a:srgbClr val="FFFFFF"/>
                      </a:gs>
                      <a:gs pos="100000">
                        <a:srgbClr val="FFFFFF"/>
                      </a:gs>
                    </a:gsLst>
                    <a:lin ang="5400000" scaled="0"/>
                  </a:gradFill>
                  <a:ea typeface="Segoe UI" pitchFamily="34" charset="0"/>
                  <a:cs typeface="Segoe UI" pitchFamily="34" charset="0"/>
                </a:rPr>
                <a:t>Swap Chain 2</a:t>
              </a:r>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cxnSp>
          <p:nvCxnSpPr>
            <p:cNvPr id="29" name="Elbow Connector 28"/>
            <p:cNvCxnSpPr/>
            <p:nvPr/>
          </p:nvCxnSpPr>
          <p:spPr>
            <a:xfrm flipV="1">
              <a:off x="9825787" y="5215813"/>
              <a:ext cx="431050" cy="338850"/>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p:cNvCxnSpPr/>
            <p:nvPr/>
          </p:nvCxnSpPr>
          <p:spPr>
            <a:xfrm>
              <a:off x="9825787" y="4876963"/>
              <a:ext cx="431050" cy="338850"/>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grpSp>
      <p:pic>
        <p:nvPicPr>
          <p:cNvPr id="6" name="Picture 5"/>
          <p:cNvPicPr>
            <a:picLocks noChangeAspect="1"/>
          </p:cNvPicPr>
          <p:nvPr/>
        </p:nvPicPr>
        <p:blipFill>
          <a:blip r:embed="rId3"/>
          <a:stretch>
            <a:fillRect/>
          </a:stretch>
        </p:blipFill>
        <p:spPr>
          <a:xfrm>
            <a:off x="10333035" y="3116262"/>
            <a:ext cx="1910493" cy="1074902"/>
          </a:xfrm>
          <a:prstGeom prst="rect">
            <a:avLst/>
          </a:prstGeom>
        </p:spPr>
      </p:pic>
      <p:pic>
        <p:nvPicPr>
          <p:cNvPr id="24" name="Picture 23"/>
          <p:cNvPicPr>
            <a:picLocks noChangeAspect="1"/>
          </p:cNvPicPr>
          <p:nvPr/>
        </p:nvPicPr>
        <p:blipFill>
          <a:blip r:embed="rId3"/>
          <a:stretch>
            <a:fillRect/>
          </a:stretch>
        </p:blipFill>
        <p:spPr>
          <a:xfrm>
            <a:off x="7822887" y="3116262"/>
            <a:ext cx="1218917" cy="685800"/>
          </a:xfrm>
          <a:prstGeom prst="rect">
            <a:avLst/>
          </a:prstGeom>
        </p:spPr>
      </p:pic>
      <p:pic>
        <p:nvPicPr>
          <p:cNvPr id="25" name="Picture 24"/>
          <p:cNvPicPr>
            <a:picLocks noChangeAspect="1"/>
          </p:cNvPicPr>
          <p:nvPr/>
        </p:nvPicPr>
        <p:blipFill>
          <a:blip r:embed="rId3"/>
          <a:stretch>
            <a:fillRect/>
          </a:stretch>
        </p:blipFill>
        <p:spPr>
          <a:xfrm>
            <a:off x="10332753" y="1744662"/>
            <a:ext cx="1910493" cy="1074902"/>
          </a:xfrm>
          <a:prstGeom prst="rect">
            <a:avLst/>
          </a:prstGeom>
        </p:spPr>
      </p:pic>
      <p:pic>
        <p:nvPicPr>
          <p:cNvPr id="12" name="Picture 11"/>
          <p:cNvPicPr>
            <a:picLocks noChangeAspect="1"/>
          </p:cNvPicPr>
          <p:nvPr/>
        </p:nvPicPr>
        <p:blipFill>
          <a:blip r:embed="rId4"/>
          <a:stretch>
            <a:fillRect/>
          </a:stretch>
        </p:blipFill>
        <p:spPr>
          <a:xfrm>
            <a:off x="8504236" y="4487862"/>
            <a:ext cx="1218918" cy="685800"/>
          </a:xfrm>
          <a:prstGeom prst="rect">
            <a:avLst/>
          </a:prstGeom>
        </p:spPr>
      </p:pic>
      <p:pic>
        <p:nvPicPr>
          <p:cNvPr id="14" name="Picture 13"/>
          <p:cNvPicPr>
            <a:picLocks noChangeAspect="1"/>
          </p:cNvPicPr>
          <p:nvPr/>
        </p:nvPicPr>
        <p:blipFill>
          <a:blip r:embed="rId5"/>
          <a:stretch>
            <a:fillRect/>
          </a:stretch>
        </p:blipFill>
        <p:spPr>
          <a:xfrm>
            <a:off x="7830296" y="5242209"/>
            <a:ext cx="1892858" cy="1082049"/>
          </a:xfrm>
          <a:prstGeom prst="rect">
            <a:avLst/>
          </a:prstGeom>
        </p:spPr>
      </p:pic>
      <p:pic>
        <p:nvPicPr>
          <p:cNvPr id="28" name="Picture 27"/>
          <p:cNvPicPr>
            <a:picLocks noChangeAspect="1"/>
          </p:cNvPicPr>
          <p:nvPr/>
        </p:nvPicPr>
        <p:blipFill>
          <a:blip r:embed="rId3"/>
          <a:stretch>
            <a:fillRect/>
          </a:stretch>
        </p:blipFill>
        <p:spPr>
          <a:xfrm>
            <a:off x="10332754" y="4680289"/>
            <a:ext cx="1905284" cy="1074902"/>
          </a:xfrm>
          <a:prstGeom prst="rect">
            <a:avLst/>
          </a:prstGeom>
        </p:spPr>
      </p:pic>
      <p:grpSp>
        <p:nvGrpSpPr>
          <p:cNvPr id="30" name="Group 29"/>
          <p:cNvGrpSpPr/>
          <p:nvPr/>
        </p:nvGrpSpPr>
        <p:grpSpPr>
          <a:xfrm>
            <a:off x="7833349" y="3114387"/>
            <a:ext cx="2438401" cy="1074902"/>
            <a:chOff x="7828378" y="3116262"/>
            <a:chExt cx="2438401" cy="1074902"/>
          </a:xfrm>
        </p:grpSpPr>
        <p:sp>
          <p:nvSpPr>
            <p:cNvPr id="31" name="Rectangle 30"/>
            <p:cNvSpPr/>
            <p:nvPr/>
          </p:nvSpPr>
          <p:spPr bwMode="auto">
            <a:xfrm>
              <a:off x="7828378" y="3116262"/>
              <a:ext cx="1905001" cy="1074902"/>
            </a:xfrm>
            <a:prstGeom prst="rect">
              <a:avLst/>
            </a:prstGeom>
            <a:solidFill>
              <a:srgbClr val="E34A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0" tIns="0" rIns="34294" bIns="34294" rtlCol="0" anchor="ctr"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cxnSp>
          <p:nvCxnSpPr>
            <p:cNvPr id="32" name="Straight Arrow Connector 31"/>
            <p:cNvCxnSpPr/>
            <p:nvPr/>
          </p:nvCxnSpPr>
          <p:spPr>
            <a:xfrm>
              <a:off x="9809579" y="3674182"/>
              <a:ext cx="4572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pic>
        <p:nvPicPr>
          <p:cNvPr id="34" name="Picture 33"/>
          <p:cNvPicPr>
            <a:picLocks noChangeAspect="1"/>
          </p:cNvPicPr>
          <p:nvPr/>
        </p:nvPicPr>
        <p:blipFill>
          <a:blip r:embed="rId3"/>
          <a:stretch>
            <a:fillRect/>
          </a:stretch>
        </p:blipFill>
        <p:spPr>
          <a:xfrm>
            <a:off x="7822887" y="3116262"/>
            <a:ext cx="1218917" cy="685800"/>
          </a:xfrm>
          <a:prstGeom prst="rect">
            <a:avLst/>
          </a:prstGeom>
        </p:spPr>
      </p:pic>
    </p:spTree>
    <p:extLst>
      <p:ext uri="{BB962C8B-B14F-4D97-AF65-F5344CB8AC3E}">
        <p14:creationId xmlns:p14="http://schemas.microsoft.com/office/powerpoint/2010/main" val="17615672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More flexibility with HLSL</a:t>
            </a:r>
            <a:endParaRPr lang="en-US" dirty="0"/>
          </a:p>
        </p:txBody>
      </p:sp>
      <p:sp>
        <p:nvSpPr>
          <p:cNvPr id="2" name="Text Placeholder 1"/>
          <p:cNvSpPr>
            <a:spLocks noGrp="1"/>
          </p:cNvSpPr>
          <p:nvPr>
            <p:ph type="body" sz="quarter" idx="10"/>
          </p:nvPr>
        </p:nvSpPr>
        <p:spPr/>
        <p:txBody>
          <a:bodyPr/>
          <a:lstStyle/>
          <a:p>
            <a:r>
              <a:rPr lang="en-US" dirty="0" smtClean="0"/>
              <a:t>Introducing </a:t>
            </a:r>
            <a:r>
              <a:rPr lang="en-US" dirty="0"/>
              <a:t>HLSL Shader Linking</a:t>
            </a:r>
          </a:p>
          <a:p>
            <a:pPr lvl="1"/>
            <a:r>
              <a:rPr lang="en-US" dirty="0" smtClean="0"/>
              <a:t>Compile </a:t>
            </a:r>
            <a:r>
              <a:rPr lang="en-US" dirty="0"/>
              <a:t>libraries offline, link together at runtime</a:t>
            </a:r>
          </a:p>
          <a:p>
            <a:endParaRPr lang="en-US" dirty="0" smtClean="0"/>
          </a:p>
          <a:p>
            <a:r>
              <a:rPr lang="en-US" dirty="0" smtClean="0"/>
              <a:t>Runtime compilation of HLSL</a:t>
            </a:r>
          </a:p>
          <a:p>
            <a:pPr lvl="1"/>
            <a:r>
              <a:rPr lang="en-US" dirty="0" smtClean="0"/>
              <a:t>Makes desktop code easier to reuse in Store</a:t>
            </a:r>
          </a:p>
        </p:txBody>
      </p:sp>
    </p:spTree>
    <p:extLst>
      <p:ext uri="{BB962C8B-B14F-4D97-AF65-F5344CB8AC3E}">
        <p14:creationId xmlns:p14="http://schemas.microsoft.com/office/powerpoint/2010/main" val="28737701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endParaRPr lang="en-US" dirty="0" smtClean="0"/>
          </a:p>
          <a:p>
            <a:r>
              <a:rPr lang="en-US" dirty="0" smtClean="0"/>
              <a:t>Great for integrating UI and Video</a:t>
            </a:r>
            <a:endParaRPr lang="en-US" dirty="0"/>
          </a:p>
          <a:p>
            <a:endParaRPr lang="en-US" dirty="0" smtClean="0"/>
          </a:p>
          <a:p>
            <a:r>
              <a:rPr lang="en-US" dirty="0" err="1" smtClean="0"/>
              <a:t>SwapChainPanel</a:t>
            </a:r>
            <a:r>
              <a:rPr lang="en-US" dirty="0" smtClean="0"/>
              <a:t> - </a:t>
            </a:r>
            <a:r>
              <a:rPr lang="en-US" dirty="0"/>
              <a:t>New for </a:t>
            </a:r>
            <a:r>
              <a:rPr lang="en-US" dirty="0" smtClean="0"/>
              <a:t>8.1!</a:t>
            </a:r>
          </a:p>
          <a:p>
            <a:pPr lvl="1"/>
            <a:r>
              <a:rPr lang="en-US" dirty="0"/>
              <a:t>Airspace limitations removed!</a:t>
            </a:r>
          </a:p>
          <a:p>
            <a:pPr lvl="1"/>
            <a:endParaRPr lang="en-US" dirty="0"/>
          </a:p>
          <a:p>
            <a:r>
              <a:rPr lang="en-US" dirty="0"/>
              <a:t>Independent input</a:t>
            </a:r>
          </a:p>
          <a:p>
            <a:pPr lvl="1"/>
            <a:r>
              <a:rPr lang="en-US" dirty="0" smtClean="0"/>
              <a:t>Improves latency for touch, pen, and mouse</a:t>
            </a:r>
          </a:p>
        </p:txBody>
      </p:sp>
      <p:sp>
        <p:nvSpPr>
          <p:cNvPr id="11" name="Picture Placeholder 10"/>
          <p:cNvSpPr>
            <a:spLocks noGrp="1"/>
          </p:cNvSpPr>
          <p:nvPr>
            <p:ph type="pic" sz="quarter" idx="16"/>
          </p:nvPr>
        </p:nvSpPr>
        <p:spPr/>
      </p:sp>
      <p:sp>
        <p:nvSpPr>
          <p:cNvPr id="3" name="Title 2"/>
          <p:cNvSpPr>
            <a:spLocks noGrp="1"/>
          </p:cNvSpPr>
          <p:nvPr>
            <p:ph type="title"/>
          </p:nvPr>
        </p:nvSpPr>
        <p:spPr/>
        <p:txBody>
          <a:bodyPr/>
          <a:lstStyle/>
          <a:p>
            <a:r>
              <a:rPr lang="en-US" dirty="0" smtClean="0"/>
              <a:t>Using DirectX and XAML together</a:t>
            </a:r>
            <a:endParaRPr lang="en-US" dirty="0"/>
          </a:p>
        </p:txBody>
      </p:sp>
      <p:graphicFrame>
        <p:nvGraphicFramePr>
          <p:cNvPr id="12" name="Diagram 11"/>
          <p:cNvGraphicFramePr/>
          <p:nvPr>
            <p:extLst/>
          </p:nvPr>
        </p:nvGraphicFramePr>
        <p:xfrm>
          <a:off x="286916" y="1973262"/>
          <a:ext cx="3919642" cy="335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107513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sz="3200" dirty="0" smtClean="0"/>
              <a:t>Improved performance </a:t>
            </a:r>
            <a:r>
              <a:rPr lang="en-US" sz="3200" dirty="0"/>
              <a:t>&amp; reliability</a:t>
            </a:r>
          </a:p>
          <a:p>
            <a:r>
              <a:rPr lang="en-US" sz="3200" dirty="0"/>
              <a:t>Remote graphics debugging for ARM</a:t>
            </a:r>
          </a:p>
          <a:p>
            <a:r>
              <a:rPr lang="en-US" sz="3200" dirty="0"/>
              <a:t>Capture/playback on different hardware</a:t>
            </a:r>
          </a:p>
          <a:p>
            <a:r>
              <a:rPr lang="en-US" sz="3200" dirty="0"/>
              <a:t>Available in Visual Studio Express 2013 for Windows </a:t>
            </a:r>
            <a:r>
              <a:rPr lang="en-US" sz="3200" dirty="0" smtClean="0"/>
              <a:t>8.1</a:t>
            </a:r>
          </a:p>
        </p:txBody>
      </p:sp>
      <p:sp>
        <p:nvSpPr>
          <p:cNvPr id="3" name="Title 2"/>
          <p:cNvSpPr>
            <a:spLocks noGrp="1"/>
          </p:cNvSpPr>
          <p:nvPr>
            <p:ph type="title"/>
          </p:nvPr>
        </p:nvSpPr>
        <p:spPr/>
        <p:txBody>
          <a:bodyPr/>
          <a:lstStyle/>
          <a:p>
            <a:r>
              <a:rPr lang="en-US" dirty="0" smtClean="0"/>
              <a:t>Graphics platform </a:t>
            </a:r>
            <a:r>
              <a:rPr lang="en-US" dirty="0"/>
              <a:t>t</a:t>
            </a:r>
            <a:r>
              <a:rPr lang="en-US" dirty="0" smtClean="0"/>
              <a:t>ools</a:t>
            </a: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51" y="1211263"/>
            <a:ext cx="3918858" cy="4572000"/>
          </a:xfrm>
          <a:prstGeom prst="rect">
            <a:avLst/>
          </a:prstGeom>
        </p:spPr>
      </p:pic>
    </p:spTree>
    <p:extLst>
      <p:ext uri="{BB962C8B-B14F-4D97-AF65-F5344CB8AC3E}">
        <p14:creationId xmlns:p14="http://schemas.microsoft.com/office/powerpoint/2010/main" val="19052694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smtClean="0"/>
              <a:t>The platform is ready!</a:t>
            </a:r>
          </a:p>
          <a:p>
            <a:r>
              <a:rPr lang="en-US" dirty="0" smtClean="0"/>
              <a:t>Keep the great feedback coming</a:t>
            </a:r>
          </a:p>
          <a:p>
            <a:r>
              <a:rPr lang="en-US" dirty="0" smtClean="0"/>
              <a:t>The elevator doors are still open</a:t>
            </a:r>
          </a:p>
        </p:txBody>
      </p:sp>
      <p:sp>
        <p:nvSpPr>
          <p:cNvPr id="4" name="Title 3"/>
          <p:cNvSpPr>
            <a:spLocks noGrp="1"/>
          </p:cNvSpPr>
          <p:nvPr>
            <p:ph type="title"/>
          </p:nvPr>
        </p:nvSpPr>
        <p:spPr/>
        <p:txBody>
          <a:bodyPr/>
          <a:lstStyle/>
          <a:p>
            <a:r>
              <a:rPr lang="en-US" dirty="0" smtClean="0"/>
              <a:t>Recap</a:t>
            </a:r>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7490" b="4605"/>
          <a:stretch/>
        </p:blipFill>
        <p:spPr>
          <a:xfrm>
            <a:off x="503237" y="1630362"/>
            <a:ext cx="3192650" cy="3733801"/>
          </a:xfrm>
          <a:prstGeom prst="rect">
            <a:avLst/>
          </a:prstGeom>
        </p:spPr>
      </p:pic>
    </p:spTree>
    <p:extLst>
      <p:ext uri="{BB962C8B-B14F-4D97-AF65-F5344CB8AC3E}">
        <p14:creationId xmlns:p14="http://schemas.microsoft.com/office/powerpoint/2010/main" val="13571234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6000" dirty="0" smtClean="0"/>
              <a:t>Bring your game!</a:t>
            </a:r>
            <a:endParaRPr lang="en-US" sz="6000" dirty="0"/>
          </a:p>
        </p:txBody>
      </p:sp>
    </p:spTree>
    <p:extLst>
      <p:ext uri="{BB962C8B-B14F-4D97-AF65-F5344CB8AC3E}">
        <p14:creationId xmlns:p14="http://schemas.microsoft.com/office/powerpoint/2010/main" val="2104424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Additional resources</a:t>
            </a:r>
            <a:endParaRPr lang="en-US" dirty="0"/>
          </a:p>
        </p:txBody>
      </p:sp>
      <p:sp>
        <p:nvSpPr>
          <p:cNvPr id="5" name="Text Placeholder 4"/>
          <p:cNvSpPr>
            <a:spLocks noGrp="1"/>
          </p:cNvSpPr>
          <p:nvPr>
            <p:ph type="body" sz="quarter" idx="10"/>
          </p:nvPr>
        </p:nvSpPr>
        <p:spPr>
          <a:xfrm>
            <a:off x="274638" y="1211263"/>
            <a:ext cx="11887200" cy="5484812"/>
          </a:xfrm>
        </p:spPr>
        <p:txBody>
          <a:bodyPr/>
          <a:lstStyle/>
          <a:p>
            <a:r>
              <a:rPr lang="en-US" sz="3200" dirty="0" smtClean="0"/>
              <a:t>Developing Games on Windows Dev Center</a:t>
            </a:r>
          </a:p>
          <a:p>
            <a:pPr lvl="1"/>
            <a:r>
              <a:rPr lang="en-US" sz="2000" dirty="0">
                <a:hlinkClick r:id="rId3"/>
              </a:rPr>
              <a:t>http://</a:t>
            </a:r>
            <a:r>
              <a:rPr lang="en-US" sz="2000" dirty="0" smtClean="0">
                <a:hlinkClick r:id="rId3"/>
              </a:rPr>
              <a:t>msdn.microsoft.com/library/windows/apps/hh452744</a:t>
            </a:r>
            <a:endParaRPr lang="en-US" dirty="0" smtClean="0"/>
          </a:p>
          <a:p>
            <a:endParaRPr lang="en-US" dirty="0"/>
          </a:p>
        </p:txBody>
      </p:sp>
      <p:graphicFrame>
        <p:nvGraphicFramePr>
          <p:cNvPr id="6" name="Table 5"/>
          <p:cNvGraphicFramePr>
            <a:graphicFrameLocks noGrp="1"/>
          </p:cNvGraphicFramePr>
          <p:nvPr>
            <p:extLst/>
          </p:nvPr>
        </p:nvGraphicFramePr>
        <p:xfrm>
          <a:off x="306029" y="2429071"/>
          <a:ext cx="11855808" cy="4267004"/>
        </p:xfrm>
        <a:graphic>
          <a:graphicData uri="http://schemas.openxmlformats.org/drawingml/2006/table">
            <a:tbl>
              <a:tblPr firstRow="1" bandRow="1">
                <a:tableStyleId>{5C22544A-7EE6-4342-B048-85BDC9FD1C3A}</a:tableStyleId>
              </a:tblPr>
              <a:tblGrid>
                <a:gridCol w="10408215"/>
                <a:gridCol w="1447593"/>
              </a:tblGrid>
              <a:tr h="0">
                <a:tc>
                  <a:txBody>
                    <a:bodyPr/>
                    <a:lstStyle/>
                    <a:p>
                      <a:r>
                        <a:rPr lang="en-US" sz="1400" dirty="0" smtClean="0"/>
                        <a:t>Title</a:t>
                      </a:r>
                      <a:endParaRPr lang="en-US" sz="1400" dirty="0"/>
                    </a:p>
                  </a:txBody>
                  <a:tcPr marL="91427" marR="91427" marT="45713" marB="45713"/>
                </a:tc>
                <a:tc>
                  <a:txBody>
                    <a:bodyPr/>
                    <a:lstStyle/>
                    <a:p>
                      <a:r>
                        <a:rPr lang="en-US" sz="1400" dirty="0" smtClean="0"/>
                        <a:t>Session ID</a:t>
                      </a:r>
                      <a:endParaRPr lang="en-US" sz="1400" dirty="0"/>
                    </a:p>
                  </a:txBody>
                  <a:tcPr marL="91427" marR="91427" marT="45713" marB="45713"/>
                </a:tc>
              </a:tr>
              <a:tr h="0">
                <a:tc>
                  <a:txBody>
                    <a:bodyPr/>
                    <a:lstStyle/>
                    <a:p>
                      <a:r>
                        <a:rPr lang="en-US" sz="1400" dirty="0" smtClean="0"/>
                        <a:t>What’s new in Direct3D 11.2</a:t>
                      </a:r>
                      <a:endParaRPr lang="en-US" sz="1400" dirty="0"/>
                    </a:p>
                  </a:txBody>
                  <a:tcPr marL="91427" marR="91427" marT="45713" marB="45713"/>
                </a:tc>
                <a:tc>
                  <a:txBody>
                    <a:bodyPr/>
                    <a:lstStyle/>
                    <a:p>
                      <a:r>
                        <a:rPr lang="en-US" sz="1400" dirty="0" smtClean="0"/>
                        <a:t>3</a:t>
                      </a:r>
                      <a:r>
                        <a:rPr lang="en-US" sz="1400" baseline="0" dirty="0" smtClean="0"/>
                        <a:t>-062</a:t>
                      </a:r>
                      <a:endParaRPr lang="en-US" sz="1400" dirty="0"/>
                    </a:p>
                  </a:txBody>
                  <a:tcPr marL="91427" marR="91427" marT="45713" marB="45713"/>
                </a:tc>
              </a:tr>
              <a:tr h="0">
                <a:tc>
                  <a:txBody>
                    <a:bodyPr/>
                    <a:lstStyle/>
                    <a:p>
                      <a:r>
                        <a:rPr lang="en-US" sz="1400" smtClean="0"/>
                        <a:t>Massive virtual textures for games: Direct3D and Tiled Resources</a:t>
                      </a:r>
                      <a:endParaRPr lang="en-US" sz="1400" dirty="0" smtClean="0"/>
                    </a:p>
                  </a:txBody>
                  <a:tcPr marL="91427" marR="91427" marT="45713" marB="45713"/>
                </a:tc>
                <a:tc>
                  <a:txBody>
                    <a:bodyPr/>
                    <a:lstStyle/>
                    <a:p>
                      <a:r>
                        <a:rPr lang="en-US" sz="1400" dirty="0" smtClean="0"/>
                        <a:t>4-063</a:t>
                      </a:r>
                      <a:endParaRPr lang="en-US" sz="1400" dirty="0"/>
                    </a:p>
                  </a:txBody>
                  <a:tcPr marL="91427" marR="91427" marT="45713" marB="45713"/>
                </a:tc>
              </a:tr>
              <a:tr h="0">
                <a:tc>
                  <a:txBody>
                    <a:bodyPr/>
                    <a:lstStyle/>
                    <a:p>
                      <a:r>
                        <a:rPr lang="en-US" sz="1400" dirty="0" smtClean="0"/>
                        <a:t>DirectX Graphics Debugging</a:t>
                      </a:r>
                      <a:r>
                        <a:rPr lang="en-US" sz="1400" baseline="0" dirty="0" smtClean="0"/>
                        <a:t> Tools</a:t>
                      </a:r>
                      <a:endParaRPr lang="en-US" sz="1400" dirty="0"/>
                    </a:p>
                  </a:txBody>
                  <a:tcPr marL="91427" marR="91427" marT="45713" marB="45713"/>
                </a:tc>
                <a:tc>
                  <a:txBody>
                    <a:bodyPr/>
                    <a:lstStyle/>
                    <a:p>
                      <a:r>
                        <a:rPr lang="en-US" sz="1400" dirty="0" smtClean="0"/>
                        <a:t>3-141</a:t>
                      </a:r>
                      <a:endParaRPr lang="en-US" sz="1400" dirty="0"/>
                    </a:p>
                  </a:txBody>
                  <a:tcPr marL="91427" marR="91427" marT="45713" marB="45713"/>
                </a:tc>
              </a:tr>
              <a:tr h="0">
                <a:tc>
                  <a:txBody>
                    <a:bodyPr/>
                    <a:lstStyle/>
                    <a:p>
                      <a:r>
                        <a:rPr lang="en-US" sz="1400" dirty="0" smtClean="0"/>
                        <a:t>Bringing Desktop PC Games to the Windows Store</a:t>
                      </a:r>
                      <a:endParaRPr lang="en-US" sz="1400" dirty="0"/>
                    </a:p>
                  </a:txBody>
                  <a:tcPr marL="91427" marR="91427" marT="45713" marB="45713"/>
                </a:tc>
                <a:tc>
                  <a:txBody>
                    <a:bodyPr/>
                    <a:lstStyle/>
                    <a:p>
                      <a:r>
                        <a:rPr lang="en-US" sz="1400" dirty="0" smtClean="0"/>
                        <a:t>3-190</a:t>
                      </a:r>
                      <a:endParaRPr lang="en-US" sz="1400" dirty="0"/>
                    </a:p>
                  </a:txBody>
                  <a:tcPr marL="91427" marR="91427" marT="45713" marB="45713"/>
                </a:tc>
              </a:tr>
              <a:tr h="0">
                <a:tc>
                  <a:txBody>
                    <a:bodyPr/>
                    <a:lstStyle/>
                    <a:p>
                      <a:r>
                        <a:rPr lang="en-US" sz="1400" dirty="0" smtClean="0"/>
                        <a:t>Tales</a:t>
                      </a:r>
                      <a:r>
                        <a:rPr lang="en-US" sz="1400" baseline="0" dirty="0" smtClean="0"/>
                        <a:t> from the Trenches: Developing “The Harvest” and “Gunpowder” with Unity</a:t>
                      </a:r>
                      <a:endParaRPr lang="en-US" sz="1400" dirty="0"/>
                    </a:p>
                  </a:txBody>
                  <a:tcPr marL="91427" marR="91427" marT="45713" marB="45713"/>
                </a:tc>
                <a:tc>
                  <a:txBody>
                    <a:bodyPr/>
                    <a:lstStyle/>
                    <a:p>
                      <a:r>
                        <a:rPr lang="en-US" sz="1400" dirty="0" smtClean="0"/>
                        <a:t>3-044</a:t>
                      </a:r>
                      <a:endParaRPr lang="en-US" sz="1400" dirty="0"/>
                    </a:p>
                  </a:txBody>
                  <a:tcPr marL="91427" marR="91427" marT="45713" marB="45713"/>
                </a:tc>
              </a:tr>
              <a:tr h="0">
                <a:tc>
                  <a:txBody>
                    <a:bodyPr/>
                    <a:lstStyle/>
                    <a:p>
                      <a:r>
                        <a:rPr lang="en-US" sz="1400" dirty="0" smtClean="0"/>
                        <a:t>Accelerating Windows Store Game Development with Middleware</a:t>
                      </a:r>
                      <a:endParaRPr lang="en-US" sz="1400" dirty="0"/>
                    </a:p>
                  </a:txBody>
                  <a:tcPr marL="91427" marR="91427" marT="45713" marB="45713"/>
                </a:tc>
                <a:tc>
                  <a:txBody>
                    <a:bodyPr/>
                    <a:lstStyle/>
                    <a:p>
                      <a:r>
                        <a:rPr lang="en-US" sz="1400" dirty="0" smtClean="0"/>
                        <a:t>3-187</a:t>
                      </a:r>
                      <a:endParaRPr lang="en-US" sz="1400" dirty="0"/>
                    </a:p>
                  </a:txBody>
                  <a:tcPr marL="91427" marR="91427" marT="45713" marB="45713"/>
                </a:tc>
              </a:tr>
              <a:tr h="0">
                <a:tc>
                  <a:txBody>
                    <a:bodyPr/>
                    <a:lstStyle/>
                    <a:p>
                      <a:r>
                        <a:rPr lang="en-US" sz="1400" dirty="0" smtClean="0"/>
                        <a:t>Bringing Halo: Spartan Assault to Windows tablets and mobile devices</a:t>
                      </a:r>
                    </a:p>
                  </a:txBody>
                  <a:tcPr marL="91427" marR="91427" marT="45713" marB="45713"/>
                </a:tc>
                <a:tc>
                  <a:txBody>
                    <a:bodyPr/>
                    <a:lstStyle/>
                    <a:p>
                      <a:r>
                        <a:rPr lang="en-US" sz="1400" dirty="0" smtClean="0"/>
                        <a:t>2-049</a:t>
                      </a:r>
                      <a:endParaRPr lang="en-US" sz="1400" dirty="0"/>
                    </a:p>
                  </a:txBody>
                  <a:tcPr marL="91427" marR="91427" marT="45713" marB="45713"/>
                </a:tc>
              </a:tr>
              <a:tr h="0">
                <a:tc>
                  <a:txBody>
                    <a:bodyPr/>
                    <a:lstStyle/>
                    <a:p>
                      <a:r>
                        <a:rPr lang="en-US" sz="1400" dirty="0" smtClean="0"/>
                        <a:t>From Android or </a:t>
                      </a:r>
                      <a:r>
                        <a:rPr lang="en-US" sz="1400" dirty="0" err="1" smtClean="0"/>
                        <a:t>iOS</a:t>
                      </a:r>
                      <a:r>
                        <a:rPr lang="en-US" sz="1400" dirty="0" smtClean="0"/>
                        <a:t>: Bringing Your</a:t>
                      </a:r>
                      <a:r>
                        <a:rPr lang="en-US" sz="1400" baseline="0" dirty="0" smtClean="0"/>
                        <a:t> OpenGL ES Game to the Windows Store</a:t>
                      </a:r>
                      <a:endParaRPr lang="en-US" sz="1400" dirty="0"/>
                    </a:p>
                  </a:txBody>
                  <a:tcPr marL="91427" marR="91427" marT="45713" marB="45713"/>
                </a:tc>
                <a:tc>
                  <a:txBody>
                    <a:bodyPr/>
                    <a:lstStyle/>
                    <a:p>
                      <a:r>
                        <a:rPr lang="en-US" sz="1400" dirty="0" smtClean="0"/>
                        <a:t>3-189</a:t>
                      </a:r>
                      <a:endParaRPr lang="en-US" sz="1400" dirty="0"/>
                    </a:p>
                  </a:txBody>
                  <a:tcPr marL="91427" marR="91427" marT="45713" marB="45713"/>
                </a:tc>
              </a:tr>
              <a:tr h="0">
                <a:tc>
                  <a:txBody>
                    <a:bodyPr/>
                    <a:lstStyle/>
                    <a:p>
                      <a:r>
                        <a:rPr lang="en-US" sz="1400" dirty="0" smtClean="0"/>
                        <a:t>Cutting Edge Games on Windows Tablets</a:t>
                      </a:r>
                      <a:endParaRPr lang="en-US" sz="1400" dirty="0"/>
                    </a:p>
                  </a:txBody>
                  <a:tcPr marL="91427" marR="91427" marT="45713" marB="45713"/>
                </a:tc>
                <a:tc>
                  <a:txBody>
                    <a:bodyPr/>
                    <a:lstStyle/>
                    <a:p>
                      <a:r>
                        <a:rPr lang="en-US" sz="1400" dirty="0" smtClean="0"/>
                        <a:t>3-043</a:t>
                      </a:r>
                      <a:endParaRPr lang="en-US" sz="1400" dirty="0"/>
                    </a:p>
                  </a:txBody>
                  <a:tcPr marL="91427" marR="91427" marT="45713" marB="45713"/>
                </a:tc>
              </a:tr>
              <a:tr h="0">
                <a:tc>
                  <a:txBody>
                    <a:bodyPr/>
                    <a:lstStyle/>
                    <a:p>
                      <a:r>
                        <a:rPr lang="en-US" sz="1400" dirty="0" smtClean="0"/>
                        <a:t>Play Together! Leaderboards with Windows Azure</a:t>
                      </a:r>
                      <a:r>
                        <a:rPr lang="en-US" sz="1400" baseline="0" dirty="0" smtClean="0"/>
                        <a:t> and Multiplayer with </a:t>
                      </a:r>
                      <a:r>
                        <a:rPr lang="en-US" sz="1400" baseline="0" dirty="0" err="1" smtClean="0"/>
                        <a:t>WiFi</a:t>
                      </a:r>
                      <a:r>
                        <a:rPr lang="en-US" sz="1400" baseline="0" dirty="0" smtClean="0"/>
                        <a:t> Direct</a:t>
                      </a:r>
                      <a:endParaRPr lang="en-US" sz="1400" dirty="0"/>
                    </a:p>
                  </a:txBody>
                  <a:tcPr marL="91427" marR="91427" marT="45713" marB="45713"/>
                </a:tc>
                <a:tc>
                  <a:txBody>
                    <a:bodyPr/>
                    <a:lstStyle/>
                    <a:p>
                      <a:r>
                        <a:rPr lang="en-US" sz="1400" dirty="0" smtClean="0"/>
                        <a:t>3-051</a:t>
                      </a:r>
                      <a:endParaRPr lang="en-US" sz="1400" dirty="0"/>
                    </a:p>
                  </a:txBody>
                  <a:tcPr marL="91427" marR="91427" marT="45713" marB="45713"/>
                </a:tc>
              </a:tr>
              <a:tr h="0">
                <a:tc>
                  <a:txBody>
                    <a:bodyPr/>
                    <a:lstStyle/>
                    <a:p>
                      <a:r>
                        <a:rPr lang="en-US" sz="1400" dirty="0" smtClean="0"/>
                        <a:t>Innovations</a:t>
                      </a:r>
                      <a:r>
                        <a:rPr lang="en-US" sz="1400" baseline="0" dirty="0" smtClean="0"/>
                        <a:t> in High Performance 2D Graphics with DirectX</a:t>
                      </a:r>
                      <a:endParaRPr lang="en-US" sz="1400" dirty="0"/>
                    </a:p>
                  </a:txBody>
                  <a:tcPr marL="91427" marR="91427" marT="45713" marB="45713"/>
                </a:tc>
                <a:tc>
                  <a:txBody>
                    <a:bodyPr/>
                    <a:lstStyle/>
                    <a:p>
                      <a:r>
                        <a:rPr lang="en-US" sz="1400" dirty="0" smtClean="0"/>
                        <a:t>3-191</a:t>
                      </a:r>
                      <a:endParaRPr lang="en-US" sz="1400" dirty="0"/>
                    </a:p>
                  </a:txBody>
                  <a:tcPr marL="91427" marR="91427" marT="45713" marB="45713"/>
                </a:tc>
              </a:tr>
              <a:tr h="0">
                <a:tc>
                  <a:txBody>
                    <a:bodyPr/>
                    <a:lstStyle/>
                    <a:p>
                      <a:pPr marL="0" marR="0" indent="0" algn="l" defTabSz="914166" rtl="0" eaLnBrk="1" fontAlgn="auto" latinLnBrk="0" hangingPunct="1">
                        <a:lnSpc>
                          <a:spcPct val="100000"/>
                        </a:lnSpc>
                        <a:spcBef>
                          <a:spcPts val="0"/>
                        </a:spcBef>
                        <a:spcAft>
                          <a:spcPts val="0"/>
                        </a:spcAft>
                        <a:buClrTx/>
                        <a:buSzTx/>
                        <a:buFontTx/>
                        <a:buNone/>
                        <a:tabLst/>
                        <a:defRPr/>
                      </a:pPr>
                      <a:r>
                        <a:rPr lang="en-US" sz="1400" kern="1200" dirty="0" smtClean="0">
                          <a:solidFill>
                            <a:schemeClr val="dk1"/>
                          </a:solidFill>
                          <a:effectLst/>
                          <a:latin typeface="+mn-lt"/>
                          <a:ea typeface="+mn-ea"/>
                          <a:cs typeface="+mn-cs"/>
                        </a:rPr>
                        <a:t>Monetization opportunities for Windows Store apps in Windows 8.1</a:t>
                      </a:r>
                      <a:endParaRPr lang="en-US" sz="1400" dirty="0"/>
                    </a:p>
                  </a:txBody>
                  <a:tcPr marL="91427" marR="91427" marT="45713" marB="45713"/>
                </a:tc>
                <a:tc>
                  <a:txBody>
                    <a:bodyPr/>
                    <a:lstStyle/>
                    <a:p>
                      <a:r>
                        <a:rPr lang="en-US" sz="1400" kern="1200" dirty="0" smtClean="0">
                          <a:solidFill>
                            <a:schemeClr val="dk1"/>
                          </a:solidFill>
                          <a:effectLst/>
                          <a:latin typeface="+mn-lt"/>
                          <a:ea typeface="+mn-ea"/>
                          <a:cs typeface="+mn-cs"/>
                        </a:rPr>
                        <a:t>3-121 </a:t>
                      </a:r>
                      <a:endParaRPr lang="en-US" sz="1400" dirty="0"/>
                    </a:p>
                  </a:txBody>
                  <a:tcPr marL="91427" marR="91427" marT="45713" marB="45713"/>
                </a:tc>
              </a:tr>
              <a:tr h="0">
                <a:tc>
                  <a:txBody>
                    <a:bodyPr/>
                    <a:lstStyle/>
                    <a:p>
                      <a:pPr marL="0" marR="0" indent="0" algn="l" defTabSz="914166" rtl="0" eaLnBrk="1" fontAlgn="auto" latinLnBrk="0" hangingPunct="1">
                        <a:lnSpc>
                          <a:spcPct val="100000"/>
                        </a:lnSpc>
                        <a:spcBef>
                          <a:spcPts val="0"/>
                        </a:spcBef>
                        <a:spcAft>
                          <a:spcPts val="0"/>
                        </a:spcAft>
                        <a:buClrTx/>
                        <a:buSzTx/>
                        <a:buFontTx/>
                        <a:buNone/>
                        <a:tabLst/>
                        <a:defRPr/>
                      </a:pPr>
                      <a:r>
                        <a:rPr lang="en-US" sz="1400" dirty="0" smtClean="0"/>
                        <a:t>Unlocking the power of DirectX in apps that use XAML </a:t>
                      </a:r>
                      <a:endParaRPr lang="en-US" sz="1400" dirty="0"/>
                    </a:p>
                  </a:txBody>
                  <a:tcPr marL="91427" marR="91427" marT="45713" marB="45713"/>
                </a:tc>
                <a:tc>
                  <a:txBody>
                    <a:bodyPr/>
                    <a:lstStyle/>
                    <a:p>
                      <a:r>
                        <a:rPr lang="en-US" sz="1400" dirty="0" smtClean="0"/>
                        <a:t>4-065</a:t>
                      </a:r>
                      <a:endParaRPr lang="en-US" sz="1400" dirty="0"/>
                    </a:p>
                  </a:txBody>
                  <a:tcPr marL="91427" marR="91427" marT="45713" marB="45713"/>
                </a:tc>
              </a:tr>
            </a:tbl>
          </a:graphicData>
        </a:graphic>
      </p:graphicFrame>
    </p:spTree>
    <p:extLst>
      <p:ext uri="{BB962C8B-B14F-4D97-AF65-F5344CB8AC3E}">
        <p14:creationId xmlns:p14="http://schemas.microsoft.com/office/powerpoint/2010/main" val="21479218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bwMode="auto">
          <a:xfrm rot="5400000">
            <a:off x="7586389" y="3660492"/>
            <a:ext cx="4554072" cy="903013"/>
          </a:xfrm>
          <a:prstGeom prst="triangle">
            <a:avLst/>
          </a:prstGeom>
          <a:gradFill flip="none" rotWithShape="1">
            <a:gsLst>
              <a:gs pos="0">
                <a:srgbClr val="FFFFFF"/>
              </a:gs>
              <a:gs pos="100000">
                <a:srgbClr val="FFFFFF">
                  <a:alpha val="0"/>
                </a:srgb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Evaluate this session</a:t>
            </a:r>
            <a:endParaRPr lang="en-US" dirty="0"/>
          </a:p>
        </p:txBody>
      </p:sp>
      <p:sp>
        <p:nvSpPr>
          <p:cNvPr id="3" name="Text Placeholder 2"/>
          <p:cNvSpPr>
            <a:spLocks noGrp="1"/>
          </p:cNvSpPr>
          <p:nvPr>
            <p:ph type="body" sz="quarter" idx="10"/>
          </p:nvPr>
        </p:nvSpPr>
        <p:spPr>
          <a:xfrm>
            <a:off x="274638" y="1834961"/>
            <a:ext cx="4445652" cy="4861113"/>
          </a:xfrm>
        </p:spPr>
        <p:txBody>
          <a:bodyPr/>
          <a:lstStyle/>
          <a:p>
            <a:r>
              <a:rPr lang="en-US" b="1" dirty="0">
                <a:gradFill>
                  <a:gsLst>
                    <a:gs pos="1250">
                      <a:srgbClr val="FFFFFF"/>
                    </a:gs>
                    <a:gs pos="100000">
                      <a:srgbClr val="FFFFFF"/>
                    </a:gs>
                  </a:gsLst>
                  <a:lin ang="5400000" scaled="0"/>
                </a:gradFill>
                <a:latin typeface="+mn-lt"/>
              </a:rPr>
              <a:t>Scan this QR code</a:t>
            </a:r>
            <a:r>
              <a:rPr lang="en-US" b="1" dirty="0">
                <a:gradFill>
                  <a:gsLst>
                    <a:gs pos="1250">
                      <a:srgbClr val="FFFFFF"/>
                    </a:gs>
                    <a:gs pos="100000">
                      <a:srgbClr val="FFFFFF"/>
                    </a:gs>
                  </a:gsLst>
                  <a:lin ang="5400000" scaled="0"/>
                </a:gradFill>
              </a:rPr>
              <a:t> </a:t>
            </a:r>
            <a:r>
              <a:rPr lang="en-US" dirty="0">
                <a:gradFill>
                  <a:gsLst>
                    <a:gs pos="1250">
                      <a:srgbClr val="FFFFFF"/>
                    </a:gs>
                    <a:gs pos="100000">
                      <a:srgbClr val="FFFFFF"/>
                    </a:gs>
                  </a:gsLst>
                  <a:lin ang="5400000" scaled="0"/>
                </a:gradFill>
              </a:rPr>
              <a:t>to evaluate this session and be automatically entered in a </a:t>
            </a:r>
            <a:r>
              <a:rPr lang="en-US" dirty="0" smtClean="0">
                <a:gradFill>
                  <a:gsLst>
                    <a:gs pos="1250">
                      <a:srgbClr val="FFFFFF"/>
                    </a:gs>
                    <a:gs pos="100000">
                      <a:srgbClr val="FFFFFF"/>
                    </a:gs>
                  </a:gsLst>
                  <a:lin ang="5400000" scaled="0"/>
                </a:gradFill>
              </a:rPr>
              <a:t>drawing </a:t>
            </a:r>
            <a:r>
              <a:rPr lang="en-US" dirty="0">
                <a:gradFill>
                  <a:gsLst>
                    <a:gs pos="1250">
                      <a:srgbClr val="FFFFFF"/>
                    </a:gs>
                    <a:gs pos="100000">
                      <a:srgbClr val="FFFFFF"/>
                    </a:gs>
                  </a:gsLst>
                  <a:lin ang="5400000" scaled="0"/>
                </a:gradFill>
              </a:rPr>
              <a:t>to </a:t>
            </a:r>
            <a:r>
              <a:rPr lang="en-US" dirty="0" smtClean="0">
                <a:gradFill>
                  <a:gsLst>
                    <a:gs pos="1250">
                      <a:srgbClr val="FFFFFF"/>
                    </a:gs>
                    <a:gs pos="100000">
                      <a:srgbClr val="FFFFFF"/>
                    </a:gs>
                  </a:gsLst>
                  <a:lin ang="5400000" scaled="0"/>
                </a:gradFill>
              </a:rPr>
              <a:t>win </a:t>
            </a:r>
            <a:r>
              <a:rPr lang="en-US" dirty="0">
                <a:gradFill>
                  <a:gsLst>
                    <a:gs pos="1250">
                      <a:srgbClr val="FFFFFF"/>
                    </a:gs>
                    <a:gs pos="100000">
                      <a:srgbClr val="FFFFFF"/>
                    </a:gs>
                  </a:gsLst>
                  <a:lin ang="5400000" scaled="0"/>
                </a:gradFill>
              </a:rPr>
              <a:t>a </a:t>
            </a:r>
            <a:r>
              <a:rPr lang="en-US" dirty="0" smtClean="0">
                <a:gradFill>
                  <a:gsLst>
                    <a:gs pos="1250">
                      <a:srgbClr val="FFFFFF"/>
                    </a:gs>
                    <a:gs pos="100000">
                      <a:srgbClr val="FFFFFF"/>
                    </a:gs>
                  </a:gsLst>
                  <a:lin ang="5400000" scaled="0"/>
                </a:gradFill>
              </a:rPr>
              <a:t>prize!</a:t>
            </a:r>
            <a:endParaRPr lang="en-US" b="1" dirty="0">
              <a:gradFill>
                <a:gsLst>
                  <a:gs pos="1250">
                    <a:srgbClr val="FFFFFF"/>
                  </a:gs>
                  <a:gs pos="100000">
                    <a:srgbClr val="FFFFFF"/>
                  </a:gs>
                </a:gsLst>
                <a:lin ang="5400000" scaled="0"/>
              </a:gra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46638" y="1834962"/>
            <a:ext cx="4572000" cy="45720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9943129" y="2179604"/>
            <a:ext cx="1915773" cy="4209429"/>
            <a:chOff x="9835555" y="1393220"/>
            <a:chExt cx="2076450" cy="4562475"/>
          </a:xfrm>
        </p:grpSpPr>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67237" y="1892483"/>
              <a:ext cx="1807824" cy="3237981"/>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35555" y="1393220"/>
              <a:ext cx="2076450" cy="4562475"/>
            </a:xfrm>
            <a:prstGeom prst="rect">
              <a:avLst/>
            </a:prstGeom>
          </p:spPr>
        </p:pic>
      </p:grpSp>
      <p:sp>
        <p:nvSpPr>
          <p:cNvPr id="5" name="Rectangle 4" hidden="1"/>
          <p:cNvSpPr/>
          <p:nvPr/>
        </p:nvSpPr>
        <p:spPr bwMode="auto">
          <a:xfrm>
            <a:off x="9218612" y="115512"/>
            <a:ext cx="2854754" cy="2185214"/>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sz="2800" b="1" dirty="0">
                <a:solidFill>
                  <a:srgbClr val="FFFFFF">
                    <a:alpha val="99000"/>
                  </a:srgbClr>
                </a:solidFill>
              </a:rPr>
              <a:t>Required Slide </a:t>
            </a:r>
            <a:endParaRPr lang="en-US" sz="2800" b="1" dirty="0" smtClean="0">
              <a:solidFill>
                <a:srgbClr val="FFFFFF">
                  <a:alpha val="99000"/>
                </a:srgbClr>
              </a:solidFill>
            </a:endParaRPr>
          </a:p>
          <a:p>
            <a:pPr defTabSz="914099" fontAlgn="base">
              <a:spcBef>
                <a:spcPct val="0"/>
              </a:spcBef>
              <a:spcAft>
                <a:spcPct val="0"/>
              </a:spcAft>
            </a:pPr>
            <a:r>
              <a:rPr lang="en-US" sz="1200" dirty="0">
                <a:solidFill>
                  <a:srgbClr val="FFFFFF">
                    <a:alpha val="99000"/>
                  </a:srgbClr>
                </a:solidFill>
              </a:rPr>
              <a:t>*delete this box when your slide is finalized</a:t>
            </a:r>
          </a:p>
          <a:p>
            <a:pPr defTabSz="914099" fontAlgn="base">
              <a:spcBef>
                <a:spcPct val="0"/>
              </a:spcBef>
              <a:spcAft>
                <a:spcPct val="0"/>
              </a:spcAft>
            </a:pPr>
            <a:endParaRPr lang="en-US" dirty="0">
              <a:solidFill>
                <a:srgbClr val="FFFFFF">
                  <a:alpha val="99000"/>
                </a:srgbClr>
              </a:solidFill>
            </a:endParaRPr>
          </a:p>
          <a:p>
            <a:pPr defTabSz="932742"/>
            <a:r>
              <a:rPr lang="en-US" dirty="0">
                <a:solidFill>
                  <a:srgbClr val="FFFFFF">
                    <a:alpha val="99000"/>
                  </a:srgbClr>
                </a:solidFill>
              </a:rPr>
              <a:t>Your MS Tag will be inserted here during the final scrub. </a:t>
            </a:r>
          </a:p>
        </p:txBody>
      </p:sp>
    </p:spTree>
    <p:extLst>
      <p:ext uri="{BB962C8B-B14F-4D97-AF65-F5344CB8AC3E}">
        <p14:creationId xmlns:p14="http://schemas.microsoft.com/office/powerpoint/2010/main" val="998064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nvPr>
        </p:nvGraphicFramePr>
        <p:xfrm>
          <a:off x="274639" y="1535876"/>
          <a:ext cx="3931920" cy="3922776"/>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p:cNvSpPr>
            <a:spLocks noGrp="1"/>
          </p:cNvSpPr>
          <p:nvPr>
            <p:ph type="body" sz="quarter" idx="15"/>
          </p:nvPr>
        </p:nvSpPr>
        <p:spPr/>
        <p:txBody>
          <a:bodyPr/>
          <a:lstStyle/>
          <a:p>
            <a:pPr>
              <a:lnSpc>
                <a:spcPct val="150000"/>
              </a:lnSpc>
            </a:pPr>
            <a:r>
              <a:rPr lang="en-US" sz="3200" b="1" dirty="0" smtClean="0"/>
              <a:t>#1 entertainment revenue growth category</a:t>
            </a:r>
          </a:p>
          <a:p>
            <a:pPr>
              <a:lnSpc>
                <a:spcPct val="150000"/>
              </a:lnSpc>
            </a:pPr>
            <a:endParaRPr lang="en-US" sz="3200" dirty="0" smtClean="0"/>
          </a:p>
          <a:p>
            <a:pPr>
              <a:lnSpc>
                <a:spcPct val="150000"/>
              </a:lnSpc>
            </a:pPr>
            <a:endParaRPr lang="en-US" sz="3200" dirty="0"/>
          </a:p>
          <a:p>
            <a:pPr>
              <a:lnSpc>
                <a:spcPct val="150000"/>
              </a:lnSpc>
            </a:pPr>
            <a:endParaRPr lang="en-US" sz="3200" dirty="0" smtClean="0"/>
          </a:p>
        </p:txBody>
      </p:sp>
      <p:sp>
        <p:nvSpPr>
          <p:cNvPr id="4" name="Title 3"/>
          <p:cNvSpPr>
            <a:spLocks noGrp="1"/>
          </p:cNvSpPr>
          <p:nvPr>
            <p:ph type="title"/>
          </p:nvPr>
        </p:nvSpPr>
        <p:spPr/>
        <p:txBody>
          <a:bodyPr/>
          <a:lstStyle/>
          <a:p>
            <a:r>
              <a:rPr lang="en-US" dirty="0" smtClean="0"/>
              <a:t>Games: year-over-year revenue growth</a:t>
            </a:r>
            <a:endParaRPr lang="en-US" dirty="0"/>
          </a:p>
        </p:txBody>
      </p:sp>
      <p:sp>
        <p:nvSpPr>
          <p:cNvPr id="3" name="TextBox 2"/>
          <p:cNvSpPr txBox="1"/>
          <p:nvPr/>
        </p:nvSpPr>
        <p:spPr>
          <a:xfrm>
            <a:off x="9913558" y="6686748"/>
            <a:ext cx="2525884" cy="307777"/>
          </a:xfrm>
          <a:prstGeom prst="rect">
            <a:avLst/>
          </a:prstGeom>
          <a:noFill/>
        </p:spPr>
        <p:txBody>
          <a:bodyPr wrap="none" rtlCol="0">
            <a:spAutoFit/>
          </a:bodyPr>
          <a:lstStyle/>
          <a:p>
            <a:pPr algn="r"/>
            <a:r>
              <a:rPr lang="en-US" sz="1400" dirty="0" smtClean="0">
                <a:gradFill>
                  <a:gsLst>
                    <a:gs pos="0">
                      <a:srgbClr val="FFFFFF"/>
                    </a:gs>
                    <a:gs pos="100000">
                      <a:srgbClr val="FFFFFF"/>
                    </a:gs>
                  </a:gsLst>
                  <a:lin ang="5400000" scaled="0"/>
                </a:gradFill>
              </a:rPr>
              <a:t>Source: PWC, MSFT Estimates</a:t>
            </a:r>
          </a:p>
        </p:txBody>
      </p:sp>
    </p:spTree>
    <p:extLst>
      <p:ext uri="{BB962C8B-B14F-4D97-AF65-F5344CB8AC3E}">
        <p14:creationId xmlns:p14="http://schemas.microsoft.com/office/powerpoint/2010/main" val="17658908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0027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a:lnSpc>
                <a:spcPct val="150000"/>
              </a:lnSpc>
            </a:pPr>
            <a:r>
              <a:rPr lang="en-US" sz="3200" dirty="0" smtClean="0"/>
              <a:t>#1 entertainment revenue growth category</a:t>
            </a:r>
          </a:p>
          <a:p>
            <a:pPr>
              <a:lnSpc>
                <a:spcPct val="150000"/>
              </a:lnSpc>
            </a:pPr>
            <a:r>
              <a:rPr lang="en-US" sz="3200" b="1" dirty="0" smtClean="0"/>
              <a:t>$12B consumer PC gaming spend</a:t>
            </a:r>
          </a:p>
          <a:p>
            <a:pPr>
              <a:lnSpc>
                <a:spcPct val="150000"/>
              </a:lnSpc>
            </a:pPr>
            <a:endParaRPr lang="en-US" sz="3200" dirty="0" smtClean="0"/>
          </a:p>
        </p:txBody>
      </p:sp>
      <p:sp>
        <p:nvSpPr>
          <p:cNvPr id="4" name="Title 3"/>
          <p:cNvSpPr>
            <a:spLocks noGrp="1"/>
          </p:cNvSpPr>
          <p:nvPr>
            <p:ph type="title"/>
          </p:nvPr>
        </p:nvSpPr>
        <p:spPr/>
        <p:txBody>
          <a:bodyPr/>
          <a:lstStyle/>
          <a:p>
            <a:r>
              <a:rPr lang="en-US" dirty="0" smtClean="0"/>
              <a:t>Games: annual consumer spend</a:t>
            </a:r>
            <a:endParaRPr lang="en-US" dirty="0"/>
          </a:p>
        </p:txBody>
      </p:sp>
      <p:sp>
        <p:nvSpPr>
          <p:cNvPr id="7" name="TextBox 6"/>
          <p:cNvSpPr txBox="1"/>
          <p:nvPr/>
        </p:nvSpPr>
        <p:spPr>
          <a:xfrm>
            <a:off x="285115" y="2389267"/>
            <a:ext cx="3603872" cy="2215991"/>
          </a:xfrm>
          <a:prstGeom prst="rect">
            <a:avLst/>
          </a:prstGeom>
          <a:noFill/>
        </p:spPr>
        <p:txBody>
          <a:bodyPr wrap="none" rtlCol="0">
            <a:spAutoFit/>
          </a:bodyPr>
          <a:lstStyle/>
          <a:p>
            <a:r>
              <a:rPr lang="en-US" sz="13800" dirty="0" smtClean="0">
                <a:gradFill>
                  <a:gsLst>
                    <a:gs pos="0">
                      <a:srgbClr val="FFFFFF"/>
                    </a:gs>
                    <a:gs pos="100000">
                      <a:srgbClr val="FFFFFF"/>
                    </a:gs>
                  </a:gsLst>
                  <a:lin ang="5400000" scaled="0"/>
                </a:gradFill>
                <a:latin typeface="Segoe UI Light"/>
              </a:rPr>
              <a:t>$12B</a:t>
            </a:r>
          </a:p>
        </p:txBody>
      </p:sp>
      <p:sp>
        <p:nvSpPr>
          <p:cNvPr id="5" name="TextBox 4"/>
          <p:cNvSpPr txBox="1"/>
          <p:nvPr/>
        </p:nvSpPr>
        <p:spPr>
          <a:xfrm>
            <a:off x="6870528" y="6686748"/>
            <a:ext cx="5565947" cy="307777"/>
          </a:xfrm>
          <a:prstGeom prst="rect">
            <a:avLst/>
          </a:prstGeom>
          <a:noFill/>
        </p:spPr>
        <p:txBody>
          <a:bodyPr wrap="none" rtlCol="0">
            <a:spAutoFit/>
          </a:bodyPr>
          <a:lstStyle/>
          <a:p>
            <a:pPr algn="r"/>
            <a:r>
              <a:rPr lang="en-US" sz="1400" dirty="0" smtClean="0">
                <a:gradFill>
                  <a:gsLst>
                    <a:gs pos="0">
                      <a:srgbClr val="FFFFFF"/>
                    </a:gs>
                    <a:gs pos="100000">
                      <a:srgbClr val="FFFFFF"/>
                    </a:gs>
                  </a:gsLst>
                  <a:lin ang="5400000" scaled="0"/>
                </a:gradFill>
              </a:rPr>
              <a:t>Source: NPD, GFK, IDG, Public Financial Disclosures, MSFT Estimates</a:t>
            </a:r>
          </a:p>
        </p:txBody>
      </p:sp>
    </p:spTree>
    <p:extLst>
      <p:ext uri="{BB962C8B-B14F-4D97-AF65-F5344CB8AC3E}">
        <p14:creationId xmlns:p14="http://schemas.microsoft.com/office/powerpoint/2010/main" val="9636665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a:lnSpc>
                <a:spcPct val="150000"/>
              </a:lnSpc>
            </a:pPr>
            <a:r>
              <a:rPr lang="en-US" sz="3200" dirty="0" smtClean="0"/>
              <a:t>#1 entertainment revenue growth category</a:t>
            </a:r>
          </a:p>
          <a:p>
            <a:pPr>
              <a:lnSpc>
                <a:spcPct val="150000"/>
              </a:lnSpc>
            </a:pPr>
            <a:r>
              <a:rPr lang="en-US" sz="3200" dirty="0" smtClean="0"/>
              <a:t>$12B consumer PC gaming spend</a:t>
            </a:r>
          </a:p>
          <a:p>
            <a:pPr>
              <a:lnSpc>
                <a:spcPct val="150000"/>
              </a:lnSpc>
            </a:pPr>
            <a:r>
              <a:rPr lang="en-US" sz="3200" b="1" dirty="0" smtClean="0"/>
              <a:t>Over 1 billion people play world-wide</a:t>
            </a:r>
          </a:p>
        </p:txBody>
      </p:sp>
      <p:sp>
        <p:nvSpPr>
          <p:cNvPr id="4" name="Title 3"/>
          <p:cNvSpPr>
            <a:spLocks noGrp="1"/>
          </p:cNvSpPr>
          <p:nvPr>
            <p:ph type="title"/>
          </p:nvPr>
        </p:nvSpPr>
        <p:spPr/>
        <p:txBody>
          <a:bodyPr/>
          <a:lstStyle/>
          <a:p>
            <a:r>
              <a:rPr lang="en-US" dirty="0" smtClean="0"/>
              <a:t>Games: world-wide audience</a:t>
            </a:r>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2156" t="36033" r="32608" b="-2"/>
          <a:stretch/>
        </p:blipFill>
        <p:spPr>
          <a:xfrm>
            <a:off x="503237" y="1885050"/>
            <a:ext cx="3733800" cy="3517212"/>
          </a:xfrm>
          <a:prstGeom prst="rect">
            <a:avLst/>
          </a:prstGeom>
        </p:spPr>
      </p:pic>
      <p:sp>
        <p:nvSpPr>
          <p:cNvPr id="5" name="TextBox 4"/>
          <p:cNvSpPr txBox="1"/>
          <p:nvPr/>
        </p:nvSpPr>
        <p:spPr>
          <a:xfrm>
            <a:off x="6870528" y="6695375"/>
            <a:ext cx="5565947" cy="307777"/>
          </a:xfrm>
          <a:prstGeom prst="rect">
            <a:avLst/>
          </a:prstGeom>
          <a:noFill/>
        </p:spPr>
        <p:txBody>
          <a:bodyPr wrap="none" rtlCol="0">
            <a:spAutoFit/>
          </a:bodyPr>
          <a:lstStyle/>
          <a:p>
            <a:pPr algn="r"/>
            <a:r>
              <a:rPr lang="en-US" sz="1400" dirty="0" smtClean="0">
                <a:gradFill>
                  <a:gsLst>
                    <a:gs pos="0">
                      <a:srgbClr val="FFFFFF"/>
                    </a:gs>
                    <a:gs pos="100000">
                      <a:srgbClr val="FFFFFF"/>
                    </a:gs>
                  </a:gsLst>
                  <a:lin ang="5400000" scaled="0"/>
                </a:gradFill>
              </a:rPr>
              <a:t>Source: NPD, GFK, IDG, Public Financial Disclosures, MSFT Estimates</a:t>
            </a:r>
          </a:p>
        </p:txBody>
      </p:sp>
    </p:spTree>
    <p:extLst>
      <p:ext uri="{BB962C8B-B14F-4D97-AF65-F5344CB8AC3E}">
        <p14:creationId xmlns:p14="http://schemas.microsoft.com/office/powerpoint/2010/main" val="25675307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115" y="1896118"/>
            <a:ext cx="4104322" cy="3021279"/>
          </a:xfrm>
          <a:prstGeom prst="rect">
            <a:avLst/>
          </a:prstGeom>
        </p:spPr>
      </p:pic>
      <p:sp>
        <p:nvSpPr>
          <p:cNvPr id="2" name="Text Placeholder 1"/>
          <p:cNvSpPr>
            <a:spLocks noGrp="1"/>
          </p:cNvSpPr>
          <p:nvPr>
            <p:ph type="body" sz="quarter" idx="15"/>
          </p:nvPr>
        </p:nvSpPr>
        <p:spPr/>
        <p:txBody>
          <a:bodyPr/>
          <a:lstStyle/>
          <a:p>
            <a:r>
              <a:rPr lang="en-US" sz="4000" dirty="0" smtClean="0"/>
              <a:t>Games lead top paid </a:t>
            </a:r>
          </a:p>
          <a:p>
            <a:r>
              <a:rPr lang="en-US" sz="4000" dirty="0" smtClean="0"/>
              <a:t>Games lead top free</a:t>
            </a:r>
          </a:p>
          <a:p>
            <a:r>
              <a:rPr lang="en-US" dirty="0" smtClean="0"/>
              <a:t>	</a:t>
            </a:r>
          </a:p>
        </p:txBody>
      </p:sp>
      <p:sp>
        <p:nvSpPr>
          <p:cNvPr id="4" name="Title 3"/>
          <p:cNvSpPr>
            <a:spLocks noGrp="1"/>
          </p:cNvSpPr>
          <p:nvPr>
            <p:ph type="title"/>
          </p:nvPr>
        </p:nvSpPr>
        <p:spPr/>
        <p:txBody>
          <a:bodyPr/>
          <a:lstStyle/>
          <a:p>
            <a:r>
              <a:rPr lang="en-US" dirty="0" smtClean="0"/>
              <a:t>Windows Store Games</a:t>
            </a:r>
            <a:endParaRPr lang="en-US"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5865"/>
          <a:stretch/>
        </p:blipFill>
        <p:spPr>
          <a:xfrm>
            <a:off x="453541" y="2044837"/>
            <a:ext cx="3785951" cy="2012813"/>
          </a:xfrm>
          <a:prstGeom prst="rect">
            <a:avLst/>
          </a:prstGeom>
        </p:spPr>
      </p:pic>
    </p:spTree>
    <p:extLst>
      <p:ext uri="{BB962C8B-B14F-4D97-AF65-F5344CB8AC3E}">
        <p14:creationId xmlns:p14="http://schemas.microsoft.com/office/powerpoint/2010/main" val="26282953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bwMode="auto">
          <a:xfrm>
            <a:off x="-563563" y="-769938"/>
            <a:ext cx="13716000" cy="861801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75704"/>
            <a:ext cx="4023360" cy="226347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3283" y="4670203"/>
            <a:ext cx="4023360" cy="226347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2333" y="4670203"/>
            <a:ext cx="4023360" cy="226347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351383"/>
            <a:ext cx="4023360" cy="2263472"/>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3283" y="2351383"/>
            <a:ext cx="4023360" cy="2263472"/>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163" y="-7938"/>
            <a:ext cx="4023360" cy="2263472"/>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14530" y="34364"/>
            <a:ext cx="4023360" cy="2263472"/>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22333" y="0"/>
            <a:ext cx="4023360" cy="2263472"/>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22333" y="2345439"/>
            <a:ext cx="4023360" cy="2263472"/>
          </a:xfrm>
          <a:prstGeom prst="rect">
            <a:avLst/>
          </a:prstGeom>
        </p:spPr>
      </p:pic>
    </p:spTree>
    <p:extLst>
      <p:ext uri="{BB962C8B-B14F-4D97-AF65-F5344CB8AC3E}">
        <p14:creationId xmlns:p14="http://schemas.microsoft.com/office/powerpoint/2010/main" val="34722393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1"/>
            <a:ext cx="12434710" cy="6994524"/>
          </a:xfrm>
          <a:prstGeom prst="rect">
            <a:avLst/>
          </a:prstGeom>
        </p:spPr>
      </p:pic>
    </p:spTree>
    <p:extLst>
      <p:ext uri="{BB962C8B-B14F-4D97-AF65-F5344CB8AC3E}">
        <p14:creationId xmlns:p14="http://schemas.microsoft.com/office/powerpoint/2010/main" val="764668774"/>
      </p:ext>
    </p:extLst>
  </p:cSld>
  <p:clrMapOvr>
    <a:masterClrMapping/>
  </p:clrMapOvr>
  <p:timing>
    <p:tnLst>
      <p:par>
        <p:cTn id="1" dur="indefinite" restart="never" nodeType="tmRoot"/>
      </p:par>
    </p:tnLst>
  </p:timing>
</p:sld>
</file>

<file path=ppt/theme/theme1.xml><?xml version="1.0" encoding="utf-8"?>
<a:theme xmlns:a="http://schemas.openxmlformats.org/drawingml/2006/main" name="Build_Template_16x9 - Rev 03">
  <a:themeElements>
    <a:clrScheme name="Build - Dark Blue">
      <a:dk1>
        <a:srgbClr val="000000"/>
      </a:dk1>
      <a:lt1>
        <a:srgbClr val="FFFFFF"/>
      </a:lt1>
      <a:dk2>
        <a:srgbClr val="00188F"/>
      </a:dk2>
      <a:lt2>
        <a:srgbClr val="FFFFFF"/>
      </a:lt2>
      <a:accent1>
        <a:srgbClr val="00BCF2"/>
      </a:accent1>
      <a:accent2>
        <a:srgbClr val="9B4F96"/>
      </a:accent2>
      <a:accent3>
        <a:srgbClr val="E81123"/>
      </a:accent3>
      <a:accent4>
        <a:srgbClr val="00D8CC"/>
      </a:accent4>
      <a:accent5>
        <a:srgbClr val="7FBA00"/>
      </a:accent5>
      <a:accent6>
        <a:srgbClr val="FF8C00"/>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extLst>
    <a:ext uri="{05A4C25C-085E-4340-85A3-A5531E510DB2}">
      <thm15:themeFamily xmlns:thm15="http://schemas.microsoft.com/office/thememl/2012/main" name="Build_Template_16x9 - Rev 03 [Read-Only]" id="{3715F126-5FAF-444E-A931-07015B778CCF}" vid="{9C2C21D9-DFED-4637-943F-3FAAACE59A3C}"/>
    </a:ext>
  </a:extLst>
</a:theme>
</file>

<file path=ppt/theme/theme2.xml><?xml version="1.0" encoding="utf-8"?>
<a:theme xmlns:a="http://schemas.openxmlformats.org/drawingml/2006/main" name="1_Build_Template_16x9 - Rev 03">
  <a:themeElements>
    <a:clrScheme name="Build - Dark Blue">
      <a:dk1>
        <a:srgbClr val="000000"/>
      </a:dk1>
      <a:lt1>
        <a:srgbClr val="FFFFFF"/>
      </a:lt1>
      <a:dk2>
        <a:srgbClr val="00188F"/>
      </a:dk2>
      <a:lt2>
        <a:srgbClr val="FFFFFF"/>
      </a:lt2>
      <a:accent1>
        <a:srgbClr val="00BCF2"/>
      </a:accent1>
      <a:accent2>
        <a:srgbClr val="9B4F96"/>
      </a:accent2>
      <a:accent3>
        <a:srgbClr val="E81123"/>
      </a:accent3>
      <a:accent4>
        <a:srgbClr val="00D8CC"/>
      </a:accent4>
      <a:accent5>
        <a:srgbClr val="7FBA00"/>
      </a:accent5>
      <a:accent6>
        <a:srgbClr val="FF8C00"/>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extLst>
    <a:ext uri="{05A4C25C-085E-4340-85A3-A5531E510DB2}">
      <thm15:themeFamily xmlns:thm15="http://schemas.microsoft.com/office/thememl/2012/main" name="Build_Template_16x9 - Rev 03 [Read-Only]" id="{3715F126-5FAF-444E-A931-07015B778CCF}" vid="{9C2C21D9-DFED-4637-943F-3FAAACE59A3C}"/>
    </a:ext>
  </a:extLst>
</a:theme>
</file>

<file path=ppt/theme/theme3.xml><?xml version="1.0" encoding="utf-8"?>
<a:theme xmlns:a="http://schemas.openxmlformats.org/drawingml/2006/main" name="2_Build_Template_16x9 - Rev 03">
  <a:themeElements>
    <a:clrScheme name="Build - Dark Blue">
      <a:dk1>
        <a:srgbClr val="000000"/>
      </a:dk1>
      <a:lt1>
        <a:srgbClr val="FFFFFF"/>
      </a:lt1>
      <a:dk2>
        <a:srgbClr val="00188F"/>
      </a:dk2>
      <a:lt2>
        <a:srgbClr val="FFFFFF"/>
      </a:lt2>
      <a:accent1>
        <a:srgbClr val="00BCF2"/>
      </a:accent1>
      <a:accent2>
        <a:srgbClr val="9B4F96"/>
      </a:accent2>
      <a:accent3>
        <a:srgbClr val="E81123"/>
      </a:accent3>
      <a:accent4>
        <a:srgbClr val="00D8CC"/>
      </a:accent4>
      <a:accent5>
        <a:srgbClr val="7FBA00"/>
      </a:accent5>
      <a:accent6>
        <a:srgbClr val="FF8C00"/>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extLst>
    <a:ext uri="{05A4C25C-085E-4340-85A3-A5531E510DB2}">
      <thm15:themeFamily xmlns:thm15="http://schemas.microsoft.com/office/thememl/2012/main" name="Build_Template_16x9 - Rev 03 [Read-Only]" id="{3715F126-5FAF-444E-A931-07015B778CCF}" vid="{9C2C21D9-DFED-4637-943F-3FAAACE59A3C}"/>
    </a:ext>
  </a:extLst>
</a:theme>
</file>

<file path=ppt/theme/theme4.xml><?xml version="1.0" encoding="utf-8"?>
<a:theme xmlns:a="http://schemas.openxmlformats.org/drawingml/2006/main" name="3_Build_Template_16x9 - Rev 03">
  <a:themeElements>
    <a:clrScheme name="Build - Dark Blue">
      <a:dk1>
        <a:srgbClr val="000000"/>
      </a:dk1>
      <a:lt1>
        <a:srgbClr val="FFFFFF"/>
      </a:lt1>
      <a:dk2>
        <a:srgbClr val="00188F"/>
      </a:dk2>
      <a:lt2>
        <a:srgbClr val="FFFFFF"/>
      </a:lt2>
      <a:accent1>
        <a:srgbClr val="00BCF2"/>
      </a:accent1>
      <a:accent2>
        <a:srgbClr val="9B4F96"/>
      </a:accent2>
      <a:accent3>
        <a:srgbClr val="E81123"/>
      </a:accent3>
      <a:accent4>
        <a:srgbClr val="00D8CC"/>
      </a:accent4>
      <a:accent5>
        <a:srgbClr val="7FBA00"/>
      </a:accent5>
      <a:accent6>
        <a:srgbClr val="FF8C00"/>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extLst>
    <a:ext uri="{05A4C25C-085E-4340-85A3-A5531E510DB2}">
      <thm15:themeFamily xmlns:thm15="http://schemas.microsoft.com/office/thememl/2012/main" name="Build_Template_16x9 - Rev 03 [Read-Only]" id="{3715F126-5FAF-444E-A931-07015B778CCF}" vid="{9C2C21D9-DFED-4637-943F-3FAAACE59A3C}"/>
    </a:ext>
  </a:extLst>
</a:theme>
</file>

<file path=ppt/theme/theme5.xml><?xml version="1.0" encoding="utf-8"?>
<a:theme xmlns:a="http://schemas.openxmlformats.org/drawingml/2006/main" name="4_Build_Template_16x9 - Rev 03">
  <a:themeElements>
    <a:clrScheme name="Build - Dark Blue">
      <a:dk1>
        <a:srgbClr val="000000"/>
      </a:dk1>
      <a:lt1>
        <a:srgbClr val="FFFFFF"/>
      </a:lt1>
      <a:dk2>
        <a:srgbClr val="00188F"/>
      </a:dk2>
      <a:lt2>
        <a:srgbClr val="FFFFFF"/>
      </a:lt2>
      <a:accent1>
        <a:srgbClr val="00BCF2"/>
      </a:accent1>
      <a:accent2>
        <a:srgbClr val="9B4F96"/>
      </a:accent2>
      <a:accent3>
        <a:srgbClr val="E81123"/>
      </a:accent3>
      <a:accent4>
        <a:srgbClr val="00D8CC"/>
      </a:accent4>
      <a:accent5>
        <a:srgbClr val="7FBA00"/>
      </a:accent5>
      <a:accent6>
        <a:srgbClr val="FF8C00"/>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extLst>
    <a:ext uri="{05A4C25C-085E-4340-85A3-A5531E510DB2}">
      <thm15:themeFamily xmlns:thm15="http://schemas.microsoft.com/office/thememl/2012/main" name="Build_Template_16x9 - Rev 03 [Read-Only]" id="{3715F126-5FAF-444E-A931-07015B778CCF}" vid="{9C2C21D9-DFED-4637-943F-3FAAACE59A3C}"/>
    </a:ext>
  </a:extLst>
</a:theme>
</file>

<file path=ppt/theme/theme6.xml><?xml version="1.0" encoding="utf-8"?>
<a:theme xmlns:a="http://schemas.openxmlformats.org/drawingml/2006/main" name="1_5-30426_BUILD_2013_Template_D.Blue">
  <a:themeElements>
    <a:clrScheme name="Build 2013 Template">
      <a:dk1>
        <a:srgbClr val="000000"/>
      </a:dk1>
      <a:lt1>
        <a:srgbClr val="FFFFFF"/>
      </a:lt1>
      <a:dk2>
        <a:srgbClr val="00188F"/>
      </a:dk2>
      <a:lt2>
        <a:srgbClr val="FFFFFF"/>
      </a:lt2>
      <a:accent1>
        <a:srgbClr val="00188F"/>
      </a:accent1>
      <a:accent2>
        <a:srgbClr val="00BCF2"/>
      </a:accent2>
      <a:accent3>
        <a:srgbClr val="9B4F96"/>
      </a:accent3>
      <a:accent4>
        <a:srgbClr val="7FBA00"/>
      </a:accent4>
      <a:accent5>
        <a:srgbClr val="FF8C00"/>
      </a:accent5>
      <a:accent6>
        <a:srgbClr val="00D8CC"/>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188F"/>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lumMod val="75000"/>
                    <a:lumOff val="25000"/>
                  </a:schemeClr>
                </a:gs>
                <a:gs pos="100000">
                  <a:schemeClr val="tx1">
                    <a:lumMod val="75000"/>
                    <a:lumOff val="25000"/>
                  </a:schemeClr>
                </a:gs>
              </a:gsLst>
              <a:lin ang="5400000" scaled="0"/>
            </a:gradFill>
          </a:defRPr>
        </a:defPPr>
      </a:lstStyle>
    </a:txDef>
  </a:objectDefaults>
  <a:extraClrSchemeLst/>
  <a:extLst>
    <a:ext uri="{05A4C25C-085E-4340-85A3-A5531E510DB2}">
      <thm15:themeFamily xmlns:thm15="http://schemas.microsoft.com/office/thememl/2012/main" name="Build_2013_Template_16x9" id="{F0E36718-832C-4AEA-8417-41A66B189204}" vid="{406DC43E-3286-418B-B3CF-9AE2AA3691B2}"/>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rackTaxHTField0 xmlns="2295e2e7-0eeb-498e-8716-217bb2ee6ee3">
      <Terms xmlns="http://schemas.microsoft.com/office/infopath/2007/PartnerControls"/>
    </TrackTaxHTField0>
    <CampaignTaxHTField0 xmlns="2295e2e7-0eeb-498e-8716-217bb2ee6ee3">
      <Terms xmlns="http://schemas.microsoft.com/office/infopath/2007/PartnerControls"/>
    </CampaignTaxHTField0>
    <Event_x0020_End_x0020_Date xmlns="2295e2e7-0eeb-498e-8716-217bb2ee6ee3">2013-06-28T07:00:00+00:00</Event_x0020_End_x0020_Date>
    <Event_x0020_Start_x0020_Date xmlns="2295e2e7-0eeb-498e-8716-217bb2ee6ee3">2013-06-26T07:00:00+00:00</Event_x0020_Start_x0020_Date>
    <MS_x0020_Speaker xmlns="2295e2e7-0eeb-498e-8716-217bb2ee6ee3">
      <UserInfo>
        <DisplayName/>
        <AccountId xsi:nil="true"/>
        <AccountType/>
      </UserInfo>
    </MS_x0020_Speaker>
    <External_x0020_Speaker xmlns="2295e2e7-0eeb-498e-8716-217bb2ee6ee3"> Kam VedBrat</External_x0020_Speaker>
    <Session_x0020_Code xmlns="2295e2e7-0eeb-498e-8716-217bb2ee6ee3">2-047</Session_x0020_Code>
    <ProductTaxHTField0 xmlns="2295e2e7-0eeb-498e-8716-217bb2ee6ee3">
      <Terms xmlns="http://schemas.microsoft.com/office/infopath/2007/PartnerControls"/>
    </ProductTaxHTField0>
    <Presentation_x0020_Date xmlns="2295e2e7-0eeb-498e-8716-217bb2ee6ee3">2013-06-26T00:00:00-07:00</Presentation_x0020_Date>
    <Event_x0020_LocationTaxHTField0 xmlns="2295e2e7-0eeb-498e-8716-217bb2ee6ee3">
      <Terms xmlns="http://schemas.microsoft.com/office/infopath/2007/PartnerControls">
        <TermInfo xmlns="http://schemas.microsoft.com/office/infopath/2007/PartnerControls">
          <TermName xmlns="http://schemas.microsoft.com/office/infopath/2007/PartnerControls">San Francisco</TermName>
          <TermId xmlns="http://schemas.microsoft.com/office/infopath/2007/PartnerControls">84dfcb53-432b-499d-8965-93d483d36b4a</TermId>
        </TermInfo>
      </Terms>
    </Event_x0020_LocationTaxHTField0>
    <Event1TaxHTField0 xmlns="2295e2e7-0eeb-498e-8716-217bb2ee6ee3">
      <Terms xmlns="http://schemas.microsoft.com/office/infopath/2007/PartnerControls">
        <TermInfo xmlns="http://schemas.microsoft.com/office/infopath/2007/PartnerControls">
          <TermName xmlns="http://schemas.microsoft.com/office/infopath/2007/PartnerControls">BUILD</TermName>
          <TermId xmlns="http://schemas.microsoft.com/office/infopath/2007/PartnerControls">58542b36-5bf5-46a6-a53f-a41fb7a73785</TermId>
        </TermInfo>
      </Terms>
    </Event1TaxHTField0>
    <MS_x0020_Content_x0020_Owner xmlns="2295e2e7-0eeb-498e-8716-217bb2ee6ee3">
      <UserInfo>
        <DisplayName/>
        <AccountId xsi:nil="true"/>
        <AccountType/>
      </UserInfo>
    </MS_x0020_Content_x0020_Owner>
    <Event_x0020_VenueTaxHTField0 xmlns="2295e2e7-0eeb-498e-8716-217bb2ee6ee3">
      <Terms xmlns="http://schemas.microsoft.com/office/infopath/2007/PartnerControls"/>
    </Event_x0020_VenueTaxHTField0>
    <TaxCatchAll xmlns="230e9df3-be65-4c73-a93b-d1236ebd677e">
      <Value>497</Value>
      <Value>605</Value>
    </TaxCatchAll>
    <AudienceTaxHTField0 xmlns="8b529f77-48ab-4581-b468-93f09345b8aa">
      <Terms xmlns="http://schemas.microsoft.com/office/infopath/2007/PartnerControls"/>
    </AudienceTaxHTField0>
  </documentManagement>
</p:properties>
</file>

<file path=customXml/item2.xml><?xml version="1.0" encoding="utf-8"?>
<ct:contentTypeSchema xmlns:ct="http://schemas.microsoft.com/office/2006/metadata/contentType" xmlns:ma="http://schemas.microsoft.com/office/2006/metadata/properties/metaAttributes" ct:_="" ma:_="" ma:contentTypeName="PresentationsDoc" ma:contentTypeID="0x010100B88FC3ECA26D1C46B3C4C83281D2EB9C003BBE479AF4108146A616B6B5E7069DBC" ma:contentTypeVersion="61" ma:contentTypeDescription="" ma:contentTypeScope="" ma:versionID="89fe5faf2f25a24617a4f509b32cc989">
  <xsd:schema xmlns:xsd="http://www.w3.org/2001/XMLSchema" xmlns:xs="http://www.w3.org/2001/XMLSchema" xmlns:p="http://schemas.microsoft.com/office/2006/metadata/properties" xmlns:ns2="2295e2e7-0eeb-498e-8716-217bb2ee6ee3" xmlns:ns3="230e9df3-be65-4c73-a93b-d1236ebd677e" xmlns:ns4="8b529f77-48ab-4581-b468-93f09345b8aa" targetNamespace="http://schemas.microsoft.com/office/2006/metadata/properties" ma:root="true" ma:fieldsID="dfcb5511298a0ed35e170e5fd997f4f9" ns2:_="" ns3:_="" ns4:_="">
    <xsd:import namespace="2295e2e7-0eeb-498e-8716-217bb2ee6ee3"/>
    <xsd:import namespace="230e9df3-be65-4c73-a93b-d1236ebd677e"/>
    <xsd:import namespace="8b529f77-48ab-4581-b468-93f09345b8aa"/>
    <xsd:element name="properties">
      <xsd:complexType>
        <xsd:sequence>
          <xsd:element name="documentManagement">
            <xsd:complexType>
              <xsd:all>
                <xsd:element ref="ns2:Event_x0020_Start_x0020_Date" minOccurs="0"/>
                <xsd:element ref="ns2:Event_x0020_End_x0020_Date" minOccurs="0"/>
                <xsd:element ref="ns2:Presentation_x0020_Date" minOccurs="0"/>
                <xsd:element ref="ns2:MS_x0020_Speaker" minOccurs="0"/>
                <xsd:element ref="ns2:External_x0020_Speaker" minOccurs="0"/>
                <xsd:element ref="ns2:Session_x0020_Code" minOccurs="0"/>
                <xsd:element ref="ns2:MS_x0020_Content_x0020_Owner" minOccurs="0"/>
                <xsd:element ref="ns3:TaxCatchAll" minOccurs="0"/>
                <xsd:element ref="ns2:ProductTaxHTField0" minOccurs="0"/>
                <xsd:element ref="ns3:TaxCatchAllLabel" minOccurs="0"/>
                <xsd:element ref="ns2:CampaignTaxHTField0" minOccurs="0"/>
                <xsd:element ref="ns2:TrackTaxHTField0" minOccurs="0"/>
                <xsd:element ref="ns2:Event_x0020_VenueTaxHTField0" minOccurs="0"/>
                <xsd:element ref="ns4:AudienceTaxHTField0" minOccurs="0"/>
                <xsd:element ref="ns2:Event_x0020_LocationTaxHTField0" minOccurs="0"/>
                <xsd:element ref="ns2:Event1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95e2e7-0eeb-498e-8716-217bb2ee6ee3" elementFormDefault="qualified">
    <xsd:import namespace="http://schemas.microsoft.com/office/2006/documentManagement/types"/>
    <xsd:import namespace="http://schemas.microsoft.com/office/infopath/2007/PartnerControls"/>
    <xsd:element name="Event_x0020_Start_x0020_Date" ma:index="5" nillable="true" ma:displayName="Event Start Date" ma:format="DateOnly" ma:internalName="Event_x0020_Start_x0020_Date">
      <xsd:simpleType>
        <xsd:restriction base="dms:DateTime"/>
      </xsd:simpleType>
    </xsd:element>
    <xsd:element name="Event_x0020_End_x0020_Date" ma:index="6" nillable="true" ma:displayName="Event End Date" ma:format="DateOnly" ma:internalName="Event_x0020_End_x0020_Date">
      <xsd:simpleType>
        <xsd:restriction base="dms:DateTime"/>
      </xsd:simpleType>
    </xsd:element>
    <xsd:element name="Presentation_x0020_Date" ma:index="7" nillable="true" ma:displayName="Presentation Date" ma:format="DateOnly" ma:internalName="Presentation_x0020_Date" ma:readOnly="false">
      <xsd:simpleType>
        <xsd:restriction base="dms:DateTime"/>
      </xsd:simpleType>
    </xsd:element>
    <xsd:element name="MS_x0020_Speaker" ma:index="8" nillable="true" ma:displayName="MS Speaker" ma:list="UserInfo" ma:SharePointGroup="0" ma:internalName="MS_x0020_Speak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9" nillable="true" ma:displayName="Speaker" ma:internalName="External_x0020_Speaker">
      <xsd:simpleType>
        <xsd:restriction base="dms:Text">
          <xsd:maxLength value="255"/>
        </xsd:restriction>
      </xsd:simpleType>
    </xsd:element>
    <xsd:element name="Session_x0020_Code" ma:index="13" nillable="true" ma:displayName="Session Code" ma:internalName="Session_x0020_Code" ma:readOnly="false">
      <xsd:simpleType>
        <xsd:restriction base="dms:Text">
          <xsd:maxLength value="255"/>
        </xsd:restriction>
      </xsd:simpleType>
    </xsd:element>
    <xsd:element name="MS_x0020_Content_x0020_Owner" ma:index="15"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oductTaxHTField0" ma:index="19" nillable="true" ma:taxonomy="true" ma:internalName="ProductTaxHTField0" ma:taxonomyFieldName="Product" ma:displayName="Product" ma:default="" ma:fieldId="{59a4a0b0-ed64-4542-a55e-4a6c70bd0ce0}"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CampaignTaxHTField0" ma:index="22" nillable="true" ma:taxonomy="true" ma:internalName="CampaignTaxHTField0" ma:taxonomyFieldName="Campaign" ma:displayName="Campaign" ma:default="" ma:fieldId="{bcb0c99d-b00c-42c6-a16b-e1e19731231d}"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TrackTaxHTField0" ma:index="23" nillable="true" ma:taxonomy="true" ma:internalName="TrackTaxHTField0" ma:taxonomyFieldName="Track" ma:displayName="Track" ma:readOnly="false" ma:default="" ma:fieldId="{95cacdfb-fc4c-4855-b7e7-906e6cf614c7}" ma:sspId="e385fb40-52d4-4fae-9c5b-3e8ff8a5878e" ma:termSetId="0e8a185d-72dd-4c1d-8327-06082ee7fbb4" ma:anchorId="00000000-0000-0000-0000-000000000000" ma:open="false" ma:isKeyword="false">
      <xsd:complexType>
        <xsd:sequence>
          <xsd:element ref="pc:Terms" minOccurs="0" maxOccurs="1"/>
        </xsd:sequence>
      </xsd:complexType>
    </xsd:element>
    <xsd:element name="Event_x0020_VenueTaxHTField0" ma:index="25" nillable="true" ma:taxonomy="true" ma:internalName="Event_x0020_VenueTaxHTField0" ma:taxonomyFieldName="Event_x0020_Venue" ma:displayName="Event Venue" ma:default="" ma:fieldId="{72225233-bea3-47c9-bcc0-70aff672e91a}" ma:sspId="e385fb40-52d4-4fae-9c5b-3e8ff8a5878e" ma:termSetId="8280d8e6-c94b-487a-bd8b-a7d74984b60f" ma:anchorId="00000000-0000-0000-0000-000000000000" ma:open="false" ma:isKeyword="false">
      <xsd:complexType>
        <xsd:sequence>
          <xsd:element ref="pc:Terms" minOccurs="0" maxOccurs="1"/>
        </xsd:sequence>
      </xsd:complexType>
    </xsd:element>
    <xsd:element name="Event_x0020_LocationTaxHTField0" ma:index="27" nillable="true" ma:taxonomy="true" ma:internalName="Event_x0020_LocationTaxHTField0" ma:taxonomyFieldName="Event_x0020_Location" ma:displayName="Event Location" ma:readOnly="false" ma:default="" ma:fieldId="{721246b6-18f0-4d78-9fb7-960f4884f52f}" ma:sspId="e385fb40-52d4-4fae-9c5b-3e8ff8a5878e" ma:termSetId="9f38d074-2cf4-4ed1-a6e5-5a4bce426041" ma:anchorId="00000000-0000-0000-0000-000000000000" ma:open="false" ma:isKeyword="false">
      <xsd:complexType>
        <xsd:sequence>
          <xsd:element ref="pc:Terms" minOccurs="0" maxOccurs="1"/>
        </xsd:sequence>
      </xsd:complexType>
    </xsd:element>
    <xsd:element name="Event1TaxHTField0" ma:index="30" nillable="true" ma:taxonomy="true" ma:internalName="Event1TaxHTField0" ma:taxonomyFieldName="Event1" ma:displayName="Event Name" ma:readOnly="false" ma:default="" ma:fieldId="{173efa96-a0c5-4b7e-a5c5-ebf0027a79b9}" ma:sspId="e385fb40-52d4-4fae-9c5b-3e8ff8a5878e" ma:termSetId="a93ddb37-2243-4aad-9cf2-0d00c5bfa8e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09db2fa7-4ee4-4bb3-80e9-fade681f539b}" ma:internalName="TaxCatchAll" ma:showField="CatchAllData"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TaxCatchAllLabel" ma:index="20" nillable="true" ma:displayName="Taxonomy Catch All Column1" ma:hidden="true" ma:list="{09db2fa7-4ee4-4bb3-80e9-fade681f539b}" ma:internalName="TaxCatchAllLabel" ma:readOnly="true" ma:showField="CatchAllDataLabel" ma:web="2295e2e7-0eeb-498e-8716-217bb2ee6ee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b529f77-48ab-4581-b468-93f09345b8aa" elementFormDefault="qualified">
    <xsd:import namespace="http://schemas.microsoft.com/office/2006/documentManagement/types"/>
    <xsd:import namespace="http://schemas.microsoft.com/office/infopath/2007/PartnerControls"/>
    <xsd:element name="AudienceTaxHTField0" ma:index="26" nillable="true" ma:taxonomy="true" ma:internalName="AudienceTaxHTField0" ma:taxonomyFieldName="Audience" ma:displayName="Audience" ma:readOnly="false" ma:default="" ma:fieldId="{6a4ad93e-f836-4089-85dd-0b5a8d4c5063}" ma:taxonomyMulti="true" ma:sspId="e385fb40-52d4-4fae-9c5b-3e8ff8a5878e" ma:termSetId="147febbf-7221-47e1-ac97-bfa1a8e909cb"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http://schemas.microsoft.com/office/2006/metadata/properties"/>
    <ds:schemaRef ds:uri="230e9df3-be65-4c73-a93b-d1236ebd677e"/>
    <ds:schemaRef ds:uri="http://schemas.microsoft.com/office/2006/documentManagement/types"/>
    <ds:schemaRef ds:uri="8b529f77-48ab-4581-b468-93f09345b8aa"/>
    <ds:schemaRef ds:uri="2295e2e7-0eeb-498e-8716-217bb2ee6ee3"/>
    <ds:schemaRef ds:uri="http://schemas.microsoft.com/office/infopath/2007/PartnerControls"/>
    <ds:schemaRef ds:uri="http://purl.org/dc/elements/1.1/"/>
    <ds:schemaRef ds:uri="http://purl.org/dc/dcmitype/"/>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AD6B4C58-F9B2-43BC-BF4E-8D7166BE85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95e2e7-0eeb-498e-8716-217bb2ee6ee3"/>
    <ds:schemaRef ds:uri="230e9df3-be65-4c73-a93b-d1236ebd677e"/>
    <ds:schemaRef ds:uri="8b529f77-48ab-4581-b468-93f09345b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Build_Template_16x9 - Rev 03</Template>
  <TotalTime>57</TotalTime>
  <Words>5232</Words>
  <Application>Microsoft Office PowerPoint</Application>
  <PresentationFormat>Custom</PresentationFormat>
  <Paragraphs>341</Paragraphs>
  <Slides>40</Slides>
  <Notes>38</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40</vt:i4>
      </vt:variant>
    </vt:vector>
  </HeadingPairs>
  <TitlesOfParts>
    <vt:vector size="53" baseType="lpstr">
      <vt:lpstr>ＭＳ Ｐゴシック</vt:lpstr>
      <vt:lpstr>Arial</vt:lpstr>
      <vt:lpstr>Avenir LT Pro 45 Book</vt:lpstr>
      <vt:lpstr>Calibri</vt:lpstr>
      <vt:lpstr>Consolas</vt:lpstr>
      <vt:lpstr>Segoe UI</vt:lpstr>
      <vt:lpstr>Segoe UI Light</vt:lpstr>
      <vt:lpstr>Build_Template_16x9 - Rev 03</vt:lpstr>
      <vt:lpstr>1_Build_Template_16x9 - Rev 03</vt:lpstr>
      <vt:lpstr>2_Build_Template_16x9 - Rev 03</vt:lpstr>
      <vt:lpstr>3_Build_Template_16x9 - Rev 03</vt:lpstr>
      <vt:lpstr>4_Build_Template_16x9 - Rev 03</vt:lpstr>
      <vt:lpstr>1_5-30426_BUILD_2013_Template_D.Blue</vt:lpstr>
      <vt:lpstr>PowerPoint Presentation</vt:lpstr>
      <vt:lpstr>Building games for Windows</vt:lpstr>
      <vt:lpstr>Games on Windows</vt:lpstr>
      <vt:lpstr>Games: year-over-year revenue growth</vt:lpstr>
      <vt:lpstr>Games: annual consumer spend</vt:lpstr>
      <vt:lpstr>Games: world-wide audience</vt:lpstr>
      <vt:lpstr>Windows Store Games</vt:lpstr>
      <vt:lpstr>PowerPoint Presentation</vt:lpstr>
      <vt:lpstr>PowerPoint Presentation</vt:lpstr>
      <vt:lpstr>PowerPoint Presentation</vt:lpstr>
      <vt:lpstr>PowerPoint Presentation</vt:lpstr>
      <vt:lpstr>3rd party game screenshots</vt:lpstr>
      <vt:lpstr>PowerPoint Presentation</vt:lpstr>
      <vt:lpstr>Video: game developers</vt:lpstr>
      <vt:lpstr>Feedback &amp; learnings</vt:lpstr>
      <vt:lpstr>Discovery, attach, and revenue</vt:lpstr>
      <vt:lpstr>PowerPoint Presentation</vt:lpstr>
      <vt:lpstr>PowerPoint Presentation</vt:lpstr>
      <vt:lpstr>Store Demo</vt:lpstr>
      <vt:lpstr>Discovery, attach, and revenue</vt:lpstr>
      <vt:lpstr>Engagement</vt:lpstr>
      <vt:lpstr>PowerPoint Presentation</vt:lpstr>
      <vt:lpstr>Engagement</vt:lpstr>
      <vt:lpstr>New window sizes</vt:lpstr>
      <vt:lpstr>Engagement</vt:lpstr>
      <vt:lpstr>PowerPoint Presentation</vt:lpstr>
      <vt:lpstr>Deployment platform</vt:lpstr>
      <vt:lpstr>Graphics hardware innovation</vt:lpstr>
      <vt:lpstr>Cutting edge 3D graphics: Tiled Resources</vt:lpstr>
      <vt:lpstr>Demo: Tiled Resources Matt Sandy Program Manager Direct3D</vt:lpstr>
      <vt:lpstr>Demo: Overlay Bennett Sorbo Program Manager Direct3D</vt:lpstr>
      <vt:lpstr>Hardware overlay support</vt:lpstr>
      <vt:lpstr>More flexibility with HLSL</vt:lpstr>
      <vt:lpstr>Using DirectX and XAML together</vt:lpstr>
      <vt:lpstr>Graphics platform tools</vt:lpstr>
      <vt:lpstr>Recap</vt:lpstr>
      <vt:lpstr>Bring your game!</vt:lpstr>
      <vt:lpstr>Additional resources</vt:lpstr>
      <vt:lpstr>Evaluate this session</vt:lpstr>
      <vt:lpstr>PowerPoint Presentation</vt:lpstr>
    </vt:vector>
  </TitlesOfParts>
  <Manager>Ron Sasaki</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games for Windows</dc:title>
  <dc:subject>Build 2013</dc:subject>
  <dc:creator>Vijay Rajagopalan</dc:creator>
  <cp:keywords>Build 2013</cp:keywords>
  <dc:description>Template: Mitchell Derrey, Silver Fox Productions
Formatting: Brett Perry, Silver Fox Productions
Date: June 25 - June 28, 2013
Location: MSCC, Redmond, WA
Audience Type: Internal</dc:description>
  <cp:lastModifiedBy>Shows</cp:lastModifiedBy>
  <cp:revision>13</cp:revision>
  <dcterms:created xsi:type="dcterms:W3CDTF">2013-03-29T21:32:40Z</dcterms:created>
  <dcterms:modified xsi:type="dcterms:W3CDTF">2013-06-26T20:51:48Z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0x010100B88FC3ECA26D1C46B3C4C83281D2EB9C003BBE479AF4108146A616B6B5E7069DBC</vt:lpwstr>
  </property>
  <property fmtid="{D5CDD505-2E9C-101B-9397-08002B2CF9AE}" pid="3" name="Product">
    <vt:lpwstr/>
  </property>
  <property fmtid="{D5CDD505-2E9C-101B-9397-08002B2CF9AE}" pid="4" name="Event1">
    <vt:lpwstr>605;#BUILD|58542b36-5bf5-46a6-a53f-a41fb7a73785</vt:lpwstr>
  </property>
  <property fmtid="{D5CDD505-2E9C-101B-9397-08002B2CF9AE}" pid="5" name="Audience">
    <vt:lpwstr/>
  </property>
  <property fmtid="{D5CDD505-2E9C-101B-9397-08002B2CF9AE}" pid="6" name="Event Location">
    <vt:lpwstr>497;#San Francisco|84dfcb53-432b-499d-8965-93d483d36b4a</vt:lpwstr>
  </property>
  <property fmtid="{D5CDD505-2E9C-101B-9397-08002B2CF9AE}" pid="7" name="Campaign">
    <vt:lpwstr/>
  </property>
  <property fmtid="{D5CDD505-2E9C-101B-9397-08002B2CF9AE}" pid="8" name="Event Venue">
    <vt:lpwstr/>
  </property>
  <property fmtid="{D5CDD505-2E9C-101B-9397-08002B2CF9AE}" pid="9" name="Track">
    <vt:lpwstr/>
  </property>
</Properties>
</file>