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5.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30" r:id="rId4"/>
    <p:sldMasterId id="2147484401" r:id="rId5"/>
    <p:sldMasterId id="2147484418" r:id="rId6"/>
    <p:sldMasterId id="2147484437" r:id="rId7"/>
    <p:sldMasterId id="2147484450" r:id="rId8"/>
    <p:sldMasterId id="2147484464" r:id="rId9"/>
  </p:sldMasterIdLst>
  <p:notesMasterIdLst>
    <p:notesMasterId r:id="rId26"/>
  </p:notesMasterIdLst>
  <p:handoutMasterIdLst>
    <p:handoutMasterId r:id="rId27"/>
  </p:handoutMasterIdLst>
  <p:sldIdLst>
    <p:sldId id="1090" r:id="rId10"/>
    <p:sldId id="1091" r:id="rId11"/>
    <p:sldId id="1092" r:id="rId12"/>
    <p:sldId id="1093" r:id="rId13"/>
    <p:sldId id="1094" r:id="rId14"/>
    <p:sldId id="1095" r:id="rId15"/>
    <p:sldId id="1096" r:id="rId16"/>
    <p:sldId id="1097" r:id="rId17"/>
    <p:sldId id="1098" r:id="rId18"/>
    <p:sldId id="1099" r:id="rId19"/>
    <p:sldId id="1100" r:id="rId20"/>
    <p:sldId id="1101" r:id="rId21"/>
    <p:sldId id="1102" r:id="rId22"/>
    <p:sldId id="1103" r:id="rId23"/>
    <p:sldId id="1104" r:id="rId24"/>
    <p:sldId id="1105" r:id="rId25"/>
  </p:sldIdLst>
  <p:sldSz cx="12436475" cy="6994525"/>
  <p:notesSz cx="6858000" cy="9144000"/>
  <p:defaultTextStyle>
    <a:defPPr>
      <a:defRPr lang="en-US"/>
    </a:defPPr>
    <a:lvl1pPr marL="0" algn="l" defTabSz="932503" rtl="0" eaLnBrk="1" latinLnBrk="0" hangingPunct="1">
      <a:defRPr sz="1800" kern="1200">
        <a:solidFill>
          <a:schemeClr val="tx1"/>
        </a:solidFill>
        <a:latin typeface="+mn-lt"/>
        <a:ea typeface="+mn-ea"/>
        <a:cs typeface="+mn-cs"/>
      </a:defRPr>
    </a:lvl1pPr>
    <a:lvl2pPr marL="466252" algn="l" defTabSz="932503" rtl="0" eaLnBrk="1" latinLnBrk="0" hangingPunct="1">
      <a:defRPr sz="1800" kern="1200">
        <a:solidFill>
          <a:schemeClr val="tx1"/>
        </a:solidFill>
        <a:latin typeface="+mn-lt"/>
        <a:ea typeface="+mn-ea"/>
        <a:cs typeface="+mn-cs"/>
      </a:defRPr>
    </a:lvl2pPr>
    <a:lvl3pPr marL="932503" algn="l" defTabSz="932503" rtl="0" eaLnBrk="1" latinLnBrk="0" hangingPunct="1">
      <a:defRPr sz="1800" kern="1200">
        <a:solidFill>
          <a:schemeClr val="tx1"/>
        </a:solidFill>
        <a:latin typeface="+mn-lt"/>
        <a:ea typeface="+mn-ea"/>
        <a:cs typeface="+mn-cs"/>
      </a:defRPr>
    </a:lvl3pPr>
    <a:lvl4pPr marL="1398755" algn="l" defTabSz="932503" rtl="0" eaLnBrk="1" latinLnBrk="0" hangingPunct="1">
      <a:defRPr sz="1800" kern="1200">
        <a:solidFill>
          <a:schemeClr val="tx1"/>
        </a:solidFill>
        <a:latin typeface="+mn-lt"/>
        <a:ea typeface="+mn-ea"/>
        <a:cs typeface="+mn-cs"/>
      </a:defRPr>
    </a:lvl4pPr>
    <a:lvl5pPr marL="1865006" algn="l" defTabSz="932503" rtl="0" eaLnBrk="1" latinLnBrk="0" hangingPunct="1">
      <a:defRPr sz="1800" kern="1200">
        <a:solidFill>
          <a:schemeClr val="tx1"/>
        </a:solidFill>
        <a:latin typeface="+mn-lt"/>
        <a:ea typeface="+mn-ea"/>
        <a:cs typeface="+mn-cs"/>
      </a:defRPr>
    </a:lvl5pPr>
    <a:lvl6pPr marL="2331259" algn="l" defTabSz="932503" rtl="0" eaLnBrk="1" latinLnBrk="0" hangingPunct="1">
      <a:defRPr sz="1800" kern="1200">
        <a:solidFill>
          <a:schemeClr val="tx1"/>
        </a:solidFill>
        <a:latin typeface="+mn-lt"/>
        <a:ea typeface="+mn-ea"/>
        <a:cs typeface="+mn-cs"/>
      </a:defRPr>
    </a:lvl6pPr>
    <a:lvl7pPr marL="2797510" algn="l" defTabSz="932503" rtl="0" eaLnBrk="1" latinLnBrk="0" hangingPunct="1">
      <a:defRPr sz="1800" kern="1200">
        <a:solidFill>
          <a:schemeClr val="tx1"/>
        </a:solidFill>
        <a:latin typeface="+mn-lt"/>
        <a:ea typeface="+mn-ea"/>
        <a:cs typeface="+mn-cs"/>
      </a:defRPr>
    </a:lvl7pPr>
    <a:lvl8pPr marL="3263762" algn="l" defTabSz="932503" rtl="0" eaLnBrk="1" latinLnBrk="0" hangingPunct="1">
      <a:defRPr sz="1800" kern="1200">
        <a:solidFill>
          <a:schemeClr val="tx1"/>
        </a:solidFill>
        <a:latin typeface="+mn-lt"/>
        <a:ea typeface="+mn-ea"/>
        <a:cs typeface="+mn-cs"/>
      </a:defRPr>
    </a:lvl8pPr>
    <a:lvl9pPr marL="3730014" algn="l" defTabSz="93250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8">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8">
          <p15:clr>
            <a:srgbClr val="A4A3A4"/>
          </p15:clr>
        </p15:guide>
        <p15:guide id="6" orient="horz" pos="3643">
          <p15:clr>
            <a:srgbClr val="A4A3A4"/>
          </p15:clr>
        </p15:guide>
        <p15:guide id="7" orient="horz" pos="3067">
          <p15:clr>
            <a:srgbClr val="A4A3A4"/>
          </p15:clr>
        </p15:guide>
        <p15:guide id="8" orient="horz" pos="1915">
          <p15:clr>
            <a:srgbClr val="A4A3A4"/>
          </p15:clr>
        </p15:guide>
        <p15:guide id="10" pos="173">
          <p15:clr>
            <a:srgbClr val="A4A3A4"/>
          </p15:clr>
        </p15:guide>
        <p15:guide id="11" pos="1325">
          <p15:clr>
            <a:srgbClr val="A4A3A4"/>
          </p15:clr>
        </p15:guide>
        <p15:guide id="12" pos="7661">
          <p15:clr>
            <a:srgbClr val="A4A3A4"/>
          </p15:clr>
        </p15:guide>
        <p15:guide id="13" pos="749">
          <p15:clr>
            <a:srgbClr val="A4A3A4"/>
          </p15:clr>
        </p15:guide>
        <p15:guide id="14" pos="7085">
          <p15:clr>
            <a:srgbClr val="A4A3A4"/>
          </p15:clr>
        </p15:guide>
        <p15:guide id="15" pos="3629">
          <p15:clr>
            <a:srgbClr val="A4A3A4"/>
          </p15:clr>
        </p15:guide>
        <p15:guide id="16" pos="1901">
          <p15:clr>
            <a:srgbClr val="A4A3A4"/>
          </p15:clr>
        </p15:guide>
        <p15:guide id="17" pos="2477">
          <p15:clr>
            <a:srgbClr val="A4A3A4"/>
          </p15:clr>
        </p15:guide>
        <p15:guide id="18" pos="4205">
          <p15:clr>
            <a:srgbClr val="A4A3A4"/>
          </p15:clr>
        </p15:guide>
        <p15:guide id="19" pos="4781">
          <p15:clr>
            <a:srgbClr val="A4A3A4"/>
          </p15:clr>
        </p15:guide>
        <p15:guide id="20" pos="5357">
          <p15:clr>
            <a:srgbClr val="A4A3A4"/>
          </p15:clr>
        </p15:guide>
        <p15:guide id="21" pos="5933">
          <p15:clr>
            <a:srgbClr val="A4A3A4"/>
          </p15:clr>
        </p15:guide>
        <p15:guide id="22" pos="6509">
          <p15:clr>
            <a:srgbClr val="A4A3A4"/>
          </p15:clr>
        </p15:guide>
        <p15:guide id="23" pos="30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323232"/>
    <a:srgbClr val="1E1E1E"/>
    <a:srgbClr val="666666"/>
    <a:srgbClr val="505050"/>
    <a:srgbClr val="00BCF2"/>
    <a:srgbClr val="FFFFFF"/>
    <a:srgbClr val="000000"/>
    <a:srgbClr val="969696"/>
    <a:srgbClr val="002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0135" autoAdjust="0"/>
  </p:normalViewPr>
  <p:slideViewPr>
    <p:cSldViewPr>
      <p:cViewPr varScale="1">
        <p:scale>
          <a:sx n="101" d="100"/>
          <a:sy n="101" d="100"/>
        </p:scale>
        <p:origin x="738" y="96"/>
      </p:cViewPr>
      <p:guideLst>
        <p:guide orient="horz" pos="188"/>
        <p:guide orient="horz" pos="763"/>
        <p:guide orient="horz" pos="1339"/>
        <p:guide orient="horz" pos="2491"/>
        <p:guide orient="horz" pos="4218"/>
        <p:guide orient="horz" pos="3643"/>
        <p:guide orient="horz" pos="3067"/>
        <p:guide orient="horz" pos="1915"/>
        <p:guide pos="173"/>
        <p:guide pos="1325"/>
        <p:guide pos="7661"/>
        <p:guide pos="749"/>
        <p:guide pos="7085"/>
        <p:guide pos="3629"/>
        <p:guide pos="1901"/>
        <p:guide pos="2477"/>
        <p:guide pos="4205"/>
        <p:guide pos="4781"/>
        <p:guide pos="5357"/>
        <p:guide pos="5933"/>
        <p:guide pos="6509"/>
        <p:guide pos="305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howGuides="1">
      <p:cViewPr varScale="1">
        <p:scale>
          <a:sx n="95" d="100"/>
          <a:sy n="95" d="100"/>
        </p:scale>
        <p:origin x="358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commentAuthors" Target="commentAuthor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Build </a:t>
            </a:r>
            <a:r>
              <a:rPr lang="en-US" dirty="0" smtClean="0"/>
              <a:t>2013</a:t>
            </a:r>
            <a:endParaRPr lang="en-US" dirty="0"/>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6/27/2013</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6/27/2013</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503" rtl="0" eaLnBrk="1" latinLnBrk="0" hangingPunct="1">
      <a:lnSpc>
        <a:spcPct val="90000"/>
      </a:lnSpc>
      <a:spcAft>
        <a:spcPts val="340"/>
      </a:spcAft>
      <a:defRPr sz="1000" kern="1200">
        <a:solidFill>
          <a:schemeClr val="tx1"/>
        </a:solidFill>
        <a:latin typeface="Segoe UI Light" pitchFamily="34" charset="0"/>
        <a:ea typeface="+mn-ea"/>
        <a:cs typeface="+mn-cs"/>
      </a:defRPr>
    </a:lvl1pPr>
    <a:lvl2pPr marL="217206" indent="-107928"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2pPr>
    <a:lvl3pPr marL="334578"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3pPr>
    <a:lvl4pPr marL="492423" indent="-149751"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4pPr>
    <a:lvl5pPr marL="627335"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5pPr>
    <a:lvl6pPr marL="2331259" algn="l" defTabSz="932503" rtl="0" eaLnBrk="1" latinLnBrk="0" hangingPunct="1">
      <a:defRPr sz="1200" kern="1200">
        <a:solidFill>
          <a:schemeClr val="tx1"/>
        </a:solidFill>
        <a:latin typeface="+mn-lt"/>
        <a:ea typeface="+mn-ea"/>
        <a:cs typeface="+mn-cs"/>
      </a:defRPr>
    </a:lvl6pPr>
    <a:lvl7pPr marL="2797510" algn="l" defTabSz="932503" rtl="0" eaLnBrk="1" latinLnBrk="0" hangingPunct="1">
      <a:defRPr sz="1200" kern="1200">
        <a:solidFill>
          <a:schemeClr val="tx1"/>
        </a:solidFill>
        <a:latin typeface="+mn-lt"/>
        <a:ea typeface="+mn-ea"/>
        <a:cs typeface="+mn-cs"/>
      </a:defRPr>
    </a:lvl7pPr>
    <a:lvl8pPr marL="3263762" algn="l" defTabSz="932503" rtl="0" eaLnBrk="1" latinLnBrk="0" hangingPunct="1">
      <a:defRPr sz="1200" kern="1200">
        <a:solidFill>
          <a:schemeClr val="tx1"/>
        </a:solidFill>
        <a:latin typeface="+mn-lt"/>
        <a:ea typeface="+mn-ea"/>
        <a:cs typeface="+mn-cs"/>
      </a:defRPr>
    </a:lvl8pPr>
    <a:lvl9pPr marL="3730014" algn="l" defTabSz="93250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0AE6D20-C907-400C-9B31-A396E27ACC62}"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930943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65D56D5-7F6E-4FC9-97EE-14C6EEB71B6A}"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794908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F3A1E0C-1A65-45B1-A856-5FB98658B93D}"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4055176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8439A48-9520-4ECA-941A-AFB54181DC42}"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871048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241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241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73F43B7-8387-4DA7-954D-618DD4CE6E7B}"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827485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F9A0D70-CC07-4ACF-B5F3-C057179C5346}"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713741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B2F29C0-2467-421E-B2A5-10C3C9714741}"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4070128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3525" y="914400"/>
            <a:ext cx="8126413" cy="4572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4"/>
          </p:nvPr>
        </p:nvSpPr>
        <p:spPr/>
        <p:txBody>
          <a:bodyPr/>
          <a:lstStyle/>
          <a:p>
            <a:fld id="{3CC11E09-DF29-41C6-8284-8E6AA427DAE1}" type="datetime1">
              <a:rPr lang="en-US" smtClean="0">
                <a:solidFill>
                  <a:prstClr val="black"/>
                </a:solidFill>
              </a:rPr>
              <a:pPr/>
              <a:t>6/27/2013</a:t>
            </a:fld>
            <a:endParaRPr lang="en-US" dirty="0">
              <a:solidFill>
                <a:prstClr val="black"/>
              </a:solidFill>
            </a:endParaRPr>
          </a:p>
        </p:txBody>
      </p:sp>
      <p:sp>
        <p:nvSpPr>
          <p:cNvPr id="9" name="Header Placeholder 8"/>
          <p:cNvSpPr>
            <a:spLocks noGrp="1"/>
          </p:cNvSpPr>
          <p:nvPr>
            <p:ph type="hdr" sz="quarter" idx="15"/>
          </p:nvPr>
        </p:nvSpPr>
        <p:spPr/>
        <p:txBody>
          <a:bodyPr/>
          <a:lstStyle/>
          <a:p>
            <a:r>
              <a:rPr lang="en-US" smtClean="0">
                <a:solidFill>
                  <a:prstClr val="black"/>
                </a:solidFill>
              </a:rPr>
              <a:t>Windows Azure</a:t>
            </a:r>
            <a:endParaRPr lang="en-US" dirty="0">
              <a:solidFill>
                <a:prstClr val="black"/>
              </a:solidFill>
            </a:endParaRPr>
          </a:p>
        </p:txBody>
      </p:sp>
      <p:sp>
        <p:nvSpPr>
          <p:cNvPr id="10" name="Slide Number Placeholder 9"/>
          <p:cNvSpPr>
            <a:spLocks noGrp="1"/>
          </p:cNvSpPr>
          <p:nvPr>
            <p:ph type="sldNum" sz="quarter" idx="16"/>
          </p:nvPr>
        </p:nvSpPr>
        <p:spPr/>
        <p:txBody>
          <a:bodyPr/>
          <a:lstStyle/>
          <a:p>
            <a:fld id="{8B263312-38AA-4E1E-B2B5-0F8F122B24FE}" type="slidenum">
              <a:rPr lang="en-US" smtClean="0">
                <a:solidFill>
                  <a:prstClr val="black"/>
                </a:solidFill>
              </a:rPr>
              <a:pPr/>
              <a:t>2</a:t>
            </a:fld>
            <a:endParaRPr lang="en-US" dirty="0">
              <a:solidFill>
                <a:prstClr val="black"/>
              </a:solidFill>
            </a:endParaRPr>
          </a:p>
        </p:txBody>
      </p:sp>
      <p:sp>
        <p:nvSpPr>
          <p:cNvPr id="11" name="Footer Placeholder 10"/>
          <p:cNvSpPr>
            <a:spLocks noGrp="1"/>
          </p:cNvSpPr>
          <p:nvPr>
            <p:ph type="ftr" sz="quarter" idx="17"/>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solidFill>
                <a:srgbClr val="000000"/>
              </a:solidFill>
              <a:latin typeface="Segoe UI" pitchFamily="34" charset="0"/>
            </a:endParaRPr>
          </a:p>
        </p:txBody>
      </p:sp>
    </p:spTree>
    <p:extLst>
      <p:ext uri="{BB962C8B-B14F-4D97-AF65-F5344CB8AC3E}">
        <p14:creationId xmlns:p14="http://schemas.microsoft.com/office/powerpoint/2010/main" val="2778518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D2CAEB0-39EE-4AB2-8DC8-94DAEFEB5ADF}"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586411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503"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D2CAEB0-39EE-4AB2-8DC8-94DAEFEB5ADF}"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628702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F19701B-338C-4A0C-A242-57059CB0FC00}"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422178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4694553-99CA-4A4C-AFAC-E6955E694478}"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129268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E59D705-B143-4C3C-9B7F-C574A08EA280}"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719965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8439A48-9520-4ECA-941A-AFB54181DC42}"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927853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7957EF5-BB13-4527-B1A9-CF6BC5452C7E}"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09134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Color  2">
    <p:bg>
      <p:bgRef idx="1001">
        <a:schemeClr val="bg1"/>
      </p:bgRef>
    </p:bg>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182880" tIns="146304" rIns="182880" bIns="146304"/>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17142052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8250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8459787" cy="726353"/>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lumMod val="75000"/>
                        <a:lumOff val="25000"/>
                      </a:schemeClr>
                    </a:gs>
                    <a:gs pos="100000">
                      <a:schemeClr val="tx1">
                        <a:lumMod val="75000"/>
                        <a:lumOff val="25000"/>
                      </a:schemeClr>
                    </a:gs>
                  </a:gsLst>
                  <a:lin ang="5400000" scaled="0"/>
                </a:gradFill>
                <a:cs typeface="Segoe UI" pitchFamily="34" charset="0"/>
              </a:rPr>
              <a:t>© </a:t>
            </a:r>
            <a:r>
              <a:rPr lang="en-US" sz="700" dirty="0" smtClean="0">
                <a:gradFill>
                  <a:gsLst>
                    <a:gs pos="0">
                      <a:schemeClr val="tx1">
                        <a:lumMod val="75000"/>
                        <a:lumOff val="25000"/>
                      </a:schemeClr>
                    </a:gs>
                    <a:gs pos="100000">
                      <a:schemeClr val="tx1">
                        <a:lumMod val="75000"/>
                        <a:lumOff val="25000"/>
                      </a:schemeClr>
                    </a:gs>
                  </a:gsLst>
                  <a:lin ang="5400000" scaled="0"/>
                </a:gradFill>
                <a:cs typeface="Segoe UI" pitchFamily="34" charset="0"/>
              </a:rPr>
              <a:t>2013 </a:t>
            </a:r>
            <a:r>
              <a:rPr lang="en-US" sz="700" dirty="0">
                <a:gradFill>
                  <a:gsLst>
                    <a:gs pos="0">
                      <a:schemeClr val="tx1">
                        <a:lumMod val="75000"/>
                        <a:lumOff val="25000"/>
                      </a:schemeClr>
                    </a:gs>
                    <a:gs pos="100000">
                      <a:schemeClr val="tx1">
                        <a:lumMod val="75000"/>
                        <a:lumOff val="25000"/>
                      </a:schemeClr>
                    </a:gs>
                  </a:gsLst>
                  <a:lin ang="5400000" scaled="0"/>
                </a:gradFill>
                <a:cs typeface="Segoe UI" pitchFamily="34" charset="0"/>
              </a:rPr>
              <a:t>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chemeClr val="tx1">
                        <a:lumMod val="75000"/>
                        <a:lumOff val="25000"/>
                      </a:schemeClr>
                    </a:gs>
                    <a:gs pos="100000">
                      <a:schemeClr val="tx1">
                        <a:lumMod val="75000"/>
                        <a:lumOff val="25000"/>
                      </a:schemeClr>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32" y="3103733"/>
            <a:ext cx="3687046" cy="787059"/>
          </a:xfrm>
          <a:prstGeom prst="rect">
            <a:avLst/>
          </a:prstGeom>
        </p:spPr>
      </p:pic>
    </p:spTree>
    <p:extLst>
      <p:ext uri="{BB962C8B-B14F-4D97-AF65-F5344CB8AC3E}">
        <p14:creationId xmlns:p14="http://schemas.microsoft.com/office/powerpoint/2010/main" val="359707467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91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sp>
        <p:nvSpPr>
          <p:cNvPr id="7" name="Freeform 6"/>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55685025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91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638" y="3040063"/>
            <a:ext cx="11887200" cy="914400"/>
          </a:xfrm>
        </p:spPr>
        <p:txBody>
          <a:bodyPr lIns="182880" tIns="146304" rIns="182880" bIns="146304" anchor="ctr">
            <a:noAutofit/>
          </a:bodyPr>
          <a:lstStyle>
            <a:lvl1pPr>
              <a:lnSpc>
                <a:spcPct val="90000"/>
              </a:lnSpc>
              <a:defRPr sz="6600" spc="0" baseline="0">
                <a:gradFill>
                  <a:gsLst>
                    <a:gs pos="0">
                      <a:srgbClr val="404040"/>
                    </a:gs>
                    <a:gs pos="100000">
                      <a:schemeClr val="tx1">
                        <a:lumMod val="75000"/>
                        <a:lumOff val="25000"/>
                      </a:schemeClr>
                    </a:gs>
                  </a:gsLst>
                  <a:lin ang="5400000" scaled="0"/>
                </a:gradFill>
                <a:latin typeface="Segoe UI Light" pitchFamily="34" charset="0"/>
                <a:cs typeface="Segoe UI Light"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4640" y="5783263"/>
            <a:ext cx="7315199" cy="914400"/>
          </a:xfrm>
        </p:spPr>
        <p:txBody>
          <a:bodyPr lIns="182880" tIns="146304" rIns="182880" bIns="146304" anchor="b">
            <a:noAutofit/>
          </a:bodyPr>
          <a:lstStyle>
            <a:lvl1pPr marL="0" indent="0" algn="l">
              <a:lnSpc>
                <a:spcPct val="90000"/>
              </a:lnSpc>
              <a:spcBef>
                <a:spcPts val="0"/>
              </a:spcBef>
              <a:buNone/>
              <a:defRPr sz="2800" b="0" spc="-52" baseline="0">
                <a:gradFill>
                  <a:gsLst>
                    <a:gs pos="0">
                      <a:schemeClr val="tx1">
                        <a:lumMod val="75000"/>
                        <a:lumOff val="25000"/>
                      </a:schemeClr>
                    </a:gs>
                    <a:gs pos="100000">
                      <a:schemeClr val="tx1">
                        <a:lumMod val="75000"/>
                        <a:lumOff val="25000"/>
                      </a:schemeClr>
                    </a:gs>
                  </a:gsLst>
                  <a:lin ang="5400000" scaled="0"/>
                </a:gradFill>
                <a:latin typeface="+mn-lt"/>
                <a:cs typeface="Segoe UI" pitchFamily="34" charset="0"/>
              </a:defRPr>
            </a:lvl1pPr>
            <a:lvl2pPr marL="466207" indent="0" algn="ctr">
              <a:buNone/>
              <a:defRPr>
                <a:solidFill>
                  <a:schemeClr val="tx1">
                    <a:tint val="75000"/>
                  </a:schemeClr>
                </a:solidFill>
              </a:defRPr>
            </a:lvl2pPr>
            <a:lvl3pPr marL="932411" indent="0" algn="ctr">
              <a:buNone/>
              <a:defRPr>
                <a:solidFill>
                  <a:schemeClr val="tx1">
                    <a:tint val="75000"/>
                  </a:schemeClr>
                </a:solidFill>
              </a:defRPr>
            </a:lvl3pPr>
            <a:lvl4pPr marL="1398619" indent="0" algn="ctr">
              <a:buNone/>
              <a:defRPr>
                <a:solidFill>
                  <a:schemeClr val="tx1">
                    <a:tint val="75000"/>
                  </a:schemeClr>
                </a:solidFill>
              </a:defRPr>
            </a:lvl4pPr>
            <a:lvl5pPr marL="1864824" indent="0" algn="ctr">
              <a:buNone/>
              <a:defRPr>
                <a:solidFill>
                  <a:schemeClr val="tx1">
                    <a:tint val="75000"/>
                  </a:schemeClr>
                </a:solidFill>
              </a:defRPr>
            </a:lvl5pPr>
            <a:lvl6pPr marL="2331032" indent="0" algn="ctr">
              <a:buNone/>
              <a:defRPr>
                <a:solidFill>
                  <a:schemeClr val="tx1">
                    <a:tint val="75000"/>
                  </a:schemeClr>
                </a:solidFill>
              </a:defRPr>
            </a:lvl6pPr>
            <a:lvl7pPr marL="2797234" indent="0" algn="ctr">
              <a:buNone/>
              <a:defRPr>
                <a:solidFill>
                  <a:schemeClr val="tx1">
                    <a:tint val="75000"/>
                  </a:schemeClr>
                </a:solidFill>
              </a:defRPr>
            </a:lvl7pPr>
            <a:lvl8pPr marL="3263441" indent="0" algn="ctr">
              <a:buNone/>
              <a:defRPr>
                <a:solidFill>
                  <a:schemeClr val="tx1">
                    <a:tint val="75000"/>
                  </a:schemeClr>
                </a:solidFill>
              </a:defRPr>
            </a:lvl8pPr>
            <a:lvl9pPr marL="3729649" indent="0" algn="ctr">
              <a:buNone/>
              <a:defRPr>
                <a:solidFill>
                  <a:schemeClr val="tx1">
                    <a:tint val="75000"/>
                  </a:schemeClr>
                </a:solidFill>
              </a:defRPr>
            </a:lvl9pPr>
          </a:lstStyle>
          <a:p>
            <a:r>
              <a:rPr lang="en-US" smtClean="0"/>
              <a:t>Click to edit Master subtitle style</a:t>
            </a:r>
            <a:endParaRPr lang="en-US" dirty="0"/>
          </a:p>
        </p:txBody>
      </p:sp>
      <p:sp>
        <p:nvSpPr>
          <p:cNvPr id="7" name="Freeform 6"/>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Tree>
    <p:extLst>
      <p:ext uri="{BB962C8B-B14F-4D97-AF65-F5344CB8AC3E}">
        <p14:creationId xmlns:p14="http://schemas.microsoft.com/office/powerpoint/2010/main" val="1671304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83001430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2339567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9352948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182880" tIns="146304" rIns="182880" bIns="146304"/>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20027312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182880" tIns="146304" rIns="182880" bIns="146304"/>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182880" tIns="146304" rIns="182880" bIns="14630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567216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p15:clr>
            <a:srgbClr val="FBAE40"/>
          </p15:clr>
        </p15:guide>
        <p15:guide id="2" pos="391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182880" tIns="146304" rIns="182880" bIns="146304">
            <a:noAutofit/>
          </a:bodyPr>
          <a:lstStyle>
            <a:lvl1pPr>
              <a:defRPr sz="3600">
                <a:gradFill>
                  <a:gsLst>
                    <a:gs pos="100000">
                      <a:schemeClr val="tx1">
                        <a:lumMod val="75000"/>
                        <a:lumOff val="25000"/>
                      </a:schemeClr>
                    </a:gs>
                    <a:gs pos="0">
                      <a:schemeClr val="tx1">
                        <a:lumMod val="75000"/>
                        <a:lumOff val="25000"/>
                      </a:schemeClr>
                    </a:gs>
                  </a:gsLst>
                  <a:lin ang="5400000" scaled="0"/>
                </a:gradFill>
              </a:defRPr>
            </a:lvl1pPr>
            <a:lvl2pPr>
              <a:defRPr sz="2800">
                <a:gradFill>
                  <a:gsLst>
                    <a:gs pos="100000">
                      <a:schemeClr val="tx1">
                        <a:lumMod val="75000"/>
                        <a:lumOff val="25000"/>
                      </a:schemeClr>
                    </a:gs>
                    <a:gs pos="0">
                      <a:schemeClr val="tx1">
                        <a:lumMod val="75000"/>
                        <a:lumOff val="25000"/>
                      </a:schemeClr>
                    </a:gs>
                  </a:gsLst>
                  <a:lin ang="5400000" scaled="0"/>
                </a:gradFill>
              </a:defRPr>
            </a:lvl2pPr>
            <a:lvl3pPr>
              <a:defRPr sz="2400">
                <a:gradFill>
                  <a:gsLst>
                    <a:gs pos="100000">
                      <a:schemeClr val="tx1">
                        <a:lumMod val="75000"/>
                        <a:lumOff val="25000"/>
                      </a:schemeClr>
                    </a:gs>
                    <a:gs pos="0">
                      <a:schemeClr val="tx1">
                        <a:lumMod val="75000"/>
                        <a:lumOff val="25000"/>
                      </a:schemeClr>
                    </a:gs>
                  </a:gsLst>
                  <a:lin ang="5400000" scaled="0"/>
                </a:gradFill>
              </a:defRPr>
            </a:lvl3pPr>
            <a:lvl4pPr>
              <a:defRPr sz="2000">
                <a:gradFill>
                  <a:gsLst>
                    <a:gs pos="100000">
                      <a:schemeClr val="tx1">
                        <a:lumMod val="75000"/>
                        <a:lumOff val="25000"/>
                      </a:schemeClr>
                    </a:gs>
                    <a:gs pos="0">
                      <a:schemeClr val="tx1">
                        <a:lumMod val="75000"/>
                        <a:lumOff val="25000"/>
                      </a:schemeClr>
                    </a:gs>
                  </a:gsLst>
                  <a:lin ang="5400000" scaled="0"/>
                </a:gradFill>
              </a:defRPr>
            </a:lvl4pPr>
            <a:lvl5pPr>
              <a:defRPr sz="1800">
                <a:gradFill>
                  <a:gsLst>
                    <a:gs pos="100000">
                      <a:schemeClr val="tx1">
                        <a:lumMod val="75000"/>
                        <a:lumOff val="25000"/>
                      </a:schemeClr>
                    </a:gs>
                    <a:gs pos="0">
                      <a:schemeClr val="tx1">
                        <a:lumMod val="75000"/>
                        <a:lumOff val="25000"/>
                      </a:schemeClr>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100000">
                      <a:schemeClr val="tx1">
                        <a:lumMod val="75000"/>
                        <a:lumOff val="25000"/>
                      </a:schemeClr>
                    </a:gs>
                    <a:gs pos="0">
                      <a:schemeClr val="tx1">
                        <a:lumMod val="75000"/>
                        <a:lumOff val="25000"/>
                      </a:schemeClr>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2" name="Title 1"/>
          <p:cNvSpPr>
            <a:spLocks noGrp="1"/>
          </p:cNvSpPr>
          <p:nvPr>
            <p:ph type="title"/>
          </p:nvPr>
        </p:nvSpPr>
        <p:spPr/>
        <p:txBody>
          <a:bodyPr/>
          <a:lstStyle>
            <a:lvl1pPr>
              <a:defRPr>
                <a:gradFill>
                  <a:gsLst>
                    <a:gs pos="100000">
                      <a:schemeClr val="tx1">
                        <a:lumMod val="75000"/>
                        <a:lumOff val="25000"/>
                      </a:schemeClr>
                    </a:gs>
                    <a:gs pos="0">
                      <a:schemeClr val="tx1">
                        <a:lumMod val="75000"/>
                        <a:lumOff val="25000"/>
                      </a:schemeClr>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7524125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p15:clr>
            <a:srgbClr val="FBAE40"/>
          </p15:clr>
        </p15:guide>
        <p15:guide id="2" pos="173">
          <p15:clr>
            <a:srgbClr val="FBAE40"/>
          </p15:clr>
        </p15:guide>
        <p15:guide id="3" pos="1901">
          <p15:clr>
            <a:srgbClr val="FBAE40"/>
          </p15:clr>
        </p15:guide>
        <p15:guide id="4" pos="2189">
          <p15:clr>
            <a:srgbClr val="FBAE40"/>
          </p15:clr>
        </p15:guide>
        <p15:guide id="5" orient="horz" pos="4219">
          <p15:clr>
            <a:srgbClr val="FBAE40"/>
          </p15:clr>
        </p15:guide>
        <p15:guide id="6" orient="horz" pos="763">
          <p15:clr>
            <a:srgbClr val="FBAE40"/>
          </p15:clr>
        </p15:guide>
        <p15:guide id="7" orient="horz" pos="187">
          <p15:clr>
            <a:srgbClr val="FBAE40"/>
          </p15:clr>
        </p15:guide>
        <p15:guide id="8" pos="766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182880" tIns="146304" rIns="182880" bIns="146304"/>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182880" tIns="146304" rIns="182880" bIns="14630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9431754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userDrawn="1">
          <p15:clr>
            <a:srgbClr val="FBAE40"/>
          </p15:clr>
        </p15:guide>
        <p15:guide id="2" pos="3917"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4800"/>
            </a:lvl1pPr>
          </a:lstStyle>
          <a:p>
            <a:r>
              <a:rPr lang="en-US" dirty="0" smtClean="0"/>
              <a:t>Click to edit master title style</a:t>
            </a:r>
            <a:endParaRPr lang="en-US" dirty="0"/>
          </a:p>
        </p:txBody>
      </p:sp>
    </p:spTree>
    <p:extLst>
      <p:ext uri="{BB962C8B-B14F-4D97-AF65-F5344CB8AC3E}">
        <p14:creationId xmlns:p14="http://schemas.microsoft.com/office/powerpoint/2010/main" val="304456001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3" name="Title 2"/>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2948674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57788523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84260087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lstStyle/>
          <a:p>
            <a:r>
              <a:rPr lang="en-US" smtClean="0"/>
              <a:t>Click icon to add picture</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5324984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3"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5921281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15626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44581547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9292998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6967914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 2">
    <p:bg>
      <p:bgRef idx="1001">
        <a:schemeClr val="bg1"/>
      </p:bgRef>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182880" tIns="146304" rIns="182880" bIns="146304">
            <a:noAutofit/>
          </a:bodyPr>
          <a:lstStyle>
            <a:lvl1pPr>
              <a:defRPr sz="3600">
                <a:gradFill>
                  <a:gsLst>
                    <a:gs pos="100000">
                      <a:schemeClr val="tx1">
                        <a:lumMod val="75000"/>
                        <a:lumOff val="25000"/>
                      </a:schemeClr>
                    </a:gs>
                    <a:gs pos="0">
                      <a:schemeClr val="tx1">
                        <a:lumMod val="75000"/>
                        <a:lumOff val="25000"/>
                      </a:schemeClr>
                    </a:gs>
                  </a:gsLst>
                  <a:lin ang="5400000" scaled="0"/>
                </a:gradFill>
              </a:defRPr>
            </a:lvl1pPr>
            <a:lvl2pPr>
              <a:defRPr sz="2800">
                <a:gradFill>
                  <a:gsLst>
                    <a:gs pos="100000">
                      <a:schemeClr val="tx1">
                        <a:lumMod val="75000"/>
                        <a:lumOff val="25000"/>
                      </a:schemeClr>
                    </a:gs>
                    <a:gs pos="0">
                      <a:schemeClr val="tx1">
                        <a:lumMod val="75000"/>
                        <a:lumOff val="25000"/>
                      </a:schemeClr>
                    </a:gs>
                  </a:gsLst>
                  <a:lin ang="5400000" scaled="0"/>
                </a:gradFill>
              </a:defRPr>
            </a:lvl2pPr>
            <a:lvl3pPr>
              <a:defRPr sz="2400">
                <a:gradFill>
                  <a:gsLst>
                    <a:gs pos="100000">
                      <a:schemeClr val="tx1">
                        <a:lumMod val="75000"/>
                        <a:lumOff val="25000"/>
                      </a:schemeClr>
                    </a:gs>
                    <a:gs pos="0">
                      <a:schemeClr val="tx1">
                        <a:lumMod val="75000"/>
                        <a:lumOff val="25000"/>
                      </a:schemeClr>
                    </a:gs>
                  </a:gsLst>
                  <a:lin ang="5400000" scaled="0"/>
                </a:gradFill>
              </a:defRPr>
            </a:lvl3pPr>
            <a:lvl4pPr>
              <a:defRPr sz="2000">
                <a:gradFill>
                  <a:gsLst>
                    <a:gs pos="100000">
                      <a:schemeClr val="tx1">
                        <a:lumMod val="75000"/>
                        <a:lumOff val="25000"/>
                      </a:schemeClr>
                    </a:gs>
                    <a:gs pos="0">
                      <a:schemeClr val="tx1">
                        <a:lumMod val="75000"/>
                        <a:lumOff val="25000"/>
                      </a:schemeClr>
                    </a:gs>
                  </a:gsLst>
                  <a:lin ang="5400000" scaled="0"/>
                </a:gradFill>
              </a:defRPr>
            </a:lvl4pPr>
            <a:lvl5pPr>
              <a:defRPr sz="1800">
                <a:gradFill>
                  <a:gsLst>
                    <a:gs pos="100000">
                      <a:schemeClr val="tx1">
                        <a:lumMod val="75000"/>
                        <a:lumOff val="25000"/>
                      </a:schemeClr>
                    </a:gs>
                    <a:gs pos="0">
                      <a:schemeClr val="tx1">
                        <a:lumMod val="75000"/>
                        <a:lumOff val="25000"/>
                      </a:schemeClr>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100000">
                      <a:schemeClr val="tx1">
                        <a:lumMod val="75000"/>
                        <a:lumOff val="25000"/>
                      </a:schemeClr>
                    </a:gs>
                    <a:gs pos="0">
                      <a:schemeClr val="tx1">
                        <a:lumMod val="75000"/>
                        <a:lumOff val="25000"/>
                      </a:schemeClr>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2" name="Title 1"/>
          <p:cNvSpPr>
            <a:spLocks noGrp="1"/>
          </p:cNvSpPr>
          <p:nvPr>
            <p:ph type="title"/>
          </p:nvPr>
        </p:nvSpPr>
        <p:spPr/>
        <p:txBody>
          <a:bodyPr/>
          <a:lstStyle>
            <a:lvl1pPr>
              <a:defRPr>
                <a:gradFill>
                  <a:gsLst>
                    <a:gs pos="100000">
                      <a:schemeClr val="tx1">
                        <a:lumMod val="75000"/>
                        <a:lumOff val="25000"/>
                      </a:schemeClr>
                    </a:gs>
                    <a:gs pos="0">
                      <a:schemeClr val="tx1">
                        <a:lumMod val="75000"/>
                        <a:lumOff val="25000"/>
                      </a:schemeClr>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7973188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1051" userDrawn="1">
          <p15:clr>
            <a:srgbClr val="FBAE40"/>
          </p15:clr>
        </p15:guide>
        <p15:guide id="2" pos="173" userDrawn="1">
          <p15:clr>
            <a:srgbClr val="FBAE40"/>
          </p15:clr>
        </p15:guide>
        <p15:guide id="3" pos="1901" userDrawn="1">
          <p15:clr>
            <a:srgbClr val="FBAE40"/>
          </p15:clr>
        </p15:guide>
        <p15:guide id="4" pos="2189" userDrawn="1">
          <p15:clr>
            <a:srgbClr val="FBAE40"/>
          </p15:clr>
        </p15:guide>
        <p15:guide id="5" orient="horz" pos="4219" userDrawn="1">
          <p15:clr>
            <a:srgbClr val="FBAE40"/>
          </p15:clr>
        </p15:guide>
        <p15:guide id="6" orient="horz" pos="763" userDrawn="1">
          <p15:clr>
            <a:srgbClr val="FBAE40"/>
          </p15:clr>
        </p15:guide>
        <p15:guide id="7" orient="horz" pos="187" userDrawn="1">
          <p15:clr>
            <a:srgbClr val="FBAE40"/>
          </p15:clr>
        </p15:guide>
        <p15:guide id="8" pos="7661"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0" tIns="0" rIns="0" bIns="0"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0" tIns="0" rIns="0" bIns="0"/>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40385684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8391942"/>
      </p:ext>
    </p:extLst>
  </p:cSld>
  <p:clrMapOvr>
    <a:masterClrMapping/>
  </p:clrMapOvr>
  <p:extLst>
    <p:ext uri="{DCECCB84-F9BA-43D5-87BE-67443E8EF086}">
      <p15:sldGuideLst xmlns:p15="http://schemas.microsoft.com/office/powerpoint/2012/main">
        <p15:guide id="4294967295" orient="horz" pos="1051">
          <p15:clr>
            <a:srgbClr val="FBAE40"/>
          </p15:clr>
        </p15:guide>
        <p15:guide id="4294967295" pos="3917">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0" tIns="0" rIns="0" bIns="0">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0" tIns="0" rIns="0" bIns="0">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2963163556"/>
      </p:ext>
    </p:extLst>
  </p:cSld>
  <p:clrMapOvr>
    <a:masterClrMapping/>
  </p:clrMapOvr>
  <p:extLst>
    <p:ext uri="{DCECCB84-F9BA-43D5-87BE-67443E8EF086}">
      <p15:sldGuideLst xmlns:p15="http://schemas.microsoft.com/office/powerpoint/2012/main">
        <p15:guide id="4294967295" orient="horz" pos="1051">
          <p15:clr>
            <a:srgbClr val="FBAE40"/>
          </p15:clr>
        </p15:guide>
        <p15:guide id="4294967295" pos="173">
          <p15:clr>
            <a:srgbClr val="FBAE40"/>
          </p15:clr>
        </p15:guide>
        <p15:guide id="4294967295" pos="1901">
          <p15:clr>
            <a:srgbClr val="FBAE40"/>
          </p15:clr>
        </p15:guide>
        <p15:guide id="4294967295" pos="2189">
          <p15:clr>
            <a:srgbClr val="FBAE40"/>
          </p15:clr>
        </p15:guide>
        <p15:guide id="4294967295" orient="horz" pos="4219">
          <p15:clr>
            <a:srgbClr val="FBAE40"/>
          </p15:clr>
        </p15:guide>
        <p15:guide id="4294967295" orient="horz" pos="763">
          <p15:clr>
            <a:srgbClr val="FBAE40"/>
          </p15:clr>
        </p15:guide>
        <p15:guide id="4294967295" orient="horz" pos="187">
          <p15:clr>
            <a:srgbClr val="FBAE40"/>
          </p15:clr>
        </p15:guide>
        <p15:guide id="4294967295" pos="766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19904590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0" tIns="0" rIns="0" bIns="0"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19342654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0" tIns="0" rIns="0" bIns="0"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315434796"/>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4294967295" orient="horz" pos="2203">
          <p15:clr>
            <a:srgbClr val="FBAE40"/>
          </p15:clr>
        </p15:guide>
        <p15:guide id="4294967295" pos="3053">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0" tIns="0" rIns="0" bIns="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98471440"/>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4294967295" orient="horz" pos="2203">
          <p15:clr>
            <a:srgbClr val="FBAE40"/>
          </p15:clr>
        </p15:guide>
        <p15:guide id="4294967295" pos="3053">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2280220554"/>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4294967295" orient="horz" pos="2203">
          <p15:clr>
            <a:srgbClr val="FBAE40"/>
          </p15:clr>
        </p15:guide>
        <p15:guide id="4294967295" pos="3053">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Tree>
    <p:extLst>
      <p:ext uri="{BB962C8B-B14F-4D97-AF65-F5344CB8AC3E}">
        <p14:creationId xmlns:p14="http://schemas.microsoft.com/office/powerpoint/2010/main" val="198711957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4190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4800"/>
            </a:lvl1pPr>
          </a:lstStyle>
          <a:p>
            <a:r>
              <a:rPr lang="en-US" dirty="0" smtClean="0"/>
              <a:t>Click to edit master title style</a:t>
            </a:r>
            <a:endParaRPr lang="en-US" dirty="0"/>
          </a:p>
        </p:txBody>
      </p:sp>
    </p:spTree>
    <p:extLst>
      <p:ext uri="{BB962C8B-B14F-4D97-AF65-F5344CB8AC3E}">
        <p14:creationId xmlns:p14="http://schemas.microsoft.com/office/powerpoint/2010/main" val="86553776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62702701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5206959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7413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120650" y="6316662"/>
            <a:ext cx="10745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a:t>
            </a:r>
            <a:r>
              <a:rPr lang="en-US" sz="700" dirty="0" smtClean="0">
                <a:gradFill>
                  <a:gsLst>
                    <a:gs pos="0">
                      <a:srgbClr val="FFFFFF"/>
                    </a:gs>
                    <a:gs pos="100000">
                      <a:srgbClr val="FFFFFF"/>
                    </a:gs>
                  </a:gsLst>
                  <a:lin ang="5400000" scaled="0"/>
                </a:gradFill>
                <a:cs typeface="Segoe UI" pitchFamily="34" charset="0"/>
              </a:rPr>
              <a:t>2013 </a:t>
            </a:r>
            <a:r>
              <a:rPr lang="en-US" sz="700" dirty="0">
                <a:gradFill>
                  <a:gsLst>
                    <a:gs pos="0">
                      <a:srgbClr val="FFFFFF"/>
                    </a:gs>
                    <a:gs pos="100000">
                      <a:srgbClr val="FFFFFF"/>
                    </a:gs>
                  </a:gsLst>
                  <a:lin ang="5400000" scaled="0"/>
                </a:gradFill>
                <a:cs typeface="Segoe UI" pitchFamily="34" charset="0"/>
              </a:rPr>
              <a:t>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42661686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ode Slide">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45452226"/>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Walk-in">
    <p:spTree>
      <p:nvGrpSpPr>
        <p:cNvPr id="1" name=""/>
        <p:cNvGrpSpPr/>
        <p:nvPr/>
      </p:nvGrpSpPr>
      <p:grpSpPr>
        <a:xfrm>
          <a:off x="0" y="0"/>
          <a:ext cx="0" cy="0"/>
          <a:chOff x="0" y="0"/>
          <a:chExt cx="0" cy="0"/>
        </a:xfrm>
      </p:grpSpPr>
      <p:sp>
        <p:nvSpPr>
          <p:cNvPr id="7" name="Freeform 6"/>
          <p:cNvSpPr>
            <a:spLocks noEditPoints="1"/>
          </p:cNvSpPr>
          <p:nvPr userDrawn="1"/>
        </p:nvSpPr>
        <p:spPr bwMode="auto">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34615450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638" y="3040063"/>
            <a:ext cx="11887200" cy="914400"/>
          </a:xfrm>
        </p:spPr>
        <p:txBody>
          <a:bodyPr lIns="182880" tIns="146304" rIns="182880" bIns="146304" anchor="ctr">
            <a:noAutofit/>
          </a:bodyPr>
          <a:lstStyle>
            <a:lvl1pPr>
              <a:lnSpc>
                <a:spcPct val="90000"/>
              </a:lnSpc>
              <a:defRPr sz="6600" spc="0" baseline="0">
                <a:gradFill>
                  <a:gsLst>
                    <a:gs pos="0">
                      <a:srgbClr val="FFFFFF"/>
                    </a:gs>
                    <a:gs pos="100000">
                      <a:srgbClr val="FFFFFF"/>
                    </a:gs>
                  </a:gsLst>
                  <a:lin ang="5400000" scaled="0"/>
                </a:gradFill>
                <a:latin typeface="Segoe UI Light" pitchFamily="34" charset="0"/>
                <a:cs typeface="Segoe UI Light"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4640" y="5783263"/>
            <a:ext cx="7315199" cy="914400"/>
          </a:xfrm>
        </p:spPr>
        <p:txBody>
          <a:bodyPr lIns="182880" tIns="146304" rIns="182880" bIns="146304" anchor="b">
            <a:noAutofit/>
          </a:bodyPr>
          <a:lstStyle>
            <a:lvl1pPr marL="0" indent="0" algn="l">
              <a:lnSpc>
                <a:spcPct val="90000"/>
              </a:lnSpc>
              <a:spcBef>
                <a:spcPts val="0"/>
              </a:spcBef>
              <a:buNone/>
              <a:defRPr sz="2800" b="0" spc="-52" baseline="0">
                <a:gradFill>
                  <a:gsLst>
                    <a:gs pos="0">
                      <a:srgbClr val="FFFFFF"/>
                    </a:gs>
                    <a:gs pos="100000">
                      <a:srgbClr val="FFFFFF"/>
                    </a:gs>
                  </a:gsLst>
                  <a:lin ang="5400000" scaled="0"/>
                </a:gradFill>
                <a:latin typeface="+mn-lt"/>
                <a:cs typeface="Segoe UI" pitchFamily="34" charset="0"/>
              </a:defRPr>
            </a:lvl1pPr>
            <a:lvl2pPr marL="466207" indent="0" algn="ctr">
              <a:buNone/>
              <a:defRPr>
                <a:solidFill>
                  <a:schemeClr val="tx1">
                    <a:tint val="75000"/>
                  </a:schemeClr>
                </a:solidFill>
              </a:defRPr>
            </a:lvl2pPr>
            <a:lvl3pPr marL="932411" indent="0" algn="ctr">
              <a:buNone/>
              <a:defRPr>
                <a:solidFill>
                  <a:schemeClr val="tx1">
                    <a:tint val="75000"/>
                  </a:schemeClr>
                </a:solidFill>
              </a:defRPr>
            </a:lvl3pPr>
            <a:lvl4pPr marL="1398619" indent="0" algn="ctr">
              <a:buNone/>
              <a:defRPr>
                <a:solidFill>
                  <a:schemeClr val="tx1">
                    <a:tint val="75000"/>
                  </a:schemeClr>
                </a:solidFill>
              </a:defRPr>
            </a:lvl4pPr>
            <a:lvl5pPr marL="1864824" indent="0" algn="ctr">
              <a:buNone/>
              <a:defRPr>
                <a:solidFill>
                  <a:schemeClr val="tx1">
                    <a:tint val="75000"/>
                  </a:schemeClr>
                </a:solidFill>
              </a:defRPr>
            </a:lvl5pPr>
            <a:lvl6pPr marL="2331032" indent="0" algn="ctr">
              <a:buNone/>
              <a:defRPr>
                <a:solidFill>
                  <a:schemeClr val="tx1">
                    <a:tint val="75000"/>
                  </a:schemeClr>
                </a:solidFill>
              </a:defRPr>
            </a:lvl6pPr>
            <a:lvl7pPr marL="2797234" indent="0" algn="ctr">
              <a:buNone/>
              <a:defRPr>
                <a:solidFill>
                  <a:schemeClr val="tx1">
                    <a:tint val="75000"/>
                  </a:schemeClr>
                </a:solidFill>
              </a:defRPr>
            </a:lvl7pPr>
            <a:lvl8pPr marL="3263441" indent="0" algn="ctr">
              <a:buNone/>
              <a:defRPr>
                <a:solidFill>
                  <a:schemeClr val="tx1">
                    <a:tint val="75000"/>
                  </a:schemeClr>
                </a:solidFill>
              </a:defRPr>
            </a:lvl8pPr>
            <a:lvl9pPr marL="3729649" indent="0" algn="ctr">
              <a:buNone/>
              <a:defRPr>
                <a:solidFill>
                  <a:schemeClr val="tx1">
                    <a:tint val="75000"/>
                  </a:schemeClr>
                </a:solidFill>
              </a:defRPr>
            </a:lvl9pPr>
          </a:lstStyle>
          <a:p>
            <a:r>
              <a:rPr lang="en-US" dirty="0" smtClean="0"/>
              <a:t>Click to edit Master subtitle style</a:t>
            </a:r>
            <a:endParaRPr lang="en-US" dirty="0"/>
          </a:p>
        </p:txBody>
      </p:sp>
      <p:sp>
        <p:nvSpPr>
          <p:cNvPr id="7" name="Freeform 6"/>
          <p:cNvSpPr>
            <a:spLocks noChangeAspect="1" noEditPoints="1"/>
          </p:cNvSpPr>
          <p:nvPr userDrawn="1"/>
        </p:nvSpPr>
        <p:spPr bwMode="auto">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39456064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274638" y="2125663"/>
            <a:ext cx="11887202"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8334169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_Color  2">
    <p:bg>
      <p:bgPr>
        <a:solidFill>
          <a:srgbClr val="505050"/>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0" tIns="0" rIns="0" bIns="0"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0" tIns="0" rIns="0" bIns="0"/>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8150763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mp; Content Layout">
    <p:bg>
      <p:bgPr>
        <a:solidFill>
          <a:srgbClr val="505050"/>
        </a:solid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30572361"/>
      </p:ext>
    </p:extLst>
  </p:cSld>
  <p:clrMapOvr>
    <a:masterClrMapping/>
  </p:clrMapOvr>
  <p:extLst mod="1">
    <p:ext uri="{DCECCB84-F9BA-43D5-87BE-67443E8EF086}">
      <p15:sldGuideLst xmlns:p15="http://schemas.microsoft.com/office/powerpoint/2012/main">
        <p15:guide id="4294967295" orient="horz" pos="1051">
          <p15:clr>
            <a:srgbClr val="FBAE40"/>
          </p15:clr>
        </p15:guide>
        <p15:guide id="4294967295" pos="391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068714245"/>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mp; Content 2">
    <p:bg>
      <p:bgPr>
        <a:solidFill>
          <a:srgbClr val="505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0" tIns="0" rIns="0" bIns="0">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0" tIns="0" rIns="0" bIns="0">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2160559539"/>
      </p:ext>
    </p:extLst>
  </p:cSld>
  <p:clrMapOvr>
    <a:masterClrMapping/>
  </p:clrMapOvr>
  <p:extLst mod="1">
    <p:ext uri="{DCECCB84-F9BA-43D5-87BE-67443E8EF086}">
      <p15:sldGuideLst xmlns:p15="http://schemas.microsoft.com/office/powerpoint/2012/main">
        <p15:guide id="4294967295" orient="horz" pos="1051">
          <p15:clr>
            <a:srgbClr val="FBAE40"/>
          </p15:clr>
        </p15:guide>
        <p15:guide id="4294967295" pos="173">
          <p15:clr>
            <a:srgbClr val="FBAE40"/>
          </p15:clr>
        </p15:guide>
        <p15:guide id="4294967295" pos="1901">
          <p15:clr>
            <a:srgbClr val="FBAE40"/>
          </p15:clr>
        </p15:guide>
        <p15:guide id="4294967295" pos="2189">
          <p15:clr>
            <a:srgbClr val="FBAE40"/>
          </p15:clr>
        </p15:guide>
        <p15:guide id="4294967295" orient="horz" pos="4219">
          <p15:clr>
            <a:srgbClr val="FBAE40"/>
          </p15:clr>
        </p15:guide>
        <p15:guide id="4294967295" orient="horz" pos="763">
          <p15:clr>
            <a:srgbClr val="FBAE40"/>
          </p15:clr>
        </p15:guide>
        <p15:guide id="4294967295" orient="horz" pos="187">
          <p15:clr>
            <a:srgbClr val="FBAE40"/>
          </p15:clr>
        </p15:guide>
        <p15:guide id="4294967295" pos="766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 Only_Large">
    <p:bg>
      <p:bgPr>
        <a:solidFill>
          <a:srgbClr val="505050"/>
        </a:solid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7801184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505050"/>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0" tIns="0" rIns="0" bIns="0"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26170584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bg>
      <p:bgPr>
        <a:solidFill>
          <a:srgbClr val="505050"/>
        </a:solidFill>
        <a:effectLst/>
      </p:bgPr>
    </p:bg>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0" tIns="0" rIns="0" bIns="0"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00BCF2"/>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35460657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4294967295" orient="horz" pos="2203">
          <p15:clr>
            <a:srgbClr val="FBAE40"/>
          </p15:clr>
        </p15:guide>
        <p15:guide id="4294967295" pos="3053">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bg>
      <p:bgPr>
        <a:solidFill>
          <a:srgbClr val="505050"/>
        </a:solidFill>
        <a:effectLst/>
      </p:bgPr>
    </p:bg>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0" tIns="0" rIns="0" bIns="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00BCF2"/>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52888647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4294967295" orient="horz" pos="2203">
          <p15:clr>
            <a:srgbClr val="FBAE40"/>
          </p15:clr>
        </p15:guide>
        <p15:guide id="4294967295" pos="3053">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bg>
      <p:bgPr>
        <a:solidFill>
          <a:srgbClr val="505050"/>
        </a:solidFill>
        <a:effectLst/>
      </p:bgPr>
    </p:bg>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192800317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4294967295" orient="horz" pos="2203">
          <p15:clr>
            <a:srgbClr val="FBAE40"/>
          </p15:clr>
        </p15:guide>
        <p15:guide id="4294967295" pos="3053">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bg>
      <p:bgPr>
        <a:solidFill>
          <a:srgbClr val="50505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Tree>
    <p:extLst>
      <p:ext uri="{BB962C8B-B14F-4D97-AF65-F5344CB8AC3E}">
        <p14:creationId xmlns:p14="http://schemas.microsoft.com/office/powerpoint/2010/main" val="275932213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Layout">
    <p:bg>
      <p:bgPr>
        <a:solidFill>
          <a:srgbClr val="505050"/>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auto">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22567944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bg>
      <p:bgPr>
        <a:solidFill>
          <a:srgbClr val="505050"/>
        </a:solidFill>
        <a:effectLst/>
      </p:bgPr>
    </p:bg>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297067570"/>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Logo on Background">
    <p:bg>
      <p:bgPr>
        <a:solidFill>
          <a:srgbClr val="505050"/>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1165646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54227008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0" tIns="0" rIns="0" bIns="0"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0" tIns="0" rIns="0" bIns="0"/>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3756357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78327120"/>
      </p:ext>
    </p:extLst>
  </p:cSld>
  <p:clrMapOvr>
    <a:masterClrMapping/>
  </p:clrMapOvr>
  <p:extLst>
    <p:ext uri="{DCECCB84-F9BA-43D5-87BE-67443E8EF086}">
      <p15:sldGuideLst xmlns:p15="http://schemas.microsoft.com/office/powerpoint/2012/main">
        <p15:guide id="4294967295" orient="horz" pos="1051">
          <p15:clr>
            <a:srgbClr val="FBAE40"/>
          </p15:clr>
        </p15:guide>
        <p15:guide id="4294967295" pos="3917">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0" tIns="0" rIns="0" bIns="0">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0" tIns="0" rIns="0" bIns="0">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2406225253"/>
      </p:ext>
    </p:extLst>
  </p:cSld>
  <p:clrMapOvr>
    <a:masterClrMapping/>
  </p:clrMapOvr>
  <p:extLst>
    <p:ext uri="{DCECCB84-F9BA-43D5-87BE-67443E8EF086}">
      <p15:sldGuideLst xmlns:p15="http://schemas.microsoft.com/office/powerpoint/2012/main">
        <p15:guide id="4294967295" orient="horz" pos="1051">
          <p15:clr>
            <a:srgbClr val="FBAE40"/>
          </p15:clr>
        </p15:guide>
        <p15:guide id="4294967295" pos="173">
          <p15:clr>
            <a:srgbClr val="FBAE40"/>
          </p15:clr>
        </p15:guide>
        <p15:guide id="4294967295" pos="1901">
          <p15:clr>
            <a:srgbClr val="FBAE40"/>
          </p15:clr>
        </p15:guide>
        <p15:guide id="4294967295" pos="2189">
          <p15:clr>
            <a:srgbClr val="FBAE40"/>
          </p15:clr>
        </p15:guide>
        <p15:guide id="4294967295" orient="horz" pos="4219">
          <p15:clr>
            <a:srgbClr val="FBAE40"/>
          </p15:clr>
        </p15:guide>
        <p15:guide id="4294967295" orient="horz" pos="763">
          <p15:clr>
            <a:srgbClr val="FBAE40"/>
          </p15:clr>
        </p15:guide>
        <p15:guide id="4294967295" orient="horz" pos="187">
          <p15:clr>
            <a:srgbClr val="FBAE40"/>
          </p15:clr>
        </p15:guide>
        <p15:guide id="4294967295" pos="766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41002953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0" tIns="0" rIns="0" bIns="0"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7403474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0" tIns="0" rIns="0" bIns="0"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00BCF2"/>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88912978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4294967295" orient="horz" pos="2203">
          <p15:clr>
            <a:srgbClr val="FBAE40"/>
          </p15:clr>
        </p15:guide>
        <p15:guide id="4294967295" pos="3053">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0" tIns="0" rIns="0" bIns="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00BCF2"/>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61907527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4294967295" orient="horz" pos="2203">
          <p15:clr>
            <a:srgbClr val="FBAE40"/>
          </p15:clr>
        </p15:guide>
        <p15:guide id="4294967295" pos="3053">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856356847"/>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4294967295" orient="horz" pos="2203">
          <p15:clr>
            <a:srgbClr val="FBAE40"/>
          </p15:clr>
        </p15:guide>
        <p15:guide id="4294967295" pos="3053">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
        <p:nvSpPr>
          <p:cNvPr id="3"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040517453"/>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9440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50072167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71758935"/>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7976612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3695989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0" tIns="0" rIns="0" bIns="0"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0" tIns="0" rIns="0" bIns="0"/>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4652067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71095494"/>
      </p:ext>
    </p:extLst>
  </p:cSld>
  <p:clrMapOvr>
    <a:masterClrMapping/>
  </p:clrMapOvr>
  <p:extLst>
    <p:ext uri="{DCECCB84-F9BA-43D5-87BE-67443E8EF086}">
      <p15:sldGuideLst xmlns:p15="http://schemas.microsoft.com/office/powerpoint/2012/main">
        <p15:guide id="4294967295" orient="horz" pos="1051">
          <p15:clr>
            <a:srgbClr val="FBAE40"/>
          </p15:clr>
        </p15:guide>
        <p15:guide id="4294967295" pos="3917">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0" tIns="0" rIns="0" bIns="0">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0" tIns="0" rIns="0" bIns="0">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4187584359"/>
      </p:ext>
    </p:extLst>
  </p:cSld>
  <p:clrMapOvr>
    <a:masterClrMapping/>
  </p:clrMapOvr>
  <p:extLst>
    <p:ext uri="{DCECCB84-F9BA-43D5-87BE-67443E8EF086}">
      <p15:sldGuideLst xmlns:p15="http://schemas.microsoft.com/office/powerpoint/2012/main">
        <p15:guide id="4294967295" orient="horz" pos="1051">
          <p15:clr>
            <a:srgbClr val="FBAE40"/>
          </p15:clr>
        </p15:guide>
        <p15:guide id="4294967295" pos="173">
          <p15:clr>
            <a:srgbClr val="FBAE40"/>
          </p15:clr>
        </p15:guide>
        <p15:guide id="4294967295" pos="1901">
          <p15:clr>
            <a:srgbClr val="FBAE40"/>
          </p15:clr>
        </p15:guide>
        <p15:guide id="4294967295" pos="2189">
          <p15:clr>
            <a:srgbClr val="FBAE40"/>
          </p15:clr>
        </p15:guide>
        <p15:guide id="4294967295" orient="horz" pos="4219">
          <p15:clr>
            <a:srgbClr val="FBAE40"/>
          </p15:clr>
        </p15:guide>
        <p15:guide id="4294967295" orient="horz" pos="763">
          <p15:clr>
            <a:srgbClr val="FBAE40"/>
          </p15:clr>
        </p15:guide>
        <p15:guide id="4294967295" orient="horz" pos="187">
          <p15:clr>
            <a:srgbClr val="FBAE40"/>
          </p15:clr>
        </p15:guide>
        <p15:guide id="4294967295" pos="7661">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336908201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0" tIns="0" rIns="0" bIns="0"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9465181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0" tIns="0" rIns="0" bIns="0"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892345346"/>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4294967295" orient="horz" pos="2203">
          <p15:clr>
            <a:srgbClr val="FBAE40"/>
          </p15:clr>
        </p15:guide>
        <p15:guide id="4294967295" pos="3053">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0" tIns="0" rIns="0" bIns="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00374473"/>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4294967295" orient="horz" pos="2203">
          <p15:clr>
            <a:srgbClr val="FBAE40"/>
          </p15:clr>
        </p15:guide>
        <p15:guide id="4294967295" pos="305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lstStyle/>
          <a:p>
            <a:r>
              <a:rPr lang="en-US" smtClean="0"/>
              <a:t>Click icon to add picture</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4602804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433329313"/>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4294967295" orient="horz" pos="2203">
          <p15:clr>
            <a:srgbClr val="FBAE40"/>
          </p15:clr>
        </p15:guide>
        <p15:guide id="4294967295" pos="3053">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Tree>
    <p:extLst>
      <p:ext uri="{BB962C8B-B14F-4D97-AF65-F5344CB8AC3E}">
        <p14:creationId xmlns:p14="http://schemas.microsoft.com/office/powerpoint/2010/main" val="3527303851"/>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2" name="Freeform 1"/>
          <p:cNvSpPr>
            <a:spLocks noEditPoints="1"/>
          </p:cNvSpPr>
          <p:nvPr userDrawn="1"/>
        </p:nvSpPr>
        <p:spPr bwMode="auto">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286913579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06061081"/>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678817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3"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smtClean="0"/>
              <a:t>Click to edit Master text styles</a:t>
            </a:r>
          </a:p>
          <a:p>
            <a:pPr lvl="1"/>
            <a:r>
              <a:rPr lang="en-US" smtClean="0"/>
              <a:t>Second level</a:t>
            </a:r>
          </a:p>
          <a:p>
            <a:pPr lvl="2"/>
            <a:r>
              <a:rPr lang="en-US" smtClean="0"/>
              <a:t>Third level</a:t>
            </a: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7829040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theme" Target="../theme/theme3.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4.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6.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182880" tIns="146304" rIns="182880" bIns="146304"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146304" rIns="182880" bIns="146304"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1778585588"/>
      </p:ext>
    </p:extLst>
  </p:cSld>
  <p:clrMap bg1="lt1" tx1="dk1" bg2="lt2" tx2="dk2" accent1="accent1" accent2="accent2" accent3="accent3" accent4="accent4" accent5="accent5" accent6="accent6" hlink="hlink" folHlink="folHlink"/>
  <p:sldLayoutIdLst>
    <p:sldLayoutId id="2147484331" r:id="rId1"/>
    <p:sldLayoutId id="2147484332" r:id="rId2"/>
    <p:sldLayoutId id="2147484333" r:id="rId3"/>
    <p:sldLayoutId id="2147484334" r:id="rId4"/>
    <p:sldLayoutId id="2147484335" r:id="rId5"/>
    <p:sldLayoutId id="2147484336" r:id="rId6"/>
    <p:sldLayoutId id="2147484337" r:id="rId7"/>
    <p:sldLayoutId id="2147484338" r:id="rId8"/>
    <p:sldLayoutId id="2147484339" r:id="rId9"/>
    <p:sldLayoutId id="2147484340" r:id="rId10"/>
    <p:sldLayoutId id="2147484400" r:id="rId11"/>
    <p:sldLayoutId id="2147484398" r:id="rId12"/>
    <p:sldLayoutId id="2147484399" r:id="rId13"/>
    <p:sldLayoutId id="2147484341" r:id="rId14"/>
    <p:sldLayoutId id="2147484342" r:id="rId15"/>
    <p:sldLayoutId id="2147484343" r:id="rId16"/>
  </p:sldLayoutIdLst>
  <p:timing>
    <p:tnLst>
      <p:par>
        <p:cTn id="1" dur="indefinite" restart="never" nodeType="tmRoot"/>
      </p:par>
    </p:tnLst>
  </p:timing>
  <p:txStyles>
    <p:titleStyle>
      <a:lvl1pPr algn="l" defTabSz="914166" rtl="0" eaLnBrk="1" latinLnBrk="0" hangingPunct="1">
        <a:spcBef>
          <a:spcPct val="0"/>
        </a:spcBef>
        <a:buNone/>
        <a:defRPr sz="4800" kern="1200">
          <a:gradFill>
            <a:gsLst>
              <a:gs pos="66981">
                <a:schemeClr val="tx1">
                  <a:lumMod val="75000"/>
                  <a:lumOff val="25000"/>
                </a:schemeClr>
              </a:gs>
              <a:gs pos="0">
                <a:schemeClr val="tx1">
                  <a:lumMod val="75000"/>
                  <a:lumOff val="25000"/>
                </a:schemeClr>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66981">
                <a:schemeClr val="tx1">
                  <a:lumMod val="75000"/>
                  <a:lumOff val="25000"/>
                </a:schemeClr>
              </a:gs>
              <a:gs pos="0">
                <a:schemeClr val="tx1">
                  <a:lumMod val="75000"/>
                  <a:lumOff val="25000"/>
                </a:schemeClr>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146304" rIns="182880" bIns="146304"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4127301949"/>
      </p:ext>
    </p:extLst>
  </p:cSld>
  <p:clrMap bg1="dk1" tx1="lt1" bg2="dk2" tx2="lt2" accent1="accent1" accent2="accent2" accent3="accent3" accent4="accent4" accent5="accent5" accent6="accent6" hlink="hlink" folHlink="folHlink"/>
  <p:sldLayoutIdLst>
    <p:sldLayoutId id="2147484402" r:id="rId1"/>
    <p:sldLayoutId id="2147484403" r:id="rId2"/>
    <p:sldLayoutId id="2147484404" r:id="rId3"/>
    <p:sldLayoutId id="2147484405" r:id="rId4"/>
    <p:sldLayoutId id="2147484406" r:id="rId5"/>
    <p:sldLayoutId id="2147484407" r:id="rId6"/>
    <p:sldLayoutId id="2147484408" r:id="rId7"/>
    <p:sldLayoutId id="2147484409" r:id="rId8"/>
    <p:sldLayoutId id="2147484410" r:id="rId9"/>
    <p:sldLayoutId id="2147484411" r:id="rId10"/>
    <p:sldLayoutId id="2147484415" r:id="rId11"/>
    <p:sldLayoutId id="2147484416" r:id="rId12"/>
    <p:sldLayoutId id="2147484417" r:id="rId13"/>
  </p:sldLayoutIdLst>
  <p:timing>
    <p:tnLst>
      <p:par>
        <p:cTn id="1" dur="indefinite" restart="never" nodeType="tmRoot"/>
      </p:par>
    </p:tnLst>
  </p:timing>
  <p:txStyles>
    <p:titleStyle>
      <a:lvl1pPr algn="l" defTabSz="914166" rtl="0" eaLnBrk="1" latinLnBrk="0" hangingPunct="1">
        <a:spcBef>
          <a:spcPct val="0"/>
        </a:spcBef>
        <a:buNone/>
        <a:defRPr sz="4800" kern="1200">
          <a:gradFill>
            <a:gsLst>
              <a:gs pos="66981">
                <a:schemeClr val="tx1">
                  <a:lumMod val="75000"/>
                  <a:lumOff val="25000"/>
                </a:schemeClr>
              </a:gs>
              <a:gs pos="0">
                <a:schemeClr val="tx1">
                  <a:lumMod val="75000"/>
                  <a:lumOff val="25000"/>
                </a:schemeClr>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66981">
                <a:schemeClr val="tx1">
                  <a:lumMod val="75000"/>
                  <a:lumOff val="25000"/>
                </a:schemeClr>
              </a:gs>
              <a:gs pos="0">
                <a:schemeClr val="tx1">
                  <a:lumMod val="75000"/>
                  <a:lumOff val="25000"/>
                </a:schemeClr>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668462"/>
            <a:ext cx="11887200" cy="5029202"/>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0" tIns="0" rIns="0" bIns="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1608107053"/>
      </p:ext>
    </p:extLst>
  </p:cSld>
  <p:clrMap bg1="dk1" tx1="lt1" bg2="dk2" tx2="lt2" accent1="accent1" accent2="accent2" accent3="accent3" accent4="accent4" accent5="accent5" accent6="accent6" hlink="hlink" folHlink="folHlink"/>
  <p:sldLayoutIdLst>
    <p:sldLayoutId id="2147484419" r:id="rId1"/>
    <p:sldLayoutId id="2147484420" r:id="rId2"/>
    <p:sldLayoutId id="2147484421" r:id="rId3"/>
    <p:sldLayoutId id="2147484422" r:id="rId4"/>
    <p:sldLayoutId id="2147484423" r:id="rId5"/>
    <p:sldLayoutId id="2147484424" r:id="rId6"/>
    <p:sldLayoutId id="2147484425" r:id="rId7"/>
    <p:sldLayoutId id="2147484426" r:id="rId8"/>
    <p:sldLayoutId id="2147484427" r:id="rId9"/>
    <p:sldLayoutId id="2147484428" r:id="rId10"/>
    <p:sldLayoutId id="2147484429" r:id="rId11"/>
    <p:sldLayoutId id="2147484430" r:id="rId12"/>
    <p:sldLayoutId id="2147484431" r:id="rId13"/>
    <p:sldLayoutId id="2147484432" r:id="rId14"/>
    <p:sldLayoutId id="2147484433" r:id="rId15"/>
    <p:sldLayoutId id="2147484434" r:id="rId16"/>
    <p:sldLayoutId id="2147484435" r:id="rId17"/>
    <p:sldLayoutId id="2147484436" r:id="rId18"/>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505050"/>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0" tIns="0" rIns="0" bIns="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1054259924"/>
      </p:ext>
    </p:extLst>
  </p:cSld>
  <p:clrMap bg1="dk1" tx1="lt1" bg2="dk2" tx2="lt2" accent1="accent1" accent2="accent2" accent3="accent3" accent4="accent4" accent5="accent5" accent6="accent6" hlink="hlink" folHlink="folHlink"/>
  <p:sldLayoutIdLst>
    <p:sldLayoutId id="2147484438" r:id="rId1"/>
    <p:sldLayoutId id="2147484439" r:id="rId2"/>
    <p:sldLayoutId id="2147484440" r:id="rId3"/>
    <p:sldLayoutId id="2147484441" r:id="rId4"/>
    <p:sldLayoutId id="2147484442" r:id="rId5"/>
    <p:sldLayoutId id="2147484443" r:id="rId6"/>
    <p:sldLayoutId id="2147484444" r:id="rId7"/>
    <p:sldLayoutId id="2147484445" r:id="rId8"/>
    <p:sldLayoutId id="2147484446" r:id="rId9"/>
    <p:sldLayoutId id="2147484447" r:id="rId10"/>
    <p:sldLayoutId id="2147484448" r:id="rId11"/>
    <p:sldLayoutId id="2147484449" r:id="rId12"/>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0" tIns="0" rIns="0" bIns="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1103377296"/>
      </p:ext>
    </p:extLst>
  </p:cSld>
  <p:clrMap bg1="dk1" tx1="lt1" bg2="dk2" tx2="lt2" accent1="accent1" accent2="accent2" accent3="accent3" accent4="accent4" accent5="accent5" accent6="accent6" hlink="hlink" folHlink="folHlink"/>
  <p:sldLayoutIdLst>
    <p:sldLayoutId id="2147484451" r:id="rId1"/>
    <p:sldLayoutId id="2147484452" r:id="rId2"/>
    <p:sldLayoutId id="2147484453" r:id="rId3"/>
    <p:sldLayoutId id="2147484454" r:id="rId4"/>
    <p:sldLayoutId id="2147484455" r:id="rId5"/>
    <p:sldLayoutId id="2147484456" r:id="rId6"/>
    <p:sldLayoutId id="2147484457" r:id="rId7"/>
    <p:sldLayoutId id="2147484458" r:id="rId8"/>
    <p:sldLayoutId id="2147484459" r:id="rId9"/>
    <p:sldLayoutId id="2147484460" r:id="rId10"/>
    <p:sldLayoutId id="2147484461" r:id="rId11"/>
    <p:sldLayoutId id="2147484462" r:id="rId12"/>
    <p:sldLayoutId id="2147484463" r:id="rId13"/>
  </p:sldLayoutIdLst>
  <p:txStyles>
    <p:titleStyle>
      <a:lvl1pPr algn="l" defTabSz="914166" rtl="0" eaLnBrk="1" latinLnBrk="0" hangingPunct="1">
        <a:spcBef>
          <a:spcPct val="0"/>
        </a:spcBef>
        <a:buNone/>
        <a:defRPr sz="4800" kern="1200">
          <a:solidFill>
            <a:srgbClr val="505050"/>
          </a:soli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solidFill>
            <a:srgbClr val="505050"/>
          </a:solidFill>
          <a:latin typeface="+mj-lt"/>
          <a:ea typeface="+mn-ea"/>
          <a:cs typeface="+mn-cs"/>
        </a:defRPr>
      </a:lvl1pPr>
      <a:lvl2pPr marL="0" indent="0" algn="l" defTabSz="914166" rtl="0" eaLnBrk="1" latinLnBrk="0" hangingPunct="1">
        <a:spcBef>
          <a:spcPct val="20000"/>
        </a:spcBef>
        <a:buFont typeface="Arial" pitchFamily="34" charset="0"/>
        <a:buNone/>
        <a:defRPr sz="2800" kern="1200">
          <a:solidFill>
            <a:srgbClr val="505050"/>
          </a:soli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solidFill>
            <a:srgbClr val="505050"/>
          </a:soli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solidFill>
            <a:srgbClr val="505050"/>
          </a:soli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solidFill>
            <a:srgbClr val="505050"/>
          </a:soli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0" tIns="0" rIns="0" bIns="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804753218"/>
      </p:ext>
    </p:extLst>
  </p:cSld>
  <p:clrMap bg1="dk1" tx1="lt1" bg2="dk2" tx2="lt2" accent1="accent1" accent2="accent2" accent3="accent3" accent4="accent4" accent5="accent5" accent6="accent6" hlink="hlink" folHlink="folHlink"/>
  <p:sldLayoutIdLst>
    <p:sldLayoutId id="2147484465" r:id="rId1"/>
    <p:sldLayoutId id="2147484466" r:id="rId2"/>
    <p:sldLayoutId id="2147484467" r:id="rId3"/>
    <p:sldLayoutId id="2147484468" r:id="rId4"/>
    <p:sldLayoutId id="2147484469" r:id="rId5"/>
    <p:sldLayoutId id="2147484470" r:id="rId6"/>
    <p:sldLayoutId id="2147484471" r:id="rId7"/>
    <p:sldLayoutId id="2147484472" r:id="rId8"/>
    <p:sldLayoutId id="2147484473" r:id="rId9"/>
    <p:sldLayoutId id="2147484474" r:id="rId10"/>
    <p:sldLayoutId id="2147484475" r:id="rId11"/>
    <p:sldLayoutId id="2147484476" r:id="rId12"/>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6449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endParaRPr lang="en-US"/>
          </a:p>
        </p:txBody>
      </p:sp>
      <p:sp>
        <p:nvSpPr>
          <p:cNvPr id="3" name="Title 2"/>
          <p:cNvSpPr>
            <a:spLocks noGrp="1"/>
          </p:cNvSpPr>
          <p:nvPr>
            <p:ph type="title"/>
          </p:nvPr>
        </p:nvSpPr>
        <p:spPr/>
        <p:txBody>
          <a:bodyPr/>
          <a:lstStyle/>
          <a:p>
            <a:r>
              <a:rPr lang="en-US" dirty="0" err="1" smtClean="0"/>
              <a:t>WinJS</a:t>
            </a:r>
            <a:r>
              <a:rPr lang="en-US" dirty="0" smtClean="0"/>
              <a:t> basics demo</a:t>
            </a:r>
            <a:endParaRPr lang="en-US" dirty="0"/>
          </a:p>
        </p:txBody>
      </p:sp>
    </p:spTree>
    <p:extLst>
      <p:ext uri="{BB962C8B-B14F-4D97-AF65-F5344CB8AC3E}">
        <p14:creationId xmlns:p14="http://schemas.microsoft.com/office/powerpoint/2010/main" val="41368946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endParaRPr lang="en-US"/>
          </a:p>
        </p:txBody>
      </p:sp>
      <p:sp>
        <p:nvSpPr>
          <p:cNvPr id="3" name="Title 2"/>
          <p:cNvSpPr>
            <a:spLocks noGrp="1"/>
          </p:cNvSpPr>
          <p:nvPr>
            <p:ph type="title"/>
          </p:nvPr>
        </p:nvSpPr>
        <p:spPr/>
        <p:txBody>
          <a:bodyPr/>
          <a:lstStyle/>
          <a:p>
            <a:r>
              <a:rPr lang="en-US" dirty="0" smtClean="0"/>
              <a:t>Building our first app: </a:t>
            </a:r>
            <a:br>
              <a:rPr lang="en-US" dirty="0" smtClean="0"/>
            </a:br>
            <a:r>
              <a:rPr lang="en-US" dirty="0" smtClean="0"/>
              <a:t>San Francisco Transportation</a:t>
            </a:r>
            <a:endParaRPr lang="en-US" dirty="0"/>
          </a:p>
        </p:txBody>
      </p:sp>
    </p:spTree>
    <p:extLst>
      <p:ext uri="{BB962C8B-B14F-4D97-AF65-F5344CB8AC3E}">
        <p14:creationId xmlns:p14="http://schemas.microsoft.com/office/powerpoint/2010/main" val="15171502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96862"/>
            <a:ext cx="11887200" cy="914400"/>
          </a:xfrm>
        </p:spPr>
        <p:txBody>
          <a:bodyPr/>
          <a:lstStyle/>
          <a:p>
            <a:r>
              <a:rPr lang="en-US" dirty="0" smtClean="0"/>
              <a:t>What we covered today…</a:t>
            </a:r>
            <a:endParaRPr lang="en-US" dirty="0"/>
          </a:p>
        </p:txBody>
      </p:sp>
      <p:sp>
        <p:nvSpPr>
          <p:cNvPr id="2" name="Text Placeholder 1"/>
          <p:cNvSpPr>
            <a:spLocks noGrp="1"/>
          </p:cNvSpPr>
          <p:nvPr>
            <p:ph type="body" sz="quarter" idx="10"/>
          </p:nvPr>
        </p:nvSpPr>
        <p:spPr>
          <a:xfrm>
            <a:off x="427038" y="1668482"/>
            <a:ext cx="11734802" cy="5029181"/>
          </a:xfrm>
        </p:spPr>
        <p:txBody>
          <a:bodyPr/>
          <a:lstStyle/>
          <a:p>
            <a:pPr>
              <a:spcAft>
                <a:spcPts val="600"/>
              </a:spcAft>
            </a:pPr>
            <a:r>
              <a:rPr lang="en-US" sz="3200" dirty="0" smtClean="0"/>
              <a:t>What is a Windows Store app built using HTML?</a:t>
            </a:r>
          </a:p>
          <a:p>
            <a:pPr>
              <a:spcAft>
                <a:spcPts val="600"/>
              </a:spcAft>
            </a:pPr>
            <a:r>
              <a:rPr lang="en-US" sz="3200" dirty="0" smtClean="0"/>
              <a:t>How </a:t>
            </a:r>
            <a:r>
              <a:rPr lang="en-US" sz="3200" dirty="0" err="1" smtClean="0"/>
              <a:t>WinJS</a:t>
            </a:r>
            <a:r>
              <a:rPr lang="en-US" sz="3200" dirty="0" smtClean="0"/>
              <a:t> fits in and why you want to use it</a:t>
            </a:r>
          </a:p>
          <a:p>
            <a:pPr>
              <a:spcAft>
                <a:spcPts val="600"/>
              </a:spcAft>
            </a:pPr>
            <a:r>
              <a:rPr lang="en-US" sz="3200" dirty="0" smtClean="0"/>
              <a:t>Building our first app</a:t>
            </a:r>
          </a:p>
          <a:p>
            <a:pPr marL="457200" indent="-457200">
              <a:buFont typeface="Arial" panose="020B0604020202020204" pitchFamily="34" charset="0"/>
              <a:buChar char="•"/>
            </a:pPr>
            <a:r>
              <a:rPr lang="en-US" sz="2800" dirty="0" smtClean="0"/>
              <a:t>Retrieving and binding to external data</a:t>
            </a:r>
          </a:p>
          <a:p>
            <a:pPr marL="457200" indent="-457200">
              <a:buFont typeface="Arial" panose="020B0604020202020204" pitchFamily="34" charset="0"/>
              <a:buChar char="•"/>
            </a:pPr>
            <a:r>
              <a:rPr lang="en-US" sz="2800" dirty="0" smtClean="0"/>
              <a:t>Styling</a:t>
            </a:r>
          </a:p>
          <a:p>
            <a:pPr marL="457200" indent="-457200">
              <a:buFont typeface="Arial" panose="020B0604020202020204" pitchFamily="34" charset="0"/>
              <a:buChar char="•"/>
            </a:pPr>
            <a:r>
              <a:rPr lang="en-US" sz="2800" dirty="0" smtClean="0"/>
              <a:t>Search</a:t>
            </a:r>
          </a:p>
          <a:p>
            <a:pPr marL="457200" indent="-457200">
              <a:buFont typeface="Arial" panose="020B0604020202020204" pitchFamily="34" charset="0"/>
              <a:buChar char="•"/>
            </a:pPr>
            <a:r>
              <a:rPr lang="en-US" sz="2800" dirty="0" err="1" smtClean="0"/>
              <a:t>Geolocation</a:t>
            </a:r>
            <a:endParaRPr lang="en-US" sz="2800" dirty="0" smtClean="0"/>
          </a:p>
          <a:p>
            <a:pPr marL="457200" indent="-457200">
              <a:buFont typeface="Arial" panose="020B0604020202020204" pitchFamily="34" charset="0"/>
              <a:buChar char="•"/>
            </a:pPr>
            <a:r>
              <a:rPr lang="en-US" sz="2800" dirty="0" smtClean="0"/>
              <a:t>Local storage</a:t>
            </a:r>
          </a:p>
          <a:p>
            <a:endParaRPr lang="en-US" sz="2800" dirty="0" smtClean="0"/>
          </a:p>
          <a:p>
            <a:pPr>
              <a:spcAft>
                <a:spcPts val="600"/>
              </a:spcAft>
            </a:pPr>
            <a:endParaRPr lang="en-US" sz="3200" dirty="0" smtClean="0"/>
          </a:p>
          <a:p>
            <a:endParaRPr lang="en-US" sz="2800" dirty="0" smtClean="0"/>
          </a:p>
        </p:txBody>
      </p:sp>
    </p:spTree>
    <p:extLst>
      <p:ext uri="{BB962C8B-B14F-4D97-AF65-F5344CB8AC3E}">
        <p14:creationId xmlns:p14="http://schemas.microsoft.com/office/powerpoint/2010/main" val="18830762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Source code for the San Francisco Transportation app is now available on </a:t>
            </a:r>
            <a:r>
              <a:rPr lang="en-US" dirty="0" err="1" smtClean="0"/>
              <a:t>CodePlex</a:t>
            </a:r>
            <a:r>
              <a:rPr lang="en-US" dirty="0"/>
              <a:t> at </a:t>
            </a:r>
            <a:r>
              <a:rPr lang="en-US" dirty="0" smtClean="0"/>
              <a:t>http://</a:t>
            </a:r>
            <a:r>
              <a:rPr lang="en-US" dirty="0"/>
              <a:t>sanfranciscotransportation.codeplex.com</a:t>
            </a:r>
            <a:r>
              <a:rPr lang="en-US" dirty="0" smtClean="0"/>
              <a:t>/</a:t>
            </a:r>
            <a:r>
              <a:rPr lang="en-US" sz="5400" dirty="0" smtClean="0"/>
              <a:t/>
            </a:r>
            <a:br>
              <a:rPr lang="en-US" sz="5400" dirty="0" smtClean="0"/>
            </a:br>
            <a:endParaRPr lang="en-US" sz="5400" dirty="0"/>
          </a:p>
        </p:txBody>
      </p:sp>
    </p:spTree>
    <p:extLst>
      <p:ext uri="{BB962C8B-B14F-4D97-AF65-F5344CB8AC3E}">
        <p14:creationId xmlns:p14="http://schemas.microsoft.com/office/powerpoint/2010/main" val="15341621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5" name="Text Placeholder 4"/>
          <p:cNvSpPr>
            <a:spLocks noGrp="1"/>
          </p:cNvSpPr>
          <p:nvPr>
            <p:ph type="body" sz="quarter" idx="10"/>
          </p:nvPr>
        </p:nvSpPr>
        <p:spPr/>
        <p:txBody>
          <a:bodyPr/>
          <a:lstStyle/>
          <a:p>
            <a:r>
              <a:rPr lang="en-US" b="1" dirty="0" smtClean="0"/>
              <a:t>Day 1</a:t>
            </a:r>
          </a:p>
          <a:p>
            <a:r>
              <a:rPr lang="en-US" dirty="0" smtClean="0"/>
              <a:t>2-165: </a:t>
            </a:r>
            <a:r>
              <a:rPr lang="en-US" dirty="0"/>
              <a:t>What’s new in </a:t>
            </a:r>
            <a:r>
              <a:rPr lang="en-US" dirty="0" err="1"/>
              <a:t>WinJS</a:t>
            </a:r>
            <a:r>
              <a:rPr lang="en-US" dirty="0"/>
              <a:t> 2.0</a:t>
            </a:r>
            <a:r>
              <a:rPr lang="en-US" dirty="0" smtClean="0"/>
              <a:t>?</a:t>
            </a:r>
          </a:p>
          <a:p>
            <a:r>
              <a:rPr lang="en-US" dirty="0"/>
              <a:t>2</a:t>
            </a:r>
            <a:r>
              <a:rPr lang="en-US" dirty="0" smtClean="0"/>
              <a:t>-192: Building a UI: What does it cost?</a:t>
            </a:r>
          </a:p>
          <a:p>
            <a:endParaRPr lang="en-US" sz="900" dirty="0" smtClean="0"/>
          </a:p>
          <a:p>
            <a:r>
              <a:rPr lang="en-US" b="1" dirty="0" smtClean="0"/>
              <a:t>Day 2</a:t>
            </a:r>
          </a:p>
          <a:p>
            <a:r>
              <a:rPr lang="en-US" dirty="0"/>
              <a:t>2</a:t>
            </a:r>
            <a:r>
              <a:rPr lang="en-US" dirty="0" smtClean="0"/>
              <a:t>-168: Designing and Building User Interfaces for Windows</a:t>
            </a:r>
          </a:p>
          <a:p>
            <a:r>
              <a:rPr lang="en-US" dirty="0" smtClean="0"/>
              <a:t>2-311: What’s new in Blend for HTML Developers</a:t>
            </a:r>
            <a:endParaRPr lang="en-US" dirty="0"/>
          </a:p>
        </p:txBody>
      </p:sp>
    </p:spTree>
    <p:extLst>
      <p:ext uri="{BB962C8B-B14F-4D97-AF65-F5344CB8AC3E}">
        <p14:creationId xmlns:p14="http://schemas.microsoft.com/office/powerpoint/2010/main" val="40621503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smtClean="0"/>
              <a:t>Please fill out a session evaluation!</a:t>
            </a:r>
            <a:br>
              <a:rPr lang="en-US" sz="5400" dirty="0" smtClean="0"/>
            </a:br>
            <a:endParaRPr lang="en-US" sz="5400" dirty="0"/>
          </a:p>
        </p:txBody>
      </p:sp>
    </p:spTree>
    <p:extLst>
      <p:ext uri="{BB962C8B-B14F-4D97-AF65-F5344CB8AC3E}">
        <p14:creationId xmlns:p14="http://schemas.microsoft.com/office/powerpoint/2010/main" val="16553397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057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dirty="0" smtClean="0"/>
              <a:t>Creating your first app using HTML/</a:t>
            </a:r>
            <a:r>
              <a:rPr lang="en-US" sz="5400" dirty="0" err="1" smtClean="0"/>
              <a:t>WinJS</a:t>
            </a:r>
            <a:endParaRPr lang="en-US" sz="5400" dirty="0"/>
          </a:p>
        </p:txBody>
      </p:sp>
      <p:sp>
        <p:nvSpPr>
          <p:cNvPr id="4" name="Subtitle 2"/>
          <p:cNvSpPr txBox="1">
            <a:spLocks/>
          </p:cNvSpPr>
          <p:nvPr/>
        </p:nvSpPr>
        <p:spPr>
          <a:xfrm>
            <a:off x="427040" y="5021262"/>
            <a:ext cx="7315197" cy="1828801"/>
          </a:xfrm>
          <a:prstGeom prst="rect">
            <a:avLst/>
          </a:prstGeom>
        </p:spPr>
        <p:txBody>
          <a:bodyPr vert="horz" lIns="182880" tIns="146304" rIns="182880" bIns="146304" rtlCol="0" anchor="b">
            <a:noAutofit/>
          </a:bodyPr>
          <a:lstStyle>
            <a:lvl1pPr marL="0" indent="0" algn="l" defTabSz="914166" rtl="0" eaLnBrk="1" latinLnBrk="0" hangingPunct="1">
              <a:lnSpc>
                <a:spcPct val="90000"/>
              </a:lnSpc>
              <a:spcBef>
                <a:spcPts val="0"/>
              </a:spcBef>
              <a:buFont typeface="Arial" pitchFamily="34" charset="0"/>
              <a:buNone/>
              <a:defRPr sz="2800" b="0" kern="1200" spc="-52" baseline="0">
                <a:gradFill>
                  <a:gsLst>
                    <a:gs pos="0">
                      <a:srgbClr val="FFFFFF"/>
                    </a:gs>
                    <a:gs pos="100000">
                      <a:srgbClr val="FFFFFF"/>
                    </a:gs>
                  </a:gsLst>
                  <a:lin ang="5400000" scaled="0"/>
                </a:gradFill>
                <a:latin typeface="+mn-lt"/>
                <a:ea typeface="+mn-ea"/>
                <a:cs typeface="Segoe UI" pitchFamily="34" charset="0"/>
              </a:defRPr>
            </a:lvl1pPr>
            <a:lvl2pPr marL="466207" indent="0" algn="ctr" defTabSz="914166"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32411" indent="0" algn="ctr" defTabSz="914166"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98619" indent="0" algn="ctr" defTabSz="914166"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64824" indent="0" algn="ctr" defTabSz="914166"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5pPr>
            <a:lvl6pPr marL="2331032" indent="0" algn="ctr" defTabSz="914166"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97234" indent="0" algn="ctr" defTabSz="914166"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63441" indent="0" algn="ctr" defTabSz="914166"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729649" indent="0" algn="ctr" defTabSz="914166"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err="1" smtClean="0"/>
              <a:t>Polita</a:t>
            </a:r>
            <a:r>
              <a:rPr lang="en-US" dirty="0" smtClean="0"/>
              <a:t> Paulus</a:t>
            </a:r>
          </a:p>
          <a:p>
            <a:r>
              <a:rPr lang="en-US" dirty="0" smtClean="0"/>
              <a:t>Principal Program Manager, </a:t>
            </a:r>
            <a:r>
              <a:rPr lang="en-US" dirty="0" smtClean="0"/>
              <a:t>Windows</a:t>
            </a:r>
            <a:endParaRPr lang="en-US" dirty="0"/>
          </a:p>
          <a:p>
            <a:r>
              <a:rPr lang="en-US" dirty="0"/>
              <a:t>Ryan </a:t>
            </a:r>
            <a:r>
              <a:rPr lang="en-US" dirty="0" smtClean="0"/>
              <a:t>J. </a:t>
            </a:r>
            <a:r>
              <a:rPr lang="en-US" dirty="0"/>
              <a:t>Salva</a:t>
            </a:r>
          </a:p>
          <a:p>
            <a:r>
              <a:rPr lang="en-US" dirty="0"/>
              <a:t>Senior Program Manager Lead, Visual </a:t>
            </a:r>
            <a:r>
              <a:rPr lang="en-US" dirty="0" smtClean="0"/>
              <a:t>Studio</a:t>
            </a:r>
          </a:p>
          <a:p>
            <a:r>
              <a:rPr lang="en-US" dirty="0" smtClean="0"/>
              <a:t>2-081</a:t>
            </a:r>
            <a:endParaRPr lang="en-US" dirty="0"/>
          </a:p>
        </p:txBody>
      </p:sp>
    </p:spTree>
    <p:extLst>
      <p:ext uri="{BB962C8B-B14F-4D97-AF65-F5344CB8AC3E}">
        <p14:creationId xmlns:p14="http://schemas.microsoft.com/office/powerpoint/2010/main" val="90517517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pPr>
              <a:spcAft>
                <a:spcPts val="1200"/>
              </a:spcAft>
            </a:pPr>
            <a:r>
              <a:rPr lang="en-US" dirty="0" smtClean="0"/>
              <a:t>This is a basics talk!</a:t>
            </a:r>
          </a:p>
          <a:p>
            <a:pPr>
              <a:spcAft>
                <a:spcPts val="1200"/>
              </a:spcAft>
            </a:pPr>
            <a:r>
              <a:rPr lang="en-US" dirty="0"/>
              <a:t>2</a:t>
            </a:r>
            <a:r>
              <a:rPr lang="en-US" dirty="0" smtClean="0"/>
              <a:t>-165: What’s new in </a:t>
            </a:r>
            <a:r>
              <a:rPr lang="en-US" dirty="0" err="1" smtClean="0"/>
              <a:t>WinJS</a:t>
            </a:r>
            <a:r>
              <a:rPr lang="en-US" dirty="0" smtClean="0"/>
              <a:t> 2.0?</a:t>
            </a:r>
          </a:p>
          <a:p>
            <a:endParaRPr lang="en-US" dirty="0" smtClean="0"/>
          </a:p>
        </p:txBody>
      </p:sp>
      <p:sp>
        <p:nvSpPr>
          <p:cNvPr id="5" name="Title 4"/>
          <p:cNvSpPr>
            <a:spLocks noGrp="1"/>
          </p:cNvSpPr>
          <p:nvPr>
            <p:ph type="title"/>
          </p:nvPr>
        </p:nvSpPr>
        <p:spPr/>
        <p:txBody>
          <a:bodyPr/>
          <a:lstStyle/>
          <a:p>
            <a:r>
              <a:rPr lang="en-US" dirty="0" smtClean="0"/>
              <a:t>We are covering today…</a:t>
            </a:r>
            <a:br>
              <a:rPr lang="en-US" dirty="0" smtClean="0"/>
            </a:br>
            <a:endParaRPr lang="en-US" dirty="0"/>
          </a:p>
        </p:txBody>
      </p:sp>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6816" r="16816"/>
          <a:stretch>
            <a:fillRect/>
          </a:stretch>
        </p:blipFill>
        <p:spPr/>
      </p:pic>
    </p:spTree>
    <p:extLst>
      <p:ext uri="{BB962C8B-B14F-4D97-AF65-F5344CB8AC3E}">
        <p14:creationId xmlns:p14="http://schemas.microsoft.com/office/powerpoint/2010/main" val="5022074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pPr>
              <a:spcAft>
                <a:spcPts val="1200"/>
              </a:spcAft>
            </a:pPr>
            <a:r>
              <a:rPr lang="en-US" dirty="0" smtClean="0"/>
              <a:t>What is a Windows Store app built using HTML?</a:t>
            </a:r>
          </a:p>
          <a:p>
            <a:pPr>
              <a:spcAft>
                <a:spcPts val="1200"/>
              </a:spcAft>
            </a:pPr>
            <a:r>
              <a:rPr lang="en-US" dirty="0" smtClean="0"/>
              <a:t>What is </a:t>
            </a:r>
            <a:r>
              <a:rPr lang="en-US" dirty="0" err="1" smtClean="0"/>
              <a:t>WinJS</a:t>
            </a:r>
            <a:r>
              <a:rPr lang="en-US" dirty="0" smtClean="0"/>
              <a:t>?</a:t>
            </a:r>
          </a:p>
          <a:p>
            <a:pPr>
              <a:spcAft>
                <a:spcPts val="1200"/>
              </a:spcAft>
            </a:pPr>
            <a:r>
              <a:rPr lang="en-US" dirty="0" smtClean="0"/>
              <a:t>Covering the basics</a:t>
            </a:r>
          </a:p>
          <a:p>
            <a:pPr>
              <a:spcAft>
                <a:spcPts val="1200"/>
              </a:spcAft>
            </a:pPr>
            <a:r>
              <a:rPr lang="en-US" dirty="0" smtClean="0"/>
              <a:t>Let’s build a real app!</a:t>
            </a:r>
          </a:p>
        </p:txBody>
      </p:sp>
      <p:sp>
        <p:nvSpPr>
          <p:cNvPr id="5" name="Title 4"/>
          <p:cNvSpPr>
            <a:spLocks noGrp="1"/>
          </p:cNvSpPr>
          <p:nvPr>
            <p:ph type="title"/>
          </p:nvPr>
        </p:nvSpPr>
        <p:spPr/>
        <p:txBody>
          <a:bodyPr/>
          <a:lstStyle/>
          <a:p>
            <a:r>
              <a:rPr lang="en-US" dirty="0" smtClean="0"/>
              <a:t>Agenda</a:t>
            </a:r>
            <a:br>
              <a:rPr lang="en-US" dirty="0" smtClean="0"/>
            </a:br>
            <a:endParaRPr lang="en-US" dirty="0"/>
          </a:p>
        </p:txBody>
      </p:sp>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6625" r="16625"/>
          <a:stretch>
            <a:fillRect/>
          </a:stretch>
        </p:blipFill>
        <p:spPr/>
      </p:pic>
    </p:spTree>
    <p:extLst>
      <p:ext uri="{BB962C8B-B14F-4D97-AF65-F5344CB8AC3E}">
        <p14:creationId xmlns:p14="http://schemas.microsoft.com/office/powerpoint/2010/main" val="36311345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96862"/>
            <a:ext cx="11887200" cy="914400"/>
          </a:xfrm>
        </p:spPr>
        <p:txBody>
          <a:bodyPr/>
          <a:lstStyle/>
          <a:p>
            <a:r>
              <a:rPr lang="en-US" dirty="0" smtClean="0"/>
              <a:t>What is a Windows Store app built using HTML?</a:t>
            </a:r>
            <a:endParaRPr lang="en-US" dirty="0"/>
          </a:p>
        </p:txBody>
      </p:sp>
      <p:sp>
        <p:nvSpPr>
          <p:cNvPr id="2" name="Text Placeholder 1"/>
          <p:cNvSpPr>
            <a:spLocks noGrp="1"/>
          </p:cNvSpPr>
          <p:nvPr>
            <p:ph type="body" sz="quarter" idx="10"/>
          </p:nvPr>
        </p:nvSpPr>
        <p:spPr>
          <a:xfrm>
            <a:off x="3475038" y="2049462"/>
            <a:ext cx="8686801" cy="4648201"/>
          </a:xfrm>
        </p:spPr>
        <p:txBody>
          <a:bodyPr/>
          <a:lstStyle/>
          <a:p>
            <a:pPr>
              <a:spcAft>
                <a:spcPts val="600"/>
              </a:spcAft>
            </a:pPr>
            <a:r>
              <a:rPr lang="en-US" sz="3200" dirty="0" smtClean="0"/>
              <a:t>Written in HTML, CSS, &amp; JavaScript</a:t>
            </a:r>
          </a:p>
          <a:p>
            <a:pPr>
              <a:spcAft>
                <a:spcPts val="600"/>
              </a:spcAft>
            </a:pPr>
            <a:r>
              <a:rPr lang="en-US" sz="3200" dirty="0" smtClean="0"/>
              <a:t>Can use jQuery, Dojo &amp; other libraries</a:t>
            </a:r>
          </a:p>
          <a:p>
            <a:pPr>
              <a:spcAft>
                <a:spcPts val="600"/>
              </a:spcAft>
            </a:pPr>
            <a:r>
              <a:rPr lang="en-US" sz="3200" dirty="0" smtClean="0"/>
              <a:t>Renders using Trident</a:t>
            </a:r>
          </a:p>
          <a:p>
            <a:pPr>
              <a:spcAft>
                <a:spcPts val="600"/>
              </a:spcAft>
            </a:pPr>
            <a:r>
              <a:rPr lang="en-US" sz="3200" dirty="0" smtClean="0"/>
              <a:t>Adds </a:t>
            </a:r>
            <a:r>
              <a:rPr lang="en-US" sz="3200" dirty="0"/>
              <a:t>layers of </a:t>
            </a:r>
            <a:r>
              <a:rPr lang="en-US" sz="3200" dirty="0" smtClean="0"/>
              <a:t>security</a:t>
            </a:r>
          </a:p>
          <a:p>
            <a:pPr>
              <a:spcAft>
                <a:spcPts val="600"/>
              </a:spcAft>
            </a:pPr>
            <a:r>
              <a:rPr lang="en-US" sz="3200" dirty="0"/>
              <a:t>F</a:t>
            </a:r>
            <a:r>
              <a:rPr lang="en-US" sz="3200" dirty="0" smtClean="0"/>
              <a:t>ull access to the Windows Runtime</a:t>
            </a:r>
          </a:p>
          <a:p>
            <a:pPr>
              <a:spcAft>
                <a:spcPts val="600"/>
              </a:spcAft>
            </a:pPr>
            <a:r>
              <a:rPr lang="en-US" sz="3200" dirty="0" smtClean="0"/>
              <a:t>Designed for touch</a:t>
            </a:r>
          </a:p>
          <a:p>
            <a:pPr>
              <a:spcAft>
                <a:spcPts val="600"/>
              </a:spcAft>
            </a:pPr>
            <a:r>
              <a:rPr lang="en-US" sz="3200" dirty="0" smtClean="0"/>
              <a:t>Deployed via the Windows Store</a:t>
            </a:r>
          </a:p>
          <a:p>
            <a:endParaRPr lang="en-US" sz="3200" dirty="0" smtClean="0"/>
          </a:p>
        </p:txBody>
      </p:sp>
      <p:sp>
        <p:nvSpPr>
          <p:cNvPr id="4" name="Content Placeholder 3"/>
          <p:cNvSpPr>
            <a:spLocks noGrp="1"/>
          </p:cNvSpPr>
          <p:nvPr>
            <p:ph type="body" sz="quarter" idx="11"/>
          </p:nvPr>
        </p:nvSpPr>
        <p:spPr>
          <a:xfrm>
            <a:off x="274638" y="2049462"/>
            <a:ext cx="2743200" cy="4648201"/>
          </a:xfrm>
        </p:spPr>
        <p:txBody>
          <a:bodyPr/>
          <a:lstStyle/>
          <a:p>
            <a:r>
              <a:rPr lang="en-US" sz="2000" dirty="0" smtClean="0"/>
              <a:t>An app that runs natively on Windows using web technologies</a:t>
            </a:r>
          </a:p>
        </p:txBody>
      </p:sp>
    </p:spTree>
    <p:extLst>
      <p:ext uri="{BB962C8B-B14F-4D97-AF65-F5344CB8AC3E}">
        <p14:creationId xmlns:p14="http://schemas.microsoft.com/office/powerpoint/2010/main" val="39907188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8580438" y="3497263"/>
            <a:ext cx="3581399" cy="914400"/>
          </a:xfrm>
        </p:spPr>
        <p:txBody>
          <a:bodyPr/>
          <a:lstStyle/>
          <a:p>
            <a:r>
              <a:rPr lang="en-US" sz="3200" dirty="0">
                <a:solidFill>
                  <a:schemeClr val="tx1"/>
                </a:solidFill>
              </a:rPr>
              <a:t>Xbox Video</a:t>
            </a:r>
          </a:p>
          <a:p>
            <a:r>
              <a:rPr lang="en-US" sz="3200" dirty="0" smtClean="0">
                <a:solidFill>
                  <a:schemeClr val="tx1"/>
                </a:solidFill>
              </a:rPr>
              <a:t>Xbox Games</a:t>
            </a:r>
            <a:endParaRPr lang="en-US" sz="3200" dirty="0">
              <a:solidFill>
                <a:schemeClr val="tx1"/>
              </a:solidFill>
            </a:endParaRPr>
          </a:p>
          <a:p>
            <a:r>
              <a:rPr lang="en-US" sz="3200" dirty="0" smtClean="0">
                <a:solidFill>
                  <a:schemeClr val="tx1"/>
                </a:solidFill>
              </a:rPr>
              <a:t>Travel</a:t>
            </a:r>
          </a:p>
          <a:p>
            <a:r>
              <a:rPr lang="en-US" sz="3200" dirty="0" smtClean="0">
                <a:solidFill>
                  <a:schemeClr val="tx1"/>
                </a:solidFill>
              </a:rPr>
              <a:t>Finance</a:t>
            </a:r>
          </a:p>
          <a:p>
            <a:r>
              <a:rPr lang="en-US" sz="3200" dirty="0" smtClean="0">
                <a:solidFill>
                  <a:schemeClr val="tx1"/>
                </a:solidFill>
              </a:rPr>
              <a:t>Sports</a:t>
            </a:r>
          </a:p>
          <a:p>
            <a:r>
              <a:rPr lang="en-US" sz="3200" dirty="0" smtClean="0">
                <a:solidFill>
                  <a:schemeClr val="tx1"/>
                </a:solidFill>
              </a:rPr>
              <a:t>Weather</a:t>
            </a:r>
          </a:p>
          <a:p>
            <a:r>
              <a:rPr lang="en-US" sz="3200" dirty="0" smtClean="0">
                <a:solidFill>
                  <a:schemeClr val="tx1"/>
                </a:solidFill>
              </a:rPr>
              <a:t>News</a:t>
            </a:r>
          </a:p>
        </p:txBody>
      </p:sp>
      <p:pic>
        <p:nvPicPr>
          <p:cNvPr id="5" name="Picture Placeholder 4"/>
          <p:cNvPicPr>
            <a:picLocks noGrp="1" noChangeAspect="1"/>
          </p:cNvPicPr>
          <p:nvPr>
            <p:ph type="pic" sz="quarter" idx="16"/>
          </p:nvPr>
        </p:nvPicPr>
        <p:blipFill rotWithShape="1">
          <a:blip r:embed="rId3" cstate="screen">
            <a:extLst>
              <a:ext uri="{28A0092B-C50C-407E-A947-70E740481C1C}">
                <a14:useLocalDpi xmlns:a14="http://schemas.microsoft.com/office/drawing/2010/main"/>
              </a:ext>
            </a:extLst>
          </a:blip>
          <a:srcRect l="1" r="1"/>
          <a:stretch/>
        </p:blipFill>
        <p:spPr/>
      </p:pic>
      <p:sp>
        <p:nvSpPr>
          <p:cNvPr id="3" name="Title 2"/>
          <p:cNvSpPr>
            <a:spLocks noGrp="1"/>
          </p:cNvSpPr>
          <p:nvPr>
            <p:ph type="title"/>
          </p:nvPr>
        </p:nvSpPr>
        <p:spPr/>
        <p:txBody>
          <a:bodyPr/>
          <a:lstStyle/>
          <a:p>
            <a:r>
              <a:rPr lang="en-US" dirty="0" smtClean="0"/>
              <a:t>A taste of the apps built with HTML…</a:t>
            </a:r>
            <a:endParaRPr lang="en-US" dirty="0"/>
          </a:p>
        </p:txBody>
      </p:sp>
      <p:sp>
        <p:nvSpPr>
          <p:cNvPr id="6" name="Text Placeholder 1"/>
          <p:cNvSpPr txBox="1">
            <a:spLocks/>
          </p:cNvSpPr>
          <p:nvPr/>
        </p:nvSpPr>
        <p:spPr>
          <a:xfrm>
            <a:off x="4999039" y="3497263"/>
            <a:ext cx="3581399" cy="914400"/>
          </a:xfrm>
          <a:prstGeom prst="rect">
            <a:avLst/>
          </a:prstGeom>
        </p:spPr>
        <p:txBody>
          <a:bodyPr vert="horz" wrap="square" lIns="0" tIns="0" rIns="0" bIns="0" rtlCol="0" anchor="ctr">
            <a:noAutofit/>
          </a:bodyPr>
          <a:lstStyle>
            <a:lvl1pPr marL="0" indent="0" algn="l" defTabSz="914166" rtl="0" eaLnBrk="1" latinLnBrk="0" hangingPunct="1">
              <a:spcBef>
                <a:spcPct val="20000"/>
              </a:spcBef>
              <a:buFont typeface="Arial" pitchFamily="34" charset="0"/>
              <a:buNone/>
              <a:defRPr lang="en-US" sz="3600" kern="1200" dirty="0" smtClean="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sz="3200">
                <a:solidFill>
                  <a:srgbClr val="FFFFFF"/>
                </a:solidFill>
              </a:rPr>
              <a:t>Calendar</a:t>
            </a:r>
          </a:p>
          <a:p>
            <a:r>
              <a:rPr sz="3200">
                <a:solidFill>
                  <a:srgbClr val="FFFFFF"/>
                </a:solidFill>
              </a:rPr>
              <a:t>People</a:t>
            </a:r>
          </a:p>
          <a:p>
            <a:r>
              <a:rPr sz="3200">
                <a:solidFill>
                  <a:srgbClr val="FFFFFF"/>
                </a:solidFill>
              </a:rPr>
              <a:t>Store</a:t>
            </a:r>
          </a:p>
          <a:p>
            <a:r>
              <a:rPr sz="3200">
                <a:solidFill>
                  <a:srgbClr val="FFFFFF"/>
                </a:solidFill>
              </a:rPr>
              <a:t>Reading List</a:t>
            </a:r>
          </a:p>
          <a:p>
            <a:r>
              <a:rPr sz="3200">
                <a:solidFill>
                  <a:srgbClr val="FFFFFF"/>
                </a:solidFill>
              </a:rPr>
              <a:t>Skype</a:t>
            </a:r>
          </a:p>
          <a:p>
            <a:r>
              <a:rPr sz="3200">
                <a:solidFill>
                  <a:srgbClr val="FFFFFF"/>
                </a:solidFill>
              </a:rPr>
              <a:t>Mail</a:t>
            </a:r>
          </a:p>
          <a:p>
            <a:r>
              <a:rPr sz="3200">
                <a:solidFill>
                  <a:srgbClr val="FFFFFF"/>
                </a:solidFill>
              </a:rPr>
              <a:t>Xbox Music</a:t>
            </a:r>
          </a:p>
        </p:txBody>
      </p:sp>
    </p:spTree>
    <p:extLst>
      <p:ext uri="{BB962C8B-B14F-4D97-AF65-F5344CB8AC3E}">
        <p14:creationId xmlns:p14="http://schemas.microsoft.com/office/powerpoint/2010/main" val="32267552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Windows Store app built using HTML </a:t>
            </a:r>
            <a:r>
              <a:rPr lang="en-US" dirty="0"/>
              <a:t>a</a:t>
            </a:r>
            <a:r>
              <a:rPr lang="en-US" dirty="0" smtClean="0"/>
              <a:t>rchitecture</a:t>
            </a:r>
            <a:endParaRPr lang="en-US" dirty="0"/>
          </a:p>
        </p:txBody>
      </p:sp>
      <p:grpSp>
        <p:nvGrpSpPr>
          <p:cNvPr id="5" name="Group 4"/>
          <p:cNvGrpSpPr/>
          <p:nvPr/>
        </p:nvGrpSpPr>
        <p:grpSpPr>
          <a:xfrm>
            <a:off x="3150097" y="1683635"/>
            <a:ext cx="6730482" cy="4267180"/>
            <a:chOff x="914161" y="1414120"/>
            <a:chExt cx="10481380" cy="2130723"/>
          </a:xfrm>
          <a:effectLst/>
        </p:grpSpPr>
        <p:sp>
          <p:nvSpPr>
            <p:cNvPr id="8" name="Rectangle 7"/>
            <p:cNvSpPr/>
            <p:nvPr/>
          </p:nvSpPr>
          <p:spPr>
            <a:xfrm>
              <a:off x="914161" y="1414120"/>
              <a:ext cx="10481380" cy="432790"/>
            </a:xfrm>
            <a:prstGeom prst="rect">
              <a:avLst/>
            </a:prstGeom>
            <a:solidFill>
              <a:schemeClr val="bg2"/>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r>
                <a:rPr lang="en-US" dirty="0" smtClean="0">
                  <a:gradFill>
                    <a:gsLst>
                      <a:gs pos="0">
                        <a:srgbClr val="FFFFFF"/>
                      </a:gs>
                      <a:gs pos="100000">
                        <a:srgbClr val="FFFFFF"/>
                      </a:gs>
                    </a:gsLst>
                    <a:lin ang="5400000" scaled="0"/>
                  </a:gradFill>
                </a:rPr>
                <a:t>Your app</a:t>
              </a:r>
              <a:endParaRPr lang="en-US" dirty="0">
                <a:gradFill>
                  <a:gsLst>
                    <a:gs pos="0">
                      <a:srgbClr val="FFFFFF"/>
                    </a:gs>
                    <a:gs pos="100000">
                      <a:srgbClr val="FFFFFF"/>
                    </a:gs>
                  </a:gsLst>
                  <a:lin ang="5400000" scaled="0"/>
                </a:gradFill>
              </a:endParaRPr>
            </a:p>
          </p:txBody>
        </p:sp>
        <p:sp>
          <p:nvSpPr>
            <p:cNvPr id="9" name="Rectangle 8"/>
            <p:cNvSpPr/>
            <p:nvPr/>
          </p:nvSpPr>
          <p:spPr>
            <a:xfrm>
              <a:off x="914161" y="2608936"/>
              <a:ext cx="8523818" cy="426998"/>
            </a:xfrm>
            <a:prstGeom prst="rect">
              <a:avLst/>
            </a:prstGeom>
            <a:solidFill>
              <a:schemeClr val="bg2">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dirty="0" smtClean="0">
                  <a:gradFill>
                    <a:gsLst>
                      <a:gs pos="0">
                        <a:srgbClr val="FFFFFF"/>
                      </a:gs>
                      <a:gs pos="100000">
                        <a:srgbClr val="FFFFFF"/>
                      </a:gs>
                    </a:gsLst>
                    <a:lin ang="5400000" scaled="0"/>
                  </a:gradFill>
                </a:rPr>
                <a:t>IE </a:t>
              </a:r>
              <a:r>
                <a:rPr lang="en-US" dirty="0">
                  <a:gradFill>
                    <a:gsLst>
                      <a:gs pos="0">
                        <a:srgbClr val="FFFFFF"/>
                      </a:gs>
                      <a:gs pos="100000">
                        <a:srgbClr val="FFFFFF"/>
                      </a:gs>
                    </a:gsLst>
                    <a:lin ang="5400000" scaled="0"/>
                  </a:gradFill>
                </a:rPr>
                <a:t>r</a:t>
              </a:r>
              <a:r>
                <a:rPr lang="en-US" dirty="0" smtClean="0">
                  <a:gradFill>
                    <a:gsLst>
                      <a:gs pos="0">
                        <a:srgbClr val="FFFFFF"/>
                      </a:gs>
                      <a:gs pos="100000">
                        <a:srgbClr val="FFFFFF"/>
                      </a:gs>
                    </a:gsLst>
                    <a:lin ang="5400000" scaled="0"/>
                  </a:gradFill>
                </a:rPr>
                <a:t>endering engine “Trident”</a:t>
              </a:r>
              <a:endParaRPr lang="en-US" dirty="0">
                <a:gradFill>
                  <a:gsLst>
                    <a:gs pos="0">
                      <a:srgbClr val="FFFFFF"/>
                    </a:gs>
                    <a:gs pos="100000">
                      <a:srgbClr val="FFFFFF"/>
                    </a:gs>
                  </a:gsLst>
                  <a:lin ang="5400000" scaled="0"/>
                </a:gradFill>
              </a:endParaRPr>
            </a:p>
          </p:txBody>
        </p:sp>
        <p:sp>
          <p:nvSpPr>
            <p:cNvPr id="10" name="Rectangle 9"/>
            <p:cNvSpPr/>
            <p:nvPr/>
          </p:nvSpPr>
          <p:spPr>
            <a:xfrm>
              <a:off x="9684295" y="1907826"/>
              <a:ext cx="1711246" cy="1128108"/>
            </a:xfrm>
            <a:prstGeom prst="rect">
              <a:avLst/>
            </a:prstGeom>
            <a:solidFill>
              <a:schemeClr val="bg2">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dirty="0" err="1" smtClean="0">
                  <a:gradFill>
                    <a:gsLst>
                      <a:gs pos="0">
                        <a:srgbClr val="FFFFFF"/>
                      </a:gs>
                      <a:gs pos="100000">
                        <a:srgbClr val="FFFFFF"/>
                      </a:gs>
                    </a:gsLst>
                    <a:lin ang="5400000" scaled="0"/>
                  </a:gradFill>
                </a:rPr>
                <a:t>WinRT</a:t>
              </a:r>
              <a:endParaRPr lang="en-US" dirty="0">
                <a:gradFill>
                  <a:gsLst>
                    <a:gs pos="0">
                      <a:srgbClr val="FFFFFF"/>
                    </a:gs>
                    <a:gs pos="100000">
                      <a:srgbClr val="FFFFFF"/>
                    </a:gs>
                  </a:gsLst>
                  <a:lin ang="5400000" scaled="0"/>
                </a:gradFill>
              </a:endParaRPr>
            </a:p>
          </p:txBody>
        </p:sp>
        <p:sp>
          <p:nvSpPr>
            <p:cNvPr id="12" name="Rectangle 11"/>
            <p:cNvSpPr/>
            <p:nvPr/>
          </p:nvSpPr>
          <p:spPr>
            <a:xfrm>
              <a:off x="914161" y="3085006"/>
              <a:ext cx="10481378" cy="459837"/>
            </a:xfrm>
            <a:prstGeom prst="rect">
              <a:avLst/>
            </a:prstGeom>
            <a:solidFill>
              <a:schemeClr val="bg2">
                <a:lumMod val="20000"/>
                <a:lumOff val="8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dirty="0" smtClean="0">
                  <a:solidFill>
                    <a:srgbClr val="FFFFFF"/>
                  </a:solidFill>
                </a:rPr>
                <a:t>Windows</a:t>
              </a:r>
              <a:endParaRPr lang="en-US" dirty="0">
                <a:solidFill>
                  <a:srgbClr val="FFFFFF"/>
                </a:solidFill>
              </a:endParaRPr>
            </a:p>
          </p:txBody>
        </p:sp>
        <p:sp>
          <p:nvSpPr>
            <p:cNvPr id="23" name="Rectangle 22"/>
            <p:cNvSpPr/>
            <p:nvPr/>
          </p:nvSpPr>
          <p:spPr>
            <a:xfrm>
              <a:off x="3562054" y="1907827"/>
              <a:ext cx="5875925" cy="266512"/>
            </a:xfrm>
            <a:prstGeom prst="rect">
              <a:avLst/>
            </a:prstGeom>
            <a:solidFill>
              <a:schemeClr val="bg2">
                <a:lumMod val="60000"/>
                <a:lumOff val="40000"/>
              </a:schemeClr>
            </a:solidFill>
            <a:ln w="3175">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dirty="0" err="1" smtClean="0">
                  <a:gradFill>
                    <a:gsLst>
                      <a:gs pos="0">
                        <a:srgbClr val="FFFFFF"/>
                      </a:gs>
                      <a:gs pos="100000">
                        <a:srgbClr val="FFFFFF"/>
                      </a:gs>
                    </a:gsLst>
                    <a:lin ang="5400000" scaled="0"/>
                  </a:gradFill>
                </a:rPr>
                <a:t>WinJS</a:t>
              </a:r>
              <a:endParaRPr lang="en-US" dirty="0">
                <a:gradFill>
                  <a:gsLst>
                    <a:gs pos="0">
                      <a:srgbClr val="FFFFFF"/>
                    </a:gs>
                    <a:gs pos="100000">
                      <a:srgbClr val="FFFFFF"/>
                    </a:gs>
                  </a:gsLst>
                  <a:lin ang="5400000" scaled="0"/>
                </a:gradFill>
              </a:endParaRPr>
            </a:p>
          </p:txBody>
        </p:sp>
      </p:grpSp>
      <p:sp>
        <p:nvSpPr>
          <p:cNvPr id="3" name="L-Shape 2"/>
          <p:cNvSpPr/>
          <p:nvPr/>
        </p:nvSpPr>
        <p:spPr bwMode="auto">
          <a:xfrm>
            <a:off x="3150097" y="2672378"/>
            <a:ext cx="5473459" cy="1282083"/>
          </a:xfrm>
          <a:prstGeom prst="corner">
            <a:avLst>
              <a:gd name="adj1" fmla="val 50691"/>
              <a:gd name="adj2" fmla="val 122086"/>
            </a:avLst>
          </a:prstGeom>
          <a:solidFill>
            <a:schemeClr val="bg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pc="-102" dirty="0" smtClean="0">
                <a:gradFill>
                  <a:gsLst>
                    <a:gs pos="0">
                      <a:srgbClr val="FFFFFF"/>
                    </a:gs>
                    <a:gs pos="100000">
                      <a:srgbClr val="FFFFFF"/>
                    </a:gs>
                  </a:gsLst>
                  <a:lin ang="5400000" scaled="0"/>
                </a:gradFill>
                <a:ea typeface="Segoe UI" pitchFamily="34" charset="0"/>
                <a:cs typeface="Segoe UI" pitchFamily="34" charset="0"/>
              </a:rPr>
              <a:t>HTML/CSS/JS</a:t>
            </a:r>
            <a:endParaRPr lang="en-US" spc="-102"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776684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96862"/>
            <a:ext cx="11887200" cy="914400"/>
          </a:xfrm>
        </p:spPr>
        <p:txBody>
          <a:bodyPr/>
          <a:lstStyle/>
          <a:p>
            <a:r>
              <a:rPr lang="en-US" dirty="0" smtClean="0"/>
              <a:t>Windows Library for JavaScript (</a:t>
            </a:r>
            <a:r>
              <a:rPr lang="en-US" dirty="0" err="1" smtClean="0"/>
              <a:t>WinJS</a:t>
            </a:r>
            <a:r>
              <a:rPr lang="en-US" dirty="0" smtClean="0"/>
              <a:t>)</a:t>
            </a:r>
            <a:endParaRPr lang="en-US" dirty="0"/>
          </a:p>
        </p:txBody>
      </p:sp>
      <p:sp>
        <p:nvSpPr>
          <p:cNvPr id="2" name="Text Placeholder 1"/>
          <p:cNvSpPr>
            <a:spLocks noGrp="1"/>
          </p:cNvSpPr>
          <p:nvPr>
            <p:ph type="body" sz="quarter" idx="10"/>
          </p:nvPr>
        </p:nvSpPr>
        <p:spPr/>
        <p:txBody>
          <a:bodyPr/>
          <a:lstStyle/>
          <a:p>
            <a:pPr>
              <a:spcAft>
                <a:spcPts val="600"/>
              </a:spcAft>
            </a:pPr>
            <a:r>
              <a:rPr lang="en-US" sz="3200" dirty="0" smtClean="0"/>
              <a:t>Style sheets</a:t>
            </a:r>
          </a:p>
          <a:p>
            <a:pPr>
              <a:spcAft>
                <a:spcPts val="600"/>
              </a:spcAft>
            </a:pPr>
            <a:r>
              <a:rPr lang="en-US" sz="3200" dirty="0" smtClean="0"/>
              <a:t>Core (promises, class, namespace, etc.)</a:t>
            </a:r>
          </a:p>
          <a:p>
            <a:pPr>
              <a:spcAft>
                <a:spcPts val="600"/>
              </a:spcAft>
            </a:pPr>
            <a:r>
              <a:rPr lang="en-US" sz="3200" dirty="0" smtClean="0"/>
              <a:t>App model</a:t>
            </a:r>
          </a:p>
          <a:p>
            <a:pPr>
              <a:spcAft>
                <a:spcPts val="600"/>
              </a:spcAft>
            </a:pPr>
            <a:r>
              <a:rPr lang="en-US" sz="3200" dirty="0" smtClean="0"/>
              <a:t>Data binding</a:t>
            </a:r>
          </a:p>
          <a:p>
            <a:pPr>
              <a:spcAft>
                <a:spcPts val="600"/>
              </a:spcAft>
            </a:pPr>
            <a:r>
              <a:rPr lang="en-US" sz="3200" dirty="0" smtClean="0"/>
              <a:t>Controls </a:t>
            </a:r>
          </a:p>
          <a:p>
            <a:pPr>
              <a:spcAft>
                <a:spcPts val="600"/>
              </a:spcAft>
            </a:pPr>
            <a:r>
              <a:rPr lang="en-US" sz="3200" dirty="0" smtClean="0"/>
              <a:t>Animations</a:t>
            </a:r>
          </a:p>
          <a:p>
            <a:pPr>
              <a:spcAft>
                <a:spcPts val="600"/>
              </a:spcAft>
            </a:pPr>
            <a:r>
              <a:rPr lang="en-US" sz="3200" dirty="0"/>
              <a:t>Utilities</a:t>
            </a:r>
          </a:p>
          <a:p>
            <a:pPr>
              <a:spcAft>
                <a:spcPts val="600"/>
              </a:spcAft>
            </a:pPr>
            <a:endParaRPr lang="en-US" sz="3200" dirty="0" smtClean="0"/>
          </a:p>
        </p:txBody>
      </p:sp>
      <p:sp>
        <p:nvSpPr>
          <p:cNvPr id="4" name="Content Placeholder 3"/>
          <p:cNvSpPr>
            <a:spLocks noGrp="1"/>
          </p:cNvSpPr>
          <p:nvPr>
            <p:ph type="body" sz="quarter" idx="11"/>
          </p:nvPr>
        </p:nvSpPr>
        <p:spPr/>
        <p:txBody>
          <a:bodyPr/>
          <a:lstStyle/>
          <a:p>
            <a:r>
              <a:rPr lang="en-US" dirty="0" smtClean="0"/>
              <a:t>A collection of toolkits to make building Windows Store apps fast and easy</a:t>
            </a:r>
          </a:p>
        </p:txBody>
      </p:sp>
    </p:spTree>
    <p:extLst>
      <p:ext uri="{BB962C8B-B14F-4D97-AF65-F5344CB8AC3E}">
        <p14:creationId xmlns:p14="http://schemas.microsoft.com/office/powerpoint/2010/main" val="3603871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96862"/>
            <a:ext cx="11887200" cy="914400"/>
          </a:xfrm>
        </p:spPr>
        <p:txBody>
          <a:bodyPr/>
          <a:lstStyle/>
          <a:p>
            <a:r>
              <a:rPr lang="en-US" dirty="0" smtClean="0"/>
              <a:t>Differences from web environment</a:t>
            </a:r>
            <a:endParaRPr lang="en-US" dirty="0"/>
          </a:p>
        </p:txBody>
      </p:sp>
      <p:sp>
        <p:nvSpPr>
          <p:cNvPr id="2" name="Text Placeholder 1"/>
          <p:cNvSpPr>
            <a:spLocks noGrp="1"/>
          </p:cNvSpPr>
          <p:nvPr>
            <p:ph type="body" sz="quarter" idx="10"/>
          </p:nvPr>
        </p:nvSpPr>
        <p:spPr/>
        <p:txBody>
          <a:bodyPr/>
          <a:lstStyle/>
          <a:p>
            <a:pPr>
              <a:spcAft>
                <a:spcPts val="600"/>
              </a:spcAft>
            </a:pPr>
            <a:r>
              <a:rPr lang="en-US" sz="2800" dirty="0" smtClean="0"/>
              <a:t>Styling changes</a:t>
            </a:r>
          </a:p>
          <a:p>
            <a:pPr>
              <a:spcAft>
                <a:spcPts val="600"/>
              </a:spcAft>
            </a:pPr>
            <a:r>
              <a:rPr lang="en-US" sz="2800" dirty="0" smtClean="0"/>
              <a:t>Windows Runtime access</a:t>
            </a:r>
          </a:p>
          <a:p>
            <a:pPr>
              <a:spcAft>
                <a:spcPts val="600"/>
              </a:spcAft>
            </a:pPr>
            <a:r>
              <a:rPr lang="en-US" sz="2800" dirty="0" smtClean="0"/>
              <a:t>Single page model</a:t>
            </a:r>
          </a:p>
          <a:p>
            <a:pPr>
              <a:spcAft>
                <a:spcPts val="600"/>
              </a:spcAft>
            </a:pPr>
            <a:r>
              <a:rPr lang="en-US" sz="2800" dirty="0" smtClean="0"/>
              <a:t>App sizes and orientations</a:t>
            </a:r>
          </a:p>
          <a:p>
            <a:pPr>
              <a:spcAft>
                <a:spcPts val="600"/>
              </a:spcAft>
            </a:pPr>
            <a:r>
              <a:rPr lang="en-US" sz="2800" dirty="0" smtClean="0"/>
              <a:t>Security context and </a:t>
            </a:r>
            <a:r>
              <a:rPr lang="en-US" sz="2800" dirty="0" err="1" smtClean="0"/>
              <a:t>innerHTML</a:t>
            </a:r>
            <a:endParaRPr lang="en-US" sz="2800" dirty="0" smtClean="0"/>
          </a:p>
          <a:p>
            <a:pPr>
              <a:spcAft>
                <a:spcPts val="600"/>
              </a:spcAft>
            </a:pPr>
            <a:r>
              <a:rPr lang="en-US" sz="2800" dirty="0" smtClean="0"/>
              <a:t>Local and web context</a:t>
            </a:r>
          </a:p>
          <a:p>
            <a:pPr>
              <a:spcAft>
                <a:spcPts val="600"/>
              </a:spcAft>
            </a:pPr>
            <a:r>
              <a:rPr lang="en-US" sz="2800" dirty="0" smtClean="0"/>
              <a:t>IE11 DOCMODE</a:t>
            </a:r>
          </a:p>
          <a:p>
            <a:pPr>
              <a:spcAft>
                <a:spcPts val="600"/>
              </a:spcAft>
            </a:pPr>
            <a:r>
              <a:rPr lang="en-US" sz="2800" dirty="0" smtClean="0"/>
              <a:t>Network connectivity and offline experience</a:t>
            </a:r>
          </a:p>
        </p:txBody>
      </p:sp>
      <p:sp>
        <p:nvSpPr>
          <p:cNvPr id="4" name="Content Placeholder 3"/>
          <p:cNvSpPr>
            <a:spLocks noGrp="1"/>
          </p:cNvSpPr>
          <p:nvPr>
            <p:ph type="body" sz="quarter" idx="11"/>
          </p:nvPr>
        </p:nvSpPr>
        <p:spPr>
          <a:xfrm>
            <a:off x="274637" y="1668482"/>
            <a:ext cx="2819399" cy="5029181"/>
          </a:xfrm>
        </p:spPr>
        <p:txBody>
          <a:bodyPr/>
          <a:lstStyle/>
          <a:p>
            <a:r>
              <a:rPr lang="en-US" dirty="0" smtClean="0"/>
              <a:t>All the advantages of HTML programming plus the power, personality, and security of Windows.</a:t>
            </a:r>
          </a:p>
        </p:txBody>
      </p:sp>
    </p:spTree>
    <p:extLst>
      <p:ext uri="{BB962C8B-B14F-4D97-AF65-F5344CB8AC3E}">
        <p14:creationId xmlns:p14="http://schemas.microsoft.com/office/powerpoint/2010/main" val="16411628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5-30426_BUILD_2013_Template_White">
  <a:themeElements>
    <a:clrScheme name="Build 2013 Template">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188F"/>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lumMod val="75000"/>
                    <a:lumOff val="25000"/>
                  </a:schemeClr>
                </a:gs>
                <a:gs pos="100000">
                  <a:schemeClr val="tx1">
                    <a:lumMod val="75000"/>
                    <a:lumOff val="25000"/>
                  </a:schemeClr>
                </a:gs>
              </a:gsLst>
              <a:lin ang="5400000" scaled="0"/>
            </a:gradFill>
          </a:defRPr>
        </a:defPPr>
      </a:lstStyle>
    </a:txDef>
  </a:objectDefaults>
  <a:extraClrSchemeLst/>
  <a:extLst>
    <a:ext uri="{05A4C25C-085E-4340-85A3-A5531E510DB2}">
      <thm15:themeFamily xmlns:thm15="http://schemas.microsoft.com/office/thememl/2012/main" name="Presentation2" id="{01CC4781-2D43-4389-B8C5-5917EDE70A2B}" vid="{0DD32DD0-D69E-4CFF-A0B1-C3BC1547CA53}"/>
    </a:ext>
  </a:extLst>
</a:theme>
</file>

<file path=ppt/theme/theme2.xml><?xml version="1.0" encoding="utf-8"?>
<a:theme xmlns:a="http://schemas.openxmlformats.org/drawingml/2006/main" name="1_5-30426_BUILD_2013_Template_D.Blue">
  <a:themeElements>
    <a:clrScheme name="Build 2013 Template">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188F"/>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lumMod val="75000"/>
                    <a:lumOff val="25000"/>
                  </a:schemeClr>
                </a:gs>
                <a:gs pos="100000">
                  <a:schemeClr val="tx1">
                    <a:lumMod val="75000"/>
                    <a:lumOff val="25000"/>
                  </a:schemeClr>
                </a:gs>
              </a:gsLst>
              <a:lin ang="5400000" scaled="0"/>
            </a:gradFill>
          </a:defRPr>
        </a:defPPr>
      </a:lstStyle>
    </a:txDef>
  </a:objectDefaults>
  <a:extraClrSchemeLst/>
  <a:extLst>
    <a:ext uri="{05A4C25C-085E-4340-85A3-A5531E510DB2}">
      <thm15:themeFamily xmlns:thm15="http://schemas.microsoft.com/office/thememl/2012/main" name="Presentation2" id="{01CC4781-2D43-4389-B8C5-5917EDE70A2B}" vid="{15BB8D36-BFCB-4EA6-B816-869B286C4401}"/>
    </a:ext>
  </a:extLst>
</a:theme>
</file>

<file path=ppt/theme/theme3.xml><?xml version="1.0" encoding="utf-8"?>
<a:theme xmlns:a="http://schemas.openxmlformats.org/drawingml/2006/main" name="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Build_Template_16x9 - Rev 03 [Read-Only]" id="{3715F126-5FAF-444E-A931-07015B778CCF}" vid="{9C2C21D9-DFED-4637-943F-3FAAACE59A3C}"/>
    </a:ext>
  </a:extLst>
</a:theme>
</file>

<file path=ppt/theme/theme4.xml><?xml version="1.0" encoding="utf-8"?>
<a:theme xmlns:a="http://schemas.openxmlformats.org/drawingml/2006/main" name="3_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Build_Template_16x9 - Rev 03 [Read-Only]" id="{3715F126-5FAF-444E-A931-07015B778CCF}" vid="{9C2C21D9-DFED-4637-943F-3FAAACE59A3C}"/>
    </a:ext>
  </a:extLst>
</a:theme>
</file>

<file path=ppt/theme/theme5.xml><?xml version="1.0" encoding="utf-8"?>
<a:theme xmlns:a="http://schemas.openxmlformats.org/drawingml/2006/main" name="1_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Build_Template_16x9 - Rev 03 [Read-Only]" id="{3715F126-5FAF-444E-A931-07015B778CCF}" vid="{9C2C21D9-DFED-4637-943F-3FAAACE59A3C}"/>
    </a:ext>
  </a:extLst>
</a:theme>
</file>

<file path=ppt/theme/theme6.xml><?xml version="1.0" encoding="utf-8"?>
<a:theme xmlns:a="http://schemas.openxmlformats.org/drawingml/2006/main" name="2_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Build_Template_16x9 - Rev 03 [Read-Only]" id="{3715F126-5FAF-444E-A931-07015B778CCF}" vid="{9C2C21D9-DFED-4637-943F-3FAAACE59A3C}"/>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89fe5faf2f25a24617a4f509b32cc989">
  <xsd:schema xmlns:xsd="http://www.w3.org/2001/XMLSchema" xmlns:xs="http://www.w3.org/2001/XMLSchema" xmlns:p="http://schemas.microsoft.com/office/2006/metadata/properties" xmlns:ns2="2295e2e7-0eeb-498e-8716-217bb2ee6ee3" xmlns:ns3="230e9df3-be65-4c73-a93b-d1236ebd677e" xmlns:ns4="8b529f77-48ab-4581-b468-93f09345b8aa" targetNamespace="http://schemas.microsoft.com/office/2006/metadata/properties" ma:root="true" ma:fieldsID="dfcb5511298a0ed35e170e5fd997f4f9" ns2:_="" ns3:_="" ns4:_="">
    <xsd:import namespace="2295e2e7-0eeb-498e-8716-217bb2ee6ee3"/>
    <xsd:import namespace="230e9df3-be65-4c73-a93b-d1236ebd677e"/>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3:TaxCatchAll" minOccurs="0"/>
                <xsd:element ref="ns2:ProductTaxHTField0" minOccurs="0"/>
                <xsd:element ref="ns3:TaxCatchAllLabel" minOccurs="0"/>
                <xsd:element ref="ns2:CampaignTaxHTField0" minOccurs="0"/>
                <xsd:element ref="ns2:TrackTaxHTField0" minOccurs="0"/>
                <xsd:element ref="ns2:Event_x0020_VenueTaxHTField0" minOccurs="0"/>
                <xsd:element ref="ns4: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CampaignTaxHTField0" ma:index="22" nillable="true" ma:taxonomy="true" ma:internalName="CampaignTaxHTField0" ma:taxonomyFieldName="Campaign" ma:displayName="Campaign" ma:default="" ma:fieldId="{bcb0c99d-b00c-42c6-a16b-e1e19731231d}" ma:taxonomyMulti="true"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e385fb40-52d4-4fae-9c5b-3e8ff8a5878e" ma:termSetId="0e8a185d-72dd-4c1d-8327-06082ee7fbb4"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default="" ma:fieldId="{72225233-bea3-47c9-bcc0-70aff672e91a}" ma:sspId="e385fb40-52d4-4fae-9c5b-3e8ff8a5878e" ma:termSetId="8280d8e6-c94b-487a-bd8b-a7d74984b60f"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e385fb40-52d4-4fae-9c5b-3e8ff8a5878e" ma:termSetId="9f38d074-2cf4-4ed1-a6e5-5a4bce426041" ma:anchorId="00000000-0000-0000-0000-000000000000" ma:open="false" ma:isKeyword="false">
      <xsd:complexType>
        <xsd:sequence>
          <xsd:element ref="pc:Terms" minOccurs="0" maxOccurs="1"/>
        </xsd:sequence>
      </xsd:complexType>
    </xsd:element>
    <xsd:element name="Event1TaxHTField0" ma:index="30" nillable="true" ma:taxonomy="true" ma:internalName="Event1TaxHTField0" ma:taxonomyFieldName="Event1" ma:displayName="Event Name" ma:readOnly="false" ma:default="" ma:fieldId="{173efa96-a0c5-4b7e-a5c5-ebf0027a79b9}" ma:sspId="e385fb40-52d4-4fae-9c5b-3e8ff8a5878e" ma:termSetId="a93ddb37-2243-4aad-9cf2-0d00c5bfa8e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e385fb40-52d4-4fae-9c5b-3e8ff8a5878e" ma:termSetId="147febbf-7221-47e1-ac97-bfa1a8e909cb"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2013-06-28T07:00:00+00:00</Event_x0020_End_x0020_Date>
    <Event_x0020_Start_x0020_Date xmlns="2295e2e7-0eeb-498e-8716-217bb2ee6ee3">2013-06-26T07:00:00+00:00</Event_x0020_Start_x0020_Date>
    <MS_x0020_Speaker xmlns="2295e2e7-0eeb-498e-8716-217bb2ee6ee3">
      <UserInfo>
        <DisplayName/>
        <AccountId xsi:nil="true"/>
        <AccountType/>
      </UserInfo>
    </MS_x0020_Speaker>
    <External_x0020_Speaker xmlns="2295e2e7-0eeb-498e-8716-217bb2ee6ee3">Polita Paulus,  Ryan J. Salva</External_x0020_Speaker>
    <Session_x0020_Code xmlns="2295e2e7-0eeb-498e-8716-217bb2ee6ee3">2-081</Session_x0020_Code>
    <ProductTaxHTField0 xmlns="2295e2e7-0eeb-498e-8716-217bb2ee6ee3">
      <Terms xmlns="http://schemas.microsoft.com/office/infopath/2007/PartnerControls"/>
    </ProductTaxHTField0>
    <Presentation_x0020_Date xmlns="2295e2e7-0eeb-498e-8716-217bb2ee6ee3">2013-06-27T00:00:00-07:00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San Francisco</TermName>
          <TermId xmlns="http://schemas.microsoft.com/office/infopath/2007/PartnerControls">84dfcb53-432b-499d-8965-93d483d36b4a</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Event1TaxHTField0>
    <MS_x0020_Content_x0020_Owner xmlns="2295e2e7-0eeb-498e-8716-217bb2ee6ee3">
      <UserInfo>
        <DisplayName/>
        <AccountId xsi:nil="true"/>
        <AccountType/>
      </UserInfo>
    </MS_x0020_Content_x0020_Owner>
    <Event_x0020_VenueTaxHTField0 xmlns="2295e2e7-0eeb-498e-8716-217bb2ee6ee3">
      <Terms xmlns="http://schemas.microsoft.com/office/infopath/2007/PartnerControls"/>
    </Event_x0020_VenueTaxHTField0>
    <TaxCatchAll xmlns="230e9df3-be65-4c73-a93b-d1236ebd677e">
      <Value>497</Value>
      <Value>605</Value>
    </TaxCatchAll>
    <AudienceTaxHTField0 xmlns="8b529f77-48ab-4581-b468-93f09345b8aa">
      <Terms xmlns="http://schemas.microsoft.com/office/infopath/2007/PartnerControls"/>
    </AudienceTaxHTField0>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0B689815-4B65-4FA2-B74B-E9A4DF6AE7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230e9df3-be65-4c73-a93b-d1236ebd677e"/>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90F116-B58F-4255-B05B-DA3808E0E5C6}">
  <ds:schemaRefs>
    <ds:schemaRef ds:uri="http://schemas.microsoft.com/office/2006/metadata/properties"/>
    <ds:schemaRef ds:uri="http://schemas.microsoft.com/office/2006/documentManagement/types"/>
    <ds:schemaRef ds:uri="8b529f77-48ab-4581-b468-93f09345b8aa"/>
    <ds:schemaRef ds:uri="http://schemas.microsoft.com/office/infopath/2007/PartnerControls"/>
    <ds:schemaRef ds:uri="http://schemas.openxmlformats.org/package/2006/metadata/core-properties"/>
    <ds:schemaRef ds:uri="2295e2e7-0eeb-498e-8716-217bb2ee6ee3"/>
    <ds:schemaRef ds:uri="http://purl.org/dc/elements/1.1/"/>
    <ds:schemaRef ds:uri="http://purl.org/dc/terms/"/>
    <ds:schemaRef ds:uri="230e9df3-be65-4c73-a93b-d1236ebd677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Build_2013_Template_16x9_v02</Template>
  <TotalTime>3</TotalTime>
  <Words>2191</Words>
  <Application>Microsoft Office PowerPoint</Application>
  <PresentationFormat>Custom</PresentationFormat>
  <Paragraphs>160</Paragraphs>
  <Slides>16</Slides>
  <Notes>15</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16</vt:i4>
      </vt:variant>
    </vt:vector>
  </HeadingPairs>
  <TitlesOfParts>
    <vt:vector size="29" baseType="lpstr">
      <vt:lpstr>ＭＳ Ｐゴシック</vt:lpstr>
      <vt:lpstr>Arial</vt:lpstr>
      <vt:lpstr>Avenir LT Pro 45 Book</vt:lpstr>
      <vt:lpstr>Calibri</vt:lpstr>
      <vt:lpstr>Consolas</vt:lpstr>
      <vt:lpstr>Segoe UI</vt:lpstr>
      <vt:lpstr>Segoe UI Light</vt:lpstr>
      <vt:lpstr>5-30426_BUILD_2013_Template_White</vt:lpstr>
      <vt:lpstr>1_5-30426_BUILD_2013_Template_D.Blue</vt:lpstr>
      <vt:lpstr>Build_Template_16x9 - Rev 03</vt:lpstr>
      <vt:lpstr>3_Build_Template_16x9 - Rev 03</vt:lpstr>
      <vt:lpstr>1_Build_Template_16x9 - Rev 03</vt:lpstr>
      <vt:lpstr>2_Build_Template_16x9 - Rev 03</vt:lpstr>
      <vt:lpstr>PowerPoint Presentation</vt:lpstr>
      <vt:lpstr>Creating your first app using HTML/WinJS</vt:lpstr>
      <vt:lpstr>We are covering today… </vt:lpstr>
      <vt:lpstr>Agenda </vt:lpstr>
      <vt:lpstr>What is a Windows Store app built using HTML?</vt:lpstr>
      <vt:lpstr>A taste of the apps built with HTML…</vt:lpstr>
      <vt:lpstr>Windows Store app built using HTML architecture</vt:lpstr>
      <vt:lpstr>Windows Library for JavaScript (WinJS)</vt:lpstr>
      <vt:lpstr>Differences from web environment</vt:lpstr>
      <vt:lpstr>WinJS basics demo</vt:lpstr>
      <vt:lpstr>Building our first app:  San Francisco Transportation</vt:lpstr>
      <vt:lpstr>What we covered today…</vt:lpstr>
      <vt:lpstr>Source code for the San Francisco Transportation app is now available on CodePlex at http://sanfranciscotransportation.codeplex.com/ </vt:lpstr>
      <vt:lpstr>Resources</vt:lpstr>
      <vt:lpstr>Please fill out a session evaluation! </vt:lpstr>
      <vt:lpstr>PowerPoint Presentation</vt:lpstr>
    </vt:vector>
  </TitlesOfParts>
  <Manager>Ron Sasaki</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your first app using HTML/WinJS</dc:title>
  <dc:subject>Build 2013</dc:subject>
  <dc:creator>Shows</dc:creator>
  <cp:keywords>Build 2013</cp:keywords>
  <dc:description>Template: Mitchell Derrey, Silver Fox Productions
Formatting: 
Date: October 26-28, 2013
Location: San Francisco, CA
Audience Type: Internal</dc:description>
  <cp:lastModifiedBy>Shows</cp:lastModifiedBy>
  <cp:revision>3</cp:revision>
  <dcterms:created xsi:type="dcterms:W3CDTF">2013-06-27T17:00:27Z</dcterms:created>
  <dcterms:modified xsi:type="dcterms:W3CDTF">2013-06-27T20:42:39Z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1">
    <vt:lpwstr>605;#BUILD|58542b36-5bf5-46a6-a53f-a41fb7a73785</vt:lpwstr>
  </property>
  <property fmtid="{D5CDD505-2E9C-101B-9397-08002B2CF9AE}" pid="5" name="Audience">
    <vt:lpwstr/>
  </property>
  <property fmtid="{D5CDD505-2E9C-101B-9397-08002B2CF9AE}" pid="6" name="Event Location">
    <vt:lpwstr>497;#San Francisco|84dfcb53-432b-499d-8965-93d483d36b4a</vt:lpwstr>
  </property>
  <property fmtid="{D5CDD505-2E9C-101B-9397-08002B2CF9AE}" pid="7" name="Campaign">
    <vt:lpwstr/>
  </property>
  <property fmtid="{D5CDD505-2E9C-101B-9397-08002B2CF9AE}" pid="8" name="Event Venue">
    <vt:lpwstr/>
  </property>
  <property fmtid="{D5CDD505-2E9C-101B-9397-08002B2CF9AE}" pid="9" name="Track">
    <vt:lpwstr/>
  </property>
</Properties>
</file>