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4.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5.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6.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81" r:id="rId4"/>
    <p:sldMasterId id="2147484330" r:id="rId5"/>
    <p:sldMasterId id="2147484345" r:id="rId6"/>
    <p:sldMasterId id="2147484364" r:id="rId7"/>
    <p:sldMasterId id="2147484379" r:id="rId8"/>
    <p:sldMasterId id="2147484397" r:id="rId9"/>
    <p:sldMasterId id="2147484415" r:id="rId10"/>
  </p:sldMasterIdLst>
  <p:notesMasterIdLst>
    <p:notesMasterId r:id="rId37"/>
  </p:notesMasterIdLst>
  <p:handoutMasterIdLst>
    <p:handoutMasterId r:id="rId38"/>
  </p:handoutMasterIdLst>
  <p:sldIdLst>
    <p:sldId id="1116" r:id="rId11"/>
    <p:sldId id="1117" r:id="rId12"/>
    <p:sldId id="1118" r:id="rId13"/>
    <p:sldId id="1119" r:id="rId14"/>
    <p:sldId id="1120" r:id="rId15"/>
    <p:sldId id="1121" r:id="rId16"/>
    <p:sldId id="1122" r:id="rId17"/>
    <p:sldId id="1123" r:id="rId18"/>
    <p:sldId id="1124" r:id="rId19"/>
    <p:sldId id="1125" r:id="rId20"/>
    <p:sldId id="1126" r:id="rId21"/>
    <p:sldId id="1127" r:id="rId22"/>
    <p:sldId id="1128" r:id="rId23"/>
    <p:sldId id="1129" r:id="rId24"/>
    <p:sldId id="1130" r:id="rId25"/>
    <p:sldId id="1131" r:id="rId26"/>
    <p:sldId id="1132" r:id="rId27"/>
    <p:sldId id="1133" r:id="rId28"/>
    <p:sldId id="1134" r:id="rId29"/>
    <p:sldId id="1135" r:id="rId30"/>
    <p:sldId id="1136" r:id="rId31"/>
    <p:sldId id="1137" r:id="rId32"/>
    <p:sldId id="1138" r:id="rId33"/>
    <p:sldId id="1139" r:id="rId34"/>
    <p:sldId id="1141" r:id="rId35"/>
    <p:sldId id="1140" r:id="rId36"/>
  </p:sldIdLst>
  <p:sldSz cx="12436475" cy="6994525"/>
  <p:notesSz cx="6858000" cy="9144000"/>
  <p:defaultTextStyle>
    <a:defPPr>
      <a:defRPr lang="en-US"/>
    </a:defPPr>
    <a:lvl1pPr marL="0" algn="l" defTabSz="932503" rtl="0" eaLnBrk="1" latinLnBrk="0" hangingPunct="1">
      <a:defRPr sz="1800" kern="1200">
        <a:solidFill>
          <a:schemeClr val="tx1"/>
        </a:solidFill>
        <a:latin typeface="+mn-lt"/>
        <a:ea typeface="+mn-ea"/>
        <a:cs typeface="+mn-cs"/>
      </a:defRPr>
    </a:lvl1pPr>
    <a:lvl2pPr marL="466252" algn="l" defTabSz="932503" rtl="0" eaLnBrk="1" latinLnBrk="0" hangingPunct="1">
      <a:defRPr sz="1800" kern="1200">
        <a:solidFill>
          <a:schemeClr val="tx1"/>
        </a:solidFill>
        <a:latin typeface="+mn-lt"/>
        <a:ea typeface="+mn-ea"/>
        <a:cs typeface="+mn-cs"/>
      </a:defRPr>
    </a:lvl2pPr>
    <a:lvl3pPr marL="932503" algn="l" defTabSz="932503" rtl="0" eaLnBrk="1" latinLnBrk="0" hangingPunct="1">
      <a:defRPr sz="1800" kern="1200">
        <a:solidFill>
          <a:schemeClr val="tx1"/>
        </a:solidFill>
        <a:latin typeface="+mn-lt"/>
        <a:ea typeface="+mn-ea"/>
        <a:cs typeface="+mn-cs"/>
      </a:defRPr>
    </a:lvl3pPr>
    <a:lvl4pPr marL="1398755" algn="l" defTabSz="932503" rtl="0" eaLnBrk="1" latinLnBrk="0" hangingPunct="1">
      <a:defRPr sz="1800" kern="1200">
        <a:solidFill>
          <a:schemeClr val="tx1"/>
        </a:solidFill>
        <a:latin typeface="+mn-lt"/>
        <a:ea typeface="+mn-ea"/>
        <a:cs typeface="+mn-cs"/>
      </a:defRPr>
    </a:lvl4pPr>
    <a:lvl5pPr marL="1865006" algn="l" defTabSz="932503" rtl="0" eaLnBrk="1" latinLnBrk="0" hangingPunct="1">
      <a:defRPr sz="1800" kern="1200">
        <a:solidFill>
          <a:schemeClr val="tx1"/>
        </a:solidFill>
        <a:latin typeface="+mn-lt"/>
        <a:ea typeface="+mn-ea"/>
        <a:cs typeface="+mn-cs"/>
      </a:defRPr>
    </a:lvl5pPr>
    <a:lvl6pPr marL="2331259" algn="l" defTabSz="932503" rtl="0" eaLnBrk="1" latinLnBrk="0" hangingPunct="1">
      <a:defRPr sz="1800" kern="1200">
        <a:solidFill>
          <a:schemeClr val="tx1"/>
        </a:solidFill>
        <a:latin typeface="+mn-lt"/>
        <a:ea typeface="+mn-ea"/>
        <a:cs typeface="+mn-cs"/>
      </a:defRPr>
    </a:lvl6pPr>
    <a:lvl7pPr marL="2797510" algn="l" defTabSz="932503" rtl="0" eaLnBrk="1" latinLnBrk="0" hangingPunct="1">
      <a:defRPr sz="1800" kern="1200">
        <a:solidFill>
          <a:schemeClr val="tx1"/>
        </a:solidFill>
        <a:latin typeface="+mn-lt"/>
        <a:ea typeface="+mn-ea"/>
        <a:cs typeface="+mn-cs"/>
      </a:defRPr>
    </a:lvl7pPr>
    <a:lvl8pPr marL="3263762" algn="l" defTabSz="932503" rtl="0" eaLnBrk="1" latinLnBrk="0" hangingPunct="1">
      <a:defRPr sz="1800" kern="1200">
        <a:solidFill>
          <a:schemeClr val="tx1"/>
        </a:solidFill>
        <a:latin typeface="+mn-lt"/>
        <a:ea typeface="+mn-ea"/>
        <a:cs typeface="+mn-cs"/>
      </a:defRPr>
    </a:lvl8pPr>
    <a:lvl9pPr marL="3730014" algn="l" defTabSz="932503"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E60AC486-1BAF-498A-9A57-7A5A1B7BADB5}">
          <p14:sldIdLst>
            <p14:sldId id="1116"/>
            <p14:sldId id="1117"/>
            <p14:sldId id="1118"/>
            <p14:sldId id="1119"/>
          </p14:sldIdLst>
        </p14:section>
        <p14:section name="Best business tablets and more" id="{0EE9A1CB-D922-4A23-8A2B-7F1F9CE21DA0}">
          <p14:sldIdLst>
            <p14:sldId id="1120"/>
          </p14:sldIdLst>
        </p14:section>
        <p14:section name="Windows Apps for Business" id="{68659768-96C2-47D5-BB5B-7F01FB8149FB}">
          <p14:sldIdLst>
            <p14:sldId id="1121"/>
          </p14:sldIdLst>
        </p14:section>
        <p14:section name="Mobility for the Enterprise" id="{8E082F96-513E-4B9B-8550-0869E4E21055}">
          <p14:sldIdLst>
            <p14:sldId id="1122"/>
            <p14:sldId id="1123"/>
            <p14:sldId id="1124"/>
          </p14:sldIdLst>
        </p14:section>
        <p14:section name="BYOD" id="{DAAED490-FA2F-448F-9797-0C33C0483B64}">
          <p14:sldIdLst>
            <p14:sldId id="1125"/>
            <p14:sldId id="1126"/>
            <p14:sldId id="1127"/>
            <p14:sldId id="1128"/>
            <p14:sldId id="1129"/>
            <p14:sldId id="1130"/>
            <p14:sldId id="1131"/>
            <p14:sldId id="1132"/>
            <p14:sldId id="1133"/>
          </p14:sldIdLst>
        </p14:section>
        <p14:section name="Security" id="{267B79D8-15CF-4F25-858B-747D1447DA6C}">
          <p14:sldIdLst>
            <p14:sldId id="1134"/>
            <p14:sldId id="1135"/>
            <p14:sldId id="1136"/>
            <p14:sldId id="1137"/>
          </p14:sldIdLst>
        </p14:section>
        <p14:section name="Summary" id="{6B289DB2-8E55-407C-BFDE-8A66F1536E17}">
          <p14:sldIdLst>
            <p14:sldId id="1138"/>
            <p14:sldId id="1139"/>
            <p14:sldId id="1141"/>
            <p14:sldId id="1140"/>
          </p14:sldIdLst>
        </p14:section>
      </p14:sectionLst>
    </p:ext>
    <p:ext uri="{EFAFB233-063F-42B5-8137-9DF3F51BA10A}">
      <p15:sldGuideLst xmlns:p15="http://schemas.microsoft.com/office/powerpoint/2012/main">
        <p15:guide id="1" orient="horz" pos="188">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8">
          <p15:clr>
            <a:srgbClr val="A4A3A4"/>
          </p15:clr>
        </p15:guide>
        <p15:guide id="6" orient="horz" pos="3643">
          <p15:clr>
            <a:srgbClr val="A4A3A4"/>
          </p15:clr>
        </p15:guide>
        <p15:guide id="7" orient="horz" pos="3067">
          <p15:clr>
            <a:srgbClr val="A4A3A4"/>
          </p15:clr>
        </p15:guide>
        <p15:guide id="8" orient="horz" pos="1915">
          <p15:clr>
            <a:srgbClr val="A4A3A4"/>
          </p15:clr>
        </p15:guide>
        <p15:guide id="9" orient="horz" pos="4392">
          <p15:clr>
            <a:srgbClr val="A4A3A4"/>
          </p15:clr>
        </p15:guide>
        <p15:guide id="10" pos="173">
          <p15:clr>
            <a:srgbClr val="A4A3A4"/>
          </p15:clr>
        </p15:guide>
        <p15:guide id="11" pos="1325">
          <p15:clr>
            <a:srgbClr val="A4A3A4"/>
          </p15:clr>
        </p15:guide>
        <p15:guide id="12" pos="7661">
          <p15:clr>
            <a:srgbClr val="A4A3A4"/>
          </p15:clr>
        </p15:guide>
        <p15:guide id="13" pos="749">
          <p15:clr>
            <a:srgbClr val="A4A3A4"/>
          </p15:clr>
        </p15:guide>
        <p15:guide id="14" pos="7085">
          <p15:clr>
            <a:srgbClr val="A4A3A4"/>
          </p15:clr>
        </p15:guide>
        <p15:guide id="15" pos="3629">
          <p15:clr>
            <a:srgbClr val="A4A3A4"/>
          </p15:clr>
        </p15:guide>
        <p15:guide id="16" pos="1901">
          <p15:clr>
            <a:srgbClr val="A4A3A4"/>
          </p15:clr>
        </p15:guide>
        <p15:guide id="17" pos="2477">
          <p15:clr>
            <a:srgbClr val="A4A3A4"/>
          </p15:clr>
        </p15:guide>
        <p15:guide id="18" pos="4205">
          <p15:clr>
            <a:srgbClr val="A4A3A4"/>
          </p15:clr>
        </p15:guide>
        <p15:guide id="19" pos="4781">
          <p15:clr>
            <a:srgbClr val="A4A3A4"/>
          </p15:clr>
        </p15:guide>
        <p15:guide id="20" pos="5357">
          <p15:clr>
            <a:srgbClr val="A4A3A4"/>
          </p15:clr>
        </p15:guide>
        <p15:guide id="21" pos="5933">
          <p15:clr>
            <a:srgbClr val="A4A3A4"/>
          </p15:clr>
        </p15:guide>
        <p15:guide id="22" pos="6509">
          <p15:clr>
            <a:srgbClr val="A4A3A4"/>
          </p15:clr>
        </p15:guide>
        <p15:guide id="23" pos="305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00BCF2"/>
    <a:srgbClr val="FFFFFF"/>
    <a:srgbClr val="000000"/>
    <a:srgbClr val="969696"/>
    <a:srgbClr val="002050"/>
    <a:srgbClr val="442359"/>
    <a:srgbClr val="333333"/>
    <a:srgbClr val="00FFFF"/>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222" autoAdjust="0"/>
    <p:restoredTop sz="90110" autoAdjust="0"/>
  </p:normalViewPr>
  <p:slideViewPr>
    <p:cSldViewPr>
      <p:cViewPr varScale="1">
        <p:scale>
          <a:sx n="91" d="100"/>
          <a:sy n="91" d="100"/>
        </p:scale>
        <p:origin x="1614" y="78"/>
      </p:cViewPr>
      <p:guideLst>
        <p:guide orient="horz" pos="188"/>
        <p:guide orient="horz" pos="763"/>
        <p:guide orient="horz" pos="1339"/>
        <p:guide orient="horz" pos="2491"/>
        <p:guide orient="horz" pos="4218"/>
        <p:guide orient="horz" pos="3643"/>
        <p:guide orient="horz" pos="3067"/>
        <p:guide orient="horz" pos="1915"/>
        <p:guide orient="horz" pos="4392"/>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20" d="100"/>
        <a:sy n="2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commentAuthors" Target="commentAuthors.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ableStyles" Target="tableStyle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handoutMaster" Target="handoutMasters/handout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image" Target="../media/image106.jpg"/><Relationship Id="rId1" Type="http://schemas.openxmlformats.org/officeDocument/2006/relationships/image" Target="../media/image105.png"/><Relationship Id="rId4" Type="http://schemas.openxmlformats.org/officeDocument/2006/relationships/image" Target="../media/image108.png"/></Relationships>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052399-D3CD-4730-834B-180A1AE7F5B9}" type="doc">
      <dgm:prSet loTypeId="urn:microsoft.com/office/officeart/2005/8/layout/vList3" loCatId="list" qsTypeId="urn:microsoft.com/office/officeart/2005/8/quickstyle/3d2" qsCatId="3D" csTypeId="urn:microsoft.com/office/officeart/2005/8/colors/accent3_1" csCatId="accent3" phldr="1"/>
      <dgm:spPr/>
      <dgm:t>
        <a:bodyPr/>
        <a:lstStyle/>
        <a:p>
          <a:endParaRPr lang="en-US"/>
        </a:p>
      </dgm:t>
    </dgm:pt>
    <dgm:pt modelId="{D41A84C8-A4A9-46A6-ABC9-0885AE63E919}">
      <dgm:prSet phldrT="[Text]"/>
      <dgm:spPr/>
      <dgm:t>
        <a:bodyPr/>
        <a:lstStyle/>
        <a:p>
          <a:r>
            <a:rPr lang="en-US" b="1" dirty="0" smtClean="0"/>
            <a:t>Built into Windows</a:t>
          </a:r>
          <a:endParaRPr lang="en-US" b="1" dirty="0"/>
        </a:p>
      </dgm:t>
    </dgm:pt>
    <dgm:pt modelId="{D30B2B90-B70E-43DF-B86C-59DA571F989A}" type="parTrans" cxnId="{F272C59E-6532-4345-A3A9-9D0A52B29A93}">
      <dgm:prSet/>
      <dgm:spPr/>
      <dgm:t>
        <a:bodyPr/>
        <a:lstStyle/>
        <a:p>
          <a:endParaRPr lang="en-US"/>
        </a:p>
      </dgm:t>
    </dgm:pt>
    <dgm:pt modelId="{8395BA04-A55D-437D-B2F9-41CF6FFC5EB4}" type="sibTrans" cxnId="{F272C59E-6532-4345-A3A9-9D0A52B29A93}">
      <dgm:prSet/>
      <dgm:spPr/>
      <dgm:t>
        <a:bodyPr/>
        <a:lstStyle/>
        <a:p>
          <a:endParaRPr lang="en-US"/>
        </a:p>
      </dgm:t>
    </dgm:pt>
    <dgm:pt modelId="{8B0DF88D-C3E9-416B-BEAC-053A9F42E3A9}">
      <dgm:prSet phldrT="[Text]"/>
      <dgm:spPr/>
      <dgm:t>
        <a:bodyPr/>
        <a:lstStyle/>
        <a:p>
          <a:r>
            <a:rPr lang="en-US" dirty="0" smtClean="0"/>
            <a:t>Works out of box with minimal configuration</a:t>
          </a:r>
          <a:endParaRPr lang="en-US" dirty="0"/>
        </a:p>
      </dgm:t>
    </dgm:pt>
    <dgm:pt modelId="{69039289-6DAE-4C23-80B3-062744EFD307}" type="parTrans" cxnId="{962A5943-7586-4043-96A0-858DCE53C5AE}">
      <dgm:prSet/>
      <dgm:spPr/>
      <dgm:t>
        <a:bodyPr/>
        <a:lstStyle/>
        <a:p>
          <a:endParaRPr lang="en-US"/>
        </a:p>
      </dgm:t>
    </dgm:pt>
    <dgm:pt modelId="{ABDCFF84-B053-4FD8-ADF9-E7A4FD498E5E}" type="sibTrans" cxnId="{962A5943-7586-4043-96A0-858DCE53C5AE}">
      <dgm:prSet/>
      <dgm:spPr/>
      <dgm:t>
        <a:bodyPr/>
        <a:lstStyle/>
        <a:p>
          <a:endParaRPr lang="en-US"/>
        </a:p>
      </dgm:t>
    </dgm:pt>
    <dgm:pt modelId="{E303223C-E07B-4E51-AAEF-F4A66D84308A}">
      <dgm:prSet phldrT="[Text]"/>
      <dgm:spPr/>
      <dgm:t>
        <a:bodyPr/>
        <a:lstStyle/>
        <a:p>
          <a:r>
            <a:rPr lang="en-US" b="1" dirty="0" smtClean="0"/>
            <a:t>Secure and stable</a:t>
          </a:r>
          <a:endParaRPr lang="en-US" b="1" dirty="0"/>
        </a:p>
      </dgm:t>
    </dgm:pt>
    <dgm:pt modelId="{EF13B45A-4D75-4988-99BE-34E4CA4CD852}" type="parTrans" cxnId="{97FA2208-EF21-4AA9-B585-1E6A2F2C5931}">
      <dgm:prSet/>
      <dgm:spPr/>
      <dgm:t>
        <a:bodyPr/>
        <a:lstStyle/>
        <a:p>
          <a:endParaRPr lang="en-US"/>
        </a:p>
      </dgm:t>
    </dgm:pt>
    <dgm:pt modelId="{37AD83FB-CD86-461E-98B0-CDAC429F96D1}" type="sibTrans" cxnId="{97FA2208-EF21-4AA9-B585-1E6A2F2C5931}">
      <dgm:prSet/>
      <dgm:spPr/>
      <dgm:t>
        <a:bodyPr/>
        <a:lstStyle/>
        <a:p>
          <a:endParaRPr lang="en-US"/>
        </a:p>
      </dgm:t>
    </dgm:pt>
    <dgm:pt modelId="{4E5F19B8-7FCF-47B9-8949-E4E04CE9EB8A}">
      <dgm:prSet phldrT="[Text]"/>
      <dgm:spPr/>
      <dgm:t>
        <a:bodyPr/>
        <a:lstStyle/>
        <a:p>
          <a:r>
            <a:rPr lang="en-US" dirty="0" smtClean="0"/>
            <a:t>Runs in a sandbox and only in user context</a:t>
          </a:r>
          <a:endParaRPr lang="en-US" dirty="0"/>
        </a:p>
      </dgm:t>
    </dgm:pt>
    <dgm:pt modelId="{8E5A04C2-F498-4A38-974E-D12C308C5D9B}" type="parTrans" cxnId="{CF47FBE4-9A9C-477C-9337-4B27836C3FC6}">
      <dgm:prSet/>
      <dgm:spPr/>
      <dgm:t>
        <a:bodyPr/>
        <a:lstStyle/>
        <a:p>
          <a:endParaRPr lang="en-US"/>
        </a:p>
      </dgm:t>
    </dgm:pt>
    <dgm:pt modelId="{BB4BB264-1BF9-4E63-A379-B15140EEE34E}" type="sibTrans" cxnId="{CF47FBE4-9A9C-477C-9337-4B27836C3FC6}">
      <dgm:prSet/>
      <dgm:spPr/>
      <dgm:t>
        <a:bodyPr/>
        <a:lstStyle/>
        <a:p>
          <a:endParaRPr lang="en-US"/>
        </a:p>
      </dgm:t>
    </dgm:pt>
    <dgm:pt modelId="{0DE0B4AD-5C0B-4A17-A6FA-47B8D522C881}">
      <dgm:prSet phldrT="[Text]"/>
      <dgm:spPr/>
      <dgm:t>
        <a:bodyPr/>
        <a:lstStyle/>
        <a:p>
          <a:r>
            <a:rPr lang="en-US" b="1" smtClean="0"/>
            <a:t>Performance with no compromise</a:t>
          </a:r>
          <a:endParaRPr lang="en-US" b="1" dirty="0"/>
        </a:p>
      </dgm:t>
    </dgm:pt>
    <dgm:pt modelId="{416E68AE-88C1-4B6B-901D-B0A696750D1A}" type="parTrans" cxnId="{30B8DEF0-CE27-48CC-AD99-BDB7FBBA670C}">
      <dgm:prSet/>
      <dgm:spPr/>
      <dgm:t>
        <a:bodyPr/>
        <a:lstStyle/>
        <a:p>
          <a:endParaRPr lang="en-US"/>
        </a:p>
      </dgm:t>
    </dgm:pt>
    <dgm:pt modelId="{1BF5061F-1A62-43D2-B910-37710AD0C36C}" type="sibTrans" cxnId="{30B8DEF0-CE27-48CC-AD99-BDB7FBBA670C}">
      <dgm:prSet/>
      <dgm:spPr/>
      <dgm:t>
        <a:bodyPr/>
        <a:lstStyle/>
        <a:p>
          <a:endParaRPr lang="en-US"/>
        </a:p>
      </dgm:t>
    </dgm:pt>
    <dgm:pt modelId="{8355BB7A-A423-41F0-A365-1F1EF2470B18}">
      <dgm:prSet phldrT="[Text]"/>
      <dgm:spPr/>
      <dgm:t>
        <a:bodyPr/>
        <a:lstStyle/>
        <a:p>
          <a:r>
            <a:rPr lang="en-US" dirty="0" smtClean="0"/>
            <a:t>System controls the interface and process lifetime	</a:t>
          </a:r>
          <a:endParaRPr lang="en-US" dirty="0"/>
        </a:p>
      </dgm:t>
    </dgm:pt>
    <dgm:pt modelId="{BE64A27B-BB2B-4AE2-8361-B47E3002E87B}" type="parTrans" cxnId="{871BB586-C36C-4EDA-B4B1-793C89358BF3}">
      <dgm:prSet/>
      <dgm:spPr/>
      <dgm:t>
        <a:bodyPr/>
        <a:lstStyle/>
        <a:p>
          <a:endParaRPr lang="en-US"/>
        </a:p>
      </dgm:t>
    </dgm:pt>
    <dgm:pt modelId="{A3CBEAA6-B4FD-4612-870C-EB71ADD28989}" type="sibTrans" cxnId="{871BB586-C36C-4EDA-B4B1-793C89358BF3}">
      <dgm:prSet/>
      <dgm:spPr/>
      <dgm:t>
        <a:bodyPr/>
        <a:lstStyle/>
        <a:p>
          <a:endParaRPr lang="en-US"/>
        </a:p>
      </dgm:t>
    </dgm:pt>
    <dgm:pt modelId="{8CAD6DC2-12FF-44CD-B39C-708906E90573}">
      <dgm:prSet phldrT="[Text]"/>
      <dgm:spPr/>
      <dgm:t>
        <a:bodyPr/>
        <a:lstStyle/>
        <a:p>
          <a:r>
            <a:rPr lang="en-US" b="1" dirty="0" smtClean="0"/>
            <a:t>Integrated experience</a:t>
          </a:r>
          <a:endParaRPr lang="en-US" b="1" dirty="0"/>
        </a:p>
      </dgm:t>
    </dgm:pt>
    <dgm:pt modelId="{2591A0E7-0064-4A7A-87B9-0E58FE21B5C6}" type="parTrans" cxnId="{5C5668B2-70F4-4DFC-827E-535948BE5836}">
      <dgm:prSet/>
      <dgm:spPr/>
      <dgm:t>
        <a:bodyPr/>
        <a:lstStyle/>
        <a:p>
          <a:endParaRPr lang="en-US"/>
        </a:p>
      </dgm:t>
    </dgm:pt>
    <dgm:pt modelId="{756FDAEA-EDCB-42CC-B462-099EA173FA45}" type="sibTrans" cxnId="{5C5668B2-70F4-4DFC-827E-535948BE5836}">
      <dgm:prSet/>
      <dgm:spPr/>
      <dgm:t>
        <a:bodyPr/>
        <a:lstStyle/>
        <a:p>
          <a:endParaRPr lang="en-US"/>
        </a:p>
      </dgm:t>
    </dgm:pt>
    <dgm:pt modelId="{5B688BF2-E085-4A19-BFB5-3F4EA3FA5938}">
      <dgm:prSet phldrT="[Text]"/>
      <dgm:spPr/>
      <dgm:t>
        <a:bodyPr/>
        <a:lstStyle/>
        <a:p>
          <a:r>
            <a:rPr lang="en-US" dirty="0" smtClean="0"/>
            <a:t>User experience blends with Windows.	</a:t>
          </a:r>
          <a:endParaRPr lang="en-US" dirty="0"/>
        </a:p>
      </dgm:t>
    </dgm:pt>
    <dgm:pt modelId="{621712F6-506F-4270-967A-94EC59FB0C62}" type="parTrans" cxnId="{77ED15D6-7D09-4DD3-834E-5FAACF242392}">
      <dgm:prSet/>
      <dgm:spPr/>
      <dgm:t>
        <a:bodyPr/>
        <a:lstStyle/>
        <a:p>
          <a:endParaRPr lang="en-US"/>
        </a:p>
      </dgm:t>
    </dgm:pt>
    <dgm:pt modelId="{703F1A51-80B4-4D66-B1D2-9AF9322E5E59}" type="sibTrans" cxnId="{77ED15D6-7D09-4DD3-834E-5FAACF242392}">
      <dgm:prSet/>
      <dgm:spPr/>
      <dgm:t>
        <a:bodyPr/>
        <a:lstStyle/>
        <a:p>
          <a:endParaRPr lang="en-US"/>
        </a:p>
      </dgm:t>
    </dgm:pt>
    <dgm:pt modelId="{F3C94FDD-DC25-4BB1-A155-4F693EC0271A}" type="pres">
      <dgm:prSet presAssocID="{9F052399-D3CD-4730-834B-180A1AE7F5B9}" presName="linearFlow" presStyleCnt="0">
        <dgm:presLayoutVars>
          <dgm:dir/>
          <dgm:resizeHandles val="exact"/>
        </dgm:presLayoutVars>
      </dgm:prSet>
      <dgm:spPr/>
      <dgm:t>
        <a:bodyPr/>
        <a:lstStyle/>
        <a:p>
          <a:endParaRPr lang="en-US"/>
        </a:p>
      </dgm:t>
    </dgm:pt>
    <dgm:pt modelId="{1E0493EF-76B5-4379-9AA4-352FB9BBCF56}" type="pres">
      <dgm:prSet presAssocID="{D41A84C8-A4A9-46A6-ABC9-0885AE63E919}" presName="composite" presStyleCnt="0"/>
      <dgm:spPr/>
      <dgm:t>
        <a:bodyPr/>
        <a:lstStyle/>
        <a:p>
          <a:endParaRPr lang="en-US"/>
        </a:p>
      </dgm:t>
    </dgm:pt>
    <dgm:pt modelId="{FA87BE25-6313-4166-9A1F-75A3EDF2D810}" type="pres">
      <dgm:prSet presAssocID="{D41A84C8-A4A9-46A6-ABC9-0885AE63E919}" presName="imgShp" presStyleLbl="fgImgPlace1" presStyleIdx="0" presStyleCnt="4"/>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65CE92D2-BFC6-4728-B586-269CDFBE63E5}" type="pres">
      <dgm:prSet presAssocID="{D41A84C8-A4A9-46A6-ABC9-0885AE63E919}" presName="txShp" presStyleLbl="node1" presStyleIdx="0" presStyleCnt="4">
        <dgm:presLayoutVars>
          <dgm:bulletEnabled val="1"/>
        </dgm:presLayoutVars>
      </dgm:prSet>
      <dgm:spPr/>
      <dgm:t>
        <a:bodyPr/>
        <a:lstStyle/>
        <a:p>
          <a:endParaRPr lang="en-US"/>
        </a:p>
      </dgm:t>
    </dgm:pt>
    <dgm:pt modelId="{C7DB020C-4D25-4C54-85A5-FE567066F541}" type="pres">
      <dgm:prSet presAssocID="{8395BA04-A55D-437D-B2F9-41CF6FFC5EB4}" presName="spacing" presStyleCnt="0"/>
      <dgm:spPr/>
      <dgm:t>
        <a:bodyPr/>
        <a:lstStyle/>
        <a:p>
          <a:endParaRPr lang="en-US"/>
        </a:p>
      </dgm:t>
    </dgm:pt>
    <dgm:pt modelId="{5C946137-A139-4D56-9250-807DE71BCB45}" type="pres">
      <dgm:prSet presAssocID="{E303223C-E07B-4E51-AAEF-F4A66D84308A}" presName="composite" presStyleCnt="0"/>
      <dgm:spPr/>
      <dgm:t>
        <a:bodyPr/>
        <a:lstStyle/>
        <a:p>
          <a:endParaRPr lang="en-US"/>
        </a:p>
      </dgm:t>
    </dgm:pt>
    <dgm:pt modelId="{A2FB5B05-8D45-4133-AA61-B7531D73108E}" type="pres">
      <dgm:prSet presAssocID="{E303223C-E07B-4E51-AAEF-F4A66D84308A}" presName="imgShp"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t="-4000" b="-4000"/>
          </a:stretch>
        </a:blipFill>
      </dgm:spPr>
      <dgm:t>
        <a:bodyPr/>
        <a:lstStyle/>
        <a:p>
          <a:endParaRPr lang="en-US"/>
        </a:p>
      </dgm:t>
    </dgm:pt>
    <dgm:pt modelId="{568FD85D-2B7D-4C15-AE0F-F7794E575D4F}" type="pres">
      <dgm:prSet presAssocID="{E303223C-E07B-4E51-AAEF-F4A66D84308A}" presName="txShp" presStyleLbl="node1" presStyleIdx="1" presStyleCnt="4">
        <dgm:presLayoutVars>
          <dgm:bulletEnabled val="1"/>
        </dgm:presLayoutVars>
      </dgm:prSet>
      <dgm:spPr/>
      <dgm:t>
        <a:bodyPr/>
        <a:lstStyle/>
        <a:p>
          <a:endParaRPr lang="en-US"/>
        </a:p>
      </dgm:t>
    </dgm:pt>
    <dgm:pt modelId="{7C64DB12-D48C-48E9-AADC-DB82FDD6E8C6}" type="pres">
      <dgm:prSet presAssocID="{37AD83FB-CD86-461E-98B0-CDAC429F96D1}" presName="spacing" presStyleCnt="0"/>
      <dgm:spPr/>
      <dgm:t>
        <a:bodyPr/>
        <a:lstStyle/>
        <a:p>
          <a:endParaRPr lang="en-US"/>
        </a:p>
      </dgm:t>
    </dgm:pt>
    <dgm:pt modelId="{9492CD1C-5260-49C6-9491-BADC12F331A4}" type="pres">
      <dgm:prSet presAssocID="{0DE0B4AD-5C0B-4A17-A6FA-47B8D522C881}" presName="composite" presStyleCnt="0"/>
      <dgm:spPr/>
      <dgm:t>
        <a:bodyPr/>
        <a:lstStyle/>
        <a:p>
          <a:endParaRPr lang="en-US"/>
        </a:p>
      </dgm:t>
    </dgm:pt>
    <dgm:pt modelId="{4284805F-61AB-41BB-ADEA-75259B77A1F7}" type="pres">
      <dgm:prSet presAssocID="{0DE0B4AD-5C0B-4A17-A6FA-47B8D522C881}" presName="imgShp" presStyleLbl="fgImgPlac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t="-2000" b="-2000"/>
          </a:stretch>
        </a:blipFill>
      </dgm:spPr>
      <dgm:t>
        <a:bodyPr/>
        <a:lstStyle/>
        <a:p>
          <a:endParaRPr lang="en-US"/>
        </a:p>
      </dgm:t>
    </dgm:pt>
    <dgm:pt modelId="{70DF6D49-0E45-47CA-88E3-53408B7FD8BB}" type="pres">
      <dgm:prSet presAssocID="{0DE0B4AD-5C0B-4A17-A6FA-47B8D522C881}" presName="txShp" presStyleLbl="node1" presStyleIdx="2" presStyleCnt="4">
        <dgm:presLayoutVars>
          <dgm:bulletEnabled val="1"/>
        </dgm:presLayoutVars>
      </dgm:prSet>
      <dgm:spPr/>
      <dgm:t>
        <a:bodyPr/>
        <a:lstStyle/>
        <a:p>
          <a:endParaRPr lang="en-US"/>
        </a:p>
      </dgm:t>
    </dgm:pt>
    <dgm:pt modelId="{39931C8E-55CB-414E-852E-0129D99C725F}" type="pres">
      <dgm:prSet presAssocID="{1BF5061F-1A62-43D2-B910-37710AD0C36C}" presName="spacing" presStyleCnt="0"/>
      <dgm:spPr/>
      <dgm:t>
        <a:bodyPr/>
        <a:lstStyle/>
        <a:p>
          <a:endParaRPr lang="en-US"/>
        </a:p>
      </dgm:t>
    </dgm:pt>
    <dgm:pt modelId="{843FCF5B-B3CB-469B-8F41-1602D7132D08}" type="pres">
      <dgm:prSet presAssocID="{8CAD6DC2-12FF-44CD-B39C-708906E90573}" presName="composite" presStyleCnt="0"/>
      <dgm:spPr/>
      <dgm:t>
        <a:bodyPr/>
        <a:lstStyle/>
        <a:p>
          <a:endParaRPr lang="en-US"/>
        </a:p>
      </dgm:t>
    </dgm:pt>
    <dgm:pt modelId="{E544233C-DF50-470E-A464-91E22BB19949}" type="pres">
      <dgm:prSet presAssocID="{8CAD6DC2-12FF-44CD-B39C-708906E90573}" presName="imgShp"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l="-1000" r="-1000"/>
          </a:stretch>
        </a:blipFill>
      </dgm:spPr>
      <dgm:t>
        <a:bodyPr/>
        <a:lstStyle/>
        <a:p>
          <a:endParaRPr lang="en-US"/>
        </a:p>
      </dgm:t>
    </dgm:pt>
    <dgm:pt modelId="{14BAC13A-ADAB-40B1-9A5B-4CCE6A1F3808}" type="pres">
      <dgm:prSet presAssocID="{8CAD6DC2-12FF-44CD-B39C-708906E90573}" presName="txShp" presStyleLbl="node1" presStyleIdx="3" presStyleCnt="4">
        <dgm:presLayoutVars>
          <dgm:bulletEnabled val="1"/>
        </dgm:presLayoutVars>
      </dgm:prSet>
      <dgm:spPr/>
      <dgm:t>
        <a:bodyPr/>
        <a:lstStyle/>
        <a:p>
          <a:endParaRPr lang="en-US"/>
        </a:p>
      </dgm:t>
    </dgm:pt>
  </dgm:ptLst>
  <dgm:cxnLst>
    <dgm:cxn modelId="{F272C59E-6532-4345-A3A9-9D0A52B29A93}" srcId="{9F052399-D3CD-4730-834B-180A1AE7F5B9}" destId="{D41A84C8-A4A9-46A6-ABC9-0885AE63E919}" srcOrd="0" destOrd="0" parTransId="{D30B2B90-B70E-43DF-B86C-59DA571F989A}" sibTransId="{8395BA04-A55D-437D-B2F9-41CF6FFC5EB4}"/>
    <dgm:cxn modelId="{871BB586-C36C-4EDA-B4B1-793C89358BF3}" srcId="{0DE0B4AD-5C0B-4A17-A6FA-47B8D522C881}" destId="{8355BB7A-A423-41F0-A365-1F1EF2470B18}" srcOrd="0" destOrd="0" parTransId="{BE64A27B-BB2B-4AE2-8361-B47E3002E87B}" sibTransId="{A3CBEAA6-B4FD-4612-870C-EB71ADD28989}"/>
    <dgm:cxn modelId="{BCCE249C-E370-459A-BA0F-D7650DEE1E40}" type="presOf" srcId="{E303223C-E07B-4E51-AAEF-F4A66D84308A}" destId="{568FD85D-2B7D-4C15-AE0F-F7794E575D4F}" srcOrd="0" destOrd="0" presId="urn:microsoft.com/office/officeart/2005/8/layout/vList3"/>
    <dgm:cxn modelId="{5C5668B2-70F4-4DFC-827E-535948BE5836}" srcId="{9F052399-D3CD-4730-834B-180A1AE7F5B9}" destId="{8CAD6DC2-12FF-44CD-B39C-708906E90573}" srcOrd="3" destOrd="0" parTransId="{2591A0E7-0064-4A7A-87B9-0E58FE21B5C6}" sibTransId="{756FDAEA-EDCB-42CC-B462-099EA173FA45}"/>
    <dgm:cxn modelId="{2AB4CBF7-D985-47F2-A1FA-02EB83D8B15D}" type="presOf" srcId="{4E5F19B8-7FCF-47B9-8949-E4E04CE9EB8A}" destId="{568FD85D-2B7D-4C15-AE0F-F7794E575D4F}" srcOrd="0" destOrd="1" presId="urn:microsoft.com/office/officeart/2005/8/layout/vList3"/>
    <dgm:cxn modelId="{4E4BB436-0891-43D2-B763-79893CBBEAB6}" type="presOf" srcId="{D41A84C8-A4A9-46A6-ABC9-0885AE63E919}" destId="{65CE92D2-BFC6-4728-B586-269CDFBE63E5}" srcOrd="0" destOrd="0" presId="urn:microsoft.com/office/officeart/2005/8/layout/vList3"/>
    <dgm:cxn modelId="{0A046166-F801-4215-920C-8D477F8A1778}" type="presOf" srcId="{8B0DF88D-C3E9-416B-BEAC-053A9F42E3A9}" destId="{65CE92D2-BFC6-4728-B586-269CDFBE63E5}" srcOrd="0" destOrd="1" presId="urn:microsoft.com/office/officeart/2005/8/layout/vList3"/>
    <dgm:cxn modelId="{8D91EDB3-08C9-43F5-BF46-FDD1D3D87379}" type="presOf" srcId="{0DE0B4AD-5C0B-4A17-A6FA-47B8D522C881}" destId="{70DF6D49-0E45-47CA-88E3-53408B7FD8BB}" srcOrd="0" destOrd="0" presId="urn:microsoft.com/office/officeart/2005/8/layout/vList3"/>
    <dgm:cxn modelId="{962A5943-7586-4043-96A0-858DCE53C5AE}" srcId="{D41A84C8-A4A9-46A6-ABC9-0885AE63E919}" destId="{8B0DF88D-C3E9-416B-BEAC-053A9F42E3A9}" srcOrd="0" destOrd="0" parTransId="{69039289-6DAE-4C23-80B3-062744EFD307}" sibTransId="{ABDCFF84-B053-4FD8-ADF9-E7A4FD498E5E}"/>
    <dgm:cxn modelId="{30B8DEF0-CE27-48CC-AD99-BDB7FBBA670C}" srcId="{9F052399-D3CD-4730-834B-180A1AE7F5B9}" destId="{0DE0B4AD-5C0B-4A17-A6FA-47B8D522C881}" srcOrd="2" destOrd="0" parTransId="{416E68AE-88C1-4B6B-901D-B0A696750D1A}" sibTransId="{1BF5061F-1A62-43D2-B910-37710AD0C36C}"/>
    <dgm:cxn modelId="{B21EEE56-A325-4749-8A3C-548FF5056DAD}" type="presOf" srcId="{9F052399-D3CD-4730-834B-180A1AE7F5B9}" destId="{F3C94FDD-DC25-4BB1-A155-4F693EC0271A}" srcOrd="0" destOrd="0" presId="urn:microsoft.com/office/officeart/2005/8/layout/vList3"/>
    <dgm:cxn modelId="{E490643B-A443-43FC-A758-4393D2645820}" type="presOf" srcId="{8355BB7A-A423-41F0-A365-1F1EF2470B18}" destId="{70DF6D49-0E45-47CA-88E3-53408B7FD8BB}" srcOrd="0" destOrd="1" presId="urn:microsoft.com/office/officeart/2005/8/layout/vList3"/>
    <dgm:cxn modelId="{CF47FBE4-9A9C-477C-9337-4B27836C3FC6}" srcId="{E303223C-E07B-4E51-AAEF-F4A66D84308A}" destId="{4E5F19B8-7FCF-47B9-8949-E4E04CE9EB8A}" srcOrd="0" destOrd="0" parTransId="{8E5A04C2-F498-4A38-974E-D12C308C5D9B}" sibTransId="{BB4BB264-1BF9-4E63-A379-B15140EEE34E}"/>
    <dgm:cxn modelId="{97FA2208-EF21-4AA9-B585-1E6A2F2C5931}" srcId="{9F052399-D3CD-4730-834B-180A1AE7F5B9}" destId="{E303223C-E07B-4E51-AAEF-F4A66D84308A}" srcOrd="1" destOrd="0" parTransId="{EF13B45A-4D75-4988-99BE-34E4CA4CD852}" sibTransId="{37AD83FB-CD86-461E-98B0-CDAC429F96D1}"/>
    <dgm:cxn modelId="{DEC36B52-3827-4131-910C-48EFE771289F}" type="presOf" srcId="{8CAD6DC2-12FF-44CD-B39C-708906E90573}" destId="{14BAC13A-ADAB-40B1-9A5B-4CCE6A1F3808}" srcOrd="0" destOrd="0" presId="urn:microsoft.com/office/officeart/2005/8/layout/vList3"/>
    <dgm:cxn modelId="{E93E57EA-24CA-4D68-AF28-69B4F69BAF15}" type="presOf" srcId="{5B688BF2-E085-4A19-BFB5-3F4EA3FA5938}" destId="{14BAC13A-ADAB-40B1-9A5B-4CCE6A1F3808}" srcOrd="0" destOrd="1" presId="urn:microsoft.com/office/officeart/2005/8/layout/vList3"/>
    <dgm:cxn modelId="{77ED15D6-7D09-4DD3-834E-5FAACF242392}" srcId="{8CAD6DC2-12FF-44CD-B39C-708906E90573}" destId="{5B688BF2-E085-4A19-BFB5-3F4EA3FA5938}" srcOrd="0" destOrd="0" parTransId="{621712F6-506F-4270-967A-94EC59FB0C62}" sibTransId="{703F1A51-80B4-4D66-B1D2-9AF9322E5E59}"/>
    <dgm:cxn modelId="{7017D39E-6483-467E-819C-4342E52032A1}" type="presParOf" srcId="{F3C94FDD-DC25-4BB1-A155-4F693EC0271A}" destId="{1E0493EF-76B5-4379-9AA4-352FB9BBCF56}" srcOrd="0" destOrd="0" presId="urn:microsoft.com/office/officeart/2005/8/layout/vList3"/>
    <dgm:cxn modelId="{6AC9BDE8-9C2A-4A20-8E2B-D7EAC6F08F0C}" type="presParOf" srcId="{1E0493EF-76B5-4379-9AA4-352FB9BBCF56}" destId="{FA87BE25-6313-4166-9A1F-75A3EDF2D810}" srcOrd="0" destOrd="0" presId="urn:microsoft.com/office/officeart/2005/8/layout/vList3"/>
    <dgm:cxn modelId="{31830A6C-35EA-4D2A-8678-2C5D06111A1C}" type="presParOf" srcId="{1E0493EF-76B5-4379-9AA4-352FB9BBCF56}" destId="{65CE92D2-BFC6-4728-B586-269CDFBE63E5}" srcOrd="1" destOrd="0" presId="urn:microsoft.com/office/officeart/2005/8/layout/vList3"/>
    <dgm:cxn modelId="{3887D031-FA72-42FA-8E83-C6AFBC7A3D1C}" type="presParOf" srcId="{F3C94FDD-DC25-4BB1-A155-4F693EC0271A}" destId="{C7DB020C-4D25-4C54-85A5-FE567066F541}" srcOrd="1" destOrd="0" presId="urn:microsoft.com/office/officeart/2005/8/layout/vList3"/>
    <dgm:cxn modelId="{46CCE3F7-5859-4ABA-A63E-6B8838202A42}" type="presParOf" srcId="{F3C94FDD-DC25-4BB1-A155-4F693EC0271A}" destId="{5C946137-A139-4D56-9250-807DE71BCB45}" srcOrd="2" destOrd="0" presId="urn:microsoft.com/office/officeart/2005/8/layout/vList3"/>
    <dgm:cxn modelId="{FAF85FB4-F03E-4BEF-BB46-C1A6C9F19790}" type="presParOf" srcId="{5C946137-A139-4D56-9250-807DE71BCB45}" destId="{A2FB5B05-8D45-4133-AA61-B7531D73108E}" srcOrd="0" destOrd="0" presId="urn:microsoft.com/office/officeart/2005/8/layout/vList3"/>
    <dgm:cxn modelId="{C1A4F07D-2283-43D1-A58F-4E60689BBCE3}" type="presParOf" srcId="{5C946137-A139-4D56-9250-807DE71BCB45}" destId="{568FD85D-2B7D-4C15-AE0F-F7794E575D4F}" srcOrd="1" destOrd="0" presId="urn:microsoft.com/office/officeart/2005/8/layout/vList3"/>
    <dgm:cxn modelId="{9E424678-6744-4F44-B762-3F4AA57EF4F0}" type="presParOf" srcId="{F3C94FDD-DC25-4BB1-A155-4F693EC0271A}" destId="{7C64DB12-D48C-48E9-AADC-DB82FDD6E8C6}" srcOrd="3" destOrd="0" presId="urn:microsoft.com/office/officeart/2005/8/layout/vList3"/>
    <dgm:cxn modelId="{1EAE8F95-2326-4B21-BE4A-C477B0390426}" type="presParOf" srcId="{F3C94FDD-DC25-4BB1-A155-4F693EC0271A}" destId="{9492CD1C-5260-49C6-9491-BADC12F331A4}" srcOrd="4" destOrd="0" presId="urn:microsoft.com/office/officeart/2005/8/layout/vList3"/>
    <dgm:cxn modelId="{3BF9B8B4-2D3E-4C41-BEE2-843D981A002F}" type="presParOf" srcId="{9492CD1C-5260-49C6-9491-BADC12F331A4}" destId="{4284805F-61AB-41BB-ADEA-75259B77A1F7}" srcOrd="0" destOrd="0" presId="urn:microsoft.com/office/officeart/2005/8/layout/vList3"/>
    <dgm:cxn modelId="{044FD055-7499-4656-8970-021FE4D7F5A9}" type="presParOf" srcId="{9492CD1C-5260-49C6-9491-BADC12F331A4}" destId="{70DF6D49-0E45-47CA-88E3-53408B7FD8BB}" srcOrd="1" destOrd="0" presId="urn:microsoft.com/office/officeart/2005/8/layout/vList3"/>
    <dgm:cxn modelId="{3A4DD96A-38CD-464B-BE0D-3858123E4E7E}" type="presParOf" srcId="{F3C94FDD-DC25-4BB1-A155-4F693EC0271A}" destId="{39931C8E-55CB-414E-852E-0129D99C725F}" srcOrd="5" destOrd="0" presId="urn:microsoft.com/office/officeart/2005/8/layout/vList3"/>
    <dgm:cxn modelId="{32AF4114-74A1-4C06-A830-4DF139F35D22}" type="presParOf" srcId="{F3C94FDD-DC25-4BB1-A155-4F693EC0271A}" destId="{843FCF5B-B3CB-469B-8F41-1602D7132D08}" srcOrd="6" destOrd="0" presId="urn:microsoft.com/office/officeart/2005/8/layout/vList3"/>
    <dgm:cxn modelId="{021C5072-0EF4-44BC-9FC2-655EDE554098}" type="presParOf" srcId="{843FCF5B-B3CB-469B-8F41-1602D7132D08}" destId="{E544233C-DF50-470E-A464-91E22BB19949}" srcOrd="0" destOrd="0" presId="urn:microsoft.com/office/officeart/2005/8/layout/vList3"/>
    <dgm:cxn modelId="{2E39247E-79D7-4984-BE98-DF978662F072}" type="presParOf" srcId="{843FCF5B-B3CB-469B-8F41-1602D7132D08}" destId="{14BAC13A-ADAB-40B1-9A5B-4CCE6A1F3808}"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Build 2012</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6/26/2013</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2012</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6/26/2013</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03" rtl="0" eaLnBrk="1" latinLnBrk="0" hangingPunct="1">
      <a:lnSpc>
        <a:spcPct val="90000"/>
      </a:lnSpc>
      <a:spcAft>
        <a:spcPts val="340"/>
      </a:spcAft>
      <a:defRPr sz="1000" kern="1200">
        <a:solidFill>
          <a:schemeClr val="tx1"/>
        </a:solidFill>
        <a:latin typeface="Segoe UI Light" pitchFamily="34" charset="0"/>
        <a:ea typeface="+mn-ea"/>
        <a:cs typeface="+mn-cs"/>
      </a:defRPr>
    </a:lvl1pPr>
    <a:lvl2pPr marL="217206" indent="-107928"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2pPr>
    <a:lvl3pPr marL="334578"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3pPr>
    <a:lvl4pPr marL="492423" indent="-149751"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4pPr>
    <a:lvl5pPr marL="627335"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5pPr>
    <a:lvl6pPr marL="2331259" algn="l" defTabSz="932503" rtl="0" eaLnBrk="1" latinLnBrk="0" hangingPunct="1">
      <a:defRPr sz="1200" kern="1200">
        <a:solidFill>
          <a:schemeClr val="tx1"/>
        </a:solidFill>
        <a:latin typeface="+mn-lt"/>
        <a:ea typeface="+mn-ea"/>
        <a:cs typeface="+mn-cs"/>
      </a:defRPr>
    </a:lvl6pPr>
    <a:lvl7pPr marL="2797510" algn="l" defTabSz="932503" rtl="0" eaLnBrk="1" latinLnBrk="0" hangingPunct="1">
      <a:defRPr sz="1200" kern="1200">
        <a:solidFill>
          <a:schemeClr val="tx1"/>
        </a:solidFill>
        <a:latin typeface="+mn-lt"/>
        <a:ea typeface="+mn-ea"/>
        <a:cs typeface="+mn-cs"/>
      </a:defRPr>
    </a:lvl7pPr>
    <a:lvl8pPr marL="3263762" algn="l" defTabSz="932503" rtl="0" eaLnBrk="1" latinLnBrk="0" hangingPunct="1">
      <a:defRPr sz="1200" kern="1200">
        <a:solidFill>
          <a:schemeClr val="tx1"/>
        </a:solidFill>
        <a:latin typeface="+mn-lt"/>
        <a:ea typeface="+mn-ea"/>
        <a:cs typeface="+mn-cs"/>
      </a:defRPr>
    </a:lvl8pPr>
    <a:lvl9pPr marL="3730014" algn="l" defTabSz="93250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Build 2012</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0AE6D20-C907-400C-9B31-A396E27ACC62}" type="datetime1">
              <a:rPr lang="en-US" smtClean="0"/>
              <a:t>6/26/2013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8116153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DEEDBC0-DD85-45C1-9891-06DC9673DCF4}"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1957082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AD42FA0-0BBE-438B-BB64-0D199DD69FA0}"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7434778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A6D3A48-1882-4833-B60F-71459B33F83F}"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9656630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DA0B47-5A64-45B7-929C-6EA5820060B2}"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34511136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DA0B47-5A64-45B7-929C-6EA5820060B2}"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4117172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A6D3A48-1882-4833-B60F-71459B33F83F}"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525672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997907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32503"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24C74AF-75E0-48C0-972F-AE825D53F930}"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8408305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059B7EA-12CC-46F5-A5A4-0A320F8DB18A}"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1426630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390" indent="-571390"/>
            <a:endParaRPr lang="en-CA"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88E6F48-F71F-49FF-8F60-3959A2F2C0B5}"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3175899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3525" y="914400"/>
            <a:ext cx="8126413" cy="457200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4"/>
          </p:nvPr>
        </p:nvSpPr>
        <p:spPr/>
        <p:txBody>
          <a:bodyPr/>
          <a:lstStyle/>
          <a:p>
            <a:fld id="{3CC11E09-DF29-41C6-8284-8E6AA427DAE1}" type="datetime1">
              <a:rPr lang="en-US" smtClean="0">
                <a:solidFill>
                  <a:prstClr val="black"/>
                </a:solidFill>
              </a:rPr>
              <a:pPr/>
              <a:t>6/26/2013</a:t>
            </a:fld>
            <a:endParaRPr lang="en-US" dirty="0">
              <a:solidFill>
                <a:prstClr val="black"/>
              </a:solidFill>
            </a:endParaRPr>
          </a:p>
        </p:txBody>
      </p:sp>
      <p:sp>
        <p:nvSpPr>
          <p:cNvPr id="9" name="Header Placeholder 8"/>
          <p:cNvSpPr>
            <a:spLocks noGrp="1"/>
          </p:cNvSpPr>
          <p:nvPr>
            <p:ph type="hdr" sz="quarter" idx="15"/>
          </p:nvPr>
        </p:nvSpPr>
        <p:spPr/>
        <p:txBody>
          <a:bodyPr/>
          <a:lstStyle/>
          <a:p>
            <a:r>
              <a:rPr lang="en-US" smtClean="0">
                <a:solidFill>
                  <a:prstClr val="black"/>
                </a:solidFill>
              </a:rPr>
              <a:t>Windows Azure</a:t>
            </a:r>
            <a:endParaRPr lang="en-US" dirty="0">
              <a:solidFill>
                <a:prstClr val="black"/>
              </a:solidFill>
            </a:endParaRPr>
          </a:p>
        </p:txBody>
      </p:sp>
      <p:sp>
        <p:nvSpPr>
          <p:cNvPr id="10" name="Slide Number Placeholder 9"/>
          <p:cNvSpPr>
            <a:spLocks noGrp="1"/>
          </p:cNvSpPr>
          <p:nvPr>
            <p:ph type="sldNum" sz="quarter" idx="16"/>
          </p:nvPr>
        </p:nvSpPr>
        <p:spPr/>
        <p:txBody>
          <a:bodyPr/>
          <a:lstStyle/>
          <a:p>
            <a:fld id="{8B263312-38AA-4E1E-B2B5-0F8F122B24FE}" type="slidenum">
              <a:rPr lang="en-US" smtClean="0">
                <a:solidFill>
                  <a:prstClr val="black"/>
                </a:solidFill>
              </a:rPr>
              <a:pPr/>
              <a:t>2</a:t>
            </a:fld>
            <a:endParaRPr lang="en-US" dirty="0">
              <a:solidFill>
                <a:prstClr val="black"/>
              </a:solidFill>
            </a:endParaRPr>
          </a:p>
        </p:txBody>
      </p:sp>
      <p:sp>
        <p:nvSpPr>
          <p:cNvPr id="11" name="Footer Placeholder 10"/>
          <p:cNvSpPr>
            <a:spLocks noGrp="1"/>
          </p:cNvSpPr>
          <p:nvPr>
            <p:ph type="ftr" sz="quarter" idx="17"/>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dirty="0" smtClean="0">
              <a:solidFill>
                <a:srgbClr val="000000"/>
              </a:solidFill>
              <a:latin typeface="Segoe UI" pitchFamily="34" charset="0"/>
            </a:endParaRPr>
          </a:p>
        </p:txBody>
      </p:sp>
    </p:spTree>
    <p:extLst>
      <p:ext uri="{BB962C8B-B14F-4D97-AF65-F5344CB8AC3E}">
        <p14:creationId xmlns:p14="http://schemas.microsoft.com/office/powerpoint/2010/main" val="35632593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EF97B6E-9663-4486-BC8F-CE17BB4B2D2B}"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1582497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6/26/2013 6:05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605875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1313" y="696913"/>
            <a:ext cx="6199187" cy="3487737"/>
          </a:xfrm>
        </p:spPr>
      </p:sp>
      <p:sp>
        <p:nvSpPr>
          <p:cNvPr id="3" name="Notes Placeholder 2"/>
          <p:cNvSpPr>
            <a:spLocks noGrp="1"/>
          </p:cNvSpPr>
          <p:nvPr>
            <p:ph type="body" idx="1"/>
          </p:nvPr>
        </p:nvSpPr>
        <p:spPr/>
        <p:txBody>
          <a:bodyPr>
            <a:normAutofit fontScale="62500" lnSpcReduction="20000"/>
          </a:bodyPr>
          <a:lstStyle/>
          <a:p>
            <a:endParaRPr lang="en-US" dirty="0"/>
          </a:p>
        </p:txBody>
      </p:sp>
      <p:sp>
        <p:nvSpPr>
          <p:cNvPr id="4" name="Slide Number Placeholder 3"/>
          <p:cNvSpPr>
            <a:spLocks noGrp="1"/>
          </p:cNvSpPr>
          <p:nvPr>
            <p:ph type="sldNum" sz="quarter" idx="10"/>
          </p:nvPr>
        </p:nvSpPr>
        <p:spPr>
          <a:xfrm>
            <a:off x="3898102" y="8829968"/>
            <a:ext cx="2982119" cy="464820"/>
          </a:xfrm>
          <a:prstGeom prst="rect">
            <a:avLst/>
          </a:prstGeom>
        </p:spPr>
        <p:txBody>
          <a:bodyPr/>
          <a:lstStyle/>
          <a:p>
            <a:pPr defTabSz="1243147"/>
            <a:fld id="{8B263312-38AA-4E1E-B2B5-0F8F122B24FE}" type="slidenum">
              <a:rPr lang="en-US" sz="2400" smtClean="0">
                <a:solidFill>
                  <a:prstClr val="black"/>
                </a:solidFill>
              </a:rPr>
              <a:pPr defTabSz="1243147"/>
              <a:t>3</a:t>
            </a:fld>
            <a:endParaRPr lang="en-US" sz="2400" dirty="0">
              <a:solidFill>
                <a:prstClr val="black"/>
              </a:solidFill>
            </a:endParaRPr>
          </a:p>
        </p:txBody>
      </p:sp>
    </p:spTree>
    <p:extLst>
      <p:ext uri="{BB962C8B-B14F-4D97-AF65-F5344CB8AC3E}">
        <p14:creationId xmlns:p14="http://schemas.microsoft.com/office/powerpoint/2010/main" val="675307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76638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43147"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19764695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7485970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6439F92-A9ED-48DA-A138-B659D6BED54F}"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571151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4CEC1A1-D4FB-42DB-A851-5F2C1F39C5E4}"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362188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b" latinLnBrk="0" hangingPunct="1"/>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6439F92-A9ED-48DA-A138-B659D6BED54F}"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879442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0" tIns="0" rIns="0" bIns="0"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0" tIns="0" rIns="0" bIns="0"/>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304873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431257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358302187"/>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150227"/>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7082572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7561204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92685944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150227"/>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53694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938218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120650" y="6316662"/>
            <a:ext cx="10745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2013 </a:t>
            </a:r>
            <a:r>
              <a:rPr lang="en-US" sz="700" dirty="0">
                <a:gradFill>
                  <a:gsLst>
                    <a:gs pos="0">
                      <a:srgbClr val="FFFFFF"/>
                    </a:gs>
                    <a:gs pos="100000">
                      <a:srgbClr val="FFFFFF"/>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0374097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de Slide">
    <p:spTree>
      <p:nvGrpSpPr>
        <p:cNvPr id="1" name=""/>
        <p:cNvGrpSpPr/>
        <p:nvPr/>
      </p:nvGrpSpPr>
      <p:grpSpPr>
        <a:xfrm>
          <a:off x="0" y="0"/>
          <a:ext cx="0" cy="0"/>
          <a:chOff x="0" y="0"/>
          <a:chExt cx="0" cy="0"/>
        </a:xfrm>
      </p:grpSpPr>
      <p:sp>
        <p:nvSpPr>
          <p:cNvPr id="5"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45288029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Walk-in">
    <p:spTree>
      <p:nvGrpSpPr>
        <p:cNvPr id="1" name=""/>
        <p:cNvGrpSpPr/>
        <p:nvPr/>
      </p:nvGrpSpPr>
      <p:grpSpPr>
        <a:xfrm>
          <a:off x="0" y="0"/>
          <a:ext cx="0" cy="0"/>
          <a:chOff x="0" y="0"/>
          <a:chExt cx="0" cy="0"/>
        </a:xfrm>
      </p:grpSpPr>
      <p:sp>
        <p:nvSpPr>
          <p:cNvPr id="7" name="Freeform 6"/>
          <p:cNvSpPr>
            <a:spLocks noEditPoints="1"/>
          </p:cNvSpPr>
          <p:nvPr userDrawn="1"/>
        </p:nvSpPr>
        <p:spPr bwMode="auto">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234018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3040063"/>
            <a:ext cx="11887200" cy="914400"/>
          </a:xfrm>
        </p:spPr>
        <p:txBody>
          <a:bodyPr lIns="182880" tIns="146304" rIns="182880" bIns="146304" anchor="ctr">
            <a:noAutofit/>
          </a:bodyPr>
          <a:lstStyle>
            <a:lvl1pPr>
              <a:lnSpc>
                <a:spcPct val="90000"/>
              </a:lnSpc>
              <a:defRPr sz="6600" spc="0" baseline="0">
                <a:gradFill>
                  <a:gsLst>
                    <a:gs pos="0">
                      <a:srgbClr val="FFFFFF"/>
                    </a:gs>
                    <a:gs pos="100000">
                      <a:srgbClr val="FFFFFF"/>
                    </a:gs>
                  </a:gsLst>
                  <a:lin ang="5400000" scaled="0"/>
                </a:gradFill>
                <a:latin typeface="Segoe UI Light" pitchFamily="34" charset="0"/>
                <a:cs typeface="Segoe UI Light"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74640" y="5783263"/>
            <a:ext cx="7315199" cy="914400"/>
          </a:xfrm>
        </p:spPr>
        <p:txBody>
          <a:bodyPr lIns="182880" tIns="146304" rIns="182880" bIns="146304" anchor="b">
            <a:noAutofit/>
          </a:bodyPr>
          <a:lstStyle>
            <a:lvl1pPr marL="0" indent="0" algn="l">
              <a:lnSpc>
                <a:spcPct val="90000"/>
              </a:lnSpc>
              <a:spcBef>
                <a:spcPts val="0"/>
              </a:spcBef>
              <a:buNone/>
              <a:defRPr sz="2800" b="0" spc="-52" baseline="0">
                <a:gradFill>
                  <a:gsLst>
                    <a:gs pos="0">
                      <a:srgbClr val="FFFFFF"/>
                    </a:gs>
                    <a:gs pos="100000">
                      <a:srgbClr val="FFFFFF"/>
                    </a:gs>
                  </a:gsLst>
                  <a:lin ang="5400000" scaled="0"/>
                </a:gradFill>
                <a:latin typeface="+mn-lt"/>
                <a:cs typeface="Segoe UI" pitchFamily="34" charset="0"/>
              </a:defRPr>
            </a:lvl1pPr>
            <a:lvl2pPr marL="466207" indent="0" algn="ctr">
              <a:buNone/>
              <a:defRPr>
                <a:solidFill>
                  <a:schemeClr val="tx1">
                    <a:tint val="75000"/>
                  </a:schemeClr>
                </a:solidFill>
              </a:defRPr>
            </a:lvl2pPr>
            <a:lvl3pPr marL="932411" indent="0" algn="ctr">
              <a:buNone/>
              <a:defRPr>
                <a:solidFill>
                  <a:schemeClr val="tx1">
                    <a:tint val="75000"/>
                  </a:schemeClr>
                </a:solidFill>
              </a:defRPr>
            </a:lvl3pPr>
            <a:lvl4pPr marL="1398619" indent="0" algn="ctr">
              <a:buNone/>
              <a:defRPr>
                <a:solidFill>
                  <a:schemeClr val="tx1">
                    <a:tint val="75000"/>
                  </a:schemeClr>
                </a:solidFill>
              </a:defRPr>
            </a:lvl4pPr>
            <a:lvl5pPr marL="1864824" indent="0" algn="ctr">
              <a:buNone/>
              <a:defRPr>
                <a:solidFill>
                  <a:schemeClr val="tx1">
                    <a:tint val="75000"/>
                  </a:schemeClr>
                </a:solidFill>
              </a:defRPr>
            </a:lvl5pPr>
            <a:lvl6pPr marL="2331032" indent="0" algn="ctr">
              <a:buNone/>
              <a:defRPr>
                <a:solidFill>
                  <a:schemeClr val="tx1">
                    <a:tint val="75000"/>
                  </a:schemeClr>
                </a:solidFill>
              </a:defRPr>
            </a:lvl6pPr>
            <a:lvl7pPr marL="2797234" indent="0" algn="ctr">
              <a:buNone/>
              <a:defRPr>
                <a:solidFill>
                  <a:schemeClr val="tx1">
                    <a:tint val="75000"/>
                  </a:schemeClr>
                </a:solidFill>
              </a:defRPr>
            </a:lvl7pPr>
            <a:lvl8pPr marL="3263441" indent="0" algn="ctr">
              <a:buNone/>
              <a:defRPr>
                <a:solidFill>
                  <a:schemeClr val="tx1">
                    <a:tint val="75000"/>
                  </a:schemeClr>
                </a:solidFill>
              </a:defRPr>
            </a:lvl8pPr>
            <a:lvl9pPr marL="3729649" indent="0" algn="ctr">
              <a:buNone/>
              <a:defRPr>
                <a:solidFill>
                  <a:schemeClr val="tx1">
                    <a:tint val="75000"/>
                  </a:schemeClr>
                </a:solidFill>
              </a:defRPr>
            </a:lvl9pPr>
          </a:lstStyle>
          <a:p>
            <a:r>
              <a:rPr lang="en-US" dirty="0" smtClean="0"/>
              <a:t>Click to edit Master subtitle style</a:t>
            </a:r>
            <a:endParaRPr lang="en-US" dirty="0"/>
          </a:p>
        </p:txBody>
      </p:sp>
      <p:sp>
        <p:nvSpPr>
          <p:cNvPr id="7" name="Freeform 6"/>
          <p:cNvSpPr>
            <a:spLocks noChangeAspect="1" noEditPoints="1"/>
          </p:cNvSpPr>
          <p:nvPr userDrawn="1"/>
        </p:nvSpPr>
        <p:spPr bwMode="auto">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933283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274638" y="2125663"/>
            <a:ext cx="11887202"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1532411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0" tIns="0" rIns="0" bIns="0"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0" tIns="0" rIns="0" bIns="0"/>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1714205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24512250"/>
      </p:ext>
    </p:extLst>
  </p:cSld>
  <p:clrMapOvr>
    <a:masterClrMapping/>
  </p:clrMapOvr>
  <p:extLst>
    <p:ext uri="{DCECCB84-F9BA-43D5-87BE-67443E8EF086}">
      <p15:sldGuideLst xmlns:p15="http://schemas.microsoft.com/office/powerpoint/2012/main">
        <p15:guide id="1" orient="horz" pos="1051" userDrawn="1">
          <p15:clr>
            <a:srgbClr val="FBAE40"/>
          </p15:clr>
        </p15:guide>
        <p15:guide id="2" pos="3917"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94317547"/>
      </p:ext>
    </p:extLst>
  </p:cSld>
  <p:clrMapOvr>
    <a:masterClrMapping/>
  </p:clrMapOvr>
  <p:extLst>
    <p:ext uri="{DCECCB84-F9BA-43D5-87BE-67443E8EF086}">
      <p15:sldGuideLst xmlns:p15="http://schemas.microsoft.com/office/powerpoint/2012/main">
        <p15:guide id="1" orient="horz" pos="1051" userDrawn="1">
          <p15:clr>
            <a:srgbClr val="FBAE40"/>
          </p15:clr>
        </p15:guide>
        <p15:guide id="2" pos="3917"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0" tIns="0" rIns="0" bIns="0">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0" tIns="0" rIns="0" bIns="0">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3797318831"/>
      </p:ext>
    </p:extLst>
  </p:cSld>
  <p:clrMapOvr>
    <a:masterClrMapping/>
  </p:clrMapOvr>
  <p:extLst>
    <p:ext uri="{DCECCB84-F9BA-43D5-87BE-67443E8EF086}">
      <p15:sldGuideLst xmlns:p15="http://schemas.microsoft.com/office/powerpoint/2012/main">
        <p15:guide id="1" orient="horz" pos="1051" userDrawn="1">
          <p15:clr>
            <a:srgbClr val="FBAE40"/>
          </p15:clr>
        </p15:guide>
        <p15:guide id="2" pos="173" userDrawn="1">
          <p15:clr>
            <a:srgbClr val="FBAE40"/>
          </p15:clr>
        </p15:guide>
        <p15:guide id="3" pos="1901" userDrawn="1">
          <p15:clr>
            <a:srgbClr val="FBAE40"/>
          </p15:clr>
        </p15:guide>
        <p15:guide id="4" pos="2189" userDrawn="1">
          <p15:clr>
            <a:srgbClr val="FBAE40"/>
          </p15:clr>
        </p15:guide>
        <p15:guide id="5" orient="horz" pos="4219" userDrawn="1">
          <p15:clr>
            <a:srgbClr val="FBAE40"/>
          </p15:clr>
        </p15:guide>
        <p15:guide id="6" orient="horz" pos="763" userDrawn="1">
          <p15:clr>
            <a:srgbClr val="FBAE40"/>
          </p15:clr>
        </p15:guide>
        <p15:guide id="7" orient="horz" pos="187" userDrawn="1">
          <p15:clr>
            <a:srgbClr val="FBAE40"/>
          </p15:clr>
        </p15:guide>
        <p15:guide id="8" pos="7661"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8655377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0" tIns="0" rIns="0" bIns="0"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30687142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0" tIns="0" rIns="0" bIns="0"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00BCF2"/>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54227008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0" tIns="0" rIns="0" bIns="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00BCF2"/>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50072167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2146028043"/>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
        <p:nvSpPr>
          <p:cNvPr id="3"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37829040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4825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8300143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0" tIns="0" rIns="0" bIns="0">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0" tIns="0" rIns="0" bIns="0">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551697691"/>
      </p:ext>
    </p:extLst>
  </p:cSld>
  <p:clrMapOvr>
    <a:masterClrMapping/>
  </p:clrMapOvr>
  <p:extLst>
    <p:ext uri="{DCECCB84-F9BA-43D5-87BE-67443E8EF086}">
      <p15:sldGuideLst xmlns:p15="http://schemas.microsoft.com/office/powerpoint/2012/main">
        <p15:guide id="1" orient="horz" pos="1051" userDrawn="1">
          <p15:clr>
            <a:srgbClr val="FBAE40"/>
          </p15:clr>
        </p15:guide>
        <p15:guide id="2" pos="173" userDrawn="1">
          <p15:clr>
            <a:srgbClr val="FBAE40"/>
          </p15:clr>
        </p15:guide>
        <p15:guide id="3" pos="1901" userDrawn="1">
          <p15:clr>
            <a:srgbClr val="FBAE40"/>
          </p15:clr>
        </p15:guide>
        <p15:guide id="4" pos="2189" userDrawn="1">
          <p15:clr>
            <a:srgbClr val="FBAE40"/>
          </p15:clr>
        </p15:guide>
        <p15:guide id="5" orient="horz" pos="4219" userDrawn="1">
          <p15:clr>
            <a:srgbClr val="FBAE40"/>
          </p15:clr>
        </p15:guide>
        <p15:guide id="6" orient="horz" pos="763" userDrawn="1">
          <p15:clr>
            <a:srgbClr val="FBAE40"/>
          </p15:clr>
        </p15:guide>
        <p15:guide id="7" orient="horz" pos="187" userDrawn="1">
          <p15:clr>
            <a:srgbClr val="FBAE40"/>
          </p15:clr>
        </p15:guide>
        <p15:guide id="8" pos="7661"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150227"/>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339567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935294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0" tIns="0" rIns="0" bIns="0"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0" tIns="0" rIns="0" bIns="0"/>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0807130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77009020"/>
      </p:ext>
    </p:extLst>
  </p:cSld>
  <p:clrMapOvr>
    <a:masterClrMapping/>
  </p:clrMapOvr>
  <p:extLst>
    <p:ext uri="{DCECCB84-F9BA-43D5-87BE-67443E8EF086}">
      <p15:sldGuideLst xmlns:p15="http://schemas.microsoft.com/office/powerpoint/2012/main">
        <p15:guide id="1" orient="horz" pos="1051" userDrawn="1">
          <p15:clr>
            <a:srgbClr val="FBAE40"/>
          </p15:clr>
        </p15:guide>
        <p15:guide id="2" pos="3917"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0" tIns="0" rIns="0" bIns="0">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0" tIns="0" rIns="0" bIns="0">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3032846028"/>
      </p:ext>
    </p:extLst>
  </p:cSld>
  <p:clrMapOvr>
    <a:masterClrMapping/>
  </p:clrMapOvr>
  <p:extLst>
    <p:ext uri="{DCECCB84-F9BA-43D5-87BE-67443E8EF086}">
      <p15:sldGuideLst xmlns:p15="http://schemas.microsoft.com/office/powerpoint/2012/main">
        <p15:guide id="1" orient="horz" pos="1051" userDrawn="1">
          <p15:clr>
            <a:srgbClr val="FBAE40"/>
          </p15:clr>
        </p15:guide>
        <p15:guide id="2" pos="173" userDrawn="1">
          <p15:clr>
            <a:srgbClr val="FBAE40"/>
          </p15:clr>
        </p15:guide>
        <p15:guide id="3" pos="1901" userDrawn="1">
          <p15:clr>
            <a:srgbClr val="FBAE40"/>
          </p15:clr>
        </p15:guide>
        <p15:guide id="4" pos="2189" userDrawn="1">
          <p15:clr>
            <a:srgbClr val="FBAE40"/>
          </p15:clr>
        </p15:guide>
        <p15:guide id="5" orient="horz" pos="4219" userDrawn="1">
          <p15:clr>
            <a:srgbClr val="FBAE40"/>
          </p15:clr>
        </p15:guide>
        <p15:guide id="6" orient="horz" pos="763" userDrawn="1">
          <p15:clr>
            <a:srgbClr val="FBAE40"/>
          </p15:clr>
        </p15:guide>
        <p15:guide id="7" orient="horz" pos="187" userDrawn="1">
          <p15:clr>
            <a:srgbClr val="FBAE40"/>
          </p15:clr>
        </p15:guide>
        <p15:guide id="8" pos="7661"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03477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0" tIns="0" rIns="0" bIns="0"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6960105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0" tIns="0" rIns="0" bIns="0"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362484035"/>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0" tIns="0" rIns="0" bIns="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181569682"/>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3052008757"/>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79521292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Tree>
    <p:extLst>
      <p:ext uri="{BB962C8B-B14F-4D97-AF65-F5344CB8AC3E}">
        <p14:creationId xmlns:p14="http://schemas.microsoft.com/office/powerpoint/2010/main" val="1327915302"/>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2" name="Freeform 1"/>
          <p:cNvSpPr>
            <a:spLocks noEditPoints="1"/>
          </p:cNvSpPr>
          <p:nvPr userDrawn="1"/>
        </p:nvSpPr>
        <p:spPr bwMode="auto">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0426059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5859031"/>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6262675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21824" y="6482901"/>
            <a:ext cx="2901844" cy="372394"/>
          </a:xfrm>
          <a:prstGeom prst="rect">
            <a:avLst/>
          </a:prstGeom>
        </p:spPr>
        <p:txBody>
          <a:bodyPr/>
          <a:lstStyle/>
          <a:p>
            <a:fld id="{26E803A0-35F1-43AE-85EF-AE1F33ACDD5C}" type="datetimeFigureOut">
              <a:rPr lang="en-US" smtClean="0">
                <a:solidFill>
                  <a:srgbClr val="FFFFFF"/>
                </a:solidFill>
              </a:rPr>
              <a:pPr/>
              <a:t>6/26/2013</a:t>
            </a:fld>
            <a:endParaRPr lang="en-US">
              <a:solidFill>
                <a:srgbClr val="FFFFFF"/>
              </a:solidFill>
            </a:endParaRPr>
          </a:p>
        </p:txBody>
      </p:sp>
      <p:sp>
        <p:nvSpPr>
          <p:cNvPr id="5" name="Footer Placeholder 4"/>
          <p:cNvSpPr>
            <a:spLocks noGrp="1"/>
          </p:cNvSpPr>
          <p:nvPr>
            <p:ph type="ftr" sz="quarter" idx="11"/>
          </p:nvPr>
        </p:nvSpPr>
        <p:spPr>
          <a:xfrm>
            <a:off x="4249134" y="6482901"/>
            <a:ext cx="3938217" cy="372394"/>
          </a:xfrm>
          <a:prstGeom prst="rect">
            <a:avLst/>
          </a:prstGeom>
        </p:spPr>
        <p:txBody>
          <a:bodyPr/>
          <a:lstStyle/>
          <a:p>
            <a:endParaRPr lang="en-US">
              <a:solidFill>
                <a:srgbClr val="FFFFFF"/>
              </a:solidFill>
            </a:endParaRPr>
          </a:p>
        </p:txBody>
      </p:sp>
      <p:sp>
        <p:nvSpPr>
          <p:cNvPr id="6" name="Slide Number Placeholder 5"/>
          <p:cNvSpPr>
            <a:spLocks noGrp="1"/>
          </p:cNvSpPr>
          <p:nvPr>
            <p:ph type="sldNum" sz="quarter" idx="12"/>
          </p:nvPr>
        </p:nvSpPr>
        <p:spPr>
          <a:xfrm>
            <a:off x="8912810" y="6482901"/>
            <a:ext cx="2901844" cy="372394"/>
          </a:xfrm>
          <a:prstGeom prst="rect">
            <a:avLst/>
          </a:prstGeom>
        </p:spPr>
        <p:txBody>
          <a:bodyPr/>
          <a:lstStyle/>
          <a:p>
            <a:fld id="{6ED92422-0F41-48BC-9E4C-0CE65EF05BED}"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92966541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_Color  2">
    <p:bg>
      <p:bgPr>
        <a:solidFill>
          <a:srgbClr val="505050"/>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0" tIns="0" rIns="0" bIns="0"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0" tIns="0" rIns="0" bIns="0"/>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414360368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mp; Content Layout">
    <p:bg>
      <p:bgPr>
        <a:solidFill>
          <a:srgbClr val="505050"/>
        </a:solidFill>
        <a:effectLst/>
      </p:bgPr>
    </p:bg>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91754357"/>
      </p:ext>
    </p:extLst>
  </p:cSld>
  <p:clrMapOvr>
    <a:masterClrMapping/>
  </p:clrMapOvr>
  <p:extLst mod="1">
    <p:ext uri="{DCECCB84-F9BA-43D5-87BE-67443E8EF086}">
      <p15:sldGuideLst xmlns:p15="http://schemas.microsoft.com/office/powerpoint/2012/main">
        <p15:guide id="1" orient="horz" pos="1051" userDrawn="1">
          <p15:clr>
            <a:srgbClr val="FBAE40"/>
          </p15:clr>
        </p15:guide>
        <p15:guide id="2" pos="3917"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mp; Content 2">
    <p:bg>
      <p:bgPr>
        <a:solidFill>
          <a:srgbClr val="505050"/>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0" tIns="0" rIns="0" bIns="0">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0" tIns="0" rIns="0" bIns="0">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1934615679"/>
      </p:ext>
    </p:extLst>
  </p:cSld>
  <p:clrMapOvr>
    <a:masterClrMapping/>
  </p:clrMapOvr>
  <p:extLst mod="1">
    <p:ext uri="{DCECCB84-F9BA-43D5-87BE-67443E8EF086}">
      <p15:sldGuideLst xmlns:p15="http://schemas.microsoft.com/office/powerpoint/2012/main">
        <p15:guide id="1" orient="horz" pos="1051" userDrawn="1">
          <p15:clr>
            <a:srgbClr val="FBAE40"/>
          </p15:clr>
        </p15:guide>
        <p15:guide id="2" pos="173" userDrawn="1">
          <p15:clr>
            <a:srgbClr val="FBAE40"/>
          </p15:clr>
        </p15:guide>
        <p15:guide id="3" pos="1901" userDrawn="1">
          <p15:clr>
            <a:srgbClr val="FBAE40"/>
          </p15:clr>
        </p15:guide>
        <p15:guide id="4" pos="2189" userDrawn="1">
          <p15:clr>
            <a:srgbClr val="FBAE40"/>
          </p15:clr>
        </p15:guide>
        <p15:guide id="5" orient="horz" pos="4219" userDrawn="1">
          <p15:clr>
            <a:srgbClr val="FBAE40"/>
          </p15:clr>
        </p15:guide>
        <p15:guide id="6" orient="horz" pos="763" userDrawn="1">
          <p15:clr>
            <a:srgbClr val="FBAE40"/>
          </p15:clr>
        </p15:guide>
        <p15:guide id="7" orient="horz" pos="187" userDrawn="1">
          <p15:clr>
            <a:srgbClr val="FBAE40"/>
          </p15:clr>
        </p15:guide>
        <p15:guide id="8" pos="7661"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Only_Large">
    <p:bg>
      <p:bgPr>
        <a:solidFill>
          <a:srgbClr val="505050"/>
        </a:solidFill>
        <a:effectLst/>
      </p:bgPr>
    </p:bg>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32027767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rgbClr val="505050"/>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0" tIns="0" rIns="0" bIns="0"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249499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0" tIns="0" rIns="0" bIns="0"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149239750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bg>
      <p:bgPr>
        <a:solidFill>
          <a:srgbClr val="505050"/>
        </a:solidFill>
        <a:effectLst/>
      </p:bgPr>
    </p:bg>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0" tIns="0" rIns="0" bIns="0"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00BCF2"/>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14847121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bg>
      <p:bgPr>
        <a:solidFill>
          <a:srgbClr val="505050"/>
        </a:solidFill>
        <a:effectLst/>
      </p:bgPr>
    </p:bg>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0" tIns="0" rIns="0" bIns="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00BCF2"/>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88441081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bg>
      <p:bgPr>
        <a:solidFill>
          <a:srgbClr val="505050"/>
        </a:solidFill>
        <a:effectLst/>
      </p:bgPr>
    </p:bg>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138691339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bg>
      <p:bgPr>
        <a:solidFill>
          <a:srgbClr val="50505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Tree>
    <p:extLst>
      <p:ext uri="{BB962C8B-B14F-4D97-AF65-F5344CB8AC3E}">
        <p14:creationId xmlns:p14="http://schemas.microsoft.com/office/powerpoint/2010/main" val="3823785898"/>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Layout">
    <p:bg>
      <p:bgPr>
        <a:solidFill>
          <a:srgbClr val="505050"/>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auto">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07277668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bg>
      <p:bgPr>
        <a:solidFill>
          <a:srgbClr val="505050"/>
        </a:solidFill>
        <a:effectLst/>
      </p:bgPr>
    </p:bg>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36186597"/>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Logo on Background">
    <p:bg>
      <p:bgPr>
        <a:solidFill>
          <a:srgbClr val="505050"/>
        </a:solid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11572916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itle 3"/>
          <p:cNvSpPr>
            <a:spLocks noGrp="1"/>
          </p:cNvSpPr>
          <p:nvPr>
            <p:ph type="title"/>
          </p:nvPr>
        </p:nvSpPr>
        <p:spPr>
          <a:xfrm>
            <a:off x="494438" y="2841164"/>
            <a:ext cx="9199969" cy="802198"/>
          </a:xfrm>
        </p:spPr>
        <p:txBody>
          <a:bodyPr>
            <a:spAutoFit/>
          </a:bodyPr>
          <a:lstStyle>
            <a:lvl1pPr>
              <a:lnSpc>
                <a:spcPct val="95000"/>
              </a:lnSpc>
              <a:defRPr sz="5400">
                <a:latin typeface="Segoe UI Light"/>
                <a:cs typeface="Segoe UI Light"/>
              </a:defRPr>
            </a:lvl1pPr>
          </a:lstStyle>
          <a:p>
            <a:r>
              <a:rPr lang="en-US" dirty="0" smtClean="0"/>
              <a:t>Click to edit Master title style</a:t>
            </a:r>
            <a:endParaRPr lang="en-US" dirty="0"/>
          </a:p>
        </p:txBody>
      </p:sp>
      <p:sp>
        <p:nvSpPr>
          <p:cNvPr id="10" name="Content Placeholder 5"/>
          <p:cNvSpPr>
            <a:spLocks noGrp="1"/>
          </p:cNvSpPr>
          <p:nvPr>
            <p:ph sz="quarter" idx="12"/>
          </p:nvPr>
        </p:nvSpPr>
        <p:spPr>
          <a:xfrm>
            <a:off x="494440" y="6024910"/>
            <a:ext cx="6835015" cy="462300"/>
          </a:xfrm>
        </p:spPr>
        <p:txBody>
          <a:bodyPr anchor="b" anchorCtr="0">
            <a:normAutofit/>
          </a:bodyPr>
          <a:lstStyle>
            <a:lvl1pPr>
              <a:defRPr sz="1900">
                <a:solidFill>
                  <a:srgbClr val="505050"/>
                </a:solidFill>
                <a:latin typeface="+mn-lt"/>
              </a:defRPr>
            </a:lvl1pPr>
          </a:lstStyle>
          <a:p>
            <a:pPr lvl="0"/>
            <a:r>
              <a:rPr lang="en-US" dirty="0" smtClean="0"/>
              <a:t>Click to edit Master text styles</a:t>
            </a:r>
          </a:p>
        </p:txBody>
      </p:sp>
      <p:pic>
        <p:nvPicPr>
          <p:cNvPr id="8" name="Picture 7" descr="logo_80.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121912" y="3108549"/>
            <a:ext cx="1815812" cy="388994"/>
          </a:xfrm>
          <a:prstGeom prst="rect">
            <a:avLst/>
          </a:prstGeom>
        </p:spPr>
      </p:pic>
    </p:spTree>
    <p:extLst>
      <p:ext uri="{BB962C8B-B14F-4D97-AF65-F5344CB8AC3E}">
        <p14:creationId xmlns:p14="http://schemas.microsoft.com/office/powerpoint/2010/main" val="3361437"/>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ivider_LG Text">
    <p:spTree>
      <p:nvGrpSpPr>
        <p:cNvPr id="1" name=""/>
        <p:cNvGrpSpPr/>
        <p:nvPr/>
      </p:nvGrpSpPr>
      <p:grpSpPr>
        <a:xfrm>
          <a:off x="0" y="0"/>
          <a:ext cx="0" cy="0"/>
          <a:chOff x="0" y="0"/>
          <a:chExt cx="0" cy="0"/>
        </a:xfrm>
      </p:grpSpPr>
      <p:sp>
        <p:nvSpPr>
          <p:cNvPr id="4" name="Title 3"/>
          <p:cNvSpPr>
            <a:spLocks noGrp="1"/>
          </p:cNvSpPr>
          <p:nvPr>
            <p:ph type="title"/>
          </p:nvPr>
        </p:nvSpPr>
        <p:spPr>
          <a:xfrm>
            <a:off x="494446" y="2841686"/>
            <a:ext cx="11443283" cy="802198"/>
          </a:xfrm>
        </p:spPr>
        <p:txBody>
          <a:bodyPr>
            <a:spAutoFit/>
          </a:bodyPr>
          <a:lstStyle>
            <a:lvl1pPr>
              <a:lnSpc>
                <a:spcPct val="95000"/>
              </a:lnSpc>
              <a:defRPr sz="5400">
                <a:latin typeface="Segoe UI Light"/>
                <a:cs typeface="Segoe UI Light"/>
              </a:defRPr>
            </a:lvl1pPr>
          </a:lstStyle>
          <a:p>
            <a:r>
              <a:rPr lang="en-US" dirty="0" smtClean="0"/>
              <a:t>Click to edit Master title style</a:t>
            </a:r>
            <a:endParaRPr lang="en-US" dirty="0"/>
          </a:p>
        </p:txBody>
      </p:sp>
      <p:sp>
        <p:nvSpPr>
          <p:cNvPr id="10" name="Content Placeholder 5"/>
          <p:cNvSpPr>
            <a:spLocks noGrp="1"/>
          </p:cNvSpPr>
          <p:nvPr>
            <p:ph sz="quarter" idx="12"/>
          </p:nvPr>
        </p:nvSpPr>
        <p:spPr>
          <a:xfrm>
            <a:off x="494439" y="5962413"/>
            <a:ext cx="8018627" cy="524795"/>
          </a:xfrm>
        </p:spPr>
        <p:txBody>
          <a:bodyPr anchor="b" anchorCtr="0">
            <a:normAutofit/>
          </a:bodyPr>
          <a:lstStyle>
            <a:lvl1pPr>
              <a:defRPr sz="1900">
                <a:solidFill>
                  <a:srgbClr val="505050"/>
                </a:solidFill>
                <a:latin typeface="+mn-lt"/>
              </a:defRPr>
            </a:lvl1pPr>
          </a:lstStyle>
          <a:p>
            <a:pPr lvl="0"/>
            <a:r>
              <a:rPr lang="en-US" dirty="0" smtClean="0"/>
              <a:t>Click to edit Master text styles</a:t>
            </a:r>
          </a:p>
        </p:txBody>
      </p:sp>
    </p:spTree>
    <p:extLst>
      <p:ext uri="{BB962C8B-B14F-4D97-AF65-F5344CB8AC3E}">
        <p14:creationId xmlns:p14="http://schemas.microsoft.com/office/powerpoint/2010/main" val="1843927925"/>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2" name="Title 1"/>
          <p:cNvSpPr>
            <a:spLocks noGrp="1"/>
          </p:cNvSpPr>
          <p:nvPr>
            <p:ph type="title"/>
          </p:nvPr>
        </p:nvSpPr>
        <p:spPr>
          <a:xfrm>
            <a:off x="271464" y="2122489"/>
            <a:ext cx="2630033" cy="4229099"/>
          </a:xfrm>
        </p:spPr>
        <p:txBody>
          <a:bodyPr/>
          <a:lstStyle/>
          <a:p>
            <a:r>
              <a:rPr lang="en-US" dirty="0" smtClean="0"/>
              <a:t>Click to edit Master title style</a:t>
            </a:r>
            <a:endParaRPr lang="en-US" dirty="0"/>
          </a:p>
        </p:txBody>
      </p:sp>
      <p:sp>
        <p:nvSpPr>
          <p:cNvPr id="6" name="Text Placeholder 8"/>
          <p:cNvSpPr>
            <a:spLocks noGrp="1"/>
          </p:cNvSpPr>
          <p:nvPr>
            <p:ph type="body" sz="quarter" idx="15"/>
          </p:nvPr>
        </p:nvSpPr>
        <p:spPr>
          <a:xfrm>
            <a:off x="271463" y="296864"/>
            <a:ext cx="11428171" cy="936275"/>
          </a:xfrm>
        </p:spPr>
        <p:txBody>
          <a:bodyPr vert="horz" wrap="square" lIns="149226" tIns="93266" rIns="149226" bIns="93266" rtlCol="0" anchor="t" anchorCtr="0">
            <a:spAutoFit/>
          </a:bodyPr>
          <a:lstStyle>
            <a:lvl1pPr>
              <a:defRPr lang="en-US" sz="5400" spc="-102" dirty="0" smtClean="0">
                <a:solidFill>
                  <a:schemeClr val="tx1">
                    <a:lumMod val="65000"/>
                    <a:lumOff val="35000"/>
                  </a:schemeClr>
                </a:solidFill>
                <a:latin typeface="Segoe UI Light" pitchFamily="34" charset="0"/>
                <a:ea typeface="+mj-ea"/>
                <a:cs typeface="+mj-cs"/>
              </a:defRPr>
            </a:lvl1pPr>
          </a:lstStyle>
          <a:p>
            <a:pPr lvl="0" defTabSz="1242477">
              <a:lnSpc>
                <a:spcPct val="90000"/>
              </a:lnSpc>
              <a:spcBef>
                <a:spcPct val="0"/>
              </a:spcBef>
            </a:pPr>
            <a:r>
              <a:rPr lang="en-US" dirty="0" smtClean="0"/>
              <a:t>Click to edit Master text styles</a:t>
            </a:r>
          </a:p>
        </p:txBody>
      </p:sp>
    </p:spTree>
    <p:extLst>
      <p:ext uri="{BB962C8B-B14F-4D97-AF65-F5344CB8AC3E}">
        <p14:creationId xmlns:p14="http://schemas.microsoft.com/office/powerpoint/2010/main" val="35734366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0" tIns="0" rIns="0" bIns="0"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514658688"/>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Only">
    <p:spTree>
      <p:nvGrpSpPr>
        <p:cNvPr id="1" name=""/>
        <p:cNvGrpSpPr/>
        <p:nvPr/>
      </p:nvGrpSpPr>
      <p:grpSpPr>
        <a:xfrm>
          <a:off x="0" y="0"/>
          <a:ext cx="0" cy="0"/>
          <a:chOff x="0" y="0"/>
          <a:chExt cx="0" cy="0"/>
        </a:xfrm>
      </p:grpSpPr>
      <p:sp>
        <p:nvSpPr>
          <p:cNvPr id="9" name="Text Placeholder 8"/>
          <p:cNvSpPr>
            <a:spLocks noGrp="1"/>
          </p:cNvSpPr>
          <p:nvPr>
            <p:ph type="body" sz="quarter" idx="15"/>
          </p:nvPr>
        </p:nvSpPr>
        <p:spPr>
          <a:xfrm>
            <a:off x="271464" y="296864"/>
            <a:ext cx="11879340" cy="853176"/>
          </a:xfrm>
        </p:spPr>
        <p:txBody>
          <a:bodyPr vert="horz" wrap="square" lIns="149226" tIns="93266" rIns="149226" bIns="93266" rtlCol="0" anchor="t" anchorCtr="0">
            <a:spAutoFit/>
          </a:bodyPr>
          <a:lstStyle>
            <a:lvl1pPr>
              <a:lnSpc>
                <a:spcPct val="80000"/>
              </a:lnSpc>
              <a:spcAft>
                <a:spcPts val="0"/>
              </a:spcAft>
              <a:defRPr lang="en-US" sz="4800" spc="-102" dirty="0" smtClean="0">
                <a:solidFill>
                  <a:schemeClr val="tx1">
                    <a:lumMod val="65000"/>
                    <a:lumOff val="35000"/>
                  </a:schemeClr>
                </a:solidFill>
                <a:latin typeface="Segoe UI Light" pitchFamily="34" charset="0"/>
                <a:ea typeface="+mj-ea"/>
                <a:cs typeface="+mj-cs"/>
              </a:defRPr>
            </a:lvl1pPr>
          </a:lstStyle>
          <a:p>
            <a:pPr lvl="0" defTabSz="1242477">
              <a:lnSpc>
                <a:spcPct val="90000"/>
              </a:lnSpc>
              <a:spcBef>
                <a:spcPct val="0"/>
              </a:spcBef>
            </a:pPr>
            <a:r>
              <a:rPr lang="en-US" dirty="0" smtClean="0"/>
              <a:t>Click to edit Master text styles</a:t>
            </a:r>
          </a:p>
        </p:txBody>
      </p:sp>
      <p:pic>
        <p:nvPicPr>
          <p:cNvPr id="4"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1144964" y="6513664"/>
            <a:ext cx="1005839" cy="3657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3342438"/>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ext Only_LG">
    <p:spTree>
      <p:nvGrpSpPr>
        <p:cNvPr id="1" name=""/>
        <p:cNvGrpSpPr/>
        <p:nvPr/>
      </p:nvGrpSpPr>
      <p:grpSpPr>
        <a:xfrm>
          <a:off x="0" y="0"/>
          <a:ext cx="0" cy="0"/>
          <a:chOff x="0" y="0"/>
          <a:chExt cx="0" cy="0"/>
        </a:xfrm>
      </p:grpSpPr>
      <p:sp>
        <p:nvSpPr>
          <p:cNvPr id="5" name="Content Placeholder 4"/>
          <p:cNvSpPr>
            <a:spLocks noGrp="1"/>
          </p:cNvSpPr>
          <p:nvPr>
            <p:ph sz="quarter" idx="14"/>
          </p:nvPr>
        </p:nvSpPr>
        <p:spPr>
          <a:xfrm>
            <a:off x="494437" y="1746478"/>
            <a:ext cx="9101609" cy="481319"/>
          </a:xfrm>
        </p:spPr>
        <p:txBody>
          <a:bodyPr/>
          <a:lstStyle>
            <a:lvl1pPr>
              <a:defRPr>
                <a:solidFill>
                  <a:srgbClr val="505050"/>
                </a:solidFill>
              </a:defRPr>
            </a:lvl1pPr>
          </a:lstStyle>
          <a:p>
            <a:pPr lvl="0"/>
            <a:r>
              <a:rPr lang="en-US" dirty="0" smtClean="0"/>
              <a:t>Click to edit Master text styles</a:t>
            </a:r>
          </a:p>
        </p:txBody>
      </p:sp>
    </p:spTree>
    <p:extLst>
      <p:ext uri="{BB962C8B-B14F-4D97-AF65-F5344CB8AC3E}">
        <p14:creationId xmlns:p14="http://schemas.microsoft.com/office/powerpoint/2010/main" val="1366385886"/>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mall Text_for Exhibits">
    <p:spTree>
      <p:nvGrpSpPr>
        <p:cNvPr id="1" name=""/>
        <p:cNvGrpSpPr/>
        <p:nvPr/>
      </p:nvGrpSpPr>
      <p:grpSpPr>
        <a:xfrm>
          <a:off x="0" y="0"/>
          <a:ext cx="0" cy="0"/>
          <a:chOff x="0" y="0"/>
          <a:chExt cx="0" cy="0"/>
        </a:xfrm>
      </p:grpSpPr>
      <p:sp>
        <p:nvSpPr>
          <p:cNvPr id="3" name="Title 2"/>
          <p:cNvSpPr>
            <a:spLocks noGrp="1"/>
          </p:cNvSpPr>
          <p:nvPr>
            <p:ph type="title"/>
          </p:nvPr>
        </p:nvSpPr>
        <p:spPr>
          <a:xfrm>
            <a:off x="271464" y="2122489"/>
            <a:ext cx="2636276" cy="422909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lang="en-US" dirty="0"/>
            </a:lvl1pPr>
          </a:lstStyle>
          <a:p>
            <a:pPr lvl="0"/>
            <a:r>
              <a:rPr lang="en-US" dirty="0" smtClean="0"/>
              <a:t>Click to edit Master title style</a:t>
            </a:r>
            <a:endParaRPr lang="en-US" dirty="0"/>
          </a:p>
        </p:txBody>
      </p:sp>
      <p:sp>
        <p:nvSpPr>
          <p:cNvPr id="5" name="Text Placeholder 8"/>
          <p:cNvSpPr>
            <a:spLocks noGrp="1"/>
          </p:cNvSpPr>
          <p:nvPr>
            <p:ph type="body" sz="quarter" idx="15"/>
          </p:nvPr>
        </p:nvSpPr>
        <p:spPr>
          <a:xfrm>
            <a:off x="271463" y="296864"/>
            <a:ext cx="11428171" cy="936275"/>
          </a:xfrm>
        </p:spPr>
        <p:txBody>
          <a:bodyPr vert="horz" wrap="square" lIns="149226" tIns="93266" rIns="149226" bIns="93266" rtlCol="0" anchor="t" anchorCtr="0">
            <a:spAutoFit/>
          </a:bodyPr>
          <a:lstStyle>
            <a:lvl1pPr>
              <a:defRPr lang="en-US" sz="5400" spc="-102" dirty="0" smtClean="0">
                <a:solidFill>
                  <a:schemeClr val="tx1">
                    <a:lumMod val="65000"/>
                    <a:lumOff val="35000"/>
                  </a:schemeClr>
                </a:solidFill>
                <a:latin typeface="Segoe UI Light" pitchFamily="34" charset="0"/>
                <a:ea typeface="+mj-ea"/>
                <a:cs typeface="+mj-cs"/>
              </a:defRPr>
            </a:lvl1pPr>
          </a:lstStyle>
          <a:p>
            <a:pPr lvl="0" defTabSz="1242477">
              <a:lnSpc>
                <a:spcPct val="90000"/>
              </a:lnSpc>
              <a:spcBef>
                <a:spcPct val="0"/>
              </a:spcBef>
            </a:pPr>
            <a:r>
              <a:rPr lang="en-US" dirty="0" smtClean="0"/>
              <a:t>Click to edit Master text styles</a:t>
            </a:r>
          </a:p>
        </p:txBody>
      </p:sp>
    </p:spTree>
    <p:extLst>
      <p:ext uri="{BB962C8B-B14F-4D97-AF65-F5344CB8AC3E}">
        <p14:creationId xmlns:p14="http://schemas.microsoft.com/office/powerpoint/2010/main" val="1443042402"/>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lor Shape &amp; White Background">
    <p:spTree>
      <p:nvGrpSpPr>
        <p:cNvPr id="1" name=""/>
        <p:cNvGrpSpPr/>
        <p:nvPr/>
      </p:nvGrpSpPr>
      <p:grpSpPr>
        <a:xfrm>
          <a:off x="0" y="0"/>
          <a:ext cx="0" cy="0"/>
          <a:chOff x="0" y="0"/>
          <a:chExt cx="0" cy="0"/>
        </a:xfrm>
      </p:grpSpPr>
      <p:sp>
        <p:nvSpPr>
          <p:cNvPr id="8" name="Text Placeholder 13"/>
          <p:cNvSpPr>
            <a:spLocks noGrp="1"/>
          </p:cNvSpPr>
          <p:nvPr>
            <p:ph type="body" sz="quarter" idx="15"/>
          </p:nvPr>
        </p:nvSpPr>
        <p:spPr>
          <a:xfrm>
            <a:off x="5071753" y="3256610"/>
            <a:ext cx="6865971" cy="481319"/>
          </a:xfrm>
        </p:spPr>
        <p:txBody>
          <a:bodyPr vert="horz" lIns="0" tIns="0" rIns="0" bIns="0" rtlCol="0" anchor="ctr">
            <a:spAutoFit/>
          </a:bodyPr>
          <a:lstStyle>
            <a:lvl1pPr>
              <a:defRPr lang="en-US" dirty="0" smtClean="0"/>
            </a:lvl1pPr>
          </a:lstStyle>
          <a:p>
            <a:pPr lvl="0"/>
            <a:r>
              <a:rPr lang="en-US" dirty="0" smtClean="0"/>
              <a:t>Click to edit Master text styles</a:t>
            </a:r>
          </a:p>
        </p:txBody>
      </p:sp>
      <p:sp>
        <p:nvSpPr>
          <p:cNvPr id="14" name="Title 1"/>
          <p:cNvSpPr>
            <a:spLocks noGrp="1"/>
          </p:cNvSpPr>
          <p:nvPr>
            <p:ph type="ctrTitle"/>
          </p:nvPr>
        </p:nvSpPr>
        <p:spPr>
          <a:xfrm>
            <a:off x="494442" y="1464187"/>
            <a:ext cx="4079164" cy="4066151"/>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505050">
              <a:alpha val="80000"/>
            </a:srgbClr>
          </a:solidFill>
          <a:ln>
            <a:noFill/>
          </a:ln>
          <a:extLst/>
        </p:spPr>
        <p:txBody>
          <a:bodyPr vert="horz" wrap="square" lIns="248630" tIns="0" rIns="248630" bIns="0" numCol="1" anchor="ctr" anchorCtr="0" compatLnSpc="1">
            <a:prstTxWarp prst="textNoShape">
              <a:avLst/>
            </a:prstTxWarp>
          </a:bodyPr>
          <a:lstStyle>
            <a:lvl1pPr>
              <a:lnSpc>
                <a:spcPct val="95000"/>
              </a:lnSpc>
              <a:defRPr lang="en-US" sz="3300" kern="1200" dirty="0" smtClean="0">
                <a:solidFill>
                  <a:schemeClr val="bg1"/>
                </a:solidFill>
                <a:latin typeface="Segoe UI Light"/>
                <a:ea typeface="ＭＳ Ｐゴシック" charset="0"/>
                <a:cs typeface="Segoe UI Light"/>
              </a:defRPr>
            </a:lvl1pPr>
          </a:lstStyle>
          <a:p>
            <a:pPr marL="0" lvl="0" indent="0" algn="l" defTabSz="1243147"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pic>
        <p:nvPicPr>
          <p:cNvPr id="4" name="Picture 3"/>
          <p:cNvPicPr>
            <a:picLocks noChangeAspect="1" noChangeArrowheads="1"/>
          </p:cNvPicPr>
          <p:nvPr userDrawn="1"/>
        </p:nvPicPr>
        <p:blipFill>
          <a:blip r:embed="rId2" cstate="screen">
            <a:extLst>
              <a:ext uri="{28A0092B-C50C-407E-A947-70E740481C1C}">
                <a14:useLocalDpi xmlns:a14="http://schemas.microsoft.com/office/drawing/2010/main"/>
              </a:ext>
            </a:extLst>
          </a:blip>
          <a:stretch>
            <a:fillRect/>
          </a:stretch>
        </p:blipFill>
        <p:spPr bwMode="auto">
          <a:xfrm>
            <a:off x="10684354" y="6175137"/>
            <a:ext cx="1368010" cy="462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9614513"/>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Picture Shape &amp; White Background">
    <p:spTree>
      <p:nvGrpSpPr>
        <p:cNvPr id="1" name=""/>
        <p:cNvGrpSpPr/>
        <p:nvPr/>
      </p:nvGrpSpPr>
      <p:grpSpPr>
        <a:xfrm>
          <a:off x="0" y="0"/>
          <a:ext cx="0" cy="0"/>
          <a:chOff x="0" y="0"/>
          <a:chExt cx="0" cy="0"/>
        </a:xfrm>
      </p:grpSpPr>
      <p:sp>
        <p:nvSpPr>
          <p:cNvPr id="6" name="Picture Placeholder 12"/>
          <p:cNvSpPr>
            <a:spLocks noGrp="1"/>
          </p:cNvSpPr>
          <p:nvPr>
            <p:ph type="pic" sz="quarter" idx="16"/>
          </p:nvPr>
        </p:nvSpPr>
        <p:spPr>
          <a:xfrm>
            <a:off x="492277" y="2779473"/>
            <a:ext cx="4079164" cy="143558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lvl1pPr>
              <a:defRPr>
                <a:solidFill>
                  <a:srgbClr val="505050"/>
                </a:solidFill>
              </a:defRPr>
            </a:lvl1pPr>
          </a:lstStyle>
          <a:p>
            <a:r>
              <a:rPr lang="en-US" dirty="0" smtClean="0"/>
              <a:t>Drag picture to placeholder or click icon to add</a:t>
            </a:r>
            <a:endParaRPr lang="en-US" dirty="0"/>
          </a:p>
        </p:txBody>
      </p:sp>
      <p:pic>
        <p:nvPicPr>
          <p:cNvPr id="4" name="Picture 3"/>
          <p:cNvPicPr>
            <a:picLocks noChangeAspect="1" noChangeArrowheads="1"/>
          </p:cNvPicPr>
          <p:nvPr userDrawn="1"/>
        </p:nvPicPr>
        <p:blipFill>
          <a:blip r:embed="rId2" cstate="screen">
            <a:extLst>
              <a:ext uri="{28A0092B-C50C-407E-A947-70E740481C1C}">
                <a14:useLocalDpi xmlns:a14="http://schemas.microsoft.com/office/drawing/2010/main"/>
              </a:ext>
            </a:extLst>
          </a:blip>
          <a:stretch>
            <a:fillRect/>
          </a:stretch>
        </p:blipFill>
        <p:spPr bwMode="auto">
          <a:xfrm>
            <a:off x="10684354" y="6175137"/>
            <a:ext cx="1368010" cy="462499"/>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13"/>
          <p:cNvSpPr>
            <a:spLocks noGrp="1"/>
          </p:cNvSpPr>
          <p:nvPr>
            <p:ph type="body" sz="quarter" idx="15"/>
          </p:nvPr>
        </p:nvSpPr>
        <p:spPr>
          <a:xfrm>
            <a:off x="5071753" y="3256610"/>
            <a:ext cx="6865971" cy="481319"/>
          </a:xfrm>
        </p:spPr>
        <p:txBody>
          <a:bodyPr vert="horz" lIns="0" tIns="0" rIns="0" bIns="0" rtlCol="0" anchor="ctr">
            <a:spAutoFit/>
          </a:bodyPr>
          <a:lstStyle>
            <a:lvl1pPr>
              <a:defRPr lang="en-US" dirty="0" smtClean="0"/>
            </a:lvl1pPr>
          </a:lstStyle>
          <a:p>
            <a:pPr lvl="0"/>
            <a:r>
              <a:rPr lang="en-US" dirty="0" smtClean="0"/>
              <a:t>Click to edit Master text styles</a:t>
            </a:r>
          </a:p>
        </p:txBody>
      </p:sp>
    </p:spTree>
    <p:extLst>
      <p:ext uri="{BB962C8B-B14F-4D97-AF65-F5344CB8AC3E}">
        <p14:creationId xmlns:p14="http://schemas.microsoft.com/office/powerpoint/2010/main" val="3876030980"/>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Logo">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2123974" y="2008652"/>
            <a:ext cx="8188527" cy="2977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7775399"/>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Logo-2">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cstate="email">
            <a:biLevel thresh="25000"/>
            <a:extLst>
              <a:ext uri="{28A0092B-C50C-407E-A947-70E740481C1C}">
                <a14:useLocalDpi xmlns:a14="http://schemas.microsoft.com/office/drawing/2010/main"/>
              </a:ext>
            </a:extLst>
          </a:blip>
          <a:stretch>
            <a:fillRect/>
          </a:stretch>
        </p:blipFill>
        <p:spPr bwMode="auto">
          <a:xfrm>
            <a:off x="2123974" y="2008652"/>
            <a:ext cx="8188527" cy="2977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3312270"/>
      </p:ext>
    </p:extLst>
  </p:cSld>
  <p:clrMapOvr>
    <a:overrideClrMapping bg1="dk1" tx1="lt1" bg2="dk2" tx2="lt2" accent1="accent1" accent2="accent2" accent3="accent3" accent4="accent4" accent5="accent5" accent6="accent6" hlink="hlink" folHlink="folHlink"/>
  </p:clrMapOvr>
  <p:transition spd="slow">
    <p:push/>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Title &amp; Only">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1144964" y="6513664"/>
            <a:ext cx="1005839" cy="3657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6997523"/>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Blank - Accent 1">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428169"/>
      </p:ext>
    </p:extLst>
  </p:cSld>
  <p:clrMapOvr>
    <a:overrideClrMapping bg1="dk1" tx1="lt1" bg2="dk2" tx2="lt2" accent1="accent1" accent2="accent2" accent3="accent3" accent4="accent4" accent5="accent5" accent6="accent6" hlink="hlink" folHlink="folHlink"/>
  </p:clrMapOvr>
  <p:transition spd="slow">
    <p:push/>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77220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2"/>
            <a:ext cx="11375536" cy="1007199"/>
          </a:xfrm>
        </p:spPr>
        <p:txBody>
          <a:bodyPr/>
          <a:lstStyle>
            <a:lvl1pPr marL="0" indent="0">
              <a:spcBef>
                <a:spcPts val="0"/>
              </a:spcBef>
              <a:spcAft>
                <a:spcPts val="918"/>
              </a:spcAft>
              <a:buNone/>
              <a:defRPr sz="4100" spc="-102" baseline="0">
                <a:latin typeface="Segoe UI Light" pitchFamily="34" charset="0"/>
              </a:defRPr>
            </a:lvl1pPr>
            <a:lvl2pPr marL="0" indent="0">
              <a:spcBef>
                <a:spcPts val="0"/>
              </a:spcBef>
              <a:spcAft>
                <a:spcPts val="408"/>
              </a:spcAft>
              <a:buNone/>
              <a:defRPr sz="2000" spc="-52" baseline="0"/>
            </a:lvl2pPr>
            <a:lvl3pPr marL="0" indent="0">
              <a:spcBef>
                <a:spcPts val="0"/>
              </a:spcBef>
              <a:spcAft>
                <a:spcPts val="408"/>
              </a:spcAft>
              <a:buNone/>
              <a:defRPr sz="2000"/>
            </a:lvl3pPr>
            <a:lvl4pPr marL="0" indent="0">
              <a:spcBef>
                <a:spcPts val="0"/>
              </a:spcBef>
              <a:spcAft>
                <a:spcPts val="408"/>
              </a:spcAft>
              <a:buNone/>
              <a:defRPr/>
            </a:lvl4pPr>
            <a:lvl5pPr marL="0" indent="0">
              <a:spcBef>
                <a:spcPts val="0"/>
              </a:spcBef>
              <a:spcAft>
                <a:spcPts val="408"/>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50521062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0" tIns="0" rIns="0" bIns="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161544685"/>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cSld name="2_Title Only">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85352" y="6349064"/>
            <a:ext cx="1865471" cy="438428"/>
          </a:xfrm>
          <a:prstGeom prst="rect">
            <a:avLst/>
          </a:prstGeom>
        </p:spPr>
      </p:pic>
    </p:spTree>
    <p:extLst>
      <p:ext uri="{BB962C8B-B14F-4D97-AF65-F5344CB8AC3E}">
        <p14:creationId xmlns:p14="http://schemas.microsoft.com/office/powerpoint/2010/main" val="1143197900"/>
      </p:ext>
    </p:extLst>
  </p:cSld>
  <p:clrMapOvr>
    <a:masterClrMapping/>
  </p:clrMapOvr>
  <p:transition spd="slow">
    <p:push/>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2_Title &amp; Content">
    <p:spTree>
      <p:nvGrpSpPr>
        <p:cNvPr id="1" name=""/>
        <p:cNvGrpSpPr/>
        <p:nvPr/>
      </p:nvGrpSpPr>
      <p:grpSpPr>
        <a:xfrm>
          <a:off x="0" y="0"/>
          <a:ext cx="0" cy="0"/>
          <a:chOff x="0" y="0"/>
          <a:chExt cx="0" cy="0"/>
        </a:xfrm>
      </p:grpSpPr>
      <p:sp>
        <p:nvSpPr>
          <p:cNvPr id="2" name="Title 1"/>
          <p:cNvSpPr>
            <a:spLocks noGrp="1"/>
          </p:cNvSpPr>
          <p:nvPr>
            <p:ph type="title"/>
          </p:nvPr>
        </p:nvSpPr>
        <p:spPr>
          <a:xfrm>
            <a:off x="494450" y="1736799"/>
            <a:ext cx="2630033" cy="4229099"/>
          </a:xfrm>
        </p:spPr>
        <p:txBody>
          <a:bodyPr/>
          <a:lstStyle/>
          <a:p>
            <a:r>
              <a:rPr lang="en-US" dirty="0" smtClean="0"/>
              <a:t>Click to edit Master title style</a:t>
            </a:r>
            <a:endParaRPr lang="en-US" dirty="0"/>
          </a:p>
        </p:txBody>
      </p:sp>
      <p:sp>
        <p:nvSpPr>
          <p:cNvPr id="5" name="Content Placeholder 4"/>
          <p:cNvSpPr>
            <a:spLocks noGrp="1"/>
          </p:cNvSpPr>
          <p:nvPr>
            <p:ph sz="quarter" idx="14"/>
          </p:nvPr>
        </p:nvSpPr>
        <p:spPr>
          <a:xfrm>
            <a:off x="3730954" y="1736801"/>
            <a:ext cx="8206780" cy="1454768"/>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9" name="Text Placeholder 8"/>
          <p:cNvSpPr>
            <a:spLocks noGrp="1"/>
          </p:cNvSpPr>
          <p:nvPr>
            <p:ph type="body" sz="quarter" idx="15"/>
          </p:nvPr>
        </p:nvSpPr>
        <p:spPr>
          <a:xfrm>
            <a:off x="509552" y="513805"/>
            <a:ext cx="11428171" cy="729675"/>
          </a:xfrm>
        </p:spPr>
        <p:txBody>
          <a:bodyPr>
            <a:noAutofit/>
          </a:bodyPr>
          <a:lstStyle>
            <a:lvl1pPr>
              <a:defRPr sz="4896"/>
            </a:lvl1pPr>
          </a:lstStyle>
          <a:p>
            <a:pPr lvl="0"/>
            <a:r>
              <a:rPr lang="en-US" dirty="0" smtClean="0"/>
              <a:t>Click to edit Master text styles</a:t>
            </a:r>
          </a:p>
        </p:txBody>
      </p:sp>
    </p:spTree>
    <p:extLst>
      <p:ext uri="{BB962C8B-B14F-4D97-AF65-F5344CB8AC3E}">
        <p14:creationId xmlns:p14="http://schemas.microsoft.com/office/powerpoint/2010/main" val="2610039037"/>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0" tIns="0" rIns="0" bIns="0"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565990876"/>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itle 3"/>
          <p:cNvSpPr>
            <a:spLocks noGrp="1"/>
          </p:cNvSpPr>
          <p:nvPr>
            <p:ph type="title"/>
          </p:nvPr>
        </p:nvSpPr>
        <p:spPr>
          <a:xfrm>
            <a:off x="494438" y="2841164"/>
            <a:ext cx="9199969" cy="802198"/>
          </a:xfrm>
        </p:spPr>
        <p:txBody>
          <a:bodyPr>
            <a:spAutoFit/>
          </a:bodyPr>
          <a:lstStyle>
            <a:lvl1pPr>
              <a:lnSpc>
                <a:spcPct val="95000"/>
              </a:lnSpc>
              <a:defRPr sz="5400">
                <a:latin typeface="Segoe UI Light"/>
                <a:cs typeface="Segoe UI Light"/>
              </a:defRPr>
            </a:lvl1pPr>
          </a:lstStyle>
          <a:p>
            <a:r>
              <a:rPr lang="en-US" dirty="0" smtClean="0"/>
              <a:t>Click to edit Master title style</a:t>
            </a:r>
            <a:endParaRPr lang="en-US" dirty="0"/>
          </a:p>
        </p:txBody>
      </p:sp>
      <p:sp>
        <p:nvSpPr>
          <p:cNvPr id="10" name="Content Placeholder 5"/>
          <p:cNvSpPr>
            <a:spLocks noGrp="1"/>
          </p:cNvSpPr>
          <p:nvPr>
            <p:ph sz="quarter" idx="12"/>
          </p:nvPr>
        </p:nvSpPr>
        <p:spPr>
          <a:xfrm>
            <a:off x="494440" y="6024910"/>
            <a:ext cx="6835015" cy="462300"/>
          </a:xfrm>
        </p:spPr>
        <p:txBody>
          <a:bodyPr anchor="b" anchorCtr="0">
            <a:normAutofit/>
          </a:bodyPr>
          <a:lstStyle>
            <a:lvl1pPr>
              <a:defRPr sz="1900">
                <a:solidFill>
                  <a:srgbClr val="505050"/>
                </a:solidFill>
                <a:latin typeface="+mn-lt"/>
              </a:defRPr>
            </a:lvl1pPr>
          </a:lstStyle>
          <a:p>
            <a:pPr lvl="0"/>
            <a:r>
              <a:rPr lang="en-US" dirty="0" smtClean="0"/>
              <a:t>Click to edit Master text styles</a:t>
            </a:r>
          </a:p>
        </p:txBody>
      </p:sp>
      <p:pic>
        <p:nvPicPr>
          <p:cNvPr id="8" name="Picture 7" descr="logo_80.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0121912" y="3108549"/>
            <a:ext cx="1815812" cy="388994"/>
          </a:xfrm>
          <a:prstGeom prst="rect">
            <a:avLst/>
          </a:prstGeom>
        </p:spPr>
      </p:pic>
    </p:spTree>
    <p:extLst>
      <p:ext uri="{BB962C8B-B14F-4D97-AF65-F5344CB8AC3E}">
        <p14:creationId xmlns:p14="http://schemas.microsoft.com/office/powerpoint/2010/main" val="1051722602"/>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Divider_LG Text">
    <p:spTree>
      <p:nvGrpSpPr>
        <p:cNvPr id="1" name=""/>
        <p:cNvGrpSpPr/>
        <p:nvPr/>
      </p:nvGrpSpPr>
      <p:grpSpPr>
        <a:xfrm>
          <a:off x="0" y="0"/>
          <a:ext cx="0" cy="0"/>
          <a:chOff x="0" y="0"/>
          <a:chExt cx="0" cy="0"/>
        </a:xfrm>
      </p:grpSpPr>
      <p:sp>
        <p:nvSpPr>
          <p:cNvPr id="4" name="Title 3"/>
          <p:cNvSpPr>
            <a:spLocks noGrp="1"/>
          </p:cNvSpPr>
          <p:nvPr>
            <p:ph type="title"/>
          </p:nvPr>
        </p:nvSpPr>
        <p:spPr>
          <a:xfrm>
            <a:off x="494446" y="2841686"/>
            <a:ext cx="11443283" cy="802198"/>
          </a:xfrm>
        </p:spPr>
        <p:txBody>
          <a:bodyPr>
            <a:spAutoFit/>
          </a:bodyPr>
          <a:lstStyle>
            <a:lvl1pPr>
              <a:lnSpc>
                <a:spcPct val="95000"/>
              </a:lnSpc>
              <a:defRPr sz="5400">
                <a:latin typeface="Segoe UI Light"/>
                <a:cs typeface="Segoe UI Light"/>
              </a:defRPr>
            </a:lvl1pPr>
          </a:lstStyle>
          <a:p>
            <a:r>
              <a:rPr lang="en-US" dirty="0" smtClean="0"/>
              <a:t>Click to edit Master title style</a:t>
            </a:r>
            <a:endParaRPr lang="en-US" dirty="0"/>
          </a:p>
        </p:txBody>
      </p:sp>
      <p:sp>
        <p:nvSpPr>
          <p:cNvPr id="10" name="Content Placeholder 5"/>
          <p:cNvSpPr>
            <a:spLocks noGrp="1"/>
          </p:cNvSpPr>
          <p:nvPr>
            <p:ph sz="quarter" idx="12"/>
          </p:nvPr>
        </p:nvSpPr>
        <p:spPr>
          <a:xfrm>
            <a:off x="494439" y="5962413"/>
            <a:ext cx="8018627" cy="524795"/>
          </a:xfrm>
        </p:spPr>
        <p:txBody>
          <a:bodyPr anchor="b" anchorCtr="0">
            <a:normAutofit/>
          </a:bodyPr>
          <a:lstStyle>
            <a:lvl1pPr>
              <a:defRPr sz="1900">
                <a:solidFill>
                  <a:srgbClr val="505050"/>
                </a:solidFill>
                <a:latin typeface="+mn-lt"/>
              </a:defRPr>
            </a:lvl1pPr>
          </a:lstStyle>
          <a:p>
            <a:pPr lvl="0"/>
            <a:r>
              <a:rPr lang="en-US" dirty="0" smtClean="0"/>
              <a:t>Click to edit Master text styles</a:t>
            </a:r>
          </a:p>
        </p:txBody>
      </p:sp>
    </p:spTree>
    <p:extLst>
      <p:ext uri="{BB962C8B-B14F-4D97-AF65-F5344CB8AC3E}">
        <p14:creationId xmlns:p14="http://schemas.microsoft.com/office/powerpoint/2010/main" val="2562010399"/>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2" name="Title 1"/>
          <p:cNvSpPr>
            <a:spLocks noGrp="1"/>
          </p:cNvSpPr>
          <p:nvPr>
            <p:ph type="title"/>
          </p:nvPr>
        </p:nvSpPr>
        <p:spPr>
          <a:xfrm>
            <a:off x="271464" y="2122489"/>
            <a:ext cx="2630033" cy="4229099"/>
          </a:xfrm>
        </p:spPr>
        <p:txBody>
          <a:bodyPr/>
          <a:lstStyle/>
          <a:p>
            <a:r>
              <a:rPr lang="en-US" dirty="0" smtClean="0"/>
              <a:t>Click to edit Master title style</a:t>
            </a:r>
            <a:endParaRPr lang="en-US" dirty="0"/>
          </a:p>
        </p:txBody>
      </p:sp>
      <p:sp>
        <p:nvSpPr>
          <p:cNvPr id="6" name="Text Placeholder 8"/>
          <p:cNvSpPr>
            <a:spLocks noGrp="1"/>
          </p:cNvSpPr>
          <p:nvPr>
            <p:ph type="body" sz="quarter" idx="15"/>
          </p:nvPr>
        </p:nvSpPr>
        <p:spPr>
          <a:xfrm>
            <a:off x="271463" y="296864"/>
            <a:ext cx="11428171" cy="936275"/>
          </a:xfrm>
        </p:spPr>
        <p:txBody>
          <a:bodyPr vert="horz" wrap="square" lIns="149226" tIns="93266" rIns="149226" bIns="93266" rtlCol="0" anchor="t" anchorCtr="0">
            <a:spAutoFit/>
          </a:bodyPr>
          <a:lstStyle>
            <a:lvl1pPr>
              <a:defRPr lang="en-US" sz="5400" spc="-102" dirty="0" smtClean="0">
                <a:solidFill>
                  <a:schemeClr val="tx1">
                    <a:lumMod val="65000"/>
                    <a:lumOff val="35000"/>
                  </a:schemeClr>
                </a:solidFill>
                <a:latin typeface="Segoe UI Light" pitchFamily="34" charset="0"/>
                <a:ea typeface="+mj-ea"/>
                <a:cs typeface="+mj-cs"/>
              </a:defRPr>
            </a:lvl1pPr>
          </a:lstStyle>
          <a:p>
            <a:pPr lvl="0" defTabSz="1242477">
              <a:lnSpc>
                <a:spcPct val="90000"/>
              </a:lnSpc>
              <a:spcBef>
                <a:spcPct val="0"/>
              </a:spcBef>
            </a:pPr>
            <a:r>
              <a:rPr lang="en-US" dirty="0" smtClean="0"/>
              <a:t>Click to edit Master text styles</a:t>
            </a:r>
          </a:p>
        </p:txBody>
      </p:sp>
    </p:spTree>
    <p:extLst>
      <p:ext uri="{BB962C8B-B14F-4D97-AF65-F5344CB8AC3E}">
        <p14:creationId xmlns:p14="http://schemas.microsoft.com/office/powerpoint/2010/main" val="249367623"/>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mp; Only">
    <p:spTree>
      <p:nvGrpSpPr>
        <p:cNvPr id="1" name=""/>
        <p:cNvGrpSpPr/>
        <p:nvPr/>
      </p:nvGrpSpPr>
      <p:grpSpPr>
        <a:xfrm>
          <a:off x="0" y="0"/>
          <a:ext cx="0" cy="0"/>
          <a:chOff x="0" y="0"/>
          <a:chExt cx="0" cy="0"/>
        </a:xfrm>
      </p:grpSpPr>
      <p:sp>
        <p:nvSpPr>
          <p:cNvPr id="9" name="Text Placeholder 8"/>
          <p:cNvSpPr>
            <a:spLocks noGrp="1"/>
          </p:cNvSpPr>
          <p:nvPr>
            <p:ph type="body" sz="quarter" idx="15"/>
          </p:nvPr>
        </p:nvSpPr>
        <p:spPr>
          <a:xfrm>
            <a:off x="271464" y="296864"/>
            <a:ext cx="11879340" cy="853176"/>
          </a:xfrm>
        </p:spPr>
        <p:txBody>
          <a:bodyPr vert="horz" wrap="square" lIns="149226" tIns="93266" rIns="149226" bIns="93266" rtlCol="0" anchor="t" anchorCtr="0">
            <a:spAutoFit/>
          </a:bodyPr>
          <a:lstStyle>
            <a:lvl1pPr>
              <a:lnSpc>
                <a:spcPct val="80000"/>
              </a:lnSpc>
              <a:spcAft>
                <a:spcPts val="0"/>
              </a:spcAft>
              <a:defRPr lang="en-US" sz="4800" spc="-102" dirty="0" smtClean="0">
                <a:solidFill>
                  <a:schemeClr val="tx1">
                    <a:lumMod val="65000"/>
                    <a:lumOff val="35000"/>
                  </a:schemeClr>
                </a:solidFill>
                <a:latin typeface="Segoe UI Light" pitchFamily="34" charset="0"/>
                <a:ea typeface="+mj-ea"/>
                <a:cs typeface="+mj-cs"/>
              </a:defRPr>
            </a:lvl1pPr>
          </a:lstStyle>
          <a:p>
            <a:pPr lvl="0" defTabSz="1242477">
              <a:lnSpc>
                <a:spcPct val="90000"/>
              </a:lnSpc>
              <a:spcBef>
                <a:spcPct val="0"/>
              </a:spcBef>
            </a:pPr>
            <a:r>
              <a:rPr lang="en-US" dirty="0" smtClean="0"/>
              <a:t>Click to edit Master text styles</a:t>
            </a:r>
          </a:p>
        </p:txBody>
      </p:sp>
    </p:spTree>
    <p:extLst>
      <p:ext uri="{BB962C8B-B14F-4D97-AF65-F5344CB8AC3E}">
        <p14:creationId xmlns:p14="http://schemas.microsoft.com/office/powerpoint/2010/main" val="165769327"/>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ext Only_LG">
    <p:spTree>
      <p:nvGrpSpPr>
        <p:cNvPr id="1" name=""/>
        <p:cNvGrpSpPr/>
        <p:nvPr/>
      </p:nvGrpSpPr>
      <p:grpSpPr>
        <a:xfrm>
          <a:off x="0" y="0"/>
          <a:ext cx="0" cy="0"/>
          <a:chOff x="0" y="0"/>
          <a:chExt cx="0" cy="0"/>
        </a:xfrm>
      </p:grpSpPr>
      <p:sp>
        <p:nvSpPr>
          <p:cNvPr id="5" name="Content Placeholder 4"/>
          <p:cNvSpPr>
            <a:spLocks noGrp="1"/>
          </p:cNvSpPr>
          <p:nvPr>
            <p:ph sz="quarter" idx="14"/>
          </p:nvPr>
        </p:nvSpPr>
        <p:spPr>
          <a:xfrm>
            <a:off x="494437" y="1746478"/>
            <a:ext cx="9101609" cy="481319"/>
          </a:xfrm>
        </p:spPr>
        <p:txBody>
          <a:bodyPr/>
          <a:lstStyle>
            <a:lvl1pPr>
              <a:defRPr>
                <a:solidFill>
                  <a:srgbClr val="505050"/>
                </a:solidFill>
              </a:defRPr>
            </a:lvl1pPr>
          </a:lstStyle>
          <a:p>
            <a:pPr lvl="0"/>
            <a:r>
              <a:rPr lang="en-US" dirty="0" smtClean="0"/>
              <a:t>Click to edit Master text styles</a:t>
            </a:r>
          </a:p>
        </p:txBody>
      </p:sp>
    </p:spTree>
    <p:extLst>
      <p:ext uri="{BB962C8B-B14F-4D97-AF65-F5344CB8AC3E}">
        <p14:creationId xmlns:p14="http://schemas.microsoft.com/office/powerpoint/2010/main" val="1034806578"/>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mall Text_for Exhibits">
    <p:spTree>
      <p:nvGrpSpPr>
        <p:cNvPr id="1" name=""/>
        <p:cNvGrpSpPr/>
        <p:nvPr/>
      </p:nvGrpSpPr>
      <p:grpSpPr>
        <a:xfrm>
          <a:off x="0" y="0"/>
          <a:ext cx="0" cy="0"/>
          <a:chOff x="0" y="0"/>
          <a:chExt cx="0" cy="0"/>
        </a:xfrm>
      </p:grpSpPr>
      <p:sp>
        <p:nvSpPr>
          <p:cNvPr id="3" name="Title 2"/>
          <p:cNvSpPr>
            <a:spLocks noGrp="1"/>
          </p:cNvSpPr>
          <p:nvPr>
            <p:ph type="title"/>
          </p:nvPr>
        </p:nvSpPr>
        <p:spPr>
          <a:xfrm>
            <a:off x="271464" y="2122489"/>
            <a:ext cx="2636276" cy="422909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lang="en-US" dirty="0"/>
            </a:lvl1pPr>
          </a:lstStyle>
          <a:p>
            <a:pPr lvl="0"/>
            <a:r>
              <a:rPr lang="en-US" dirty="0" smtClean="0"/>
              <a:t>Click to edit Master title style</a:t>
            </a:r>
            <a:endParaRPr lang="en-US" dirty="0"/>
          </a:p>
        </p:txBody>
      </p:sp>
      <p:sp>
        <p:nvSpPr>
          <p:cNvPr id="5" name="Text Placeholder 8"/>
          <p:cNvSpPr>
            <a:spLocks noGrp="1"/>
          </p:cNvSpPr>
          <p:nvPr>
            <p:ph type="body" sz="quarter" idx="15"/>
          </p:nvPr>
        </p:nvSpPr>
        <p:spPr>
          <a:xfrm>
            <a:off x="271463" y="296864"/>
            <a:ext cx="11428171" cy="936275"/>
          </a:xfrm>
        </p:spPr>
        <p:txBody>
          <a:bodyPr vert="horz" wrap="square" lIns="149226" tIns="93266" rIns="149226" bIns="93266" rtlCol="0" anchor="t" anchorCtr="0">
            <a:spAutoFit/>
          </a:bodyPr>
          <a:lstStyle>
            <a:lvl1pPr>
              <a:defRPr lang="en-US" sz="5400" spc="-102" dirty="0" smtClean="0">
                <a:solidFill>
                  <a:schemeClr val="tx1">
                    <a:lumMod val="65000"/>
                    <a:lumOff val="35000"/>
                  </a:schemeClr>
                </a:solidFill>
                <a:latin typeface="Segoe UI Light" pitchFamily="34" charset="0"/>
                <a:ea typeface="+mj-ea"/>
                <a:cs typeface="+mj-cs"/>
              </a:defRPr>
            </a:lvl1pPr>
          </a:lstStyle>
          <a:p>
            <a:pPr lvl="0" defTabSz="1242477">
              <a:lnSpc>
                <a:spcPct val="90000"/>
              </a:lnSpc>
              <a:spcBef>
                <a:spcPct val="0"/>
              </a:spcBef>
            </a:pPr>
            <a:r>
              <a:rPr lang="en-US" dirty="0" smtClean="0"/>
              <a:t>Click to edit Master text styles</a:t>
            </a:r>
          </a:p>
        </p:txBody>
      </p:sp>
    </p:spTree>
    <p:extLst>
      <p:ext uri="{BB962C8B-B14F-4D97-AF65-F5344CB8AC3E}">
        <p14:creationId xmlns:p14="http://schemas.microsoft.com/office/powerpoint/2010/main" val="495066988"/>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lor Shape &amp; White Background">
    <p:spTree>
      <p:nvGrpSpPr>
        <p:cNvPr id="1" name=""/>
        <p:cNvGrpSpPr/>
        <p:nvPr/>
      </p:nvGrpSpPr>
      <p:grpSpPr>
        <a:xfrm>
          <a:off x="0" y="0"/>
          <a:ext cx="0" cy="0"/>
          <a:chOff x="0" y="0"/>
          <a:chExt cx="0" cy="0"/>
        </a:xfrm>
      </p:grpSpPr>
      <p:sp>
        <p:nvSpPr>
          <p:cNvPr id="8" name="Text Placeholder 13"/>
          <p:cNvSpPr>
            <a:spLocks noGrp="1"/>
          </p:cNvSpPr>
          <p:nvPr>
            <p:ph type="body" sz="quarter" idx="15"/>
          </p:nvPr>
        </p:nvSpPr>
        <p:spPr>
          <a:xfrm>
            <a:off x="5071753" y="3256610"/>
            <a:ext cx="6865971" cy="481319"/>
          </a:xfrm>
        </p:spPr>
        <p:txBody>
          <a:bodyPr vert="horz" lIns="0" tIns="0" rIns="0" bIns="0" rtlCol="0" anchor="ctr">
            <a:spAutoFit/>
          </a:bodyPr>
          <a:lstStyle>
            <a:lvl1pPr>
              <a:defRPr lang="en-US" dirty="0" smtClean="0"/>
            </a:lvl1pPr>
          </a:lstStyle>
          <a:p>
            <a:pPr lvl="0"/>
            <a:r>
              <a:rPr lang="en-US" dirty="0" smtClean="0"/>
              <a:t>Click to edit Master text styles</a:t>
            </a:r>
          </a:p>
        </p:txBody>
      </p:sp>
      <p:sp>
        <p:nvSpPr>
          <p:cNvPr id="14" name="Title 1"/>
          <p:cNvSpPr>
            <a:spLocks noGrp="1"/>
          </p:cNvSpPr>
          <p:nvPr>
            <p:ph type="ctrTitle"/>
          </p:nvPr>
        </p:nvSpPr>
        <p:spPr>
          <a:xfrm>
            <a:off x="494442" y="1464187"/>
            <a:ext cx="4079164" cy="4066151"/>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505050">
              <a:alpha val="80000"/>
            </a:srgbClr>
          </a:solidFill>
          <a:ln>
            <a:noFill/>
          </a:ln>
          <a:extLst/>
        </p:spPr>
        <p:txBody>
          <a:bodyPr vert="horz" wrap="square" lIns="248630" tIns="0" rIns="248630" bIns="0" numCol="1" anchor="ctr" anchorCtr="0" compatLnSpc="1">
            <a:prstTxWarp prst="textNoShape">
              <a:avLst/>
            </a:prstTxWarp>
          </a:bodyPr>
          <a:lstStyle>
            <a:lvl1pPr>
              <a:lnSpc>
                <a:spcPct val="95000"/>
              </a:lnSpc>
              <a:defRPr lang="en-US" sz="3300" kern="1200" dirty="0" smtClean="0">
                <a:solidFill>
                  <a:schemeClr val="bg1"/>
                </a:solidFill>
                <a:latin typeface="Segoe UI Light"/>
                <a:ea typeface="ＭＳ Ｐゴシック" charset="0"/>
                <a:cs typeface="Segoe UI Light"/>
              </a:defRPr>
            </a:lvl1pPr>
          </a:lstStyle>
          <a:p>
            <a:pPr marL="0" lvl="0" indent="0" algn="l" defTabSz="1243147"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pic>
        <p:nvPicPr>
          <p:cNvPr id="4" name="Picture 3"/>
          <p:cNvPicPr>
            <a:picLocks noChangeAspect="1" noChangeArrowheads="1"/>
          </p:cNvPicPr>
          <p:nvPr userDrawn="1"/>
        </p:nvPicPr>
        <p:blipFill>
          <a:blip r:embed="rId2" cstate="screen">
            <a:extLst>
              <a:ext uri="{28A0092B-C50C-407E-A947-70E740481C1C}">
                <a14:useLocalDpi xmlns:a14="http://schemas.microsoft.com/office/drawing/2010/main" val="0"/>
              </a:ext>
            </a:extLst>
          </a:blip>
          <a:stretch>
            <a:fillRect/>
          </a:stretch>
        </p:blipFill>
        <p:spPr bwMode="auto">
          <a:xfrm>
            <a:off x="10684354" y="6175137"/>
            <a:ext cx="1368010" cy="462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274139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1667604029"/>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Picture Shape &amp; White Background">
    <p:spTree>
      <p:nvGrpSpPr>
        <p:cNvPr id="1" name=""/>
        <p:cNvGrpSpPr/>
        <p:nvPr/>
      </p:nvGrpSpPr>
      <p:grpSpPr>
        <a:xfrm>
          <a:off x="0" y="0"/>
          <a:ext cx="0" cy="0"/>
          <a:chOff x="0" y="0"/>
          <a:chExt cx="0" cy="0"/>
        </a:xfrm>
      </p:grpSpPr>
      <p:sp>
        <p:nvSpPr>
          <p:cNvPr id="6" name="Picture Placeholder 12"/>
          <p:cNvSpPr>
            <a:spLocks noGrp="1"/>
          </p:cNvSpPr>
          <p:nvPr>
            <p:ph type="pic" sz="quarter" idx="16"/>
          </p:nvPr>
        </p:nvSpPr>
        <p:spPr>
          <a:xfrm>
            <a:off x="492277" y="2779473"/>
            <a:ext cx="4079164" cy="143558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lvl1pPr>
              <a:defRPr>
                <a:solidFill>
                  <a:srgbClr val="505050"/>
                </a:solidFill>
              </a:defRPr>
            </a:lvl1pPr>
          </a:lstStyle>
          <a:p>
            <a:r>
              <a:rPr lang="en-US" dirty="0" smtClean="0"/>
              <a:t>Drag picture to placeholder or click icon to add</a:t>
            </a:r>
            <a:endParaRPr lang="en-US" dirty="0"/>
          </a:p>
        </p:txBody>
      </p:sp>
      <p:pic>
        <p:nvPicPr>
          <p:cNvPr id="4" name="Picture 3"/>
          <p:cNvPicPr>
            <a:picLocks noChangeAspect="1" noChangeArrowheads="1"/>
          </p:cNvPicPr>
          <p:nvPr userDrawn="1"/>
        </p:nvPicPr>
        <p:blipFill>
          <a:blip r:embed="rId2" cstate="screen">
            <a:extLst>
              <a:ext uri="{28A0092B-C50C-407E-A947-70E740481C1C}">
                <a14:useLocalDpi xmlns:a14="http://schemas.microsoft.com/office/drawing/2010/main" val="0"/>
              </a:ext>
            </a:extLst>
          </a:blip>
          <a:stretch>
            <a:fillRect/>
          </a:stretch>
        </p:blipFill>
        <p:spPr bwMode="auto">
          <a:xfrm>
            <a:off x="10684354" y="6175137"/>
            <a:ext cx="1368010" cy="462499"/>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13"/>
          <p:cNvSpPr>
            <a:spLocks noGrp="1"/>
          </p:cNvSpPr>
          <p:nvPr>
            <p:ph type="body" sz="quarter" idx="15"/>
          </p:nvPr>
        </p:nvSpPr>
        <p:spPr>
          <a:xfrm>
            <a:off x="5071753" y="3256610"/>
            <a:ext cx="6865971" cy="481319"/>
          </a:xfrm>
        </p:spPr>
        <p:txBody>
          <a:bodyPr vert="horz" lIns="0" tIns="0" rIns="0" bIns="0" rtlCol="0" anchor="ctr">
            <a:spAutoFit/>
          </a:bodyPr>
          <a:lstStyle>
            <a:lvl1pPr>
              <a:defRPr lang="en-US" dirty="0" smtClean="0"/>
            </a:lvl1pPr>
          </a:lstStyle>
          <a:p>
            <a:pPr lvl="0"/>
            <a:r>
              <a:rPr lang="en-US" dirty="0" smtClean="0"/>
              <a:t>Click to edit Master text styles</a:t>
            </a:r>
          </a:p>
        </p:txBody>
      </p:sp>
    </p:spTree>
    <p:extLst>
      <p:ext uri="{BB962C8B-B14F-4D97-AF65-F5344CB8AC3E}">
        <p14:creationId xmlns:p14="http://schemas.microsoft.com/office/powerpoint/2010/main" val="483550405"/>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Logo">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cstate="email">
            <a:extLst>
              <a:ext uri="{28A0092B-C50C-407E-A947-70E740481C1C}">
                <a14:useLocalDpi xmlns:a14="http://schemas.microsoft.com/office/drawing/2010/main" val="0"/>
              </a:ext>
            </a:extLst>
          </a:blip>
          <a:stretch>
            <a:fillRect/>
          </a:stretch>
        </p:blipFill>
        <p:spPr bwMode="auto">
          <a:xfrm>
            <a:off x="2123974" y="2008652"/>
            <a:ext cx="8188527" cy="2977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7764650"/>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Logo-2">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cstate="email">
            <a:biLevel thresh="25000"/>
            <a:extLst>
              <a:ext uri="{28A0092B-C50C-407E-A947-70E740481C1C}">
                <a14:useLocalDpi xmlns:a14="http://schemas.microsoft.com/office/drawing/2010/main" val="0"/>
              </a:ext>
            </a:extLst>
          </a:blip>
          <a:stretch>
            <a:fillRect/>
          </a:stretch>
        </p:blipFill>
        <p:spPr bwMode="auto">
          <a:xfrm>
            <a:off x="2445801" y="2125662"/>
            <a:ext cx="7544872"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3092566"/>
      </p:ext>
    </p:extLst>
  </p:cSld>
  <p:clrMapOvr>
    <a:overrideClrMapping bg1="dk1" tx1="lt1" bg2="dk2" tx2="lt2" accent1="accent1" accent2="accent2" accent3="accent3" accent4="accent4" accent5="accent5" accent6="accent6" hlink="hlink" folHlink="folHlink"/>
  </p:clrMapOvr>
  <p:transition spd="slow">
    <p:push/>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Title &amp; Only">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cstate="email">
            <a:extLst>
              <a:ext uri="{28A0092B-C50C-407E-A947-70E740481C1C}">
                <a14:useLocalDpi xmlns:a14="http://schemas.microsoft.com/office/drawing/2010/main" val="0"/>
              </a:ext>
            </a:extLst>
          </a:blip>
          <a:stretch>
            <a:fillRect/>
          </a:stretch>
        </p:blipFill>
        <p:spPr bwMode="auto">
          <a:xfrm>
            <a:off x="11144964" y="6513664"/>
            <a:ext cx="1005839" cy="3657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706091"/>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Blank - Accent 1">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8807809"/>
      </p:ext>
    </p:extLst>
  </p:cSld>
  <p:clrMapOvr>
    <a:overrideClrMapping bg1="dk1" tx1="lt1" bg2="dk2" tx2="lt2" accent1="accent1" accent2="accent2" accent3="accent3" accent4="accent4" accent5="accent5" accent6="accent6" hlink="hlink" folHlink="folHlink"/>
  </p:clrMapOvr>
  <p:transition spd="slow">
    <p:push/>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77220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2"/>
            <a:ext cx="11375536" cy="1007199"/>
          </a:xfrm>
        </p:spPr>
        <p:txBody>
          <a:bodyPr/>
          <a:lstStyle>
            <a:lvl1pPr marL="0" indent="0">
              <a:spcBef>
                <a:spcPts val="0"/>
              </a:spcBef>
              <a:spcAft>
                <a:spcPts val="918"/>
              </a:spcAft>
              <a:buNone/>
              <a:defRPr sz="4100" spc="-102" baseline="0">
                <a:latin typeface="Segoe UI Light" pitchFamily="34" charset="0"/>
              </a:defRPr>
            </a:lvl1pPr>
            <a:lvl2pPr marL="0" indent="0">
              <a:spcBef>
                <a:spcPts val="0"/>
              </a:spcBef>
              <a:spcAft>
                <a:spcPts val="408"/>
              </a:spcAft>
              <a:buNone/>
              <a:defRPr sz="2000" spc="-52" baseline="0"/>
            </a:lvl2pPr>
            <a:lvl3pPr marL="0" indent="0">
              <a:spcBef>
                <a:spcPts val="0"/>
              </a:spcBef>
              <a:spcAft>
                <a:spcPts val="408"/>
              </a:spcAft>
              <a:buNone/>
              <a:defRPr sz="2000"/>
            </a:lvl3pPr>
            <a:lvl4pPr marL="0" indent="0">
              <a:spcBef>
                <a:spcPts val="0"/>
              </a:spcBef>
              <a:spcAft>
                <a:spcPts val="408"/>
              </a:spcAft>
              <a:buNone/>
              <a:defRPr/>
            </a:lvl4pPr>
            <a:lvl5pPr marL="0" indent="0">
              <a:spcBef>
                <a:spcPts val="0"/>
              </a:spcBef>
              <a:spcAft>
                <a:spcPts val="408"/>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258607019"/>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cSld name="2_Title Only">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85352" y="6349064"/>
            <a:ext cx="1865471" cy="438428"/>
          </a:xfrm>
          <a:prstGeom prst="rect">
            <a:avLst/>
          </a:prstGeom>
        </p:spPr>
      </p:pic>
    </p:spTree>
    <p:extLst>
      <p:ext uri="{BB962C8B-B14F-4D97-AF65-F5344CB8AC3E}">
        <p14:creationId xmlns:p14="http://schemas.microsoft.com/office/powerpoint/2010/main" val="2739196509"/>
      </p:ext>
    </p:extLst>
  </p:cSld>
  <p:clrMapOvr>
    <a:masterClrMapping/>
  </p:clrMapOvr>
  <p:transition spd="slow">
    <p:push/>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2_Title &amp; Content">
    <p:spTree>
      <p:nvGrpSpPr>
        <p:cNvPr id="1" name=""/>
        <p:cNvGrpSpPr/>
        <p:nvPr/>
      </p:nvGrpSpPr>
      <p:grpSpPr>
        <a:xfrm>
          <a:off x="0" y="0"/>
          <a:ext cx="0" cy="0"/>
          <a:chOff x="0" y="0"/>
          <a:chExt cx="0" cy="0"/>
        </a:xfrm>
      </p:grpSpPr>
      <p:sp>
        <p:nvSpPr>
          <p:cNvPr id="2" name="Title 1"/>
          <p:cNvSpPr>
            <a:spLocks noGrp="1"/>
          </p:cNvSpPr>
          <p:nvPr>
            <p:ph type="title"/>
          </p:nvPr>
        </p:nvSpPr>
        <p:spPr>
          <a:xfrm>
            <a:off x="494450" y="1736799"/>
            <a:ext cx="2630033" cy="4229099"/>
          </a:xfrm>
        </p:spPr>
        <p:txBody>
          <a:bodyPr/>
          <a:lstStyle/>
          <a:p>
            <a:r>
              <a:rPr lang="en-US" dirty="0" smtClean="0"/>
              <a:t>Click to edit Master title style</a:t>
            </a:r>
            <a:endParaRPr lang="en-US" dirty="0"/>
          </a:p>
        </p:txBody>
      </p:sp>
      <p:sp>
        <p:nvSpPr>
          <p:cNvPr id="5" name="Content Placeholder 4"/>
          <p:cNvSpPr>
            <a:spLocks noGrp="1"/>
          </p:cNvSpPr>
          <p:nvPr>
            <p:ph sz="quarter" idx="14"/>
          </p:nvPr>
        </p:nvSpPr>
        <p:spPr>
          <a:xfrm>
            <a:off x="3730954" y="1736801"/>
            <a:ext cx="8206780" cy="1454768"/>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9" name="Text Placeholder 8"/>
          <p:cNvSpPr>
            <a:spLocks noGrp="1"/>
          </p:cNvSpPr>
          <p:nvPr>
            <p:ph type="body" sz="quarter" idx="15"/>
          </p:nvPr>
        </p:nvSpPr>
        <p:spPr>
          <a:xfrm>
            <a:off x="509552" y="513805"/>
            <a:ext cx="11428171" cy="729675"/>
          </a:xfrm>
        </p:spPr>
        <p:txBody>
          <a:bodyPr>
            <a:noAutofit/>
          </a:bodyPr>
          <a:lstStyle>
            <a:lvl1pPr>
              <a:defRPr sz="4896"/>
            </a:lvl1pPr>
          </a:lstStyle>
          <a:p>
            <a:pPr lvl="0"/>
            <a:r>
              <a:rPr lang="en-US" dirty="0" smtClean="0"/>
              <a:t>Click to edit Master text styles</a:t>
            </a:r>
          </a:p>
        </p:txBody>
      </p:sp>
    </p:spTree>
    <p:extLst>
      <p:ext uri="{BB962C8B-B14F-4D97-AF65-F5344CB8AC3E}">
        <p14:creationId xmlns:p14="http://schemas.microsoft.com/office/powerpoint/2010/main" val="3663864883"/>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Color Shape &amp; Picture Background">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 y="0"/>
            <a:ext cx="12436475" cy="6994525"/>
          </a:xfrm>
          <a:prstGeom prst="rect">
            <a:avLst/>
          </a:prstGeom>
          <a:solidFill>
            <a:schemeClr val="bg2">
              <a:lumMod val="85000"/>
            </a:schemeClr>
          </a:solidFill>
        </p:spPr>
        <p:txBody>
          <a:bodyPr/>
          <a:lstStyle>
            <a:lvl1pPr marL="0" marR="0" indent="0" algn="l" defTabSz="1243147" rtl="0" eaLnBrk="1" fontAlgn="base" latinLnBrk="0" hangingPunct="1">
              <a:lnSpc>
                <a:spcPct val="95000"/>
              </a:lnSpc>
              <a:spcBef>
                <a:spcPts val="0"/>
              </a:spcBef>
              <a:spcAft>
                <a:spcPts val="0"/>
              </a:spcAft>
              <a:buClr>
                <a:schemeClr val="accent1"/>
              </a:buClr>
              <a:buSzPct val="110000"/>
              <a:buFont typeface="Avenir LT Pro 45 Book" charset="0"/>
              <a:buNone/>
              <a:tabLst/>
              <a:defRPr/>
            </a:lvl1pPr>
          </a:lstStyle>
          <a:p>
            <a:r>
              <a:rPr lang="en-US" dirty="0" smtClean="0"/>
              <a:t>Drag picture to placeholder or click icon to add</a:t>
            </a:r>
          </a:p>
        </p:txBody>
      </p:sp>
      <p:sp>
        <p:nvSpPr>
          <p:cNvPr id="7" name="Title 1"/>
          <p:cNvSpPr>
            <a:spLocks noGrp="1"/>
          </p:cNvSpPr>
          <p:nvPr>
            <p:ph type="ctrTitle"/>
          </p:nvPr>
        </p:nvSpPr>
        <p:spPr>
          <a:xfrm>
            <a:off x="494442" y="1464187"/>
            <a:ext cx="4079164" cy="4066151"/>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30" tIns="0" rIns="248630" bIns="0" numCol="1" anchor="ctr" anchorCtr="0" compatLnSpc="1">
            <a:prstTxWarp prst="textNoShape">
              <a:avLst/>
            </a:prstTxWarp>
          </a:bodyPr>
          <a:lstStyle>
            <a:lvl1pPr>
              <a:lnSpc>
                <a:spcPct val="95000"/>
              </a:lnSpc>
              <a:defRPr lang="en-US" sz="3300" kern="1200" dirty="0" smtClean="0">
                <a:solidFill>
                  <a:schemeClr val="bg1"/>
                </a:solidFill>
                <a:latin typeface="Segoe UI Light"/>
                <a:ea typeface="ＭＳ Ｐゴシック" charset="0"/>
                <a:cs typeface="Segoe UI Light"/>
              </a:defRPr>
            </a:lvl1pPr>
          </a:lstStyle>
          <a:p>
            <a:pPr marL="0" lvl="0" indent="0" algn="l" defTabSz="1243147"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pic>
        <p:nvPicPr>
          <p:cNvPr id="6" name="Picture 5"/>
          <p:cNvPicPr>
            <a:picLocks noChangeAspect="1" noChangeArrowheads="1"/>
          </p:cNvPicPr>
          <p:nvPr userDrawn="1"/>
        </p:nvPicPr>
        <p:blipFill>
          <a:blip r:embed="rId2" cstate="screen">
            <a:extLst>
              <a:ext uri="{28A0092B-C50C-407E-A947-70E740481C1C}">
                <a14:useLocalDpi xmlns:a14="http://schemas.microsoft.com/office/drawing/2010/main" val="0"/>
              </a:ext>
            </a:extLst>
          </a:blip>
          <a:stretch>
            <a:fillRect/>
          </a:stretch>
        </p:blipFill>
        <p:spPr bwMode="auto">
          <a:xfrm>
            <a:off x="10684354" y="6175137"/>
            <a:ext cx="1368010" cy="462499"/>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13"/>
          <p:cNvSpPr>
            <a:spLocks noGrp="1"/>
          </p:cNvSpPr>
          <p:nvPr>
            <p:ph type="body" sz="quarter" idx="15"/>
          </p:nvPr>
        </p:nvSpPr>
        <p:spPr>
          <a:xfrm>
            <a:off x="5071753" y="3256610"/>
            <a:ext cx="6865971" cy="481319"/>
          </a:xfrm>
        </p:spPr>
        <p:txBody>
          <a:bodyPr vert="horz" lIns="0" tIns="0" rIns="0" bIns="0" rtlCol="0" anchor="ctr">
            <a:spAutoFit/>
          </a:bodyPr>
          <a:lstStyle>
            <a:lvl1pPr>
              <a:defRPr lang="en-US" dirty="0" smtClean="0">
                <a:solidFill>
                  <a:schemeClr val="bg1"/>
                </a:solidFill>
              </a:defRPr>
            </a:lvl1pPr>
          </a:lstStyle>
          <a:p>
            <a:pPr lvl="0"/>
            <a:r>
              <a:rPr lang="en-US" dirty="0" smtClean="0"/>
              <a:t>Click to edit Master text styles</a:t>
            </a:r>
          </a:p>
        </p:txBody>
      </p:sp>
    </p:spTree>
    <p:extLst>
      <p:ext uri="{BB962C8B-B14F-4D97-AF65-F5344CB8AC3E}">
        <p14:creationId xmlns:p14="http://schemas.microsoft.com/office/powerpoint/2010/main" val="384558729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1" cy="2209066"/>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sz="2000"/>
            </a:lvl3pPr>
            <a:lvl4pPr marL="457112" indent="0">
              <a:buNone/>
              <a:defRPr sz="1800"/>
            </a:lvl4pPr>
            <a:lvl5pPr marL="685669"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95062458"/>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Tree>
    <p:extLst>
      <p:ext uri="{BB962C8B-B14F-4D97-AF65-F5344CB8AC3E}">
        <p14:creationId xmlns:p14="http://schemas.microsoft.com/office/powerpoint/2010/main" val="2200517451"/>
      </p:ext>
    </p:extLst>
  </p:cSld>
  <p:clrMapOvr>
    <a:masterClrMapping/>
  </p:clrMapOvr>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182880" tIns="146304" rIns="182880" bIns="146304"/>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1205772875"/>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182880" tIns="146304" rIns="182880" bIns="146304"/>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182880" tIns="146304" rIns="182880" bIns="14630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5402351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182880" tIns="146304" rIns="182880" bIns="146304">
            <a:noAutofit/>
          </a:bodyPr>
          <a:lstStyle>
            <a:lvl1pPr>
              <a:defRPr sz="3600">
                <a:gradFill>
                  <a:gsLst>
                    <a:gs pos="100000">
                      <a:schemeClr val="tx1">
                        <a:lumMod val="75000"/>
                        <a:lumOff val="25000"/>
                      </a:schemeClr>
                    </a:gs>
                    <a:gs pos="0">
                      <a:schemeClr val="tx1">
                        <a:lumMod val="75000"/>
                        <a:lumOff val="25000"/>
                      </a:schemeClr>
                    </a:gs>
                  </a:gsLst>
                  <a:lin ang="5400000" scaled="0"/>
                </a:gradFill>
              </a:defRPr>
            </a:lvl1pPr>
            <a:lvl2pPr>
              <a:defRPr sz="2800">
                <a:gradFill>
                  <a:gsLst>
                    <a:gs pos="100000">
                      <a:schemeClr val="tx1">
                        <a:lumMod val="75000"/>
                        <a:lumOff val="25000"/>
                      </a:schemeClr>
                    </a:gs>
                    <a:gs pos="0">
                      <a:schemeClr val="tx1">
                        <a:lumMod val="75000"/>
                        <a:lumOff val="25000"/>
                      </a:schemeClr>
                    </a:gs>
                  </a:gsLst>
                  <a:lin ang="5400000" scaled="0"/>
                </a:gradFill>
              </a:defRPr>
            </a:lvl2pPr>
            <a:lvl3pPr>
              <a:defRPr sz="2400">
                <a:gradFill>
                  <a:gsLst>
                    <a:gs pos="100000">
                      <a:schemeClr val="tx1">
                        <a:lumMod val="75000"/>
                        <a:lumOff val="25000"/>
                      </a:schemeClr>
                    </a:gs>
                    <a:gs pos="0">
                      <a:schemeClr val="tx1">
                        <a:lumMod val="75000"/>
                        <a:lumOff val="25000"/>
                      </a:schemeClr>
                    </a:gs>
                  </a:gsLst>
                  <a:lin ang="5400000" scaled="0"/>
                </a:gradFill>
              </a:defRPr>
            </a:lvl3pPr>
            <a:lvl4pPr>
              <a:defRPr sz="2000">
                <a:gradFill>
                  <a:gsLst>
                    <a:gs pos="100000">
                      <a:schemeClr val="tx1">
                        <a:lumMod val="75000"/>
                        <a:lumOff val="25000"/>
                      </a:schemeClr>
                    </a:gs>
                    <a:gs pos="0">
                      <a:schemeClr val="tx1">
                        <a:lumMod val="75000"/>
                        <a:lumOff val="25000"/>
                      </a:schemeClr>
                    </a:gs>
                  </a:gsLst>
                  <a:lin ang="5400000" scaled="0"/>
                </a:gradFill>
              </a:defRPr>
            </a:lvl4pPr>
            <a:lvl5pPr>
              <a:defRPr sz="1800">
                <a:gradFill>
                  <a:gsLst>
                    <a:gs pos="100000">
                      <a:schemeClr val="tx1">
                        <a:lumMod val="75000"/>
                        <a:lumOff val="25000"/>
                      </a:schemeClr>
                    </a:gs>
                    <a:gs pos="0">
                      <a:schemeClr val="tx1">
                        <a:lumMod val="75000"/>
                        <a:lumOff val="25000"/>
                      </a:schemeClr>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100000">
                      <a:schemeClr val="tx1">
                        <a:lumMod val="75000"/>
                        <a:lumOff val="25000"/>
                      </a:schemeClr>
                    </a:gs>
                    <a:gs pos="0">
                      <a:schemeClr val="tx1">
                        <a:lumMod val="75000"/>
                        <a:lumOff val="25000"/>
                      </a:schemeClr>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2" name="Title 1"/>
          <p:cNvSpPr>
            <a:spLocks noGrp="1"/>
          </p:cNvSpPr>
          <p:nvPr>
            <p:ph type="title"/>
          </p:nvPr>
        </p:nvSpPr>
        <p:spPr/>
        <p:txBody>
          <a:bodyPr/>
          <a:lstStyle>
            <a:lvl1pPr>
              <a:defRPr>
                <a:gradFill>
                  <a:gsLst>
                    <a:gs pos="100000">
                      <a:schemeClr val="tx1">
                        <a:lumMod val="75000"/>
                        <a:lumOff val="25000"/>
                      </a:schemeClr>
                    </a:gs>
                    <a:gs pos="0">
                      <a:schemeClr val="tx1">
                        <a:lumMod val="75000"/>
                        <a:lumOff val="25000"/>
                      </a:schemeClr>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06560793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051">
          <p15:clr>
            <a:srgbClr val="FBAE40"/>
          </p15:clr>
        </p15:guide>
        <p15:guide id="2" pos="173">
          <p15:clr>
            <a:srgbClr val="FBAE40"/>
          </p15:clr>
        </p15:guide>
        <p15:guide id="3" pos="1901">
          <p15:clr>
            <a:srgbClr val="FBAE40"/>
          </p15:clr>
        </p15:guide>
        <p15:guide id="4" pos="2189">
          <p15:clr>
            <a:srgbClr val="FBAE40"/>
          </p15:clr>
        </p15:guide>
        <p15:guide id="5" orient="horz" pos="4219">
          <p15:clr>
            <a:srgbClr val="FBAE40"/>
          </p15:clr>
        </p15:guide>
        <p15:guide id="6" orient="horz" pos="763">
          <p15:clr>
            <a:srgbClr val="FBAE40"/>
          </p15:clr>
        </p15:guide>
        <p15:guide id="7" orient="horz" pos="187">
          <p15:clr>
            <a:srgbClr val="FBAE40"/>
          </p15:clr>
        </p15:guide>
        <p15:guide id="8" pos="7661">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1205625938"/>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3" name="Title 2"/>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805296068"/>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172913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73313675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lstStyle/>
          <a:p>
            <a:r>
              <a:rPr lang="en-US" smtClean="0"/>
              <a:t>Click icon to add picture</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6155935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3"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64290480"/>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8316070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heme" Target="../theme/theme4.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theme" Target="../theme/theme5.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18" Type="http://schemas.openxmlformats.org/officeDocument/2006/relationships/theme" Target="../theme/theme6.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slideLayout" Target="../slideLayouts/slideLayout102.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668462"/>
            <a:ext cx="11887200" cy="5029202"/>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0" tIns="0" rIns="0" bIns="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4264522774"/>
      </p:ext>
    </p:extLst>
  </p:cSld>
  <p:clrMap bg1="dk1" tx1="lt1" bg2="dk2" tx2="lt2" accent1="accent1" accent2="accent2" accent3="accent3" accent4="accent4" accent5="accent5" accent6="accent6" hlink="hlink" folHlink="folHlink"/>
  <p:sldLayoutIdLst>
    <p:sldLayoutId id="2147484182" r:id="rId1"/>
    <p:sldLayoutId id="2147484244" r:id="rId2"/>
    <p:sldLayoutId id="2147484183" r:id="rId3"/>
    <p:sldLayoutId id="2147484184" r:id="rId4"/>
    <p:sldLayoutId id="2147484245" r:id="rId5"/>
    <p:sldLayoutId id="2147484186" r:id="rId6"/>
    <p:sldLayoutId id="2147484187" r:id="rId7"/>
    <p:sldLayoutId id="2147484191" r:id="rId8"/>
    <p:sldLayoutId id="2147484188" r:id="rId9"/>
    <p:sldLayoutId id="2147484196" r:id="rId10"/>
    <p:sldLayoutId id="2147484189" r:id="rId11"/>
    <p:sldLayoutId id="2147484217" r:id="rId12"/>
    <p:sldLayoutId id="2147484218" r:id="rId13"/>
    <p:sldLayoutId id="2147484198" r:id="rId14"/>
    <p:sldLayoutId id="2147484344" r:id="rId15"/>
    <p:sldLayoutId id="2147484361" r:id="rId16"/>
    <p:sldLayoutId id="2147484362" r:id="rId17"/>
    <p:sldLayoutId id="2147484363" r:id="rId18"/>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0" tIns="0" rIns="0" bIns="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1778585588"/>
      </p:ext>
    </p:extLst>
  </p:cSld>
  <p:clrMap bg1="dk1" tx1="lt1" bg2="dk2" tx2="lt2" accent1="accent1" accent2="accent2" accent3="accent3" accent4="accent4" accent5="accent5" accent6="accent6" hlink="hlink" folHlink="folHlink"/>
  <p:sldLayoutIdLst>
    <p:sldLayoutId id="2147484331" r:id="rId1"/>
    <p:sldLayoutId id="2147484332" r:id="rId2"/>
    <p:sldLayoutId id="2147484333" r:id="rId3"/>
    <p:sldLayoutId id="2147484334" r:id="rId4"/>
    <p:sldLayoutId id="2147484335" r:id="rId5"/>
    <p:sldLayoutId id="2147484336" r:id="rId6"/>
    <p:sldLayoutId id="2147484337" r:id="rId7"/>
    <p:sldLayoutId id="2147484338" r:id="rId8"/>
    <p:sldLayoutId id="2147484339" r:id="rId9"/>
    <p:sldLayoutId id="2147484340" r:id="rId10"/>
    <p:sldLayoutId id="2147484341" r:id="rId11"/>
    <p:sldLayoutId id="2147484342" r:id="rId12"/>
    <p:sldLayoutId id="2147484343" r:id="rId13"/>
  </p:sldLayoutIdLst>
  <p:txStyles>
    <p:titleStyle>
      <a:lvl1pPr algn="l" defTabSz="914166" rtl="0" eaLnBrk="1" latinLnBrk="0" hangingPunct="1">
        <a:spcBef>
          <a:spcPct val="0"/>
        </a:spcBef>
        <a:buNone/>
        <a:defRPr sz="4800" kern="1200">
          <a:solidFill>
            <a:srgbClr val="505050"/>
          </a:soli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solidFill>
            <a:srgbClr val="505050"/>
          </a:solidFill>
          <a:latin typeface="+mj-lt"/>
          <a:ea typeface="+mn-ea"/>
          <a:cs typeface="+mn-cs"/>
        </a:defRPr>
      </a:lvl1pPr>
      <a:lvl2pPr marL="0" indent="0" algn="l" defTabSz="914166" rtl="0" eaLnBrk="1" latinLnBrk="0" hangingPunct="1">
        <a:spcBef>
          <a:spcPct val="20000"/>
        </a:spcBef>
        <a:buFont typeface="Arial" pitchFamily="34" charset="0"/>
        <a:buNone/>
        <a:defRPr sz="2800" kern="1200">
          <a:solidFill>
            <a:srgbClr val="505050"/>
          </a:soli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solidFill>
            <a:srgbClr val="505050"/>
          </a:soli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solidFill>
            <a:srgbClr val="505050"/>
          </a:soli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solidFill>
            <a:srgbClr val="505050"/>
          </a:soli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0" tIns="0" rIns="0" bIns="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4145866818"/>
      </p:ext>
    </p:extLst>
  </p:cSld>
  <p:clrMap bg1="dk1" tx1="lt1" bg2="dk2" tx2="lt2" accent1="accent1" accent2="accent2" accent3="accent3" accent4="accent4" accent5="accent5" accent6="accent6" hlink="hlink" folHlink="folHlink"/>
  <p:sldLayoutIdLst>
    <p:sldLayoutId id="2147484346" r:id="rId1"/>
    <p:sldLayoutId id="2147484347" r:id="rId2"/>
    <p:sldLayoutId id="2147484348" r:id="rId3"/>
    <p:sldLayoutId id="2147484349" r:id="rId4"/>
    <p:sldLayoutId id="2147484350" r:id="rId5"/>
    <p:sldLayoutId id="2147484351" r:id="rId6"/>
    <p:sldLayoutId id="2147484352" r:id="rId7"/>
    <p:sldLayoutId id="2147484353" r:id="rId8"/>
    <p:sldLayoutId id="2147484354" r:id="rId9"/>
    <p:sldLayoutId id="2147484355" r:id="rId10"/>
    <p:sldLayoutId id="2147484356" r:id="rId11"/>
    <p:sldLayoutId id="2147484359" r:id="rId12"/>
    <p:sldLayoutId id="2147484396" r:id="rId13"/>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505050"/>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0" tIns="0" rIns="0" bIns="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2451785515"/>
      </p:ext>
    </p:extLst>
  </p:cSld>
  <p:clrMap bg1="dk1" tx1="lt1" bg2="dk2" tx2="lt2" accent1="accent1" accent2="accent2" accent3="accent3" accent4="accent4" accent5="accent5" accent6="accent6" hlink="hlink" folHlink="folHlink"/>
  <p:sldLayoutIdLst>
    <p:sldLayoutId id="2147484365" r:id="rId1"/>
    <p:sldLayoutId id="2147484366" r:id="rId2"/>
    <p:sldLayoutId id="2147484367" r:id="rId3"/>
    <p:sldLayoutId id="2147484368" r:id="rId4"/>
    <p:sldLayoutId id="2147484369" r:id="rId5"/>
    <p:sldLayoutId id="2147484370" r:id="rId6"/>
    <p:sldLayoutId id="2147484371" r:id="rId7"/>
    <p:sldLayoutId id="2147484372" r:id="rId8"/>
    <p:sldLayoutId id="2147484373" r:id="rId9"/>
    <p:sldLayoutId id="2147484374" r:id="rId10"/>
    <p:sldLayoutId id="2147484375" r:id="rId11"/>
    <p:sldLayoutId id="2147484378" r:id="rId12"/>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BFBFB">
            <a:alpha val="0"/>
          </a:srgbClr>
        </a:solidFill>
        <a:effectLst/>
      </p:bgPr>
    </p:bg>
    <p:spTree>
      <p:nvGrpSpPr>
        <p:cNvPr id="1" name=""/>
        <p:cNvGrpSpPr/>
        <p:nvPr/>
      </p:nvGrpSpPr>
      <p:grpSpPr>
        <a:xfrm>
          <a:off x="0" y="0"/>
          <a:ext cx="0" cy="0"/>
          <a:chOff x="0" y="0"/>
          <a:chExt cx="0" cy="0"/>
        </a:xfrm>
      </p:grpSpPr>
      <p:sp>
        <p:nvSpPr>
          <p:cNvPr id="8" name="Title Placeholder 7"/>
          <p:cNvSpPr>
            <a:spLocks noGrp="1"/>
          </p:cNvSpPr>
          <p:nvPr>
            <p:ph type="title"/>
          </p:nvPr>
        </p:nvSpPr>
        <p:spPr>
          <a:xfrm>
            <a:off x="494438" y="1736800"/>
            <a:ext cx="2637713" cy="4229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endParaRPr lang="en-US" dirty="0"/>
          </a:p>
        </p:txBody>
      </p:sp>
      <p:sp>
        <p:nvSpPr>
          <p:cNvPr id="17" name="Text Placeholder 16"/>
          <p:cNvSpPr>
            <a:spLocks noGrp="1"/>
          </p:cNvSpPr>
          <p:nvPr>
            <p:ph type="body" idx="1"/>
          </p:nvPr>
        </p:nvSpPr>
        <p:spPr>
          <a:xfrm>
            <a:off x="3730949" y="1736807"/>
            <a:ext cx="8206780" cy="1454767"/>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242787040"/>
      </p:ext>
    </p:extLst>
  </p:cSld>
  <p:clrMap bg1="lt1" tx1="dk1" bg2="lt2" tx2="dk2" accent1="accent1" accent2="accent2" accent3="accent3" accent4="accent4" accent5="accent5" accent6="accent6" hlink="hlink" folHlink="folHlink"/>
  <p:sldLayoutIdLst>
    <p:sldLayoutId id="2147484380" r:id="rId1"/>
    <p:sldLayoutId id="2147484381" r:id="rId2"/>
    <p:sldLayoutId id="2147484382" r:id="rId3"/>
    <p:sldLayoutId id="2147484383" r:id="rId4"/>
    <p:sldLayoutId id="2147484384" r:id="rId5"/>
    <p:sldLayoutId id="2147484385" r:id="rId6"/>
    <p:sldLayoutId id="2147484386" r:id="rId7"/>
    <p:sldLayoutId id="2147484387" r:id="rId8"/>
    <p:sldLayoutId id="2147484388" r:id="rId9"/>
    <p:sldLayoutId id="2147484389" r:id="rId10"/>
    <p:sldLayoutId id="2147484390" r:id="rId11"/>
    <p:sldLayoutId id="2147484391" r:id="rId12"/>
    <p:sldLayoutId id="2147484392" r:id="rId13"/>
    <p:sldLayoutId id="2147484393" r:id="rId14"/>
    <p:sldLayoutId id="2147484394" r:id="rId15"/>
    <p:sldLayoutId id="2147484395" r:id="rId16"/>
  </p:sldLayoutIdLst>
  <p:timing>
    <p:tnLst>
      <p:par>
        <p:cTn id="1" dur="indefinite" restart="never" nodeType="tmRoot"/>
      </p:par>
    </p:tnLst>
  </p:timing>
  <p:hf hdr="0" dt="0"/>
  <p:txStyles>
    <p:titleStyle>
      <a:lvl1pPr algn="l" defTabSz="1243147" rtl="0" eaLnBrk="1" latinLnBrk="0" hangingPunct="1">
        <a:spcBef>
          <a:spcPct val="0"/>
        </a:spcBef>
        <a:spcAft>
          <a:spcPts val="1632"/>
        </a:spcAft>
        <a:buNone/>
        <a:defRPr lang="en-US" sz="1900" kern="1200" dirty="0">
          <a:solidFill>
            <a:srgbClr val="505050"/>
          </a:solidFill>
          <a:latin typeface="+mj-lt"/>
          <a:ea typeface="ＭＳ Ｐゴシック" charset="0"/>
          <a:cs typeface="Segoe UI" pitchFamily="34" charset="0"/>
        </a:defRPr>
      </a:lvl1pPr>
    </p:titleStyle>
    <p:bodyStyle>
      <a:lvl1pPr marL="0" indent="0" algn="l" defTabSz="1243147" rtl="0" eaLnBrk="1" fontAlgn="base" latinLnBrk="0" hangingPunct="1">
        <a:lnSpc>
          <a:spcPct val="95000"/>
        </a:lnSpc>
        <a:spcBef>
          <a:spcPts val="0"/>
        </a:spcBef>
        <a:spcAft>
          <a:spcPts val="1632"/>
        </a:spcAft>
        <a:buClr>
          <a:schemeClr val="accent1"/>
        </a:buClr>
        <a:buSzPct val="110000"/>
        <a:buFont typeface="Avenir LT Pro 45 Book" charset="0"/>
        <a:buNone/>
        <a:defRPr lang="en-US" sz="3300" b="0" kern="1200" cap="none" baseline="0" dirty="0" smtClean="0">
          <a:solidFill>
            <a:srgbClr val="505050"/>
          </a:solidFill>
          <a:latin typeface="Segoe UI Light"/>
          <a:ea typeface="ＭＳ Ｐゴシック" charset="0"/>
          <a:cs typeface="Segoe UI Light"/>
        </a:defRPr>
      </a:lvl1pPr>
      <a:lvl2pPr marL="0" marR="0" indent="0" algn="l" defTabSz="1243147" rtl="0" eaLnBrk="1" fontAlgn="auto" latinLnBrk="0" hangingPunct="1">
        <a:lnSpc>
          <a:spcPct val="95000"/>
        </a:lnSpc>
        <a:spcBef>
          <a:spcPts val="0"/>
        </a:spcBef>
        <a:spcAft>
          <a:spcPts val="1632"/>
        </a:spcAft>
        <a:buClrTx/>
        <a:buSzTx/>
        <a:buFont typeface="Arial" pitchFamily="34" charset="0"/>
        <a:buNone/>
        <a:tabLst/>
        <a:defRPr lang="en-US" sz="1900" b="0" kern="1200" dirty="0" smtClean="0">
          <a:solidFill>
            <a:srgbClr val="505050"/>
          </a:solidFill>
          <a:latin typeface="+mn-lt"/>
          <a:ea typeface="+mn-ea"/>
          <a:cs typeface="+mn-cs"/>
        </a:defRPr>
      </a:lvl2pPr>
      <a:lvl3pPr marL="621573" indent="-310789" algn="l" defTabSz="1243147" rtl="0" eaLnBrk="1" latinLnBrk="0" hangingPunct="1">
        <a:lnSpc>
          <a:spcPct val="95000"/>
        </a:lnSpc>
        <a:spcBef>
          <a:spcPts val="0"/>
        </a:spcBef>
        <a:spcAft>
          <a:spcPts val="1632"/>
        </a:spcAft>
        <a:buFont typeface="Lucida Grande"/>
        <a:buChar char="-"/>
        <a:defRPr lang="en-US" sz="1900" b="0" kern="1200" dirty="0" smtClean="0">
          <a:solidFill>
            <a:srgbClr val="505050"/>
          </a:solidFill>
          <a:latin typeface="+mn-lt"/>
          <a:ea typeface="+mn-ea"/>
          <a:cs typeface="+mn-cs"/>
        </a:defRPr>
      </a:lvl3pPr>
      <a:lvl4pPr marL="852506" indent="-230932" algn="l" defTabSz="1243147" rtl="0" eaLnBrk="1" latinLnBrk="0" hangingPunct="1">
        <a:lnSpc>
          <a:spcPct val="95000"/>
        </a:lnSpc>
        <a:spcBef>
          <a:spcPts val="0"/>
        </a:spcBef>
        <a:spcAft>
          <a:spcPts val="0"/>
        </a:spcAft>
        <a:buFont typeface="Arial" pitchFamily="34" charset="0"/>
        <a:buChar char="•"/>
        <a:defRPr lang="en-US" sz="1900" b="0" kern="1200" dirty="0" smtClean="0">
          <a:solidFill>
            <a:srgbClr val="505050"/>
          </a:solidFill>
          <a:latin typeface="+mn-lt"/>
          <a:ea typeface="+mn-ea"/>
          <a:cs typeface="+mn-cs"/>
        </a:defRPr>
      </a:lvl4pPr>
      <a:lvl5pPr marL="1243147" indent="-310789" algn="l" defTabSz="1243147" rtl="0" eaLnBrk="1" latinLnBrk="0" hangingPunct="1">
        <a:lnSpc>
          <a:spcPct val="95000"/>
        </a:lnSpc>
        <a:spcBef>
          <a:spcPts val="0"/>
        </a:spcBef>
        <a:spcAft>
          <a:spcPts val="0"/>
        </a:spcAft>
        <a:buFont typeface="Lucida Grande"/>
        <a:buChar char="-"/>
        <a:defRPr lang="en-US" sz="1900" b="0" kern="1200" dirty="0">
          <a:solidFill>
            <a:srgbClr val="505050"/>
          </a:solidFill>
          <a:latin typeface="+mn-lt"/>
          <a:ea typeface="+mn-ea"/>
          <a:cs typeface="+mn-cs"/>
        </a:defRPr>
      </a:lvl5pPr>
      <a:lvl6pPr marL="3418651" indent="-310789" algn="l" defTabSz="1243147" rtl="0" eaLnBrk="1" latinLnBrk="0" hangingPunct="1">
        <a:spcBef>
          <a:spcPct val="20000"/>
        </a:spcBef>
        <a:buFont typeface="Arial" pitchFamily="34" charset="0"/>
        <a:buChar char="•"/>
        <a:defRPr sz="2900" kern="1200">
          <a:solidFill>
            <a:schemeClr val="tx1"/>
          </a:solidFill>
          <a:latin typeface="+mn-lt"/>
          <a:ea typeface="+mn-ea"/>
          <a:cs typeface="+mn-cs"/>
        </a:defRPr>
      </a:lvl6pPr>
      <a:lvl7pPr marL="4040225" indent="-310789" algn="l" defTabSz="1243147" rtl="0" eaLnBrk="1" latinLnBrk="0" hangingPunct="1">
        <a:spcBef>
          <a:spcPct val="20000"/>
        </a:spcBef>
        <a:buFont typeface="Arial" pitchFamily="34" charset="0"/>
        <a:buChar char="•"/>
        <a:defRPr sz="2900" kern="1200">
          <a:solidFill>
            <a:schemeClr val="tx1"/>
          </a:solidFill>
          <a:latin typeface="+mn-lt"/>
          <a:ea typeface="+mn-ea"/>
          <a:cs typeface="+mn-cs"/>
        </a:defRPr>
      </a:lvl7pPr>
      <a:lvl8pPr marL="4661798" indent="-310789" algn="l" defTabSz="1243147" rtl="0" eaLnBrk="1" latinLnBrk="0" hangingPunct="1">
        <a:spcBef>
          <a:spcPct val="20000"/>
        </a:spcBef>
        <a:buFont typeface="Arial" pitchFamily="34" charset="0"/>
        <a:buChar char="•"/>
        <a:defRPr sz="2900" kern="1200">
          <a:solidFill>
            <a:schemeClr val="tx1"/>
          </a:solidFill>
          <a:latin typeface="+mn-lt"/>
          <a:ea typeface="+mn-ea"/>
          <a:cs typeface="+mn-cs"/>
        </a:defRPr>
      </a:lvl8pPr>
      <a:lvl9pPr marL="5283370" indent="-310789" algn="l" defTabSz="1243147" rtl="0" eaLnBrk="1" latinLnBrk="0" hangingPunct="1">
        <a:spcBef>
          <a:spcPct val="20000"/>
        </a:spcBef>
        <a:buFont typeface="Arial" pitchFamily="34" charset="0"/>
        <a:buChar char="•"/>
        <a:defRPr sz="2900" kern="1200">
          <a:solidFill>
            <a:schemeClr val="tx1"/>
          </a:solidFill>
          <a:latin typeface="+mn-lt"/>
          <a:ea typeface="+mn-ea"/>
          <a:cs typeface="+mn-cs"/>
        </a:defRPr>
      </a:lvl9pPr>
    </p:bodyStyle>
    <p:otherStyle>
      <a:defPPr>
        <a:defRPr lang="en-US"/>
      </a:defPPr>
      <a:lvl1pPr marL="0" algn="l" defTabSz="1243147" rtl="0" eaLnBrk="1" latinLnBrk="0" hangingPunct="1">
        <a:defRPr sz="2400" kern="1200">
          <a:solidFill>
            <a:schemeClr val="tx1"/>
          </a:solidFill>
          <a:latin typeface="+mn-lt"/>
          <a:ea typeface="+mn-ea"/>
          <a:cs typeface="+mn-cs"/>
        </a:defRPr>
      </a:lvl1pPr>
      <a:lvl2pPr marL="621573" algn="l" defTabSz="1243147" rtl="0" eaLnBrk="1" latinLnBrk="0" hangingPunct="1">
        <a:defRPr sz="2400" kern="1200">
          <a:solidFill>
            <a:schemeClr val="tx1"/>
          </a:solidFill>
          <a:latin typeface="+mn-lt"/>
          <a:ea typeface="+mn-ea"/>
          <a:cs typeface="+mn-cs"/>
        </a:defRPr>
      </a:lvl2pPr>
      <a:lvl3pPr marL="1243147" algn="l" defTabSz="1243147" rtl="0" eaLnBrk="1" latinLnBrk="0" hangingPunct="1">
        <a:defRPr sz="2400" kern="1200">
          <a:solidFill>
            <a:schemeClr val="tx1"/>
          </a:solidFill>
          <a:latin typeface="+mn-lt"/>
          <a:ea typeface="+mn-ea"/>
          <a:cs typeface="+mn-cs"/>
        </a:defRPr>
      </a:lvl3pPr>
      <a:lvl4pPr marL="1864719" algn="l" defTabSz="1243147" rtl="0" eaLnBrk="1" latinLnBrk="0" hangingPunct="1">
        <a:defRPr sz="2400" kern="1200">
          <a:solidFill>
            <a:schemeClr val="tx1"/>
          </a:solidFill>
          <a:latin typeface="+mn-lt"/>
          <a:ea typeface="+mn-ea"/>
          <a:cs typeface="+mn-cs"/>
        </a:defRPr>
      </a:lvl4pPr>
      <a:lvl5pPr marL="2486292" algn="l" defTabSz="1243147" rtl="0" eaLnBrk="1" latinLnBrk="0" hangingPunct="1">
        <a:defRPr sz="2400" kern="1200">
          <a:solidFill>
            <a:schemeClr val="tx1"/>
          </a:solidFill>
          <a:latin typeface="+mn-lt"/>
          <a:ea typeface="+mn-ea"/>
          <a:cs typeface="+mn-cs"/>
        </a:defRPr>
      </a:lvl5pPr>
      <a:lvl6pPr marL="3107864" algn="l" defTabSz="1243147" rtl="0" eaLnBrk="1" latinLnBrk="0" hangingPunct="1">
        <a:defRPr sz="2400" kern="1200">
          <a:solidFill>
            <a:schemeClr val="tx1"/>
          </a:solidFill>
          <a:latin typeface="+mn-lt"/>
          <a:ea typeface="+mn-ea"/>
          <a:cs typeface="+mn-cs"/>
        </a:defRPr>
      </a:lvl6pPr>
      <a:lvl7pPr marL="3729437" algn="l" defTabSz="1243147" rtl="0" eaLnBrk="1" latinLnBrk="0" hangingPunct="1">
        <a:defRPr sz="2400" kern="1200">
          <a:solidFill>
            <a:schemeClr val="tx1"/>
          </a:solidFill>
          <a:latin typeface="+mn-lt"/>
          <a:ea typeface="+mn-ea"/>
          <a:cs typeface="+mn-cs"/>
        </a:defRPr>
      </a:lvl7pPr>
      <a:lvl8pPr marL="4351011" algn="l" defTabSz="1243147" rtl="0" eaLnBrk="1" latinLnBrk="0" hangingPunct="1">
        <a:defRPr sz="2400" kern="1200">
          <a:solidFill>
            <a:schemeClr val="tx1"/>
          </a:solidFill>
          <a:latin typeface="+mn-lt"/>
          <a:ea typeface="+mn-ea"/>
          <a:cs typeface="+mn-cs"/>
        </a:defRPr>
      </a:lvl8pPr>
      <a:lvl9pPr marL="4972584" algn="l" defTabSz="1243147"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Title Placeholder 7"/>
          <p:cNvSpPr>
            <a:spLocks noGrp="1"/>
          </p:cNvSpPr>
          <p:nvPr>
            <p:ph type="title"/>
          </p:nvPr>
        </p:nvSpPr>
        <p:spPr>
          <a:xfrm>
            <a:off x="494438" y="1736800"/>
            <a:ext cx="2637713" cy="4229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endParaRPr lang="en-US" dirty="0"/>
          </a:p>
        </p:txBody>
      </p:sp>
      <p:sp>
        <p:nvSpPr>
          <p:cNvPr id="17" name="Text Placeholder 16"/>
          <p:cNvSpPr>
            <a:spLocks noGrp="1"/>
          </p:cNvSpPr>
          <p:nvPr>
            <p:ph type="body" idx="1"/>
          </p:nvPr>
        </p:nvSpPr>
        <p:spPr>
          <a:xfrm>
            <a:off x="3730949" y="1736807"/>
            <a:ext cx="8206780" cy="1454767"/>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100597325"/>
      </p:ext>
    </p:extLst>
  </p:cSld>
  <p:clrMap bg1="lt1" tx1="dk1" bg2="lt2" tx2="dk2" accent1="accent1" accent2="accent2" accent3="accent3" accent4="accent4" accent5="accent5" accent6="accent6" hlink="hlink" folHlink="folHlink"/>
  <p:sldLayoutIdLst>
    <p:sldLayoutId id="2147484398" r:id="rId1"/>
    <p:sldLayoutId id="2147484399" r:id="rId2"/>
    <p:sldLayoutId id="2147484400" r:id="rId3"/>
    <p:sldLayoutId id="2147484401" r:id="rId4"/>
    <p:sldLayoutId id="2147484402" r:id="rId5"/>
    <p:sldLayoutId id="2147484403" r:id="rId6"/>
    <p:sldLayoutId id="2147484404" r:id="rId7"/>
    <p:sldLayoutId id="2147484405" r:id="rId8"/>
    <p:sldLayoutId id="2147484406" r:id="rId9"/>
    <p:sldLayoutId id="2147484407" r:id="rId10"/>
    <p:sldLayoutId id="2147484408" r:id="rId11"/>
    <p:sldLayoutId id="2147484409" r:id="rId12"/>
    <p:sldLayoutId id="2147484410" r:id="rId13"/>
    <p:sldLayoutId id="2147484411" r:id="rId14"/>
    <p:sldLayoutId id="2147484412" r:id="rId15"/>
    <p:sldLayoutId id="2147484413" r:id="rId16"/>
    <p:sldLayoutId id="2147484414" r:id="rId17"/>
  </p:sldLayoutIdLst>
  <p:timing>
    <p:tnLst>
      <p:par>
        <p:cTn id="1" dur="indefinite" restart="never" nodeType="tmRoot"/>
      </p:par>
    </p:tnLst>
  </p:timing>
  <p:hf hdr="0" dt="0"/>
  <p:txStyles>
    <p:titleStyle>
      <a:lvl1pPr algn="l" defTabSz="1243147" rtl="0" eaLnBrk="1" latinLnBrk="0" hangingPunct="1">
        <a:spcBef>
          <a:spcPct val="0"/>
        </a:spcBef>
        <a:spcAft>
          <a:spcPts val="1632"/>
        </a:spcAft>
        <a:buNone/>
        <a:defRPr lang="en-US" sz="1900" kern="1200" dirty="0">
          <a:solidFill>
            <a:srgbClr val="505050"/>
          </a:solidFill>
          <a:latin typeface="+mj-lt"/>
          <a:ea typeface="ＭＳ Ｐゴシック" charset="0"/>
          <a:cs typeface="Segoe UI" pitchFamily="34" charset="0"/>
        </a:defRPr>
      </a:lvl1pPr>
    </p:titleStyle>
    <p:bodyStyle>
      <a:lvl1pPr marL="0" indent="0" algn="l" defTabSz="1243147" rtl="0" eaLnBrk="1" fontAlgn="base" latinLnBrk="0" hangingPunct="1">
        <a:lnSpc>
          <a:spcPct val="95000"/>
        </a:lnSpc>
        <a:spcBef>
          <a:spcPts val="0"/>
        </a:spcBef>
        <a:spcAft>
          <a:spcPts val="1632"/>
        </a:spcAft>
        <a:buClr>
          <a:schemeClr val="accent1"/>
        </a:buClr>
        <a:buSzPct val="110000"/>
        <a:buFont typeface="Avenir LT Pro 45 Book" charset="0"/>
        <a:buNone/>
        <a:defRPr lang="en-US" sz="3300" b="0" kern="1200" cap="none" baseline="0" dirty="0" smtClean="0">
          <a:solidFill>
            <a:srgbClr val="505050"/>
          </a:solidFill>
          <a:latin typeface="Segoe UI Light"/>
          <a:ea typeface="ＭＳ Ｐゴシック" charset="0"/>
          <a:cs typeface="Segoe UI Light"/>
        </a:defRPr>
      </a:lvl1pPr>
      <a:lvl2pPr marL="0" marR="0" indent="0" algn="l" defTabSz="1243147" rtl="0" eaLnBrk="1" fontAlgn="auto" latinLnBrk="0" hangingPunct="1">
        <a:lnSpc>
          <a:spcPct val="95000"/>
        </a:lnSpc>
        <a:spcBef>
          <a:spcPts val="0"/>
        </a:spcBef>
        <a:spcAft>
          <a:spcPts val="1632"/>
        </a:spcAft>
        <a:buClrTx/>
        <a:buSzTx/>
        <a:buFont typeface="Arial" pitchFamily="34" charset="0"/>
        <a:buNone/>
        <a:tabLst/>
        <a:defRPr lang="en-US" sz="1900" b="0" kern="1200" dirty="0" smtClean="0">
          <a:solidFill>
            <a:srgbClr val="505050"/>
          </a:solidFill>
          <a:latin typeface="+mn-lt"/>
          <a:ea typeface="+mn-ea"/>
          <a:cs typeface="+mn-cs"/>
        </a:defRPr>
      </a:lvl2pPr>
      <a:lvl3pPr marL="621573" indent="-310789" algn="l" defTabSz="1243147" rtl="0" eaLnBrk="1" latinLnBrk="0" hangingPunct="1">
        <a:lnSpc>
          <a:spcPct val="95000"/>
        </a:lnSpc>
        <a:spcBef>
          <a:spcPts val="0"/>
        </a:spcBef>
        <a:spcAft>
          <a:spcPts val="1632"/>
        </a:spcAft>
        <a:buFont typeface="Lucida Grande"/>
        <a:buChar char="-"/>
        <a:defRPr lang="en-US" sz="1900" b="0" kern="1200" dirty="0" smtClean="0">
          <a:solidFill>
            <a:srgbClr val="505050"/>
          </a:solidFill>
          <a:latin typeface="+mn-lt"/>
          <a:ea typeface="+mn-ea"/>
          <a:cs typeface="+mn-cs"/>
        </a:defRPr>
      </a:lvl3pPr>
      <a:lvl4pPr marL="852506" indent="-230932" algn="l" defTabSz="1243147" rtl="0" eaLnBrk="1" latinLnBrk="0" hangingPunct="1">
        <a:lnSpc>
          <a:spcPct val="95000"/>
        </a:lnSpc>
        <a:spcBef>
          <a:spcPts val="0"/>
        </a:spcBef>
        <a:spcAft>
          <a:spcPts val="0"/>
        </a:spcAft>
        <a:buFont typeface="Arial" pitchFamily="34" charset="0"/>
        <a:buChar char="•"/>
        <a:defRPr lang="en-US" sz="1900" b="0" kern="1200" dirty="0" smtClean="0">
          <a:solidFill>
            <a:srgbClr val="505050"/>
          </a:solidFill>
          <a:latin typeface="+mn-lt"/>
          <a:ea typeface="+mn-ea"/>
          <a:cs typeface="+mn-cs"/>
        </a:defRPr>
      </a:lvl4pPr>
      <a:lvl5pPr marL="1243147" indent="-310789" algn="l" defTabSz="1243147" rtl="0" eaLnBrk="1" latinLnBrk="0" hangingPunct="1">
        <a:lnSpc>
          <a:spcPct val="95000"/>
        </a:lnSpc>
        <a:spcBef>
          <a:spcPts val="0"/>
        </a:spcBef>
        <a:spcAft>
          <a:spcPts val="0"/>
        </a:spcAft>
        <a:buFont typeface="Lucida Grande"/>
        <a:buChar char="-"/>
        <a:defRPr lang="en-US" sz="1900" b="0" kern="1200" dirty="0">
          <a:solidFill>
            <a:srgbClr val="505050"/>
          </a:solidFill>
          <a:latin typeface="+mn-lt"/>
          <a:ea typeface="+mn-ea"/>
          <a:cs typeface="+mn-cs"/>
        </a:defRPr>
      </a:lvl5pPr>
      <a:lvl6pPr marL="3418651" indent="-310789" algn="l" defTabSz="1243147" rtl="0" eaLnBrk="1" latinLnBrk="0" hangingPunct="1">
        <a:spcBef>
          <a:spcPct val="20000"/>
        </a:spcBef>
        <a:buFont typeface="Arial" pitchFamily="34" charset="0"/>
        <a:buChar char="•"/>
        <a:defRPr sz="2900" kern="1200">
          <a:solidFill>
            <a:schemeClr val="tx1"/>
          </a:solidFill>
          <a:latin typeface="+mn-lt"/>
          <a:ea typeface="+mn-ea"/>
          <a:cs typeface="+mn-cs"/>
        </a:defRPr>
      </a:lvl6pPr>
      <a:lvl7pPr marL="4040225" indent="-310789" algn="l" defTabSz="1243147" rtl="0" eaLnBrk="1" latinLnBrk="0" hangingPunct="1">
        <a:spcBef>
          <a:spcPct val="20000"/>
        </a:spcBef>
        <a:buFont typeface="Arial" pitchFamily="34" charset="0"/>
        <a:buChar char="•"/>
        <a:defRPr sz="2900" kern="1200">
          <a:solidFill>
            <a:schemeClr val="tx1"/>
          </a:solidFill>
          <a:latin typeface="+mn-lt"/>
          <a:ea typeface="+mn-ea"/>
          <a:cs typeface="+mn-cs"/>
        </a:defRPr>
      </a:lvl7pPr>
      <a:lvl8pPr marL="4661798" indent="-310789" algn="l" defTabSz="1243147" rtl="0" eaLnBrk="1" latinLnBrk="0" hangingPunct="1">
        <a:spcBef>
          <a:spcPct val="20000"/>
        </a:spcBef>
        <a:buFont typeface="Arial" pitchFamily="34" charset="0"/>
        <a:buChar char="•"/>
        <a:defRPr sz="2900" kern="1200">
          <a:solidFill>
            <a:schemeClr val="tx1"/>
          </a:solidFill>
          <a:latin typeface="+mn-lt"/>
          <a:ea typeface="+mn-ea"/>
          <a:cs typeface="+mn-cs"/>
        </a:defRPr>
      </a:lvl8pPr>
      <a:lvl9pPr marL="5283370" indent="-310789" algn="l" defTabSz="1243147" rtl="0" eaLnBrk="1" latinLnBrk="0" hangingPunct="1">
        <a:spcBef>
          <a:spcPct val="20000"/>
        </a:spcBef>
        <a:buFont typeface="Arial" pitchFamily="34" charset="0"/>
        <a:buChar char="•"/>
        <a:defRPr sz="2900" kern="1200">
          <a:solidFill>
            <a:schemeClr val="tx1"/>
          </a:solidFill>
          <a:latin typeface="+mn-lt"/>
          <a:ea typeface="+mn-ea"/>
          <a:cs typeface="+mn-cs"/>
        </a:defRPr>
      </a:lvl9pPr>
    </p:bodyStyle>
    <p:otherStyle>
      <a:defPPr>
        <a:defRPr lang="en-US"/>
      </a:defPPr>
      <a:lvl1pPr marL="0" algn="l" defTabSz="1243147" rtl="0" eaLnBrk="1" latinLnBrk="0" hangingPunct="1">
        <a:defRPr sz="2400" kern="1200">
          <a:solidFill>
            <a:schemeClr val="tx1"/>
          </a:solidFill>
          <a:latin typeface="+mn-lt"/>
          <a:ea typeface="+mn-ea"/>
          <a:cs typeface="+mn-cs"/>
        </a:defRPr>
      </a:lvl1pPr>
      <a:lvl2pPr marL="621573" algn="l" defTabSz="1243147" rtl="0" eaLnBrk="1" latinLnBrk="0" hangingPunct="1">
        <a:defRPr sz="2400" kern="1200">
          <a:solidFill>
            <a:schemeClr val="tx1"/>
          </a:solidFill>
          <a:latin typeface="+mn-lt"/>
          <a:ea typeface="+mn-ea"/>
          <a:cs typeface="+mn-cs"/>
        </a:defRPr>
      </a:lvl2pPr>
      <a:lvl3pPr marL="1243147" algn="l" defTabSz="1243147" rtl="0" eaLnBrk="1" latinLnBrk="0" hangingPunct="1">
        <a:defRPr sz="2400" kern="1200">
          <a:solidFill>
            <a:schemeClr val="tx1"/>
          </a:solidFill>
          <a:latin typeface="+mn-lt"/>
          <a:ea typeface="+mn-ea"/>
          <a:cs typeface="+mn-cs"/>
        </a:defRPr>
      </a:lvl3pPr>
      <a:lvl4pPr marL="1864719" algn="l" defTabSz="1243147" rtl="0" eaLnBrk="1" latinLnBrk="0" hangingPunct="1">
        <a:defRPr sz="2400" kern="1200">
          <a:solidFill>
            <a:schemeClr val="tx1"/>
          </a:solidFill>
          <a:latin typeface="+mn-lt"/>
          <a:ea typeface="+mn-ea"/>
          <a:cs typeface="+mn-cs"/>
        </a:defRPr>
      </a:lvl4pPr>
      <a:lvl5pPr marL="2486292" algn="l" defTabSz="1243147" rtl="0" eaLnBrk="1" latinLnBrk="0" hangingPunct="1">
        <a:defRPr sz="2400" kern="1200">
          <a:solidFill>
            <a:schemeClr val="tx1"/>
          </a:solidFill>
          <a:latin typeface="+mn-lt"/>
          <a:ea typeface="+mn-ea"/>
          <a:cs typeface="+mn-cs"/>
        </a:defRPr>
      </a:lvl5pPr>
      <a:lvl6pPr marL="3107864" algn="l" defTabSz="1243147" rtl="0" eaLnBrk="1" latinLnBrk="0" hangingPunct="1">
        <a:defRPr sz="2400" kern="1200">
          <a:solidFill>
            <a:schemeClr val="tx1"/>
          </a:solidFill>
          <a:latin typeface="+mn-lt"/>
          <a:ea typeface="+mn-ea"/>
          <a:cs typeface="+mn-cs"/>
        </a:defRPr>
      </a:lvl6pPr>
      <a:lvl7pPr marL="3729437" algn="l" defTabSz="1243147" rtl="0" eaLnBrk="1" latinLnBrk="0" hangingPunct="1">
        <a:defRPr sz="2400" kern="1200">
          <a:solidFill>
            <a:schemeClr val="tx1"/>
          </a:solidFill>
          <a:latin typeface="+mn-lt"/>
          <a:ea typeface="+mn-ea"/>
          <a:cs typeface="+mn-cs"/>
        </a:defRPr>
      </a:lvl7pPr>
      <a:lvl8pPr marL="4351011" algn="l" defTabSz="1243147" rtl="0" eaLnBrk="1" latinLnBrk="0" hangingPunct="1">
        <a:defRPr sz="2400" kern="1200">
          <a:solidFill>
            <a:schemeClr val="tx1"/>
          </a:solidFill>
          <a:latin typeface="+mn-lt"/>
          <a:ea typeface="+mn-ea"/>
          <a:cs typeface="+mn-cs"/>
        </a:defRPr>
      </a:lvl8pPr>
      <a:lvl9pPr marL="4972584" algn="l" defTabSz="1243147"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146304" rIns="182880" bIns="146304"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1030559575"/>
      </p:ext>
    </p:extLst>
  </p:cSld>
  <p:clrMap bg1="dk1" tx1="lt1" bg2="dk2" tx2="lt2" accent1="accent1" accent2="accent2" accent3="accent3" accent4="accent4" accent5="accent5" accent6="accent6" hlink="hlink" folHlink="folHlink"/>
  <p:sldLayoutIdLst>
    <p:sldLayoutId id="2147484416" r:id="rId1"/>
    <p:sldLayoutId id="2147484417" r:id="rId2"/>
    <p:sldLayoutId id="2147484418" r:id="rId3"/>
    <p:sldLayoutId id="2147484419" r:id="rId4"/>
    <p:sldLayoutId id="2147484420" r:id="rId5"/>
    <p:sldLayoutId id="2147484421" r:id="rId6"/>
    <p:sldLayoutId id="2147484422" r:id="rId7"/>
    <p:sldLayoutId id="2147484423" r:id="rId8"/>
    <p:sldLayoutId id="2147484424" r:id="rId9"/>
    <p:sldLayoutId id="2147484425" r:id="rId10"/>
    <p:sldLayoutId id="2147484426" r:id="rId11"/>
    <p:sldLayoutId id="2147484427" r:id="rId12"/>
    <p:sldLayoutId id="2147484428" r:id="rId13"/>
  </p:sldLayoutIdLst>
  <p:timing>
    <p:tnLst>
      <p:par>
        <p:cTn id="1" dur="indefinite" restart="never" nodeType="tmRoot"/>
      </p:par>
    </p:tnLst>
  </p:timing>
  <p:txStyles>
    <p:titleStyle>
      <a:lvl1pPr algn="l" defTabSz="914166" rtl="0" eaLnBrk="1" latinLnBrk="0" hangingPunct="1">
        <a:spcBef>
          <a:spcPct val="0"/>
        </a:spcBef>
        <a:buNone/>
        <a:defRPr sz="4800" kern="1200">
          <a:gradFill>
            <a:gsLst>
              <a:gs pos="66981">
                <a:schemeClr val="tx1">
                  <a:lumMod val="75000"/>
                  <a:lumOff val="25000"/>
                </a:schemeClr>
              </a:gs>
              <a:gs pos="0">
                <a:schemeClr val="tx1">
                  <a:lumMod val="75000"/>
                  <a:lumOff val="25000"/>
                </a:schemeClr>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66981">
                <a:schemeClr val="tx1">
                  <a:lumMod val="75000"/>
                  <a:lumOff val="25000"/>
                </a:schemeClr>
              </a:gs>
              <a:gs pos="0">
                <a:schemeClr val="tx1">
                  <a:lumMod val="75000"/>
                  <a:lumOff val="25000"/>
                </a:schemeClr>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8.png"/><Relationship Id="rId1" Type="http://schemas.openxmlformats.org/officeDocument/2006/relationships/slideLayout" Target="../slideLayouts/slideLayout44.xml"/><Relationship Id="rId6" Type="http://schemas.openxmlformats.org/officeDocument/2006/relationships/image" Target="../media/image100.png"/><Relationship Id="rId5" Type="http://schemas.microsoft.com/office/2007/relationships/hdphoto" Target="../media/hdphoto3.wdp"/><Relationship Id="rId4" Type="http://schemas.openxmlformats.org/officeDocument/2006/relationships/image" Target="../media/image99.png"/></Relationships>
</file>

<file path=ppt/slides/_rels/slide15.xml.rels><?xml version="1.0" encoding="UTF-8" standalone="yes"?>
<Relationships xmlns="http://schemas.openxmlformats.org/package/2006/relationships"><Relationship Id="rId3" Type="http://schemas.openxmlformats.org/officeDocument/2006/relationships/image" Target="../media/image101.png"/><Relationship Id="rId7" Type="http://schemas.openxmlformats.org/officeDocument/2006/relationships/image" Target="../media/image104.jpe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103.jpeg"/><Relationship Id="rId5" Type="http://schemas.openxmlformats.org/officeDocument/2006/relationships/image" Target="../media/image102.png"/><Relationship Id="rId4" Type="http://schemas.microsoft.com/office/2007/relationships/hdphoto" Target="../media/hdphoto4.wdp"/></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6.xml"/><Relationship Id="rId1" Type="http://schemas.openxmlformats.org/officeDocument/2006/relationships/slideLayout" Target="../slideLayouts/slideLayout7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21.xml"/><Relationship Id="rId1" Type="http://schemas.openxmlformats.org/officeDocument/2006/relationships/slideLayout" Target="../slideLayouts/slideLayout91.xml"/><Relationship Id="rId5" Type="http://schemas.openxmlformats.org/officeDocument/2006/relationships/image" Target="../media/image113.png"/><Relationship Id="rId4" Type="http://schemas.openxmlformats.org/officeDocument/2006/relationships/image" Target="../media/image11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67.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jpg"/><Relationship Id="rId4" Type="http://schemas.microsoft.com/office/2007/relationships/hdphoto" Target="../media/hdphoto1.wdp"/><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26" Type="http://schemas.openxmlformats.org/officeDocument/2006/relationships/image" Target="../media/image36.png"/><Relationship Id="rId21" Type="http://schemas.openxmlformats.org/officeDocument/2006/relationships/image" Target="../media/image31.png"/><Relationship Id="rId42" Type="http://schemas.openxmlformats.org/officeDocument/2006/relationships/image" Target="../media/image52.png"/><Relationship Id="rId47" Type="http://schemas.openxmlformats.org/officeDocument/2006/relationships/image" Target="../media/image57.png"/><Relationship Id="rId63" Type="http://schemas.openxmlformats.org/officeDocument/2006/relationships/image" Target="../media/image73.png"/><Relationship Id="rId68" Type="http://schemas.openxmlformats.org/officeDocument/2006/relationships/image" Target="../media/image78.png"/><Relationship Id="rId84" Type="http://schemas.openxmlformats.org/officeDocument/2006/relationships/image" Target="../media/image94.png"/><Relationship Id="rId16" Type="http://schemas.openxmlformats.org/officeDocument/2006/relationships/image" Target="../media/image26.png"/><Relationship Id="rId11" Type="http://schemas.openxmlformats.org/officeDocument/2006/relationships/image" Target="../media/image21.png"/><Relationship Id="rId32" Type="http://schemas.openxmlformats.org/officeDocument/2006/relationships/image" Target="../media/image42.png"/><Relationship Id="rId37" Type="http://schemas.openxmlformats.org/officeDocument/2006/relationships/image" Target="../media/image47.png"/><Relationship Id="rId53" Type="http://schemas.openxmlformats.org/officeDocument/2006/relationships/image" Target="../media/image63.png"/><Relationship Id="rId58" Type="http://schemas.openxmlformats.org/officeDocument/2006/relationships/image" Target="../media/image68.png"/><Relationship Id="rId74" Type="http://schemas.openxmlformats.org/officeDocument/2006/relationships/image" Target="../media/image84.png"/><Relationship Id="rId79" Type="http://schemas.openxmlformats.org/officeDocument/2006/relationships/image" Target="../media/image89.png"/><Relationship Id="rId5" Type="http://schemas.openxmlformats.org/officeDocument/2006/relationships/image" Target="../media/image15.jpg"/><Relationship Id="rId61" Type="http://schemas.openxmlformats.org/officeDocument/2006/relationships/image" Target="../media/image71.png"/><Relationship Id="rId82" Type="http://schemas.openxmlformats.org/officeDocument/2006/relationships/image" Target="../media/image92.png"/><Relationship Id="rId19" Type="http://schemas.openxmlformats.org/officeDocument/2006/relationships/image" Target="../media/image29.png"/><Relationship Id="rId14" Type="http://schemas.openxmlformats.org/officeDocument/2006/relationships/image" Target="../media/image24.png"/><Relationship Id="rId22" Type="http://schemas.openxmlformats.org/officeDocument/2006/relationships/image" Target="../media/image32.png"/><Relationship Id="rId27" Type="http://schemas.openxmlformats.org/officeDocument/2006/relationships/image" Target="../media/image37.png"/><Relationship Id="rId30" Type="http://schemas.openxmlformats.org/officeDocument/2006/relationships/image" Target="../media/image40.png"/><Relationship Id="rId35" Type="http://schemas.openxmlformats.org/officeDocument/2006/relationships/image" Target="../media/image45.png"/><Relationship Id="rId43" Type="http://schemas.openxmlformats.org/officeDocument/2006/relationships/image" Target="../media/image53.png"/><Relationship Id="rId48" Type="http://schemas.openxmlformats.org/officeDocument/2006/relationships/image" Target="../media/image58.png"/><Relationship Id="rId56" Type="http://schemas.openxmlformats.org/officeDocument/2006/relationships/image" Target="../media/image66.png"/><Relationship Id="rId64" Type="http://schemas.openxmlformats.org/officeDocument/2006/relationships/image" Target="../media/image74.png"/><Relationship Id="rId69" Type="http://schemas.openxmlformats.org/officeDocument/2006/relationships/image" Target="../media/image79.png"/><Relationship Id="rId77" Type="http://schemas.openxmlformats.org/officeDocument/2006/relationships/image" Target="../media/image87.png"/><Relationship Id="rId8" Type="http://schemas.openxmlformats.org/officeDocument/2006/relationships/image" Target="../media/image18.png"/><Relationship Id="rId51" Type="http://schemas.openxmlformats.org/officeDocument/2006/relationships/image" Target="../media/image61.png"/><Relationship Id="rId72" Type="http://schemas.openxmlformats.org/officeDocument/2006/relationships/image" Target="../media/image82.png"/><Relationship Id="rId80" Type="http://schemas.openxmlformats.org/officeDocument/2006/relationships/image" Target="../media/image90.png"/><Relationship Id="rId3" Type="http://schemas.openxmlformats.org/officeDocument/2006/relationships/image" Target="../media/image13.png"/><Relationship Id="rId12" Type="http://schemas.openxmlformats.org/officeDocument/2006/relationships/image" Target="../media/image22.png"/><Relationship Id="rId17" Type="http://schemas.openxmlformats.org/officeDocument/2006/relationships/image" Target="../media/image27.png"/><Relationship Id="rId25" Type="http://schemas.openxmlformats.org/officeDocument/2006/relationships/image" Target="../media/image35.png"/><Relationship Id="rId33" Type="http://schemas.openxmlformats.org/officeDocument/2006/relationships/image" Target="../media/image43.png"/><Relationship Id="rId38" Type="http://schemas.openxmlformats.org/officeDocument/2006/relationships/image" Target="../media/image48.png"/><Relationship Id="rId46" Type="http://schemas.openxmlformats.org/officeDocument/2006/relationships/image" Target="../media/image56.png"/><Relationship Id="rId59" Type="http://schemas.openxmlformats.org/officeDocument/2006/relationships/image" Target="../media/image69.png"/><Relationship Id="rId67" Type="http://schemas.openxmlformats.org/officeDocument/2006/relationships/image" Target="../media/image77.png"/><Relationship Id="rId20" Type="http://schemas.openxmlformats.org/officeDocument/2006/relationships/image" Target="../media/image30.png"/><Relationship Id="rId41" Type="http://schemas.openxmlformats.org/officeDocument/2006/relationships/image" Target="../media/image51.png"/><Relationship Id="rId54" Type="http://schemas.openxmlformats.org/officeDocument/2006/relationships/image" Target="../media/image64.png"/><Relationship Id="rId62" Type="http://schemas.openxmlformats.org/officeDocument/2006/relationships/image" Target="../media/image72.png"/><Relationship Id="rId70" Type="http://schemas.openxmlformats.org/officeDocument/2006/relationships/image" Target="../media/image80.png"/><Relationship Id="rId75" Type="http://schemas.openxmlformats.org/officeDocument/2006/relationships/image" Target="../media/image85.png"/><Relationship Id="rId83" Type="http://schemas.openxmlformats.org/officeDocument/2006/relationships/image" Target="../media/image93.png"/><Relationship Id="rId1" Type="http://schemas.openxmlformats.org/officeDocument/2006/relationships/slideLayout" Target="../slideLayouts/slideLayout60.xml"/><Relationship Id="rId6" Type="http://schemas.openxmlformats.org/officeDocument/2006/relationships/image" Target="../media/image16.jpg"/><Relationship Id="rId15" Type="http://schemas.openxmlformats.org/officeDocument/2006/relationships/image" Target="../media/image25.png"/><Relationship Id="rId23" Type="http://schemas.openxmlformats.org/officeDocument/2006/relationships/image" Target="../media/image33.png"/><Relationship Id="rId28" Type="http://schemas.openxmlformats.org/officeDocument/2006/relationships/image" Target="../media/image38.png"/><Relationship Id="rId36" Type="http://schemas.openxmlformats.org/officeDocument/2006/relationships/image" Target="../media/image46.png"/><Relationship Id="rId49" Type="http://schemas.openxmlformats.org/officeDocument/2006/relationships/image" Target="../media/image59.png"/><Relationship Id="rId57" Type="http://schemas.openxmlformats.org/officeDocument/2006/relationships/image" Target="../media/image67.png"/><Relationship Id="rId10" Type="http://schemas.openxmlformats.org/officeDocument/2006/relationships/image" Target="../media/image20.png"/><Relationship Id="rId31" Type="http://schemas.openxmlformats.org/officeDocument/2006/relationships/image" Target="../media/image41.png"/><Relationship Id="rId44" Type="http://schemas.openxmlformats.org/officeDocument/2006/relationships/image" Target="../media/image54.png"/><Relationship Id="rId52" Type="http://schemas.openxmlformats.org/officeDocument/2006/relationships/image" Target="../media/image62.png"/><Relationship Id="rId60" Type="http://schemas.openxmlformats.org/officeDocument/2006/relationships/image" Target="../media/image70.png"/><Relationship Id="rId65" Type="http://schemas.openxmlformats.org/officeDocument/2006/relationships/image" Target="../media/image75.png"/><Relationship Id="rId73" Type="http://schemas.openxmlformats.org/officeDocument/2006/relationships/image" Target="../media/image83.png"/><Relationship Id="rId78" Type="http://schemas.openxmlformats.org/officeDocument/2006/relationships/image" Target="../media/image88.png"/><Relationship Id="rId81" Type="http://schemas.openxmlformats.org/officeDocument/2006/relationships/image" Target="../media/image91.png"/><Relationship Id="rId4" Type="http://schemas.openxmlformats.org/officeDocument/2006/relationships/image" Target="../media/image14.png"/><Relationship Id="rId9" Type="http://schemas.openxmlformats.org/officeDocument/2006/relationships/image" Target="../media/image19.png"/><Relationship Id="rId13" Type="http://schemas.openxmlformats.org/officeDocument/2006/relationships/image" Target="../media/image23.png"/><Relationship Id="rId18" Type="http://schemas.openxmlformats.org/officeDocument/2006/relationships/image" Target="../media/image28.png"/><Relationship Id="rId39" Type="http://schemas.openxmlformats.org/officeDocument/2006/relationships/image" Target="../media/image49.png"/><Relationship Id="rId34" Type="http://schemas.openxmlformats.org/officeDocument/2006/relationships/image" Target="../media/image44.png"/><Relationship Id="rId50" Type="http://schemas.openxmlformats.org/officeDocument/2006/relationships/image" Target="../media/image60.png"/><Relationship Id="rId55" Type="http://schemas.openxmlformats.org/officeDocument/2006/relationships/image" Target="../media/image65.png"/><Relationship Id="rId76" Type="http://schemas.openxmlformats.org/officeDocument/2006/relationships/image" Target="../media/image86.png"/><Relationship Id="rId7" Type="http://schemas.openxmlformats.org/officeDocument/2006/relationships/image" Target="../media/image17.jpeg"/><Relationship Id="rId71" Type="http://schemas.openxmlformats.org/officeDocument/2006/relationships/image" Target="../media/image81.png"/><Relationship Id="rId2" Type="http://schemas.openxmlformats.org/officeDocument/2006/relationships/notesSlide" Target="../notesSlides/notesSlide4.xml"/><Relationship Id="rId29" Type="http://schemas.openxmlformats.org/officeDocument/2006/relationships/image" Target="../media/image39.png"/><Relationship Id="rId24" Type="http://schemas.openxmlformats.org/officeDocument/2006/relationships/image" Target="../media/image34.png"/><Relationship Id="rId40" Type="http://schemas.openxmlformats.org/officeDocument/2006/relationships/image" Target="../media/image50.png"/><Relationship Id="rId45" Type="http://schemas.openxmlformats.org/officeDocument/2006/relationships/image" Target="../media/image55.png"/><Relationship Id="rId66" Type="http://schemas.openxmlformats.org/officeDocument/2006/relationships/image" Target="../media/image76.png"/></Relationships>
</file>

<file path=ppt/slides/_rels/slide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5.xml"/><Relationship Id="rId1" Type="http://schemas.openxmlformats.org/officeDocument/2006/relationships/slideLayout" Target="../slideLayouts/slideLayout6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8.xml"/><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081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smtClean="0">
                <a:solidFill>
                  <a:schemeClr val="bg2"/>
                </a:solidFill>
              </a:rPr>
              <a:t>Touch-first, fast and fluid user experience</a:t>
            </a:r>
            <a:endParaRPr lang="en-US" dirty="0">
              <a:solidFill>
                <a:schemeClr val="bg2"/>
              </a:solidFill>
            </a:endParaRPr>
          </a:p>
        </p:txBody>
      </p:sp>
      <p:sp>
        <p:nvSpPr>
          <p:cNvPr id="3" name="Title 2"/>
          <p:cNvSpPr>
            <a:spLocks noGrp="1"/>
          </p:cNvSpPr>
          <p:nvPr>
            <p:ph type="ctrTitle"/>
          </p:nvPr>
        </p:nvSpPr>
        <p:spPr>
          <a:solidFill>
            <a:schemeClr val="bg2"/>
          </a:solidFill>
        </p:spPr>
        <p:txBody>
          <a:bodyPr/>
          <a:lstStyle/>
          <a:p>
            <a:r>
              <a:rPr lang="en-US" dirty="0" smtClean="0"/>
              <a:t>Remote desktop</a:t>
            </a:r>
            <a:endParaRPr lang="en-US" dirty="0"/>
          </a:p>
        </p:txBody>
      </p:sp>
    </p:spTree>
    <p:extLst>
      <p:ext uri="{BB962C8B-B14F-4D97-AF65-F5344CB8AC3E}">
        <p14:creationId xmlns:p14="http://schemas.microsoft.com/office/powerpoint/2010/main" val="6550473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p:txBody>
          <a:bodyPr/>
          <a:lstStyle/>
          <a:p>
            <a:pPr marL="310794" lvl="2" indent="0">
              <a:buNone/>
            </a:pPr>
            <a:r>
              <a:rPr lang="en-US" sz="3264" dirty="0" smtClean="0">
                <a:solidFill>
                  <a:schemeClr val="bg2"/>
                </a:solidFill>
                <a:latin typeface="Segoe UI Light" panose="020B0502040204020203" pitchFamily="34" charset="0"/>
                <a:cs typeface="Segoe UI Light" panose="020B0502040204020203" pitchFamily="34" charset="0"/>
              </a:rPr>
              <a:t>Enable </a:t>
            </a:r>
            <a:r>
              <a:rPr lang="en-US" sz="3600" dirty="0" smtClean="0">
                <a:solidFill>
                  <a:schemeClr val="bg2"/>
                </a:solidFill>
                <a:latin typeface="Segoe UI Light" panose="020B0502040204020203" pitchFamily="34" charset="0"/>
                <a:cs typeface="Segoe UI Light" panose="020B0502040204020203" pitchFamily="34" charset="0"/>
              </a:rPr>
              <a:t>users </a:t>
            </a:r>
            <a:r>
              <a:rPr lang="en-US" sz="3600" dirty="0">
                <a:solidFill>
                  <a:schemeClr val="bg2"/>
                </a:solidFill>
                <a:latin typeface="Segoe UI Light" panose="020B0502040204020203" pitchFamily="34" charset="0"/>
                <a:cs typeface="Segoe UI Light" panose="020B0502040204020203" pitchFamily="34" charset="0"/>
              </a:rPr>
              <a:t>to associate their devices with the company’s Active </a:t>
            </a:r>
            <a:r>
              <a:rPr lang="en-US" sz="3600" dirty="0" smtClean="0">
                <a:solidFill>
                  <a:schemeClr val="bg2"/>
                </a:solidFill>
                <a:latin typeface="Segoe UI Light" panose="020B0502040204020203" pitchFamily="34" charset="0"/>
                <a:cs typeface="Segoe UI Light" panose="020B0502040204020203" pitchFamily="34" charset="0"/>
              </a:rPr>
              <a:t>Directory</a:t>
            </a:r>
            <a:endParaRPr lang="en-US" sz="3264" dirty="0">
              <a:solidFill>
                <a:schemeClr val="bg2"/>
              </a:solidFill>
              <a:latin typeface="Segoe UI Light" panose="020B0502040204020203" pitchFamily="34" charset="0"/>
              <a:cs typeface="Segoe UI Light" panose="020B0502040204020203" pitchFamily="34" charset="0"/>
            </a:endParaRPr>
          </a:p>
        </p:txBody>
      </p:sp>
      <p:sp>
        <p:nvSpPr>
          <p:cNvPr id="2" name="Title 1"/>
          <p:cNvSpPr>
            <a:spLocks noGrp="1"/>
          </p:cNvSpPr>
          <p:nvPr>
            <p:ph type="ctrTitle"/>
          </p:nvPr>
        </p:nvSpPr>
        <p:spPr>
          <a:solidFill>
            <a:schemeClr val="bg2"/>
          </a:solidFill>
        </p:spPr>
        <p:txBody>
          <a:bodyPr/>
          <a:lstStyle/>
          <a:p>
            <a:r>
              <a:rPr lang="en-US" dirty="0" smtClean="0"/>
              <a:t>Workplace </a:t>
            </a:r>
            <a:r>
              <a:rPr lang="en-US" dirty="0"/>
              <a:t>J</a:t>
            </a:r>
            <a:r>
              <a:rPr lang="en-US" dirty="0" smtClean="0"/>
              <a:t>oin</a:t>
            </a:r>
            <a:endParaRPr lang="en-US" dirty="0"/>
          </a:p>
        </p:txBody>
      </p:sp>
    </p:spTree>
    <p:extLst>
      <p:ext uri="{BB962C8B-B14F-4D97-AF65-F5344CB8AC3E}">
        <p14:creationId xmlns:p14="http://schemas.microsoft.com/office/powerpoint/2010/main" val="1634739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endParaRPr lang="en-US"/>
          </a:p>
        </p:txBody>
      </p:sp>
      <p:sp>
        <p:nvSpPr>
          <p:cNvPr id="3" name="Title 2"/>
          <p:cNvSpPr>
            <a:spLocks noGrp="1"/>
          </p:cNvSpPr>
          <p:nvPr>
            <p:ph type="title"/>
          </p:nvPr>
        </p:nvSpPr>
        <p:spPr/>
        <p:txBody>
          <a:bodyPr/>
          <a:lstStyle/>
          <a:p>
            <a:r>
              <a:rPr lang="en-US" dirty="0" smtClean="0"/>
              <a:t>Workplace Join demo</a:t>
            </a:r>
            <a:endParaRPr lang="en-US" dirty="0"/>
          </a:p>
        </p:txBody>
      </p:sp>
    </p:spTree>
    <p:extLst>
      <p:ext uri="{BB962C8B-B14F-4D97-AF65-F5344CB8AC3E}">
        <p14:creationId xmlns:p14="http://schemas.microsoft.com/office/powerpoint/2010/main" val="5196594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sz="3600" dirty="0" smtClean="0">
                <a:solidFill>
                  <a:schemeClr val="bg2"/>
                </a:solidFill>
                <a:latin typeface="Segoe UI Light" panose="020B0502040204020203" pitchFamily="34" charset="0"/>
                <a:cs typeface="Segoe UI Light" panose="020B0502040204020203" pitchFamily="34" charset="0"/>
              </a:rPr>
              <a:t>Publish </a:t>
            </a:r>
            <a:r>
              <a:rPr lang="en-US" sz="3600" dirty="0">
                <a:solidFill>
                  <a:schemeClr val="bg2"/>
                </a:solidFill>
                <a:latin typeface="Segoe UI Light" panose="020B0502040204020203" pitchFamily="34" charset="0"/>
                <a:cs typeface="Segoe UI Light" panose="020B0502040204020203" pitchFamily="34" charset="0"/>
              </a:rPr>
              <a:t>web applications to users to access from anywhere on any device</a:t>
            </a:r>
          </a:p>
        </p:txBody>
      </p:sp>
      <p:sp>
        <p:nvSpPr>
          <p:cNvPr id="3" name="Title 2"/>
          <p:cNvSpPr>
            <a:spLocks noGrp="1"/>
          </p:cNvSpPr>
          <p:nvPr>
            <p:ph type="ctrTitle"/>
          </p:nvPr>
        </p:nvSpPr>
        <p:spPr>
          <a:solidFill>
            <a:schemeClr val="bg2"/>
          </a:solidFill>
        </p:spPr>
        <p:txBody>
          <a:bodyPr/>
          <a:lstStyle/>
          <a:p>
            <a:r>
              <a:rPr lang="en-US" dirty="0" smtClean="0"/>
              <a:t>Web application </a:t>
            </a:r>
            <a:r>
              <a:rPr lang="en-US" dirty="0"/>
              <a:t>p</a:t>
            </a:r>
            <a:r>
              <a:rPr lang="en-US" dirty="0" smtClean="0"/>
              <a:t>roxy</a:t>
            </a:r>
            <a:endParaRPr lang="en-US" dirty="0"/>
          </a:p>
        </p:txBody>
      </p:sp>
    </p:spTree>
    <p:extLst>
      <p:ext uri="{BB962C8B-B14F-4D97-AF65-F5344CB8AC3E}">
        <p14:creationId xmlns:p14="http://schemas.microsoft.com/office/powerpoint/2010/main" val="22902869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Expanding device support</a:t>
            </a:r>
          </a:p>
        </p:txBody>
      </p:sp>
      <p:sp>
        <p:nvSpPr>
          <p:cNvPr id="4" name="Pie 3"/>
          <p:cNvSpPr/>
          <p:nvPr/>
        </p:nvSpPr>
        <p:spPr bwMode="auto">
          <a:xfrm rot="16200000">
            <a:off x="4460068" y="4024387"/>
            <a:ext cx="780548" cy="780548"/>
          </a:xfrm>
          <a:prstGeom prst="pie">
            <a:avLst>
              <a:gd name="adj1" fmla="val 4458917"/>
              <a:gd name="adj2" fmla="val 17316304"/>
            </a:avLst>
          </a:prstGeom>
          <a:solidFill>
            <a:schemeClr val="tx1"/>
          </a:solidFill>
          <a:ln w="28575">
            <a:solidFill>
              <a:schemeClr val="tx2"/>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err="1">
              <a:gradFill>
                <a:gsLst>
                  <a:gs pos="0">
                    <a:srgbClr val="FFFFFF"/>
                  </a:gs>
                  <a:gs pos="100000">
                    <a:srgbClr val="FFFFFF"/>
                  </a:gs>
                </a:gsLst>
                <a:lin ang="5400000" scaled="0"/>
              </a:gradFill>
            </a:endParaRPr>
          </a:p>
        </p:txBody>
      </p:sp>
      <p:sp>
        <p:nvSpPr>
          <p:cNvPr id="5" name="Oval 4"/>
          <p:cNvSpPr/>
          <p:nvPr/>
        </p:nvSpPr>
        <p:spPr bwMode="auto">
          <a:xfrm>
            <a:off x="7506199" y="4036476"/>
            <a:ext cx="780549" cy="780549"/>
          </a:xfrm>
          <a:prstGeom prst="ellipse">
            <a:avLst/>
          </a:prstGeom>
          <a:solidFill>
            <a:schemeClr val="tx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err="1">
              <a:gradFill>
                <a:gsLst>
                  <a:gs pos="0">
                    <a:srgbClr val="FFFFFF"/>
                  </a:gs>
                  <a:gs pos="100000">
                    <a:srgbClr val="FFFFFF"/>
                  </a:gs>
                </a:gsLst>
                <a:lin ang="5400000" scaled="0"/>
              </a:gradFill>
            </a:endParaRPr>
          </a:p>
        </p:txBody>
      </p:sp>
      <p:sp>
        <p:nvSpPr>
          <p:cNvPr id="6" name="Oval 5"/>
          <p:cNvSpPr/>
          <p:nvPr/>
        </p:nvSpPr>
        <p:spPr bwMode="auto">
          <a:xfrm>
            <a:off x="1465103" y="4019201"/>
            <a:ext cx="780549" cy="780549"/>
          </a:xfrm>
          <a:prstGeom prst="ellipse">
            <a:avLst/>
          </a:prstGeom>
          <a:noFill/>
          <a:ln w="28575">
            <a:solidFill>
              <a:schemeClr val="tx2"/>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err="1">
              <a:gradFill>
                <a:gsLst>
                  <a:gs pos="0">
                    <a:srgbClr val="FFFFFF"/>
                  </a:gs>
                  <a:gs pos="100000">
                    <a:srgbClr val="FFFFFF"/>
                  </a:gs>
                </a:gsLst>
                <a:lin ang="5400000" scaled="0"/>
              </a:gradFill>
            </a:endParaRPr>
          </a:p>
        </p:txBody>
      </p:sp>
      <p:cxnSp>
        <p:nvCxnSpPr>
          <p:cNvPr id="7" name="Straight Arrow Connector 6"/>
          <p:cNvCxnSpPr/>
          <p:nvPr/>
        </p:nvCxnSpPr>
        <p:spPr>
          <a:xfrm flipV="1">
            <a:off x="1041183" y="3827747"/>
            <a:ext cx="8246799" cy="403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35"/>
          <p:cNvSpPr txBox="1"/>
          <p:nvPr/>
        </p:nvSpPr>
        <p:spPr>
          <a:xfrm>
            <a:off x="1249148" y="4899278"/>
            <a:ext cx="1345433" cy="531812"/>
          </a:xfrm>
          <a:prstGeom prst="rect">
            <a:avLst/>
          </a:prstGeom>
          <a:noFill/>
        </p:spPr>
        <p:txBody>
          <a:bodyPr wrap="non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597">
              <a:defRPr/>
            </a:pPr>
            <a:r>
              <a:rPr lang="en-US" sz="1428" dirty="0" smtClean="0">
                <a:solidFill>
                  <a:srgbClr val="FFFFFF"/>
                </a:solidFill>
              </a:rPr>
              <a:t>Limited access</a:t>
            </a:r>
          </a:p>
          <a:p>
            <a:pPr defTabSz="932597">
              <a:defRPr/>
            </a:pPr>
            <a:r>
              <a:rPr lang="en-US" sz="1428" dirty="0" smtClean="0">
                <a:solidFill>
                  <a:srgbClr val="FFFFFF"/>
                </a:solidFill>
              </a:rPr>
              <a:t>No IT Control</a:t>
            </a:r>
            <a:endParaRPr lang="en-US" sz="1428" dirty="0">
              <a:solidFill>
                <a:srgbClr val="FFFFFF"/>
              </a:solidFill>
            </a:endParaRPr>
          </a:p>
        </p:txBody>
      </p:sp>
      <p:sp>
        <p:nvSpPr>
          <p:cNvPr id="9" name="TextBox 35"/>
          <p:cNvSpPr txBox="1"/>
          <p:nvPr/>
        </p:nvSpPr>
        <p:spPr>
          <a:xfrm>
            <a:off x="3694015" y="4912495"/>
            <a:ext cx="2296633" cy="1296958"/>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597">
              <a:defRPr/>
            </a:pPr>
            <a:r>
              <a:rPr lang="en-US" sz="1600" dirty="0">
                <a:gradFill>
                  <a:gsLst>
                    <a:gs pos="0">
                      <a:srgbClr val="FFFFFF"/>
                    </a:gs>
                    <a:gs pos="100000">
                      <a:srgbClr val="FFFFFF"/>
                    </a:gs>
                  </a:gsLst>
                  <a:lin ang="5400000" scaled="0"/>
                </a:gradFill>
                <a:ea typeface="Segoe UI" pitchFamily="34" charset="0"/>
                <a:cs typeface="Segoe UI" pitchFamily="34" charset="0"/>
              </a:rPr>
              <a:t>Device at work with IT governance &amp; controlled access to apps</a:t>
            </a:r>
          </a:p>
          <a:p>
            <a:pPr defTabSz="932597">
              <a:defRPr/>
            </a:pPr>
            <a:endParaRPr lang="en-US" sz="1428" dirty="0">
              <a:solidFill>
                <a:srgbClr val="FFFFFF"/>
              </a:solidFill>
            </a:endParaRPr>
          </a:p>
        </p:txBody>
      </p:sp>
      <p:sp>
        <p:nvSpPr>
          <p:cNvPr id="10" name="TextBox 35"/>
          <p:cNvSpPr txBox="1"/>
          <p:nvPr/>
        </p:nvSpPr>
        <p:spPr>
          <a:xfrm>
            <a:off x="6943061" y="4912495"/>
            <a:ext cx="2185433" cy="757130"/>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32472" fontAlgn="base">
              <a:lnSpc>
                <a:spcPct val="90000"/>
              </a:lnSpc>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Company owned device with full IT control &amp; full access</a:t>
            </a:r>
          </a:p>
        </p:txBody>
      </p:sp>
      <p:sp>
        <p:nvSpPr>
          <p:cNvPr id="14" name="TextBox 35"/>
          <p:cNvSpPr txBox="1"/>
          <p:nvPr/>
        </p:nvSpPr>
        <p:spPr>
          <a:xfrm>
            <a:off x="9294840" y="4147308"/>
            <a:ext cx="1501964" cy="318285"/>
          </a:xfrm>
          <a:prstGeom prst="rect">
            <a:avLst/>
          </a:prstGeom>
          <a:noFill/>
        </p:spPr>
        <p:txBody>
          <a:bodyPr wrap="non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597">
              <a:defRPr/>
            </a:pPr>
            <a:r>
              <a:rPr lang="en-US" sz="1428" dirty="0">
                <a:solidFill>
                  <a:srgbClr val="FFFFFF"/>
                </a:solidFill>
              </a:rPr>
              <a:t>Active Directory</a:t>
            </a:r>
          </a:p>
        </p:txBody>
      </p:sp>
      <p:grpSp>
        <p:nvGrpSpPr>
          <p:cNvPr id="15" name="Group 14"/>
          <p:cNvGrpSpPr/>
          <p:nvPr/>
        </p:nvGrpSpPr>
        <p:grpSpPr>
          <a:xfrm>
            <a:off x="7301249" y="2909171"/>
            <a:ext cx="1190451" cy="717920"/>
            <a:chOff x="3878534" y="2679558"/>
            <a:chExt cx="1132329" cy="869667"/>
          </a:xfrm>
        </p:grpSpPr>
        <p:grpSp>
          <p:nvGrpSpPr>
            <p:cNvPr id="16" name="Group 15"/>
            <p:cNvGrpSpPr/>
            <p:nvPr/>
          </p:nvGrpSpPr>
          <p:grpSpPr>
            <a:xfrm>
              <a:off x="3878534" y="2679558"/>
              <a:ext cx="1132329" cy="869667"/>
              <a:chOff x="4214757" y="1611143"/>
              <a:chExt cx="529892" cy="406975"/>
            </a:xfrm>
          </p:grpSpPr>
          <p:sp>
            <p:nvSpPr>
              <p:cNvPr id="18" name="Round Same Side Corner Rectangle 11"/>
              <p:cNvSpPr/>
              <p:nvPr/>
            </p:nvSpPr>
            <p:spPr>
              <a:xfrm>
                <a:off x="4255259" y="1611143"/>
                <a:ext cx="448888" cy="311084"/>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rgbClr val="FFFFFF"/>
              </a:solidFill>
              <a:ln w="25400" cap="flat" cmpd="sng" algn="ctr">
                <a:noFill/>
                <a:prstDash val="solid"/>
              </a:ln>
              <a:effectLst/>
            </p:spPr>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32597">
                  <a:defRPr/>
                </a:pPr>
                <a:endParaRPr lang="en-US" sz="1836">
                  <a:solidFill>
                    <a:srgbClr val="FFFFFF"/>
                  </a:solidFill>
                </a:endParaRPr>
              </a:p>
            </p:txBody>
          </p:sp>
          <p:sp>
            <p:nvSpPr>
              <p:cNvPr id="19" name="Trapezoid 12"/>
              <p:cNvSpPr/>
              <p:nvPr/>
            </p:nvSpPr>
            <p:spPr>
              <a:xfrm>
                <a:off x="4214757" y="1922191"/>
                <a:ext cx="529892" cy="72340"/>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rgbClr val="FFFFFF"/>
              </a:solidFill>
              <a:ln w="25400" cap="flat" cmpd="sng" algn="ctr">
                <a:noFill/>
                <a:prstDash val="solid"/>
              </a:ln>
              <a:effectLst/>
            </p:spPr>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32597">
                  <a:defRPr/>
                </a:pPr>
                <a:endParaRPr lang="en-US" sz="1836">
                  <a:solidFill>
                    <a:srgbClr val="FFFFFF"/>
                  </a:solidFill>
                </a:endParaRPr>
              </a:p>
            </p:txBody>
          </p:sp>
          <p:sp>
            <p:nvSpPr>
              <p:cNvPr id="20" name="Rectangle 19"/>
              <p:cNvSpPr/>
              <p:nvPr/>
            </p:nvSpPr>
            <p:spPr>
              <a:xfrm>
                <a:off x="4214992" y="1994530"/>
                <a:ext cx="529422" cy="23588"/>
              </a:xfrm>
              <a:prstGeom prst="rect">
                <a:avLst/>
              </a:prstGeom>
              <a:solidFill>
                <a:srgbClr val="FFFFFF"/>
              </a:solidFill>
              <a:ln w="25400" cap="flat" cmpd="sng" algn="ctr">
                <a:noFill/>
                <a:prstDash val="solid"/>
              </a:ln>
              <a:effectLst/>
            </p:spPr>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32597">
                  <a:defRPr/>
                </a:pPr>
                <a:endParaRPr lang="en-US" sz="1836">
                  <a:solidFill>
                    <a:srgbClr val="FFFFFF"/>
                  </a:solidFill>
                </a:endParaRPr>
              </a:p>
            </p:txBody>
          </p:sp>
        </p:grpSp>
        <p:pic>
          <p:nvPicPr>
            <p:cNvPr id="17" name="Picture 16"/>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4026448" y="2719909"/>
              <a:ext cx="894912" cy="520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1" name="TextBox 35"/>
          <p:cNvSpPr txBox="1"/>
          <p:nvPr/>
        </p:nvSpPr>
        <p:spPr>
          <a:xfrm>
            <a:off x="918100" y="2430750"/>
            <a:ext cx="2141548" cy="400110"/>
          </a:xfrm>
          <a:prstGeom prst="rect">
            <a:avLst/>
          </a:prstGeom>
          <a:noFill/>
        </p:spPr>
        <p:txBody>
          <a:bodyPr wrap="non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597">
              <a:defRPr/>
            </a:pPr>
            <a:r>
              <a:rPr lang="en-US" sz="2000" dirty="0" smtClean="0">
                <a:solidFill>
                  <a:srgbClr val="FFFFFF"/>
                </a:solidFill>
              </a:rPr>
              <a:t>Not Joined to AD</a:t>
            </a:r>
            <a:endParaRPr lang="en-US" sz="2000" dirty="0">
              <a:solidFill>
                <a:srgbClr val="FFFFFF"/>
              </a:solidFill>
            </a:endParaRPr>
          </a:p>
        </p:txBody>
      </p:sp>
      <p:sp>
        <p:nvSpPr>
          <p:cNvPr id="22" name="TextBox 35"/>
          <p:cNvSpPr txBox="1"/>
          <p:nvPr/>
        </p:nvSpPr>
        <p:spPr>
          <a:xfrm>
            <a:off x="3932238" y="2432414"/>
            <a:ext cx="2159822" cy="400110"/>
          </a:xfrm>
          <a:prstGeom prst="rect">
            <a:avLst/>
          </a:prstGeom>
          <a:noFill/>
        </p:spPr>
        <p:txBody>
          <a:bodyPr wrap="non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597">
              <a:defRPr/>
            </a:pPr>
            <a:r>
              <a:rPr lang="en-US" sz="2000" dirty="0">
                <a:solidFill>
                  <a:srgbClr val="FFFFFF"/>
                </a:solidFill>
              </a:rPr>
              <a:t>Workplace </a:t>
            </a:r>
            <a:r>
              <a:rPr lang="en-US" sz="2000" dirty="0" smtClean="0">
                <a:solidFill>
                  <a:srgbClr val="FFFFFF"/>
                </a:solidFill>
              </a:rPr>
              <a:t>joined</a:t>
            </a:r>
            <a:endParaRPr lang="en-US" sz="2000" dirty="0">
              <a:solidFill>
                <a:srgbClr val="FFFFFF"/>
              </a:solidFill>
            </a:endParaRPr>
          </a:p>
        </p:txBody>
      </p:sp>
      <p:sp>
        <p:nvSpPr>
          <p:cNvPr id="23" name="TextBox 35"/>
          <p:cNvSpPr txBox="1"/>
          <p:nvPr/>
        </p:nvSpPr>
        <p:spPr>
          <a:xfrm>
            <a:off x="7044563" y="2461326"/>
            <a:ext cx="1851789" cy="400110"/>
          </a:xfrm>
          <a:prstGeom prst="rect">
            <a:avLst/>
          </a:prstGeom>
          <a:noFill/>
        </p:spPr>
        <p:txBody>
          <a:bodyPr wrap="non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32597">
              <a:defRPr/>
            </a:pPr>
            <a:r>
              <a:rPr lang="en-US" sz="2000" dirty="0">
                <a:solidFill>
                  <a:srgbClr val="FFFFFF"/>
                </a:solidFill>
              </a:rPr>
              <a:t>Domain </a:t>
            </a:r>
            <a:r>
              <a:rPr lang="en-US" sz="2000" dirty="0" smtClean="0">
                <a:solidFill>
                  <a:srgbClr val="FFFFFF"/>
                </a:solidFill>
              </a:rPr>
              <a:t>joined</a:t>
            </a:r>
            <a:endParaRPr lang="en-US" sz="2000" dirty="0">
              <a:solidFill>
                <a:srgbClr val="FFFFFF"/>
              </a:solidFill>
            </a:endParaRPr>
          </a:p>
        </p:txBody>
      </p:sp>
      <p:sp>
        <p:nvSpPr>
          <p:cNvPr id="24" name="Oval 23"/>
          <p:cNvSpPr/>
          <p:nvPr/>
        </p:nvSpPr>
        <p:spPr bwMode="auto">
          <a:xfrm>
            <a:off x="4452058" y="4019201"/>
            <a:ext cx="780549" cy="780549"/>
          </a:xfrm>
          <a:prstGeom prst="ellipse">
            <a:avLst/>
          </a:prstGeom>
          <a:noFill/>
          <a:ln w="28575">
            <a:solidFill>
              <a:schemeClr val="tx1"/>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err="1">
              <a:gradFill>
                <a:gsLst>
                  <a:gs pos="0">
                    <a:srgbClr val="FFFFFF"/>
                  </a:gs>
                  <a:gs pos="100000">
                    <a:srgbClr val="FFFFFF"/>
                  </a:gs>
                </a:gsLst>
                <a:lin ang="5400000" scaled="0"/>
              </a:gradFill>
            </a:endParaRPr>
          </a:p>
        </p:txBody>
      </p:sp>
      <p:grpSp>
        <p:nvGrpSpPr>
          <p:cNvPr id="72" name="Group 71"/>
          <p:cNvGrpSpPr/>
          <p:nvPr/>
        </p:nvGrpSpPr>
        <p:grpSpPr>
          <a:xfrm>
            <a:off x="4429380" y="2891024"/>
            <a:ext cx="913525" cy="740352"/>
            <a:chOff x="3654692" y="1754478"/>
            <a:chExt cx="375472" cy="271011"/>
          </a:xfrm>
        </p:grpSpPr>
        <p:sp>
          <p:nvSpPr>
            <p:cNvPr id="73" name="Freeform 107"/>
            <p:cNvSpPr>
              <a:spLocks noEditPoints="1"/>
            </p:cNvSpPr>
            <p:nvPr/>
          </p:nvSpPr>
          <p:spPr bwMode="auto">
            <a:xfrm>
              <a:off x="3654692" y="1754478"/>
              <a:ext cx="375472" cy="271011"/>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118357" tIns="59178" rIns="118357" bIns="59178" numCol="1" anchor="t" anchorCtr="0" compatLnSpc="1">
              <a:prstTxWarp prst="textNoShape">
                <a:avLst/>
              </a:prstTxWarp>
            </a:bodyPr>
            <a:lstStyle/>
            <a:p>
              <a:pPr defTabSz="932597">
                <a:defRPr/>
              </a:pPr>
              <a:endParaRPr lang="en-US" sz="1836" dirty="0">
                <a:solidFill>
                  <a:srgbClr val="FFFFFF"/>
                </a:solidFill>
              </a:endParaRPr>
            </a:p>
          </p:txBody>
        </p:sp>
        <p:pic>
          <p:nvPicPr>
            <p:cNvPr id="74"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3690257" y="1777405"/>
              <a:ext cx="326241" cy="189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5" name="Group 74"/>
          <p:cNvGrpSpPr/>
          <p:nvPr/>
        </p:nvGrpSpPr>
        <p:grpSpPr>
          <a:xfrm>
            <a:off x="1431854" y="2886738"/>
            <a:ext cx="913525" cy="740352"/>
            <a:chOff x="3641026" y="1756716"/>
            <a:chExt cx="375472" cy="271011"/>
          </a:xfrm>
        </p:grpSpPr>
        <p:sp>
          <p:nvSpPr>
            <p:cNvPr id="76" name="Freeform 107"/>
            <p:cNvSpPr>
              <a:spLocks noEditPoints="1"/>
            </p:cNvSpPr>
            <p:nvPr/>
          </p:nvSpPr>
          <p:spPr bwMode="auto">
            <a:xfrm>
              <a:off x="3641026" y="1756716"/>
              <a:ext cx="375472" cy="271011"/>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118357" tIns="59178" rIns="118357" bIns="59178" numCol="1" anchor="t" anchorCtr="0" compatLnSpc="1">
              <a:prstTxWarp prst="textNoShape">
                <a:avLst/>
              </a:prstTxWarp>
            </a:bodyPr>
            <a:lstStyle/>
            <a:p>
              <a:pPr defTabSz="932597">
                <a:defRPr/>
              </a:pPr>
              <a:endParaRPr lang="en-US" sz="1836" dirty="0">
                <a:solidFill>
                  <a:srgbClr val="FFFFFF"/>
                </a:solidFill>
              </a:endParaRPr>
            </a:p>
          </p:txBody>
        </p:sp>
        <p:pic>
          <p:nvPicPr>
            <p:cNvPr id="77"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3690257" y="1777405"/>
              <a:ext cx="326241" cy="189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1" name="Freeform 5"/>
          <p:cNvSpPr>
            <a:spLocks noEditPoints="1"/>
          </p:cNvSpPr>
          <p:nvPr/>
        </p:nvSpPr>
        <p:spPr bwMode="auto">
          <a:xfrm>
            <a:off x="1035432" y="3017215"/>
            <a:ext cx="343140" cy="618332"/>
          </a:xfrm>
          <a:custGeom>
            <a:avLst/>
            <a:gdLst>
              <a:gd name="T0" fmla="*/ 1021 w 1295"/>
              <a:gd name="T1" fmla="*/ 376 h 1946"/>
              <a:gd name="T2" fmla="*/ 645 w 1295"/>
              <a:gd name="T3" fmla="*/ 751 h 1946"/>
              <a:gd name="T4" fmla="*/ 270 w 1295"/>
              <a:gd name="T5" fmla="*/ 376 h 1946"/>
              <a:gd name="T6" fmla="*/ 645 w 1295"/>
              <a:gd name="T7" fmla="*/ 0 h 1946"/>
              <a:gd name="T8" fmla="*/ 1021 w 1295"/>
              <a:gd name="T9" fmla="*/ 376 h 1946"/>
              <a:gd name="T10" fmla="*/ 645 w 1295"/>
              <a:gd name="T11" fmla="*/ 922 h 1946"/>
              <a:gd name="T12" fmla="*/ 589 w 1295"/>
              <a:gd name="T13" fmla="*/ 815 h 1946"/>
              <a:gd name="T14" fmla="*/ 327 w 1295"/>
              <a:gd name="T15" fmla="*/ 668 h 1946"/>
              <a:gd name="T16" fmla="*/ 4 w 1295"/>
              <a:gd name="T17" fmla="*/ 1504 h 1946"/>
              <a:gd name="T18" fmla="*/ 34 w 1295"/>
              <a:gd name="T19" fmla="*/ 1717 h 1946"/>
              <a:gd name="T20" fmla="*/ 209 w 1295"/>
              <a:gd name="T21" fmla="*/ 1857 h 1946"/>
              <a:gd name="T22" fmla="*/ 645 w 1295"/>
              <a:gd name="T23" fmla="*/ 1946 h 1946"/>
              <a:gd name="T24" fmla="*/ 650 w 1295"/>
              <a:gd name="T25" fmla="*/ 1946 h 1946"/>
              <a:gd name="T26" fmla="*/ 1086 w 1295"/>
              <a:gd name="T27" fmla="*/ 1857 h 1946"/>
              <a:gd name="T28" fmla="*/ 1261 w 1295"/>
              <a:gd name="T29" fmla="*/ 1717 h 1946"/>
              <a:gd name="T30" fmla="*/ 1291 w 1295"/>
              <a:gd name="T31" fmla="*/ 1504 h 1946"/>
              <a:gd name="T32" fmla="*/ 969 w 1295"/>
              <a:gd name="T33" fmla="*/ 668 h 1946"/>
              <a:gd name="T34" fmla="*/ 695 w 1295"/>
              <a:gd name="T35" fmla="*/ 811 h 1946"/>
              <a:gd name="T36" fmla="*/ 645 w 1295"/>
              <a:gd name="T37" fmla="*/ 922 h 1946"/>
              <a:gd name="T38" fmla="*/ 644 w 1295"/>
              <a:gd name="T39" fmla="*/ 1592 h 1946"/>
              <a:gd name="T40" fmla="*/ 571 w 1295"/>
              <a:gd name="T41" fmla="*/ 1492 h 1946"/>
              <a:gd name="T42" fmla="*/ 601 w 1295"/>
              <a:gd name="T43" fmla="*/ 1038 h 1946"/>
              <a:gd name="T44" fmla="*/ 644 w 1295"/>
              <a:gd name="T45" fmla="*/ 983 h 1946"/>
              <a:gd name="T46" fmla="*/ 689 w 1295"/>
              <a:gd name="T47" fmla="*/ 1038 h 1946"/>
              <a:gd name="T48" fmla="*/ 720 w 1295"/>
              <a:gd name="T49" fmla="*/ 1492 h 1946"/>
              <a:gd name="T50" fmla="*/ 644 w 1295"/>
              <a:gd name="T51" fmla="*/ 1592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5" h="1946">
                <a:moveTo>
                  <a:pt x="1021" y="376"/>
                </a:moveTo>
                <a:cubicBezTo>
                  <a:pt x="1021" y="583"/>
                  <a:pt x="853" y="751"/>
                  <a:pt x="645" y="751"/>
                </a:cubicBezTo>
                <a:cubicBezTo>
                  <a:pt x="438" y="751"/>
                  <a:pt x="270" y="583"/>
                  <a:pt x="270" y="376"/>
                </a:cubicBezTo>
                <a:cubicBezTo>
                  <a:pt x="270" y="168"/>
                  <a:pt x="438" y="0"/>
                  <a:pt x="645" y="0"/>
                </a:cubicBezTo>
                <a:cubicBezTo>
                  <a:pt x="853" y="0"/>
                  <a:pt x="1021" y="168"/>
                  <a:pt x="1021" y="376"/>
                </a:cubicBezTo>
                <a:close/>
                <a:moveTo>
                  <a:pt x="645" y="922"/>
                </a:moveTo>
                <a:cubicBezTo>
                  <a:pt x="589" y="815"/>
                  <a:pt x="589" y="815"/>
                  <a:pt x="589" y="815"/>
                </a:cubicBezTo>
                <a:cubicBezTo>
                  <a:pt x="589" y="815"/>
                  <a:pt x="424" y="757"/>
                  <a:pt x="327" y="668"/>
                </a:cubicBezTo>
                <a:cubicBezTo>
                  <a:pt x="174" y="922"/>
                  <a:pt x="4" y="1196"/>
                  <a:pt x="4" y="1504"/>
                </a:cubicBezTo>
                <a:cubicBezTo>
                  <a:pt x="4" y="1574"/>
                  <a:pt x="0" y="1652"/>
                  <a:pt x="34" y="1717"/>
                </a:cubicBezTo>
                <a:cubicBezTo>
                  <a:pt x="73" y="1791"/>
                  <a:pt x="139" y="1821"/>
                  <a:pt x="209" y="1857"/>
                </a:cubicBezTo>
                <a:cubicBezTo>
                  <a:pt x="342" y="1926"/>
                  <a:pt x="498" y="1933"/>
                  <a:pt x="645" y="1946"/>
                </a:cubicBezTo>
                <a:cubicBezTo>
                  <a:pt x="650" y="1946"/>
                  <a:pt x="650" y="1946"/>
                  <a:pt x="650" y="1946"/>
                </a:cubicBezTo>
                <a:cubicBezTo>
                  <a:pt x="797" y="1933"/>
                  <a:pt x="953" y="1926"/>
                  <a:pt x="1086" y="1857"/>
                </a:cubicBezTo>
                <a:cubicBezTo>
                  <a:pt x="1156" y="1821"/>
                  <a:pt x="1223" y="1791"/>
                  <a:pt x="1261" y="1717"/>
                </a:cubicBezTo>
                <a:cubicBezTo>
                  <a:pt x="1295" y="1652"/>
                  <a:pt x="1291" y="1574"/>
                  <a:pt x="1291" y="1504"/>
                </a:cubicBezTo>
                <a:cubicBezTo>
                  <a:pt x="1291" y="1196"/>
                  <a:pt x="1122" y="922"/>
                  <a:pt x="969" y="668"/>
                </a:cubicBezTo>
                <a:cubicBezTo>
                  <a:pt x="872" y="757"/>
                  <a:pt x="821" y="775"/>
                  <a:pt x="695" y="811"/>
                </a:cubicBezTo>
                <a:lnTo>
                  <a:pt x="645" y="922"/>
                </a:lnTo>
                <a:close/>
                <a:moveTo>
                  <a:pt x="644" y="1592"/>
                </a:moveTo>
                <a:cubicBezTo>
                  <a:pt x="571" y="1492"/>
                  <a:pt x="571" y="1492"/>
                  <a:pt x="571" y="1492"/>
                </a:cubicBezTo>
                <a:cubicBezTo>
                  <a:pt x="601" y="1038"/>
                  <a:pt x="601" y="1038"/>
                  <a:pt x="601" y="1038"/>
                </a:cubicBezTo>
                <a:cubicBezTo>
                  <a:pt x="644" y="983"/>
                  <a:pt x="644" y="983"/>
                  <a:pt x="644" y="983"/>
                </a:cubicBezTo>
                <a:cubicBezTo>
                  <a:pt x="689" y="1038"/>
                  <a:pt x="689" y="1038"/>
                  <a:pt x="689" y="1038"/>
                </a:cubicBezTo>
                <a:cubicBezTo>
                  <a:pt x="720" y="1492"/>
                  <a:pt x="720" y="1492"/>
                  <a:pt x="720" y="1492"/>
                </a:cubicBezTo>
                <a:lnTo>
                  <a:pt x="644" y="15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GB">
              <a:solidFill>
                <a:srgbClr val="FFFFFF"/>
              </a:solidFill>
            </a:endParaRPr>
          </a:p>
        </p:txBody>
      </p:sp>
      <p:sp>
        <p:nvSpPr>
          <p:cNvPr id="52" name="Freeform 5"/>
          <p:cNvSpPr>
            <a:spLocks noEditPoints="1"/>
          </p:cNvSpPr>
          <p:nvPr/>
        </p:nvSpPr>
        <p:spPr bwMode="auto">
          <a:xfrm>
            <a:off x="4009009" y="3040063"/>
            <a:ext cx="343140" cy="618332"/>
          </a:xfrm>
          <a:custGeom>
            <a:avLst/>
            <a:gdLst>
              <a:gd name="T0" fmla="*/ 1021 w 1295"/>
              <a:gd name="T1" fmla="*/ 376 h 1946"/>
              <a:gd name="T2" fmla="*/ 645 w 1295"/>
              <a:gd name="T3" fmla="*/ 751 h 1946"/>
              <a:gd name="T4" fmla="*/ 270 w 1295"/>
              <a:gd name="T5" fmla="*/ 376 h 1946"/>
              <a:gd name="T6" fmla="*/ 645 w 1295"/>
              <a:gd name="T7" fmla="*/ 0 h 1946"/>
              <a:gd name="T8" fmla="*/ 1021 w 1295"/>
              <a:gd name="T9" fmla="*/ 376 h 1946"/>
              <a:gd name="T10" fmla="*/ 645 w 1295"/>
              <a:gd name="T11" fmla="*/ 922 h 1946"/>
              <a:gd name="T12" fmla="*/ 589 w 1295"/>
              <a:gd name="T13" fmla="*/ 815 h 1946"/>
              <a:gd name="T14" fmla="*/ 327 w 1295"/>
              <a:gd name="T15" fmla="*/ 668 h 1946"/>
              <a:gd name="T16" fmla="*/ 4 w 1295"/>
              <a:gd name="T17" fmla="*/ 1504 h 1946"/>
              <a:gd name="T18" fmla="*/ 34 w 1295"/>
              <a:gd name="T19" fmla="*/ 1717 h 1946"/>
              <a:gd name="T20" fmla="*/ 209 w 1295"/>
              <a:gd name="T21" fmla="*/ 1857 h 1946"/>
              <a:gd name="T22" fmla="*/ 645 w 1295"/>
              <a:gd name="T23" fmla="*/ 1946 h 1946"/>
              <a:gd name="T24" fmla="*/ 650 w 1295"/>
              <a:gd name="T25" fmla="*/ 1946 h 1946"/>
              <a:gd name="T26" fmla="*/ 1086 w 1295"/>
              <a:gd name="T27" fmla="*/ 1857 h 1946"/>
              <a:gd name="T28" fmla="*/ 1261 w 1295"/>
              <a:gd name="T29" fmla="*/ 1717 h 1946"/>
              <a:gd name="T30" fmla="*/ 1291 w 1295"/>
              <a:gd name="T31" fmla="*/ 1504 h 1946"/>
              <a:gd name="T32" fmla="*/ 969 w 1295"/>
              <a:gd name="T33" fmla="*/ 668 h 1946"/>
              <a:gd name="T34" fmla="*/ 695 w 1295"/>
              <a:gd name="T35" fmla="*/ 811 h 1946"/>
              <a:gd name="T36" fmla="*/ 645 w 1295"/>
              <a:gd name="T37" fmla="*/ 922 h 1946"/>
              <a:gd name="T38" fmla="*/ 644 w 1295"/>
              <a:gd name="T39" fmla="*/ 1592 h 1946"/>
              <a:gd name="T40" fmla="*/ 571 w 1295"/>
              <a:gd name="T41" fmla="*/ 1492 h 1946"/>
              <a:gd name="T42" fmla="*/ 601 w 1295"/>
              <a:gd name="T43" fmla="*/ 1038 h 1946"/>
              <a:gd name="T44" fmla="*/ 644 w 1295"/>
              <a:gd name="T45" fmla="*/ 983 h 1946"/>
              <a:gd name="T46" fmla="*/ 689 w 1295"/>
              <a:gd name="T47" fmla="*/ 1038 h 1946"/>
              <a:gd name="T48" fmla="*/ 720 w 1295"/>
              <a:gd name="T49" fmla="*/ 1492 h 1946"/>
              <a:gd name="T50" fmla="*/ 644 w 1295"/>
              <a:gd name="T51" fmla="*/ 1592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5" h="1946">
                <a:moveTo>
                  <a:pt x="1021" y="376"/>
                </a:moveTo>
                <a:cubicBezTo>
                  <a:pt x="1021" y="583"/>
                  <a:pt x="853" y="751"/>
                  <a:pt x="645" y="751"/>
                </a:cubicBezTo>
                <a:cubicBezTo>
                  <a:pt x="438" y="751"/>
                  <a:pt x="270" y="583"/>
                  <a:pt x="270" y="376"/>
                </a:cubicBezTo>
                <a:cubicBezTo>
                  <a:pt x="270" y="168"/>
                  <a:pt x="438" y="0"/>
                  <a:pt x="645" y="0"/>
                </a:cubicBezTo>
                <a:cubicBezTo>
                  <a:pt x="853" y="0"/>
                  <a:pt x="1021" y="168"/>
                  <a:pt x="1021" y="376"/>
                </a:cubicBezTo>
                <a:close/>
                <a:moveTo>
                  <a:pt x="645" y="922"/>
                </a:moveTo>
                <a:cubicBezTo>
                  <a:pt x="589" y="815"/>
                  <a:pt x="589" y="815"/>
                  <a:pt x="589" y="815"/>
                </a:cubicBezTo>
                <a:cubicBezTo>
                  <a:pt x="589" y="815"/>
                  <a:pt x="424" y="757"/>
                  <a:pt x="327" y="668"/>
                </a:cubicBezTo>
                <a:cubicBezTo>
                  <a:pt x="174" y="922"/>
                  <a:pt x="4" y="1196"/>
                  <a:pt x="4" y="1504"/>
                </a:cubicBezTo>
                <a:cubicBezTo>
                  <a:pt x="4" y="1574"/>
                  <a:pt x="0" y="1652"/>
                  <a:pt x="34" y="1717"/>
                </a:cubicBezTo>
                <a:cubicBezTo>
                  <a:pt x="73" y="1791"/>
                  <a:pt x="139" y="1821"/>
                  <a:pt x="209" y="1857"/>
                </a:cubicBezTo>
                <a:cubicBezTo>
                  <a:pt x="342" y="1926"/>
                  <a:pt x="498" y="1933"/>
                  <a:pt x="645" y="1946"/>
                </a:cubicBezTo>
                <a:cubicBezTo>
                  <a:pt x="650" y="1946"/>
                  <a:pt x="650" y="1946"/>
                  <a:pt x="650" y="1946"/>
                </a:cubicBezTo>
                <a:cubicBezTo>
                  <a:pt x="797" y="1933"/>
                  <a:pt x="953" y="1926"/>
                  <a:pt x="1086" y="1857"/>
                </a:cubicBezTo>
                <a:cubicBezTo>
                  <a:pt x="1156" y="1821"/>
                  <a:pt x="1223" y="1791"/>
                  <a:pt x="1261" y="1717"/>
                </a:cubicBezTo>
                <a:cubicBezTo>
                  <a:pt x="1295" y="1652"/>
                  <a:pt x="1291" y="1574"/>
                  <a:pt x="1291" y="1504"/>
                </a:cubicBezTo>
                <a:cubicBezTo>
                  <a:pt x="1291" y="1196"/>
                  <a:pt x="1122" y="922"/>
                  <a:pt x="969" y="668"/>
                </a:cubicBezTo>
                <a:cubicBezTo>
                  <a:pt x="872" y="757"/>
                  <a:pt x="821" y="775"/>
                  <a:pt x="695" y="811"/>
                </a:cubicBezTo>
                <a:lnTo>
                  <a:pt x="645" y="922"/>
                </a:lnTo>
                <a:close/>
                <a:moveTo>
                  <a:pt x="644" y="1592"/>
                </a:moveTo>
                <a:cubicBezTo>
                  <a:pt x="571" y="1492"/>
                  <a:pt x="571" y="1492"/>
                  <a:pt x="571" y="1492"/>
                </a:cubicBezTo>
                <a:cubicBezTo>
                  <a:pt x="601" y="1038"/>
                  <a:pt x="601" y="1038"/>
                  <a:pt x="601" y="1038"/>
                </a:cubicBezTo>
                <a:cubicBezTo>
                  <a:pt x="644" y="983"/>
                  <a:pt x="644" y="983"/>
                  <a:pt x="644" y="983"/>
                </a:cubicBezTo>
                <a:cubicBezTo>
                  <a:pt x="689" y="1038"/>
                  <a:pt x="689" y="1038"/>
                  <a:pt x="689" y="1038"/>
                </a:cubicBezTo>
                <a:cubicBezTo>
                  <a:pt x="720" y="1492"/>
                  <a:pt x="720" y="1492"/>
                  <a:pt x="720" y="1492"/>
                </a:cubicBezTo>
                <a:lnTo>
                  <a:pt x="644" y="15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GB">
              <a:solidFill>
                <a:srgbClr val="FFFFFF"/>
              </a:solidFill>
            </a:endParaRPr>
          </a:p>
        </p:txBody>
      </p:sp>
      <p:sp>
        <p:nvSpPr>
          <p:cNvPr id="53" name="Freeform 5"/>
          <p:cNvSpPr>
            <a:spLocks noEditPoints="1"/>
          </p:cNvSpPr>
          <p:nvPr/>
        </p:nvSpPr>
        <p:spPr bwMode="auto">
          <a:xfrm>
            <a:off x="6909788" y="3037054"/>
            <a:ext cx="343140" cy="618332"/>
          </a:xfrm>
          <a:custGeom>
            <a:avLst/>
            <a:gdLst>
              <a:gd name="T0" fmla="*/ 1021 w 1295"/>
              <a:gd name="T1" fmla="*/ 376 h 1946"/>
              <a:gd name="T2" fmla="*/ 645 w 1295"/>
              <a:gd name="T3" fmla="*/ 751 h 1946"/>
              <a:gd name="T4" fmla="*/ 270 w 1295"/>
              <a:gd name="T5" fmla="*/ 376 h 1946"/>
              <a:gd name="T6" fmla="*/ 645 w 1295"/>
              <a:gd name="T7" fmla="*/ 0 h 1946"/>
              <a:gd name="T8" fmla="*/ 1021 w 1295"/>
              <a:gd name="T9" fmla="*/ 376 h 1946"/>
              <a:gd name="T10" fmla="*/ 645 w 1295"/>
              <a:gd name="T11" fmla="*/ 922 h 1946"/>
              <a:gd name="T12" fmla="*/ 589 w 1295"/>
              <a:gd name="T13" fmla="*/ 815 h 1946"/>
              <a:gd name="T14" fmla="*/ 327 w 1295"/>
              <a:gd name="T15" fmla="*/ 668 h 1946"/>
              <a:gd name="T16" fmla="*/ 4 w 1295"/>
              <a:gd name="T17" fmla="*/ 1504 h 1946"/>
              <a:gd name="T18" fmla="*/ 34 w 1295"/>
              <a:gd name="T19" fmla="*/ 1717 h 1946"/>
              <a:gd name="T20" fmla="*/ 209 w 1295"/>
              <a:gd name="T21" fmla="*/ 1857 h 1946"/>
              <a:gd name="T22" fmla="*/ 645 w 1295"/>
              <a:gd name="T23" fmla="*/ 1946 h 1946"/>
              <a:gd name="T24" fmla="*/ 650 w 1295"/>
              <a:gd name="T25" fmla="*/ 1946 h 1946"/>
              <a:gd name="T26" fmla="*/ 1086 w 1295"/>
              <a:gd name="T27" fmla="*/ 1857 h 1946"/>
              <a:gd name="T28" fmla="*/ 1261 w 1295"/>
              <a:gd name="T29" fmla="*/ 1717 h 1946"/>
              <a:gd name="T30" fmla="*/ 1291 w 1295"/>
              <a:gd name="T31" fmla="*/ 1504 h 1946"/>
              <a:gd name="T32" fmla="*/ 969 w 1295"/>
              <a:gd name="T33" fmla="*/ 668 h 1946"/>
              <a:gd name="T34" fmla="*/ 695 w 1295"/>
              <a:gd name="T35" fmla="*/ 811 h 1946"/>
              <a:gd name="T36" fmla="*/ 645 w 1295"/>
              <a:gd name="T37" fmla="*/ 922 h 1946"/>
              <a:gd name="T38" fmla="*/ 644 w 1295"/>
              <a:gd name="T39" fmla="*/ 1592 h 1946"/>
              <a:gd name="T40" fmla="*/ 571 w 1295"/>
              <a:gd name="T41" fmla="*/ 1492 h 1946"/>
              <a:gd name="T42" fmla="*/ 601 w 1295"/>
              <a:gd name="T43" fmla="*/ 1038 h 1946"/>
              <a:gd name="T44" fmla="*/ 644 w 1295"/>
              <a:gd name="T45" fmla="*/ 983 h 1946"/>
              <a:gd name="T46" fmla="*/ 689 w 1295"/>
              <a:gd name="T47" fmla="*/ 1038 h 1946"/>
              <a:gd name="T48" fmla="*/ 720 w 1295"/>
              <a:gd name="T49" fmla="*/ 1492 h 1946"/>
              <a:gd name="T50" fmla="*/ 644 w 1295"/>
              <a:gd name="T51" fmla="*/ 1592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5" h="1946">
                <a:moveTo>
                  <a:pt x="1021" y="376"/>
                </a:moveTo>
                <a:cubicBezTo>
                  <a:pt x="1021" y="583"/>
                  <a:pt x="853" y="751"/>
                  <a:pt x="645" y="751"/>
                </a:cubicBezTo>
                <a:cubicBezTo>
                  <a:pt x="438" y="751"/>
                  <a:pt x="270" y="583"/>
                  <a:pt x="270" y="376"/>
                </a:cubicBezTo>
                <a:cubicBezTo>
                  <a:pt x="270" y="168"/>
                  <a:pt x="438" y="0"/>
                  <a:pt x="645" y="0"/>
                </a:cubicBezTo>
                <a:cubicBezTo>
                  <a:pt x="853" y="0"/>
                  <a:pt x="1021" y="168"/>
                  <a:pt x="1021" y="376"/>
                </a:cubicBezTo>
                <a:close/>
                <a:moveTo>
                  <a:pt x="645" y="922"/>
                </a:moveTo>
                <a:cubicBezTo>
                  <a:pt x="589" y="815"/>
                  <a:pt x="589" y="815"/>
                  <a:pt x="589" y="815"/>
                </a:cubicBezTo>
                <a:cubicBezTo>
                  <a:pt x="589" y="815"/>
                  <a:pt x="424" y="757"/>
                  <a:pt x="327" y="668"/>
                </a:cubicBezTo>
                <a:cubicBezTo>
                  <a:pt x="174" y="922"/>
                  <a:pt x="4" y="1196"/>
                  <a:pt x="4" y="1504"/>
                </a:cubicBezTo>
                <a:cubicBezTo>
                  <a:pt x="4" y="1574"/>
                  <a:pt x="0" y="1652"/>
                  <a:pt x="34" y="1717"/>
                </a:cubicBezTo>
                <a:cubicBezTo>
                  <a:pt x="73" y="1791"/>
                  <a:pt x="139" y="1821"/>
                  <a:pt x="209" y="1857"/>
                </a:cubicBezTo>
                <a:cubicBezTo>
                  <a:pt x="342" y="1926"/>
                  <a:pt x="498" y="1933"/>
                  <a:pt x="645" y="1946"/>
                </a:cubicBezTo>
                <a:cubicBezTo>
                  <a:pt x="650" y="1946"/>
                  <a:pt x="650" y="1946"/>
                  <a:pt x="650" y="1946"/>
                </a:cubicBezTo>
                <a:cubicBezTo>
                  <a:pt x="797" y="1933"/>
                  <a:pt x="953" y="1926"/>
                  <a:pt x="1086" y="1857"/>
                </a:cubicBezTo>
                <a:cubicBezTo>
                  <a:pt x="1156" y="1821"/>
                  <a:pt x="1223" y="1791"/>
                  <a:pt x="1261" y="1717"/>
                </a:cubicBezTo>
                <a:cubicBezTo>
                  <a:pt x="1295" y="1652"/>
                  <a:pt x="1291" y="1574"/>
                  <a:pt x="1291" y="1504"/>
                </a:cubicBezTo>
                <a:cubicBezTo>
                  <a:pt x="1291" y="1196"/>
                  <a:pt x="1122" y="922"/>
                  <a:pt x="969" y="668"/>
                </a:cubicBezTo>
                <a:cubicBezTo>
                  <a:pt x="872" y="757"/>
                  <a:pt x="821" y="775"/>
                  <a:pt x="695" y="811"/>
                </a:cubicBezTo>
                <a:lnTo>
                  <a:pt x="645" y="922"/>
                </a:lnTo>
                <a:close/>
                <a:moveTo>
                  <a:pt x="644" y="1592"/>
                </a:moveTo>
                <a:cubicBezTo>
                  <a:pt x="571" y="1492"/>
                  <a:pt x="571" y="1492"/>
                  <a:pt x="571" y="1492"/>
                </a:cubicBezTo>
                <a:cubicBezTo>
                  <a:pt x="601" y="1038"/>
                  <a:pt x="601" y="1038"/>
                  <a:pt x="601" y="1038"/>
                </a:cubicBezTo>
                <a:cubicBezTo>
                  <a:pt x="644" y="983"/>
                  <a:pt x="644" y="983"/>
                  <a:pt x="644" y="983"/>
                </a:cubicBezTo>
                <a:cubicBezTo>
                  <a:pt x="689" y="1038"/>
                  <a:pt x="689" y="1038"/>
                  <a:pt x="689" y="1038"/>
                </a:cubicBezTo>
                <a:cubicBezTo>
                  <a:pt x="720" y="1492"/>
                  <a:pt x="720" y="1492"/>
                  <a:pt x="720" y="1492"/>
                </a:cubicBezTo>
                <a:lnTo>
                  <a:pt x="644" y="15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GB">
              <a:solidFill>
                <a:srgbClr val="FFFFFF"/>
              </a:solidFill>
            </a:endParaRPr>
          </a:p>
        </p:txBody>
      </p:sp>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74512" y="3238659"/>
            <a:ext cx="1330565" cy="889239"/>
          </a:xfrm>
          <a:prstGeom prst="rect">
            <a:avLst/>
          </a:prstGeom>
        </p:spPr>
      </p:pic>
    </p:spTree>
    <p:extLst>
      <p:ext uri="{BB962C8B-B14F-4D97-AF65-F5344CB8AC3E}">
        <p14:creationId xmlns:p14="http://schemas.microsoft.com/office/powerpoint/2010/main" val="6595816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p:bldP spid="9" grpId="0"/>
      <p:bldP spid="10" grpId="0"/>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2502" y="995938"/>
            <a:ext cx="12431473" cy="519157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idx="4294967295"/>
          </p:nvPr>
        </p:nvSpPr>
        <p:spPr>
          <a:xfrm>
            <a:off x="274636" y="298450"/>
            <a:ext cx="11612563" cy="912813"/>
          </a:xfrm>
        </p:spPr>
        <p:txBody>
          <a:bodyPr>
            <a:normAutofit/>
          </a:bodyPr>
          <a:lstStyle/>
          <a:p>
            <a:r>
              <a:rPr lang="en-US" sz="4080" dirty="0">
                <a:solidFill>
                  <a:schemeClr val="tx1"/>
                </a:solidFill>
              </a:rPr>
              <a:t>Platform extended to support VPN partners</a:t>
            </a:r>
          </a:p>
        </p:txBody>
      </p:sp>
      <p:pic>
        <p:nvPicPr>
          <p:cNvPr id="1026" name="Picture 2" descr="http://siliconangle.com/files/2011/10/juniper-networks-blue-png.png"/>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10000"/>
                    </a14:imgEffect>
                    <a14:imgEffect>
                      <a14:saturation sat="150000"/>
                    </a14:imgEffect>
                  </a14:imgLayer>
                </a14:imgProps>
              </a:ext>
              <a:ext uri="{28A0092B-C50C-407E-A947-70E740481C1C}">
                <a14:useLocalDpi xmlns:a14="http://schemas.microsoft.com/office/drawing/2010/main" val="0"/>
              </a:ext>
            </a:extLst>
          </a:blip>
          <a:srcRect/>
          <a:stretch>
            <a:fillRect/>
          </a:stretch>
        </p:blipFill>
        <p:spPr bwMode="auto">
          <a:xfrm>
            <a:off x="6590128" y="1441643"/>
            <a:ext cx="5619927" cy="186916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2393" y="1529633"/>
            <a:ext cx="2268908" cy="19522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descr="C:\Users\jcoronel\Dell SNWL_Pixel-based Logos\Dell_SonicWall_Logo_Lockup_RGB.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24463" y="4085011"/>
            <a:ext cx="4751253" cy="176131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jcoronel\Pictures\CP_horz.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9088" y="4488033"/>
            <a:ext cx="5760578" cy="9552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28305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 decel="6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accel="4000" decel="6000"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1000" fill="hold"/>
                                        <p:tgtEl>
                                          <p:spTgt spid="1026"/>
                                        </p:tgtEl>
                                        <p:attrNameLst>
                                          <p:attrName>ppt_x</p:attrName>
                                        </p:attrNameLst>
                                      </p:cBhvr>
                                      <p:tavLst>
                                        <p:tav tm="0">
                                          <p:val>
                                            <p:strVal val="0-#ppt_w/2"/>
                                          </p:val>
                                        </p:tav>
                                        <p:tav tm="100000">
                                          <p:val>
                                            <p:strVal val="#ppt_x"/>
                                          </p:val>
                                        </p:tav>
                                      </p:tavLst>
                                    </p:anim>
                                    <p:anim calcmode="lin" valueType="num">
                                      <p:cBhvr additive="base">
                                        <p:cTn id="12" dur="1000" fill="hold"/>
                                        <p:tgtEl>
                                          <p:spTgt spid="1026"/>
                                        </p:tgtEl>
                                        <p:attrNameLst>
                                          <p:attrName>ppt_y</p:attrName>
                                        </p:attrNameLst>
                                      </p:cBhvr>
                                      <p:tavLst>
                                        <p:tav tm="0">
                                          <p:val>
                                            <p:strVal val="#ppt_y"/>
                                          </p:val>
                                        </p:tav>
                                        <p:tav tm="100000">
                                          <p:val>
                                            <p:strVal val="#ppt_y"/>
                                          </p:val>
                                        </p:tav>
                                      </p:tavLst>
                                    </p:anim>
                                  </p:childTnLst>
                                </p:cTn>
                              </p:par>
                              <p:par>
                                <p:cTn id="13" presetID="2" presetClass="entr" presetSubtype="8" accel="4000" decel="6000" fill="hold" nodeType="withEffect">
                                  <p:stCondLst>
                                    <p:cond delay="0"/>
                                  </p:stCondLst>
                                  <p:childTnLst>
                                    <p:set>
                                      <p:cBhvr>
                                        <p:cTn id="14" dur="1" fill="hold">
                                          <p:stCondLst>
                                            <p:cond delay="0"/>
                                          </p:stCondLst>
                                        </p:cTn>
                                        <p:tgtEl>
                                          <p:spTgt spid="1030"/>
                                        </p:tgtEl>
                                        <p:attrNameLst>
                                          <p:attrName>style.visibility</p:attrName>
                                        </p:attrNameLst>
                                      </p:cBhvr>
                                      <p:to>
                                        <p:strVal val="visible"/>
                                      </p:to>
                                    </p:set>
                                    <p:anim calcmode="lin" valueType="num">
                                      <p:cBhvr additive="base">
                                        <p:cTn id="15" dur="1000" fill="hold"/>
                                        <p:tgtEl>
                                          <p:spTgt spid="1030"/>
                                        </p:tgtEl>
                                        <p:attrNameLst>
                                          <p:attrName>ppt_x</p:attrName>
                                        </p:attrNameLst>
                                      </p:cBhvr>
                                      <p:tavLst>
                                        <p:tav tm="0">
                                          <p:val>
                                            <p:strVal val="0-#ppt_w/2"/>
                                          </p:val>
                                        </p:tav>
                                        <p:tav tm="100000">
                                          <p:val>
                                            <p:strVal val="#ppt_x"/>
                                          </p:val>
                                        </p:tav>
                                      </p:tavLst>
                                    </p:anim>
                                    <p:anim calcmode="lin" valueType="num">
                                      <p:cBhvr additive="base">
                                        <p:cTn id="16" dur="1000" fill="hold"/>
                                        <p:tgtEl>
                                          <p:spTgt spid="1030"/>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000" fill="hold"/>
                                        <p:tgtEl>
                                          <p:spTgt spid="4"/>
                                        </p:tgtEl>
                                        <p:attrNameLst>
                                          <p:attrName>ppt_x</p:attrName>
                                        </p:attrNameLst>
                                      </p:cBhvr>
                                      <p:tavLst>
                                        <p:tav tm="0">
                                          <p:val>
                                            <p:strVal val="0-#ppt_w/2"/>
                                          </p:val>
                                        </p:tav>
                                        <p:tav tm="100000">
                                          <p:val>
                                            <p:strVal val="#ppt_x"/>
                                          </p:val>
                                        </p:tav>
                                      </p:tavLst>
                                    </p:anim>
                                    <p:anim calcmode="lin" valueType="num">
                                      <p:cBhvr additive="base">
                                        <p:cTn id="20"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Enhanced </a:t>
            </a:r>
            <a:r>
              <a:rPr lang="en-US"/>
              <a:t>VPN </a:t>
            </a:r>
            <a:r>
              <a:rPr lang="en-US" smtClean="0"/>
              <a:t>infrastructure </a:t>
            </a:r>
            <a:r>
              <a:rPr lang="en-US" dirty="0"/>
              <a:t>and </a:t>
            </a:r>
            <a:r>
              <a:rPr lang="en-US" dirty="0" smtClean="0"/>
              <a:t>support</a:t>
            </a:r>
            <a:endParaRPr lang="en-US" dirty="0"/>
          </a:p>
        </p:txBody>
      </p:sp>
      <p:graphicFrame>
        <p:nvGraphicFramePr>
          <p:cNvPr id="14" name="Diagram 13"/>
          <p:cNvGraphicFramePr/>
          <p:nvPr>
            <p:extLst/>
          </p:nvPr>
        </p:nvGraphicFramePr>
        <p:xfrm>
          <a:off x="1544874" y="1632060"/>
          <a:ext cx="8801502" cy="43107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88337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sz="3600" dirty="0" smtClean="0">
                <a:solidFill>
                  <a:schemeClr val="bg2"/>
                </a:solidFill>
                <a:latin typeface="Segoe UI Light" panose="020B0502040204020203" pitchFamily="34" charset="0"/>
                <a:cs typeface="Segoe UI Light" panose="020B0502040204020203" pitchFamily="34" charset="0"/>
              </a:rPr>
              <a:t>Access data </a:t>
            </a:r>
            <a:r>
              <a:rPr lang="en-US" sz="3600" dirty="0">
                <a:solidFill>
                  <a:schemeClr val="bg2"/>
                </a:solidFill>
                <a:latin typeface="Segoe UI Light" panose="020B0502040204020203" pitchFamily="34" charset="0"/>
                <a:cs typeface="Segoe UI Light" panose="020B0502040204020203" pitchFamily="34" charset="0"/>
              </a:rPr>
              <a:t>from anywhere on </a:t>
            </a:r>
            <a:r>
              <a:rPr lang="en-US" sz="3600" dirty="0" smtClean="0">
                <a:solidFill>
                  <a:schemeClr val="bg2"/>
                </a:solidFill>
                <a:latin typeface="Segoe UI Light" panose="020B0502040204020203" pitchFamily="34" charset="0"/>
                <a:cs typeface="Segoe UI Light" panose="020B0502040204020203" pitchFamily="34" charset="0"/>
              </a:rPr>
              <a:t>different devices</a:t>
            </a:r>
            <a:endParaRPr lang="en-US" sz="3600" dirty="0">
              <a:solidFill>
                <a:schemeClr val="bg2"/>
              </a:solidFill>
              <a:latin typeface="Segoe UI Light" panose="020B0502040204020203" pitchFamily="34" charset="0"/>
              <a:cs typeface="Segoe UI Light" panose="020B0502040204020203" pitchFamily="34" charset="0"/>
            </a:endParaRPr>
          </a:p>
        </p:txBody>
      </p:sp>
      <p:sp>
        <p:nvSpPr>
          <p:cNvPr id="3" name="Title 2"/>
          <p:cNvSpPr>
            <a:spLocks noGrp="1"/>
          </p:cNvSpPr>
          <p:nvPr>
            <p:ph type="ctrTitle"/>
          </p:nvPr>
        </p:nvSpPr>
        <p:spPr>
          <a:solidFill>
            <a:schemeClr val="bg2"/>
          </a:solidFill>
        </p:spPr>
        <p:txBody>
          <a:bodyPr/>
          <a:lstStyle/>
          <a:p>
            <a:r>
              <a:rPr lang="en-US" dirty="0" smtClean="0"/>
              <a:t>Work folders</a:t>
            </a:r>
            <a:endParaRPr lang="en-US" dirty="0"/>
          </a:p>
        </p:txBody>
      </p:sp>
    </p:spTree>
    <p:extLst>
      <p:ext uri="{BB962C8B-B14F-4D97-AF65-F5344CB8AC3E}">
        <p14:creationId xmlns:p14="http://schemas.microsoft.com/office/powerpoint/2010/main" val="27493701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5"/>
          </p:nvPr>
        </p:nvSpPr>
        <p:spPr>
          <a:xfrm>
            <a:off x="271464" y="296864"/>
            <a:ext cx="11879340" cy="779285"/>
          </a:xfrm>
        </p:spPr>
        <p:txBody>
          <a:bodyPr/>
          <a:lstStyle/>
          <a:p>
            <a:r>
              <a:rPr lang="en-US" dirty="0"/>
              <a:t>Mobile Device Management (MDM)</a:t>
            </a:r>
          </a:p>
        </p:txBody>
      </p:sp>
      <p:sp>
        <p:nvSpPr>
          <p:cNvPr id="5" name="Content Placeholder 2"/>
          <p:cNvSpPr txBox="1">
            <a:spLocks/>
          </p:cNvSpPr>
          <p:nvPr/>
        </p:nvSpPr>
        <p:spPr>
          <a:xfrm>
            <a:off x="831278" y="3192462"/>
            <a:ext cx="6984070" cy="787908"/>
          </a:xfrm>
          <a:prstGeom prst="rect">
            <a:avLst/>
          </a:prstGeom>
        </p:spPr>
        <p:txBody>
          <a:bodyPr vert="horz" wrap="square" lIns="0" tIns="0" rIns="0" bIns="0" rtlCol="0">
            <a:spAutoFit/>
          </a:bodyPr>
          <a:lstStyle>
            <a:lvl1pPr marL="0" indent="0" algn="l" defTabSz="1243147" rtl="0" eaLnBrk="1" fontAlgn="base" latinLnBrk="0" hangingPunct="1">
              <a:lnSpc>
                <a:spcPct val="90000"/>
              </a:lnSpc>
              <a:spcBef>
                <a:spcPts val="0"/>
              </a:spcBef>
              <a:spcAft>
                <a:spcPts val="1632"/>
              </a:spcAft>
              <a:buClr>
                <a:schemeClr val="accent1"/>
              </a:buClr>
              <a:buSzPct val="110000"/>
              <a:buFont typeface="Avenir LT Pro 45 Book" charset="0"/>
              <a:buNone/>
              <a:defRPr lang="en-US" sz="3300" b="0" kern="1200" cap="none" baseline="0">
                <a:solidFill>
                  <a:srgbClr val="505050"/>
                </a:solidFill>
                <a:latin typeface="Segoe UI Light"/>
                <a:ea typeface="ＭＳ Ｐゴシック" charset="0"/>
                <a:cs typeface="Segoe UI Light"/>
              </a:defRPr>
            </a:lvl1pPr>
            <a:lvl2pPr marL="0" marR="0" indent="0" algn="l" defTabSz="1243147" rtl="0" eaLnBrk="1" fontAlgn="auto" latinLnBrk="0" hangingPunct="1">
              <a:lnSpc>
                <a:spcPct val="90000"/>
              </a:lnSpc>
              <a:spcBef>
                <a:spcPts val="0"/>
              </a:spcBef>
              <a:spcAft>
                <a:spcPts val="1632"/>
              </a:spcAft>
              <a:buClrTx/>
              <a:buSzTx/>
              <a:buFont typeface="Arial" pitchFamily="34" charset="0"/>
              <a:buNone/>
              <a:tabLst/>
              <a:defRPr lang="en-US" sz="1900" b="0" kern="1200">
                <a:solidFill>
                  <a:srgbClr val="505050"/>
                </a:solidFill>
                <a:latin typeface="+mn-lt"/>
                <a:ea typeface="+mn-ea"/>
                <a:cs typeface="+mn-cs"/>
              </a:defRPr>
            </a:lvl2pPr>
            <a:lvl3pPr marL="621573" indent="-310789" algn="l" defTabSz="1243147" rtl="0" eaLnBrk="1" latinLnBrk="0" hangingPunct="1">
              <a:lnSpc>
                <a:spcPct val="90000"/>
              </a:lnSpc>
              <a:spcBef>
                <a:spcPts val="0"/>
              </a:spcBef>
              <a:spcAft>
                <a:spcPts val="1632"/>
              </a:spcAft>
              <a:buFont typeface="Lucida Grande"/>
              <a:buChar char="-"/>
              <a:defRPr lang="en-US" sz="1900" b="0" kern="1200">
                <a:solidFill>
                  <a:srgbClr val="505050"/>
                </a:solidFill>
                <a:latin typeface="+mn-lt"/>
                <a:ea typeface="+mn-ea"/>
                <a:cs typeface="+mn-cs"/>
              </a:defRPr>
            </a:lvl3pPr>
            <a:lvl4pPr marL="852506" indent="-230932" algn="l" defTabSz="1243147" rtl="0" eaLnBrk="1" latinLnBrk="0" hangingPunct="1">
              <a:lnSpc>
                <a:spcPct val="90000"/>
              </a:lnSpc>
              <a:spcBef>
                <a:spcPts val="0"/>
              </a:spcBef>
              <a:spcAft>
                <a:spcPts val="0"/>
              </a:spcAft>
              <a:buFont typeface="Arial" pitchFamily="34" charset="0"/>
              <a:buChar char="•"/>
              <a:defRPr lang="en-US" sz="1900" b="0" kern="1200">
                <a:solidFill>
                  <a:srgbClr val="505050"/>
                </a:solidFill>
                <a:latin typeface="+mn-lt"/>
                <a:ea typeface="+mn-ea"/>
                <a:cs typeface="+mn-cs"/>
              </a:defRPr>
            </a:lvl4pPr>
            <a:lvl5pPr marL="1243147" indent="-310789" algn="l" defTabSz="1243147" rtl="0" eaLnBrk="1" latinLnBrk="0" hangingPunct="1">
              <a:lnSpc>
                <a:spcPct val="90000"/>
              </a:lnSpc>
              <a:spcBef>
                <a:spcPts val="0"/>
              </a:spcBef>
              <a:spcAft>
                <a:spcPts val="0"/>
              </a:spcAft>
              <a:buFont typeface="Lucida Grande"/>
              <a:buChar char="-"/>
              <a:defRPr lang="en-US" sz="1900" b="0" kern="1200">
                <a:solidFill>
                  <a:srgbClr val="505050"/>
                </a:solidFill>
                <a:latin typeface="+mn-lt"/>
                <a:ea typeface="+mn-ea"/>
                <a:cs typeface="+mn-cs"/>
              </a:defRPr>
            </a:lvl5pPr>
            <a:lvl6pPr marL="3418651" indent="-310789" algn="l" defTabSz="1243147" rtl="0" eaLnBrk="1" latinLnBrk="0" hangingPunct="1">
              <a:spcBef>
                <a:spcPct val="20000"/>
              </a:spcBef>
              <a:buFont typeface="Arial" pitchFamily="34" charset="0"/>
              <a:buChar char="•"/>
              <a:defRPr sz="2900" kern="1200">
                <a:solidFill>
                  <a:schemeClr val="tx1"/>
                </a:solidFill>
                <a:latin typeface="+mn-lt"/>
                <a:ea typeface="+mn-ea"/>
                <a:cs typeface="+mn-cs"/>
              </a:defRPr>
            </a:lvl6pPr>
            <a:lvl7pPr marL="4040225" indent="-310789" algn="l" defTabSz="1243147" rtl="0" eaLnBrk="1" latinLnBrk="0" hangingPunct="1">
              <a:spcBef>
                <a:spcPct val="20000"/>
              </a:spcBef>
              <a:buFont typeface="Arial" pitchFamily="34" charset="0"/>
              <a:buChar char="•"/>
              <a:defRPr sz="2900" kern="1200">
                <a:solidFill>
                  <a:schemeClr val="tx1"/>
                </a:solidFill>
                <a:latin typeface="+mn-lt"/>
                <a:ea typeface="+mn-ea"/>
                <a:cs typeface="+mn-cs"/>
              </a:defRPr>
            </a:lvl7pPr>
            <a:lvl8pPr marL="4661798" indent="-310789" algn="l" defTabSz="1243147" rtl="0" eaLnBrk="1" latinLnBrk="0" hangingPunct="1">
              <a:spcBef>
                <a:spcPct val="20000"/>
              </a:spcBef>
              <a:buFont typeface="Arial" pitchFamily="34" charset="0"/>
              <a:buChar char="•"/>
              <a:defRPr sz="2900" kern="1200">
                <a:solidFill>
                  <a:schemeClr val="tx1"/>
                </a:solidFill>
                <a:latin typeface="+mn-lt"/>
                <a:ea typeface="+mn-ea"/>
                <a:cs typeface="+mn-cs"/>
              </a:defRPr>
            </a:lvl8pPr>
            <a:lvl9pPr marL="5283370" indent="-310789" algn="l" defTabSz="1243147" rtl="0" eaLnBrk="1" latinLnBrk="0" hangingPunct="1">
              <a:spcBef>
                <a:spcPct val="20000"/>
              </a:spcBef>
              <a:buFont typeface="Arial" pitchFamily="34" charset="0"/>
              <a:buChar char="•"/>
              <a:defRPr sz="2900" kern="1200">
                <a:solidFill>
                  <a:schemeClr val="tx1"/>
                </a:solidFill>
                <a:latin typeface="+mn-lt"/>
                <a:ea typeface="+mn-ea"/>
                <a:cs typeface="+mn-cs"/>
              </a:defRPr>
            </a:lvl9pPr>
          </a:lstStyle>
          <a:p>
            <a:pPr>
              <a:lnSpc>
                <a:spcPct val="80000"/>
              </a:lnSpc>
              <a:spcAft>
                <a:spcPts val="600"/>
              </a:spcAft>
              <a:buClr>
                <a:srgbClr val="00BCF2"/>
              </a:buClr>
            </a:pPr>
            <a:r>
              <a:rPr sz="3200" dirty="0" smtClean="0">
                <a:solidFill>
                  <a:srgbClr val="00BCF2"/>
                </a:solidFill>
                <a:latin typeface="Segoe UI Light" pitchFamily="34" charset="0"/>
                <a:ea typeface="+mn-ea"/>
                <a:cs typeface="+mn-cs"/>
              </a:rPr>
              <a:t>In-box capabilities for mobile device management</a:t>
            </a:r>
            <a:endParaRPr sz="3200" dirty="0">
              <a:solidFill>
                <a:srgbClr val="00BCF2"/>
              </a:solidFill>
              <a:latin typeface="Segoe UI Light" pitchFamily="34" charset="0"/>
              <a:ea typeface="+mn-ea"/>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5348" y="2506529"/>
            <a:ext cx="3944159" cy="2731393"/>
          </a:xfrm>
          <a:prstGeom prst="rect">
            <a:avLst/>
          </a:prstGeom>
        </p:spPr>
      </p:pic>
    </p:spTree>
    <p:extLst>
      <p:ext uri="{BB962C8B-B14F-4D97-AF65-F5344CB8AC3E}">
        <p14:creationId xmlns:p14="http://schemas.microsoft.com/office/powerpoint/2010/main" val="3821076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lnSpc>
                <a:spcPct val="95000"/>
              </a:lnSpc>
              <a:spcBef>
                <a:spcPts val="0"/>
              </a:spcBef>
              <a:spcAft>
                <a:spcPts val="1632"/>
              </a:spcAft>
            </a:pPr>
            <a:r>
              <a:rPr lang="en-US" sz="3600" dirty="0" smtClean="0">
                <a:solidFill>
                  <a:schemeClr val="bg2"/>
                </a:solidFill>
                <a:latin typeface="+mj-lt"/>
              </a:rPr>
              <a:t>Mark and </a:t>
            </a:r>
            <a:r>
              <a:rPr lang="en-US" sz="3600" dirty="0">
                <a:solidFill>
                  <a:schemeClr val="bg2"/>
                </a:solidFill>
                <a:latin typeface="+mj-lt"/>
              </a:rPr>
              <a:t>protect work </a:t>
            </a:r>
            <a:r>
              <a:rPr lang="en-US" sz="3600" dirty="0" smtClean="0">
                <a:solidFill>
                  <a:schemeClr val="bg2"/>
                </a:solidFill>
                <a:latin typeface="+mj-lt"/>
              </a:rPr>
              <a:t>files, so </a:t>
            </a:r>
            <a:r>
              <a:rPr lang="en-US" sz="3600" dirty="0">
                <a:solidFill>
                  <a:schemeClr val="bg2"/>
                </a:solidFill>
                <a:latin typeface="+mj-lt"/>
              </a:rPr>
              <a:t>access can be revoked on demand</a:t>
            </a:r>
          </a:p>
        </p:txBody>
      </p:sp>
      <p:sp>
        <p:nvSpPr>
          <p:cNvPr id="3" name="Title 2"/>
          <p:cNvSpPr>
            <a:spLocks noGrp="1"/>
          </p:cNvSpPr>
          <p:nvPr>
            <p:ph type="ctrTitle"/>
          </p:nvPr>
        </p:nvSpPr>
        <p:spPr>
          <a:solidFill>
            <a:schemeClr val="bg2"/>
          </a:solidFill>
        </p:spPr>
        <p:txBody>
          <a:bodyPr/>
          <a:lstStyle/>
          <a:p>
            <a:r>
              <a:rPr lang="en-US" dirty="0" smtClean="0"/>
              <a:t>Selective wipe</a:t>
            </a:r>
            <a:endParaRPr lang="en-US" dirty="0"/>
          </a:p>
        </p:txBody>
      </p:sp>
    </p:spTree>
    <p:extLst>
      <p:ext uri="{BB962C8B-B14F-4D97-AF65-F5344CB8AC3E}">
        <p14:creationId xmlns:p14="http://schemas.microsoft.com/office/powerpoint/2010/main" val="8143549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5400" dirty="0" smtClean="0"/>
              <a:t>What’s new in Windows 8.1 for the enterprise</a:t>
            </a:r>
            <a:endParaRPr lang="en-US" sz="5400" dirty="0"/>
          </a:p>
        </p:txBody>
      </p:sp>
      <p:sp>
        <p:nvSpPr>
          <p:cNvPr id="3" name="Subtitle 2"/>
          <p:cNvSpPr>
            <a:spLocks noGrp="1"/>
          </p:cNvSpPr>
          <p:nvPr>
            <p:ph type="subTitle" idx="1"/>
          </p:nvPr>
        </p:nvSpPr>
        <p:spPr/>
        <p:txBody>
          <a:bodyPr/>
          <a:lstStyle/>
          <a:p>
            <a:r>
              <a:rPr lang="en-US" dirty="0" smtClean="0"/>
              <a:t>John Vintzel</a:t>
            </a:r>
          </a:p>
          <a:p>
            <a:r>
              <a:rPr lang="en-US" dirty="0" smtClean="0"/>
              <a:t>Senior Program Manager</a:t>
            </a:r>
          </a:p>
          <a:p>
            <a:r>
              <a:rPr lang="en-US" dirty="0" smtClean="0"/>
              <a:t>2-194</a:t>
            </a:r>
          </a:p>
        </p:txBody>
      </p:sp>
    </p:spTree>
    <p:extLst>
      <p:ext uri="{BB962C8B-B14F-4D97-AF65-F5344CB8AC3E}">
        <p14:creationId xmlns:p14="http://schemas.microsoft.com/office/powerpoint/2010/main" val="2788700642"/>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a:solidFill>
                  <a:schemeClr val="bg2"/>
                </a:solidFill>
              </a:rPr>
              <a:t>Ability to provide strong user authentication, using the ability of your </a:t>
            </a:r>
            <a:r>
              <a:rPr lang="en-US" dirty="0" smtClean="0">
                <a:solidFill>
                  <a:schemeClr val="bg2"/>
                </a:solidFill>
              </a:rPr>
              <a:t>device</a:t>
            </a:r>
            <a:endParaRPr lang="en-US" dirty="0">
              <a:solidFill>
                <a:schemeClr val="bg2"/>
              </a:solidFill>
            </a:endParaRPr>
          </a:p>
        </p:txBody>
      </p:sp>
      <p:sp>
        <p:nvSpPr>
          <p:cNvPr id="6" name="Title 5"/>
          <p:cNvSpPr>
            <a:spLocks noGrp="1"/>
          </p:cNvSpPr>
          <p:nvPr>
            <p:ph type="ctrTitle"/>
          </p:nvPr>
        </p:nvSpPr>
        <p:spPr>
          <a:solidFill>
            <a:schemeClr val="bg2"/>
          </a:solidFill>
        </p:spPr>
        <p:txBody>
          <a:bodyPr/>
          <a:lstStyle/>
          <a:p>
            <a:r>
              <a:rPr lang="en-US" dirty="0" smtClean="0"/>
              <a:t>Virtual </a:t>
            </a:r>
            <a:r>
              <a:rPr lang="en-US" dirty="0"/>
              <a:t>s</a:t>
            </a:r>
            <a:r>
              <a:rPr lang="en-US" dirty="0" smtClean="0"/>
              <a:t>mart </a:t>
            </a:r>
            <a:r>
              <a:rPr lang="en-US" dirty="0"/>
              <a:t>c</a:t>
            </a:r>
            <a:r>
              <a:rPr lang="en-US" dirty="0" smtClean="0"/>
              <a:t>ards</a:t>
            </a:r>
            <a:endParaRPr lang="en-US" dirty="0"/>
          </a:p>
        </p:txBody>
      </p:sp>
    </p:spTree>
    <p:extLst>
      <p:ext uri="{BB962C8B-B14F-4D97-AF65-F5344CB8AC3E}">
        <p14:creationId xmlns:p14="http://schemas.microsoft.com/office/powerpoint/2010/main" val="24153918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CA" b="1" dirty="0"/>
              <a:t>Fingerprints fully integrated in Windows experiences</a:t>
            </a:r>
          </a:p>
        </p:txBody>
      </p:sp>
      <p:pic>
        <p:nvPicPr>
          <p:cNvPr id="7" name="Picture Placeholder 6"/>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2352" r="12352"/>
          <a:stretch>
            <a:fillRect/>
          </a:stretch>
        </p:blipFill>
        <p:spPr/>
      </p:pic>
      <p:sp>
        <p:nvSpPr>
          <p:cNvPr id="3" name="Title 2"/>
          <p:cNvSpPr>
            <a:spLocks noGrp="1"/>
          </p:cNvSpPr>
          <p:nvPr>
            <p:ph type="title"/>
          </p:nvPr>
        </p:nvSpPr>
        <p:spPr/>
        <p:txBody>
          <a:bodyPr/>
          <a:lstStyle/>
          <a:p>
            <a:r>
              <a:rPr lang="en-US" dirty="0" smtClean="0"/>
              <a:t>Biometrics</a:t>
            </a:r>
            <a:endParaRPr lang="en-US" dirty="0"/>
          </a:p>
        </p:txBody>
      </p:sp>
    </p:spTree>
    <p:extLst>
      <p:ext uri="{BB962C8B-B14F-4D97-AF65-F5344CB8AC3E}">
        <p14:creationId xmlns:p14="http://schemas.microsoft.com/office/powerpoint/2010/main" val="18782309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endParaRPr lang="en-US"/>
          </a:p>
        </p:txBody>
      </p:sp>
      <p:sp>
        <p:nvSpPr>
          <p:cNvPr id="3" name="Title 2"/>
          <p:cNvSpPr>
            <a:spLocks noGrp="1"/>
          </p:cNvSpPr>
          <p:nvPr>
            <p:ph type="title"/>
          </p:nvPr>
        </p:nvSpPr>
        <p:spPr/>
        <p:txBody>
          <a:bodyPr/>
          <a:lstStyle/>
          <a:p>
            <a:r>
              <a:rPr lang="en-US" dirty="0" smtClean="0"/>
              <a:t>Virtual smart </a:t>
            </a:r>
            <a:r>
              <a:rPr lang="en-US" dirty="0"/>
              <a:t>c</a:t>
            </a:r>
            <a:r>
              <a:rPr lang="en-US" dirty="0" smtClean="0"/>
              <a:t>ard &amp; biometric </a:t>
            </a:r>
            <a:r>
              <a:rPr lang="en-US" dirty="0"/>
              <a:t>d</a:t>
            </a:r>
            <a:r>
              <a:rPr lang="en-US" dirty="0" smtClean="0"/>
              <a:t>emos</a:t>
            </a:r>
            <a:endParaRPr lang="en-US" dirty="0"/>
          </a:p>
        </p:txBody>
      </p:sp>
    </p:spTree>
    <p:extLst>
      <p:ext uri="{BB962C8B-B14F-4D97-AF65-F5344CB8AC3E}">
        <p14:creationId xmlns:p14="http://schemas.microsoft.com/office/powerpoint/2010/main" val="3812902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4738" y="2125663"/>
            <a:ext cx="10286998" cy="912813"/>
          </a:xfrm>
        </p:spPr>
        <p:txBody>
          <a:bodyPr/>
          <a:lstStyle/>
          <a:p>
            <a:r>
              <a:rPr lang="en-US" sz="4800" dirty="0" smtClean="0"/>
              <a:t>Windows 8.1 offers great experiences and devices along with enterprise-grade solutions</a:t>
            </a:r>
            <a:endParaRPr lang="en-US" sz="4800" dirty="0"/>
          </a:p>
        </p:txBody>
      </p:sp>
    </p:spTree>
    <p:extLst>
      <p:ext uri="{BB962C8B-B14F-4D97-AF65-F5344CB8AC3E}">
        <p14:creationId xmlns:p14="http://schemas.microsoft.com/office/powerpoint/2010/main" val="4299636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5" name="Text Placeholder 4"/>
          <p:cNvSpPr>
            <a:spLocks noGrp="1"/>
          </p:cNvSpPr>
          <p:nvPr>
            <p:ph type="body" sz="quarter" idx="10"/>
          </p:nvPr>
        </p:nvSpPr>
        <p:spPr/>
        <p:txBody>
          <a:bodyPr/>
          <a:lstStyle/>
          <a:p>
            <a:r>
              <a:rPr lang="en-US" dirty="0"/>
              <a:t>Related sessions:</a:t>
            </a:r>
          </a:p>
          <a:p>
            <a:r>
              <a:rPr lang="en-US" dirty="0"/>
              <a:t>3-007	Integrating with User's Calendar and Contacts</a:t>
            </a:r>
          </a:p>
          <a:p>
            <a:r>
              <a:rPr lang="en-US" dirty="0"/>
              <a:t>2-010	Enabling Apps to Work Together</a:t>
            </a:r>
          </a:p>
          <a:p>
            <a:r>
              <a:rPr lang="en-US" dirty="0"/>
              <a:t>2-041	Strong authentication - Apps to manage Virtual smart cards for enterprise, BYOD and consumer scenarios</a:t>
            </a:r>
          </a:p>
          <a:p>
            <a:r>
              <a:rPr lang="en-US" dirty="0"/>
              <a:t>2-9110	Fingerprints for applications</a:t>
            </a:r>
          </a:p>
          <a:p>
            <a:r>
              <a:rPr lang="en-US" dirty="0"/>
              <a:t>3-113	Building a great authentication experience into your app</a:t>
            </a:r>
          </a:p>
          <a:p>
            <a:r>
              <a:rPr lang="en-US"/>
              <a:t>2-185	Building Windows Store Line of Business Apps </a:t>
            </a:r>
            <a:endParaRPr lang="en-US" dirty="0"/>
          </a:p>
        </p:txBody>
      </p:sp>
    </p:spTree>
    <p:extLst>
      <p:ext uri="{BB962C8B-B14F-4D97-AF65-F5344CB8AC3E}">
        <p14:creationId xmlns:p14="http://schemas.microsoft.com/office/powerpoint/2010/main" val="1966590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66049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3" name="Text Placeholder 2"/>
          <p:cNvSpPr>
            <a:spLocks noGrp="1"/>
          </p:cNvSpPr>
          <p:nvPr>
            <p:ph type="body" sz="quarter" idx="10"/>
          </p:nvPr>
        </p:nvSpPr>
        <p:spPr>
          <a:xfrm>
            <a:off x="274638" y="1834961"/>
            <a:ext cx="4445652" cy="4861113"/>
          </a:xfrm>
        </p:spPr>
        <p:txBody>
          <a:bodyPr/>
          <a:lstStyle/>
          <a:p>
            <a:r>
              <a:rPr lang="en-US" b="1" dirty="0">
                <a:gradFill>
                  <a:gsLst>
                    <a:gs pos="1250">
                      <a:srgbClr val="FFFFFF"/>
                    </a:gs>
                    <a:gs pos="100000">
                      <a:srgbClr val="FFFFFF"/>
                    </a:gs>
                  </a:gsLst>
                  <a:lin ang="5400000" scaled="0"/>
                </a:gradFill>
                <a:latin typeface="+mn-lt"/>
              </a:rPr>
              <a:t>Scan this QR code</a:t>
            </a:r>
            <a:r>
              <a:rPr lang="en-US" b="1" dirty="0">
                <a:gradFill>
                  <a:gsLst>
                    <a:gs pos="1250">
                      <a:srgbClr val="FFFFFF"/>
                    </a:gs>
                    <a:gs pos="100000">
                      <a:srgbClr val="FFFFFF"/>
                    </a:gs>
                  </a:gsLst>
                  <a:lin ang="5400000" scaled="0"/>
                </a:gradFill>
              </a:rPr>
              <a:t> </a:t>
            </a:r>
            <a:r>
              <a:rPr lang="en-US" dirty="0">
                <a:gradFill>
                  <a:gsLst>
                    <a:gs pos="1250">
                      <a:srgbClr val="FFFFFF"/>
                    </a:gs>
                    <a:gs pos="100000">
                      <a:srgbClr val="FFFFFF"/>
                    </a:gs>
                  </a:gsLst>
                  <a:lin ang="5400000" scaled="0"/>
                </a:gradFill>
              </a:rPr>
              <a:t>to evaluate this session and be automatically entered in a </a:t>
            </a:r>
            <a:r>
              <a:rPr lang="en-US" dirty="0" smtClean="0">
                <a:gradFill>
                  <a:gsLst>
                    <a:gs pos="1250">
                      <a:srgbClr val="FFFFFF"/>
                    </a:gs>
                    <a:gs pos="100000">
                      <a:srgbClr val="FFFFFF"/>
                    </a:gs>
                  </a:gsLst>
                  <a:lin ang="5400000" scaled="0"/>
                </a:gradFill>
              </a:rPr>
              <a:t>drawing </a:t>
            </a:r>
            <a:r>
              <a:rPr lang="en-US" dirty="0">
                <a:gradFill>
                  <a:gsLst>
                    <a:gs pos="1250">
                      <a:srgbClr val="FFFFFF"/>
                    </a:gs>
                    <a:gs pos="100000">
                      <a:srgbClr val="FFFFFF"/>
                    </a:gs>
                  </a:gsLst>
                  <a:lin ang="5400000" scaled="0"/>
                </a:gradFill>
              </a:rPr>
              <a:t>to </a:t>
            </a:r>
            <a:r>
              <a:rPr lang="en-US" dirty="0" smtClean="0">
                <a:gradFill>
                  <a:gsLst>
                    <a:gs pos="1250">
                      <a:srgbClr val="FFFFFF"/>
                    </a:gs>
                    <a:gs pos="100000">
                      <a:srgbClr val="FFFFFF"/>
                    </a:gs>
                  </a:gsLst>
                  <a:lin ang="5400000" scaled="0"/>
                </a:gradFill>
              </a:rPr>
              <a:t>win </a:t>
            </a:r>
            <a:r>
              <a:rPr lang="en-US" dirty="0">
                <a:gradFill>
                  <a:gsLst>
                    <a:gs pos="1250">
                      <a:srgbClr val="FFFFFF"/>
                    </a:gs>
                    <a:gs pos="100000">
                      <a:srgbClr val="FFFFFF"/>
                    </a:gs>
                  </a:gsLst>
                  <a:lin ang="5400000" scaled="0"/>
                </a:gradFill>
              </a:rPr>
              <a:t>a </a:t>
            </a:r>
            <a:r>
              <a:rPr lang="en-US" dirty="0" smtClean="0">
                <a:gradFill>
                  <a:gsLst>
                    <a:gs pos="1250">
                      <a:srgbClr val="FFFFFF"/>
                    </a:gs>
                    <a:gs pos="100000">
                      <a:srgbClr val="FFFFFF"/>
                    </a:gs>
                  </a:gsLst>
                  <a:lin ang="5400000" scaled="0"/>
                </a:gradFill>
              </a:rPr>
              <a:t>prize!</a:t>
            </a:r>
            <a:endParaRPr lang="en-US" b="1" dirty="0">
              <a:gradFill>
                <a:gsLst>
                  <a:gs pos="1250">
                    <a:srgbClr val="FFFFFF"/>
                  </a:gs>
                  <a:gs pos="100000">
                    <a:srgbClr val="FFFFFF"/>
                  </a:gs>
                </a:gsLst>
                <a:lin ang="5400000" scaled="0"/>
              </a:gra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834962"/>
            <a:ext cx="4572000" cy="457200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9943129" y="217960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pPr defTabSz="932742"/>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2841312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93245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Effect>
                      <a14:brightnessContrast bright="30000"/>
                    </a14:imgEffect>
                  </a14:imgLayer>
                </a14:imgProps>
              </a:ext>
              <a:ext uri="{28A0092B-C50C-407E-A947-70E740481C1C}">
                <a14:useLocalDpi xmlns:a14="http://schemas.microsoft.com/office/drawing/2010/main" val="0"/>
              </a:ext>
            </a:extLst>
          </a:blip>
          <a:stretch>
            <a:fillRect/>
          </a:stretch>
        </p:blipFill>
        <p:spPr>
          <a:xfrm>
            <a:off x="645447" y="546562"/>
            <a:ext cx="10899648" cy="6065520"/>
          </a:xfrm>
          <a:prstGeom prst="rect">
            <a:avLst/>
          </a:prstGeom>
          <a:noFill/>
          <a:ln>
            <a:noFill/>
          </a:ln>
        </p:spPr>
      </p:pic>
      <p:sp>
        <p:nvSpPr>
          <p:cNvPr id="5" name="TextBox 4"/>
          <p:cNvSpPr txBox="1"/>
          <p:nvPr/>
        </p:nvSpPr>
        <p:spPr>
          <a:xfrm>
            <a:off x="3932239" y="1792906"/>
            <a:ext cx="7632232" cy="661994"/>
          </a:xfrm>
          <a:prstGeom prst="rect">
            <a:avLst/>
          </a:prstGeom>
        </p:spPr>
        <p:txBody>
          <a:bodyPr wrap="square" lIns="93232" tIns="46618" rIns="93232" bIns="46618" rtlCol="0">
            <a:spAutoFit/>
          </a:bodyPr>
          <a:lstStyle/>
          <a:p>
            <a:pPr defTabSz="1243147">
              <a:lnSpc>
                <a:spcPct val="90000"/>
              </a:lnSpc>
            </a:pPr>
            <a:r>
              <a:rPr lang="en-US" sz="4100" spc="-102" dirty="0" smtClean="0">
                <a:solidFill>
                  <a:srgbClr val="00BCF2"/>
                </a:solidFill>
                <a:latin typeface="Segoe UI Light" pitchFamily="34" charset="0"/>
              </a:rPr>
              <a:t>BYOD goes mainstream </a:t>
            </a:r>
            <a:endParaRPr lang="en-US" sz="4100" spc="-102" dirty="0">
              <a:solidFill>
                <a:srgbClr val="00BCF2"/>
              </a:solidFill>
              <a:latin typeface="Segoe UI Light" pitchFamily="34" charset="0"/>
            </a:endParaRPr>
          </a:p>
        </p:txBody>
      </p:sp>
      <p:sp>
        <p:nvSpPr>
          <p:cNvPr id="7" name="TextBox 6"/>
          <p:cNvSpPr txBox="1"/>
          <p:nvPr/>
        </p:nvSpPr>
        <p:spPr>
          <a:xfrm>
            <a:off x="4964652" y="5453848"/>
            <a:ext cx="7198775" cy="662006"/>
          </a:xfrm>
          <a:prstGeom prst="rect">
            <a:avLst/>
          </a:prstGeom>
        </p:spPr>
        <p:txBody>
          <a:bodyPr wrap="square" lIns="93232" tIns="46618" rIns="93232" bIns="46618" rtlCol="0">
            <a:spAutoFit/>
          </a:bodyPr>
          <a:lstStyle/>
          <a:p>
            <a:pPr defTabSz="1243147">
              <a:lnSpc>
                <a:spcPct val="90000"/>
              </a:lnSpc>
            </a:pPr>
            <a:r>
              <a:rPr lang="en-US" sz="4100" spc="-102" dirty="0">
                <a:solidFill>
                  <a:srgbClr val="00BCF2"/>
                </a:solidFill>
                <a:latin typeface="Segoe UI Light" pitchFamily="34" charset="0"/>
              </a:rPr>
              <a:t>e</a:t>
            </a:r>
            <a:r>
              <a:rPr lang="en-US" sz="4100" spc="-102" dirty="0" smtClean="0">
                <a:solidFill>
                  <a:srgbClr val="00BCF2"/>
                </a:solidFill>
                <a:latin typeface="Segoe UI Light" pitchFamily="34" charset="0"/>
              </a:rPr>
              <a:t>nabling mobile professional</a:t>
            </a:r>
            <a:endParaRPr lang="en-US" sz="4100" spc="-102" dirty="0">
              <a:solidFill>
                <a:srgbClr val="00BCF2"/>
              </a:solidFill>
              <a:latin typeface="Segoe UI Light" pitchFamily="34" charset="0"/>
            </a:endParaRPr>
          </a:p>
        </p:txBody>
      </p:sp>
      <p:sp>
        <p:nvSpPr>
          <p:cNvPr id="8" name="TextBox 7"/>
          <p:cNvSpPr txBox="1"/>
          <p:nvPr/>
        </p:nvSpPr>
        <p:spPr>
          <a:xfrm>
            <a:off x="1467301" y="4668804"/>
            <a:ext cx="9914289" cy="661994"/>
          </a:xfrm>
          <a:prstGeom prst="rect">
            <a:avLst/>
          </a:prstGeom>
        </p:spPr>
        <p:txBody>
          <a:bodyPr wrap="square" lIns="93232" tIns="46618" rIns="93232" bIns="46618" rtlCol="0">
            <a:spAutoFit/>
          </a:bodyPr>
          <a:lstStyle/>
          <a:p>
            <a:pPr defTabSz="1243147">
              <a:lnSpc>
                <a:spcPct val="90000"/>
              </a:lnSpc>
            </a:pPr>
            <a:r>
              <a:rPr lang="en-US" sz="4100" spc="-102" dirty="0">
                <a:solidFill>
                  <a:srgbClr val="00BCF2"/>
                </a:solidFill>
                <a:latin typeface="Segoe UI Light" pitchFamily="34" charset="0"/>
              </a:rPr>
              <a:t>d</a:t>
            </a:r>
            <a:r>
              <a:rPr lang="en-US" sz="4100" spc="-102" dirty="0" smtClean="0">
                <a:solidFill>
                  <a:srgbClr val="00BCF2"/>
                </a:solidFill>
                <a:latin typeface="Segoe UI Light" pitchFamily="34" charset="0"/>
              </a:rPr>
              <a:t>ynamic, connected, global environment </a:t>
            </a:r>
            <a:endParaRPr lang="en-US" sz="4100" spc="-102" dirty="0">
              <a:solidFill>
                <a:srgbClr val="00BCF2"/>
              </a:solidFill>
              <a:latin typeface="Segoe UI Light" pitchFamily="34" charset="0"/>
            </a:endParaRPr>
          </a:p>
        </p:txBody>
      </p:sp>
      <p:sp>
        <p:nvSpPr>
          <p:cNvPr id="9" name="TextBox 8"/>
          <p:cNvSpPr txBox="1"/>
          <p:nvPr/>
        </p:nvSpPr>
        <p:spPr>
          <a:xfrm>
            <a:off x="500062" y="930170"/>
            <a:ext cx="11663363" cy="662006"/>
          </a:xfrm>
          <a:prstGeom prst="rect">
            <a:avLst/>
          </a:prstGeom>
        </p:spPr>
        <p:txBody>
          <a:bodyPr wrap="square" lIns="93232" tIns="46618" rIns="93232" bIns="46618" rtlCol="0">
            <a:spAutoFit/>
          </a:bodyPr>
          <a:lstStyle/>
          <a:p>
            <a:pPr defTabSz="1243147">
              <a:lnSpc>
                <a:spcPct val="90000"/>
              </a:lnSpc>
            </a:pPr>
            <a:r>
              <a:rPr lang="en-US" sz="4100" spc="-102" dirty="0">
                <a:solidFill>
                  <a:srgbClr val="00BCF2"/>
                </a:solidFill>
                <a:latin typeface="Segoe UI Light" pitchFamily="34" charset="0"/>
              </a:rPr>
              <a:t>a</a:t>
            </a:r>
            <a:r>
              <a:rPr lang="en-US" sz="4100" spc="-102" dirty="0" smtClean="0">
                <a:solidFill>
                  <a:srgbClr val="00BCF2"/>
                </a:solidFill>
                <a:latin typeface="Segoe UI Light" pitchFamily="34" charset="0"/>
              </a:rPr>
              <a:t>nywhere, anytime expectations</a:t>
            </a:r>
            <a:endParaRPr lang="en-US" sz="4100" spc="-102" dirty="0">
              <a:solidFill>
                <a:srgbClr val="00BCF2"/>
              </a:solidFill>
              <a:latin typeface="Segoe UI Light" pitchFamily="34" charset="0"/>
            </a:endParaRPr>
          </a:p>
        </p:txBody>
      </p:sp>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l="33918" t="25958" r="22464" b="8691"/>
          <a:stretch/>
        </p:blipFill>
        <p:spPr>
          <a:xfrm>
            <a:off x="583624" y="2597341"/>
            <a:ext cx="1874519" cy="1873765"/>
          </a:xfrm>
          <a:prstGeom prst="rect">
            <a:avLst/>
          </a:prstGeom>
        </p:spPr>
      </p:pic>
      <p:pic>
        <p:nvPicPr>
          <p:cNvPr id="11" name="Picture 10"/>
          <p:cNvPicPr>
            <a:picLocks noChangeAspect="1"/>
          </p:cNvPicPr>
          <p:nvPr/>
        </p:nvPicPr>
        <p:blipFill rotWithShape="1">
          <a:blip r:embed="rId6">
            <a:extLst>
              <a:ext uri="{28A0092B-C50C-407E-A947-70E740481C1C}">
                <a14:useLocalDpi xmlns:a14="http://schemas.microsoft.com/office/drawing/2010/main" val="0"/>
              </a:ext>
            </a:extLst>
          </a:blip>
          <a:srcRect l="8078" t="33823" r="6505" b="9192"/>
          <a:stretch/>
        </p:blipFill>
        <p:spPr>
          <a:xfrm>
            <a:off x="4418548" y="2597341"/>
            <a:ext cx="1874521" cy="1874520"/>
          </a:xfrm>
          <a:prstGeom prst="rect">
            <a:avLst/>
          </a:prstGeom>
        </p:spPr>
      </p:pic>
      <p:pic>
        <p:nvPicPr>
          <p:cNvPr id="10" name="Picture 9"/>
          <p:cNvPicPr>
            <a:picLocks noChangeAspect="1"/>
          </p:cNvPicPr>
          <p:nvPr/>
        </p:nvPicPr>
        <p:blipFill rotWithShape="1">
          <a:blip r:embed="rId7">
            <a:extLst>
              <a:ext uri="{28A0092B-C50C-407E-A947-70E740481C1C}">
                <a14:useLocalDpi xmlns:a14="http://schemas.microsoft.com/office/drawing/2010/main" val="0"/>
              </a:ext>
            </a:extLst>
          </a:blip>
          <a:srcRect l="29537" r="6401" b="3975"/>
          <a:stretch/>
        </p:blipFill>
        <p:spPr>
          <a:xfrm>
            <a:off x="2501086" y="2597341"/>
            <a:ext cx="1874519" cy="1874520"/>
          </a:xfrm>
          <a:prstGeom prst="rect">
            <a:avLst/>
          </a:prstGeom>
        </p:spPr>
      </p:pic>
      <p:pic>
        <p:nvPicPr>
          <p:cNvPr id="6" name="Picture 5"/>
          <p:cNvPicPr>
            <a:picLocks noChangeAspect="1"/>
          </p:cNvPicPr>
          <p:nvPr/>
        </p:nvPicPr>
        <p:blipFill rotWithShape="1">
          <a:blip r:embed="rId8">
            <a:extLst>
              <a:ext uri="{28A0092B-C50C-407E-A947-70E740481C1C}">
                <a14:useLocalDpi xmlns:a14="http://schemas.microsoft.com/office/drawing/2010/main" val="0"/>
              </a:ext>
            </a:extLst>
          </a:blip>
          <a:srcRect l="47778" t="28644" r="6666" b="3127"/>
          <a:stretch/>
        </p:blipFill>
        <p:spPr>
          <a:xfrm>
            <a:off x="6336012" y="2597341"/>
            <a:ext cx="1874520" cy="1874520"/>
          </a:xfrm>
          <a:prstGeom prst="rect">
            <a:avLst/>
          </a:prstGeom>
        </p:spPr>
      </p:pic>
      <p:pic>
        <p:nvPicPr>
          <p:cNvPr id="12" name="Picture 11"/>
          <p:cNvPicPr>
            <a:picLocks noChangeAspect="1"/>
          </p:cNvPicPr>
          <p:nvPr/>
        </p:nvPicPr>
        <p:blipFill rotWithShape="1">
          <a:blip r:embed="rId9">
            <a:extLst>
              <a:ext uri="{28A0092B-C50C-407E-A947-70E740481C1C}">
                <a14:useLocalDpi xmlns:a14="http://schemas.microsoft.com/office/drawing/2010/main" val="0"/>
              </a:ext>
            </a:extLst>
          </a:blip>
          <a:srcRect l="41588" t="32448" r="13846" b="674"/>
          <a:stretch/>
        </p:blipFill>
        <p:spPr>
          <a:xfrm>
            <a:off x="10170939" y="2597341"/>
            <a:ext cx="1874519" cy="1874521"/>
          </a:xfrm>
          <a:prstGeom prst="rect">
            <a:avLst/>
          </a:prstGeom>
        </p:spPr>
      </p:pic>
      <p:pic>
        <p:nvPicPr>
          <p:cNvPr id="13" name="Picture 12"/>
          <p:cNvPicPr>
            <a:picLocks noChangeAspect="1"/>
          </p:cNvPicPr>
          <p:nvPr/>
        </p:nvPicPr>
        <p:blipFill rotWithShape="1">
          <a:blip r:embed="rId10">
            <a:extLst>
              <a:ext uri="{28A0092B-C50C-407E-A947-70E740481C1C}">
                <a14:useLocalDpi xmlns:a14="http://schemas.microsoft.com/office/drawing/2010/main" val="0"/>
              </a:ext>
            </a:extLst>
          </a:blip>
          <a:srcRect l="14982" t="13857" r="11804" b="12929"/>
          <a:stretch/>
        </p:blipFill>
        <p:spPr>
          <a:xfrm>
            <a:off x="8253475" y="2597341"/>
            <a:ext cx="1874520" cy="1874521"/>
          </a:xfrm>
          <a:prstGeom prst="rect">
            <a:avLst/>
          </a:prstGeom>
        </p:spPr>
      </p:pic>
      <p:sp>
        <p:nvSpPr>
          <p:cNvPr id="14" name="TextBox 13"/>
          <p:cNvSpPr txBox="1"/>
          <p:nvPr/>
        </p:nvSpPr>
        <p:spPr>
          <a:xfrm>
            <a:off x="783740" y="1003831"/>
            <a:ext cx="9860816" cy="703544"/>
          </a:xfrm>
          <a:prstGeom prst="rect">
            <a:avLst/>
          </a:prstGeom>
        </p:spPr>
        <p:txBody>
          <a:bodyPr wrap="square" lIns="93232" tIns="46618" rIns="93232" bIns="46618" rtlCol="0">
            <a:spAutoFit/>
          </a:bodyPr>
          <a:lstStyle/>
          <a:p>
            <a:pPr defTabSz="1243147">
              <a:lnSpc>
                <a:spcPct val="90000"/>
              </a:lnSpc>
            </a:pPr>
            <a:r>
              <a:rPr lang="en-US" sz="4400" spc="-102" dirty="0">
                <a:solidFill>
                  <a:srgbClr val="00BCF2"/>
                </a:solidFill>
                <a:latin typeface="Segoe UI Light" pitchFamily="34" charset="0"/>
              </a:rPr>
              <a:t>Devices and Experiences users love</a:t>
            </a:r>
          </a:p>
        </p:txBody>
      </p:sp>
      <p:sp>
        <p:nvSpPr>
          <p:cNvPr id="15" name="TextBox 14"/>
          <p:cNvSpPr txBox="1"/>
          <p:nvPr/>
        </p:nvSpPr>
        <p:spPr>
          <a:xfrm>
            <a:off x="1672889" y="5193183"/>
            <a:ext cx="10636342" cy="703544"/>
          </a:xfrm>
          <a:prstGeom prst="rect">
            <a:avLst/>
          </a:prstGeom>
        </p:spPr>
        <p:txBody>
          <a:bodyPr wrap="square" lIns="93232" tIns="46618" rIns="93232" bIns="46618" rtlCol="0">
            <a:spAutoFit/>
          </a:bodyPr>
          <a:lstStyle/>
          <a:p>
            <a:pPr defTabSz="1243147">
              <a:lnSpc>
                <a:spcPct val="90000"/>
              </a:lnSpc>
            </a:pPr>
            <a:r>
              <a:rPr lang="en-US" sz="4400" spc="-102" dirty="0">
                <a:solidFill>
                  <a:srgbClr val="00BCF2"/>
                </a:solidFill>
                <a:latin typeface="Segoe UI Light" pitchFamily="34" charset="0"/>
              </a:rPr>
              <a:t>Enterprise grade solutions </a:t>
            </a:r>
            <a:r>
              <a:rPr lang="en-US" sz="4400" spc="-102" dirty="0" smtClean="0">
                <a:solidFill>
                  <a:srgbClr val="00BCF2"/>
                </a:solidFill>
                <a:latin typeface="Segoe UI Light" pitchFamily="34" charset="0"/>
              </a:rPr>
              <a:t>businesses </a:t>
            </a:r>
            <a:r>
              <a:rPr lang="en-US" sz="4400" spc="-102" dirty="0">
                <a:solidFill>
                  <a:srgbClr val="00BCF2"/>
                </a:solidFill>
                <a:latin typeface="Segoe UI Light" pitchFamily="34" charset="0"/>
              </a:rPr>
              <a:t>require</a:t>
            </a:r>
          </a:p>
        </p:txBody>
      </p:sp>
    </p:spTree>
    <p:extLst>
      <p:ext uri="{BB962C8B-B14F-4D97-AF65-F5344CB8AC3E}">
        <p14:creationId xmlns:p14="http://schemas.microsoft.com/office/powerpoint/2010/main" val="3707078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1+#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0-#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1+#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0-#ppt_w/2"/>
                                          </p:val>
                                        </p:tav>
                                        <p:tav tm="100000">
                                          <p:val>
                                            <p:strVal val="#ppt_x"/>
                                          </p:val>
                                        </p:tav>
                                      </p:tavLst>
                                    </p:anim>
                                    <p:anim calcmode="lin" valueType="num">
                                      <p:cBhvr additive="base">
                                        <p:cTn id="20" dur="750" fill="hold"/>
                                        <p:tgtEl>
                                          <p:spTgt spid="7"/>
                                        </p:tgtEl>
                                        <p:attrNameLst>
                                          <p:attrName>ppt_y</p:attrName>
                                        </p:attrNameLst>
                                      </p:cBhvr>
                                      <p:tavLst>
                                        <p:tav tm="0">
                                          <p:val>
                                            <p:strVal val="#ppt_y"/>
                                          </p:val>
                                        </p:tav>
                                        <p:tav tm="100000">
                                          <p:val>
                                            <p:strVal val="#ppt_y"/>
                                          </p:val>
                                        </p:tav>
                                      </p:tavLst>
                                    </p:anim>
                                  </p:childTnLst>
                                </p:cTn>
                              </p:par>
                              <p:par>
                                <p:cTn id="21" presetID="1" presetClass="entr" presetSubtype="0" fill="hold" nodeType="withEffect">
                                  <p:stCondLst>
                                    <p:cond delay="0"/>
                                  </p:stCondLst>
                                  <p:childTnLst>
                                    <p:set>
                                      <p:cBhvr>
                                        <p:cTn id="22" dur="1" fill="hold">
                                          <p:stCondLst>
                                            <p:cond delay="499"/>
                                          </p:stCondLst>
                                        </p:cTn>
                                        <p:tgtEl>
                                          <p:spTgt spid="4"/>
                                        </p:tgtEl>
                                        <p:attrNameLst>
                                          <p:attrName>style.visibility</p:attrName>
                                        </p:attrNameLst>
                                      </p:cBhvr>
                                      <p:to>
                                        <p:strVal val="visible"/>
                                      </p:to>
                                    </p:set>
                                  </p:childTnLst>
                                </p:cTn>
                              </p:par>
                              <p:par>
                                <p:cTn id="23" presetID="6" presetClass="emph" presetSubtype="0" accel="100000" autoRev="1" fill="hold" nodeType="withEffect">
                                  <p:stCondLst>
                                    <p:cond delay="0"/>
                                  </p:stCondLst>
                                  <p:childTnLst>
                                    <p:animScale>
                                      <p:cBhvr>
                                        <p:cTn id="24" dur="500" fill="hold"/>
                                        <p:tgtEl>
                                          <p:spTgt spid="4"/>
                                        </p:tgtEl>
                                      </p:cBhvr>
                                      <p:by x="0" y="100000"/>
                                    </p:animScale>
                                  </p:childTnLst>
                                </p:cTn>
                              </p:par>
                              <p:par>
                                <p:cTn id="25" presetID="1" presetClass="entr" presetSubtype="0" fill="hold" nodeType="withEffect">
                                  <p:stCondLst>
                                    <p:cond delay="100"/>
                                  </p:stCondLst>
                                  <p:childTnLst>
                                    <p:set>
                                      <p:cBhvr>
                                        <p:cTn id="26" dur="1" fill="hold">
                                          <p:stCondLst>
                                            <p:cond delay="499"/>
                                          </p:stCondLst>
                                        </p:cTn>
                                        <p:tgtEl>
                                          <p:spTgt spid="10"/>
                                        </p:tgtEl>
                                        <p:attrNameLst>
                                          <p:attrName>style.visibility</p:attrName>
                                        </p:attrNameLst>
                                      </p:cBhvr>
                                      <p:to>
                                        <p:strVal val="visible"/>
                                      </p:to>
                                    </p:set>
                                  </p:childTnLst>
                                </p:cTn>
                              </p:par>
                              <p:par>
                                <p:cTn id="27" presetID="6" presetClass="emph" presetSubtype="0" accel="100000" autoRev="1" fill="hold" nodeType="withEffect">
                                  <p:stCondLst>
                                    <p:cond delay="100"/>
                                  </p:stCondLst>
                                  <p:childTnLst>
                                    <p:animScale>
                                      <p:cBhvr>
                                        <p:cTn id="28" dur="500" fill="hold"/>
                                        <p:tgtEl>
                                          <p:spTgt spid="10"/>
                                        </p:tgtEl>
                                      </p:cBhvr>
                                      <p:by x="0" y="100000"/>
                                    </p:animScale>
                                  </p:childTnLst>
                                </p:cTn>
                              </p:par>
                              <p:par>
                                <p:cTn id="29" presetID="1" presetClass="entr" presetSubtype="0" fill="hold" nodeType="withEffect">
                                  <p:stCondLst>
                                    <p:cond delay="200"/>
                                  </p:stCondLst>
                                  <p:childTnLst>
                                    <p:set>
                                      <p:cBhvr>
                                        <p:cTn id="30" dur="1" fill="hold">
                                          <p:stCondLst>
                                            <p:cond delay="499"/>
                                          </p:stCondLst>
                                        </p:cTn>
                                        <p:tgtEl>
                                          <p:spTgt spid="11"/>
                                        </p:tgtEl>
                                        <p:attrNameLst>
                                          <p:attrName>style.visibility</p:attrName>
                                        </p:attrNameLst>
                                      </p:cBhvr>
                                      <p:to>
                                        <p:strVal val="visible"/>
                                      </p:to>
                                    </p:set>
                                  </p:childTnLst>
                                </p:cTn>
                              </p:par>
                              <p:par>
                                <p:cTn id="31" presetID="6" presetClass="emph" presetSubtype="0" accel="100000" autoRev="1" fill="hold" nodeType="withEffect">
                                  <p:stCondLst>
                                    <p:cond delay="200"/>
                                  </p:stCondLst>
                                  <p:childTnLst>
                                    <p:animScale>
                                      <p:cBhvr>
                                        <p:cTn id="32" dur="500" fill="hold"/>
                                        <p:tgtEl>
                                          <p:spTgt spid="11"/>
                                        </p:tgtEl>
                                      </p:cBhvr>
                                      <p:by x="0" y="100000"/>
                                    </p:animScale>
                                  </p:childTnLst>
                                </p:cTn>
                              </p:par>
                              <p:par>
                                <p:cTn id="33" presetID="1" presetClass="entr" presetSubtype="0" fill="hold" nodeType="withEffect">
                                  <p:stCondLst>
                                    <p:cond delay="200"/>
                                  </p:stCondLst>
                                  <p:childTnLst>
                                    <p:set>
                                      <p:cBhvr>
                                        <p:cTn id="34" dur="1" fill="hold">
                                          <p:stCondLst>
                                            <p:cond delay="499"/>
                                          </p:stCondLst>
                                        </p:cTn>
                                        <p:tgtEl>
                                          <p:spTgt spid="6"/>
                                        </p:tgtEl>
                                        <p:attrNameLst>
                                          <p:attrName>style.visibility</p:attrName>
                                        </p:attrNameLst>
                                      </p:cBhvr>
                                      <p:to>
                                        <p:strVal val="visible"/>
                                      </p:to>
                                    </p:set>
                                  </p:childTnLst>
                                </p:cTn>
                              </p:par>
                              <p:par>
                                <p:cTn id="35" presetID="6" presetClass="emph" presetSubtype="0" accel="100000" autoRev="1" fill="hold" nodeType="withEffect">
                                  <p:stCondLst>
                                    <p:cond delay="200"/>
                                  </p:stCondLst>
                                  <p:childTnLst>
                                    <p:animScale>
                                      <p:cBhvr>
                                        <p:cTn id="36" dur="500" fill="hold"/>
                                        <p:tgtEl>
                                          <p:spTgt spid="6"/>
                                        </p:tgtEl>
                                      </p:cBhvr>
                                      <p:by x="0" y="100000"/>
                                    </p:animScale>
                                  </p:childTnLst>
                                </p:cTn>
                              </p:par>
                              <p:par>
                                <p:cTn id="37" presetID="1" presetClass="entr" presetSubtype="0" fill="hold" nodeType="withEffect">
                                  <p:stCondLst>
                                    <p:cond delay="200"/>
                                  </p:stCondLst>
                                  <p:childTnLst>
                                    <p:set>
                                      <p:cBhvr>
                                        <p:cTn id="38" dur="1" fill="hold">
                                          <p:stCondLst>
                                            <p:cond delay="499"/>
                                          </p:stCondLst>
                                        </p:cTn>
                                        <p:tgtEl>
                                          <p:spTgt spid="13"/>
                                        </p:tgtEl>
                                        <p:attrNameLst>
                                          <p:attrName>style.visibility</p:attrName>
                                        </p:attrNameLst>
                                      </p:cBhvr>
                                      <p:to>
                                        <p:strVal val="visible"/>
                                      </p:to>
                                    </p:set>
                                  </p:childTnLst>
                                </p:cTn>
                              </p:par>
                              <p:par>
                                <p:cTn id="39" presetID="6" presetClass="emph" presetSubtype="0" accel="100000" autoRev="1" fill="hold" nodeType="withEffect">
                                  <p:stCondLst>
                                    <p:cond delay="200"/>
                                  </p:stCondLst>
                                  <p:childTnLst>
                                    <p:animScale>
                                      <p:cBhvr>
                                        <p:cTn id="40" dur="500" fill="hold"/>
                                        <p:tgtEl>
                                          <p:spTgt spid="13"/>
                                        </p:tgtEl>
                                      </p:cBhvr>
                                      <p:by x="0" y="100000"/>
                                    </p:animScale>
                                  </p:childTnLst>
                                </p:cTn>
                              </p:par>
                              <p:par>
                                <p:cTn id="41" presetID="1" presetClass="entr" presetSubtype="0" fill="hold" nodeType="withEffect">
                                  <p:stCondLst>
                                    <p:cond delay="200"/>
                                  </p:stCondLst>
                                  <p:childTnLst>
                                    <p:set>
                                      <p:cBhvr>
                                        <p:cTn id="42" dur="1" fill="hold">
                                          <p:stCondLst>
                                            <p:cond delay="499"/>
                                          </p:stCondLst>
                                        </p:cTn>
                                        <p:tgtEl>
                                          <p:spTgt spid="12"/>
                                        </p:tgtEl>
                                        <p:attrNameLst>
                                          <p:attrName>style.visibility</p:attrName>
                                        </p:attrNameLst>
                                      </p:cBhvr>
                                      <p:to>
                                        <p:strVal val="visible"/>
                                      </p:to>
                                    </p:set>
                                  </p:childTnLst>
                                </p:cTn>
                              </p:par>
                              <p:par>
                                <p:cTn id="43" presetID="6" presetClass="emph" presetSubtype="0" accel="100000" autoRev="1" fill="hold" nodeType="withEffect">
                                  <p:stCondLst>
                                    <p:cond delay="200"/>
                                  </p:stCondLst>
                                  <p:childTnLst>
                                    <p:animScale>
                                      <p:cBhvr>
                                        <p:cTn id="44" dur="500" fill="hold"/>
                                        <p:tgtEl>
                                          <p:spTgt spid="12"/>
                                        </p:tgtEl>
                                      </p:cBhvr>
                                      <p:by x="0" y="100000"/>
                                    </p:animScale>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9"/>
                                        </p:tgtEl>
                                      </p:cBhvr>
                                    </p:animEffect>
                                    <p:set>
                                      <p:cBhvr>
                                        <p:cTn id="49" dur="1" fill="hold">
                                          <p:stCondLst>
                                            <p:cond delay="499"/>
                                          </p:stCondLst>
                                        </p:cTn>
                                        <p:tgtEl>
                                          <p:spTgt spid="9"/>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5"/>
                                        </p:tgtEl>
                                      </p:cBhvr>
                                    </p:animEffect>
                                    <p:set>
                                      <p:cBhvr>
                                        <p:cTn id="52" dur="1" fill="hold">
                                          <p:stCondLst>
                                            <p:cond delay="499"/>
                                          </p:stCondLst>
                                        </p:cTn>
                                        <p:tgtEl>
                                          <p:spTgt spid="5"/>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7"/>
                                        </p:tgtEl>
                                      </p:cBhvr>
                                    </p:animEffect>
                                    <p:set>
                                      <p:cBhvr>
                                        <p:cTn id="58" dur="1" fill="hold">
                                          <p:stCondLst>
                                            <p:cond delay="499"/>
                                          </p:stCondLst>
                                        </p:cTn>
                                        <p:tgtEl>
                                          <p:spTgt spid="7"/>
                                        </p:tgtEl>
                                        <p:attrNameLst>
                                          <p:attrName>style.visibility</p:attrName>
                                        </p:attrNameLst>
                                      </p:cBhvr>
                                      <p:to>
                                        <p:strVal val="hidden"/>
                                      </p:to>
                                    </p:set>
                                  </p:childTnLst>
                                </p:cTn>
                              </p:par>
                              <p:par>
                                <p:cTn id="59" presetID="2" presetClass="entr" presetSubtype="8" decel="100000" fill="hold" grpId="0" nodeType="withEffect">
                                  <p:stCondLst>
                                    <p:cond delay="75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750" fill="hold"/>
                                        <p:tgtEl>
                                          <p:spTgt spid="14"/>
                                        </p:tgtEl>
                                        <p:attrNameLst>
                                          <p:attrName>ppt_x</p:attrName>
                                        </p:attrNameLst>
                                      </p:cBhvr>
                                      <p:tavLst>
                                        <p:tav tm="0">
                                          <p:val>
                                            <p:strVal val="0-#ppt_w/2"/>
                                          </p:val>
                                        </p:tav>
                                        <p:tav tm="100000">
                                          <p:val>
                                            <p:strVal val="#ppt_x"/>
                                          </p:val>
                                        </p:tav>
                                      </p:tavLst>
                                    </p:anim>
                                    <p:anim calcmode="lin" valueType="num">
                                      <p:cBhvr additive="base">
                                        <p:cTn id="62" dur="750" fill="hold"/>
                                        <p:tgtEl>
                                          <p:spTgt spid="14"/>
                                        </p:tgtEl>
                                        <p:attrNameLst>
                                          <p:attrName>ppt_y</p:attrName>
                                        </p:attrNameLst>
                                      </p:cBhvr>
                                      <p:tavLst>
                                        <p:tav tm="0">
                                          <p:val>
                                            <p:strVal val="#ppt_y"/>
                                          </p:val>
                                        </p:tav>
                                        <p:tav tm="100000">
                                          <p:val>
                                            <p:strVal val="#ppt_y"/>
                                          </p:val>
                                        </p:tav>
                                      </p:tavLst>
                                    </p:anim>
                                  </p:childTnLst>
                                </p:cTn>
                              </p:par>
                              <p:par>
                                <p:cTn id="63" presetID="2" presetClass="entr" presetSubtype="2" decel="100000" fill="hold" grpId="0" nodeType="withEffect">
                                  <p:stCondLst>
                                    <p:cond delay="75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750" fill="hold"/>
                                        <p:tgtEl>
                                          <p:spTgt spid="15"/>
                                        </p:tgtEl>
                                        <p:attrNameLst>
                                          <p:attrName>ppt_x</p:attrName>
                                        </p:attrNameLst>
                                      </p:cBhvr>
                                      <p:tavLst>
                                        <p:tav tm="0">
                                          <p:val>
                                            <p:strVal val="1+#ppt_w/2"/>
                                          </p:val>
                                        </p:tav>
                                        <p:tav tm="100000">
                                          <p:val>
                                            <p:strVal val="#ppt_x"/>
                                          </p:val>
                                        </p:tav>
                                      </p:tavLst>
                                    </p:anim>
                                    <p:anim calcmode="lin" valueType="num">
                                      <p:cBhvr additive="base">
                                        <p:cTn id="66" dur="7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p:bldP spid="7" grpId="1"/>
      <p:bldP spid="8" grpId="0"/>
      <p:bldP spid="8" grpId="1"/>
      <p:bldP spid="9" grpId="0"/>
      <p:bldP spid="9" grpId="1"/>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271465" y="297273"/>
            <a:ext cx="11879340" cy="779186"/>
          </a:xfrm>
        </p:spPr>
        <p:txBody>
          <a:bodyPr/>
          <a:lstStyle/>
          <a:p>
            <a:r>
              <a:rPr lang="en-US" dirty="0" smtClean="0"/>
              <a:t>Windows for the enterprise</a:t>
            </a:r>
            <a:endParaRPr lang="en-US" dirty="0"/>
          </a:p>
        </p:txBody>
      </p:sp>
      <p:grpSp>
        <p:nvGrpSpPr>
          <p:cNvPr id="11" name="Group 10"/>
          <p:cNvGrpSpPr/>
          <p:nvPr/>
        </p:nvGrpSpPr>
        <p:grpSpPr>
          <a:xfrm>
            <a:off x="389520" y="1808480"/>
            <a:ext cx="11667596" cy="4041775"/>
            <a:chOff x="389520" y="1696720"/>
            <a:chExt cx="11667596" cy="4041775"/>
          </a:xfrm>
        </p:grpSpPr>
        <p:pic>
          <p:nvPicPr>
            <p:cNvPr id="63" name="Picture 2" descr="C:\Users\v-junyo\Desktop\Dropbox\ZumTeam\SEOMoz\2012-10 SearchLove\shadow.png"/>
            <p:cNvPicPr>
              <a:picLocks noChangeAspect="1" noChangeArrowheads="1"/>
            </p:cNvPicPr>
            <p:nvPr/>
          </p:nvPicPr>
          <p:blipFill rotWithShape="1">
            <a:blip r:embed="rId3">
              <a:extLst>
                <a:ext uri="{28A0092B-C50C-407E-A947-70E740481C1C}">
                  <a14:useLocalDpi xmlns:a14="http://schemas.microsoft.com/office/drawing/2010/main" val="0"/>
                </a:ext>
              </a:extLst>
            </a:blip>
            <a:srcRect l="5677" r="9679"/>
            <a:stretch/>
          </p:blipFill>
          <p:spPr bwMode="auto">
            <a:xfrm>
              <a:off x="399679" y="4989658"/>
              <a:ext cx="11657437" cy="748837"/>
            </a:xfrm>
            <a:prstGeom prst="rect">
              <a:avLst/>
            </a:prstGeom>
            <a:noFill/>
            <a:extLst>
              <a:ext uri="{909E8E84-426E-40DD-AFC4-6F175D3DCCD1}">
                <a14:hiddenFill xmlns:a14="http://schemas.microsoft.com/office/drawing/2010/main">
                  <a:solidFill>
                    <a:srgbClr val="FFFFFF"/>
                  </a:solidFill>
                </a14:hiddenFill>
              </a:ext>
            </a:extLst>
          </p:spPr>
        </p:pic>
        <p:sp>
          <p:nvSpPr>
            <p:cNvPr id="64" name="Rectangle 63"/>
            <p:cNvSpPr/>
            <p:nvPr/>
          </p:nvSpPr>
          <p:spPr>
            <a:xfrm>
              <a:off x="410219" y="1696720"/>
              <a:ext cx="11636738" cy="3657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3147"/>
              <a:endParaRPr lang="en-US" sz="2400" dirty="0" err="1">
                <a:solidFill>
                  <a:srgbClr val="FFFFFF"/>
                </a:solidFill>
              </a:endParaRPr>
            </a:p>
          </p:txBody>
        </p:sp>
        <p:pic>
          <p:nvPicPr>
            <p:cNvPr id="138" name="Picture 137"/>
            <p:cNvPicPr>
              <a:picLocks noChangeAspect="1"/>
            </p:cNvPicPr>
            <p:nvPr/>
          </p:nvPicPr>
          <p:blipFill rotWithShape="1">
            <a:blip r:embed="rId4">
              <a:extLst>
                <a:ext uri="{28A0092B-C50C-407E-A947-70E740481C1C}">
                  <a14:useLocalDpi xmlns:a14="http://schemas.microsoft.com/office/drawing/2010/main" val="0"/>
                </a:ext>
              </a:extLst>
            </a:blip>
            <a:srcRect l="21114" r="37251"/>
            <a:stretch/>
          </p:blipFill>
          <p:spPr>
            <a:xfrm>
              <a:off x="9760957" y="1696720"/>
              <a:ext cx="2286000" cy="3657600"/>
            </a:xfrm>
            <a:prstGeom prst="rect">
              <a:avLst/>
            </a:prstGeom>
            <a:noFill/>
            <a:ln>
              <a:noFill/>
            </a:ln>
          </p:spPr>
        </p:pic>
        <p:pic>
          <p:nvPicPr>
            <p:cNvPr id="140" name="Picture 139"/>
            <p:cNvPicPr>
              <a:picLocks noChangeAspect="1"/>
            </p:cNvPicPr>
            <p:nvPr/>
          </p:nvPicPr>
          <p:blipFill rotWithShape="1">
            <a:blip r:embed="rId5">
              <a:extLst>
                <a:ext uri="{28A0092B-C50C-407E-A947-70E740481C1C}">
                  <a14:useLocalDpi xmlns:a14="http://schemas.microsoft.com/office/drawing/2010/main" val="0"/>
                </a:ext>
              </a:extLst>
            </a:blip>
            <a:srcRect l="39392" r="18949"/>
            <a:stretch/>
          </p:blipFill>
          <p:spPr>
            <a:xfrm>
              <a:off x="7418096" y="1696720"/>
              <a:ext cx="2286001" cy="3657600"/>
            </a:xfrm>
            <a:prstGeom prst="rect">
              <a:avLst/>
            </a:prstGeom>
            <a:noFill/>
            <a:ln>
              <a:noFill/>
            </a:ln>
          </p:spPr>
        </p:pic>
        <p:grpSp>
          <p:nvGrpSpPr>
            <p:cNvPr id="5" name="Group 4"/>
            <p:cNvGrpSpPr/>
            <p:nvPr/>
          </p:nvGrpSpPr>
          <p:grpSpPr>
            <a:xfrm>
              <a:off x="389520" y="1696720"/>
              <a:ext cx="2296159" cy="3657600"/>
              <a:chOff x="389520" y="1696720"/>
              <a:chExt cx="2296159" cy="3657600"/>
            </a:xfrm>
          </p:grpSpPr>
          <p:pic>
            <p:nvPicPr>
              <p:cNvPr id="141" name="Picture 140"/>
              <p:cNvPicPr>
                <a:picLocks noChangeAspect="1"/>
              </p:cNvPicPr>
              <p:nvPr/>
            </p:nvPicPr>
            <p:blipFill rotWithShape="1">
              <a:blip r:embed="rId6">
                <a:extLst>
                  <a:ext uri="{28A0092B-C50C-407E-A947-70E740481C1C}">
                    <a14:useLocalDpi xmlns:a14="http://schemas.microsoft.com/office/drawing/2010/main" val="0"/>
                  </a:ext>
                </a:extLst>
              </a:blip>
              <a:srcRect l="62846" t="6131" r="125" b="4980"/>
              <a:stretch/>
            </p:blipFill>
            <p:spPr>
              <a:xfrm>
                <a:off x="399679" y="1696720"/>
                <a:ext cx="2286000" cy="3657600"/>
              </a:xfrm>
              <a:prstGeom prst="rect">
                <a:avLst/>
              </a:prstGeom>
              <a:noFill/>
              <a:ln>
                <a:noFill/>
              </a:ln>
            </p:spPr>
          </p:pic>
          <p:sp>
            <p:nvSpPr>
              <p:cNvPr id="122" name="Rectangle 121"/>
              <p:cNvSpPr/>
              <p:nvPr/>
            </p:nvSpPr>
            <p:spPr bwMode="auto">
              <a:xfrm>
                <a:off x="389520" y="4257040"/>
                <a:ext cx="2286000" cy="1097280"/>
              </a:xfrm>
              <a:prstGeom prst="rect">
                <a:avLst/>
              </a:prstGeom>
              <a:gradFill>
                <a:gsLst>
                  <a:gs pos="0">
                    <a:schemeClr val="tx1">
                      <a:alpha val="0"/>
                    </a:schemeClr>
                  </a:gs>
                  <a:gs pos="45000">
                    <a:schemeClr val="tx1">
                      <a:alpha val="70000"/>
                    </a:schemeClr>
                  </a:gs>
                  <a:gs pos="100000">
                    <a:schemeClr val="tx1">
                      <a:alpha val="80000"/>
                    </a:schemeClr>
                  </a:gs>
                </a:gsLst>
                <a:lin ang="5400000" scaled="0"/>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7142" tIns="46618" rIns="93236" bIns="137160" numCol="1" rtlCol="0" anchor="b" anchorCtr="0" compatLnSpc="1">
                <a:prstTxWarp prst="textNoShape">
                  <a:avLst/>
                </a:prstTxWarp>
              </a:bodyPr>
              <a:lstStyle/>
              <a:p>
                <a:pPr defTabSz="932119">
                  <a:lnSpc>
                    <a:spcPct val="90000"/>
                  </a:lnSpc>
                </a:pPr>
                <a:r>
                  <a:rPr lang="en-US" sz="2000" dirty="0">
                    <a:solidFill>
                      <a:srgbClr val="FFFFFF"/>
                    </a:solidFill>
                  </a:rPr>
                  <a:t>Best </a:t>
                </a:r>
                <a:r>
                  <a:rPr lang="en-US" sz="2000" dirty="0" smtClean="0">
                    <a:solidFill>
                      <a:srgbClr val="FFFFFF"/>
                    </a:solidFill>
                  </a:rPr>
                  <a:t>business </a:t>
                </a:r>
                <a:r>
                  <a:rPr lang="en-US" sz="2000" dirty="0">
                    <a:solidFill>
                      <a:srgbClr val="FFFFFF"/>
                    </a:solidFill>
                  </a:rPr>
                  <a:t>t</a:t>
                </a:r>
                <a:r>
                  <a:rPr lang="en-US" sz="2000" dirty="0" smtClean="0">
                    <a:solidFill>
                      <a:srgbClr val="FFFFFF"/>
                    </a:solidFill>
                  </a:rPr>
                  <a:t>ablet </a:t>
                </a:r>
                <a:r>
                  <a:rPr lang="en-US" sz="2000" dirty="0">
                    <a:solidFill>
                      <a:srgbClr val="FFFFFF"/>
                    </a:solidFill>
                  </a:rPr>
                  <a:t>and </a:t>
                </a:r>
                <a:r>
                  <a:rPr lang="en-US" sz="2000" dirty="0" smtClean="0">
                    <a:solidFill>
                      <a:srgbClr val="FFFFFF"/>
                    </a:solidFill>
                  </a:rPr>
                  <a:t>more</a:t>
                </a:r>
                <a:endParaRPr lang="en-US" sz="2000" dirty="0">
                  <a:solidFill>
                    <a:srgbClr val="FFFFFF"/>
                  </a:solidFill>
                </a:endParaRPr>
              </a:p>
            </p:txBody>
          </p:sp>
        </p:grpSp>
        <p:sp>
          <p:nvSpPr>
            <p:cNvPr id="124" name="Rectangle 123"/>
            <p:cNvSpPr/>
            <p:nvPr/>
          </p:nvSpPr>
          <p:spPr bwMode="auto">
            <a:xfrm>
              <a:off x="9760957" y="4257040"/>
              <a:ext cx="2286000" cy="1097280"/>
            </a:xfrm>
            <a:prstGeom prst="rect">
              <a:avLst/>
            </a:prstGeom>
            <a:gradFill>
              <a:gsLst>
                <a:gs pos="0">
                  <a:schemeClr val="tx1">
                    <a:alpha val="0"/>
                  </a:schemeClr>
                </a:gs>
                <a:gs pos="45000">
                  <a:schemeClr val="tx1">
                    <a:alpha val="70000"/>
                  </a:schemeClr>
                </a:gs>
                <a:gs pos="100000">
                  <a:schemeClr val="tx1">
                    <a:alpha val="80000"/>
                  </a:schemeClr>
                </a:gs>
              </a:gsLst>
              <a:lin ang="5400000" scaled="0"/>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7142" tIns="46618" rIns="93236" bIns="137160" numCol="1" rtlCol="0" anchor="b" anchorCtr="0" compatLnSpc="1">
              <a:prstTxWarp prst="textNoShape">
                <a:avLst/>
              </a:prstTxWarp>
            </a:bodyPr>
            <a:lstStyle/>
            <a:p>
              <a:pPr defTabSz="932119">
                <a:lnSpc>
                  <a:spcPct val="90000"/>
                </a:lnSpc>
              </a:pPr>
              <a:r>
                <a:rPr lang="en-US" sz="2000" dirty="0">
                  <a:solidFill>
                    <a:srgbClr val="FFFFFF"/>
                  </a:solidFill>
                </a:rPr>
                <a:t>Mobility for </a:t>
              </a:r>
              <a:br>
                <a:rPr lang="en-US" sz="2000" dirty="0">
                  <a:solidFill>
                    <a:srgbClr val="FFFFFF"/>
                  </a:solidFill>
                </a:rPr>
              </a:br>
              <a:r>
                <a:rPr lang="en-US" sz="2000" dirty="0">
                  <a:solidFill>
                    <a:srgbClr val="FFFFFF"/>
                  </a:solidFill>
                </a:rPr>
                <a:t>the </a:t>
              </a:r>
              <a:r>
                <a:rPr lang="en-US" sz="2000" dirty="0" smtClean="0">
                  <a:solidFill>
                    <a:srgbClr val="FFFFFF"/>
                  </a:solidFill>
                </a:rPr>
                <a:t>enterprise</a:t>
              </a:r>
              <a:endParaRPr lang="en-US" sz="2000" dirty="0">
                <a:solidFill>
                  <a:srgbClr val="FFFFFF"/>
                </a:solidFill>
              </a:endParaRPr>
            </a:p>
          </p:txBody>
        </p:sp>
        <p:sp>
          <p:nvSpPr>
            <p:cNvPr id="125" name="Rectangle 124"/>
            <p:cNvSpPr/>
            <p:nvPr/>
          </p:nvSpPr>
          <p:spPr bwMode="auto">
            <a:xfrm>
              <a:off x="7418097" y="4257040"/>
              <a:ext cx="2286000" cy="1097280"/>
            </a:xfrm>
            <a:prstGeom prst="rect">
              <a:avLst/>
            </a:prstGeom>
            <a:gradFill>
              <a:gsLst>
                <a:gs pos="0">
                  <a:schemeClr val="tx1">
                    <a:alpha val="0"/>
                  </a:schemeClr>
                </a:gs>
                <a:gs pos="45000">
                  <a:schemeClr val="tx1">
                    <a:alpha val="70000"/>
                  </a:schemeClr>
                </a:gs>
                <a:gs pos="100000">
                  <a:schemeClr val="tx1">
                    <a:alpha val="80000"/>
                  </a:schemeClr>
                </a:gs>
              </a:gsLst>
              <a:lin ang="5400000" scaled="0"/>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7142" tIns="46618" rIns="93236" bIns="137160" numCol="1" rtlCol="0" anchor="b" anchorCtr="0" compatLnSpc="1">
              <a:prstTxWarp prst="textNoShape">
                <a:avLst/>
              </a:prstTxWarp>
            </a:bodyPr>
            <a:lstStyle/>
            <a:p>
              <a:pPr defTabSz="932119">
                <a:lnSpc>
                  <a:spcPct val="90000"/>
                </a:lnSpc>
              </a:pPr>
              <a:r>
                <a:rPr lang="en-US" sz="2000" dirty="0">
                  <a:solidFill>
                    <a:srgbClr val="FFFFFF"/>
                  </a:solidFill>
                </a:rPr>
                <a:t>Empower </a:t>
              </a:r>
              <a:br>
                <a:rPr lang="en-US" sz="2000" dirty="0">
                  <a:solidFill>
                    <a:srgbClr val="FFFFFF"/>
                  </a:solidFill>
                </a:rPr>
              </a:br>
              <a:r>
                <a:rPr lang="en-US" sz="2000" dirty="0">
                  <a:solidFill>
                    <a:srgbClr val="FFFFFF"/>
                  </a:solidFill>
                </a:rPr>
                <a:t>BYOD</a:t>
              </a:r>
            </a:p>
          </p:txBody>
        </p:sp>
        <p:grpSp>
          <p:nvGrpSpPr>
            <p:cNvPr id="10" name="Group 9"/>
            <p:cNvGrpSpPr/>
            <p:nvPr/>
          </p:nvGrpSpPr>
          <p:grpSpPr>
            <a:xfrm>
              <a:off x="5075237" y="1696720"/>
              <a:ext cx="2286001" cy="3657600"/>
              <a:chOff x="5075237" y="1696720"/>
              <a:chExt cx="2286001" cy="3657600"/>
            </a:xfrm>
          </p:grpSpPr>
          <p:pic>
            <p:nvPicPr>
              <p:cNvPr id="193" name="Picture 192"/>
              <p:cNvPicPr>
                <a:picLocks noChangeAspect="1"/>
              </p:cNvPicPr>
              <p:nvPr/>
            </p:nvPicPr>
            <p:blipFill rotWithShape="1">
              <a:blip r:embed="rId7">
                <a:extLst>
                  <a:ext uri="{28A0092B-C50C-407E-A947-70E740481C1C}">
                    <a14:useLocalDpi xmlns:a14="http://schemas.microsoft.com/office/drawing/2010/main" val="0"/>
                  </a:ext>
                </a:extLst>
              </a:blip>
              <a:srcRect l="27310" r="37543"/>
              <a:stretch/>
            </p:blipFill>
            <p:spPr>
              <a:xfrm flipH="1">
                <a:off x="5075237" y="1696720"/>
                <a:ext cx="2286000" cy="3657600"/>
              </a:xfrm>
              <a:prstGeom prst="rect">
                <a:avLst/>
              </a:prstGeom>
              <a:noFill/>
              <a:ln>
                <a:noFill/>
              </a:ln>
            </p:spPr>
          </p:pic>
          <p:sp>
            <p:nvSpPr>
              <p:cNvPr id="194" name="Freeform 26"/>
              <p:cNvSpPr>
                <a:spLocks noChangeAspect="1" noEditPoints="1"/>
              </p:cNvSpPr>
              <p:nvPr/>
            </p:nvSpPr>
            <p:spPr bwMode="auto">
              <a:xfrm>
                <a:off x="5156609" y="3312737"/>
                <a:ext cx="822960" cy="1074662"/>
              </a:xfrm>
              <a:custGeom>
                <a:avLst/>
                <a:gdLst>
                  <a:gd name="T0" fmla="*/ 747 w 816"/>
                  <a:gd name="T1" fmla="*/ 285 h 1066"/>
                  <a:gd name="T2" fmla="*/ 408 w 816"/>
                  <a:gd name="T3" fmla="*/ 285 h 1066"/>
                  <a:gd name="T4" fmla="*/ 69 w 816"/>
                  <a:gd name="T5" fmla="*/ 285 h 1066"/>
                  <a:gd name="T6" fmla="*/ 0 w 816"/>
                  <a:gd name="T7" fmla="*/ 676 h 1066"/>
                  <a:gd name="T8" fmla="*/ 408 w 816"/>
                  <a:gd name="T9" fmla="*/ 1066 h 1066"/>
                  <a:gd name="T10" fmla="*/ 816 w 816"/>
                  <a:gd name="T11" fmla="*/ 676 h 1066"/>
                  <a:gd name="T12" fmla="*/ 747 w 816"/>
                  <a:gd name="T13" fmla="*/ 285 h 1066"/>
                  <a:gd name="T14" fmla="*/ 491 w 816"/>
                  <a:gd name="T15" fmla="*/ 828 h 1066"/>
                  <a:gd name="T16" fmla="*/ 325 w 816"/>
                  <a:gd name="T17" fmla="*/ 828 h 1066"/>
                  <a:gd name="T18" fmla="*/ 357 w 816"/>
                  <a:gd name="T19" fmla="*/ 673 h 1066"/>
                  <a:gd name="T20" fmla="*/ 324 w 816"/>
                  <a:gd name="T21" fmla="*/ 607 h 1066"/>
                  <a:gd name="T22" fmla="*/ 408 w 816"/>
                  <a:gd name="T23" fmla="*/ 523 h 1066"/>
                  <a:gd name="T24" fmla="*/ 492 w 816"/>
                  <a:gd name="T25" fmla="*/ 607 h 1066"/>
                  <a:gd name="T26" fmla="*/ 459 w 816"/>
                  <a:gd name="T27" fmla="*/ 673 h 1066"/>
                  <a:gd name="T28" fmla="*/ 491 w 816"/>
                  <a:gd name="T29" fmla="*/ 828 h 1066"/>
                  <a:gd name="T30" fmla="*/ 242 w 816"/>
                  <a:gd name="T31" fmla="*/ 297 h 1066"/>
                  <a:gd name="T32" fmla="*/ 152 w 816"/>
                  <a:gd name="T33" fmla="*/ 285 h 1066"/>
                  <a:gd name="T34" fmla="*/ 152 w 816"/>
                  <a:gd name="T35" fmla="*/ 230 h 1066"/>
                  <a:gd name="T36" fmla="*/ 383 w 816"/>
                  <a:gd name="T37" fmla="*/ 0 h 1066"/>
                  <a:gd name="T38" fmla="*/ 433 w 816"/>
                  <a:gd name="T39" fmla="*/ 0 h 1066"/>
                  <a:gd name="T40" fmla="*/ 664 w 816"/>
                  <a:gd name="T41" fmla="*/ 230 h 1066"/>
                  <a:gd name="T42" fmla="*/ 664 w 816"/>
                  <a:gd name="T43" fmla="*/ 285 h 1066"/>
                  <a:gd name="T44" fmla="*/ 574 w 816"/>
                  <a:gd name="T45" fmla="*/ 297 h 1066"/>
                  <a:gd name="T46" fmla="*/ 564 w 816"/>
                  <a:gd name="T47" fmla="*/ 297 h 1066"/>
                  <a:gd name="T48" fmla="*/ 564 w 816"/>
                  <a:gd name="T49" fmla="*/ 230 h 1066"/>
                  <a:gd name="T50" fmla="*/ 433 w 816"/>
                  <a:gd name="T51" fmla="*/ 100 h 1066"/>
                  <a:gd name="T52" fmla="*/ 383 w 816"/>
                  <a:gd name="T53" fmla="*/ 100 h 1066"/>
                  <a:gd name="T54" fmla="*/ 252 w 816"/>
                  <a:gd name="T55" fmla="*/ 230 h 1066"/>
                  <a:gd name="T56" fmla="*/ 252 w 816"/>
                  <a:gd name="T57" fmla="*/ 297 h 1066"/>
                  <a:gd name="T58" fmla="*/ 242 w 816"/>
                  <a:gd name="T59" fmla="*/ 297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16" h="1066">
                    <a:moveTo>
                      <a:pt x="747" y="285"/>
                    </a:moveTo>
                    <a:cubicBezTo>
                      <a:pt x="555" y="376"/>
                      <a:pt x="408" y="285"/>
                      <a:pt x="408" y="285"/>
                    </a:cubicBezTo>
                    <a:cubicBezTo>
                      <a:pt x="408" y="285"/>
                      <a:pt x="261" y="376"/>
                      <a:pt x="69" y="285"/>
                    </a:cubicBezTo>
                    <a:cubicBezTo>
                      <a:pt x="69" y="285"/>
                      <a:pt x="0" y="438"/>
                      <a:pt x="0" y="676"/>
                    </a:cubicBezTo>
                    <a:cubicBezTo>
                      <a:pt x="0" y="1005"/>
                      <a:pt x="408" y="1066"/>
                      <a:pt x="408" y="1066"/>
                    </a:cubicBezTo>
                    <a:cubicBezTo>
                      <a:pt x="408" y="1066"/>
                      <a:pt x="816" y="1005"/>
                      <a:pt x="816" y="676"/>
                    </a:cubicBezTo>
                    <a:cubicBezTo>
                      <a:pt x="816" y="438"/>
                      <a:pt x="747" y="285"/>
                      <a:pt x="747" y="285"/>
                    </a:cubicBezTo>
                    <a:close/>
                    <a:moveTo>
                      <a:pt x="491" y="828"/>
                    </a:moveTo>
                    <a:cubicBezTo>
                      <a:pt x="325" y="828"/>
                      <a:pt x="325" y="828"/>
                      <a:pt x="325" y="828"/>
                    </a:cubicBezTo>
                    <a:cubicBezTo>
                      <a:pt x="357" y="673"/>
                      <a:pt x="357" y="673"/>
                      <a:pt x="357" y="673"/>
                    </a:cubicBezTo>
                    <a:cubicBezTo>
                      <a:pt x="337" y="658"/>
                      <a:pt x="324" y="634"/>
                      <a:pt x="324" y="607"/>
                    </a:cubicBezTo>
                    <a:cubicBezTo>
                      <a:pt x="324" y="560"/>
                      <a:pt x="362" y="523"/>
                      <a:pt x="408" y="523"/>
                    </a:cubicBezTo>
                    <a:cubicBezTo>
                      <a:pt x="454" y="523"/>
                      <a:pt x="492" y="560"/>
                      <a:pt x="492" y="607"/>
                    </a:cubicBezTo>
                    <a:cubicBezTo>
                      <a:pt x="492" y="634"/>
                      <a:pt x="479" y="658"/>
                      <a:pt x="459" y="673"/>
                    </a:cubicBezTo>
                    <a:lnTo>
                      <a:pt x="491" y="828"/>
                    </a:lnTo>
                    <a:close/>
                    <a:moveTo>
                      <a:pt x="242" y="297"/>
                    </a:moveTo>
                    <a:cubicBezTo>
                      <a:pt x="212" y="297"/>
                      <a:pt x="182" y="293"/>
                      <a:pt x="152" y="285"/>
                    </a:cubicBezTo>
                    <a:cubicBezTo>
                      <a:pt x="152" y="230"/>
                      <a:pt x="152" y="230"/>
                      <a:pt x="152" y="230"/>
                    </a:cubicBezTo>
                    <a:cubicBezTo>
                      <a:pt x="152" y="103"/>
                      <a:pt x="256" y="0"/>
                      <a:pt x="383" y="0"/>
                    </a:cubicBezTo>
                    <a:cubicBezTo>
                      <a:pt x="433" y="0"/>
                      <a:pt x="433" y="0"/>
                      <a:pt x="433" y="0"/>
                    </a:cubicBezTo>
                    <a:cubicBezTo>
                      <a:pt x="560" y="0"/>
                      <a:pt x="664" y="103"/>
                      <a:pt x="664" y="230"/>
                    </a:cubicBezTo>
                    <a:cubicBezTo>
                      <a:pt x="664" y="285"/>
                      <a:pt x="664" y="285"/>
                      <a:pt x="664" y="285"/>
                    </a:cubicBezTo>
                    <a:cubicBezTo>
                      <a:pt x="634" y="293"/>
                      <a:pt x="604" y="297"/>
                      <a:pt x="574" y="297"/>
                    </a:cubicBezTo>
                    <a:cubicBezTo>
                      <a:pt x="570" y="297"/>
                      <a:pt x="567" y="297"/>
                      <a:pt x="564" y="297"/>
                    </a:cubicBezTo>
                    <a:cubicBezTo>
                      <a:pt x="564" y="230"/>
                      <a:pt x="564" y="230"/>
                      <a:pt x="564" y="230"/>
                    </a:cubicBezTo>
                    <a:cubicBezTo>
                      <a:pt x="564" y="158"/>
                      <a:pt x="505" y="100"/>
                      <a:pt x="433" y="100"/>
                    </a:cubicBezTo>
                    <a:cubicBezTo>
                      <a:pt x="383" y="100"/>
                      <a:pt x="383" y="100"/>
                      <a:pt x="383" y="100"/>
                    </a:cubicBezTo>
                    <a:cubicBezTo>
                      <a:pt x="311" y="100"/>
                      <a:pt x="252" y="158"/>
                      <a:pt x="252" y="230"/>
                    </a:cubicBezTo>
                    <a:cubicBezTo>
                      <a:pt x="252" y="297"/>
                      <a:pt x="252" y="297"/>
                      <a:pt x="252" y="297"/>
                    </a:cubicBezTo>
                    <a:cubicBezTo>
                      <a:pt x="249" y="297"/>
                      <a:pt x="246" y="297"/>
                      <a:pt x="242" y="297"/>
                    </a:cubicBezTo>
                    <a:close/>
                  </a:path>
                </a:pathLst>
              </a:custGeom>
              <a:solidFill>
                <a:schemeClr val="accent4">
                  <a:alpha val="40000"/>
                </a:schemeClr>
              </a:solidFill>
              <a:ln w="12700">
                <a:noFill/>
              </a:ln>
            </p:spPr>
            <p:txBody>
              <a:bodyPr vert="horz" wrap="square" lIns="91431" tIns="45716" rIns="91431" bIns="45716" numCol="1" anchor="t" anchorCtr="0" compatLnSpc="1">
                <a:prstTxWarp prst="textNoShape">
                  <a:avLst/>
                </a:prstTxWarp>
              </a:bodyPr>
              <a:lstStyle/>
              <a:p>
                <a:pPr defTabSz="1243147"/>
                <a:endParaRPr lang="en-US" sz="2400">
                  <a:gradFill>
                    <a:gsLst>
                      <a:gs pos="0">
                        <a:srgbClr val="FFFFFF"/>
                      </a:gs>
                      <a:gs pos="100000">
                        <a:srgbClr val="FFFFFF"/>
                      </a:gs>
                    </a:gsLst>
                    <a:lin ang="5400000" scaled="0"/>
                  </a:gradFill>
                </a:endParaRPr>
              </a:p>
            </p:txBody>
          </p:sp>
          <p:sp>
            <p:nvSpPr>
              <p:cNvPr id="126" name="Rectangle 125"/>
              <p:cNvSpPr/>
              <p:nvPr/>
            </p:nvSpPr>
            <p:spPr bwMode="auto">
              <a:xfrm>
                <a:off x="5075238" y="4257040"/>
                <a:ext cx="2286000" cy="1097280"/>
              </a:xfrm>
              <a:prstGeom prst="rect">
                <a:avLst/>
              </a:prstGeom>
              <a:gradFill>
                <a:gsLst>
                  <a:gs pos="0">
                    <a:schemeClr val="tx1">
                      <a:alpha val="0"/>
                    </a:schemeClr>
                  </a:gs>
                  <a:gs pos="45000">
                    <a:schemeClr val="tx1">
                      <a:alpha val="70000"/>
                    </a:schemeClr>
                  </a:gs>
                  <a:gs pos="100000">
                    <a:schemeClr val="tx1">
                      <a:alpha val="80000"/>
                    </a:schemeClr>
                  </a:gs>
                </a:gsLst>
                <a:lin ang="5400000" scaled="0"/>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7142" tIns="46618" rIns="93236" bIns="137160" numCol="1" rtlCol="0" anchor="b" anchorCtr="0" compatLnSpc="1">
                <a:prstTxWarp prst="textNoShape">
                  <a:avLst/>
                </a:prstTxWarp>
              </a:bodyPr>
              <a:lstStyle/>
              <a:p>
                <a:pPr defTabSz="932119">
                  <a:lnSpc>
                    <a:spcPct val="90000"/>
                  </a:lnSpc>
                </a:pPr>
                <a:r>
                  <a:rPr lang="en-US" sz="2000" dirty="0">
                    <a:solidFill>
                      <a:srgbClr val="FFFFFF"/>
                    </a:solidFill>
                  </a:rPr>
                  <a:t>Enterprise </a:t>
                </a:r>
                <a:br>
                  <a:rPr lang="en-US" sz="2000" dirty="0">
                    <a:solidFill>
                      <a:srgbClr val="FFFFFF"/>
                    </a:solidFill>
                  </a:rPr>
                </a:br>
                <a:r>
                  <a:rPr lang="en-US" sz="2000" dirty="0" smtClean="0">
                    <a:solidFill>
                      <a:srgbClr val="FFFFFF"/>
                    </a:solidFill>
                  </a:rPr>
                  <a:t>grade </a:t>
                </a:r>
                <a:r>
                  <a:rPr lang="en-US" sz="2000" dirty="0">
                    <a:solidFill>
                      <a:srgbClr val="FFFFFF"/>
                    </a:solidFill>
                  </a:rPr>
                  <a:t>s</a:t>
                </a:r>
                <a:r>
                  <a:rPr lang="en-US" sz="2000" dirty="0" smtClean="0">
                    <a:solidFill>
                      <a:srgbClr val="FFFFFF"/>
                    </a:solidFill>
                  </a:rPr>
                  <a:t>ecurity</a:t>
                </a:r>
                <a:endParaRPr lang="en-US" sz="2000" dirty="0">
                  <a:solidFill>
                    <a:srgbClr val="FFFFFF"/>
                  </a:solidFill>
                </a:endParaRPr>
              </a:p>
            </p:txBody>
          </p:sp>
        </p:grpSp>
        <p:grpSp>
          <p:nvGrpSpPr>
            <p:cNvPr id="8" name="Group 7"/>
            <p:cNvGrpSpPr/>
            <p:nvPr/>
          </p:nvGrpSpPr>
          <p:grpSpPr>
            <a:xfrm>
              <a:off x="2732379" y="1696720"/>
              <a:ext cx="2286292" cy="3657600"/>
              <a:chOff x="2732379" y="1696720"/>
              <a:chExt cx="2286292" cy="3657600"/>
            </a:xfrm>
          </p:grpSpPr>
          <p:sp>
            <p:nvSpPr>
              <p:cNvPr id="143" name="Rectangle 142"/>
              <p:cNvSpPr/>
              <p:nvPr/>
            </p:nvSpPr>
            <p:spPr>
              <a:xfrm>
                <a:off x="2732379" y="1696720"/>
                <a:ext cx="2286292" cy="3657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3147"/>
                <a:endParaRPr lang="en-US" sz="2400" dirty="0">
                  <a:solidFill>
                    <a:srgbClr val="FFFFFF"/>
                  </a:solidFill>
                </a:endParaRPr>
              </a:p>
            </p:txBody>
          </p:sp>
          <p:grpSp>
            <p:nvGrpSpPr>
              <p:cNvPr id="4" name="Group 3"/>
              <p:cNvGrpSpPr/>
              <p:nvPr/>
            </p:nvGrpSpPr>
            <p:grpSpPr>
              <a:xfrm>
                <a:off x="2776050" y="1760065"/>
                <a:ext cx="2196755" cy="3524879"/>
                <a:chOff x="2776050" y="1760065"/>
                <a:chExt cx="2196755" cy="3524879"/>
              </a:xfrm>
            </p:grpSpPr>
            <p:pic>
              <p:nvPicPr>
                <p:cNvPr id="62" name="Picture 2" descr="getHired Fre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78245" y="1760065"/>
                  <a:ext cx="275667" cy="275667"/>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98060" y="1760065"/>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17876" y="1760065"/>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737691" y="1760065"/>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 name="Picture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057506" y="1760065"/>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 name="Picture 10" descr="Activity Feeds"/>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377323" y="1760065"/>
                  <a:ext cx="275667" cy="275667"/>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697138" y="1760065"/>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 name="Picture 1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778245" y="2086233"/>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 name="Picture 1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098060" y="2086233"/>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 name="Picture 1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057507" y="2086233"/>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 name="Picture 22" descr="To Do List"/>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697138" y="2086233"/>
                  <a:ext cx="275667" cy="275667"/>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2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778245" y="2412401"/>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 name="Picture 2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098060" y="2412401"/>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 name="Picture 28" descr="Microsoft Case Studies"/>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377323" y="2412401"/>
                  <a:ext cx="275667" cy="275667"/>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2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697138" y="2412401"/>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 name="Picture 30"/>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098060" y="2738569"/>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 name="Picture 32" descr="JobStreet"/>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737691" y="2738569"/>
                  <a:ext cx="275667" cy="275667"/>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33"/>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057507" y="2738569"/>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 name="Picture 34"/>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377323" y="2738569"/>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 name="Picture 35"/>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697138" y="2738569"/>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5" name="Picture 36"/>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2778245" y="3064737"/>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 name="Picture 37"/>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098060" y="3064737"/>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 name="Picture 38"/>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417876" y="3063930"/>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 name="Picture 39"/>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737691" y="3064737"/>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 name="Picture 40"/>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4057507" y="3064737"/>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 name="Picture 42" descr="Salesway"/>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4697138" y="3064737"/>
                  <a:ext cx="275667" cy="275667"/>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44" descr="Lync 2010"/>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3417876" y="2086368"/>
                  <a:ext cx="275667" cy="275667"/>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45"/>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3737691" y="2086233"/>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 name="Picture 47" descr="NYTimes"/>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2778245" y="2738569"/>
                  <a:ext cx="275667" cy="275667"/>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48"/>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4057507" y="2412401"/>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 name="Picture 49"/>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3737691" y="2412401"/>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 name="Picture 51" descr="LinkedIn"/>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3417876" y="2737627"/>
                  <a:ext cx="275667" cy="275667"/>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53" descr="Forbes Business"/>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4377323" y="3064737"/>
                  <a:ext cx="275667" cy="275667"/>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54"/>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4377323" y="2086233"/>
                  <a:ext cx="275667" cy="27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 name="Picture 2" descr="Apace switch"/>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2778245" y="3390905"/>
                  <a:ext cx="272125" cy="272125"/>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4" descr="Yolu Card Reader"/>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3098060" y="3390905"/>
                  <a:ext cx="272125" cy="272125"/>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6" descr="Dev Center"/>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3417876" y="3390233"/>
                  <a:ext cx="272125" cy="272125"/>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8" descr="Bradesco"/>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3737691" y="3390905"/>
                  <a:ext cx="272125" cy="272125"/>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10" descr="Esponce QR Reader"/>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4057507" y="3390905"/>
                  <a:ext cx="272125" cy="272125"/>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12" descr="Box"/>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2778245" y="3713531"/>
                  <a:ext cx="272125" cy="272125"/>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22" descr="Business Organizer"/>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4057507" y="3713531"/>
                  <a:ext cx="272125" cy="272125"/>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24" descr="Leadership Quotes"/>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4377323" y="3390905"/>
                  <a:ext cx="272125" cy="272125"/>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26" descr="ManagementTips"/>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3737691" y="3713531"/>
                  <a:ext cx="272125" cy="272125"/>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28" descr="Mobile World Congress"/>
                <p:cNvPicPr>
                  <a:picLocks noChangeAspect="1" noChangeArrowheads="1"/>
                </p:cNvPicPr>
                <p:nvPr/>
              </p:nvPicPr>
              <p:blipFill>
                <a:blip r:embed="rId51">
                  <a:extLst>
                    <a:ext uri="{28A0092B-C50C-407E-A947-70E740481C1C}">
                      <a14:useLocalDpi xmlns:a14="http://schemas.microsoft.com/office/drawing/2010/main" val="0"/>
                    </a:ext>
                  </a:extLst>
                </a:blip>
                <a:srcRect/>
                <a:stretch>
                  <a:fillRect/>
                </a:stretch>
              </p:blipFill>
              <p:spPr bwMode="auto">
                <a:xfrm>
                  <a:off x="4697138" y="3390905"/>
                  <a:ext cx="272125" cy="272125"/>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30" descr="BitCoinTile"/>
                <p:cNvPicPr>
                  <a:picLocks noChangeAspect="1" noChangeArrowheads="1"/>
                </p:cNvPicPr>
                <p:nvPr/>
              </p:nvPicPr>
              <p:blipFill>
                <a:blip r:embed="rId52">
                  <a:extLst>
                    <a:ext uri="{28A0092B-C50C-407E-A947-70E740481C1C}">
                      <a14:useLocalDpi xmlns:a14="http://schemas.microsoft.com/office/drawing/2010/main" val="0"/>
                    </a:ext>
                  </a:extLst>
                </a:blip>
                <a:srcRect/>
                <a:stretch>
                  <a:fillRect/>
                </a:stretch>
              </p:blipFill>
              <p:spPr bwMode="auto">
                <a:xfrm>
                  <a:off x="3417876" y="3712994"/>
                  <a:ext cx="272125" cy="272125"/>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32" descr="Lotus Notes Calendar"/>
                <p:cNvPicPr>
                  <a:picLocks noChangeAspect="1" noChangeArrowheads="1"/>
                </p:cNvPicPr>
                <p:nvPr/>
              </p:nvPicPr>
              <p:blipFill>
                <a:blip r:embed="rId53">
                  <a:extLst>
                    <a:ext uri="{28A0092B-C50C-407E-A947-70E740481C1C}">
                      <a14:useLocalDpi xmlns:a14="http://schemas.microsoft.com/office/drawing/2010/main" val="0"/>
                    </a:ext>
                  </a:extLst>
                </a:blip>
                <a:srcRect/>
                <a:stretch>
                  <a:fillRect/>
                </a:stretch>
              </p:blipFill>
              <p:spPr bwMode="auto">
                <a:xfrm>
                  <a:off x="4377323" y="3713531"/>
                  <a:ext cx="272125" cy="272125"/>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34" descr="Percentage Calculator"/>
                <p:cNvPicPr>
                  <a:picLocks noChangeAspect="1" noChangeArrowheads="1"/>
                </p:cNvPicPr>
                <p:nvPr/>
              </p:nvPicPr>
              <p:blipFill>
                <a:blip r:embed="rId54">
                  <a:extLst>
                    <a:ext uri="{28A0092B-C50C-407E-A947-70E740481C1C}">
                      <a14:useLocalDpi xmlns:a14="http://schemas.microsoft.com/office/drawing/2010/main" val="0"/>
                    </a:ext>
                  </a:extLst>
                </a:blip>
                <a:srcRect/>
                <a:stretch>
                  <a:fillRect/>
                </a:stretch>
              </p:blipFill>
              <p:spPr bwMode="auto">
                <a:xfrm>
                  <a:off x="3098060" y="3713531"/>
                  <a:ext cx="272125" cy="272125"/>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36" descr="CNN Expansión"/>
                <p:cNvPicPr>
                  <a:picLocks noChangeAspect="1" noChangeArrowheads="1"/>
                </p:cNvPicPr>
                <p:nvPr/>
              </p:nvPicPr>
              <p:blipFill>
                <a:blip r:embed="rId55">
                  <a:extLst>
                    <a:ext uri="{28A0092B-C50C-407E-A947-70E740481C1C}">
                      <a14:useLocalDpi xmlns:a14="http://schemas.microsoft.com/office/drawing/2010/main" val="0"/>
                    </a:ext>
                  </a:extLst>
                </a:blip>
                <a:srcRect/>
                <a:stretch>
                  <a:fillRect/>
                </a:stretch>
              </p:blipFill>
              <p:spPr bwMode="auto">
                <a:xfrm>
                  <a:off x="4697138" y="3713531"/>
                  <a:ext cx="272125" cy="27212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Economic Times"/>
                <p:cNvPicPr>
                  <a:picLocks noChangeAspect="1" noChangeArrowheads="1"/>
                </p:cNvPicPr>
                <p:nvPr/>
              </p:nvPicPr>
              <p:blipFill>
                <a:blip r:embed="rId56">
                  <a:extLst>
                    <a:ext uri="{28A0092B-C50C-407E-A947-70E740481C1C}">
                      <a14:useLocalDpi xmlns:a14="http://schemas.microsoft.com/office/drawing/2010/main" val="0"/>
                    </a:ext>
                  </a:extLst>
                </a:blip>
                <a:srcRect/>
                <a:stretch>
                  <a:fillRect/>
                </a:stretch>
              </p:blipFill>
              <p:spPr bwMode="auto">
                <a:xfrm>
                  <a:off x="3418549" y="2412671"/>
                  <a:ext cx="274320" cy="27432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WinPhone Info Free"/>
                <p:cNvPicPr>
                  <a:picLocks noChangeAspect="1" noChangeArrowheads="1"/>
                </p:cNvPicPr>
                <p:nvPr/>
              </p:nvPicPr>
              <p:blipFill>
                <a:blip r:embed="rId57">
                  <a:extLst>
                    <a:ext uri="{28A0092B-C50C-407E-A947-70E740481C1C}">
                      <a14:useLocalDpi xmlns:a14="http://schemas.microsoft.com/office/drawing/2010/main" val="0"/>
                    </a:ext>
                  </a:extLst>
                </a:blip>
                <a:srcRect/>
                <a:stretch>
                  <a:fillRect/>
                </a:stretch>
              </p:blipFill>
              <p:spPr bwMode="auto">
                <a:xfrm>
                  <a:off x="2778245" y="4036157"/>
                  <a:ext cx="274320" cy="27432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3097695" y="4036157"/>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3417145" y="4035755"/>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60">
                  <a:extLst>
                    <a:ext uri="{28A0092B-C50C-407E-A947-70E740481C1C}">
                      <a14:useLocalDpi xmlns:a14="http://schemas.microsoft.com/office/drawing/2010/main" val="0"/>
                    </a:ext>
                  </a:extLst>
                </a:blip>
                <a:srcRect/>
                <a:stretch>
                  <a:fillRect/>
                </a:stretch>
              </p:blipFill>
              <p:spPr bwMode="auto">
                <a:xfrm>
                  <a:off x="3736595" y="4036157"/>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61">
                  <a:extLst>
                    <a:ext uri="{28A0092B-C50C-407E-A947-70E740481C1C}">
                      <a14:useLocalDpi xmlns:a14="http://schemas.microsoft.com/office/drawing/2010/main" val="0"/>
                    </a:ext>
                  </a:extLst>
                </a:blip>
                <a:srcRect/>
                <a:stretch>
                  <a:fillRect/>
                </a:stretch>
              </p:blipFill>
              <p:spPr bwMode="auto">
                <a:xfrm>
                  <a:off x="4056045" y="4036157"/>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62">
                  <a:extLst>
                    <a:ext uri="{28A0092B-C50C-407E-A947-70E740481C1C}">
                      <a14:useLocalDpi xmlns:a14="http://schemas.microsoft.com/office/drawing/2010/main" val="0"/>
                    </a:ext>
                  </a:extLst>
                </a:blip>
                <a:srcRect/>
                <a:stretch>
                  <a:fillRect/>
                </a:stretch>
              </p:blipFill>
              <p:spPr bwMode="auto">
                <a:xfrm>
                  <a:off x="4375495" y="4036157"/>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3">
                  <a:extLst>
                    <a:ext uri="{28A0092B-C50C-407E-A947-70E740481C1C}">
                      <a14:useLocalDpi xmlns:a14="http://schemas.microsoft.com/office/drawing/2010/main" val="0"/>
                    </a:ext>
                  </a:extLst>
                </a:blip>
                <a:srcRect/>
                <a:stretch>
                  <a:fillRect/>
                </a:stretch>
              </p:blipFill>
              <p:spPr bwMode="auto">
                <a:xfrm>
                  <a:off x="4694943" y="4036157"/>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64">
                  <a:extLst>
                    <a:ext uri="{28A0092B-C50C-407E-A947-70E740481C1C}">
                      <a14:useLocalDpi xmlns:a14="http://schemas.microsoft.com/office/drawing/2010/main" val="0"/>
                    </a:ext>
                  </a:extLst>
                </a:blip>
                <a:srcRect/>
                <a:stretch>
                  <a:fillRect/>
                </a:stretch>
              </p:blipFill>
              <p:spPr bwMode="auto">
                <a:xfrm>
                  <a:off x="2778245" y="4360978"/>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5" name="Picture 11"/>
                <p:cNvPicPr>
                  <a:picLocks noChangeAspect="1" noChangeArrowheads="1"/>
                </p:cNvPicPr>
                <p:nvPr/>
              </p:nvPicPr>
              <p:blipFill>
                <a:blip r:embed="rId65">
                  <a:extLst>
                    <a:ext uri="{28A0092B-C50C-407E-A947-70E740481C1C}">
                      <a14:useLocalDpi xmlns:a14="http://schemas.microsoft.com/office/drawing/2010/main" val="0"/>
                    </a:ext>
                  </a:extLst>
                </a:blip>
                <a:srcRect/>
                <a:stretch>
                  <a:fillRect/>
                </a:stretch>
              </p:blipFill>
              <p:spPr bwMode="auto">
                <a:xfrm>
                  <a:off x="3417145" y="4360711"/>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6" name="Picture 12"/>
                <p:cNvPicPr>
                  <a:picLocks noChangeAspect="1" noChangeArrowheads="1"/>
                </p:cNvPicPr>
                <p:nvPr/>
              </p:nvPicPr>
              <p:blipFill>
                <a:blip r:embed="rId66">
                  <a:extLst>
                    <a:ext uri="{28A0092B-C50C-407E-A947-70E740481C1C}">
                      <a14:useLocalDpi xmlns:a14="http://schemas.microsoft.com/office/drawing/2010/main" val="0"/>
                    </a:ext>
                  </a:extLst>
                </a:blip>
                <a:srcRect/>
                <a:stretch>
                  <a:fillRect/>
                </a:stretch>
              </p:blipFill>
              <p:spPr bwMode="auto">
                <a:xfrm>
                  <a:off x="3736595" y="4360978"/>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7" name="Picture 13"/>
                <p:cNvPicPr>
                  <a:picLocks noChangeAspect="1" noChangeArrowheads="1"/>
                </p:cNvPicPr>
                <p:nvPr/>
              </p:nvPicPr>
              <p:blipFill>
                <a:blip r:embed="rId67">
                  <a:extLst>
                    <a:ext uri="{28A0092B-C50C-407E-A947-70E740481C1C}">
                      <a14:useLocalDpi xmlns:a14="http://schemas.microsoft.com/office/drawing/2010/main" val="0"/>
                    </a:ext>
                  </a:extLst>
                </a:blip>
                <a:srcRect/>
                <a:stretch>
                  <a:fillRect/>
                </a:stretch>
              </p:blipFill>
              <p:spPr bwMode="auto">
                <a:xfrm>
                  <a:off x="4056045" y="4360978"/>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8" name="Picture 14"/>
                <p:cNvPicPr>
                  <a:picLocks noChangeAspect="1" noChangeArrowheads="1"/>
                </p:cNvPicPr>
                <p:nvPr/>
              </p:nvPicPr>
              <p:blipFill>
                <a:blip r:embed="rId68">
                  <a:extLst>
                    <a:ext uri="{28A0092B-C50C-407E-A947-70E740481C1C}">
                      <a14:useLocalDpi xmlns:a14="http://schemas.microsoft.com/office/drawing/2010/main" val="0"/>
                    </a:ext>
                  </a:extLst>
                </a:blip>
                <a:srcRect/>
                <a:stretch>
                  <a:fillRect/>
                </a:stretch>
              </p:blipFill>
              <p:spPr bwMode="auto">
                <a:xfrm>
                  <a:off x="4375495" y="4360978"/>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9" name="Picture 15"/>
                <p:cNvPicPr>
                  <a:picLocks noChangeAspect="1" noChangeArrowheads="1"/>
                </p:cNvPicPr>
                <p:nvPr/>
              </p:nvPicPr>
              <p:blipFill>
                <a:blip r:embed="rId69">
                  <a:extLst>
                    <a:ext uri="{28A0092B-C50C-407E-A947-70E740481C1C}">
                      <a14:useLocalDpi xmlns:a14="http://schemas.microsoft.com/office/drawing/2010/main" val="0"/>
                    </a:ext>
                  </a:extLst>
                </a:blip>
                <a:srcRect/>
                <a:stretch>
                  <a:fillRect/>
                </a:stretch>
              </p:blipFill>
              <p:spPr bwMode="auto">
                <a:xfrm>
                  <a:off x="4694943" y="4360978"/>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70">
                  <a:extLst>
                    <a:ext uri="{28A0092B-C50C-407E-A947-70E740481C1C}">
                      <a14:useLocalDpi xmlns:a14="http://schemas.microsoft.com/office/drawing/2010/main" val="0"/>
                    </a:ext>
                  </a:extLst>
                </a:blip>
                <a:srcRect/>
                <a:stretch>
                  <a:fillRect/>
                </a:stretch>
              </p:blipFill>
              <p:spPr bwMode="auto">
                <a:xfrm>
                  <a:off x="3735495" y="5010624"/>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1" name="Picture 17"/>
                <p:cNvPicPr>
                  <a:picLocks noChangeAspect="1" noChangeArrowheads="1"/>
                </p:cNvPicPr>
                <p:nvPr/>
              </p:nvPicPr>
              <p:blipFill>
                <a:blip r:embed="rId71">
                  <a:extLst>
                    <a:ext uri="{28A0092B-C50C-407E-A947-70E740481C1C}">
                      <a14:useLocalDpi xmlns:a14="http://schemas.microsoft.com/office/drawing/2010/main" val="0"/>
                    </a:ext>
                  </a:extLst>
                </a:blip>
                <a:srcRect/>
                <a:stretch>
                  <a:fillRect/>
                </a:stretch>
              </p:blipFill>
              <p:spPr bwMode="auto">
                <a:xfrm>
                  <a:off x="4375125" y="5010624"/>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4" name="Picture 20"/>
                <p:cNvPicPr>
                  <a:picLocks noChangeAspect="1" noChangeArrowheads="1"/>
                </p:cNvPicPr>
                <p:nvPr/>
              </p:nvPicPr>
              <p:blipFill>
                <a:blip r:embed="rId72">
                  <a:extLst>
                    <a:ext uri="{28A0092B-C50C-407E-A947-70E740481C1C}">
                      <a14:useLocalDpi xmlns:a14="http://schemas.microsoft.com/office/drawing/2010/main" val="0"/>
                    </a:ext>
                  </a:extLst>
                </a:blip>
                <a:srcRect/>
                <a:stretch>
                  <a:fillRect/>
                </a:stretch>
              </p:blipFill>
              <p:spPr bwMode="auto">
                <a:xfrm>
                  <a:off x="3097695" y="4360978"/>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5" name="Picture 21"/>
                <p:cNvPicPr>
                  <a:picLocks noChangeAspect="1" noChangeArrowheads="1"/>
                </p:cNvPicPr>
                <p:nvPr/>
              </p:nvPicPr>
              <p:blipFill>
                <a:blip r:embed="rId73">
                  <a:extLst>
                    <a:ext uri="{28A0092B-C50C-407E-A947-70E740481C1C}">
                      <a14:useLocalDpi xmlns:a14="http://schemas.microsoft.com/office/drawing/2010/main" val="0"/>
                    </a:ext>
                  </a:extLst>
                </a:blip>
                <a:srcRect/>
                <a:stretch>
                  <a:fillRect/>
                </a:stretch>
              </p:blipFill>
              <p:spPr bwMode="auto">
                <a:xfrm>
                  <a:off x="2776050" y="4685799"/>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6" name="Picture 22"/>
                <p:cNvPicPr>
                  <a:picLocks noChangeAspect="1" noChangeArrowheads="1"/>
                </p:cNvPicPr>
                <p:nvPr/>
              </p:nvPicPr>
              <p:blipFill>
                <a:blip r:embed="rId74">
                  <a:extLst>
                    <a:ext uri="{28A0092B-C50C-407E-A947-70E740481C1C}">
                      <a14:useLocalDpi xmlns:a14="http://schemas.microsoft.com/office/drawing/2010/main" val="0"/>
                    </a:ext>
                  </a:extLst>
                </a:blip>
                <a:srcRect/>
                <a:stretch>
                  <a:fillRect/>
                </a:stretch>
              </p:blipFill>
              <p:spPr bwMode="auto">
                <a:xfrm>
                  <a:off x="3095865" y="4685799"/>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7" name="Picture 23"/>
                <p:cNvPicPr>
                  <a:picLocks noChangeAspect="1" noChangeArrowheads="1"/>
                </p:cNvPicPr>
                <p:nvPr/>
              </p:nvPicPr>
              <p:blipFill>
                <a:blip r:embed="rId75">
                  <a:extLst>
                    <a:ext uri="{28A0092B-C50C-407E-A947-70E740481C1C}">
                      <a14:useLocalDpi xmlns:a14="http://schemas.microsoft.com/office/drawing/2010/main" val="0"/>
                    </a:ext>
                  </a:extLst>
                </a:blip>
                <a:srcRect/>
                <a:stretch>
                  <a:fillRect/>
                </a:stretch>
              </p:blipFill>
              <p:spPr bwMode="auto">
                <a:xfrm>
                  <a:off x="3415680" y="4685667"/>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8" name="Picture 24"/>
                <p:cNvPicPr>
                  <a:picLocks noChangeAspect="1" noChangeArrowheads="1"/>
                </p:cNvPicPr>
                <p:nvPr/>
              </p:nvPicPr>
              <p:blipFill>
                <a:blip r:embed="rId76">
                  <a:extLst>
                    <a:ext uri="{28A0092B-C50C-407E-A947-70E740481C1C}">
                      <a14:useLocalDpi xmlns:a14="http://schemas.microsoft.com/office/drawing/2010/main" val="0"/>
                    </a:ext>
                  </a:extLst>
                </a:blip>
                <a:srcRect/>
                <a:stretch>
                  <a:fillRect/>
                </a:stretch>
              </p:blipFill>
              <p:spPr bwMode="auto">
                <a:xfrm>
                  <a:off x="3735495" y="4685799"/>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9" name="Picture 25"/>
                <p:cNvPicPr>
                  <a:picLocks noChangeAspect="1" noChangeArrowheads="1"/>
                </p:cNvPicPr>
                <p:nvPr/>
              </p:nvPicPr>
              <p:blipFill>
                <a:blip r:embed="rId77">
                  <a:extLst>
                    <a:ext uri="{28A0092B-C50C-407E-A947-70E740481C1C}">
                      <a14:useLocalDpi xmlns:a14="http://schemas.microsoft.com/office/drawing/2010/main" val="0"/>
                    </a:ext>
                  </a:extLst>
                </a:blip>
                <a:srcRect/>
                <a:stretch>
                  <a:fillRect/>
                </a:stretch>
              </p:blipFill>
              <p:spPr bwMode="auto">
                <a:xfrm>
                  <a:off x="4055310" y="4685799"/>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50" name="Picture 26"/>
                <p:cNvPicPr>
                  <a:picLocks noChangeAspect="1" noChangeArrowheads="1"/>
                </p:cNvPicPr>
                <p:nvPr/>
              </p:nvPicPr>
              <p:blipFill>
                <a:blip r:embed="rId78">
                  <a:extLst>
                    <a:ext uri="{28A0092B-C50C-407E-A947-70E740481C1C}">
                      <a14:useLocalDpi xmlns:a14="http://schemas.microsoft.com/office/drawing/2010/main" val="0"/>
                    </a:ext>
                  </a:extLst>
                </a:blip>
                <a:srcRect/>
                <a:stretch>
                  <a:fillRect/>
                </a:stretch>
              </p:blipFill>
              <p:spPr bwMode="auto">
                <a:xfrm>
                  <a:off x="4375125" y="4685799"/>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51" name="Picture 27"/>
                <p:cNvPicPr>
                  <a:picLocks noChangeAspect="1" noChangeArrowheads="1"/>
                </p:cNvPicPr>
                <p:nvPr/>
              </p:nvPicPr>
              <p:blipFill>
                <a:blip r:embed="rId79">
                  <a:extLst>
                    <a:ext uri="{28A0092B-C50C-407E-A947-70E740481C1C}">
                      <a14:useLocalDpi xmlns:a14="http://schemas.microsoft.com/office/drawing/2010/main" val="0"/>
                    </a:ext>
                  </a:extLst>
                </a:blip>
                <a:srcRect/>
                <a:stretch>
                  <a:fillRect/>
                </a:stretch>
              </p:blipFill>
              <p:spPr bwMode="auto">
                <a:xfrm>
                  <a:off x="4694943" y="4685799"/>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52" name="Picture 28"/>
                <p:cNvPicPr>
                  <a:picLocks noChangeAspect="1" noChangeArrowheads="1"/>
                </p:cNvPicPr>
                <p:nvPr/>
              </p:nvPicPr>
              <p:blipFill>
                <a:blip r:embed="rId80">
                  <a:extLst>
                    <a:ext uri="{28A0092B-C50C-407E-A947-70E740481C1C}">
                      <a14:useLocalDpi xmlns:a14="http://schemas.microsoft.com/office/drawing/2010/main" val="0"/>
                    </a:ext>
                  </a:extLst>
                </a:blip>
                <a:srcRect/>
                <a:stretch>
                  <a:fillRect/>
                </a:stretch>
              </p:blipFill>
              <p:spPr bwMode="auto">
                <a:xfrm>
                  <a:off x="2776050" y="5010624"/>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53" name="Picture 29"/>
                <p:cNvPicPr>
                  <a:picLocks noChangeAspect="1" noChangeArrowheads="1"/>
                </p:cNvPicPr>
                <p:nvPr/>
              </p:nvPicPr>
              <p:blipFill>
                <a:blip r:embed="rId81">
                  <a:extLst>
                    <a:ext uri="{28A0092B-C50C-407E-A947-70E740481C1C}">
                      <a14:useLocalDpi xmlns:a14="http://schemas.microsoft.com/office/drawing/2010/main" val="0"/>
                    </a:ext>
                  </a:extLst>
                </a:blip>
                <a:srcRect/>
                <a:stretch>
                  <a:fillRect/>
                </a:stretch>
              </p:blipFill>
              <p:spPr bwMode="auto">
                <a:xfrm>
                  <a:off x="3095865" y="5010624"/>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54" name="Picture 30"/>
                <p:cNvPicPr>
                  <a:picLocks noChangeAspect="1" noChangeArrowheads="1"/>
                </p:cNvPicPr>
                <p:nvPr/>
              </p:nvPicPr>
              <p:blipFill>
                <a:blip r:embed="rId82">
                  <a:extLst>
                    <a:ext uri="{28A0092B-C50C-407E-A947-70E740481C1C}">
                      <a14:useLocalDpi xmlns:a14="http://schemas.microsoft.com/office/drawing/2010/main" val="0"/>
                    </a:ext>
                  </a:extLst>
                </a:blip>
                <a:srcRect/>
                <a:stretch>
                  <a:fillRect/>
                </a:stretch>
              </p:blipFill>
              <p:spPr bwMode="auto">
                <a:xfrm>
                  <a:off x="3415680" y="5010624"/>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55" name="Picture 31"/>
                <p:cNvPicPr>
                  <a:picLocks noChangeAspect="1" noChangeArrowheads="1"/>
                </p:cNvPicPr>
                <p:nvPr/>
              </p:nvPicPr>
              <p:blipFill>
                <a:blip r:embed="rId83">
                  <a:extLst>
                    <a:ext uri="{28A0092B-C50C-407E-A947-70E740481C1C}">
                      <a14:useLocalDpi xmlns:a14="http://schemas.microsoft.com/office/drawing/2010/main" val="0"/>
                    </a:ext>
                  </a:extLst>
                </a:blip>
                <a:srcRect/>
                <a:stretch>
                  <a:fillRect/>
                </a:stretch>
              </p:blipFill>
              <p:spPr bwMode="auto">
                <a:xfrm>
                  <a:off x="4055310" y="5010624"/>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56" name="Picture 32"/>
                <p:cNvPicPr>
                  <a:picLocks noChangeAspect="1" noChangeArrowheads="1"/>
                </p:cNvPicPr>
                <p:nvPr/>
              </p:nvPicPr>
              <p:blipFill>
                <a:blip r:embed="rId84">
                  <a:extLst>
                    <a:ext uri="{28A0092B-C50C-407E-A947-70E740481C1C}">
                      <a14:useLocalDpi xmlns:a14="http://schemas.microsoft.com/office/drawing/2010/main" val="0"/>
                    </a:ext>
                  </a:extLst>
                </a:blip>
                <a:srcRect/>
                <a:stretch>
                  <a:fillRect/>
                </a:stretch>
              </p:blipFill>
              <p:spPr bwMode="auto">
                <a:xfrm>
                  <a:off x="4694943" y="5010624"/>
                  <a:ext cx="274320" cy="274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23" name="Rectangle 122"/>
              <p:cNvSpPr/>
              <p:nvPr/>
            </p:nvSpPr>
            <p:spPr bwMode="auto">
              <a:xfrm>
                <a:off x="2732379" y="4257040"/>
                <a:ext cx="2286000" cy="1097280"/>
              </a:xfrm>
              <a:prstGeom prst="rect">
                <a:avLst/>
              </a:prstGeom>
              <a:gradFill>
                <a:gsLst>
                  <a:gs pos="0">
                    <a:schemeClr val="tx1">
                      <a:alpha val="0"/>
                    </a:schemeClr>
                  </a:gs>
                  <a:gs pos="45000">
                    <a:schemeClr val="tx1">
                      <a:alpha val="70000"/>
                    </a:schemeClr>
                  </a:gs>
                  <a:gs pos="100000">
                    <a:schemeClr val="tx1">
                      <a:alpha val="80000"/>
                    </a:schemeClr>
                  </a:gs>
                </a:gsLst>
                <a:lin ang="5400000" scaled="0"/>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7142" tIns="46618" rIns="93236" bIns="137160" numCol="1" rtlCol="0" anchor="b" anchorCtr="0" compatLnSpc="1">
                <a:prstTxWarp prst="textNoShape">
                  <a:avLst/>
                </a:prstTxWarp>
              </a:bodyPr>
              <a:lstStyle/>
              <a:p>
                <a:pPr defTabSz="932119">
                  <a:lnSpc>
                    <a:spcPct val="90000"/>
                  </a:lnSpc>
                </a:pPr>
                <a:r>
                  <a:rPr lang="en-US" sz="2000" dirty="0">
                    <a:solidFill>
                      <a:srgbClr val="FFFFFF"/>
                    </a:solidFill>
                  </a:rPr>
                  <a:t>Windows </a:t>
                </a:r>
                <a:r>
                  <a:rPr lang="en-US" sz="2000" dirty="0" smtClean="0">
                    <a:solidFill>
                      <a:srgbClr val="FFFFFF"/>
                    </a:solidFill>
                  </a:rPr>
                  <a:t>apps </a:t>
                </a:r>
                <a:r>
                  <a:rPr lang="en-US" sz="2000" dirty="0">
                    <a:solidFill>
                      <a:srgbClr val="FFFFFF"/>
                    </a:solidFill>
                  </a:rPr>
                  <a:t/>
                </a:r>
                <a:br>
                  <a:rPr lang="en-US" sz="2000" dirty="0">
                    <a:solidFill>
                      <a:srgbClr val="FFFFFF"/>
                    </a:solidFill>
                  </a:rPr>
                </a:br>
                <a:r>
                  <a:rPr lang="en-US" sz="2000" dirty="0">
                    <a:solidFill>
                      <a:srgbClr val="FFFFFF"/>
                    </a:solidFill>
                  </a:rPr>
                  <a:t>for </a:t>
                </a:r>
                <a:r>
                  <a:rPr lang="en-US" sz="2000" dirty="0" smtClean="0">
                    <a:solidFill>
                      <a:srgbClr val="FFFFFF"/>
                    </a:solidFill>
                  </a:rPr>
                  <a:t>business</a:t>
                </a:r>
                <a:endParaRPr lang="en-US" sz="2000" dirty="0">
                  <a:solidFill>
                    <a:srgbClr val="FFFFFF"/>
                  </a:solidFill>
                </a:endParaRPr>
              </a:p>
            </p:txBody>
          </p:sp>
        </p:grpSp>
      </p:grpSp>
    </p:spTree>
    <p:extLst>
      <p:ext uri="{BB962C8B-B14F-4D97-AF65-F5344CB8AC3E}">
        <p14:creationId xmlns:p14="http://schemas.microsoft.com/office/powerpoint/2010/main" val="214532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8738" y="1130444"/>
            <a:ext cx="8606149" cy="5669278"/>
          </a:xfrm>
          <a:prstGeom prst="rect">
            <a:avLst/>
          </a:prstGeom>
          <a:noFill/>
          <a:ln>
            <a:noFill/>
          </a:ln>
        </p:spPr>
      </p:pic>
      <p:sp>
        <p:nvSpPr>
          <p:cNvPr id="3" name="Text Placeholder 2"/>
          <p:cNvSpPr>
            <a:spLocks noGrp="1"/>
          </p:cNvSpPr>
          <p:nvPr>
            <p:ph type="body" sz="quarter" idx="15"/>
          </p:nvPr>
        </p:nvSpPr>
        <p:spPr>
          <a:xfrm>
            <a:off x="283989" y="309390"/>
            <a:ext cx="11879340" cy="779285"/>
          </a:xfrm>
        </p:spPr>
        <p:txBody>
          <a:bodyPr/>
          <a:lstStyle/>
          <a:p>
            <a:r>
              <a:rPr lang="en-US" dirty="0"/>
              <a:t>Windows </a:t>
            </a:r>
            <a:r>
              <a:rPr lang="en-US" dirty="0" smtClean="0"/>
              <a:t>8.1: </a:t>
            </a:r>
            <a:r>
              <a:rPr lang="en-US" dirty="0" smtClean="0">
                <a:solidFill>
                  <a:schemeClr val="tx2"/>
                </a:solidFill>
              </a:rPr>
              <a:t>UI enhancements</a:t>
            </a:r>
            <a:endParaRPr lang="en-US" dirty="0">
              <a:solidFill>
                <a:schemeClr val="tx2"/>
              </a:solidFill>
            </a:endParaRPr>
          </a:p>
        </p:txBody>
      </p:sp>
      <p:sp>
        <p:nvSpPr>
          <p:cNvPr id="9" name="Rectangle 8"/>
          <p:cNvSpPr/>
          <p:nvPr/>
        </p:nvSpPr>
        <p:spPr>
          <a:xfrm>
            <a:off x="381457" y="1905141"/>
            <a:ext cx="5182732" cy="4119884"/>
          </a:xfrm>
          <a:prstGeom prst="rect">
            <a:avLst/>
          </a:prstGeom>
        </p:spPr>
        <p:txBody>
          <a:bodyPr wrap="square" lIns="93253" tIns="46628" rIns="93253" bIns="46628">
            <a:spAutoFit/>
          </a:bodyPr>
          <a:lstStyle/>
          <a:p>
            <a:pPr>
              <a:lnSpc>
                <a:spcPct val="90000"/>
              </a:lnSpc>
              <a:spcAft>
                <a:spcPts val="1800"/>
              </a:spcAft>
            </a:pPr>
            <a:r>
              <a:rPr lang="en-US" sz="2800" dirty="0">
                <a:solidFill>
                  <a:srgbClr val="000000">
                    <a:lumMod val="65000"/>
                    <a:lumOff val="35000"/>
                  </a:srgbClr>
                </a:solidFill>
                <a:latin typeface="Segoe UI Light" pitchFamily="34" charset="0"/>
              </a:rPr>
              <a:t>Start Screen improvements</a:t>
            </a:r>
          </a:p>
          <a:p>
            <a:pPr>
              <a:lnSpc>
                <a:spcPct val="90000"/>
              </a:lnSpc>
              <a:spcAft>
                <a:spcPts val="1800"/>
              </a:spcAft>
            </a:pPr>
            <a:r>
              <a:rPr lang="en-US" sz="2800" dirty="0">
                <a:solidFill>
                  <a:srgbClr val="000000">
                    <a:lumMod val="65000"/>
                    <a:lumOff val="35000"/>
                  </a:srgbClr>
                </a:solidFill>
                <a:latin typeface="Segoe UI Light" pitchFamily="34" charset="0"/>
              </a:rPr>
              <a:t>See the desktop only </a:t>
            </a:r>
            <a:br>
              <a:rPr lang="en-US" sz="2800" dirty="0">
                <a:solidFill>
                  <a:srgbClr val="000000">
                    <a:lumMod val="65000"/>
                    <a:lumOff val="35000"/>
                  </a:srgbClr>
                </a:solidFill>
                <a:latin typeface="Segoe UI Light" pitchFamily="34" charset="0"/>
              </a:rPr>
            </a:br>
            <a:r>
              <a:rPr lang="en-US" sz="2800" dirty="0">
                <a:solidFill>
                  <a:srgbClr val="000000">
                    <a:lumMod val="65000"/>
                    <a:lumOff val="35000"/>
                  </a:srgbClr>
                </a:solidFill>
                <a:latin typeface="Segoe UI Light" pitchFamily="34" charset="0"/>
              </a:rPr>
              <a:t>when you need it</a:t>
            </a:r>
          </a:p>
          <a:p>
            <a:pPr>
              <a:lnSpc>
                <a:spcPct val="90000"/>
              </a:lnSpc>
              <a:spcAft>
                <a:spcPts val="1800"/>
              </a:spcAft>
            </a:pPr>
            <a:r>
              <a:rPr lang="en-US" sz="2800" dirty="0">
                <a:solidFill>
                  <a:srgbClr val="000000">
                    <a:lumMod val="65000"/>
                    <a:lumOff val="35000"/>
                  </a:srgbClr>
                </a:solidFill>
                <a:latin typeface="Segoe UI Light" pitchFamily="34" charset="0"/>
              </a:rPr>
              <a:t>Leave the desktop only </a:t>
            </a:r>
            <a:br>
              <a:rPr lang="en-US" sz="2800" dirty="0">
                <a:solidFill>
                  <a:srgbClr val="000000">
                    <a:lumMod val="65000"/>
                    <a:lumOff val="35000"/>
                  </a:srgbClr>
                </a:solidFill>
                <a:latin typeface="Segoe UI Light" pitchFamily="34" charset="0"/>
              </a:rPr>
            </a:br>
            <a:r>
              <a:rPr lang="en-US" sz="2800" dirty="0">
                <a:solidFill>
                  <a:srgbClr val="000000">
                    <a:lumMod val="65000"/>
                    <a:lumOff val="35000"/>
                  </a:srgbClr>
                </a:solidFill>
                <a:latin typeface="Segoe UI Light" pitchFamily="34" charset="0"/>
              </a:rPr>
              <a:t>when you want to</a:t>
            </a:r>
          </a:p>
          <a:p>
            <a:pPr>
              <a:lnSpc>
                <a:spcPct val="90000"/>
              </a:lnSpc>
              <a:spcAft>
                <a:spcPts val="1800"/>
              </a:spcAft>
            </a:pPr>
            <a:r>
              <a:rPr lang="en-US" sz="2800" dirty="0">
                <a:solidFill>
                  <a:srgbClr val="000000">
                    <a:lumMod val="65000"/>
                    <a:lumOff val="35000"/>
                  </a:srgbClr>
                </a:solidFill>
                <a:latin typeface="Segoe UI Light" pitchFamily="34" charset="0"/>
              </a:rPr>
              <a:t>Windowing and improved </a:t>
            </a:r>
            <a:br>
              <a:rPr lang="en-US" sz="2800" dirty="0">
                <a:solidFill>
                  <a:srgbClr val="000000">
                    <a:lumMod val="65000"/>
                    <a:lumOff val="35000"/>
                  </a:srgbClr>
                </a:solidFill>
                <a:latin typeface="Segoe UI Light" pitchFamily="34" charset="0"/>
              </a:rPr>
            </a:br>
            <a:r>
              <a:rPr lang="en-US" sz="2800" dirty="0">
                <a:solidFill>
                  <a:srgbClr val="000000">
                    <a:lumMod val="65000"/>
                    <a:lumOff val="35000"/>
                  </a:srgbClr>
                </a:solidFill>
                <a:latin typeface="Segoe UI Light" pitchFamily="34" charset="0"/>
              </a:rPr>
              <a:t>multi-monitor support</a:t>
            </a:r>
          </a:p>
          <a:p>
            <a:pPr>
              <a:lnSpc>
                <a:spcPct val="90000"/>
              </a:lnSpc>
              <a:spcAft>
                <a:spcPts val="1800"/>
              </a:spcAft>
            </a:pPr>
            <a:r>
              <a:rPr lang="en-US" sz="2800" dirty="0">
                <a:solidFill>
                  <a:srgbClr val="000000">
                    <a:lumMod val="65000"/>
                    <a:lumOff val="35000"/>
                  </a:srgbClr>
                </a:solidFill>
                <a:latin typeface="Segoe UI Light" pitchFamily="34" charset="0"/>
              </a:rPr>
              <a:t>New search </a:t>
            </a:r>
            <a:r>
              <a:rPr lang="en-US" sz="2800" dirty="0" smtClean="0">
                <a:solidFill>
                  <a:srgbClr val="000000">
                    <a:lumMod val="65000"/>
                    <a:lumOff val="35000"/>
                  </a:srgbClr>
                </a:solidFill>
                <a:latin typeface="Segoe UI Light" pitchFamily="34" charset="0"/>
              </a:rPr>
              <a:t>experience</a:t>
            </a:r>
            <a:endParaRPr lang="en-US" sz="2800" dirty="0">
              <a:solidFill>
                <a:srgbClr val="000000">
                  <a:lumMod val="65000"/>
                  <a:lumOff val="35000"/>
                </a:srgbClr>
              </a:solidFill>
              <a:latin typeface="Segoe UI Light" pitchFamily="34" charset="0"/>
            </a:endParaRPr>
          </a:p>
        </p:txBody>
      </p:sp>
    </p:spTree>
    <p:extLst>
      <p:ext uri="{BB962C8B-B14F-4D97-AF65-F5344CB8AC3E}">
        <p14:creationId xmlns:p14="http://schemas.microsoft.com/office/powerpoint/2010/main" val="1933632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0-#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1+#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5"/>
          </p:nvPr>
        </p:nvSpPr>
        <p:spPr/>
        <p:txBody>
          <a:bodyPr/>
          <a:lstStyle/>
          <a:p>
            <a:r>
              <a:rPr lang="en-US" sz="3200" dirty="0" smtClean="0">
                <a:solidFill>
                  <a:schemeClr val="bg2"/>
                </a:solidFill>
              </a:rPr>
              <a:t>Apps </a:t>
            </a:r>
            <a:r>
              <a:rPr lang="en-US" sz="3200" dirty="0">
                <a:solidFill>
                  <a:schemeClr val="bg2"/>
                </a:solidFill>
              </a:rPr>
              <a:t>share </a:t>
            </a:r>
            <a:r>
              <a:rPr lang="en-US" sz="3200" dirty="0" smtClean="0">
                <a:solidFill>
                  <a:schemeClr val="bg2"/>
                </a:solidFill>
              </a:rPr>
              <a:t>screen</a:t>
            </a:r>
          </a:p>
          <a:p>
            <a:r>
              <a:rPr lang="en-US" sz="3200" dirty="0" smtClean="0">
                <a:solidFill>
                  <a:schemeClr val="bg2"/>
                </a:solidFill>
              </a:rPr>
              <a:t>Multi-monitor support</a:t>
            </a:r>
            <a:endParaRPr lang="en-US" sz="3200" dirty="0">
              <a:solidFill>
                <a:schemeClr val="bg2"/>
              </a:solidFill>
            </a:endParaRPr>
          </a:p>
          <a:p>
            <a:r>
              <a:rPr lang="en-US" sz="3200" dirty="0" smtClean="0">
                <a:solidFill>
                  <a:schemeClr val="bg2"/>
                </a:solidFill>
              </a:rPr>
              <a:t>Higher </a:t>
            </a:r>
            <a:r>
              <a:rPr lang="en-US" sz="3200" dirty="0">
                <a:solidFill>
                  <a:schemeClr val="bg2"/>
                </a:solidFill>
              </a:rPr>
              <a:t>DPI </a:t>
            </a:r>
            <a:r>
              <a:rPr lang="en-US" sz="3200" dirty="0" smtClean="0">
                <a:solidFill>
                  <a:schemeClr val="bg2"/>
                </a:solidFill>
              </a:rPr>
              <a:t>support </a:t>
            </a:r>
          </a:p>
          <a:p>
            <a:r>
              <a:rPr lang="en-US" sz="3200" dirty="0" smtClean="0">
                <a:solidFill>
                  <a:schemeClr val="bg2"/>
                </a:solidFill>
              </a:rPr>
              <a:t>New contracts </a:t>
            </a:r>
            <a:r>
              <a:rPr lang="en-US" sz="3200" dirty="0">
                <a:solidFill>
                  <a:schemeClr val="bg2"/>
                </a:solidFill>
              </a:rPr>
              <a:t>for </a:t>
            </a:r>
            <a:r>
              <a:rPr lang="en-US" sz="3200" dirty="0" smtClean="0">
                <a:solidFill>
                  <a:schemeClr val="bg2"/>
                </a:solidFill>
              </a:rPr>
              <a:t>apps</a:t>
            </a:r>
            <a:endParaRPr lang="en-US" sz="3200" dirty="0">
              <a:solidFill>
                <a:schemeClr val="bg2"/>
              </a:solidFill>
            </a:endParaRPr>
          </a:p>
          <a:p>
            <a:r>
              <a:rPr lang="en-US" sz="3200" dirty="0" smtClean="0">
                <a:solidFill>
                  <a:schemeClr val="bg2"/>
                </a:solidFill>
              </a:rPr>
              <a:t>High-precision touchpad</a:t>
            </a:r>
            <a:endParaRPr lang="en-US" sz="3200" dirty="0">
              <a:solidFill>
                <a:schemeClr val="bg2"/>
              </a:solidFill>
            </a:endParaRPr>
          </a:p>
        </p:txBody>
      </p:sp>
      <p:sp>
        <p:nvSpPr>
          <p:cNvPr id="2" name="Title 1"/>
          <p:cNvSpPr>
            <a:spLocks noGrp="1"/>
          </p:cNvSpPr>
          <p:nvPr>
            <p:ph type="ctrTitle"/>
          </p:nvPr>
        </p:nvSpPr>
        <p:spPr>
          <a:solidFill>
            <a:schemeClr val="bg2"/>
          </a:solidFill>
        </p:spPr>
        <p:txBody>
          <a:bodyPr/>
          <a:lstStyle/>
          <a:p>
            <a:r>
              <a:rPr lang="en-US" sz="3600" dirty="0" smtClean="0"/>
              <a:t>Apps for your business</a:t>
            </a:r>
            <a:endParaRPr lang="en-US" sz="3600" dirty="0"/>
          </a:p>
        </p:txBody>
      </p:sp>
    </p:spTree>
    <p:extLst>
      <p:ext uri="{BB962C8B-B14F-4D97-AF65-F5344CB8AC3E}">
        <p14:creationId xmlns:p14="http://schemas.microsoft.com/office/powerpoint/2010/main" val="4252902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6x9 Tablet view 1 left.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13437" y="718032"/>
            <a:ext cx="6232294" cy="5558460"/>
          </a:xfrm>
          <a:prstGeom prst="rect">
            <a:avLst/>
          </a:prstGeom>
        </p:spPr>
      </p:pic>
      <p:sp>
        <p:nvSpPr>
          <p:cNvPr id="2" name="Text Placeholder 1"/>
          <p:cNvSpPr>
            <a:spLocks noGrp="1"/>
          </p:cNvSpPr>
          <p:nvPr>
            <p:ph type="body" sz="quarter" idx="15"/>
          </p:nvPr>
        </p:nvSpPr>
        <p:spPr>
          <a:xfrm>
            <a:off x="274638" y="3040063"/>
            <a:ext cx="5943600" cy="914400"/>
          </a:xfrm>
        </p:spPr>
        <p:txBody>
          <a:bodyPr/>
          <a:lstStyle/>
          <a:p>
            <a:r>
              <a:rPr lang="en-US" i="1" dirty="0" smtClean="0"/>
              <a:t>Reliable </a:t>
            </a:r>
            <a:r>
              <a:rPr lang="en-US" i="1" dirty="0"/>
              <a:t>and </a:t>
            </a:r>
            <a:r>
              <a:rPr lang="en-US" i="1" dirty="0" smtClean="0"/>
              <a:t>power-efficient</a:t>
            </a:r>
            <a:endParaRPr lang="en-US" i="1" dirty="0"/>
          </a:p>
        </p:txBody>
      </p:sp>
    </p:spTree>
    <p:extLst>
      <p:ext uri="{BB962C8B-B14F-4D97-AF65-F5344CB8AC3E}">
        <p14:creationId xmlns:p14="http://schemas.microsoft.com/office/powerpoint/2010/main" val="22010276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5071753" y="2512918"/>
            <a:ext cx="6865971" cy="1968696"/>
          </a:xfrm>
        </p:spPr>
        <p:txBody>
          <a:bodyPr/>
          <a:lstStyle/>
          <a:p>
            <a:r>
              <a:rPr lang="en-US" i="1" dirty="0"/>
              <a:t>Mobile broadband for anywhere connectivity</a:t>
            </a:r>
          </a:p>
        </p:txBody>
      </p:sp>
      <p:sp>
        <p:nvSpPr>
          <p:cNvPr id="3" name="Title 2"/>
          <p:cNvSpPr>
            <a:spLocks noGrp="1"/>
          </p:cNvSpPr>
          <p:nvPr>
            <p:ph type="ctrTitle"/>
          </p:nvPr>
        </p:nvSpPr>
        <p:spPr>
          <a:blipFill dpi="0" rotWithShape="1">
            <a:blip r:embed="rId3"/>
            <a:srcRect/>
            <a:stretch>
              <a:fillRect l="-49000" t="-2000" r="-24000" b="-15000"/>
            </a:stretch>
          </a:blipFill>
        </p:spPr>
        <p:txBody>
          <a:bodyPr/>
          <a:lstStyle/>
          <a:p>
            <a:endParaRPr lang="en-US" dirty="0"/>
          </a:p>
        </p:txBody>
      </p:sp>
    </p:spTree>
    <p:extLst>
      <p:ext uri="{BB962C8B-B14F-4D97-AF65-F5344CB8AC3E}">
        <p14:creationId xmlns:p14="http://schemas.microsoft.com/office/powerpoint/2010/main" val="351182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4465637" y="3040063"/>
            <a:ext cx="7696200" cy="914400"/>
          </a:xfrm>
        </p:spPr>
        <p:txBody>
          <a:bodyPr/>
          <a:lstStyle/>
          <a:p>
            <a:r>
              <a:rPr lang="en-US" i="1" dirty="0" smtClean="0">
                <a:solidFill>
                  <a:schemeClr val="bg2"/>
                </a:solidFill>
              </a:rPr>
              <a:t>Windows 8.1 makes printing simple and secure, from any device</a:t>
            </a:r>
            <a:endParaRPr lang="en-US" i="1" dirty="0">
              <a:solidFill>
                <a:schemeClr val="bg2"/>
              </a:solidFill>
            </a:endParaRPr>
          </a:p>
        </p:txBody>
      </p:sp>
      <p:grpSp>
        <p:nvGrpSpPr>
          <p:cNvPr id="6" name="Group 5"/>
          <p:cNvGrpSpPr/>
          <p:nvPr/>
        </p:nvGrpSpPr>
        <p:grpSpPr bwMode="black">
          <a:xfrm>
            <a:off x="2062676" y="2201862"/>
            <a:ext cx="1064764" cy="1046805"/>
            <a:chOff x="2057400" y="2063082"/>
            <a:chExt cx="1338263" cy="1316037"/>
          </a:xfrm>
          <a:solidFill>
            <a:srgbClr val="00BCF2"/>
          </a:solidFill>
        </p:grpSpPr>
        <p:sp>
          <p:nvSpPr>
            <p:cNvPr id="23" name="Freeform 139"/>
            <p:cNvSpPr>
              <a:spLocks noEditPoints="1"/>
            </p:cNvSpPr>
            <p:nvPr/>
          </p:nvSpPr>
          <p:spPr bwMode="black">
            <a:xfrm>
              <a:off x="2057400" y="2434557"/>
              <a:ext cx="1338263" cy="633412"/>
            </a:xfrm>
            <a:custGeom>
              <a:avLst/>
              <a:gdLst>
                <a:gd name="T0" fmla="*/ 332 w 357"/>
                <a:gd name="T1" fmla="*/ 0 h 169"/>
                <a:gd name="T2" fmla="*/ 26 w 357"/>
                <a:gd name="T3" fmla="*/ 0 h 169"/>
                <a:gd name="T4" fmla="*/ 0 w 357"/>
                <a:gd name="T5" fmla="*/ 25 h 169"/>
                <a:gd name="T6" fmla="*/ 0 w 357"/>
                <a:gd name="T7" fmla="*/ 144 h 169"/>
                <a:gd name="T8" fmla="*/ 26 w 357"/>
                <a:gd name="T9" fmla="*/ 169 h 169"/>
                <a:gd name="T10" fmla="*/ 70 w 357"/>
                <a:gd name="T11" fmla="*/ 169 h 169"/>
                <a:gd name="T12" fmla="*/ 70 w 357"/>
                <a:gd name="T13" fmla="*/ 90 h 169"/>
                <a:gd name="T14" fmla="*/ 288 w 357"/>
                <a:gd name="T15" fmla="*/ 90 h 169"/>
                <a:gd name="T16" fmla="*/ 288 w 357"/>
                <a:gd name="T17" fmla="*/ 169 h 169"/>
                <a:gd name="T18" fmla="*/ 332 w 357"/>
                <a:gd name="T19" fmla="*/ 169 h 169"/>
                <a:gd name="T20" fmla="*/ 357 w 357"/>
                <a:gd name="T21" fmla="*/ 144 h 169"/>
                <a:gd name="T22" fmla="*/ 357 w 357"/>
                <a:gd name="T23" fmla="*/ 25 h 169"/>
                <a:gd name="T24" fmla="*/ 332 w 357"/>
                <a:gd name="T25" fmla="*/ 0 h 169"/>
                <a:gd name="T26" fmla="*/ 319 w 357"/>
                <a:gd name="T27" fmla="*/ 56 h 169"/>
                <a:gd name="T28" fmla="*/ 308 w 357"/>
                <a:gd name="T29" fmla="*/ 45 h 169"/>
                <a:gd name="T30" fmla="*/ 319 w 357"/>
                <a:gd name="T31" fmla="*/ 34 h 169"/>
                <a:gd name="T32" fmla="*/ 330 w 357"/>
                <a:gd name="T33" fmla="*/ 45 h 169"/>
                <a:gd name="T34" fmla="*/ 319 w 357"/>
                <a:gd name="T35" fmla="*/ 56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7" h="169">
                  <a:moveTo>
                    <a:pt x="332" y="0"/>
                  </a:moveTo>
                  <a:cubicBezTo>
                    <a:pt x="26" y="0"/>
                    <a:pt x="26" y="0"/>
                    <a:pt x="26" y="0"/>
                  </a:cubicBezTo>
                  <a:cubicBezTo>
                    <a:pt x="12" y="0"/>
                    <a:pt x="0" y="11"/>
                    <a:pt x="0" y="25"/>
                  </a:cubicBezTo>
                  <a:cubicBezTo>
                    <a:pt x="0" y="144"/>
                    <a:pt x="0" y="144"/>
                    <a:pt x="0" y="144"/>
                  </a:cubicBezTo>
                  <a:cubicBezTo>
                    <a:pt x="0" y="158"/>
                    <a:pt x="12" y="169"/>
                    <a:pt x="26" y="169"/>
                  </a:cubicBezTo>
                  <a:cubicBezTo>
                    <a:pt x="70" y="169"/>
                    <a:pt x="70" y="169"/>
                    <a:pt x="70" y="169"/>
                  </a:cubicBezTo>
                  <a:cubicBezTo>
                    <a:pt x="70" y="90"/>
                    <a:pt x="70" y="90"/>
                    <a:pt x="70" y="90"/>
                  </a:cubicBezTo>
                  <a:cubicBezTo>
                    <a:pt x="288" y="90"/>
                    <a:pt x="288" y="90"/>
                    <a:pt x="288" y="90"/>
                  </a:cubicBezTo>
                  <a:cubicBezTo>
                    <a:pt x="288" y="169"/>
                    <a:pt x="288" y="169"/>
                    <a:pt x="288" y="169"/>
                  </a:cubicBezTo>
                  <a:cubicBezTo>
                    <a:pt x="332" y="169"/>
                    <a:pt x="332" y="169"/>
                    <a:pt x="332" y="169"/>
                  </a:cubicBezTo>
                  <a:cubicBezTo>
                    <a:pt x="346" y="169"/>
                    <a:pt x="357" y="158"/>
                    <a:pt x="357" y="144"/>
                  </a:cubicBezTo>
                  <a:cubicBezTo>
                    <a:pt x="357" y="25"/>
                    <a:pt x="357" y="25"/>
                    <a:pt x="357" y="25"/>
                  </a:cubicBezTo>
                  <a:cubicBezTo>
                    <a:pt x="357" y="11"/>
                    <a:pt x="346" y="0"/>
                    <a:pt x="332" y="0"/>
                  </a:cubicBezTo>
                  <a:close/>
                  <a:moveTo>
                    <a:pt x="319" y="56"/>
                  </a:moveTo>
                  <a:cubicBezTo>
                    <a:pt x="313" y="56"/>
                    <a:pt x="308" y="51"/>
                    <a:pt x="308" y="45"/>
                  </a:cubicBezTo>
                  <a:cubicBezTo>
                    <a:pt x="308" y="39"/>
                    <a:pt x="313" y="34"/>
                    <a:pt x="319" y="34"/>
                  </a:cubicBezTo>
                  <a:cubicBezTo>
                    <a:pt x="325" y="34"/>
                    <a:pt x="330" y="39"/>
                    <a:pt x="330" y="45"/>
                  </a:cubicBezTo>
                  <a:cubicBezTo>
                    <a:pt x="330" y="51"/>
                    <a:pt x="325" y="56"/>
                    <a:pt x="319"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147">
                <a:defRPr/>
              </a:pPr>
              <a:endParaRPr lang="en-US" sz="1600" kern="0" smtClean="0">
                <a:solidFill>
                  <a:srgbClr val="000000"/>
                </a:solidFill>
              </a:endParaRPr>
            </a:p>
          </p:txBody>
        </p:sp>
        <p:sp>
          <p:nvSpPr>
            <p:cNvPr id="24" name="Freeform 140"/>
            <p:cNvSpPr>
              <a:spLocks noEditPoints="1"/>
            </p:cNvSpPr>
            <p:nvPr/>
          </p:nvSpPr>
          <p:spPr bwMode="black">
            <a:xfrm>
              <a:off x="2379663" y="2756819"/>
              <a:ext cx="693738" cy="622300"/>
            </a:xfrm>
            <a:custGeom>
              <a:avLst/>
              <a:gdLst>
                <a:gd name="T0" fmla="*/ 0 w 185"/>
                <a:gd name="T1" fmla="*/ 0 h 166"/>
                <a:gd name="T2" fmla="*/ 0 w 185"/>
                <a:gd name="T3" fmla="*/ 126 h 166"/>
                <a:gd name="T4" fmla="*/ 41 w 185"/>
                <a:gd name="T5" fmla="*/ 166 h 166"/>
                <a:gd name="T6" fmla="*/ 185 w 185"/>
                <a:gd name="T7" fmla="*/ 166 h 166"/>
                <a:gd name="T8" fmla="*/ 185 w 185"/>
                <a:gd name="T9" fmla="*/ 0 h 166"/>
                <a:gd name="T10" fmla="*/ 0 w 185"/>
                <a:gd name="T11" fmla="*/ 0 h 166"/>
                <a:gd name="T12" fmla="*/ 162 w 185"/>
                <a:gd name="T13" fmla="*/ 144 h 166"/>
                <a:gd name="T14" fmla="*/ 69 w 185"/>
                <a:gd name="T15" fmla="*/ 144 h 166"/>
                <a:gd name="T16" fmla="*/ 69 w 185"/>
                <a:gd name="T17" fmla="*/ 116 h 166"/>
                <a:gd name="T18" fmla="*/ 51 w 185"/>
                <a:gd name="T19" fmla="*/ 98 h 166"/>
                <a:gd name="T20" fmla="*/ 23 w 185"/>
                <a:gd name="T21" fmla="*/ 98 h 166"/>
                <a:gd name="T22" fmla="*/ 23 w 185"/>
                <a:gd name="T23" fmla="*/ 4 h 166"/>
                <a:gd name="T24" fmla="*/ 162 w 185"/>
                <a:gd name="T25" fmla="*/ 4 h 166"/>
                <a:gd name="T26" fmla="*/ 162 w 185"/>
                <a:gd name="T27" fmla="*/ 14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5" h="166">
                  <a:moveTo>
                    <a:pt x="0" y="0"/>
                  </a:moveTo>
                  <a:cubicBezTo>
                    <a:pt x="0" y="126"/>
                    <a:pt x="0" y="126"/>
                    <a:pt x="0" y="126"/>
                  </a:cubicBezTo>
                  <a:cubicBezTo>
                    <a:pt x="41" y="166"/>
                    <a:pt x="41" y="166"/>
                    <a:pt x="41" y="166"/>
                  </a:cubicBezTo>
                  <a:cubicBezTo>
                    <a:pt x="185" y="166"/>
                    <a:pt x="185" y="166"/>
                    <a:pt x="185" y="166"/>
                  </a:cubicBezTo>
                  <a:cubicBezTo>
                    <a:pt x="185" y="0"/>
                    <a:pt x="185" y="0"/>
                    <a:pt x="185" y="0"/>
                  </a:cubicBezTo>
                  <a:lnTo>
                    <a:pt x="0" y="0"/>
                  </a:lnTo>
                  <a:close/>
                  <a:moveTo>
                    <a:pt x="162" y="144"/>
                  </a:moveTo>
                  <a:cubicBezTo>
                    <a:pt x="154" y="144"/>
                    <a:pt x="77" y="144"/>
                    <a:pt x="69" y="144"/>
                  </a:cubicBezTo>
                  <a:cubicBezTo>
                    <a:pt x="69" y="138"/>
                    <a:pt x="69" y="116"/>
                    <a:pt x="69" y="116"/>
                  </a:cubicBezTo>
                  <a:cubicBezTo>
                    <a:pt x="69" y="104"/>
                    <a:pt x="63" y="98"/>
                    <a:pt x="51" y="98"/>
                  </a:cubicBezTo>
                  <a:cubicBezTo>
                    <a:pt x="51" y="98"/>
                    <a:pt x="29" y="98"/>
                    <a:pt x="23" y="98"/>
                  </a:cubicBezTo>
                  <a:cubicBezTo>
                    <a:pt x="23" y="90"/>
                    <a:pt x="23" y="4"/>
                    <a:pt x="23" y="4"/>
                  </a:cubicBezTo>
                  <a:cubicBezTo>
                    <a:pt x="162" y="4"/>
                    <a:pt x="162" y="4"/>
                    <a:pt x="162" y="4"/>
                  </a:cubicBezTo>
                  <a:cubicBezTo>
                    <a:pt x="162" y="4"/>
                    <a:pt x="162" y="135"/>
                    <a:pt x="162"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147">
                <a:defRPr/>
              </a:pPr>
              <a:endParaRPr lang="en-US" sz="1600" kern="0" smtClean="0">
                <a:solidFill>
                  <a:srgbClr val="000000"/>
                </a:solidFill>
              </a:endParaRPr>
            </a:p>
          </p:txBody>
        </p:sp>
        <p:sp>
          <p:nvSpPr>
            <p:cNvPr id="25" name="Rectangle 141"/>
            <p:cNvSpPr>
              <a:spLocks noChangeArrowheads="1"/>
            </p:cNvSpPr>
            <p:nvPr/>
          </p:nvSpPr>
          <p:spPr bwMode="black">
            <a:xfrm>
              <a:off x="2538413" y="2858419"/>
              <a:ext cx="396875" cy="523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43147">
                <a:defRPr/>
              </a:pPr>
              <a:endParaRPr lang="en-US" sz="1600" kern="0" smtClean="0">
                <a:solidFill>
                  <a:srgbClr val="000000"/>
                </a:solidFill>
              </a:endParaRPr>
            </a:p>
          </p:txBody>
        </p:sp>
        <p:sp>
          <p:nvSpPr>
            <p:cNvPr id="26" name="Rectangle 142"/>
            <p:cNvSpPr>
              <a:spLocks noChangeArrowheads="1"/>
            </p:cNvSpPr>
            <p:nvPr/>
          </p:nvSpPr>
          <p:spPr bwMode="black">
            <a:xfrm>
              <a:off x="2538413" y="2996532"/>
              <a:ext cx="396875" cy="523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43147">
                <a:defRPr/>
              </a:pPr>
              <a:endParaRPr lang="en-US" sz="1600" kern="0" smtClean="0">
                <a:solidFill>
                  <a:srgbClr val="000000"/>
                </a:solidFill>
              </a:endParaRPr>
            </a:p>
          </p:txBody>
        </p:sp>
        <p:sp>
          <p:nvSpPr>
            <p:cNvPr id="27" name="Freeform 143"/>
            <p:cNvSpPr>
              <a:spLocks/>
            </p:cNvSpPr>
            <p:nvPr/>
          </p:nvSpPr>
          <p:spPr bwMode="black">
            <a:xfrm>
              <a:off x="2320925" y="2063082"/>
              <a:ext cx="815975" cy="311150"/>
            </a:xfrm>
            <a:custGeom>
              <a:avLst/>
              <a:gdLst>
                <a:gd name="T0" fmla="*/ 0 w 218"/>
                <a:gd name="T1" fmla="*/ 83 h 83"/>
                <a:gd name="T2" fmla="*/ 0 w 218"/>
                <a:gd name="T3" fmla="*/ 13 h 83"/>
                <a:gd name="T4" fmla="*/ 12 w 218"/>
                <a:gd name="T5" fmla="*/ 0 h 83"/>
                <a:gd name="T6" fmla="*/ 205 w 218"/>
                <a:gd name="T7" fmla="*/ 0 h 83"/>
                <a:gd name="T8" fmla="*/ 218 w 218"/>
                <a:gd name="T9" fmla="*/ 13 h 83"/>
                <a:gd name="T10" fmla="*/ 218 w 218"/>
                <a:gd name="T11" fmla="*/ 83 h 83"/>
                <a:gd name="T12" fmla="*/ 0 w 2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18" h="83">
                  <a:moveTo>
                    <a:pt x="0" y="83"/>
                  </a:moveTo>
                  <a:cubicBezTo>
                    <a:pt x="0" y="13"/>
                    <a:pt x="0" y="13"/>
                    <a:pt x="0" y="13"/>
                  </a:cubicBezTo>
                  <a:cubicBezTo>
                    <a:pt x="0" y="6"/>
                    <a:pt x="5" y="0"/>
                    <a:pt x="12" y="0"/>
                  </a:cubicBezTo>
                  <a:cubicBezTo>
                    <a:pt x="205" y="0"/>
                    <a:pt x="205" y="0"/>
                    <a:pt x="205" y="0"/>
                  </a:cubicBezTo>
                  <a:cubicBezTo>
                    <a:pt x="212" y="0"/>
                    <a:pt x="218" y="6"/>
                    <a:pt x="218" y="13"/>
                  </a:cubicBezTo>
                  <a:cubicBezTo>
                    <a:pt x="218" y="83"/>
                    <a:pt x="218" y="83"/>
                    <a:pt x="218" y="83"/>
                  </a:cubicBez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147">
                <a:defRPr/>
              </a:pPr>
              <a:endParaRPr lang="en-US" sz="1600" kern="0" smtClean="0">
                <a:solidFill>
                  <a:srgbClr val="000000"/>
                </a:solidFill>
              </a:endParaRPr>
            </a:p>
          </p:txBody>
        </p:sp>
      </p:grpSp>
      <p:grpSp>
        <p:nvGrpSpPr>
          <p:cNvPr id="7" name="Group 5"/>
          <p:cNvGrpSpPr>
            <a:grpSpLocks noChangeAspect="1"/>
          </p:cNvGrpSpPr>
          <p:nvPr/>
        </p:nvGrpSpPr>
        <p:grpSpPr bwMode="auto">
          <a:xfrm>
            <a:off x="1570037" y="4371241"/>
            <a:ext cx="2112407" cy="1391384"/>
            <a:chOff x="1228" y="432"/>
            <a:chExt cx="5379" cy="3543"/>
          </a:xfrm>
        </p:grpSpPr>
        <p:sp>
          <p:nvSpPr>
            <p:cNvPr id="15" name="AutoShape 4"/>
            <p:cNvSpPr>
              <a:spLocks noChangeAspect="1" noChangeArrowheads="1" noTextEdit="1"/>
            </p:cNvSpPr>
            <p:nvPr/>
          </p:nvSpPr>
          <p:spPr bwMode="auto">
            <a:xfrm>
              <a:off x="1228" y="432"/>
              <a:ext cx="5379" cy="3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43147">
                <a:defRPr/>
              </a:pPr>
              <a:endParaRPr lang="en-US" sz="2400" kern="0" smtClean="0">
                <a:solidFill>
                  <a:srgbClr val="000000"/>
                </a:solidFill>
              </a:endParaRPr>
            </a:p>
          </p:txBody>
        </p:sp>
        <p:sp>
          <p:nvSpPr>
            <p:cNvPr id="16" name="Freeform 6"/>
            <p:cNvSpPr>
              <a:spLocks/>
            </p:cNvSpPr>
            <p:nvPr/>
          </p:nvSpPr>
          <p:spPr bwMode="auto">
            <a:xfrm>
              <a:off x="1231" y="434"/>
              <a:ext cx="5376" cy="3543"/>
            </a:xfrm>
            <a:custGeom>
              <a:avLst/>
              <a:gdLst>
                <a:gd name="T0" fmla="*/ 2090 w 2276"/>
                <a:gd name="T1" fmla="*/ 1170 h 1500"/>
                <a:gd name="T2" fmla="*/ 2065 w 2276"/>
                <a:gd name="T3" fmla="*/ 1147 h 1500"/>
                <a:gd name="T4" fmla="*/ 1900 w 2276"/>
                <a:gd name="T5" fmla="*/ 1146 h 1500"/>
                <a:gd name="T6" fmla="*/ 1900 w 2276"/>
                <a:gd name="T7" fmla="*/ 1104 h 1500"/>
                <a:gd name="T8" fmla="*/ 2053 w 2276"/>
                <a:gd name="T9" fmla="*/ 1104 h 1500"/>
                <a:gd name="T10" fmla="*/ 2078 w 2276"/>
                <a:gd name="T11" fmla="*/ 1080 h 1500"/>
                <a:gd name="T12" fmla="*/ 2026 w 2276"/>
                <a:gd name="T13" fmla="*/ 22 h 1500"/>
                <a:gd name="T14" fmla="*/ 2002 w 2276"/>
                <a:gd name="T15" fmla="*/ 0 h 1500"/>
                <a:gd name="T16" fmla="*/ 266 w 2276"/>
                <a:gd name="T17" fmla="*/ 0 h 1500"/>
                <a:gd name="T18" fmla="*/ 241 w 2276"/>
                <a:gd name="T19" fmla="*/ 22 h 1500"/>
                <a:gd name="T20" fmla="*/ 189 w 2276"/>
                <a:gd name="T21" fmla="*/ 1081 h 1500"/>
                <a:gd name="T22" fmla="*/ 213 w 2276"/>
                <a:gd name="T23" fmla="*/ 1104 h 1500"/>
                <a:gd name="T24" fmla="*/ 368 w 2276"/>
                <a:gd name="T25" fmla="*/ 1104 h 1500"/>
                <a:gd name="T26" fmla="*/ 368 w 2276"/>
                <a:gd name="T27" fmla="*/ 1146 h 1500"/>
                <a:gd name="T28" fmla="*/ 212 w 2276"/>
                <a:gd name="T29" fmla="*/ 1146 h 1500"/>
                <a:gd name="T30" fmla="*/ 188 w 2276"/>
                <a:gd name="T31" fmla="*/ 1168 h 1500"/>
                <a:gd name="T32" fmla="*/ 0 w 2276"/>
                <a:gd name="T33" fmla="*/ 1477 h 1500"/>
                <a:gd name="T34" fmla="*/ 25 w 2276"/>
                <a:gd name="T35" fmla="*/ 1500 h 1500"/>
                <a:gd name="T36" fmla="*/ 2252 w 2276"/>
                <a:gd name="T37" fmla="*/ 1500 h 1500"/>
                <a:gd name="T38" fmla="*/ 2276 w 2276"/>
                <a:gd name="T39" fmla="*/ 1477 h 1500"/>
                <a:gd name="T40" fmla="*/ 2090 w 2276"/>
                <a:gd name="T41" fmla="*/ 1170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76" h="1500">
                  <a:moveTo>
                    <a:pt x="2090" y="1170"/>
                  </a:moveTo>
                  <a:cubicBezTo>
                    <a:pt x="2089" y="1157"/>
                    <a:pt x="2078" y="1147"/>
                    <a:pt x="2065" y="1147"/>
                  </a:cubicBezTo>
                  <a:cubicBezTo>
                    <a:pt x="1900" y="1146"/>
                    <a:pt x="1900" y="1146"/>
                    <a:pt x="1900" y="1146"/>
                  </a:cubicBezTo>
                  <a:cubicBezTo>
                    <a:pt x="1900" y="1104"/>
                    <a:pt x="1900" y="1104"/>
                    <a:pt x="1900" y="1104"/>
                  </a:cubicBezTo>
                  <a:cubicBezTo>
                    <a:pt x="2053" y="1104"/>
                    <a:pt x="2053" y="1104"/>
                    <a:pt x="2053" y="1104"/>
                  </a:cubicBezTo>
                  <a:cubicBezTo>
                    <a:pt x="2067" y="1104"/>
                    <a:pt x="2078" y="1094"/>
                    <a:pt x="2078" y="1080"/>
                  </a:cubicBezTo>
                  <a:cubicBezTo>
                    <a:pt x="2078" y="1080"/>
                    <a:pt x="2026" y="23"/>
                    <a:pt x="2026" y="22"/>
                  </a:cubicBezTo>
                  <a:cubicBezTo>
                    <a:pt x="2025" y="9"/>
                    <a:pt x="2015" y="0"/>
                    <a:pt x="2002" y="0"/>
                  </a:cubicBezTo>
                  <a:cubicBezTo>
                    <a:pt x="266" y="0"/>
                    <a:pt x="266" y="0"/>
                    <a:pt x="266" y="0"/>
                  </a:cubicBezTo>
                  <a:cubicBezTo>
                    <a:pt x="253" y="0"/>
                    <a:pt x="242" y="9"/>
                    <a:pt x="241" y="22"/>
                  </a:cubicBezTo>
                  <a:cubicBezTo>
                    <a:pt x="241" y="23"/>
                    <a:pt x="189" y="1080"/>
                    <a:pt x="189" y="1081"/>
                  </a:cubicBezTo>
                  <a:cubicBezTo>
                    <a:pt x="189" y="1094"/>
                    <a:pt x="200" y="1104"/>
                    <a:pt x="213" y="1104"/>
                  </a:cubicBezTo>
                  <a:cubicBezTo>
                    <a:pt x="368" y="1104"/>
                    <a:pt x="368" y="1104"/>
                    <a:pt x="368" y="1104"/>
                  </a:cubicBezTo>
                  <a:cubicBezTo>
                    <a:pt x="368" y="1146"/>
                    <a:pt x="368" y="1146"/>
                    <a:pt x="368" y="1146"/>
                  </a:cubicBezTo>
                  <a:cubicBezTo>
                    <a:pt x="212" y="1146"/>
                    <a:pt x="212" y="1146"/>
                    <a:pt x="212" y="1146"/>
                  </a:cubicBezTo>
                  <a:cubicBezTo>
                    <a:pt x="199" y="1146"/>
                    <a:pt x="189" y="1156"/>
                    <a:pt x="188" y="1168"/>
                  </a:cubicBezTo>
                  <a:cubicBezTo>
                    <a:pt x="188" y="1169"/>
                    <a:pt x="0" y="1476"/>
                    <a:pt x="0" y="1477"/>
                  </a:cubicBezTo>
                  <a:cubicBezTo>
                    <a:pt x="0" y="1490"/>
                    <a:pt x="11" y="1500"/>
                    <a:pt x="25" y="1500"/>
                  </a:cubicBezTo>
                  <a:cubicBezTo>
                    <a:pt x="2252" y="1500"/>
                    <a:pt x="2252" y="1500"/>
                    <a:pt x="2252" y="1500"/>
                  </a:cubicBezTo>
                  <a:cubicBezTo>
                    <a:pt x="2265" y="1500"/>
                    <a:pt x="2276" y="1490"/>
                    <a:pt x="2276" y="1477"/>
                  </a:cubicBezTo>
                  <a:cubicBezTo>
                    <a:pt x="2276" y="1476"/>
                    <a:pt x="2090" y="1170"/>
                    <a:pt x="2090" y="1170"/>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147">
                <a:defRPr/>
              </a:pPr>
              <a:endParaRPr lang="en-US" sz="2400" kern="0" smtClean="0">
                <a:solidFill>
                  <a:srgbClr val="000000"/>
                </a:solidFill>
              </a:endParaRPr>
            </a:p>
          </p:txBody>
        </p:sp>
        <p:sp>
          <p:nvSpPr>
            <p:cNvPr id="17" name="Freeform 7"/>
            <p:cNvSpPr>
              <a:spLocks/>
            </p:cNvSpPr>
            <p:nvPr/>
          </p:nvSpPr>
          <p:spPr bwMode="auto">
            <a:xfrm>
              <a:off x="2022" y="690"/>
              <a:ext cx="3796" cy="2050"/>
            </a:xfrm>
            <a:custGeom>
              <a:avLst/>
              <a:gdLst>
                <a:gd name="T0" fmla="*/ 1607 w 1607"/>
                <a:gd name="T1" fmla="*/ 847 h 868"/>
                <a:gd name="T2" fmla="*/ 1586 w 1607"/>
                <a:gd name="T3" fmla="*/ 868 h 868"/>
                <a:gd name="T4" fmla="*/ 20 w 1607"/>
                <a:gd name="T5" fmla="*/ 868 h 868"/>
                <a:gd name="T6" fmla="*/ 0 w 1607"/>
                <a:gd name="T7" fmla="*/ 847 h 868"/>
                <a:gd name="T8" fmla="*/ 0 w 1607"/>
                <a:gd name="T9" fmla="*/ 847 h 868"/>
                <a:gd name="T10" fmla="*/ 29 w 1607"/>
                <a:gd name="T11" fmla="*/ 20 h 868"/>
                <a:gd name="T12" fmla="*/ 50 w 1607"/>
                <a:gd name="T13" fmla="*/ 0 h 868"/>
                <a:gd name="T14" fmla="*/ 1566 w 1607"/>
                <a:gd name="T15" fmla="*/ 0 h 868"/>
                <a:gd name="T16" fmla="*/ 1586 w 1607"/>
                <a:gd name="T17" fmla="*/ 21 h 868"/>
                <a:gd name="T18" fmla="*/ 1607 w 1607"/>
                <a:gd name="T19" fmla="*/ 847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7" h="868">
                  <a:moveTo>
                    <a:pt x="1607" y="847"/>
                  </a:moveTo>
                  <a:cubicBezTo>
                    <a:pt x="1607" y="858"/>
                    <a:pt x="1598" y="868"/>
                    <a:pt x="1586" y="868"/>
                  </a:cubicBezTo>
                  <a:cubicBezTo>
                    <a:pt x="20" y="868"/>
                    <a:pt x="20" y="868"/>
                    <a:pt x="20" y="868"/>
                  </a:cubicBezTo>
                  <a:cubicBezTo>
                    <a:pt x="9" y="868"/>
                    <a:pt x="0" y="858"/>
                    <a:pt x="0" y="847"/>
                  </a:cubicBezTo>
                  <a:cubicBezTo>
                    <a:pt x="0" y="847"/>
                    <a:pt x="0" y="847"/>
                    <a:pt x="0" y="847"/>
                  </a:cubicBezTo>
                  <a:cubicBezTo>
                    <a:pt x="0" y="846"/>
                    <a:pt x="29" y="21"/>
                    <a:pt x="29" y="20"/>
                  </a:cubicBezTo>
                  <a:cubicBezTo>
                    <a:pt x="30" y="9"/>
                    <a:pt x="39" y="0"/>
                    <a:pt x="50" y="0"/>
                  </a:cubicBezTo>
                  <a:cubicBezTo>
                    <a:pt x="1566" y="0"/>
                    <a:pt x="1566" y="0"/>
                    <a:pt x="1566" y="0"/>
                  </a:cubicBezTo>
                  <a:cubicBezTo>
                    <a:pt x="1577" y="0"/>
                    <a:pt x="1586" y="10"/>
                    <a:pt x="1586" y="21"/>
                  </a:cubicBezTo>
                  <a:cubicBezTo>
                    <a:pt x="1586" y="21"/>
                    <a:pt x="1607" y="846"/>
                    <a:pt x="1607" y="847"/>
                  </a:cubicBezTo>
                  <a:close/>
                </a:path>
              </a:pathLst>
            </a:custGeom>
            <a:solidFill>
              <a:srgbClr val="FFFFFF">
                <a:lumMod val="95000"/>
              </a:srgbClr>
            </a:solidFill>
            <a:ln w="38100" cmpd="dbl">
              <a:noFill/>
              <a:round/>
              <a:headEnd/>
              <a:tailEnd/>
            </a:ln>
          </p:spPr>
          <p:txBody>
            <a:bodyPr vert="horz" wrap="square" lIns="91440" tIns="45720" rIns="91440" bIns="45720" numCol="1" anchor="t" anchorCtr="0" compatLnSpc="1">
              <a:prstTxWarp prst="textNoShape">
                <a:avLst/>
              </a:prstTxWarp>
            </a:bodyPr>
            <a:lstStyle/>
            <a:p>
              <a:pPr defTabSz="1243147">
                <a:defRPr/>
              </a:pPr>
              <a:endParaRPr lang="en-US" sz="2400" kern="0" smtClean="0">
                <a:solidFill>
                  <a:srgbClr val="000000"/>
                </a:solidFill>
              </a:endParaRPr>
            </a:p>
          </p:txBody>
        </p:sp>
        <p:sp>
          <p:nvSpPr>
            <p:cNvPr id="18" name="Oval 8"/>
            <p:cNvSpPr>
              <a:spLocks noChangeArrowheads="1"/>
            </p:cNvSpPr>
            <p:nvPr/>
          </p:nvSpPr>
          <p:spPr bwMode="auto">
            <a:xfrm>
              <a:off x="3876" y="538"/>
              <a:ext cx="88" cy="88"/>
            </a:xfrm>
            <a:prstGeom prst="ellipse">
              <a:avLst/>
            </a:prstGeom>
            <a:solidFill>
              <a:srgbClr val="FFFFFF">
                <a:lumMod val="9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147">
                <a:defRPr/>
              </a:pPr>
              <a:endParaRPr lang="en-US" sz="2400" kern="0" smtClean="0">
                <a:solidFill>
                  <a:srgbClr val="000000"/>
                </a:solidFill>
              </a:endParaRPr>
            </a:p>
          </p:txBody>
        </p:sp>
        <p:sp>
          <p:nvSpPr>
            <p:cNvPr id="19" name="Freeform 9"/>
            <p:cNvSpPr>
              <a:spLocks/>
            </p:cNvSpPr>
            <p:nvPr/>
          </p:nvSpPr>
          <p:spPr bwMode="auto">
            <a:xfrm>
              <a:off x="3907" y="2796"/>
              <a:ext cx="120" cy="107"/>
            </a:xfrm>
            <a:custGeom>
              <a:avLst/>
              <a:gdLst>
                <a:gd name="T0" fmla="*/ 0 w 120"/>
                <a:gd name="T1" fmla="*/ 107 h 107"/>
                <a:gd name="T2" fmla="*/ 120 w 120"/>
                <a:gd name="T3" fmla="*/ 107 h 107"/>
                <a:gd name="T4" fmla="*/ 120 w 120"/>
                <a:gd name="T5" fmla="*/ 0 h 107"/>
                <a:gd name="T6" fmla="*/ 0 w 120"/>
                <a:gd name="T7" fmla="*/ 17 h 107"/>
                <a:gd name="T8" fmla="*/ 0 w 120"/>
                <a:gd name="T9" fmla="*/ 107 h 107"/>
              </a:gdLst>
              <a:ahLst/>
              <a:cxnLst>
                <a:cxn ang="0">
                  <a:pos x="T0" y="T1"/>
                </a:cxn>
                <a:cxn ang="0">
                  <a:pos x="T2" y="T3"/>
                </a:cxn>
                <a:cxn ang="0">
                  <a:pos x="T4" y="T5"/>
                </a:cxn>
                <a:cxn ang="0">
                  <a:pos x="T6" y="T7"/>
                </a:cxn>
                <a:cxn ang="0">
                  <a:pos x="T8" y="T9"/>
                </a:cxn>
              </a:cxnLst>
              <a:rect l="0" t="0" r="r" b="b"/>
              <a:pathLst>
                <a:path w="120" h="107">
                  <a:moveTo>
                    <a:pt x="0" y="107"/>
                  </a:moveTo>
                  <a:lnTo>
                    <a:pt x="120" y="107"/>
                  </a:lnTo>
                  <a:lnTo>
                    <a:pt x="120" y="0"/>
                  </a:lnTo>
                  <a:lnTo>
                    <a:pt x="0" y="17"/>
                  </a:lnTo>
                  <a:lnTo>
                    <a:pt x="0" y="107"/>
                  </a:lnTo>
                  <a:close/>
                </a:path>
              </a:pathLst>
            </a:custGeom>
            <a:solidFill>
              <a:srgbClr val="FFFFFF">
                <a:lumMod val="9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147">
                <a:defRPr/>
              </a:pPr>
              <a:endParaRPr lang="en-US" sz="2400" kern="0" smtClean="0">
                <a:solidFill>
                  <a:srgbClr val="000000"/>
                </a:solidFill>
              </a:endParaRPr>
            </a:p>
          </p:txBody>
        </p:sp>
        <p:sp>
          <p:nvSpPr>
            <p:cNvPr id="20" name="Freeform 10"/>
            <p:cNvSpPr>
              <a:spLocks/>
            </p:cNvSpPr>
            <p:nvPr/>
          </p:nvSpPr>
          <p:spPr bwMode="auto">
            <a:xfrm>
              <a:off x="3810" y="2813"/>
              <a:ext cx="92" cy="90"/>
            </a:xfrm>
            <a:custGeom>
              <a:avLst/>
              <a:gdLst>
                <a:gd name="T0" fmla="*/ 92 w 92"/>
                <a:gd name="T1" fmla="*/ 90 h 90"/>
                <a:gd name="T2" fmla="*/ 92 w 92"/>
                <a:gd name="T3" fmla="*/ 0 h 90"/>
                <a:gd name="T4" fmla="*/ 0 w 92"/>
                <a:gd name="T5" fmla="*/ 14 h 90"/>
                <a:gd name="T6" fmla="*/ 0 w 92"/>
                <a:gd name="T7" fmla="*/ 90 h 90"/>
                <a:gd name="T8" fmla="*/ 92 w 92"/>
                <a:gd name="T9" fmla="*/ 90 h 90"/>
              </a:gdLst>
              <a:ahLst/>
              <a:cxnLst>
                <a:cxn ang="0">
                  <a:pos x="T0" y="T1"/>
                </a:cxn>
                <a:cxn ang="0">
                  <a:pos x="T2" y="T3"/>
                </a:cxn>
                <a:cxn ang="0">
                  <a:pos x="T4" y="T5"/>
                </a:cxn>
                <a:cxn ang="0">
                  <a:pos x="T6" y="T7"/>
                </a:cxn>
                <a:cxn ang="0">
                  <a:pos x="T8" y="T9"/>
                </a:cxn>
              </a:cxnLst>
              <a:rect l="0" t="0" r="r" b="b"/>
              <a:pathLst>
                <a:path w="92" h="90">
                  <a:moveTo>
                    <a:pt x="92" y="90"/>
                  </a:moveTo>
                  <a:lnTo>
                    <a:pt x="92" y="0"/>
                  </a:lnTo>
                  <a:lnTo>
                    <a:pt x="0" y="14"/>
                  </a:lnTo>
                  <a:lnTo>
                    <a:pt x="0" y="90"/>
                  </a:lnTo>
                  <a:lnTo>
                    <a:pt x="92" y="90"/>
                  </a:lnTo>
                  <a:close/>
                </a:path>
              </a:pathLst>
            </a:custGeom>
            <a:solidFill>
              <a:srgbClr val="FFFFFF">
                <a:lumMod val="9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147">
                <a:defRPr/>
              </a:pPr>
              <a:endParaRPr lang="en-US" sz="2400" kern="0" smtClean="0">
                <a:solidFill>
                  <a:srgbClr val="000000"/>
                </a:solidFill>
              </a:endParaRPr>
            </a:p>
          </p:txBody>
        </p:sp>
        <p:sp>
          <p:nvSpPr>
            <p:cNvPr id="21" name="Freeform 11"/>
            <p:cNvSpPr>
              <a:spLocks/>
            </p:cNvSpPr>
            <p:nvPr/>
          </p:nvSpPr>
          <p:spPr bwMode="auto">
            <a:xfrm>
              <a:off x="3810" y="2907"/>
              <a:ext cx="92" cy="90"/>
            </a:xfrm>
            <a:custGeom>
              <a:avLst/>
              <a:gdLst>
                <a:gd name="T0" fmla="*/ 92 w 92"/>
                <a:gd name="T1" fmla="*/ 0 h 90"/>
                <a:gd name="T2" fmla="*/ 0 w 92"/>
                <a:gd name="T3" fmla="*/ 0 h 90"/>
                <a:gd name="T4" fmla="*/ 0 w 92"/>
                <a:gd name="T5" fmla="*/ 76 h 90"/>
                <a:gd name="T6" fmla="*/ 92 w 92"/>
                <a:gd name="T7" fmla="*/ 90 h 90"/>
                <a:gd name="T8" fmla="*/ 92 w 92"/>
                <a:gd name="T9" fmla="*/ 0 h 90"/>
              </a:gdLst>
              <a:ahLst/>
              <a:cxnLst>
                <a:cxn ang="0">
                  <a:pos x="T0" y="T1"/>
                </a:cxn>
                <a:cxn ang="0">
                  <a:pos x="T2" y="T3"/>
                </a:cxn>
                <a:cxn ang="0">
                  <a:pos x="T4" y="T5"/>
                </a:cxn>
                <a:cxn ang="0">
                  <a:pos x="T6" y="T7"/>
                </a:cxn>
                <a:cxn ang="0">
                  <a:pos x="T8" y="T9"/>
                </a:cxn>
              </a:cxnLst>
              <a:rect l="0" t="0" r="r" b="b"/>
              <a:pathLst>
                <a:path w="92" h="90">
                  <a:moveTo>
                    <a:pt x="92" y="0"/>
                  </a:moveTo>
                  <a:lnTo>
                    <a:pt x="0" y="0"/>
                  </a:lnTo>
                  <a:lnTo>
                    <a:pt x="0" y="76"/>
                  </a:lnTo>
                  <a:lnTo>
                    <a:pt x="92" y="90"/>
                  </a:lnTo>
                  <a:lnTo>
                    <a:pt x="92" y="0"/>
                  </a:lnTo>
                  <a:close/>
                </a:path>
              </a:pathLst>
            </a:custGeom>
            <a:solidFill>
              <a:srgbClr val="FFFFFF">
                <a:lumMod val="9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147">
                <a:defRPr/>
              </a:pPr>
              <a:endParaRPr lang="en-US" sz="2400" kern="0" smtClean="0">
                <a:solidFill>
                  <a:srgbClr val="000000"/>
                </a:solidFill>
              </a:endParaRPr>
            </a:p>
          </p:txBody>
        </p:sp>
        <p:sp>
          <p:nvSpPr>
            <p:cNvPr id="22" name="Freeform 12"/>
            <p:cNvSpPr>
              <a:spLocks/>
            </p:cNvSpPr>
            <p:nvPr/>
          </p:nvSpPr>
          <p:spPr bwMode="auto">
            <a:xfrm>
              <a:off x="3907" y="2907"/>
              <a:ext cx="120" cy="107"/>
            </a:xfrm>
            <a:custGeom>
              <a:avLst/>
              <a:gdLst>
                <a:gd name="T0" fmla="*/ 0 w 120"/>
                <a:gd name="T1" fmla="*/ 0 h 107"/>
                <a:gd name="T2" fmla="*/ 0 w 120"/>
                <a:gd name="T3" fmla="*/ 90 h 107"/>
                <a:gd name="T4" fmla="*/ 120 w 120"/>
                <a:gd name="T5" fmla="*/ 107 h 107"/>
                <a:gd name="T6" fmla="*/ 120 w 120"/>
                <a:gd name="T7" fmla="*/ 0 h 107"/>
                <a:gd name="T8" fmla="*/ 0 w 120"/>
                <a:gd name="T9" fmla="*/ 0 h 107"/>
              </a:gdLst>
              <a:ahLst/>
              <a:cxnLst>
                <a:cxn ang="0">
                  <a:pos x="T0" y="T1"/>
                </a:cxn>
                <a:cxn ang="0">
                  <a:pos x="T2" y="T3"/>
                </a:cxn>
                <a:cxn ang="0">
                  <a:pos x="T4" y="T5"/>
                </a:cxn>
                <a:cxn ang="0">
                  <a:pos x="T6" y="T7"/>
                </a:cxn>
                <a:cxn ang="0">
                  <a:pos x="T8" y="T9"/>
                </a:cxn>
              </a:cxnLst>
              <a:rect l="0" t="0" r="r" b="b"/>
              <a:pathLst>
                <a:path w="120" h="107">
                  <a:moveTo>
                    <a:pt x="0" y="0"/>
                  </a:moveTo>
                  <a:lnTo>
                    <a:pt x="0" y="90"/>
                  </a:lnTo>
                  <a:lnTo>
                    <a:pt x="120" y="107"/>
                  </a:lnTo>
                  <a:lnTo>
                    <a:pt x="120" y="0"/>
                  </a:lnTo>
                  <a:lnTo>
                    <a:pt x="0" y="0"/>
                  </a:lnTo>
                  <a:close/>
                </a:path>
              </a:pathLst>
            </a:custGeom>
            <a:solidFill>
              <a:srgbClr val="FFFFFF">
                <a:lumMod val="9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147">
                <a:defRPr/>
              </a:pPr>
              <a:endParaRPr lang="en-US" sz="2400" kern="0" smtClean="0">
                <a:solidFill>
                  <a:srgbClr val="000000"/>
                </a:solidFill>
              </a:endParaRPr>
            </a:p>
          </p:txBody>
        </p:sp>
      </p:grpSp>
      <p:grpSp>
        <p:nvGrpSpPr>
          <p:cNvPr id="28" name="Group 27"/>
          <p:cNvGrpSpPr>
            <a:grpSpLocks noChangeAspect="1"/>
          </p:cNvGrpSpPr>
          <p:nvPr/>
        </p:nvGrpSpPr>
        <p:grpSpPr>
          <a:xfrm rot="10800000">
            <a:off x="1722438" y="2887662"/>
            <a:ext cx="1721564" cy="1144974"/>
            <a:chOff x="2608457" y="2340815"/>
            <a:chExt cx="1008603" cy="742907"/>
          </a:xfrm>
        </p:grpSpPr>
        <p:sp>
          <p:nvSpPr>
            <p:cNvPr id="29" name="Arc 28"/>
            <p:cNvSpPr>
              <a:spLocks noChangeAspect="1"/>
            </p:cNvSpPr>
            <p:nvPr/>
          </p:nvSpPr>
          <p:spPr>
            <a:xfrm>
              <a:off x="2608457" y="2733476"/>
              <a:ext cx="1008603" cy="350246"/>
            </a:xfrm>
            <a:prstGeom prst="arc">
              <a:avLst>
                <a:gd name="adj1" fmla="val 11936877"/>
                <a:gd name="adj2" fmla="val 20324051"/>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FFFF"/>
                </a:solidFill>
              </a:endParaRPr>
            </a:p>
          </p:txBody>
        </p:sp>
        <p:sp>
          <p:nvSpPr>
            <p:cNvPr id="30" name="Arc 29"/>
            <p:cNvSpPr>
              <a:spLocks noChangeAspect="1"/>
            </p:cNvSpPr>
            <p:nvPr/>
          </p:nvSpPr>
          <p:spPr>
            <a:xfrm>
              <a:off x="2698537" y="2643902"/>
              <a:ext cx="822960" cy="285781"/>
            </a:xfrm>
            <a:prstGeom prst="arc">
              <a:avLst>
                <a:gd name="adj1" fmla="val 11936877"/>
                <a:gd name="adj2" fmla="val 20324051"/>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FFFF"/>
                </a:solidFill>
              </a:endParaRPr>
            </a:p>
          </p:txBody>
        </p:sp>
        <p:sp>
          <p:nvSpPr>
            <p:cNvPr id="31" name="Arc 30"/>
            <p:cNvSpPr>
              <a:spLocks noChangeAspect="1"/>
            </p:cNvSpPr>
            <p:nvPr/>
          </p:nvSpPr>
          <p:spPr>
            <a:xfrm>
              <a:off x="2789977" y="2558258"/>
              <a:ext cx="640080" cy="222275"/>
            </a:xfrm>
            <a:prstGeom prst="arc">
              <a:avLst>
                <a:gd name="adj1" fmla="val 11936877"/>
                <a:gd name="adj2" fmla="val 20324051"/>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FFFF"/>
                </a:solidFill>
              </a:endParaRPr>
            </a:p>
          </p:txBody>
        </p:sp>
        <p:sp>
          <p:nvSpPr>
            <p:cNvPr id="32" name="Arc 31"/>
            <p:cNvSpPr>
              <a:spLocks noChangeAspect="1"/>
            </p:cNvSpPr>
            <p:nvPr/>
          </p:nvSpPr>
          <p:spPr>
            <a:xfrm>
              <a:off x="2875290" y="2484984"/>
              <a:ext cx="457200" cy="158768"/>
            </a:xfrm>
            <a:prstGeom prst="arc">
              <a:avLst>
                <a:gd name="adj1" fmla="val 11936877"/>
                <a:gd name="adj2" fmla="val 20324051"/>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FFFF"/>
                </a:solidFill>
              </a:endParaRPr>
            </a:p>
          </p:txBody>
        </p:sp>
        <p:sp>
          <p:nvSpPr>
            <p:cNvPr id="33" name="Arc 32"/>
            <p:cNvSpPr>
              <a:spLocks noChangeAspect="1"/>
            </p:cNvSpPr>
            <p:nvPr/>
          </p:nvSpPr>
          <p:spPr>
            <a:xfrm>
              <a:off x="2972857" y="2413865"/>
              <a:ext cx="274320" cy="95261"/>
            </a:xfrm>
            <a:prstGeom prst="arc">
              <a:avLst>
                <a:gd name="adj1" fmla="val 11936877"/>
                <a:gd name="adj2" fmla="val 20324051"/>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FFFF"/>
                </a:solidFill>
              </a:endParaRPr>
            </a:p>
          </p:txBody>
        </p:sp>
        <p:sp>
          <p:nvSpPr>
            <p:cNvPr id="34" name="Arc 33"/>
            <p:cNvSpPr>
              <a:spLocks noChangeAspect="1"/>
            </p:cNvSpPr>
            <p:nvPr/>
          </p:nvSpPr>
          <p:spPr>
            <a:xfrm>
              <a:off x="3064297" y="2340815"/>
              <a:ext cx="91440" cy="31754"/>
            </a:xfrm>
            <a:prstGeom prst="arc">
              <a:avLst>
                <a:gd name="adj1" fmla="val 11936877"/>
                <a:gd name="adj2" fmla="val 20324051"/>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FFFF"/>
                </a:solidFill>
              </a:endParaRPr>
            </a:p>
          </p:txBody>
        </p:sp>
      </p:grpSp>
    </p:spTree>
    <p:extLst>
      <p:ext uri="{BB962C8B-B14F-4D97-AF65-F5344CB8AC3E}">
        <p14:creationId xmlns:p14="http://schemas.microsoft.com/office/powerpoint/2010/main" val="4074076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26" presetClass="emph" presetSubtype="0" repeatCount="indefinite" fill="hold" nodeType="afterEffect">
                                  <p:stCondLst>
                                    <p:cond delay="0"/>
                                  </p:stCondLst>
                                  <p:childTnLst>
                                    <p:animEffect transition="out" filter="fade">
                                      <p:cBhvr>
                                        <p:cTn id="10" dur="1000" tmFilter="0, 0; .2, .5; .8, .5; 1, 0"/>
                                        <p:tgtEl>
                                          <p:spTgt spid="28"/>
                                        </p:tgtEl>
                                      </p:cBhvr>
                                    </p:animEffect>
                                    <p:animScale>
                                      <p:cBhvr>
                                        <p:cTn id="11" dur="500" autoRev="1" fill="hold"/>
                                        <p:tgtEl>
                                          <p:spTgt spid="2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uild_Template_16x9 - Rev 03">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extLst>
    <a:ext uri="{05A4C25C-085E-4340-85A3-A5531E510DB2}">
      <thm15:themeFamily xmlns:thm15="http://schemas.microsoft.com/office/thememl/2012/main" name="Build_Template_16x9 - Rev 03 [Read-Only]" id="{3715F126-5FAF-444E-A931-07015B778CCF}" vid="{9C2C21D9-DFED-4637-943F-3FAAACE59A3C}"/>
    </a:ext>
  </a:extLst>
</a:theme>
</file>

<file path=ppt/theme/theme2.xml><?xml version="1.0" encoding="utf-8"?>
<a:theme xmlns:a="http://schemas.openxmlformats.org/drawingml/2006/main" name="1_Build_Template_16x9 - Rev 03">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extLst>
    <a:ext uri="{05A4C25C-085E-4340-85A3-A5531E510DB2}">
      <thm15:themeFamily xmlns:thm15="http://schemas.microsoft.com/office/thememl/2012/main" name="Build_Template_16x9 - Rev 03 [Read-Only]" id="{3715F126-5FAF-444E-A931-07015B778CCF}" vid="{9C2C21D9-DFED-4637-943F-3FAAACE59A3C}"/>
    </a:ext>
  </a:extLst>
</a:theme>
</file>

<file path=ppt/theme/theme3.xml><?xml version="1.0" encoding="utf-8"?>
<a:theme xmlns:a="http://schemas.openxmlformats.org/drawingml/2006/main" name="2_Build_Template_16x9 - Rev 03">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extLst>
    <a:ext uri="{05A4C25C-085E-4340-85A3-A5531E510DB2}">
      <thm15:themeFamily xmlns:thm15="http://schemas.microsoft.com/office/thememl/2012/main" name="Build_Template_16x9 - Rev 03 [Read-Only]" id="{3715F126-5FAF-444E-A931-07015B778CCF}" vid="{9C2C21D9-DFED-4637-943F-3FAAACE59A3C}"/>
    </a:ext>
  </a:extLst>
</a:theme>
</file>

<file path=ppt/theme/theme4.xml><?xml version="1.0" encoding="utf-8"?>
<a:theme xmlns:a="http://schemas.openxmlformats.org/drawingml/2006/main" name="3_Build_Template_16x9 - Rev 03">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extLst>
    <a:ext uri="{05A4C25C-085E-4340-85A3-A5531E510DB2}">
      <thm15:themeFamily xmlns:thm15="http://schemas.microsoft.com/office/thememl/2012/main" name="Build_Template_16x9 - Rev 03 [Read-Only]" id="{3715F126-5FAF-444E-A931-07015B778CCF}" vid="{9C2C21D9-DFED-4637-943F-3FAAACE59A3C}"/>
    </a:ext>
  </a:extLst>
</a:theme>
</file>

<file path=ppt/theme/theme5.xml><?xml version="1.0" encoding="utf-8"?>
<a:theme xmlns:a="http://schemas.openxmlformats.org/drawingml/2006/main" name="White Background">
  <a:themeElements>
    <a:clrScheme name="Windows 8">
      <a:dk1>
        <a:srgbClr val="000000"/>
      </a:dk1>
      <a:lt1>
        <a:srgbClr val="FFFFFF"/>
      </a:lt1>
      <a:dk2>
        <a:srgbClr val="00BCF2"/>
      </a:dk2>
      <a:lt2>
        <a:srgbClr val="FFFFFF"/>
      </a:lt2>
      <a:accent1>
        <a:srgbClr val="00BCF2"/>
      </a:accent1>
      <a:accent2>
        <a:srgbClr val="9B4F96"/>
      </a:accent2>
      <a:accent3>
        <a:srgbClr val="E81123"/>
      </a:accent3>
      <a:accent4>
        <a:srgbClr val="00188F"/>
      </a:accent4>
      <a:accent5>
        <a:srgbClr val="7FBA00"/>
      </a:accent5>
      <a:accent6>
        <a:srgbClr val="FF8C00"/>
      </a:accent6>
      <a:hlink>
        <a:srgbClr val="000000"/>
      </a:hlink>
      <a:folHlink>
        <a:srgbClr val="0C0C0C"/>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err="1" smtClean="0">
            <a:solidFill>
              <a:schemeClr val="bg2"/>
            </a:solidFill>
          </a:defRPr>
        </a:defPPr>
      </a:lstStyle>
    </a:txDef>
  </a:objectDefaults>
  <a:extraClrSchemeLst/>
</a:theme>
</file>

<file path=ppt/theme/theme6.xml><?xml version="1.0" encoding="utf-8"?>
<a:theme xmlns:a="http://schemas.openxmlformats.org/drawingml/2006/main" name="2_White Background">
  <a:themeElements>
    <a:clrScheme name="Windows 8">
      <a:dk1>
        <a:srgbClr val="000000"/>
      </a:dk1>
      <a:lt1>
        <a:srgbClr val="FFFFFF"/>
      </a:lt1>
      <a:dk2>
        <a:srgbClr val="00BCF2"/>
      </a:dk2>
      <a:lt2>
        <a:srgbClr val="FFFFFF"/>
      </a:lt2>
      <a:accent1>
        <a:srgbClr val="00BCF2"/>
      </a:accent1>
      <a:accent2>
        <a:srgbClr val="9B4F96"/>
      </a:accent2>
      <a:accent3>
        <a:srgbClr val="E81123"/>
      </a:accent3>
      <a:accent4>
        <a:srgbClr val="00188F"/>
      </a:accent4>
      <a:accent5>
        <a:srgbClr val="7FBA00"/>
      </a:accent5>
      <a:accent6>
        <a:srgbClr val="FF8C00"/>
      </a:accent6>
      <a:hlink>
        <a:srgbClr val="000000"/>
      </a:hlink>
      <a:folHlink>
        <a:srgbClr val="0C0C0C"/>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err="1" smtClean="0">
            <a:solidFill>
              <a:schemeClr val="bg2"/>
            </a:solidFill>
          </a:defRPr>
        </a:defPPr>
      </a:lstStyle>
    </a:txDef>
  </a:objectDefaults>
  <a:extraClrSchemeLst/>
</a:theme>
</file>

<file path=ppt/theme/theme7.xml><?xml version="1.0" encoding="utf-8"?>
<a:theme xmlns:a="http://schemas.openxmlformats.org/drawingml/2006/main" name="1_5-30426_BUILD_2013_Template_D.Blue">
  <a:themeElements>
    <a:clrScheme name="Build 2013 Template">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188F"/>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lumMod val="75000"/>
                    <a:lumOff val="25000"/>
                  </a:schemeClr>
                </a:gs>
                <a:gs pos="100000">
                  <a:schemeClr val="tx1">
                    <a:lumMod val="75000"/>
                    <a:lumOff val="25000"/>
                  </a:schemeClr>
                </a:gs>
              </a:gsLst>
              <a:lin ang="5400000" scaled="0"/>
            </a:gradFill>
          </a:defRPr>
        </a:defPPr>
      </a:lstStyle>
    </a:txDef>
  </a:objectDefaults>
  <a:extraClrSchemeLst/>
  <a:extLst>
    <a:ext uri="{05A4C25C-085E-4340-85A3-A5531E510DB2}">
      <thm15:themeFamily xmlns:thm15="http://schemas.microsoft.com/office/thememl/2012/main" name="Build_2013_Template_16x9" id="{F0E36718-832C-4AEA-8417-41A66B189204}" vid="{406DC43E-3286-418B-B3CF-9AE2AA3691B2}"/>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2013-06-28T07:00:00+00:00</Event_x0020_End_x0020_Date>
    <Event_x0020_Start_x0020_Date xmlns="2295e2e7-0eeb-498e-8716-217bb2ee6ee3">2013-06-26T07:00:00+00:00</Event_x0020_Start_x0020_Date>
    <MS_x0020_Speaker xmlns="2295e2e7-0eeb-498e-8716-217bb2ee6ee3">
      <UserInfo>
        <DisplayName/>
        <AccountId xsi:nil="true"/>
        <AccountType/>
      </UserInfo>
    </MS_x0020_Speaker>
    <External_x0020_Speaker xmlns="2295e2e7-0eeb-498e-8716-217bb2ee6ee3"> John Vintzel</External_x0020_Speaker>
    <Session_x0020_Code xmlns="2295e2e7-0eeb-498e-8716-217bb2ee6ee3"> 2-194</Session_x0020_Code>
    <ProductTaxHTField0 xmlns="2295e2e7-0eeb-498e-8716-217bb2ee6ee3">
      <Terms xmlns="http://schemas.microsoft.com/office/infopath/2007/PartnerControls"/>
    </ProductTaxHTField0>
    <Presentation_x0020_Date xmlns="2295e2e7-0eeb-498e-8716-217bb2ee6ee3">2013-06-26T00:00:00-07:00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Event_x0020_VenueTaxHTField0>
    <TaxCatchAll xmlns="230e9df3-be65-4c73-a93b-d1236ebd677e">
      <Value>497</Value>
      <Value>605</Value>
    </TaxCatchAll>
    <AudienceTaxHTField0 xmlns="8b529f77-48ab-4581-b468-93f09345b8aa">
      <Terms xmlns="http://schemas.microsoft.com/office/infopath/2007/PartnerControls"/>
    </AudienceTaxHTField0>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89fe5faf2f25a24617a4f509b32cc989">
  <xsd:schema xmlns:xsd="http://www.w3.org/2001/XMLSchema" xmlns:xs="http://www.w3.org/2001/XMLSchema" xmlns:p="http://schemas.microsoft.com/office/2006/metadata/properties" xmlns:ns2="2295e2e7-0eeb-498e-8716-217bb2ee6ee3" xmlns:ns3="230e9df3-be65-4c73-a93b-d1236ebd677e" xmlns:ns4="8b529f77-48ab-4581-b468-93f09345b8aa" targetNamespace="http://schemas.microsoft.com/office/2006/metadata/properties" ma:root="true" ma:fieldsID="dfcb5511298a0ed35e170e5fd997f4f9" ns2:_="" ns3:_="" ns4:_="">
    <xsd:import namespace="2295e2e7-0eeb-498e-8716-217bb2ee6ee3"/>
    <xsd:import namespace="230e9df3-be65-4c73-a93b-d1236ebd677e"/>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3:TaxCatchAll" minOccurs="0"/>
                <xsd:element ref="ns2:ProductTaxHTField0" minOccurs="0"/>
                <xsd:element ref="ns3:TaxCatchAllLabel" minOccurs="0"/>
                <xsd:element ref="ns2:CampaignTaxHTField0" minOccurs="0"/>
                <xsd:element ref="ns2:TrackTaxHTField0" minOccurs="0"/>
                <xsd:element ref="ns2:Event_x0020_VenueTaxHTField0" minOccurs="0"/>
                <xsd:element ref="ns4: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nillable="true" ma:taxonomy="true" ma:internalName="Event1TaxHTField0" ma:taxonomyFieldName="Event1" ma:displayName="Event Name" ma:readOnly="fals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230e9df3-be65-4c73-a93b-d1236ebd677e"/>
    <ds:schemaRef ds:uri="http://purl.org/dc/terms/"/>
    <ds:schemaRef ds:uri="http://www.w3.org/XML/1998/namespace"/>
    <ds:schemaRef ds:uri="http://schemas.microsoft.com/office/2006/metadata/properties"/>
    <ds:schemaRef ds:uri="http://purl.org/dc/dcmitype/"/>
    <ds:schemaRef ds:uri="2295e2e7-0eeb-498e-8716-217bb2ee6ee3"/>
    <ds:schemaRef ds:uri="http://purl.org/dc/elements/1.1/"/>
    <ds:schemaRef ds:uri="http://schemas.microsoft.com/office/infopath/2007/PartnerControls"/>
    <ds:schemaRef ds:uri="http://schemas.microsoft.com/office/2006/documentManagement/types"/>
    <ds:schemaRef ds:uri="http://schemas.openxmlformats.org/package/2006/metadata/core-properties"/>
    <ds:schemaRef ds:uri="8b529f77-48ab-4581-b468-93f09345b8aa"/>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AD6B4C58-F9B2-43BC-BF4E-8D7166BE85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230e9df3-be65-4c73-a93b-d1236ebd677e"/>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Build_Template_16x9 - Rev 03</Template>
  <TotalTime>53</TotalTime>
  <Words>1940</Words>
  <Application>Microsoft Office PowerPoint</Application>
  <PresentationFormat>Custom</PresentationFormat>
  <Paragraphs>150</Paragraphs>
  <Slides>26</Slides>
  <Notes>21</Notes>
  <HiddenSlides>0</HiddenSlides>
  <MMClips>0</MMClips>
  <ScaleCrop>false</ScaleCrop>
  <HeadingPairs>
    <vt:vector size="6" baseType="variant">
      <vt:variant>
        <vt:lpstr>Fonts Used</vt:lpstr>
      </vt:variant>
      <vt:variant>
        <vt:i4>8</vt:i4>
      </vt:variant>
      <vt:variant>
        <vt:lpstr>Theme</vt:lpstr>
      </vt:variant>
      <vt:variant>
        <vt:i4>7</vt:i4>
      </vt:variant>
      <vt:variant>
        <vt:lpstr>Slide Titles</vt:lpstr>
      </vt:variant>
      <vt:variant>
        <vt:i4>26</vt:i4>
      </vt:variant>
    </vt:vector>
  </HeadingPairs>
  <TitlesOfParts>
    <vt:vector size="41" baseType="lpstr">
      <vt:lpstr>ＭＳ Ｐゴシック</vt:lpstr>
      <vt:lpstr>Arial</vt:lpstr>
      <vt:lpstr>Avenir LT Pro 45 Book</vt:lpstr>
      <vt:lpstr>Calibri</vt:lpstr>
      <vt:lpstr>Consolas</vt:lpstr>
      <vt:lpstr>Lucida Grande</vt:lpstr>
      <vt:lpstr>Segoe UI</vt:lpstr>
      <vt:lpstr>Segoe UI Light</vt:lpstr>
      <vt:lpstr>Build_Template_16x9 - Rev 03</vt:lpstr>
      <vt:lpstr>1_Build_Template_16x9 - Rev 03</vt:lpstr>
      <vt:lpstr>2_Build_Template_16x9 - Rev 03</vt:lpstr>
      <vt:lpstr>3_Build_Template_16x9 - Rev 03</vt:lpstr>
      <vt:lpstr>White Background</vt:lpstr>
      <vt:lpstr>2_White Background</vt:lpstr>
      <vt:lpstr>1_5-30426_BUILD_2013_Template_D.Blue</vt:lpstr>
      <vt:lpstr>PowerPoint Presentation</vt:lpstr>
      <vt:lpstr>What’s new in Windows 8.1 for the enterprise</vt:lpstr>
      <vt:lpstr>PowerPoint Presentation</vt:lpstr>
      <vt:lpstr>PowerPoint Presentation</vt:lpstr>
      <vt:lpstr>PowerPoint Presentation</vt:lpstr>
      <vt:lpstr>Apps for your business</vt:lpstr>
      <vt:lpstr>PowerPoint Presentation</vt:lpstr>
      <vt:lpstr>PowerPoint Presentation</vt:lpstr>
      <vt:lpstr>PowerPoint Presentation</vt:lpstr>
      <vt:lpstr>Remote desktop</vt:lpstr>
      <vt:lpstr>Workplace Join</vt:lpstr>
      <vt:lpstr>Workplace Join demo</vt:lpstr>
      <vt:lpstr>Web application proxy</vt:lpstr>
      <vt:lpstr>Expanding device support</vt:lpstr>
      <vt:lpstr>Platform extended to support VPN partners</vt:lpstr>
      <vt:lpstr>Enhanced VPN infrastructure and support</vt:lpstr>
      <vt:lpstr>Work folders</vt:lpstr>
      <vt:lpstr>PowerPoint Presentation</vt:lpstr>
      <vt:lpstr>Selective wipe</vt:lpstr>
      <vt:lpstr>Virtual smart cards</vt:lpstr>
      <vt:lpstr>Biometrics</vt:lpstr>
      <vt:lpstr>Virtual smart card &amp; biometric demos</vt:lpstr>
      <vt:lpstr>Windows 8.1 offers great experiences and devices along with enterprise-grade solutions</vt:lpstr>
      <vt:lpstr>Resources</vt:lpstr>
      <vt:lpstr>Evaluate this session</vt:lpstr>
      <vt:lpstr>PowerPoint Presentation</vt:lpstr>
    </vt:vector>
  </TitlesOfParts>
  <Manager>Ron Sasaki</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What’s new in Windows 8.1 for the enterprise</dc:title>
  <dc:subject>Build 2012</dc:subject>
  <dc:creator>Hannah Arusell</dc:creator>
  <cp:keywords>Build 2012</cp:keywords>
  <dc:description>Template: Mitchell Derrey, Silver Fox Productions
Formatting: 
Date: October 29th - November 2nd, 2012
Location: MSCC, Redmond, WA
Audience Type: Internal</dc:description>
  <cp:lastModifiedBy>Shows</cp:lastModifiedBy>
  <cp:revision>15</cp:revision>
  <dcterms:created xsi:type="dcterms:W3CDTF">2013-03-29T21:32:40Z</dcterms:created>
  <dcterms:modified xsi:type="dcterms:W3CDTF">2013-06-27T01:05:55Z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1">
    <vt:lpwstr>605;#BUILD|58542b36-5bf5-46a6-a53f-a41fb7a73785</vt:lpwstr>
  </property>
  <property fmtid="{D5CDD505-2E9C-101B-9397-08002B2CF9AE}" pid="5" name="Audience">
    <vt:lpwstr/>
  </property>
  <property fmtid="{D5CDD505-2E9C-101B-9397-08002B2CF9AE}" pid="6" name="Event Location">
    <vt:lpwstr>497;#San Francisco|84dfcb53-432b-499d-8965-93d483d36b4a</vt:lpwstr>
  </property>
  <property fmtid="{D5CDD505-2E9C-101B-9397-08002B2CF9AE}" pid="7" name="Campaign">
    <vt:lpwstr/>
  </property>
  <property fmtid="{D5CDD505-2E9C-101B-9397-08002B2CF9AE}" pid="8" name="Event Venue">
    <vt:lpwstr/>
  </property>
  <property fmtid="{D5CDD505-2E9C-101B-9397-08002B2CF9AE}" pid="9" name="Track">
    <vt:lpwstr/>
  </property>
</Properties>
</file>