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81" r:id="rId4"/>
    <p:sldMasterId id="2147484330" r:id="rId5"/>
    <p:sldMasterId id="2147484345" r:id="rId6"/>
    <p:sldMasterId id="2147484364" r:id="rId7"/>
    <p:sldMasterId id="2147484379" r:id="rId8"/>
    <p:sldMasterId id="2147484393" r:id="rId9"/>
  </p:sldMasterIdLst>
  <p:notesMasterIdLst>
    <p:notesMasterId r:id="rId37"/>
  </p:notesMasterIdLst>
  <p:handoutMasterIdLst>
    <p:handoutMasterId r:id="rId38"/>
  </p:handoutMasterIdLst>
  <p:sldIdLst>
    <p:sldId id="1145" r:id="rId10"/>
    <p:sldId id="1117" r:id="rId11"/>
    <p:sldId id="1118" r:id="rId12"/>
    <p:sldId id="1119" r:id="rId13"/>
    <p:sldId id="1120" r:id="rId14"/>
    <p:sldId id="1121" r:id="rId15"/>
    <p:sldId id="1124" r:id="rId16"/>
    <p:sldId id="1125" r:id="rId17"/>
    <p:sldId id="1126" r:id="rId18"/>
    <p:sldId id="1127" r:id="rId19"/>
    <p:sldId id="1128" r:id="rId20"/>
    <p:sldId id="1129" r:id="rId21"/>
    <p:sldId id="1130" r:id="rId22"/>
    <p:sldId id="1131" r:id="rId23"/>
    <p:sldId id="1132" r:id="rId24"/>
    <p:sldId id="1133" r:id="rId25"/>
    <p:sldId id="1134" r:id="rId26"/>
    <p:sldId id="1135" r:id="rId27"/>
    <p:sldId id="1136" r:id="rId28"/>
    <p:sldId id="1137" r:id="rId29"/>
    <p:sldId id="1146" r:id="rId30"/>
    <p:sldId id="1147" r:id="rId31"/>
    <p:sldId id="1148" r:id="rId32"/>
    <p:sldId id="1141" r:id="rId33"/>
    <p:sldId id="1142" r:id="rId34"/>
    <p:sldId id="1143" r:id="rId35"/>
    <p:sldId id="1144" r:id="rId36"/>
  </p:sldIdLst>
  <p:sldSz cx="12436475" cy="6994525"/>
  <p:notesSz cx="6858000" cy="9144000"/>
  <p:defaultTextStyle>
    <a:defPPr>
      <a:defRPr lang="en-US"/>
    </a:defPPr>
    <a:lvl1pPr marL="0" algn="l" defTabSz="932503" rtl="0" eaLnBrk="1" latinLnBrk="0" hangingPunct="1">
      <a:defRPr sz="1800" kern="1200">
        <a:solidFill>
          <a:schemeClr val="tx1"/>
        </a:solidFill>
        <a:latin typeface="+mn-lt"/>
        <a:ea typeface="+mn-ea"/>
        <a:cs typeface="+mn-cs"/>
      </a:defRPr>
    </a:lvl1pPr>
    <a:lvl2pPr marL="466252" algn="l" defTabSz="932503" rtl="0" eaLnBrk="1" latinLnBrk="0" hangingPunct="1">
      <a:defRPr sz="1800" kern="1200">
        <a:solidFill>
          <a:schemeClr val="tx1"/>
        </a:solidFill>
        <a:latin typeface="+mn-lt"/>
        <a:ea typeface="+mn-ea"/>
        <a:cs typeface="+mn-cs"/>
      </a:defRPr>
    </a:lvl2pPr>
    <a:lvl3pPr marL="932503" algn="l" defTabSz="932503" rtl="0" eaLnBrk="1" latinLnBrk="0" hangingPunct="1">
      <a:defRPr sz="1800" kern="1200">
        <a:solidFill>
          <a:schemeClr val="tx1"/>
        </a:solidFill>
        <a:latin typeface="+mn-lt"/>
        <a:ea typeface="+mn-ea"/>
        <a:cs typeface="+mn-cs"/>
      </a:defRPr>
    </a:lvl3pPr>
    <a:lvl4pPr marL="1398755" algn="l" defTabSz="932503" rtl="0" eaLnBrk="1" latinLnBrk="0" hangingPunct="1">
      <a:defRPr sz="1800" kern="1200">
        <a:solidFill>
          <a:schemeClr val="tx1"/>
        </a:solidFill>
        <a:latin typeface="+mn-lt"/>
        <a:ea typeface="+mn-ea"/>
        <a:cs typeface="+mn-cs"/>
      </a:defRPr>
    </a:lvl4pPr>
    <a:lvl5pPr marL="1865006" algn="l" defTabSz="932503" rtl="0" eaLnBrk="1" latinLnBrk="0" hangingPunct="1">
      <a:defRPr sz="1800" kern="1200">
        <a:solidFill>
          <a:schemeClr val="tx1"/>
        </a:solidFill>
        <a:latin typeface="+mn-lt"/>
        <a:ea typeface="+mn-ea"/>
        <a:cs typeface="+mn-cs"/>
      </a:defRPr>
    </a:lvl5pPr>
    <a:lvl6pPr marL="2331259" algn="l" defTabSz="932503" rtl="0" eaLnBrk="1" latinLnBrk="0" hangingPunct="1">
      <a:defRPr sz="1800" kern="1200">
        <a:solidFill>
          <a:schemeClr val="tx1"/>
        </a:solidFill>
        <a:latin typeface="+mn-lt"/>
        <a:ea typeface="+mn-ea"/>
        <a:cs typeface="+mn-cs"/>
      </a:defRPr>
    </a:lvl6pPr>
    <a:lvl7pPr marL="2797510" algn="l" defTabSz="932503" rtl="0" eaLnBrk="1" latinLnBrk="0" hangingPunct="1">
      <a:defRPr sz="1800" kern="1200">
        <a:solidFill>
          <a:schemeClr val="tx1"/>
        </a:solidFill>
        <a:latin typeface="+mn-lt"/>
        <a:ea typeface="+mn-ea"/>
        <a:cs typeface="+mn-cs"/>
      </a:defRPr>
    </a:lvl7pPr>
    <a:lvl8pPr marL="3263762" algn="l" defTabSz="932503" rtl="0" eaLnBrk="1" latinLnBrk="0" hangingPunct="1">
      <a:defRPr sz="1800" kern="1200">
        <a:solidFill>
          <a:schemeClr val="tx1"/>
        </a:solidFill>
        <a:latin typeface="+mn-lt"/>
        <a:ea typeface="+mn-ea"/>
        <a:cs typeface="+mn-cs"/>
      </a:defRPr>
    </a:lvl8pPr>
    <a:lvl9pPr marL="3730014" algn="l" defTabSz="932503"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How to use this template" id="{E60AC486-1BAF-498A-9A57-7A5A1B7BADB5}">
          <p14:sldIdLst>
            <p14:sldId id="1145"/>
            <p14:sldId id="1117"/>
            <p14:sldId id="1118"/>
            <p14:sldId id="1119"/>
            <p14:sldId id="1120"/>
            <p14:sldId id="1121"/>
            <p14:sldId id="1124"/>
            <p14:sldId id="1125"/>
            <p14:sldId id="1126"/>
            <p14:sldId id="1127"/>
            <p14:sldId id="1128"/>
            <p14:sldId id="1129"/>
            <p14:sldId id="1130"/>
            <p14:sldId id="1131"/>
            <p14:sldId id="1132"/>
            <p14:sldId id="1133"/>
            <p14:sldId id="1134"/>
            <p14:sldId id="1135"/>
            <p14:sldId id="1136"/>
            <p14:sldId id="1137"/>
            <p14:sldId id="1146"/>
            <p14:sldId id="1147"/>
            <p14:sldId id="1148"/>
            <p14:sldId id="1141"/>
            <p14:sldId id="1142"/>
            <p14:sldId id="1143"/>
            <p14:sldId id="1144"/>
          </p14:sldIdLst>
        </p14:section>
        <p14:section name="Build Template" id="{D88B19E0-7F40-4EB1-BF25-B9D8E02B1AB4}">
          <p14:sldIdLst/>
        </p14:section>
      </p14:sectionLst>
    </p:ext>
    <p:ext uri="{EFAFB233-063F-42B5-8137-9DF3F51BA10A}">
      <p15:sldGuideLst xmlns:p15="http://schemas.microsoft.com/office/powerpoint/2012/main">
        <p15:guide id="1" orient="horz" pos="188">
          <p15:clr>
            <a:srgbClr val="A4A3A4"/>
          </p15:clr>
        </p15:guide>
        <p15:guide id="2" orient="horz" pos="763">
          <p15:clr>
            <a:srgbClr val="A4A3A4"/>
          </p15:clr>
        </p15:guide>
        <p15:guide id="3" orient="horz" pos="1339">
          <p15:clr>
            <a:srgbClr val="A4A3A4"/>
          </p15:clr>
        </p15:guide>
        <p15:guide id="4" orient="horz" pos="2491">
          <p15:clr>
            <a:srgbClr val="A4A3A4"/>
          </p15:clr>
        </p15:guide>
        <p15:guide id="5" orient="horz" pos="4218">
          <p15:clr>
            <a:srgbClr val="A4A3A4"/>
          </p15:clr>
        </p15:guide>
        <p15:guide id="6" orient="horz" pos="3643">
          <p15:clr>
            <a:srgbClr val="A4A3A4"/>
          </p15:clr>
        </p15:guide>
        <p15:guide id="7" orient="horz" pos="3067">
          <p15:clr>
            <a:srgbClr val="A4A3A4"/>
          </p15:clr>
        </p15:guide>
        <p15:guide id="8" orient="horz" pos="1915">
          <p15:clr>
            <a:srgbClr val="A4A3A4"/>
          </p15:clr>
        </p15:guide>
        <p15:guide id="9" orient="horz" pos="4392">
          <p15:clr>
            <a:srgbClr val="A4A3A4"/>
          </p15:clr>
        </p15:guide>
        <p15:guide id="10" pos="173">
          <p15:clr>
            <a:srgbClr val="A4A3A4"/>
          </p15:clr>
        </p15:guide>
        <p15:guide id="11" pos="1325">
          <p15:clr>
            <a:srgbClr val="A4A3A4"/>
          </p15:clr>
        </p15:guide>
        <p15:guide id="12" pos="7661">
          <p15:clr>
            <a:srgbClr val="A4A3A4"/>
          </p15:clr>
        </p15:guide>
        <p15:guide id="13" pos="749">
          <p15:clr>
            <a:srgbClr val="A4A3A4"/>
          </p15:clr>
        </p15:guide>
        <p15:guide id="14" pos="7085">
          <p15:clr>
            <a:srgbClr val="A4A3A4"/>
          </p15:clr>
        </p15:guide>
        <p15:guide id="15" pos="3629">
          <p15:clr>
            <a:srgbClr val="A4A3A4"/>
          </p15:clr>
        </p15:guide>
        <p15:guide id="16" pos="1901">
          <p15:clr>
            <a:srgbClr val="A4A3A4"/>
          </p15:clr>
        </p15:guide>
        <p15:guide id="17" pos="2477">
          <p15:clr>
            <a:srgbClr val="A4A3A4"/>
          </p15:clr>
        </p15:guide>
        <p15:guide id="18" pos="4205">
          <p15:clr>
            <a:srgbClr val="A4A3A4"/>
          </p15:clr>
        </p15:guide>
        <p15:guide id="19" pos="4781">
          <p15:clr>
            <a:srgbClr val="A4A3A4"/>
          </p15:clr>
        </p15:guide>
        <p15:guide id="20" pos="5357">
          <p15:clr>
            <a:srgbClr val="A4A3A4"/>
          </p15:clr>
        </p15:guide>
        <p15:guide id="21" pos="5933">
          <p15:clr>
            <a:srgbClr val="A4A3A4"/>
          </p15:clr>
        </p15:guide>
        <p15:guide id="22" pos="6509">
          <p15:clr>
            <a:srgbClr val="A4A3A4"/>
          </p15:clr>
        </p15:guide>
        <p15:guide id="23" pos="305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5050"/>
    <a:srgbClr val="00BCF2"/>
    <a:srgbClr val="FFFFFF"/>
    <a:srgbClr val="000000"/>
    <a:srgbClr val="969696"/>
    <a:srgbClr val="002050"/>
    <a:srgbClr val="442359"/>
    <a:srgbClr val="333333"/>
    <a:srgbClr val="00FFFF"/>
    <a:srgbClr val="CC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222" autoAdjust="0"/>
    <p:restoredTop sz="90110" autoAdjust="0"/>
  </p:normalViewPr>
  <p:slideViewPr>
    <p:cSldViewPr>
      <p:cViewPr varScale="1">
        <p:scale>
          <a:sx n="91" d="100"/>
          <a:sy n="91" d="100"/>
        </p:scale>
        <p:origin x="1614" y="78"/>
      </p:cViewPr>
      <p:guideLst>
        <p:guide orient="horz" pos="188"/>
        <p:guide orient="horz" pos="763"/>
        <p:guide orient="horz" pos="1339"/>
        <p:guide orient="horz" pos="2491"/>
        <p:guide orient="horz" pos="4218"/>
        <p:guide orient="horz" pos="3643"/>
        <p:guide orient="horz" pos="3067"/>
        <p:guide orient="horz" pos="1915"/>
        <p:guide orient="horz" pos="4392"/>
        <p:guide pos="173"/>
        <p:guide pos="1325"/>
        <p:guide pos="7661"/>
        <p:guide pos="749"/>
        <p:guide pos="7085"/>
        <p:guide pos="3629"/>
        <p:guide pos="1901"/>
        <p:guide pos="2477"/>
        <p:guide pos="4205"/>
        <p:guide pos="4781"/>
        <p:guide pos="5357"/>
        <p:guide pos="5933"/>
        <p:guide pos="6509"/>
        <p:guide pos="3053"/>
      </p:guideLst>
    </p:cSldViewPr>
  </p:slideViewPr>
  <p:notesTextViewPr>
    <p:cViewPr>
      <p:scale>
        <a:sx n="100" d="100"/>
        <a:sy n="100" d="100"/>
      </p:scale>
      <p:origin x="0" y="0"/>
    </p:cViewPr>
  </p:notesTextViewPr>
  <p:sorterViewPr>
    <p:cViewPr>
      <p:scale>
        <a:sx n="66" d="100"/>
        <a:sy n="66" d="100"/>
      </p:scale>
      <p:origin x="0" y="-78"/>
    </p:cViewPr>
  </p:sorterViewPr>
  <p:notesViewPr>
    <p:cSldViewPr showGuides="1">
      <p:cViewPr varScale="1">
        <p:scale>
          <a:sx n="95" d="100"/>
          <a:sy n="95" d="100"/>
        </p:scale>
        <p:origin x="-3582"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commentAuthors" Target="commentAuthors.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a:t>Build 2012</a:t>
            </a: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E219B1A-AE41-483B-A766-69B9363DDA6A}" type="datetimeFigureOut">
              <a:rPr lang="en-US" smtClean="0">
                <a:latin typeface="Segoe UI" pitchFamily="34" charset="0"/>
              </a:rPr>
              <a:t>6/28/2013</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a:t>
            </a:r>
            <a:r>
              <a:rPr lang="en-US" sz="4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part </a:t>
            </a:r>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of Microsoft, and Microsoft cannot guarantee the accuracy of any information provided after the date of this presentation.  MICROSOFT MAKES NO WARRANTIES, EXPRESS, IMPLIED OR STATUTORY, AS TO THE INFORMATION IN THIS PRESENTATION</a:t>
            </a:r>
            <a:r>
              <a:rPr lang="en-US" sz="4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smtClean="0"/>
              <a:t>Build 2012</a:t>
            </a:r>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D51B1278-D92B-4AF3-A9C1-71DD298190CE}" type="datetimeFigureOut">
              <a:rPr lang="en-US" smtClean="0"/>
              <a:pPr/>
              <a:t>6/28/2013</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503" rtl="0" eaLnBrk="1" latinLnBrk="0" hangingPunct="1">
      <a:lnSpc>
        <a:spcPct val="90000"/>
      </a:lnSpc>
      <a:spcAft>
        <a:spcPts val="340"/>
      </a:spcAft>
      <a:defRPr sz="1000" kern="1200">
        <a:solidFill>
          <a:schemeClr val="tx1"/>
        </a:solidFill>
        <a:latin typeface="Segoe UI Light" pitchFamily="34" charset="0"/>
        <a:ea typeface="+mn-ea"/>
        <a:cs typeface="+mn-cs"/>
      </a:defRPr>
    </a:lvl1pPr>
    <a:lvl2pPr marL="217206" indent="-107928" algn="l" defTabSz="932503" rtl="0" eaLnBrk="1" latinLnBrk="0" hangingPunct="1">
      <a:lnSpc>
        <a:spcPct val="90000"/>
      </a:lnSpc>
      <a:spcAft>
        <a:spcPts val="340"/>
      </a:spcAft>
      <a:buFont typeface="Arial" pitchFamily="34" charset="0"/>
      <a:buChar char="•"/>
      <a:defRPr sz="1000" kern="1200">
        <a:solidFill>
          <a:schemeClr val="tx1"/>
        </a:solidFill>
        <a:latin typeface="Segoe UI Light" pitchFamily="34" charset="0"/>
        <a:ea typeface="+mn-ea"/>
        <a:cs typeface="+mn-cs"/>
      </a:defRPr>
    </a:lvl2pPr>
    <a:lvl3pPr marL="334578" indent="-117373" algn="l" defTabSz="932503" rtl="0" eaLnBrk="1" latinLnBrk="0" hangingPunct="1">
      <a:lnSpc>
        <a:spcPct val="90000"/>
      </a:lnSpc>
      <a:spcAft>
        <a:spcPts val="340"/>
      </a:spcAft>
      <a:buFont typeface="Arial" pitchFamily="34" charset="0"/>
      <a:buChar char="•"/>
      <a:defRPr sz="1000" kern="1200">
        <a:solidFill>
          <a:schemeClr val="tx1"/>
        </a:solidFill>
        <a:latin typeface="Segoe UI Light" pitchFamily="34" charset="0"/>
        <a:ea typeface="+mn-ea"/>
        <a:cs typeface="+mn-cs"/>
      </a:defRPr>
    </a:lvl3pPr>
    <a:lvl4pPr marL="492423" indent="-149751" algn="l" defTabSz="932503" rtl="0" eaLnBrk="1" latinLnBrk="0" hangingPunct="1">
      <a:lnSpc>
        <a:spcPct val="90000"/>
      </a:lnSpc>
      <a:spcAft>
        <a:spcPts val="340"/>
      </a:spcAft>
      <a:buFont typeface="Arial" pitchFamily="34" charset="0"/>
      <a:buChar char="•"/>
      <a:defRPr sz="1000" kern="1200">
        <a:solidFill>
          <a:schemeClr val="tx1"/>
        </a:solidFill>
        <a:latin typeface="Segoe UI Light" pitchFamily="34" charset="0"/>
        <a:ea typeface="+mn-ea"/>
        <a:cs typeface="+mn-cs"/>
      </a:defRPr>
    </a:lvl4pPr>
    <a:lvl5pPr marL="627335" indent="-117373" algn="l" defTabSz="932503" rtl="0" eaLnBrk="1" latinLnBrk="0" hangingPunct="1">
      <a:lnSpc>
        <a:spcPct val="90000"/>
      </a:lnSpc>
      <a:spcAft>
        <a:spcPts val="340"/>
      </a:spcAft>
      <a:buFont typeface="Arial" pitchFamily="34" charset="0"/>
      <a:buChar char="•"/>
      <a:defRPr sz="1000" kern="1200">
        <a:solidFill>
          <a:schemeClr val="tx1"/>
        </a:solidFill>
        <a:latin typeface="Segoe UI Light" pitchFamily="34" charset="0"/>
        <a:ea typeface="+mn-ea"/>
        <a:cs typeface="+mn-cs"/>
      </a:defRPr>
    </a:lvl5pPr>
    <a:lvl6pPr marL="2331259" algn="l" defTabSz="932503" rtl="0" eaLnBrk="1" latinLnBrk="0" hangingPunct="1">
      <a:defRPr sz="1200" kern="1200">
        <a:solidFill>
          <a:schemeClr val="tx1"/>
        </a:solidFill>
        <a:latin typeface="+mn-lt"/>
        <a:ea typeface="+mn-ea"/>
        <a:cs typeface="+mn-cs"/>
      </a:defRPr>
    </a:lvl6pPr>
    <a:lvl7pPr marL="2797510" algn="l" defTabSz="932503" rtl="0" eaLnBrk="1" latinLnBrk="0" hangingPunct="1">
      <a:defRPr sz="1200" kern="1200">
        <a:solidFill>
          <a:schemeClr val="tx1"/>
        </a:solidFill>
        <a:latin typeface="+mn-lt"/>
        <a:ea typeface="+mn-ea"/>
        <a:cs typeface="+mn-cs"/>
      </a:defRPr>
    </a:lvl7pPr>
    <a:lvl8pPr marL="3263762" algn="l" defTabSz="932503" rtl="0" eaLnBrk="1" latinLnBrk="0" hangingPunct="1">
      <a:defRPr sz="1200" kern="1200">
        <a:solidFill>
          <a:schemeClr val="tx1"/>
        </a:solidFill>
        <a:latin typeface="+mn-lt"/>
        <a:ea typeface="+mn-ea"/>
        <a:cs typeface="+mn-cs"/>
      </a:defRPr>
    </a:lvl8pPr>
    <a:lvl9pPr marL="3730014" algn="l" defTabSz="93250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46225" y="928688"/>
            <a:ext cx="8264525" cy="4648200"/>
          </a:xfrm>
        </p:spPr>
      </p:sp>
      <p:sp>
        <p:nvSpPr>
          <p:cNvPr id="3" name="Notes Placeholder 2"/>
          <p:cNvSpPr>
            <a:spLocks noGrp="1"/>
          </p:cNvSpPr>
          <p:nvPr>
            <p:ph type="body" idx="1"/>
          </p:nvPr>
        </p:nvSpPr>
        <p:spPr/>
        <p:txBody>
          <a:bodyPr>
            <a:normAutofit/>
          </a:bodyPr>
          <a:lstStyle/>
          <a:p>
            <a:endParaRPr lang="en-US" dirty="0"/>
          </a:p>
        </p:txBody>
      </p:sp>
      <p:sp>
        <p:nvSpPr>
          <p:cNvPr id="8" name="Date Placeholder 7"/>
          <p:cNvSpPr>
            <a:spLocks noGrp="1"/>
          </p:cNvSpPr>
          <p:nvPr>
            <p:ph type="dt" idx="14"/>
          </p:nvPr>
        </p:nvSpPr>
        <p:spPr/>
        <p:txBody>
          <a:bodyPr/>
          <a:lstStyle/>
          <a:p>
            <a:fld id="{3CC11E09-DF29-41C6-8284-8E6AA427DAE1}" type="datetime1">
              <a:rPr lang="en-US" smtClean="0">
                <a:solidFill>
                  <a:prstClr val="black"/>
                </a:solidFill>
              </a:rPr>
              <a:pPr/>
              <a:t>6/28/2013</a:t>
            </a:fld>
            <a:endParaRPr lang="en-US" dirty="0">
              <a:solidFill>
                <a:prstClr val="black"/>
              </a:solidFill>
            </a:endParaRPr>
          </a:p>
        </p:txBody>
      </p:sp>
      <p:sp>
        <p:nvSpPr>
          <p:cNvPr id="9" name="Header Placeholder 8"/>
          <p:cNvSpPr>
            <a:spLocks noGrp="1"/>
          </p:cNvSpPr>
          <p:nvPr>
            <p:ph type="hdr" sz="quarter" idx="15"/>
          </p:nvPr>
        </p:nvSpPr>
        <p:spPr/>
        <p:txBody>
          <a:bodyPr/>
          <a:lstStyle/>
          <a:p>
            <a:r>
              <a:rPr lang="en-US" smtClean="0">
                <a:solidFill>
                  <a:prstClr val="black"/>
                </a:solidFill>
              </a:rPr>
              <a:t>Windows Azure</a:t>
            </a:r>
            <a:endParaRPr lang="en-US" dirty="0">
              <a:solidFill>
                <a:prstClr val="black"/>
              </a:solidFill>
            </a:endParaRPr>
          </a:p>
        </p:txBody>
      </p:sp>
      <p:sp>
        <p:nvSpPr>
          <p:cNvPr id="10" name="Slide Number Placeholder 9"/>
          <p:cNvSpPr>
            <a:spLocks noGrp="1"/>
          </p:cNvSpPr>
          <p:nvPr>
            <p:ph type="sldNum" sz="quarter" idx="16"/>
          </p:nvPr>
        </p:nvSpPr>
        <p:spPr/>
        <p:txBody>
          <a:bodyPr/>
          <a:lstStyle/>
          <a:p>
            <a:fld id="{8B263312-38AA-4E1E-B2B5-0F8F122B24FE}" type="slidenum">
              <a:rPr lang="en-US" smtClean="0">
                <a:solidFill>
                  <a:prstClr val="black"/>
                </a:solidFill>
              </a:rPr>
              <a:pPr/>
              <a:t>2</a:t>
            </a:fld>
            <a:endParaRPr lang="en-US" dirty="0">
              <a:solidFill>
                <a:prstClr val="black"/>
              </a:solidFill>
            </a:endParaRPr>
          </a:p>
        </p:txBody>
      </p:sp>
      <p:sp>
        <p:nvSpPr>
          <p:cNvPr id="11" name="Footer Placeholder 10"/>
          <p:cNvSpPr>
            <a:spLocks noGrp="1"/>
          </p:cNvSpPr>
          <p:nvPr>
            <p:ph type="ftr" sz="quarter" idx="17"/>
          </p:nvPr>
        </p:nvSpPr>
        <p:spPr/>
        <p:txBody>
          <a:bodyPr/>
          <a:lstStyle/>
          <a:p>
            <a:r>
              <a:rPr lang="en-US"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dirty="0" smtClean="0">
              <a:solidFill>
                <a:srgbClr val="000000"/>
              </a:solidFill>
              <a:latin typeface="Segoe UI" pitchFamily="34" charset="0"/>
            </a:endParaRPr>
          </a:p>
        </p:txBody>
      </p:sp>
    </p:spTree>
    <p:extLst>
      <p:ext uri="{BB962C8B-B14F-4D97-AF65-F5344CB8AC3E}">
        <p14:creationId xmlns:p14="http://schemas.microsoft.com/office/powerpoint/2010/main" val="1105745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86512F1-052B-434A-9C8C-BD65620D6B00}" type="datetime1">
              <a:rPr lang="en-US" smtClean="0">
                <a:solidFill>
                  <a:prstClr val="black"/>
                </a:solidFill>
              </a:rPr>
              <a:pPr/>
              <a:t>6/28/2013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11472278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798EDA2-B874-41EB-B6E4-E8AF5A0AAEDA}" type="datetime1">
              <a:rPr lang="en-US" smtClean="0">
                <a:solidFill>
                  <a:prstClr val="black"/>
                </a:solidFill>
              </a:rPr>
              <a:pPr/>
              <a:t>6/28/2013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3527047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E6CF01A5-4B4C-48F4-8CD1-AEABF440046A}" type="datetime1">
              <a:rPr lang="en-US" smtClean="0">
                <a:solidFill>
                  <a:prstClr val="black"/>
                </a:solidFill>
              </a:rPr>
              <a:pPr/>
              <a:t>6/28/2013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1627988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31340"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1340"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70CD1B2B-B5E4-4AD9-832A-D2C9B6ED3DEE}" type="datetime1">
              <a:rPr lang="en-US" smtClean="0">
                <a:solidFill>
                  <a:prstClr val="black"/>
                </a:solidFill>
              </a:rPr>
              <a:pPr/>
              <a:t>6/28/2013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4804561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6/28/2013 12:58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15368271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Color  2">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274638" y="5783263"/>
            <a:ext cx="11887200" cy="914400"/>
          </a:xfrm>
        </p:spPr>
        <p:txBody>
          <a:bodyPr lIns="0" tIns="0" rIns="0" bIns="0" anchor="b">
            <a:noAutofit/>
          </a:bodyPr>
          <a:lstStyle>
            <a:lvl1pPr>
              <a:defRPr sz="2000" baseline="0">
                <a:latin typeface="+mn-lt"/>
              </a:defRPr>
            </a:lvl1pPr>
          </a:lstStyle>
          <a:p>
            <a:pPr lvl="0"/>
            <a:r>
              <a:rPr lang="en-US" smtClean="0"/>
              <a:t>Click to edit Master text styles</a:t>
            </a:r>
          </a:p>
        </p:txBody>
      </p:sp>
      <p:sp>
        <p:nvSpPr>
          <p:cNvPr id="2" name="Title 1"/>
          <p:cNvSpPr>
            <a:spLocks noGrp="1"/>
          </p:cNvSpPr>
          <p:nvPr>
            <p:ph type="title" hasCustomPrompt="1"/>
          </p:nvPr>
        </p:nvSpPr>
        <p:spPr>
          <a:xfrm>
            <a:off x="274638" y="3040856"/>
            <a:ext cx="11887199" cy="912813"/>
          </a:xfrm>
        </p:spPr>
        <p:txBody>
          <a:bodyPr lIns="0" tIns="0" rIns="0" bIns="0"/>
          <a:lstStyle>
            <a:lvl1pPr>
              <a:defRPr sz="5400"/>
            </a:lvl1pPr>
          </a:lstStyle>
          <a:p>
            <a:r>
              <a:rPr lang="en-US" dirty="0" smtClean="0"/>
              <a:t>Click to edit master title style</a:t>
            </a:r>
            <a:endParaRPr lang="en-US" dirty="0"/>
          </a:p>
        </p:txBody>
      </p:sp>
    </p:spTree>
    <p:extLst>
      <p:ext uri="{BB962C8B-B14F-4D97-AF65-F5344CB8AC3E}">
        <p14:creationId xmlns:p14="http://schemas.microsoft.com/office/powerpoint/2010/main" val="2304873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43125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8" name="Picture Placeholder 12"/>
          <p:cNvSpPr>
            <a:spLocks noGrp="1"/>
          </p:cNvSpPr>
          <p:nvPr>
            <p:ph type="pic" sz="quarter" idx="18"/>
          </p:nvPr>
        </p:nvSpPr>
        <p:spPr>
          <a:xfrm>
            <a:off x="4745014" y="2301239"/>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9" name="Picture Placeholder 12"/>
          <p:cNvSpPr>
            <a:spLocks noGrp="1"/>
          </p:cNvSpPr>
          <p:nvPr>
            <p:ph type="pic" sz="quarter" idx="19"/>
          </p:nvPr>
        </p:nvSpPr>
        <p:spPr>
          <a:xfrm>
            <a:off x="8258122"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10" name="Picture Placeholder 12"/>
          <p:cNvSpPr>
            <a:spLocks noGrp="1"/>
          </p:cNvSpPr>
          <p:nvPr>
            <p:ph type="pic" sz="quarter" idx="20"/>
          </p:nvPr>
        </p:nvSpPr>
        <p:spPr>
          <a:xfrm>
            <a:off x="2118039" y="2301050"/>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92685944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49"/>
            <a:ext cx="11887200" cy="5150227"/>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4536943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49"/>
            <a:ext cx="11887200" cy="5483225"/>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9382186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Logo on Background">
    <p:spTree>
      <p:nvGrpSpPr>
        <p:cNvPr id="1" name=""/>
        <p:cNvGrpSpPr/>
        <p:nvPr/>
      </p:nvGrpSpPr>
      <p:grpSpPr>
        <a:xfrm>
          <a:off x="0" y="0"/>
          <a:ext cx="0" cy="0"/>
          <a:chOff x="0" y="0"/>
          <a:chExt cx="0" cy="0"/>
        </a:xfrm>
      </p:grpSpPr>
      <p:sp>
        <p:nvSpPr>
          <p:cNvPr id="3" name="Text Box 3"/>
          <p:cNvSpPr txBox="1">
            <a:spLocks noChangeArrowheads="1"/>
          </p:cNvSpPr>
          <p:nvPr userDrawn="1"/>
        </p:nvSpPr>
        <p:spPr bwMode="blackWhite">
          <a:xfrm>
            <a:off x="120650" y="6316662"/>
            <a:ext cx="10745787" cy="618631"/>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rgbClr val="FFFFFF"/>
                    </a:gs>
                    <a:gs pos="100000">
                      <a:srgbClr val="FFFFFF"/>
                    </a:gs>
                  </a:gsLst>
                  <a:lin ang="5400000" scaled="0"/>
                </a:gradFill>
                <a:cs typeface="Segoe UI" pitchFamily="34" charset="0"/>
              </a:rPr>
              <a:t>© </a:t>
            </a:r>
            <a:r>
              <a:rPr lang="en-US" sz="700" dirty="0" smtClean="0">
                <a:gradFill>
                  <a:gsLst>
                    <a:gs pos="0">
                      <a:srgbClr val="FFFFFF"/>
                    </a:gs>
                    <a:gs pos="100000">
                      <a:srgbClr val="FFFFFF"/>
                    </a:gs>
                  </a:gsLst>
                  <a:lin ang="5400000" scaled="0"/>
                </a:gradFill>
                <a:cs typeface="Segoe UI" pitchFamily="34" charset="0"/>
              </a:rPr>
              <a:t>2013 </a:t>
            </a:r>
            <a:r>
              <a:rPr lang="en-US" sz="700" dirty="0">
                <a:gradFill>
                  <a:gsLst>
                    <a:gs pos="0">
                      <a:srgbClr val="FFFFFF"/>
                    </a:gs>
                    <a:gs pos="100000">
                      <a:srgbClr val="FFFFFF"/>
                    </a:gs>
                  </a:gsLst>
                  <a:lin ang="5400000" scaled="0"/>
                </a:gradFill>
                <a:cs typeface="Segoe UI" pitchFamily="34" charset="0"/>
              </a:rPr>
              <a:t>Microsoft Corporation. All rights reserved. Microsoft, Windows, Windows Vista and other product names are or may be registered trademarks and/or trademarks in the U.S. and/or other countries.</a:t>
            </a:r>
          </a:p>
          <a:p>
            <a:pPr defTabSz="932290" eaLnBrk="0" hangingPunct="0"/>
            <a:r>
              <a:rPr lang="en-US" sz="700"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9230" y="3145040"/>
            <a:ext cx="3288506" cy="704445"/>
          </a:xfrm>
          <a:prstGeom prst="rect">
            <a:avLst/>
          </a:prstGeom>
        </p:spPr>
      </p:pic>
    </p:spTree>
    <p:extLst>
      <p:ext uri="{BB962C8B-B14F-4D97-AF65-F5344CB8AC3E}">
        <p14:creationId xmlns:p14="http://schemas.microsoft.com/office/powerpoint/2010/main" val="30374097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de Slide">
    <p:spTree>
      <p:nvGrpSpPr>
        <p:cNvPr id="1" name=""/>
        <p:cNvGrpSpPr/>
        <p:nvPr/>
      </p:nvGrpSpPr>
      <p:grpSpPr>
        <a:xfrm>
          <a:off x="0" y="0"/>
          <a:ext cx="0" cy="0"/>
          <a:chOff x="0" y="0"/>
          <a:chExt cx="0" cy="0"/>
        </a:xfrm>
      </p:grpSpPr>
      <p:sp>
        <p:nvSpPr>
          <p:cNvPr id="5" name="Content Placeholder 4"/>
          <p:cNvSpPr>
            <a:spLocks noGrp="1"/>
          </p:cNvSpPr>
          <p:nvPr>
            <p:ph sz="quarter" idx="14"/>
          </p:nvPr>
        </p:nvSpPr>
        <p:spPr>
          <a:xfrm>
            <a:off x="274638" y="1668462"/>
            <a:ext cx="11887200" cy="5029201"/>
          </a:xfrm>
        </p:spPr>
        <p:txBody>
          <a:bodyPr>
            <a:normAutofit/>
          </a:bodyPr>
          <a:lstStyle>
            <a:lvl1pPr>
              <a:spcAft>
                <a:spcPts val="816"/>
              </a:spcAft>
              <a:defRPr sz="2400">
                <a:latin typeface="Consolas" pitchFamily="49" charset="0"/>
                <a:cs typeface="Consolas" pitchFamily="49" charset="0"/>
              </a:defRPr>
            </a:lvl1pPr>
            <a:lvl2pPr>
              <a:spcAft>
                <a:spcPts val="816"/>
              </a:spcAft>
              <a:defRPr sz="2400">
                <a:latin typeface="Consolas" pitchFamily="49" charset="0"/>
                <a:cs typeface="Consolas" pitchFamily="49" charset="0"/>
              </a:defRPr>
            </a:lvl2pPr>
            <a:lvl3pPr>
              <a:spcAft>
                <a:spcPts val="816"/>
              </a:spcAft>
              <a:defRPr sz="2400">
                <a:latin typeface="Consolas" pitchFamily="49" charset="0"/>
                <a:cs typeface="Consolas" pitchFamily="49" charset="0"/>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45288029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274638" y="2125663"/>
            <a:ext cx="11887202" cy="912813"/>
          </a:xfrm>
        </p:spPr>
        <p:txBody>
          <a:bodyPr/>
          <a:lstStyle>
            <a:lvl1pPr>
              <a:defRPr sz="5400"/>
            </a:lvl1pPr>
          </a:lstStyle>
          <a:p>
            <a:r>
              <a:rPr lang="en-US" dirty="0" smtClean="0"/>
              <a:t>Click to edit master title style</a:t>
            </a:r>
            <a:endParaRPr lang="en-US" dirty="0"/>
          </a:p>
        </p:txBody>
      </p:sp>
    </p:spTree>
    <p:extLst>
      <p:ext uri="{BB962C8B-B14F-4D97-AF65-F5344CB8AC3E}">
        <p14:creationId xmlns:p14="http://schemas.microsoft.com/office/powerpoint/2010/main" val="31532411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_Color  2">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274638" y="5783263"/>
            <a:ext cx="11887200" cy="914400"/>
          </a:xfrm>
        </p:spPr>
        <p:txBody>
          <a:bodyPr lIns="0" tIns="0" rIns="0" bIns="0" anchor="b">
            <a:noAutofit/>
          </a:bodyPr>
          <a:lstStyle>
            <a:lvl1pPr>
              <a:defRPr sz="2000" baseline="0">
                <a:latin typeface="+mn-lt"/>
              </a:defRPr>
            </a:lvl1pPr>
          </a:lstStyle>
          <a:p>
            <a:pPr lvl="0"/>
            <a:r>
              <a:rPr lang="en-US" smtClean="0"/>
              <a:t>Click to edit Master text styles</a:t>
            </a:r>
          </a:p>
        </p:txBody>
      </p:sp>
      <p:sp>
        <p:nvSpPr>
          <p:cNvPr id="2" name="Title 1"/>
          <p:cNvSpPr>
            <a:spLocks noGrp="1"/>
          </p:cNvSpPr>
          <p:nvPr>
            <p:ph type="title" hasCustomPrompt="1"/>
          </p:nvPr>
        </p:nvSpPr>
        <p:spPr>
          <a:xfrm>
            <a:off x="274638" y="3040856"/>
            <a:ext cx="11887199" cy="912813"/>
          </a:xfrm>
        </p:spPr>
        <p:txBody>
          <a:bodyPr lIns="0" tIns="0" rIns="0" bIns="0"/>
          <a:lstStyle>
            <a:lvl1pPr>
              <a:defRPr sz="5400"/>
            </a:lvl1pPr>
          </a:lstStyle>
          <a:p>
            <a:r>
              <a:rPr lang="en-US" dirty="0" smtClean="0"/>
              <a:t>Click to edit master title style</a:t>
            </a:r>
            <a:endParaRPr lang="en-US" dirty="0"/>
          </a:p>
        </p:txBody>
      </p:sp>
    </p:spTree>
    <p:extLst>
      <p:ext uri="{BB962C8B-B14F-4D97-AF65-F5344CB8AC3E}">
        <p14:creationId xmlns:p14="http://schemas.microsoft.com/office/powerpoint/2010/main" val="17142052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mp; Content Layou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lIns="0" tIns="0" rIns="0" bIns="0"/>
          <a:lstStyle/>
          <a:p>
            <a:r>
              <a:rPr lang="en-US" dirty="0" smtClean="0"/>
              <a:t>Click to edit master title style</a:t>
            </a:r>
            <a:endParaRPr lang="en-US" dirty="0"/>
          </a:p>
        </p:txBody>
      </p:sp>
      <p:sp>
        <p:nvSpPr>
          <p:cNvPr id="5" name="Text Placeholder 4"/>
          <p:cNvSpPr>
            <a:spLocks noGrp="1"/>
          </p:cNvSpPr>
          <p:nvPr>
            <p:ph type="body" sz="quarter" idx="10"/>
          </p:nvPr>
        </p:nvSpPr>
        <p:spPr>
          <a:xfrm>
            <a:off x="274638" y="1668463"/>
            <a:ext cx="11887200" cy="5027612"/>
          </a:xfrm>
        </p:spPr>
        <p:txBody>
          <a:bodyPr lIns="0" tIns="0" rIns="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94317547"/>
      </p:ext>
    </p:extLst>
  </p:cSld>
  <p:clrMapOvr>
    <a:masterClrMapping/>
  </p:clrMapOvr>
  <p:extLst>
    <p:ext uri="{DCECCB84-F9BA-43D5-87BE-67443E8EF086}">
      <p15:sldGuideLst xmlns:p15="http://schemas.microsoft.com/office/powerpoint/2012/main">
        <p15:guide id="1" orient="horz" pos="1051" userDrawn="1">
          <p15:clr>
            <a:srgbClr val="FBAE40"/>
          </p15:clr>
        </p15:guide>
        <p15:guide id="2" pos="3917"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mp; Content 2">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475038" y="1668482"/>
            <a:ext cx="8686801" cy="5029181"/>
          </a:xfrm>
        </p:spPr>
        <p:txBody>
          <a:bodyPr lIns="0" tIns="0" rIns="0" bIns="0">
            <a:noAutofit/>
          </a:bodyPr>
          <a:lstStyle>
            <a:lvl1pPr>
              <a:defRPr sz="3600"/>
            </a:lvl1pPr>
            <a:lvl2pPr>
              <a:defRPr sz="28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1"/>
          </p:nvPr>
        </p:nvSpPr>
        <p:spPr>
          <a:xfrm>
            <a:off x="274638" y="1668482"/>
            <a:ext cx="2743200" cy="5029181"/>
          </a:xfrm>
        </p:spPr>
        <p:txBody>
          <a:bodyPr lIns="0" tIns="0" rIns="0" bIns="0">
            <a:noAutofit/>
          </a:bodyPr>
          <a:lstStyle>
            <a:lvl1pPr algn="l" defTabSz="914166" rtl="0" eaLnBrk="1" latinLnBrk="0" hangingPunct="1">
              <a:spcBef>
                <a:spcPct val="0"/>
              </a:spcBef>
              <a:buNone/>
              <a:defRPr lang="en-US" sz="2400" kern="1200" dirty="0" smtClean="0">
                <a:gradFill>
                  <a:gsLst>
                    <a:gs pos="0">
                      <a:schemeClr val="tx1"/>
                    </a:gs>
                    <a:gs pos="100000">
                      <a:schemeClr val="tx1"/>
                    </a:gs>
                  </a:gsLst>
                  <a:lin ang="5400000" scaled="0"/>
                </a:gradFill>
                <a:latin typeface="+mn-lt"/>
                <a:ea typeface="+mj-ea"/>
                <a:cs typeface="+mj-cs"/>
              </a:defRPr>
            </a:lvl1pPr>
            <a:lvl2pPr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2pPr>
            <a:lvl3pPr marL="228541" indent="0"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3pPr>
            <a:lvl4pPr marL="457082" indent="0"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4pPr>
            <a:lvl5pPr marL="739586" indent="0" algn="l" defTabSz="914166" rtl="0" eaLnBrk="1" latinLnBrk="0" hangingPunct="1">
              <a:spcBef>
                <a:spcPct val="0"/>
              </a:spcBef>
              <a:buNone/>
              <a:defRPr lang="en-US" sz="1600" kern="1200" dirty="0">
                <a:gradFill>
                  <a:gsLst>
                    <a:gs pos="0">
                      <a:schemeClr val="tx1"/>
                    </a:gs>
                    <a:gs pos="100000">
                      <a:schemeClr val="tx1"/>
                    </a:gs>
                  </a:gsLst>
                  <a:lin ang="5400000" scaled="0"/>
                </a:gradFill>
                <a:latin typeface="+mn-lt"/>
                <a:ea typeface="+mj-ea"/>
                <a:cs typeface="+mj-cs"/>
              </a:defRPr>
            </a:lvl5pPr>
          </a:lstStyle>
          <a:p>
            <a:pPr lvl="0"/>
            <a:r>
              <a:rPr lang="en-US" smtClean="0"/>
              <a:t>Click to edit Master text styles</a:t>
            </a:r>
          </a:p>
        </p:txBody>
      </p:sp>
      <p:sp>
        <p:nvSpPr>
          <p:cNvPr id="3" name="Title 2"/>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3797318831"/>
      </p:ext>
    </p:extLst>
  </p:cSld>
  <p:clrMapOvr>
    <a:masterClrMapping/>
  </p:clrMapOvr>
  <p:extLst>
    <p:ext uri="{DCECCB84-F9BA-43D5-87BE-67443E8EF086}">
      <p15:sldGuideLst xmlns:p15="http://schemas.microsoft.com/office/powerpoint/2012/main">
        <p15:guide id="1" orient="horz" pos="1051" userDrawn="1">
          <p15:clr>
            <a:srgbClr val="FBAE40"/>
          </p15:clr>
        </p15:guide>
        <p15:guide id="2" pos="173" userDrawn="1">
          <p15:clr>
            <a:srgbClr val="FBAE40"/>
          </p15:clr>
        </p15:guide>
        <p15:guide id="3" pos="1901" userDrawn="1">
          <p15:clr>
            <a:srgbClr val="FBAE40"/>
          </p15:clr>
        </p15:guide>
        <p15:guide id="4" pos="2189" userDrawn="1">
          <p15:clr>
            <a:srgbClr val="FBAE40"/>
          </p15:clr>
        </p15:guide>
        <p15:guide id="5" orient="horz" pos="4219" userDrawn="1">
          <p15:clr>
            <a:srgbClr val="FBAE40"/>
          </p15:clr>
        </p15:guide>
        <p15:guide id="6" orient="horz" pos="763" userDrawn="1">
          <p15:clr>
            <a:srgbClr val="FBAE40"/>
          </p15:clr>
        </p15:guide>
        <p15:guide id="7" orient="horz" pos="187" userDrawn="1">
          <p15:clr>
            <a:srgbClr val="FBAE40"/>
          </p15:clr>
        </p15:guide>
        <p15:guide id="8" pos="7661"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mp; Content Layou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lIns="0" tIns="0" rIns="0" bIns="0"/>
          <a:lstStyle/>
          <a:p>
            <a:r>
              <a:rPr lang="en-US" dirty="0" smtClean="0"/>
              <a:t>Click to edit master title style</a:t>
            </a:r>
            <a:endParaRPr lang="en-US" dirty="0"/>
          </a:p>
        </p:txBody>
      </p:sp>
      <p:sp>
        <p:nvSpPr>
          <p:cNvPr id="5" name="Text Placeholder 4"/>
          <p:cNvSpPr>
            <a:spLocks noGrp="1"/>
          </p:cNvSpPr>
          <p:nvPr>
            <p:ph type="body" sz="quarter" idx="10"/>
          </p:nvPr>
        </p:nvSpPr>
        <p:spPr>
          <a:xfrm>
            <a:off x="274638" y="1668463"/>
            <a:ext cx="11887200" cy="5027612"/>
          </a:xfrm>
        </p:spPr>
        <p:txBody>
          <a:bodyPr lIns="0" tIns="0" rIns="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24512250"/>
      </p:ext>
    </p:extLst>
  </p:cSld>
  <p:clrMapOvr>
    <a:masterClrMapping/>
  </p:clrMapOvr>
  <p:extLst>
    <p:ext uri="{DCECCB84-F9BA-43D5-87BE-67443E8EF086}">
      <p15:sldGuideLst xmlns:p15="http://schemas.microsoft.com/office/powerpoint/2012/main">
        <p15:guide id="1" orient="horz" pos="1051" userDrawn="1">
          <p15:clr>
            <a:srgbClr val="FBAE40"/>
          </p15:clr>
        </p15:guide>
        <p15:guide id="2" pos="3917"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Only_Large">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189039" y="2125663"/>
            <a:ext cx="10058400" cy="912813"/>
          </a:xfrm>
        </p:spPr>
        <p:txBody>
          <a:bodyPr/>
          <a:lstStyle>
            <a:lvl1pPr>
              <a:defRPr sz="3600"/>
            </a:lvl1pPr>
          </a:lstStyle>
          <a:p>
            <a:r>
              <a:rPr lang="en-US" dirty="0" smtClean="0"/>
              <a:t>Click to edit master title style</a:t>
            </a:r>
            <a:endParaRPr lang="en-US" dirty="0"/>
          </a:p>
        </p:txBody>
      </p:sp>
    </p:spTree>
    <p:extLst>
      <p:ext uri="{BB962C8B-B14F-4D97-AF65-F5344CB8AC3E}">
        <p14:creationId xmlns:p14="http://schemas.microsoft.com/office/powerpoint/2010/main" val="8655377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668482"/>
            <a:ext cx="2743200" cy="5027593"/>
          </a:xfrm>
        </p:spPr>
        <p:txBody>
          <a:bodyPr vert="horz" lIns="0" tIns="0" rIns="0" bIns="0" rtlCol="0">
            <a:noAutofit/>
          </a:bodyPr>
          <a:lstStyle>
            <a:lvl1pPr>
              <a:defRPr lang="en-US" sz="2400" dirty="0" smtClean="0">
                <a:latin typeface="+mn-lt"/>
                <a:ea typeface="+mj-ea"/>
                <a:cs typeface="+mj-cs"/>
              </a:defRPr>
            </a:lvl1pPr>
          </a:lstStyle>
          <a:p>
            <a:pPr lvl="0">
              <a:spcBef>
                <a:spcPct val="0"/>
              </a:spcBef>
            </a:pPr>
            <a:r>
              <a:rPr lang="en-US" smtClean="0"/>
              <a:t>Click to edit Master text styles</a:t>
            </a:r>
          </a:p>
        </p:txBody>
      </p:sp>
      <p:sp>
        <p:nvSpPr>
          <p:cNvPr id="2" name="Title 1"/>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30687142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wrap="square" lIns="0" tIns="0" rIns="0" bIns="0" anchor="ctr">
            <a:noAutofit/>
          </a:bodyPr>
          <a:lstStyle>
            <a:lvl1pPr>
              <a:lnSpc>
                <a:spcPct val="95000"/>
              </a:lnSpc>
              <a:spcBef>
                <a:spcPts val="0"/>
              </a:spcBef>
              <a:spcAft>
                <a:spcPts val="1632"/>
              </a:spcAft>
              <a:defRPr lang="en-US" sz="3600" kern="1200" dirty="0" smtClean="0">
                <a:gradFill>
                  <a:gsLst>
                    <a:gs pos="0">
                      <a:schemeClr val="tx1"/>
                    </a:gs>
                    <a:gs pos="100000">
                      <a:schemeClr val="tx1"/>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4166" rtl="0" eaLnBrk="1" latinLnBrk="0" hangingPunct="1">
              <a:spcBef>
                <a:spcPct val="20000"/>
              </a:spcBef>
              <a:buFont typeface="Arial" pitchFamily="34" charset="0"/>
              <a:buNone/>
            </a:pPr>
            <a:r>
              <a:rPr lang="en-US" smtClean="0"/>
              <a:t>Click to edit Master text styles</a:t>
            </a:r>
          </a:p>
        </p:txBody>
      </p:sp>
      <p:sp>
        <p:nvSpPr>
          <p:cNvPr id="15" name="Title 1"/>
          <p:cNvSpPr>
            <a:spLocks noGrp="1"/>
          </p:cNvSpPr>
          <p:nvPr>
            <p:ph type="ctrTitle" hasCustomPrompt="1"/>
          </p:nvPr>
        </p:nvSpPr>
        <p:spPr>
          <a:xfrm>
            <a:off x="274638" y="1537563"/>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00BCF2"/>
          </a:solidFill>
          <a:ln>
            <a:noFill/>
          </a:ln>
          <a:extLst/>
        </p:spPr>
        <p:txBody>
          <a:bodyPr vert="horz" wrap="square" lIns="91440" tIns="0" rIns="91440" bIns="0"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154227008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203" userDrawn="1">
          <p15:clr>
            <a:srgbClr val="FBAE40"/>
          </p15:clr>
        </p15:guide>
        <p15:guide id="2" pos="3053"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0" tIns="0" rIns="0" bIns="0" rtlCol="0" anchor="ctr">
            <a:noAutofit/>
          </a:bodyPr>
          <a:lstStyle>
            <a:lvl1pPr>
              <a:defRPr lang="en-US" sz="3600" kern="1200" dirty="0" smtClean="0">
                <a:gradFill>
                  <a:gsLst>
                    <a:gs pos="0">
                      <a:schemeClr val="tx1"/>
                    </a:gs>
                    <a:gs pos="100000">
                      <a:schemeClr val="tx1"/>
                    </a:gs>
                  </a:gsLst>
                  <a:lin ang="5400000" scaled="0"/>
                </a:gradFill>
                <a:latin typeface="+mj-lt"/>
                <a:ea typeface="+mn-ea"/>
                <a:cs typeface="+mn-cs"/>
              </a:defRPr>
            </a:lvl1pPr>
          </a:lstStyle>
          <a:p>
            <a:pPr marL="0" lvl="0" indent="0" algn="l" defTabSz="914166" rtl="0" eaLnBrk="1" latinLnBrk="0" hangingPunct="1">
              <a:spcBef>
                <a:spcPct val="20000"/>
              </a:spcBef>
              <a:spcAft>
                <a:spcPts val="1632"/>
              </a:spcAft>
              <a:buFont typeface="Arial" pitchFamily="34" charset="0"/>
              <a:buNone/>
            </a:pPr>
            <a:r>
              <a:rPr lang="en-US" smtClean="0"/>
              <a:t>Click to edit Master text styles</a:t>
            </a:r>
          </a:p>
        </p:txBody>
      </p:sp>
      <p:sp>
        <p:nvSpPr>
          <p:cNvPr id="6" name="Text Placeholder 8"/>
          <p:cNvSpPr>
            <a:spLocks noGrp="1"/>
          </p:cNvSpPr>
          <p:nvPr>
            <p:ph type="body" sz="quarter" idx="16" hasCustomPrompt="1"/>
          </p:nvPr>
        </p:nvSpPr>
        <p:spPr>
          <a:xfrm>
            <a:off x="274641" y="296864"/>
            <a:ext cx="11887199" cy="914400"/>
          </a:xfrm>
        </p:spPr>
        <p:txBody>
          <a:bodyPr vert="horz" lIns="0" tIns="0" rIns="0" bIns="0" rtlCol="0" anchor="t">
            <a:noAutofit/>
          </a:bodyPr>
          <a:lstStyle>
            <a:lvl1pPr>
              <a:defRPr lang="en-US" sz="4800" dirty="0" smtClean="0">
                <a:ea typeface="+mj-ea"/>
                <a:cs typeface="+mj-cs"/>
              </a:defRPr>
            </a:lvl1pPr>
          </a:lstStyle>
          <a:p>
            <a:pPr lvl="0">
              <a:spcBef>
                <a:spcPct val="0"/>
              </a:spcBef>
            </a:pPr>
            <a:r>
              <a:rPr lang="en-US" dirty="0" smtClean="0"/>
              <a:t>Click to edit master text styles</a:t>
            </a:r>
          </a:p>
        </p:txBody>
      </p:sp>
      <p:sp>
        <p:nvSpPr>
          <p:cNvPr id="5" name="Title 1"/>
          <p:cNvSpPr>
            <a:spLocks noGrp="1"/>
          </p:cNvSpPr>
          <p:nvPr>
            <p:ph type="ctrTitle" hasCustomPrompt="1"/>
          </p:nvPr>
        </p:nvSpPr>
        <p:spPr>
          <a:xfrm>
            <a:off x="274638" y="1537564"/>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00BCF2"/>
          </a:solidFill>
          <a:ln>
            <a:noFill/>
          </a:ln>
          <a:extLst/>
        </p:spPr>
        <p:txBody>
          <a:bodyPr vert="horz" wrap="square" lIns="91440" tIns="0" rIns="91440" bIns="0"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250072167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203" userDrawn="1">
          <p15:clr>
            <a:srgbClr val="FBAE40"/>
          </p15:clr>
        </p15:guide>
        <p15:guide id="2" pos="3053"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0" tIns="0" rIns="0" bIns="0" rtlCol="0" anchor="ctr">
            <a:noAutofit/>
          </a:bodyPr>
          <a:lstStyle>
            <a:lvl1pPr>
              <a:defRPr lang="en-US" sz="3600" kern="1200" dirty="0" smtClean="0">
                <a:gradFill>
                  <a:gsLst>
                    <a:gs pos="0">
                      <a:schemeClr val="tx1"/>
                    </a:gs>
                    <a:gs pos="100000">
                      <a:schemeClr val="tx1"/>
                    </a:gs>
                  </a:gsLst>
                  <a:lin ang="5400000" scaled="0"/>
                </a:gradFill>
                <a:latin typeface="+mj-lt"/>
                <a:ea typeface="+mn-ea"/>
                <a:cs typeface="+mn-cs"/>
              </a:defRPr>
            </a:lvl1pPr>
          </a:lstStyle>
          <a:p>
            <a:pPr marL="0" lvl="0" indent="0" algn="l" defTabSz="914166" rtl="0" eaLnBrk="1" latinLnBrk="0" hangingPunct="1">
              <a:spcBef>
                <a:spcPct val="20000"/>
              </a:spcBef>
              <a:buFont typeface="Arial" pitchFamily="34" charset="0"/>
              <a:buNone/>
            </a:pPr>
            <a:r>
              <a:rPr lang="en-US" smtClean="0"/>
              <a:t>Click to edit Master text styles</a:t>
            </a:r>
          </a:p>
        </p:txBody>
      </p:sp>
      <p:sp>
        <p:nvSpPr>
          <p:cNvPr id="7" name="Picture Placeholder 12"/>
          <p:cNvSpPr>
            <a:spLocks noGrp="1"/>
          </p:cNvSpPr>
          <p:nvPr>
            <p:ph type="pic" sz="quarter" idx="16"/>
          </p:nvPr>
        </p:nvSpPr>
        <p:spPr>
          <a:xfrm>
            <a:off x="274638" y="1535875"/>
            <a:ext cx="3931920" cy="392277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1"/>
          <a:lstStyle/>
          <a:p>
            <a:r>
              <a:rPr lang="en-US" smtClean="0"/>
              <a:t>Click icon to add picture</a:t>
            </a:r>
            <a:endParaRPr lang="en-US" dirty="0"/>
          </a:p>
        </p:txBody>
      </p:sp>
      <p:sp>
        <p:nvSpPr>
          <p:cNvPr id="2" name="Title 1"/>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2146028043"/>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2203" userDrawn="1">
          <p15:clr>
            <a:srgbClr val="FBAE40"/>
          </p15:clr>
        </p15:guide>
        <p15:guide id="2" pos="3053"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amp; Content_with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lIns="0" tIns="0" bIns="0"/>
          <a:lstStyle/>
          <a:p>
            <a:r>
              <a:rPr lang="en-US" dirty="0" smtClean="0"/>
              <a:t>Click to edit master title style</a:t>
            </a:r>
            <a:endParaRPr lang="en-US" dirty="0"/>
          </a:p>
        </p:txBody>
      </p:sp>
      <p:sp>
        <p:nvSpPr>
          <p:cNvPr id="3" name="Content Placeholder 4"/>
          <p:cNvSpPr>
            <a:spLocks noGrp="1"/>
          </p:cNvSpPr>
          <p:nvPr>
            <p:ph sz="quarter" idx="14"/>
          </p:nvPr>
        </p:nvSpPr>
        <p:spPr>
          <a:xfrm>
            <a:off x="274638" y="1668462"/>
            <a:ext cx="11887200" cy="5029201"/>
          </a:xfrm>
        </p:spPr>
        <p:txBody>
          <a:bodyPr>
            <a:normAutofit/>
          </a:bodyPr>
          <a:lstStyle>
            <a:lvl1pPr>
              <a:spcAft>
                <a:spcPts val="816"/>
              </a:spcAft>
              <a:defRPr sz="2400">
                <a:latin typeface="Consolas" pitchFamily="49" charset="0"/>
                <a:cs typeface="Consolas" pitchFamily="49" charset="0"/>
              </a:defRPr>
            </a:lvl1pPr>
            <a:lvl2pPr>
              <a:spcAft>
                <a:spcPts val="816"/>
              </a:spcAft>
              <a:defRPr sz="2400">
                <a:latin typeface="Consolas" pitchFamily="49" charset="0"/>
                <a:cs typeface="Consolas" pitchFamily="49" charset="0"/>
              </a:defRPr>
            </a:lvl2pPr>
            <a:lvl3pPr>
              <a:spcAft>
                <a:spcPts val="816"/>
              </a:spcAft>
              <a:defRPr sz="2400">
                <a:latin typeface="Consolas" pitchFamily="49" charset="0"/>
                <a:cs typeface="Consolas" pitchFamily="49" charset="0"/>
              </a:defRPr>
            </a:lvl3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378290409"/>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4825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8" name="Picture Placeholder 12"/>
          <p:cNvSpPr>
            <a:spLocks noGrp="1"/>
          </p:cNvSpPr>
          <p:nvPr>
            <p:ph type="pic" sz="quarter" idx="18"/>
          </p:nvPr>
        </p:nvSpPr>
        <p:spPr>
          <a:xfrm>
            <a:off x="4745014" y="2301239"/>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9" name="Picture Placeholder 12"/>
          <p:cNvSpPr>
            <a:spLocks noGrp="1"/>
          </p:cNvSpPr>
          <p:nvPr>
            <p:ph type="pic" sz="quarter" idx="19"/>
          </p:nvPr>
        </p:nvSpPr>
        <p:spPr>
          <a:xfrm>
            <a:off x="8258122"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10" name="Picture Placeholder 12"/>
          <p:cNvSpPr>
            <a:spLocks noGrp="1"/>
          </p:cNvSpPr>
          <p:nvPr>
            <p:ph type="pic" sz="quarter" idx="20"/>
          </p:nvPr>
        </p:nvSpPr>
        <p:spPr>
          <a:xfrm>
            <a:off x="2118039" y="2301050"/>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830014309"/>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49"/>
            <a:ext cx="11887200" cy="5150227"/>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2339567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49"/>
            <a:ext cx="11887200" cy="5483225"/>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9352948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Content 2">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475038" y="1668482"/>
            <a:ext cx="8686801" cy="5029181"/>
          </a:xfrm>
        </p:spPr>
        <p:txBody>
          <a:bodyPr lIns="0" tIns="0" rIns="0" bIns="0">
            <a:noAutofit/>
          </a:bodyPr>
          <a:lstStyle>
            <a:lvl1pPr>
              <a:defRPr sz="3600"/>
            </a:lvl1pPr>
            <a:lvl2pPr>
              <a:defRPr sz="28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1"/>
          </p:nvPr>
        </p:nvSpPr>
        <p:spPr>
          <a:xfrm>
            <a:off x="274638" y="1668482"/>
            <a:ext cx="2743200" cy="5029181"/>
          </a:xfrm>
        </p:spPr>
        <p:txBody>
          <a:bodyPr lIns="0" tIns="0" rIns="0" bIns="0">
            <a:noAutofit/>
          </a:bodyPr>
          <a:lstStyle>
            <a:lvl1pPr algn="l" defTabSz="914166" rtl="0" eaLnBrk="1" latinLnBrk="0" hangingPunct="1">
              <a:spcBef>
                <a:spcPct val="0"/>
              </a:spcBef>
              <a:buNone/>
              <a:defRPr lang="en-US" sz="2400" kern="1200" dirty="0" smtClean="0">
                <a:gradFill>
                  <a:gsLst>
                    <a:gs pos="0">
                      <a:schemeClr val="tx1"/>
                    </a:gs>
                    <a:gs pos="100000">
                      <a:schemeClr val="tx1"/>
                    </a:gs>
                  </a:gsLst>
                  <a:lin ang="5400000" scaled="0"/>
                </a:gradFill>
                <a:latin typeface="+mn-lt"/>
                <a:ea typeface="+mj-ea"/>
                <a:cs typeface="+mj-cs"/>
              </a:defRPr>
            </a:lvl1pPr>
            <a:lvl2pPr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2pPr>
            <a:lvl3pPr marL="228541" indent="0"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3pPr>
            <a:lvl4pPr marL="457082" indent="0"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4pPr>
            <a:lvl5pPr marL="739586" indent="0" algn="l" defTabSz="914166" rtl="0" eaLnBrk="1" latinLnBrk="0" hangingPunct="1">
              <a:spcBef>
                <a:spcPct val="0"/>
              </a:spcBef>
              <a:buNone/>
              <a:defRPr lang="en-US" sz="1600" kern="1200" dirty="0">
                <a:gradFill>
                  <a:gsLst>
                    <a:gs pos="0">
                      <a:schemeClr val="tx1"/>
                    </a:gs>
                    <a:gs pos="100000">
                      <a:schemeClr val="tx1"/>
                    </a:gs>
                  </a:gsLst>
                  <a:lin ang="5400000" scaled="0"/>
                </a:gradFill>
                <a:latin typeface="+mn-lt"/>
                <a:ea typeface="+mj-ea"/>
                <a:cs typeface="+mj-cs"/>
              </a:defRPr>
            </a:lvl5pPr>
          </a:lstStyle>
          <a:p>
            <a:pPr lvl="0"/>
            <a:r>
              <a:rPr lang="en-US" smtClean="0"/>
              <a:t>Click to edit Master text styles</a:t>
            </a:r>
          </a:p>
        </p:txBody>
      </p:sp>
      <p:sp>
        <p:nvSpPr>
          <p:cNvPr id="3" name="Title 2"/>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551697691"/>
      </p:ext>
    </p:extLst>
  </p:cSld>
  <p:clrMapOvr>
    <a:masterClrMapping/>
  </p:clrMapOvr>
  <p:extLst>
    <p:ext uri="{DCECCB84-F9BA-43D5-87BE-67443E8EF086}">
      <p15:sldGuideLst xmlns:p15="http://schemas.microsoft.com/office/powerpoint/2012/main">
        <p15:guide id="1" orient="horz" pos="1051" userDrawn="1">
          <p15:clr>
            <a:srgbClr val="FBAE40"/>
          </p15:clr>
        </p15:guide>
        <p15:guide id="2" pos="173" userDrawn="1">
          <p15:clr>
            <a:srgbClr val="FBAE40"/>
          </p15:clr>
        </p15:guide>
        <p15:guide id="3" pos="1901" userDrawn="1">
          <p15:clr>
            <a:srgbClr val="FBAE40"/>
          </p15:clr>
        </p15:guide>
        <p15:guide id="4" pos="2189" userDrawn="1">
          <p15:clr>
            <a:srgbClr val="FBAE40"/>
          </p15:clr>
        </p15:guide>
        <p15:guide id="5" orient="horz" pos="4219" userDrawn="1">
          <p15:clr>
            <a:srgbClr val="FBAE40"/>
          </p15:clr>
        </p15:guide>
        <p15:guide id="6" orient="horz" pos="763" userDrawn="1">
          <p15:clr>
            <a:srgbClr val="FBAE40"/>
          </p15:clr>
        </p15:guide>
        <p15:guide id="7" orient="horz" pos="187" userDrawn="1">
          <p15:clr>
            <a:srgbClr val="FBAE40"/>
          </p15:clr>
        </p15:guide>
        <p15:guide id="8" pos="7661"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_Color  2">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274638" y="5783263"/>
            <a:ext cx="11887200" cy="914400"/>
          </a:xfrm>
        </p:spPr>
        <p:txBody>
          <a:bodyPr lIns="0" tIns="0" rIns="0" bIns="0" anchor="b">
            <a:noAutofit/>
          </a:bodyPr>
          <a:lstStyle>
            <a:lvl1pPr>
              <a:defRPr sz="2000" baseline="0">
                <a:latin typeface="+mn-lt"/>
              </a:defRPr>
            </a:lvl1pPr>
          </a:lstStyle>
          <a:p>
            <a:pPr lvl="0"/>
            <a:r>
              <a:rPr lang="en-US" smtClean="0"/>
              <a:t>Click to edit Master text styles</a:t>
            </a:r>
          </a:p>
        </p:txBody>
      </p:sp>
      <p:sp>
        <p:nvSpPr>
          <p:cNvPr id="2" name="Title 1"/>
          <p:cNvSpPr>
            <a:spLocks noGrp="1"/>
          </p:cNvSpPr>
          <p:nvPr>
            <p:ph type="title" hasCustomPrompt="1"/>
          </p:nvPr>
        </p:nvSpPr>
        <p:spPr>
          <a:xfrm>
            <a:off x="274638" y="3040856"/>
            <a:ext cx="11887199" cy="912813"/>
          </a:xfrm>
        </p:spPr>
        <p:txBody>
          <a:bodyPr lIns="0" tIns="0" rIns="0" bIns="0"/>
          <a:lstStyle>
            <a:lvl1pPr>
              <a:defRPr sz="5400"/>
            </a:lvl1pPr>
          </a:lstStyle>
          <a:p>
            <a:r>
              <a:rPr lang="en-US" dirty="0" smtClean="0"/>
              <a:t>Click to edit master title style</a:t>
            </a:r>
            <a:endParaRPr lang="en-US" dirty="0"/>
          </a:p>
        </p:txBody>
      </p:sp>
    </p:spTree>
    <p:extLst>
      <p:ext uri="{BB962C8B-B14F-4D97-AF65-F5344CB8AC3E}">
        <p14:creationId xmlns:p14="http://schemas.microsoft.com/office/powerpoint/2010/main" val="30807130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mp; Content Layou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lIns="0" tIns="0" rIns="0" bIns="0"/>
          <a:lstStyle/>
          <a:p>
            <a:r>
              <a:rPr lang="en-US" dirty="0" smtClean="0"/>
              <a:t>Click to edit master title style</a:t>
            </a:r>
            <a:endParaRPr lang="en-US" dirty="0"/>
          </a:p>
        </p:txBody>
      </p:sp>
      <p:sp>
        <p:nvSpPr>
          <p:cNvPr id="5" name="Text Placeholder 4"/>
          <p:cNvSpPr>
            <a:spLocks noGrp="1"/>
          </p:cNvSpPr>
          <p:nvPr>
            <p:ph type="body" sz="quarter" idx="10"/>
          </p:nvPr>
        </p:nvSpPr>
        <p:spPr>
          <a:xfrm>
            <a:off x="274638" y="1668463"/>
            <a:ext cx="11887200" cy="5027612"/>
          </a:xfrm>
        </p:spPr>
        <p:txBody>
          <a:bodyPr lIns="0" tIns="0" rIns="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77009020"/>
      </p:ext>
    </p:extLst>
  </p:cSld>
  <p:clrMapOvr>
    <a:masterClrMapping/>
  </p:clrMapOvr>
  <p:extLst>
    <p:ext uri="{DCECCB84-F9BA-43D5-87BE-67443E8EF086}">
      <p15:sldGuideLst xmlns:p15="http://schemas.microsoft.com/office/powerpoint/2012/main">
        <p15:guide id="1" orient="horz" pos="1051" userDrawn="1">
          <p15:clr>
            <a:srgbClr val="FBAE40"/>
          </p15:clr>
        </p15:guide>
        <p15:guide id="2" pos="3917"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mp; Content 2">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475038" y="1668482"/>
            <a:ext cx="8686801" cy="5029181"/>
          </a:xfrm>
        </p:spPr>
        <p:txBody>
          <a:bodyPr lIns="0" tIns="0" rIns="0" bIns="0">
            <a:noAutofit/>
          </a:bodyPr>
          <a:lstStyle>
            <a:lvl1pPr>
              <a:defRPr sz="3600"/>
            </a:lvl1pPr>
            <a:lvl2pPr>
              <a:defRPr sz="28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1"/>
          </p:nvPr>
        </p:nvSpPr>
        <p:spPr>
          <a:xfrm>
            <a:off x="274638" y="1668482"/>
            <a:ext cx="2743200" cy="5029181"/>
          </a:xfrm>
        </p:spPr>
        <p:txBody>
          <a:bodyPr lIns="0" tIns="0" rIns="0" bIns="0">
            <a:noAutofit/>
          </a:bodyPr>
          <a:lstStyle>
            <a:lvl1pPr algn="l" defTabSz="914166" rtl="0" eaLnBrk="1" latinLnBrk="0" hangingPunct="1">
              <a:spcBef>
                <a:spcPct val="0"/>
              </a:spcBef>
              <a:buNone/>
              <a:defRPr lang="en-US" sz="2400" kern="1200" dirty="0" smtClean="0">
                <a:gradFill>
                  <a:gsLst>
                    <a:gs pos="0">
                      <a:schemeClr val="tx1"/>
                    </a:gs>
                    <a:gs pos="100000">
                      <a:schemeClr val="tx1"/>
                    </a:gs>
                  </a:gsLst>
                  <a:lin ang="5400000" scaled="0"/>
                </a:gradFill>
                <a:latin typeface="+mn-lt"/>
                <a:ea typeface="+mj-ea"/>
                <a:cs typeface="+mj-cs"/>
              </a:defRPr>
            </a:lvl1pPr>
            <a:lvl2pPr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2pPr>
            <a:lvl3pPr marL="228541" indent="0"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3pPr>
            <a:lvl4pPr marL="457082" indent="0"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4pPr>
            <a:lvl5pPr marL="739586" indent="0" algn="l" defTabSz="914166" rtl="0" eaLnBrk="1" latinLnBrk="0" hangingPunct="1">
              <a:spcBef>
                <a:spcPct val="0"/>
              </a:spcBef>
              <a:buNone/>
              <a:defRPr lang="en-US" sz="1600" kern="1200" dirty="0">
                <a:gradFill>
                  <a:gsLst>
                    <a:gs pos="0">
                      <a:schemeClr val="tx1"/>
                    </a:gs>
                    <a:gs pos="100000">
                      <a:schemeClr val="tx1"/>
                    </a:gs>
                  </a:gsLst>
                  <a:lin ang="5400000" scaled="0"/>
                </a:gradFill>
                <a:latin typeface="+mn-lt"/>
                <a:ea typeface="+mj-ea"/>
                <a:cs typeface="+mj-cs"/>
              </a:defRPr>
            </a:lvl5pPr>
          </a:lstStyle>
          <a:p>
            <a:pPr lvl="0"/>
            <a:r>
              <a:rPr lang="en-US" smtClean="0"/>
              <a:t>Click to edit Master text styles</a:t>
            </a:r>
          </a:p>
        </p:txBody>
      </p:sp>
      <p:sp>
        <p:nvSpPr>
          <p:cNvPr id="3" name="Title 2"/>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3032846028"/>
      </p:ext>
    </p:extLst>
  </p:cSld>
  <p:clrMapOvr>
    <a:masterClrMapping/>
  </p:clrMapOvr>
  <p:extLst>
    <p:ext uri="{DCECCB84-F9BA-43D5-87BE-67443E8EF086}">
      <p15:sldGuideLst xmlns:p15="http://schemas.microsoft.com/office/powerpoint/2012/main">
        <p15:guide id="1" orient="horz" pos="1051" userDrawn="1">
          <p15:clr>
            <a:srgbClr val="FBAE40"/>
          </p15:clr>
        </p15:guide>
        <p15:guide id="2" pos="173" userDrawn="1">
          <p15:clr>
            <a:srgbClr val="FBAE40"/>
          </p15:clr>
        </p15:guide>
        <p15:guide id="3" pos="1901" userDrawn="1">
          <p15:clr>
            <a:srgbClr val="FBAE40"/>
          </p15:clr>
        </p15:guide>
        <p15:guide id="4" pos="2189" userDrawn="1">
          <p15:clr>
            <a:srgbClr val="FBAE40"/>
          </p15:clr>
        </p15:guide>
        <p15:guide id="5" orient="horz" pos="4219" userDrawn="1">
          <p15:clr>
            <a:srgbClr val="FBAE40"/>
          </p15:clr>
        </p15:guide>
        <p15:guide id="6" orient="horz" pos="763" userDrawn="1">
          <p15:clr>
            <a:srgbClr val="FBAE40"/>
          </p15:clr>
        </p15:guide>
        <p15:guide id="7" orient="horz" pos="187" userDrawn="1">
          <p15:clr>
            <a:srgbClr val="FBAE40"/>
          </p15:clr>
        </p15:guide>
        <p15:guide id="8" pos="7661"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Only_Large">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189039" y="2125663"/>
            <a:ext cx="10058400" cy="912813"/>
          </a:xfrm>
        </p:spPr>
        <p:txBody>
          <a:bodyPr/>
          <a:lstStyle>
            <a:lvl1pPr>
              <a:defRPr sz="3600"/>
            </a:lvl1pPr>
          </a:lstStyle>
          <a:p>
            <a:r>
              <a:rPr lang="en-US" dirty="0" smtClean="0"/>
              <a:t>Click to edit master title style</a:t>
            </a:r>
            <a:endParaRPr lang="en-US" dirty="0"/>
          </a:p>
        </p:txBody>
      </p:sp>
    </p:spTree>
    <p:extLst>
      <p:ext uri="{BB962C8B-B14F-4D97-AF65-F5344CB8AC3E}">
        <p14:creationId xmlns:p14="http://schemas.microsoft.com/office/powerpoint/2010/main" val="2034778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668482"/>
            <a:ext cx="2743200" cy="5027593"/>
          </a:xfrm>
        </p:spPr>
        <p:txBody>
          <a:bodyPr vert="horz" lIns="0" tIns="0" rIns="0" bIns="0" rtlCol="0">
            <a:noAutofit/>
          </a:bodyPr>
          <a:lstStyle>
            <a:lvl1pPr>
              <a:defRPr lang="en-US" sz="2400" dirty="0" smtClean="0">
                <a:latin typeface="+mn-lt"/>
                <a:ea typeface="+mj-ea"/>
                <a:cs typeface="+mj-cs"/>
              </a:defRPr>
            </a:lvl1pPr>
          </a:lstStyle>
          <a:p>
            <a:pPr lvl="0">
              <a:spcBef>
                <a:spcPct val="0"/>
              </a:spcBef>
            </a:pPr>
            <a:r>
              <a:rPr lang="en-US" smtClean="0"/>
              <a:t>Click to edit Master text styles</a:t>
            </a:r>
          </a:p>
        </p:txBody>
      </p:sp>
      <p:sp>
        <p:nvSpPr>
          <p:cNvPr id="2" name="Title 1"/>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6960105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wrap="square" lIns="0" tIns="0" rIns="0" bIns="0" anchor="ctr">
            <a:noAutofit/>
          </a:bodyPr>
          <a:lstStyle>
            <a:lvl1pPr>
              <a:lnSpc>
                <a:spcPct val="95000"/>
              </a:lnSpc>
              <a:spcBef>
                <a:spcPts val="0"/>
              </a:spcBef>
              <a:spcAft>
                <a:spcPts val="1632"/>
              </a:spcAft>
              <a:defRPr lang="en-US" sz="3600" kern="1200" dirty="0" smtClean="0">
                <a:gradFill>
                  <a:gsLst>
                    <a:gs pos="0">
                      <a:schemeClr val="tx1"/>
                    </a:gs>
                    <a:gs pos="100000">
                      <a:schemeClr val="tx1"/>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4166" rtl="0" eaLnBrk="1" latinLnBrk="0" hangingPunct="1">
              <a:spcBef>
                <a:spcPct val="20000"/>
              </a:spcBef>
              <a:buFont typeface="Arial" pitchFamily="34" charset="0"/>
              <a:buNone/>
            </a:pPr>
            <a:r>
              <a:rPr lang="en-US" smtClean="0"/>
              <a:t>Click to edit Master text styles</a:t>
            </a:r>
          </a:p>
        </p:txBody>
      </p:sp>
      <p:sp>
        <p:nvSpPr>
          <p:cNvPr id="15" name="Title 1"/>
          <p:cNvSpPr>
            <a:spLocks noGrp="1"/>
          </p:cNvSpPr>
          <p:nvPr>
            <p:ph type="ctrTitle" hasCustomPrompt="1"/>
          </p:nvPr>
        </p:nvSpPr>
        <p:spPr>
          <a:xfrm>
            <a:off x="274638" y="1537563"/>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91440" tIns="0" rIns="91440" bIns="0"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3362484035"/>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2203" userDrawn="1">
          <p15:clr>
            <a:srgbClr val="FBAE40"/>
          </p15:clr>
        </p15:guide>
        <p15:guide id="2" pos="3053"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0" tIns="0" rIns="0" bIns="0" rtlCol="0" anchor="ctr">
            <a:noAutofit/>
          </a:bodyPr>
          <a:lstStyle>
            <a:lvl1pPr>
              <a:defRPr lang="en-US" sz="3600" kern="1200" dirty="0" smtClean="0">
                <a:gradFill>
                  <a:gsLst>
                    <a:gs pos="0">
                      <a:schemeClr val="tx1"/>
                    </a:gs>
                    <a:gs pos="100000">
                      <a:schemeClr val="tx1"/>
                    </a:gs>
                  </a:gsLst>
                  <a:lin ang="5400000" scaled="0"/>
                </a:gradFill>
                <a:latin typeface="+mj-lt"/>
                <a:ea typeface="+mn-ea"/>
                <a:cs typeface="+mn-cs"/>
              </a:defRPr>
            </a:lvl1pPr>
          </a:lstStyle>
          <a:p>
            <a:pPr marL="0" lvl="0" indent="0" algn="l" defTabSz="914166" rtl="0" eaLnBrk="1" latinLnBrk="0" hangingPunct="1">
              <a:spcBef>
                <a:spcPct val="20000"/>
              </a:spcBef>
              <a:spcAft>
                <a:spcPts val="1632"/>
              </a:spcAft>
              <a:buFont typeface="Arial" pitchFamily="34" charset="0"/>
              <a:buNone/>
            </a:pPr>
            <a:r>
              <a:rPr lang="en-US" smtClean="0"/>
              <a:t>Click to edit Master text styles</a:t>
            </a:r>
          </a:p>
        </p:txBody>
      </p:sp>
      <p:sp>
        <p:nvSpPr>
          <p:cNvPr id="6" name="Text Placeholder 8"/>
          <p:cNvSpPr>
            <a:spLocks noGrp="1"/>
          </p:cNvSpPr>
          <p:nvPr>
            <p:ph type="body" sz="quarter" idx="16" hasCustomPrompt="1"/>
          </p:nvPr>
        </p:nvSpPr>
        <p:spPr>
          <a:xfrm>
            <a:off x="274641" y="296864"/>
            <a:ext cx="11887199" cy="914400"/>
          </a:xfrm>
        </p:spPr>
        <p:txBody>
          <a:bodyPr vert="horz" lIns="0" tIns="0" rIns="0" bIns="0" rtlCol="0" anchor="t">
            <a:noAutofit/>
          </a:bodyPr>
          <a:lstStyle>
            <a:lvl1pPr>
              <a:defRPr lang="en-US" sz="4800" dirty="0" smtClean="0">
                <a:ea typeface="+mj-ea"/>
                <a:cs typeface="+mj-cs"/>
              </a:defRPr>
            </a:lvl1pPr>
          </a:lstStyle>
          <a:p>
            <a:pPr lvl="0">
              <a:spcBef>
                <a:spcPct val="0"/>
              </a:spcBef>
            </a:pPr>
            <a:r>
              <a:rPr lang="en-US" dirty="0" smtClean="0"/>
              <a:t>Click to edit master text styles</a:t>
            </a:r>
          </a:p>
        </p:txBody>
      </p:sp>
      <p:sp>
        <p:nvSpPr>
          <p:cNvPr id="5" name="Title 1"/>
          <p:cNvSpPr>
            <a:spLocks noGrp="1"/>
          </p:cNvSpPr>
          <p:nvPr>
            <p:ph type="ctrTitle" hasCustomPrompt="1"/>
          </p:nvPr>
        </p:nvSpPr>
        <p:spPr>
          <a:xfrm>
            <a:off x="274638" y="1537564"/>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91440" tIns="0" rIns="91440" bIns="0"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3181569682"/>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2203" userDrawn="1">
          <p15:clr>
            <a:srgbClr val="FBAE40"/>
          </p15:clr>
        </p15:guide>
        <p15:guide id="2" pos="3053"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0" tIns="0" rIns="0" bIns="0" rtlCol="0" anchor="ctr">
            <a:noAutofit/>
          </a:bodyPr>
          <a:lstStyle>
            <a:lvl1pPr>
              <a:defRPr lang="en-US" sz="3600" kern="1200" dirty="0" smtClean="0">
                <a:gradFill>
                  <a:gsLst>
                    <a:gs pos="0">
                      <a:schemeClr val="tx1"/>
                    </a:gs>
                    <a:gs pos="100000">
                      <a:schemeClr val="tx1"/>
                    </a:gs>
                  </a:gsLst>
                  <a:lin ang="5400000" scaled="0"/>
                </a:gradFill>
                <a:latin typeface="+mj-lt"/>
                <a:ea typeface="+mn-ea"/>
                <a:cs typeface="+mn-cs"/>
              </a:defRPr>
            </a:lvl1pPr>
          </a:lstStyle>
          <a:p>
            <a:pPr marL="0" lvl="0" indent="0" algn="l" defTabSz="914166" rtl="0" eaLnBrk="1" latinLnBrk="0" hangingPunct="1">
              <a:spcBef>
                <a:spcPct val="20000"/>
              </a:spcBef>
              <a:buFont typeface="Arial" pitchFamily="34" charset="0"/>
              <a:buNone/>
            </a:pPr>
            <a:r>
              <a:rPr lang="en-US" smtClean="0"/>
              <a:t>Click to edit Master text styles</a:t>
            </a:r>
          </a:p>
        </p:txBody>
      </p:sp>
      <p:sp>
        <p:nvSpPr>
          <p:cNvPr id="7" name="Picture Placeholder 12"/>
          <p:cNvSpPr>
            <a:spLocks noGrp="1"/>
          </p:cNvSpPr>
          <p:nvPr>
            <p:ph type="pic" sz="quarter" idx="16"/>
          </p:nvPr>
        </p:nvSpPr>
        <p:spPr>
          <a:xfrm>
            <a:off x="274638" y="1535875"/>
            <a:ext cx="3931920" cy="392277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1"/>
          <a:lstStyle/>
          <a:p>
            <a:r>
              <a:rPr lang="en-US" smtClean="0"/>
              <a:t>Click icon to add picture</a:t>
            </a:r>
            <a:endParaRPr lang="en-US" dirty="0"/>
          </a:p>
        </p:txBody>
      </p:sp>
      <p:sp>
        <p:nvSpPr>
          <p:cNvPr id="2" name="Title 1"/>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3052008757"/>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2203" userDrawn="1">
          <p15:clr>
            <a:srgbClr val="FBAE40"/>
          </p15:clr>
        </p15:guide>
        <p15:guide id="2" pos="3053"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amp; Content_with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lIns="0" tIns="0" bIns="0"/>
          <a:lstStyle/>
          <a:p>
            <a:r>
              <a:rPr lang="en-US" dirty="0" smtClean="0"/>
              <a:t>Click to edit master title style</a:t>
            </a:r>
            <a:endParaRPr lang="en-US" dirty="0"/>
          </a:p>
        </p:txBody>
      </p:sp>
    </p:spTree>
    <p:extLst>
      <p:ext uri="{BB962C8B-B14F-4D97-AF65-F5344CB8AC3E}">
        <p14:creationId xmlns:p14="http://schemas.microsoft.com/office/powerpoint/2010/main" val="1327915302"/>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
        <p:nvSpPr>
          <p:cNvPr id="2" name="Freeform 1"/>
          <p:cNvSpPr>
            <a:spLocks noEditPoints="1"/>
          </p:cNvSpPr>
          <p:nvPr userDrawn="1"/>
        </p:nvSpPr>
        <p:spPr bwMode="auto">
          <a:xfrm>
            <a:off x="2137568" y="2473325"/>
            <a:ext cx="8161338" cy="2047875"/>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0426059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Only_Large">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189039" y="2125663"/>
            <a:ext cx="10058400" cy="912813"/>
          </a:xfrm>
        </p:spPr>
        <p:txBody>
          <a:bodyPr/>
          <a:lstStyle>
            <a:lvl1pPr>
              <a:defRPr sz="3600"/>
            </a:lvl1pPr>
          </a:lstStyle>
          <a:p>
            <a:r>
              <a:rPr lang="en-US" dirty="0" smtClean="0"/>
              <a:t>Click to edit master title style</a:t>
            </a:r>
            <a:endParaRPr lang="en-US" dirty="0"/>
          </a:p>
        </p:txBody>
      </p:sp>
    </p:spTree>
    <p:extLst>
      <p:ext uri="{BB962C8B-B14F-4D97-AF65-F5344CB8AC3E}">
        <p14:creationId xmlns:p14="http://schemas.microsoft.com/office/powerpoint/2010/main" val="7952129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8" name="Picture Placeholder 12"/>
          <p:cNvSpPr>
            <a:spLocks noGrp="1"/>
          </p:cNvSpPr>
          <p:nvPr>
            <p:ph type="pic" sz="quarter" idx="18"/>
          </p:nvPr>
        </p:nvSpPr>
        <p:spPr>
          <a:xfrm>
            <a:off x="4745014" y="2301239"/>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9" name="Picture Placeholder 12"/>
          <p:cNvSpPr>
            <a:spLocks noGrp="1"/>
          </p:cNvSpPr>
          <p:nvPr>
            <p:ph type="pic" sz="quarter" idx="19"/>
          </p:nvPr>
        </p:nvSpPr>
        <p:spPr>
          <a:xfrm>
            <a:off x="8258122"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10" name="Picture Placeholder 12"/>
          <p:cNvSpPr>
            <a:spLocks noGrp="1"/>
          </p:cNvSpPr>
          <p:nvPr>
            <p:ph type="pic" sz="quarter" idx="20"/>
          </p:nvPr>
        </p:nvSpPr>
        <p:spPr>
          <a:xfrm>
            <a:off x="2118039" y="2301050"/>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55859031"/>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Logo on Background">
    <p:spTree>
      <p:nvGrpSpPr>
        <p:cNvPr id="1" name=""/>
        <p:cNvGrpSpPr/>
        <p:nvPr/>
      </p:nvGrpSpPr>
      <p:grpSpPr>
        <a:xfrm>
          <a:off x="0" y="0"/>
          <a:ext cx="0" cy="0"/>
          <a:chOff x="0" y="0"/>
          <a:chExt cx="0" cy="0"/>
        </a:xfrm>
      </p:grpSpPr>
      <p:sp>
        <p:nvSpPr>
          <p:cNvPr id="3" name="Text Box 3"/>
          <p:cNvSpPr txBox="1">
            <a:spLocks noChangeArrowheads="1"/>
          </p:cNvSpPr>
          <p:nvPr userDrawn="1"/>
        </p:nvSpPr>
        <p:spPr bwMode="blackWhite">
          <a:xfrm>
            <a:off x="273050" y="6079032"/>
            <a:ext cx="11888787" cy="618631"/>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rgbClr val="FFFFFF"/>
                    </a:gs>
                    <a:gs pos="100000">
                      <a:srgbClr val="FFFFFF"/>
                    </a:gs>
                  </a:gsLst>
                  <a:lin ang="5400000" scaled="0"/>
                </a:gradFill>
                <a:cs typeface="Segoe UI" pitchFamily="34" charset="0"/>
              </a:rPr>
              <a:t>© 2012 Microsoft Corporation. All rights reserved. Microsoft, Windows, Windows Vista and other product names are or may be registered trademarks and/or trademarks in the U.S. and/or other countries.</a:t>
            </a:r>
          </a:p>
          <a:p>
            <a:pPr defTabSz="932290" eaLnBrk="0" hangingPunct="0"/>
            <a:r>
              <a:rPr lang="en-US" sz="700"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9230" y="3145040"/>
            <a:ext cx="3288506" cy="704445"/>
          </a:xfrm>
          <a:prstGeom prst="rect">
            <a:avLst/>
          </a:prstGeom>
        </p:spPr>
      </p:pic>
    </p:spTree>
    <p:extLst>
      <p:ext uri="{BB962C8B-B14F-4D97-AF65-F5344CB8AC3E}">
        <p14:creationId xmlns:p14="http://schemas.microsoft.com/office/powerpoint/2010/main" val="6262675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_Color  2">
    <p:bg>
      <p:bgPr>
        <a:solidFill>
          <a:srgbClr val="505050"/>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274638" y="5783263"/>
            <a:ext cx="11887200" cy="914400"/>
          </a:xfrm>
        </p:spPr>
        <p:txBody>
          <a:bodyPr lIns="0" tIns="0" rIns="0" bIns="0" anchor="b">
            <a:noAutofit/>
          </a:bodyPr>
          <a:lstStyle>
            <a:lvl1pPr>
              <a:defRPr sz="2000" baseline="0">
                <a:latin typeface="+mn-lt"/>
              </a:defRPr>
            </a:lvl1pPr>
          </a:lstStyle>
          <a:p>
            <a:pPr lvl="0"/>
            <a:r>
              <a:rPr lang="en-US" smtClean="0"/>
              <a:t>Click to edit Master text styles</a:t>
            </a:r>
          </a:p>
        </p:txBody>
      </p:sp>
      <p:sp>
        <p:nvSpPr>
          <p:cNvPr id="2" name="Title 1"/>
          <p:cNvSpPr>
            <a:spLocks noGrp="1"/>
          </p:cNvSpPr>
          <p:nvPr>
            <p:ph type="title" hasCustomPrompt="1"/>
          </p:nvPr>
        </p:nvSpPr>
        <p:spPr>
          <a:xfrm>
            <a:off x="274638" y="3040856"/>
            <a:ext cx="11887199" cy="912813"/>
          </a:xfrm>
        </p:spPr>
        <p:txBody>
          <a:bodyPr lIns="0" tIns="0" rIns="0" bIns="0"/>
          <a:lstStyle>
            <a:lvl1pPr>
              <a:defRPr sz="5400"/>
            </a:lvl1pPr>
          </a:lstStyle>
          <a:p>
            <a:r>
              <a:rPr lang="en-US" dirty="0" smtClean="0"/>
              <a:t>Click to edit master title style</a:t>
            </a:r>
            <a:endParaRPr lang="en-US" dirty="0"/>
          </a:p>
        </p:txBody>
      </p:sp>
    </p:spTree>
    <p:extLst>
      <p:ext uri="{BB962C8B-B14F-4D97-AF65-F5344CB8AC3E}">
        <p14:creationId xmlns:p14="http://schemas.microsoft.com/office/powerpoint/2010/main" val="41436036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mp; Content Layout">
    <p:bg>
      <p:bgPr>
        <a:solidFill>
          <a:srgbClr val="505050"/>
        </a:solidFill>
        <a:effectLst/>
      </p:bgPr>
    </p:bg>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lIns="0" tIns="0" rIns="0" bIns="0"/>
          <a:lstStyle/>
          <a:p>
            <a:r>
              <a:rPr lang="en-US" dirty="0" smtClean="0"/>
              <a:t>Click to edit master title style</a:t>
            </a:r>
            <a:endParaRPr lang="en-US" dirty="0"/>
          </a:p>
        </p:txBody>
      </p:sp>
      <p:sp>
        <p:nvSpPr>
          <p:cNvPr id="5" name="Text Placeholder 4"/>
          <p:cNvSpPr>
            <a:spLocks noGrp="1"/>
          </p:cNvSpPr>
          <p:nvPr>
            <p:ph type="body" sz="quarter" idx="10"/>
          </p:nvPr>
        </p:nvSpPr>
        <p:spPr>
          <a:xfrm>
            <a:off x="274638" y="1668463"/>
            <a:ext cx="11887200" cy="5027612"/>
          </a:xfrm>
        </p:spPr>
        <p:txBody>
          <a:bodyPr lIns="0" tIns="0" rIns="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91754357"/>
      </p:ext>
    </p:extLst>
  </p:cSld>
  <p:clrMapOvr>
    <a:masterClrMapping/>
  </p:clrMapOvr>
  <p:extLst mod="1">
    <p:ext uri="{DCECCB84-F9BA-43D5-87BE-67443E8EF086}">
      <p15:sldGuideLst xmlns:p15="http://schemas.microsoft.com/office/powerpoint/2012/main">
        <p15:guide id="1" orient="horz" pos="1051" userDrawn="1">
          <p15:clr>
            <a:srgbClr val="FBAE40"/>
          </p15:clr>
        </p15:guide>
        <p15:guide id="2" pos="3917"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mp; Content 2">
    <p:bg>
      <p:bgPr>
        <a:solidFill>
          <a:srgbClr val="505050"/>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475038" y="1668482"/>
            <a:ext cx="8686801" cy="5029181"/>
          </a:xfrm>
        </p:spPr>
        <p:txBody>
          <a:bodyPr lIns="0" tIns="0" rIns="0" bIns="0">
            <a:noAutofit/>
          </a:bodyPr>
          <a:lstStyle>
            <a:lvl1pPr>
              <a:defRPr sz="3600"/>
            </a:lvl1pPr>
            <a:lvl2pPr>
              <a:defRPr sz="28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1"/>
          </p:nvPr>
        </p:nvSpPr>
        <p:spPr>
          <a:xfrm>
            <a:off x="274638" y="1668482"/>
            <a:ext cx="2743200" cy="5029181"/>
          </a:xfrm>
        </p:spPr>
        <p:txBody>
          <a:bodyPr lIns="0" tIns="0" rIns="0" bIns="0">
            <a:noAutofit/>
          </a:bodyPr>
          <a:lstStyle>
            <a:lvl1pPr algn="l" defTabSz="914166" rtl="0" eaLnBrk="1" latinLnBrk="0" hangingPunct="1">
              <a:spcBef>
                <a:spcPct val="0"/>
              </a:spcBef>
              <a:buNone/>
              <a:defRPr lang="en-US" sz="2400" kern="1200" dirty="0" smtClean="0">
                <a:gradFill>
                  <a:gsLst>
                    <a:gs pos="0">
                      <a:schemeClr val="tx1"/>
                    </a:gs>
                    <a:gs pos="100000">
                      <a:schemeClr val="tx1"/>
                    </a:gs>
                  </a:gsLst>
                  <a:lin ang="5400000" scaled="0"/>
                </a:gradFill>
                <a:latin typeface="+mn-lt"/>
                <a:ea typeface="+mj-ea"/>
                <a:cs typeface="+mj-cs"/>
              </a:defRPr>
            </a:lvl1pPr>
            <a:lvl2pPr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2pPr>
            <a:lvl3pPr marL="228541" indent="0"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3pPr>
            <a:lvl4pPr marL="457082" indent="0"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4pPr>
            <a:lvl5pPr marL="739586" indent="0" algn="l" defTabSz="914166" rtl="0" eaLnBrk="1" latinLnBrk="0" hangingPunct="1">
              <a:spcBef>
                <a:spcPct val="0"/>
              </a:spcBef>
              <a:buNone/>
              <a:defRPr lang="en-US" sz="1600" kern="1200" dirty="0">
                <a:gradFill>
                  <a:gsLst>
                    <a:gs pos="0">
                      <a:schemeClr val="tx1"/>
                    </a:gs>
                    <a:gs pos="100000">
                      <a:schemeClr val="tx1"/>
                    </a:gs>
                  </a:gsLst>
                  <a:lin ang="5400000" scaled="0"/>
                </a:gradFill>
                <a:latin typeface="+mn-lt"/>
                <a:ea typeface="+mj-ea"/>
                <a:cs typeface="+mj-cs"/>
              </a:defRPr>
            </a:lvl5pPr>
          </a:lstStyle>
          <a:p>
            <a:pPr lvl="0"/>
            <a:r>
              <a:rPr lang="en-US" smtClean="0"/>
              <a:t>Click to edit Master text styles</a:t>
            </a:r>
          </a:p>
        </p:txBody>
      </p:sp>
      <p:sp>
        <p:nvSpPr>
          <p:cNvPr id="3" name="Title 2"/>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1934615679"/>
      </p:ext>
    </p:extLst>
  </p:cSld>
  <p:clrMapOvr>
    <a:masterClrMapping/>
  </p:clrMapOvr>
  <p:extLst mod="1">
    <p:ext uri="{DCECCB84-F9BA-43D5-87BE-67443E8EF086}">
      <p15:sldGuideLst xmlns:p15="http://schemas.microsoft.com/office/powerpoint/2012/main">
        <p15:guide id="1" orient="horz" pos="1051" userDrawn="1">
          <p15:clr>
            <a:srgbClr val="FBAE40"/>
          </p15:clr>
        </p15:guide>
        <p15:guide id="2" pos="173" userDrawn="1">
          <p15:clr>
            <a:srgbClr val="FBAE40"/>
          </p15:clr>
        </p15:guide>
        <p15:guide id="3" pos="1901" userDrawn="1">
          <p15:clr>
            <a:srgbClr val="FBAE40"/>
          </p15:clr>
        </p15:guide>
        <p15:guide id="4" pos="2189" userDrawn="1">
          <p15:clr>
            <a:srgbClr val="FBAE40"/>
          </p15:clr>
        </p15:guide>
        <p15:guide id="5" orient="horz" pos="4219" userDrawn="1">
          <p15:clr>
            <a:srgbClr val="FBAE40"/>
          </p15:clr>
        </p15:guide>
        <p15:guide id="6" orient="horz" pos="763" userDrawn="1">
          <p15:clr>
            <a:srgbClr val="FBAE40"/>
          </p15:clr>
        </p15:guide>
        <p15:guide id="7" orient="horz" pos="187" userDrawn="1">
          <p15:clr>
            <a:srgbClr val="FBAE40"/>
          </p15:clr>
        </p15:guide>
        <p15:guide id="8" pos="7661"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 Only_Large">
    <p:bg>
      <p:bgPr>
        <a:solidFill>
          <a:srgbClr val="505050"/>
        </a:solid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189039" y="2125663"/>
            <a:ext cx="10058400" cy="912813"/>
          </a:xfrm>
        </p:spPr>
        <p:txBody>
          <a:bodyPr/>
          <a:lstStyle>
            <a:lvl1pPr>
              <a:defRPr sz="3600"/>
            </a:lvl1pPr>
          </a:lstStyle>
          <a:p>
            <a:r>
              <a:rPr lang="en-US" dirty="0" smtClean="0"/>
              <a:t>Click to edit master title style</a:t>
            </a:r>
            <a:endParaRPr lang="en-US" dirty="0"/>
          </a:p>
        </p:txBody>
      </p:sp>
    </p:spTree>
    <p:extLst>
      <p:ext uri="{BB962C8B-B14F-4D97-AF65-F5344CB8AC3E}">
        <p14:creationId xmlns:p14="http://schemas.microsoft.com/office/powerpoint/2010/main" val="23202776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505050"/>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668482"/>
            <a:ext cx="2743200" cy="5027593"/>
          </a:xfrm>
        </p:spPr>
        <p:txBody>
          <a:bodyPr vert="horz" lIns="0" tIns="0" rIns="0" bIns="0" rtlCol="0">
            <a:noAutofit/>
          </a:bodyPr>
          <a:lstStyle>
            <a:lvl1pPr>
              <a:defRPr lang="en-US" sz="2400" dirty="0" smtClean="0">
                <a:latin typeface="+mn-lt"/>
                <a:ea typeface="+mj-ea"/>
                <a:cs typeface="+mj-cs"/>
              </a:defRPr>
            </a:lvl1pPr>
          </a:lstStyle>
          <a:p>
            <a:pPr lvl="0">
              <a:spcBef>
                <a:spcPct val="0"/>
              </a:spcBef>
            </a:pPr>
            <a:r>
              <a:rPr lang="en-US" smtClean="0"/>
              <a:t>Click to edit Master text styles</a:t>
            </a:r>
          </a:p>
        </p:txBody>
      </p:sp>
      <p:sp>
        <p:nvSpPr>
          <p:cNvPr id="2" name="Title 1"/>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2494994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bg>
      <p:bgPr>
        <a:solidFill>
          <a:srgbClr val="505050"/>
        </a:solidFill>
        <a:effectLst/>
      </p:bgPr>
    </p:bg>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wrap="square" lIns="0" tIns="0" rIns="0" bIns="0" anchor="ctr">
            <a:noAutofit/>
          </a:bodyPr>
          <a:lstStyle>
            <a:lvl1pPr>
              <a:lnSpc>
                <a:spcPct val="95000"/>
              </a:lnSpc>
              <a:spcBef>
                <a:spcPts val="0"/>
              </a:spcBef>
              <a:spcAft>
                <a:spcPts val="1632"/>
              </a:spcAft>
              <a:defRPr lang="en-US" sz="3600" kern="1200" dirty="0" smtClean="0">
                <a:gradFill>
                  <a:gsLst>
                    <a:gs pos="0">
                      <a:schemeClr val="tx1"/>
                    </a:gs>
                    <a:gs pos="100000">
                      <a:schemeClr val="tx1"/>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4166" rtl="0" eaLnBrk="1" latinLnBrk="0" hangingPunct="1">
              <a:spcBef>
                <a:spcPct val="20000"/>
              </a:spcBef>
              <a:buFont typeface="Arial" pitchFamily="34" charset="0"/>
              <a:buNone/>
            </a:pPr>
            <a:r>
              <a:rPr lang="en-US" smtClean="0"/>
              <a:t>Click to edit Master text styles</a:t>
            </a:r>
          </a:p>
        </p:txBody>
      </p:sp>
      <p:sp>
        <p:nvSpPr>
          <p:cNvPr id="15" name="Title 1"/>
          <p:cNvSpPr>
            <a:spLocks noGrp="1"/>
          </p:cNvSpPr>
          <p:nvPr>
            <p:ph type="ctrTitle" hasCustomPrompt="1"/>
          </p:nvPr>
        </p:nvSpPr>
        <p:spPr>
          <a:xfrm>
            <a:off x="274638" y="1537563"/>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00BCF2"/>
          </a:solidFill>
          <a:ln>
            <a:noFill/>
          </a:ln>
          <a:extLst/>
        </p:spPr>
        <p:txBody>
          <a:bodyPr vert="horz" wrap="square" lIns="91440" tIns="0" rIns="91440" bIns="0"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314847121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203" userDrawn="1">
          <p15:clr>
            <a:srgbClr val="FBAE40"/>
          </p15:clr>
        </p15:guide>
        <p15:guide id="2" pos="3053"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bg>
      <p:bgPr>
        <a:solidFill>
          <a:srgbClr val="505050"/>
        </a:solidFill>
        <a:effectLst/>
      </p:bgPr>
    </p:bg>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0" tIns="0" rIns="0" bIns="0" rtlCol="0" anchor="ctr">
            <a:noAutofit/>
          </a:bodyPr>
          <a:lstStyle>
            <a:lvl1pPr>
              <a:defRPr lang="en-US" sz="3600" kern="1200" dirty="0" smtClean="0">
                <a:gradFill>
                  <a:gsLst>
                    <a:gs pos="0">
                      <a:schemeClr val="tx1"/>
                    </a:gs>
                    <a:gs pos="100000">
                      <a:schemeClr val="tx1"/>
                    </a:gs>
                  </a:gsLst>
                  <a:lin ang="5400000" scaled="0"/>
                </a:gradFill>
                <a:latin typeface="+mj-lt"/>
                <a:ea typeface="+mn-ea"/>
                <a:cs typeface="+mn-cs"/>
              </a:defRPr>
            </a:lvl1pPr>
          </a:lstStyle>
          <a:p>
            <a:pPr marL="0" lvl="0" indent="0" algn="l" defTabSz="914166" rtl="0" eaLnBrk="1" latinLnBrk="0" hangingPunct="1">
              <a:spcBef>
                <a:spcPct val="20000"/>
              </a:spcBef>
              <a:spcAft>
                <a:spcPts val="1632"/>
              </a:spcAft>
              <a:buFont typeface="Arial" pitchFamily="34" charset="0"/>
              <a:buNone/>
            </a:pPr>
            <a:r>
              <a:rPr lang="en-US" smtClean="0"/>
              <a:t>Click to edit Master text styles</a:t>
            </a:r>
          </a:p>
        </p:txBody>
      </p:sp>
      <p:sp>
        <p:nvSpPr>
          <p:cNvPr id="6" name="Text Placeholder 8"/>
          <p:cNvSpPr>
            <a:spLocks noGrp="1"/>
          </p:cNvSpPr>
          <p:nvPr>
            <p:ph type="body" sz="quarter" idx="16" hasCustomPrompt="1"/>
          </p:nvPr>
        </p:nvSpPr>
        <p:spPr>
          <a:xfrm>
            <a:off x="274641" y="296864"/>
            <a:ext cx="11887199" cy="914400"/>
          </a:xfrm>
        </p:spPr>
        <p:txBody>
          <a:bodyPr vert="horz" lIns="0" tIns="0" rIns="0" bIns="0" rtlCol="0" anchor="t">
            <a:noAutofit/>
          </a:bodyPr>
          <a:lstStyle>
            <a:lvl1pPr>
              <a:defRPr lang="en-US" sz="4800" dirty="0" smtClean="0">
                <a:ea typeface="+mj-ea"/>
                <a:cs typeface="+mj-cs"/>
              </a:defRPr>
            </a:lvl1pPr>
          </a:lstStyle>
          <a:p>
            <a:pPr lvl="0">
              <a:spcBef>
                <a:spcPct val="0"/>
              </a:spcBef>
            </a:pPr>
            <a:r>
              <a:rPr lang="en-US" dirty="0" smtClean="0"/>
              <a:t>Click to edit master text styles</a:t>
            </a:r>
          </a:p>
        </p:txBody>
      </p:sp>
      <p:sp>
        <p:nvSpPr>
          <p:cNvPr id="5" name="Title 1"/>
          <p:cNvSpPr>
            <a:spLocks noGrp="1"/>
          </p:cNvSpPr>
          <p:nvPr>
            <p:ph type="ctrTitle" hasCustomPrompt="1"/>
          </p:nvPr>
        </p:nvSpPr>
        <p:spPr>
          <a:xfrm>
            <a:off x="274638" y="1537564"/>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00BCF2"/>
          </a:solidFill>
          <a:ln>
            <a:noFill/>
          </a:ln>
          <a:extLst/>
        </p:spPr>
        <p:txBody>
          <a:bodyPr vert="horz" wrap="square" lIns="91440" tIns="0" rIns="91440" bIns="0"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88441081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203" userDrawn="1">
          <p15:clr>
            <a:srgbClr val="FBAE40"/>
          </p15:clr>
        </p15:guide>
        <p15:guide id="2" pos="3053"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bg>
      <p:bgPr>
        <a:solidFill>
          <a:srgbClr val="505050"/>
        </a:solidFill>
        <a:effectLst/>
      </p:bgPr>
    </p:bg>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0" tIns="0" rIns="0" bIns="0" rtlCol="0" anchor="ctr">
            <a:noAutofit/>
          </a:bodyPr>
          <a:lstStyle>
            <a:lvl1pPr>
              <a:defRPr lang="en-US" sz="3600" kern="1200" dirty="0" smtClean="0">
                <a:gradFill>
                  <a:gsLst>
                    <a:gs pos="0">
                      <a:schemeClr val="tx1"/>
                    </a:gs>
                    <a:gs pos="100000">
                      <a:schemeClr val="tx1"/>
                    </a:gs>
                  </a:gsLst>
                  <a:lin ang="5400000" scaled="0"/>
                </a:gradFill>
                <a:latin typeface="+mj-lt"/>
                <a:ea typeface="+mn-ea"/>
                <a:cs typeface="+mn-cs"/>
              </a:defRPr>
            </a:lvl1pPr>
          </a:lstStyle>
          <a:p>
            <a:pPr marL="0" lvl="0" indent="0" algn="l" defTabSz="914166" rtl="0" eaLnBrk="1" latinLnBrk="0" hangingPunct="1">
              <a:spcBef>
                <a:spcPct val="20000"/>
              </a:spcBef>
              <a:buFont typeface="Arial" pitchFamily="34" charset="0"/>
              <a:buNone/>
            </a:pPr>
            <a:r>
              <a:rPr lang="en-US" smtClean="0"/>
              <a:t>Click to edit Master text styles</a:t>
            </a:r>
          </a:p>
        </p:txBody>
      </p:sp>
      <p:sp>
        <p:nvSpPr>
          <p:cNvPr id="7" name="Picture Placeholder 12"/>
          <p:cNvSpPr>
            <a:spLocks noGrp="1"/>
          </p:cNvSpPr>
          <p:nvPr>
            <p:ph type="pic" sz="quarter" idx="16"/>
          </p:nvPr>
        </p:nvSpPr>
        <p:spPr>
          <a:xfrm>
            <a:off x="274638" y="1535875"/>
            <a:ext cx="3931920" cy="392277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1"/>
          <a:lstStyle/>
          <a:p>
            <a:r>
              <a:rPr lang="en-US" smtClean="0"/>
              <a:t>Click icon to add picture</a:t>
            </a:r>
            <a:endParaRPr lang="en-US" dirty="0"/>
          </a:p>
        </p:txBody>
      </p:sp>
      <p:sp>
        <p:nvSpPr>
          <p:cNvPr id="2" name="Title 1"/>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138691339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203" userDrawn="1">
          <p15:clr>
            <a:srgbClr val="FBAE40"/>
          </p15:clr>
        </p15:guide>
        <p15:guide id="2" pos="3053"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668482"/>
            <a:ext cx="2743200" cy="5027593"/>
          </a:xfrm>
        </p:spPr>
        <p:txBody>
          <a:bodyPr vert="horz" lIns="0" tIns="0" rIns="0" bIns="0" rtlCol="0">
            <a:noAutofit/>
          </a:bodyPr>
          <a:lstStyle>
            <a:lvl1pPr>
              <a:defRPr lang="en-US" sz="2400" dirty="0" smtClean="0">
                <a:latin typeface="+mn-lt"/>
                <a:ea typeface="+mj-ea"/>
                <a:cs typeface="+mj-cs"/>
              </a:defRPr>
            </a:lvl1pPr>
          </a:lstStyle>
          <a:p>
            <a:pPr lvl="0">
              <a:spcBef>
                <a:spcPct val="0"/>
              </a:spcBef>
            </a:pPr>
            <a:r>
              <a:rPr lang="en-US" dirty="0" smtClean="0"/>
              <a:t>Click to edit Master text styles</a:t>
            </a:r>
          </a:p>
        </p:txBody>
      </p:sp>
      <p:sp>
        <p:nvSpPr>
          <p:cNvPr id="2" name="Title 1"/>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14923975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tle &amp; Content_with Subtitle">
    <p:bg>
      <p:bgPr>
        <a:solidFill>
          <a:srgbClr val="50505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lIns="0" tIns="0" bIns="0"/>
          <a:lstStyle/>
          <a:p>
            <a:r>
              <a:rPr lang="en-US" dirty="0" smtClean="0"/>
              <a:t>Click to edit master title style</a:t>
            </a:r>
            <a:endParaRPr lang="en-US" dirty="0"/>
          </a:p>
        </p:txBody>
      </p:sp>
    </p:spTree>
    <p:extLst>
      <p:ext uri="{BB962C8B-B14F-4D97-AF65-F5344CB8AC3E}">
        <p14:creationId xmlns:p14="http://schemas.microsoft.com/office/powerpoint/2010/main" val="3823785898"/>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Layout">
    <p:bg>
      <p:bgPr>
        <a:solidFill>
          <a:srgbClr val="505050"/>
        </a:solidFill>
        <a:effectLst/>
      </p:bgPr>
    </p:bg>
    <p:spTree>
      <p:nvGrpSpPr>
        <p:cNvPr id="1" name=""/>
        <p:cNvGrpSpPr/>
        <p:nvPr/>
      </p:nvGrpSpPr>
      <p:grpSpPr>
        <a:xfrm>
          <a:off x="0" y="0"/>
          <a:ext cx="0" cy="0"/>
          <a:chOff x="0" y="0"/>
          <a:chExt cx="0" cy="0"/>
        </a:xfrm>
      </p:grpSpPr>
      <p:sp>
        <p:nvSpPr>
          <p:cNvPr id="2" name="Freeform 1"/>
          <p:cNvSpPr>
            <a:spLocks noEditPoints="1"/>
          </p:cNvSpPr>
          <p:nvPr userDrawn="1"/>
        </p:nvSpPr>
        <p:spPr bwMode="auto">
          <a:xfrm>
            <a:off x="2137568" y="2473325"/>
            <a:ext cx="8161338" cy="2047875"/>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0727766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bg>
      <p:bgPr>
        <a:solidFill>
          <a:srgbClr val="505050"/>
        </a:solidFill>
        <a:effectLst/>
      </p:bgPr>
    </p:bg>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8" name="Picture Placeholder 12"/>
          <p:cNvSpPr>
            <a:spLocks noGrp="1"/>
          </p:cNvSpPr>
          <p:nvPr>
            <p:ph type="pic" sz="quarter" idx="18"/>
          </p:nvPr>
        </p:nvSpPr>
        <p:spPr>
          <a:xfrm>
            <a:off x="4745014" y="2301239"/>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9" name="Picture Placeholder 12"/>
          <p:cNvSpPr>
            <a:spLocks noGrp="1"/>
          </p:cNvSpPr>
          <p:nvPr>
            <p:ph type="pic" sz="quarter" idx="19"/>
          </p:nvPr>
        </p:nvSpPr>
        <p:spPr>
          <a:xfrm>
            <a:off x="8258122"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10" name="Picture Placeholder 12"/>
          <p:cNvSpPr>
            <a:spLocks noGrp="1"/>
          </p:cNvSpPr>
          <p:nvPr>
            <p:ph type="pic" sz="quarter" idx="20"/>
          </p:nvPr>
        </p:nvSpPr>
        <p:spPr>
          <a:xfrm>
            <a:off x="2118039" y="2301050"/>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036186597"/>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Logo on Background">
    <p:bg>
      <p:bgPr>
        <a:solidFill>
          <a:srgbClr val="505050"/>
        </a:solidFill>
        <a:effectLst/>
      </p:bgPr>
    </p:bg>
    <p:spTree>
      <p:nvGrpSpPr>
        <p:cNvPr id="1" name=""/>
        <p:cNvGrpSpPr/>
        <p:nvPr/>
      </p:nvGrpSpPr>
      <p:grpSpPr>
        <a:xfrm>
          <a:off x="0" y="0"/>
          <a:ext cx="0" cy="0"/>
          <a:chOff x="0" y="0"/>
          <a:chExt cx="0" cy="0"/>
        </a:xfrm>
      </p:grpSpPr>
      <p:sp>
        <p:nvSpPr>
          <p:cNvPr id="3" name="Text Box 3"/>
          <p:cNvSpPr txBox="1">
            <a:spLocks noChangeArrowheads="1"/>
          </p:cNvSpPr>
          <p:nvPr userDrawn="1"/>
        </p:nvSpPr>
        <p:spPr bwMode="blackWhite">
          <a:xfrm>
            <a:off x="273050" y="6079032"/>
            <a:ext cx="11888787" cy="618631"/>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rgbClr val="FFFFFF"/>
                    </a:gs>
                    <a:gs pos="100000">
                      <a:srgbClr val="FFFFFF"/>
                    </a:gs>
                  </a:gsLst>
                  <a:lin ang="5400000" scaled="0"/>
                </a:gradFill>
                <a:cs typeface="Segoe UI" pitchFamily="34" charset="0"/>
              </a:rPr>
              <a:t>© 2012 Microsoft Corporation. All rights reserved. Microsoft, Windows, Windows Vista and other product names are or may be registered trademarks and/or trademarks in the U.S. and/or other countries.</a:t>
            </a:r>
          </a:p>
          <a:p>
            <a:pPr defTabSz="932290" eaLnBrk="0" hangingPunct="0"/>
            <a:r>
              <a:rPr lang="en-US" sz="700"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9230" y="3145040"/>
            <a:ext cx="3288506" cy="704445"/>
          </a:xfrm>
          <a:prstGeom prst="rect">
            <a:avLst/>
          </a:prstGeom>
        </p:spPr>
      </p:pic>
    </p:spTree>
    <p:extLst>
      <p:ext uri="{BB962C8B-B14F-4D97-AF65-F5344CB8AC3E}">
        <p14:creationId xmlns:p14="http://schemas.microsoft.com/office/powerpoint/2010/main" val="31157291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_Color  2">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274638" y="5783263"/>
            <a:ext cx="11887200" cy="914400"/>
          </a:xfrm>
        </p:spPr>
        <p:txBody>
          <a:bodyPr lIns="182880" tIns="146304" rIns="182880" bIns="146304" anchor="b">
            <a:noAutofit/>
          </a:bodyPr>
          <a:lstStyle>
            <a:lvl1pPr>
              <a:defRPr sz="2000" baseline="0">
                <a:latin typeface="+mn-lt"/>
              </a:defRPr>
            </a:lvl1pPr>
          </a:lstStyle>
          <a:p>
            <a:pPr lvl="0"/>
            <a:r>
              <a:rPr lang="en-US" smtClean="0"/>
              <a:t>Click to edit Master text styles</a:t>
            </a:r>
          </a:p>
        </p:txBody>
      </p:sp>
      <p:sp>
        <p:nvSpPr>
          <p:cNvPr id="2" name="Title 1"/>
          <p:cNvSpPr>
            <a:spLocks noGrp="1"/>
          </p:cNvSpPr>
          <p:nvPr>
            <p:ph type="title" hasCustomPrompt="1"/>
          </p:nvPr>
        </p:nvSpPr>
        <p:spPr>
          <a:xfrm>
            <a:off x="274638" y="3040856"/>
            <a:ext cx="11887199" cy="912813"/>
          </a:xfrm>
        </p:spPr>
        <p:txBody>
          <a:bodyPr lIns="182880" tIns="146304" rIns="182880" bIns="146304"/>
          <a:lstStyle>
            <a:lvl1pPr>
              <a:defRPr sz="5400"/>
            </a:lvl1pPr>
          </a:lstStyle>
          <a:p>
            <a:r>
              <a:rPr lang="en-US" dirty="0" smtClean="0"/>
              <a:t>Click to edit master title style</a:t>
            </a:r>
            <a:endParaRPr lang="en-US" dirty="0"/>
          </a:p>
        </p:txBody>
      </p:sp>
    </p:spTree>
    <p:extLst>
      <p:ext uri="{BB962C8B-B14F-4D97-AF65-F5344CB8AC3E}">
        <p14:creationId xmlns:p14="http://schemas.microsoft.com/office/powerpoint/2010/main" val="3790052882"/>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mp; Content Layou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lIns="182880" tIns="146304" rIns="182880" bIns="146304"/>
          <a:lstStyle/>
          <a:p>
            <a:r>
              <a:rPr lang="en-US" dirty="0" smtClean="0"/>
              <a:t>Click to edit master title style</a:t>
            </a:r>
            <a:endParaRPr lang="en-US" dirty="0"/>
          </a:p>
        </p:txBody>
      </p:sp>
      <p:sp>
        <p:nvSpPr>
          <p:cNvPr id="5" name="Text Placeholder 4"/>
          <p:cNvSpPr>
            <a:spLocks noGrp="1"/>
          </p:cNvSpPr>
          <p:nvPr>
            <p:ph type="body" sz="quarter" idx="10"/>
          </p:nvPr>
        </p:nvSpPr>
        <p:spPr>
          <a:xfrm>
            <a:off x="274638" y="1668463"/>
            <a:ext cx="11887200" cy="5027612"/>
          </a:xfrm>
        </p:spPr>
        <p:txBody>
          <a:bodyPr lIns="182880" tIns="146304" rIns="182880" bIns="14630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97104488"/>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1051">
          <p15:clr>
            <a:srgbClr val="FBAE40"/>
          </p15:clr>
        </p15:guide>
        <p15:guide id="2" pos="3917">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mp; Content 2">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475038" y="1668482"/>
            <a:ext cx="8686801" cy="5029181"/>
          </a:xfrm>
        </p:spPr>
        <p:txBody>
          <a:bodyPr lIns="182880" tIns="146304" rIns="182880" bIns="146304">
            <a:noAutofit/>
          </a:bodyPr>
          <a:lstStyle>
            <a:lvl1pPr>
              <a:defRPr sz="3600">
                <a:gradFill>
                  <a:gsLst>
                    <a:gs pos="100000">
                      <a:schemeClr val="tx1">
                        <a:lumMod val="75000"/>
                        <a:lumOff val="25000"/>
                      </a:schemeClr>
                    </a:gs>
                    <a:gs pos="0">
                      <a:schemeClr val="tx1">
                        <a:lumMod val="75000"/>
                        <a:lumOff val="25000"/>
                      </a:schemeClr>
                    </a:gs>
                  </a:gsLst>
                  <a:lin ang="5400000" scaled="0"/>
                </a:gradFill>
              </a:defRPr>
            </a:lvl1pPr>
            <a:lvl2pPr>
              <a:defRPr sz="2800">
                <a:gradFill>
                  <a:gsLst>
                    <a:gs pos="100000">
                      <a:schemeClr val="tx1">
                        <a:lumMod val="75000"/>
                        <a:lumOff val="25000"/>
                      </a:schemeClr>
                    </a:gs>
                    <a:gs pos="0">
                      <a:schemeClr val="tx1">
                        <a:lumMod val="75000"/>
                        <a:lumOff val="25000"/>
                      </a:schemeClr>
                    </a:gs>
                  </a:gsLst>
                  <a:lin ang="5400000" scaled="0"/>
                </a:gradFill>
              </a:defRPr>
            </a:lvl2pPr>
            <a:lvl3pPr>
              <a:defRPr sz="2400">
                <a:gradFill>
                  <a:gsLst>
                    <a:gs pos="100000">
                      <a:schemeClr val="tx1">
                        <a:lumMod val="75000"/>
                        <a:lumOff val="25000"/>
                      </a:schemeClr>
                    </a:gs>
                    <a:gs pos="0">
                      <a:schemeClr val="tx1">
                        <a:lumMod val="75000"/>
                        <a:lumOff val="25000"/>
                      </a:schemeClr>
                    </a:gs>
                  </a:gsLst>
                  <a:lin ang="5400000" scaled="0"/>
                </a:gradFill>
              </a:defRPr>
            </a:lvl3pPr>
            <a:lvl4pPr>
              <a:defRPr sz="2000">
                <a:gradFill>
                  <a:gsLst>
                    <a:gs pos="100000">
                      <a:schemeClr val="tx1">
                        <a:lumMod val="75000"/>
                        <a:lumOff val="25000"/>
                      </a:schemeClr>
                    </a:gs>
                    <a:gs pos="0">
                      <a:schemeClr val="tx1">
                        <a:lumMod val="75000"/>
                        <a:lumOff val="25000"/>
                      </a:schemeClr>
                    </a:gs>
                  </a:gsLst>
                  <a:lin ang="5400000" scaled="0"/>
                </a:gradFill>
              </a:defRPr>
            </a:lvl4pPr>
            <a:lvl5pPr>
              <a:defRPr sz="1800">
                <a:gradFill>
                  <a:gsLst>
                    <a:gs pos="100000">
                      <a:schemeClr val="tx1">
                        <a:lumMod val="75000"/>
                        <a:lumOff val="25000"/>
                      </a:schemeClr>
                    </a:gs>
                    <a:gs pos="0">
                      <a:schemeClr val="tx1">
                        <a:lumMod val="75000"/>
                        <a:lumOff val="25000"/>
                      </a:schemeClr>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6"/>
          <p:cNvSpPr>
            <a:spLocks noGrp="1"/>
          </p:cNvSpPr>
          <p:nvPr>
            <p:ph type="body" sz="quarter" idx="11"/>
          </p:nvPr>
        </p:nvSpPr>
        <p:spPr>
          <a:xfrm>
            <a:off x="274638" y="1668482"/>
            <a:ext cx="2743200" cy="5029181"/>
          </a:xfrm>
        </p:spPr>
        <p:txBody>
          <a:bodyPr lIns="182880" tIns="146304" rIns="182880" bIns="146304">
            <a:noAutofit/>
          </a:bodyPr>
          <a:lstStyle>
            <a:lvl1pPr algn="l" defTabSz="914166" rtl="0" eaLnBrk="1" latinLnBrk="0" hangingPunct="1">
              <a:spcBef>
                <a:spcPct val="0"/>
              </a:spcBef>
              <a:buNone/>
              <a:defRPr lang="en-US" sz="2400" kern="1200" dirty="0" smtClean="0">
                <a:gradFill>
                  <a:gsLst>
                    <a:gs pos="100000">
                      <a:schemeClr val="tx1">
                        <a:lumMod val="75000"/>
                        <a:lumOff val="25000"/>
                      </a:schemeClr>
                    </a:gs>
                    <a:gs pos="0">
                      <a:schemeClr val="tx1">
                        <a:lumMod val="75000"/>
                        <a:lumOff val="25000"/>
                      </a:schemeClr>
                    </a:gs>
                  </a:gsLst>
                  <a:lin ang="5400000" scaled="0"/>
                </a:gradFill>
                <a:latin typeface="+mn-lt"/>
                <a:ea typeface="+mj-ea"/>
                <a:cs typeface="+mj-cs"/>
              </a:defRPr>
            </a:lvl1pPr>
            <a:lvl2pPr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2pPr>
            <a:lvl3pPr marL="228541" indent="0"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3pPr>
            <a:lvl4pPr marL="457082" indent="0"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4pPr>
            <a:lvl5pPr marL="739586" indent="0" algn="l" defTabSz="914166" rtl="0" eaLnBrk="1" latinLnBrk="0" hangingPunct="1">
              <a:spcBef>
                <a:spcPct val="0"/>
              </a:spcBef>
              <a:buNone/>
              <a:defRPr lang="en-US" sz="1600" kern="1200" dirty="0">
                <a:gradFill>
                  <a:gsLst>
                    <a:gs pos="0">
                      <a:schemeClr val="tx1"/>
                    </a:gs>
                    <a:gs pos="100000">
                      <a:schemeClr val="tx1"/>
                    </a:gs>
                  </a:gsLst>
                  <a:lin ang="5400000" scaled="0"/>
                </a:gradFill>
                <a:latin typeface="+mn-lt"/>
                <a:ea typeface="+mj-ea"/>
                <a:cs typeface="+mj-cs"/>
              </a:defRPr>
            </a:lvl5pPr>
          </a:lstStyle>
          <a:p>
            <a:pPr lvl="0"/>
            <a:r>
              <a:rPr lang="en-US" dirty="0" smtClean="0"/>
              <a:t>Click to edit Master text styles</a:t>
            </a:r>
          </a:p>
        </p:txBody>
      </p:sp>
      <p:sp>
        <p:nvSpPr>
          <p:cNvPr id="2" name="Title 1"/>
          <p:cNvSpPr>
            <a:spLocks noGrp="1"/>
          </p:cNvSpPr>
          <p:nvPr>
            <p:ph type="title"/>
          </p:nvPr>
        </p:nvSpPr>
        <p:spPr/>
        <p:txBody>
          <a:bodyPr/>
          <a:lstStyle>
            <a:lvl1pPr>
              <a:defRPr>
                <a:gradFill>
                  <a:gsLst>
                    <a:gs pos="100000">
                      <a:schemeClr val="tx1">
                        <a:lumMod val="75000"/>
                        <a:lumOff val="25000"/>
                      </a:schemeClr>
                    </a:gs>
                    <a:gs pos="0">
                      <a:schemeClr val="tx1">
                        <a:lumMod val="75000"/>
                        <a:lumOff val="25000"/>
                      </a:schemeClr>
                    </a:gs>
                  </a:gsLst>
                  <a:lin ang="5400000" scaled="0"/>
                </a:gra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546946586"/>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1051">
          <p15:clr>
            <a:srgbClr val="FBAE40"/>
          </p15:clr>
        </p15:guide>
        <p15:guide id="2" pos="173">
          <p15:clr>
            <a:srgbClr val="FBAE40"/>
          </p15:clr>
        </p15:guide>
        <p15:guide id="3" pos="1901">
          <p15:clr>
            <a:srgbClr val="FBAE40"/>
          </p15:clr>
        </p15:guide>
        <p15:guide id="4" pos="2189">
          <p15:clr>
            <a:srgbClr val="FBAE40"/>
          </p15:clr>
        </p15:guide>
        <p15:guide id="5" orient="horz" pos="4219">
          <p15:clr>
            <a:srgbClr val="FBAE40"/>
          </p15:clr>
        </p15:guide>
        <p15:guide id="6" orient="horz" pos="763">
          <p15:clr>
            <a:srgbClr val="FBAE40"/>
          </p15:clr>
        </p15:guide>
        <p15:guide id="7" orient="horz" pos="187">
          <p15:clr>
            <a:srgbClr val="FBAE40"/>
          </p15:clr>
        </p15:guide>
        <p15:guide id="8" pos="766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Only_Large">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189039" y="2125663"/>
            <a:ext cx="10058400" cy="912813"/>
          </a:xfrm>
        </p:spPr>
        <p:txBody>
          <a:bodyPr/>
          <a:lstStyle>
            <a:lvl1pPr>
              <a:defRPr sz="4800"/>
            </a:lvl1pPr>
          </a:lstStyle>
          <a:p>
            <a:r>
              <a:rPr lang="en-US" dirty="0" smtClean="0"/>
              <a:t>Click to edit master title style</a:t>
            </a:r>
            <a:endParaRPr lang="en-US" dirty="0"/>
          </a:p>
        </p:txBody>
      </p:sp>
    </p:spTree>
    <p:extLst>
      <p:ext uri="{BB962C8B-B14F-4D97-AF65-F5344CB8AC3E}">
        <p14:creationId xmlns:p14="http://schemas.microsoft.com/office/powerpoint/2010/main" val="2891633072"/>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668482"/>
            <a:ext cx="2743200" cy="5027593"/>
          </a:xfrm>
        </p:spPr>
        <p:txBody>
          <a:bodyPr vert="horz" lIns="182880" tIns="146304" rIns="182880" bIns="146304" rtlCol="0">
            <a:noAutofit/>
          </a:bodyPr>
          <a:lstStyle>
            <a:lvl1pPr>
              <a:defRPr lang="en-US" sz="2400" dirty="0" smtClean="0">
                <a:latin typeface="+mn-lt"/>
                <a:ea typeface="+mj-ea"/>
                <a:cs typeface="+mj-cs"/>
              </a:defRPr>
            </a:lvl1pPr>
          </a:lstStyle>
          <a:p>
            <a:pPr lvl="0">
              <a:spcBef>
                <a:spcPct val="0"/>
              </a:spcBef>
            </a:pPr>
            <a:r>
              <a:rPr lang="en-US" dirty="0" smtClean="0"/>
              <a:t>Click to edit Master text styles</a:t>
            </a:r>
          </a:p>
        </p:txBody>
      </p:sp>
      <p:sp>
        <p:nvSpPr>
          <p:cNvPr id="3" name="Title 2"/>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917643295"/>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wrap="square" lIns="182880" tIns="146304" rIns="182880" bIns="146304" anchor="ctr">
            <a:noAutofit/>
          </a:bodyPr>
          <a:lstStyle>
            <a:lvl1pPr>
              <a:lnSpc>
                <a:spcPct val="95000"/>
              </a:lnSpc>
              <a:spcBef>
                <a:spcPts val="0"/>
              </a:spcBef>
              <a:spcAft>
                <a:spcPts val="1632"/>
              </a:spcAft>
              <a:defRPr lang="en-US" sz="3600" kern="1200" dirty="0" smtClean="0">
                <a:gradFill>
                  <a:gsLst>
                    <a:gs pos="28302">
                      <a:schemeClr val="tx1">
                        <a:lumMod val="75000"/>
                        <a:lumOff val="25000"/>
                      </a:schemeClr>
                    </a:gs>
                    <a:gs pos="67000">
                      <a:schemeClr val="tx1">
                        <a:lumMod val="75000"/>
                        <a:lumOff val="25000"/>
                      </a:schemeClr>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4166" rtl="0" eaLnBrk="1" latinLnBrk="0" hangingPunct="1">
              <a:spcBef>
                <a:spcPct val="20000"/>
              </a:spcBef>
              <a:buFont typeface="Arial" pitchFamily="34" charset="0"/>
              <a:buNone/>
            </a:pPr>
            <a:r>
              <a:rPr lang="en-US" dirty="0" smtClean="0"/>
              <a:t>Click to edit Master text styles</a:t>
            </a:r>
          </a:p>
        </p:txBody>
      </p:sp>
      <p:sp>
        <p:nvSpPr>
          <p:cNvPr id="15" name="Title 1"/>
          <p:cNvSpPr>
            <a:spLocks noGrp="1"/>
          </p:cNvSpPr>
          <p:nvPr>
            <p:ph type="ctrTitle" hasCustomPrompt="1"/>
          </p:nvPr>
        </p:nvSpPr>
        <p:spPr>
          <a:xfrm>
            <a:off x="274638" y="1537563"/>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accent3"/>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3811573913"/>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wrap="square" lIns="0" tIns="0" rIns="0" bIns="0" anchor="ctr">
            <a:noAutofit/>
          </a:bodyPr>
          <a:lstStyle>
            <a:lvl1pPr>
              <a:lnSpc>
                <a:spcPct val="95000"/>
              </a:lnSpc>
              <a:spcBef>
                <a:spcPts val="0"/>
              </a:spcBef>
              <a:spcAft>
                <a:spcPts val="1632"/>
              </a:spcAft>
              <a:defRPr lang="en-US" sz="3600" kern="1200" dirty="0" smtClean="0">
                <a:gradFill>
                  <a:gsLst>
                    <a:gs pos="0">
                      <a:schemeClr val="tx1"/>
                    </a:gs>
                    <a:gs pos="100000">
                      <a:schemeClr val="tx1"/>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4166" rtl="0" eaLnBrk="1" latinLnBrk="0" hangingPunct="1">
              <a:spcBef>
                <a:spcPct val="20000"/>
              </a:spcBef>
              <a:buFont typeface="Arial" pitchFamily="34" charset="0"/>
              <a:buNone/>
            </a:pPr>
            <a:r>
              <a:rPr lang="en-US" smtClean="0"/>
              <a:t>Click to edit Master text styles</a:t>
            </a:r>
          </a:p>
        </p:txBody>
      </p:sp>
      <p:sp>
        <p:nvSpPr>
          <p:cNvPr id="15" name="Title 1"/>
          <p:cNvSpPr>
            <a:spLocks noGrp="1"/>
          </p:cNvSpPr>
          <p:nvPr>
            <p:ph type="ctrTitle" hasCustomPrompt="1"/>
          </p:nvPr>
        </p:nvSpPr>
        <p:spPr>
          <a:xfrm>
            <a:off x="274638" y="1537563"/>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91440" tIns="0" rIns="91440" bIns="0"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1514658688"/>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2203" userDrawn="1">
          <p15:clr>
            <a:srgbClr val="FBAE40"/>
          </p15:clr>
        </p15:guide>
        <p15:guide id="2" pos="3053"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a:defRPr lang="en-US" sz="3600" kern="1200" dirty="0" smtClean="0">
                <a:gradFill>
                  <a:gsLst>
                    <a:gs pos="8491">
                      <a:schemeClr val="tx1">
                        <a:lumMod val="75000"/>
                        <a:lumOff val="25000"/>
                      </a:schemeClr>
                    </a:gs>
                    <a:gs pos="100000">
                      <a:schemeClr val="tx1">
                        <a:lumMod val="75000"/>
                        <a:lumOff val="25000"/>
                      </a:schemeClr>
                    </a:gs>
                  </a:gsLst>
                  <a:lin ang="5400000" scaled="0"/>
                </a:gradFill>
                <a:latin typeface="+mj-lt"/>
                <a:ea typeface="+mn-ea"/>
                <a:cs typeface="+mn-cs"/>
              </a:defRPr>
            </a:lvl1pPr>
          </a:lstStyle>
          <a:p>
            <a:pPr marL="0" lvl="0" indent="0" algn="l" defTabSz="914166" rtl="0" eaLnBrk="1" latinLnBrk="0" hangingPunct="1">
              <a:spcBef>
                <a:spcPct val="20000"/>
              </a:spcBef>
              <a:spcAft>
                <a:spcPts val="1632"/>
              </a:spcAft>
              <a:buFont typeface="Arial" pitchFamily="34" charset="0"/>
              <a:buNone/>
            </a:pPr>
            <a:r>
              <a:rPr lang="en-US" dirty="0" smtClean="0"/>
              <a:t>Click to edit Master text styles</a:t>
            </a:r>
          </a:p>
        </p:txBody>
      </p:sp>
      <p:sp>
        <p:nvSpPr>
          <p:cNvPr id="6" name="Text Placeholder 8"/>
          <p:cNvSpPr>
            <a:spLocks noGrp="1"/>
          </p:cNvSpPr>
          <p:nvPr>
            <p:ph type="body" sz="quarter" idx="16" hasCustomPrompt="1"/>
          </p:nvPr>
        </p:nvSpPr>
        <p:spPr>
          <a:xfrm>
            <a:off x="274641" y="296864"/>
            <a:ext cx="11887199" cy="914400"/>
          </a:xfrm>
        </p:spPr>
        <p:txBody>
          <a:bodyPr vert="horz" lIns="182880" tIns="146304" rIns="182880" bIns="146304" rtlCol="0" anchor="t">
            <a:noAutofit/>
          </a:bodyPr>
          <a:lstStyle>
            <a:lvl1pPr>
              <a:defRPr lang="en-US" sz="4800" dirty="0" smtClean="0">
                <a:ea typeface="+mj-ea"/>
                <a:cs typeface="+mj-cs"/>
              </a:defRPr>
            </a:lvl1pPr>
          </a:lstStyle>
          <a:p>
            <a:pPr lvl="0">
              <a:spcBef>
                <a:spcPct val="0"/>
              </a:spcBef>
            </a:pPr>
            <a:r>
              <a:rPr lang="en-US" dirty="0" smtClean="0"/>
              <a:t>Click to edit master text styles</a:t>
            </a:r>
          </a:p>
        </p:txBody>
      </p:sp>
      <p:sp>
        <p:nvSpPr>
          <p:cNvPr id="5" name="Title 1"/>
          <p:cNvSpPr>
            <a:spLocks noGrp="1"/>
          </p:cNvSpPr>
          <p:nvPr>
            <p:ph type="ctrTitle" hasCustomPrompt="1"/>
          </p:nvPr>
        </p:nvSpPr>
        <p:spPr>
          <a:xfrm>
            <a:off x="274638" y="1537564"/>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accent3"/>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262838860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a:defRPr lang="en-US" sz="3600" kern="1200" dirty="0" smtClean="0">
                <a:gradFill>
                  <a:gsLst>
                    <a:gs pos="12264">
                      <a:schemeClr val="tx1">
                        <a:lumMod val="75000"/>
                        <a:lumOff val="25000"/>
                      </a:schemeClr>
                    </a:gs>
                    <a:gs pos="71000">
                      <a:schemeClr val="tx1">
                        <a:lumMod val="75000"/>
                        <a:lumOff val="25000"/>
                      </a:schemeClr>
                    </a:gs>
                  </a:gsLst>
                  <a:lin ang="5400000" scaled="0"/>
                </a:gradFill>
                <a:latin typeface="+mj-lt"/>
                <a:ea typeface="+mn-ea"/>
                <a:cs typeface="+mn-cs"/>
              </a:defRPr>
            </a:lvl1pPr>
          </a:lstStyle>
          <a:p>
            <a:pPr marL="0" lvl="0" indent="0" algn="l" defTabSz="914166" rtl="0" eaLnBrk="1" latinLnBrk="0" hangingPunct="1">
              <a:spcBef>
                <a:spcPct val="20000"/>
              </a:spcBef>
              <a:buFont typeface="Arial" pitchFamily="34" charset="0"/>
              <a:buNone/>
            </a:pPr>
            <a:r>
              <a:rPr lang="en-US" dirty="0" smtClean="0"/>
              <a:t>Click to edit Master text styles</a:t>
            </a:r>
          </a:p>
        </p:txBody>
      </p:sp>
      <p:sp>
        <p:nvSpPr>
          <p:cNvPr id="7" name="Picture Placeholder 12"/>
          <p:cNvSpPr>
            <a:spLocks noGrp="1"/>
          </p:cNvSpPr>
          <p:nvPr>
            <p:ph type="pic" sz="quarter" idx="16"/>
          </p:nvPr>
        </p:nvSpPr>
        <p:spPr>
          <a:xfrm>
            <a:off x="274638" y="1535875"/>
            <a:ext cx="3931920" cy="392277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lIns="182880" tIns="146304" rIns="182880" bIns="146304" anchor="ctr" anchorCtr="1"/>
          <a:lstStyle/>
          <a:p>
            <a:r>
              <a:rPr lang="en-US" smtClean="0"/>
              <a:t>Click icon to add picture</a:t>
            </a:r>
            <a:endParaRPr lang="en-US" dirty="0"/>
          </a:p>
        </p:txBody>
      </p:sp>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3591285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itle &amp; Content_with Subtitle">
    <p:spTree>
      <p:nvGrpSpPr>
        <p:cNvPr id="1" name=""/>
        <p:cNvGrpSpPr/>
        <p:nvPr/>
      </p:nvGrpSpPr>
      <p:grpSpPr>
        <a:xfrm>
          <a:off x="0" y="0"/>
          <a:ext cx="0" cy="0"/>
          <a:chOff x="0" y="0"/>
          <a:chExt cx="0" cy="0"/>
        </a:xfrm>
      </p:grpSpPr>
      <p:sp>
        <p:nvSpPr>
          <p:cNvPr id="3" name="Content Placeholder 4"/>
          <p:cNvSpPr>
            <a:spLocks noGrp="1"/>
          </p:cNvSpPr>
          <p:nvPr>
            <p:ph sz="quarter" idx="14"/>
          </p:nvPr>
        </p:nvSpPr>
        <p:spPr>
          <a:xfrm>
            <a:off x="274638" y="1668462"/>
            <a:ext cx="11887200" cy="5029201"/>
          </a:xfrm>
        </p:spPr>
        <p:txBody>
          <a:bodyPr>
            <a:normAutofit/>
          </a:bodyPr>
          <a:lstStyle>
            <a:lvl1pPr>
              <a:spcAft>
                <a:spcPts val="816"/>
              </a:spcAft>
              <a:defRPr sz="2400">
                <a:latin typeface="Consolas" pitchFamily="49" charset="0"/>
                <a:cs typeface="Consolas" pitchFamily="49" charset="0"/>
              </a:defRPr>
            </a:lvl1pPr>
            <a:lvl2pPr>
              <a:spcAft>
                <a:spcPts val="816"/>
              </a:spcAft>
              <a:defRPr sz="2400">
                <a:latin typeface="Consolas" pitchFamily="49" charset="0"/>
                <a:cs typeface="Consolas" pitchFamily="49" charset="0"/>
              </a:defRPr>
            </a:lvl2pPr>
            <a:lvl3pPr>
              <a:spcAft>
                <a:spcPts val="816"/>
              </a:spcAft>
              <a:defRPr sz="2400">
                <a:latin typeface="Consolas" pitchFamily="49" charset="0"/>
                <a:cs typeface="Consolas" pitchFamily="49" charset="0"/>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Title 3"/>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35001748"/>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2614583"/>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8" name="Picture Placeholder 12"/>
          <p:cNvSpPr>
            <a:spLocks noGrp="1"/>
          </p:cNvSpPr>
          <p:nvPr>
            <p:ph type="pic" sz="quarter" idx="18"/>
          </p:nvPr>
        </p:nvSpPr>
        <p:spPr>
          <a:xfrm>
            <a:off x="4745014" y="2301239"/>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9" name="Picture Placeholder 12"/>
          <p:cNvSpPr>
            <a:spLocks noGrp="1"/>
          </p:cNvSpPr>
          <p:nvPr>
            <p:ph type="pic" sz="quarter" idx="19"/>
          </p:nvPr>
        </p:nvSpPr>
        <p:spPr>
          <a:xfrm>
            <a:off x="8258122"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10" name="Picture Placeholder 12"/>
          <p:cNvSpPr>
            <a:spLocks noGrp="1"/>
          </p:cNvSpPr>
          <p:nvPr>
            <p:ph type="pic" sz="quarter" idx="20"/>
          </p:nvPr>
        </p:nvSpPr>
        <p:spPr>
          <a:xfrm>
            <a:off x="2118039" y="2301050"/>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1910720"/>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Ref idx="1001">
        <a:schemeClr val="bg1"/>
      </p:bgRef>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49"/>
            <a:ext cx="11887200" cy="5150227"/>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40892798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Black Notes slide Layout">
    <p:bg bwMode="black">
      <p:bgRef idx="1001">
        <a:schemeClr val="bg1"/>
      </p:bgRef>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49"/>
            <a:ext cx="11887200" cy="5483225"/>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7160557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_Color  2">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274638" y="5783263"/>
            <a:ext cx="11887200" cy="914400"/>
          </a:xfrm>
        </p:spPr>
        <p:txBody>
          <a:bodyPr lIns="0" tIns="0" rIns="0" bIns="0" anchor="b">
            <a:noAutofit/>
          </a:bodyPr>
          <a:lstStyle>
            <a:lvl1pPr>
              <a:defRPr sz="2000" baseline="0">
                <a:latin typeface="+mn-lt"/>
              </a:defRPr>
            </a:lvl1pPr>
          </a:lstStyle>
          <a:p>
            <a:pPr lvl="0"/>
            <a:r>
              <a:rPr lang="en-US" smtClean="0"/>
              <a:t>Click to edit Master text styles</a:t>
            </a:r>
          </a:p>
        </p:txBody>
      </p:sp>
      <p:sp>
        <p:nvSpPr>
          <p:cNvPr id="2" name="Title 1"/>
          <p:cNvSpPr>
            <a:spLocks noGrp="1"/>
          </p:cNvSpPr>
          <p:nvPr>
            <p:ph type="title" hasCustomPrompt="1"/>
          </p:nvPr>
        </p:nvSpPr>
        <p:spPr>
          <a:xfrm>
            <a:off x="274638" y="3040856"/>
            <a:ext cx="11887199" cy="912813"/>
          </a:xfrm>
        </p:spPr>
        <p:txBody>
          <a:bodyPr lIns="0" tIns="0" rIns="0" bIns="0"/>
          <a:lstStyle>
            <a:lvl1pPr>
              <a:defRPr sz="5400"/>
            </a:lvl1pPr>
          </a:lstStyle>
          <a:p>
            <a:r>
              <a:rPr lang="en-US" dirty="0" smtClean="0"/>
              <a:t>Click to edit master title style</a:t>
            </a:r>
            <a:endParaRPr lang="en-US" dirty="0"/>
          </a:p>
        </p:txBody>
      </p:sp>
    </p:spTree>
    <p:extLst>
      <p:ext uri="{BB962C8B-B14F-4D97-AF65-F5344CB8AC3E}">
        <p14:creationId xmlns:p14="http://schemas.microsoft.com/office/powerpoint/2010/main" val="14544918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mp; Content Layou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lIns="0" tIns="0" rIns="0" bIns="0"/>
          <a:lstStyle/>
          <a:p>
            <a:r>
              <a:rPr lang="en-US" dirty="0" smtClean="0"/>
              <a:t>Click to edit master title style</a:t>
            </a:r>
            <a:endParaRPr lang="en-US" dirty="0"/>
          </a:p>
        </p:txBody>
      </p:sp>
      <p:sp>
        <p:nvSpPr>
          <p:cNvPr id="5" name="Text Placeholder 4"/>
          <p:cNvSpPr>
            <a:spLocks noGrp="1"/>
          </p:cNvSpPr>
          <p:nvPr>
            <p:ph type="body" sz="quarter" idx="10"/>
          </p:nvPr>
        </p:nvSpPr>
        <p:spPr>
          <a:xfrm>
            <a:off x="274638" y="1668463"/>
            <a:ext cx="11887200" cy="5027612"/>
          </a:xfrm>
        </p:spPr>
        <p:txBody>
          <a:bodyPr lIns="0" tIns="0" rIns="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99148513"/>
      </p:ext>
    </p:extLst>
  </p:cSld>
  <p:clrMapOvr>
    <a:masterClrMapping/>
  </p:clrMapOvr>
  <p:extLst>
    <p:ext uri="{DCECCB84-F9BA-43D5-87BE-67443E8EF086}">
      <p15:sldGuideLst xmlns:p15="http://schemas.microsoft.com/office/powerpoint/2012/main">
        <p15:guide id="1" orient="horz" pos="1051">
          <p15:clr>
            <a:srgbClr val="FBAE40"/>
          </p15:clr>
        </p15:guide>
        <p15:guide id="2" pos="3917">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mp; Content 2">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475038" y="1668482"/>
            <a:ext cx="8686801" cy="5029181"/>
          </a:xfrm>
        </p:spPr>
        <p:txBody>
          <a:bodyPr lIns="0" tIns="0" rIns="0" bIns="0">
            <a:noAutofit/>
          </a:bodyPr>
          <a:lstStyle>
            <a:lvl1pPr>
              <a:defRPr sz="3600"/>
            </a:lvl1pPr>
            <a:lvl2pPr>
              <a:defRPr sz="28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1"/>
          </p:nvPr>
        </p:nvSpPr>
        <p:spPr>
          <a:xfrm>
            <a:off x="274638" y="1668482"/>
            <a:ext cx="2743200" cy="5029181"/>
          </a:xfrm>
        </p:spPr>
        <p:txBody>
          <a:bodyPr lIns="0" tIns="0" rIns="0" bIns="0">
            <a:noAutofit/>
          </a:bodyPr>
          <a:lstStyle>
            <a:lvl1pPr algn="l" defTabSz="914166" rtl="0" eaLnBrk="1" latinLnBrk="0" hangingPunct="1">
              <a:spcBef>
                <a:spcPct val="0"/>
              </a:spcBef>
              <a:buNone/>
              <a:defRPr lang="en-US" sz="2400" kern="1200" dirty="0" smtClean="0">
                <a:gradFill>
                  <a:gsLst>
                    <a:gs pos="0">
                      <a:schemeClr val="tx1"/>
                    </a:gs>
                    <a:gs pos="100000">
                      <a:schemeClr val="tx1"/>
                    </a:gs>
                  </a:gsLst>
                  <a:lin ang="5400000" scaled="0"/>
                </a:gradFill>
                <a:latin typeface="+mn-lt"/>
                <a:ea typeface="+mj-ea"/>
                <a:cs typeface="+mj-cs"/>
              </a:defRPr>
            </a:lvl1pPr>
            <a:lvl2pPr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2pPr>
            <a:lvl3pPr marL="228541" indent="0"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3pPr>
            <a:lvl4pPr marL="457082" indent="0" algn="l" defTabSz="914166" rtl="0" eaLnBrk="1" latinLnBrk="0" hangingPunct="1">
              <a:spcBef>
                <a:spcPct val="0"/>
              </a:spcBef>
              <a:buNone/>
              <a:defRPr lang="en-US" sz="1600" kern="1200" dirty="0" smtClean="0">
                <a:gradFill>
                  <a:gsLst>
                    <a:gs pos="0">
                      <a:schemeClr val="tx1"/>
                    </a:gs>
                    <a:gs pos="100000">
                      <a:schemeClr val="tx1"/>
                    </a:gs>
                  </a:gsLst>
                  <a:lin ang="5400000" scaled="0"/>
                </a:gradFill>
                <a:latin typeface="+mn-lt"/>
                <a:ea typeface="+mj-ea"/>
                <a:cs typeface="+mj-cs"/>
              </a:defRPr>
            </a:lvl4pPr>
            <a:lvl5pPr marL="739586" indent="0" algn="l" defTabSz="914166" rtl="0" eaLnBrk="1" latinLnBrk="0" hangingPunct="1">
              <a:spcBef>
                <a:spcPct val="0"/>
              </a:spcBef>
              <a:buNone/>
              <a:defRPr lang="en-US" sz="1600" kern="1200" dirty="0">
                <a:gradFill>
                  <a:gsLst>
                    <a:gs pos="0">
                      <a:schemeClr val="tx1"/>
                    </a:gs>
                    <a:gs pos="100000">
                      <a:schemeClr val="tx1"/>
                    </a:gs>
                  </a:gsLst>
                  <a:lin ang="5400000" scaled="0"/>
                </a:gradFill>
                <a:latin typeface="+mn-lt"/>
                <a:ea typeface="+mj-ea"/>
                <a:cs typeface="+mj-cs"/>
              </a:defRPr>
            </a:lvl5pPr>
          </a:lstStyle>
          <a:p>
            <a:pPr lvl="0"/>
            <a:r>
              <a:rPr lang="en-US" smtClean="0"/>
              <a:t>Click to edit Master text styles</a:t>
            </a:r>
          </a:p>
        </p:txBody>
      </p:sp>
      <p:sp>
        <p:nvSpPr>
          <p:cNvPr id="3" name="Title 2"/>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1930002192"/>
      </p:ext>
    </p:extLst>
  </p:cSld>
  <p:clrMapOvr>
    <a:masterClrMapping/>
  </p:clrMapOvr>
  <p:extLst>
    <p:ext uri="{DCECCB84-F9BA-43D5-87BE-67443E8EF086}">
      <p15:sldGuideLst xmlns:p15="http://schemas.microsoft.com/office/powerpoint/2012/main">
        <p15:guide id="1" orient="horz" pos="1051">
          <p15:clr>
            <a:srgbClr val="FBAE40"/>
          </p15:clr>
        </p15:guide>
        <p15:guide id="2" pos="173">
          <p15:clr>
            <a:srgbClr val="FBAE40"/>
          </p15:clr>
        </p15:guide>
        <p15:guide id="3" pos="1901">
          <p15:clr>
            <a:srgbClr val="FBAE40"/>
          </p15:clr>
        </p15:guide>
        <p15:guide id="4" pos="2189">
          <p15:clr>
            <a:srgbClr val="FBAE40"/>
          </p15:clr>
        </p15:guide>
        <p15:guide id="5" orient="horz" pos="4219">
          <p15:clr>
            <a:srgbClr val="FBAE40"/>
          </p15:clr>
        </p15:guide>
        <p15:guide id="6" orient="horz" pos="763">
          <p15:clr>
            <a:srgbClr val="FBAE40"/>
          </p15:clr>
        </p15:guide>
        <p15:guide id="7" orient="horz" pos="187">
          <p15:clr>
            <a:srgbClr val="FBAE40"/>
          </p15:clr>
        </p15:guide>
        <p15:guide id="8" pos="766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0" tIns="0" rIns="0" bIns="0" rtlCol="0" anchor="ctr">
            <a:noAutofit/>
          </a:bodyPr>
          <a:lstStyle>
            <a:lvl1pPr>
              <a:defRPr lang="en-US" sz="3600" kern="1200" dirty="0" smtClean="0">
                <a:gradFill>
                  <a:gsLst>
                    <a:gs pos="0">
                      <a:schemeClr val="tx1"/>
                    </a:gs>
                    <a:gs pos="100000">
                      <a:schemeClr val="tx1"/>
                    </a:gs>
                  </a:gsLst>
                  <a:lin ang="5400000" scaled="0"/>
                </a:gradFill>
                <a:latin typeface="+mj-lt"/>
                <a:ea typeface="+mn-ea"/>
                <a:cs typeface="+mn-cs"/>
              </a:defRPr>
            </a:lvl1pPr>
          </a:lstStyle>
          <a:p>
            <a:pPr marL="0" lvl="0" indent="0" algn="l" defTabSz="914166" rtl="0" eaLnBrk="1" latinLnBrk="0" hangingPunct="1">
              <a:spcBef>
                <a:spcPct val="20000"/>
              </a:spcBef>
              <a:spcAft>
                <a:spcPts val="1632"/>
              </a:spcAft>
              <a:buFont typeface="Arial" pitchFamily="34" charset="0"/>
              <a:buNone/>
            </a:pPr>
            <a:r>
              <a:rPr lang="en-US" smtClean="0"/>
              <a:t>Click to edit Master text styles</a:t>
            </a:r>
          </a:p>
        </p:txBody>
      </p:sp>
      <p:sp>
        <p:nvSpPr>
          <p:cNvPr id="6" name="Text Placeholder 8"/>
          <p:cNvSpPr>
            <a:spLocks noGrp="1"/>
          </p:cNvSpPr>
          <p:nvPr>
            <p:ph type="body" sz="quarter" idx="16" hasCustomPrompt="1"/>
          </p:nvPr>
        </p:nvSpPr>
        <p:spPr>
          <a:xfrm>
            <a:off x="274641" y="296864"/>
            <a:ext cx="11887199" cy="914400"/>
          </a:xfrm>
        </p:spPr>
        <p:txBody>
          <a:bodyPr vert="horz" lIns="0" tIns="0" rIns="0" bIns="0" rtlCol="0" anchor="t">
            <a:noAutofit/>
          </a:bodyPr>
          <a:lstStyle>
            <a:lvl1pPr>
              <a:defRPr lang="en-US" sz="4800" dirty="0" smtClean="0">
                <a:ea typeface="+mj-ea"/>
                <a:cs typeface="+mj-cs"/>
              </a:defRPr>
            </a:lvl1pPr>
          </a:lstStyle>
          <a:p>
            <a:pPr lvl="0">
              <a:spcBef>
                <a:spcPct val="0"/>
              </a:spcBef>
            </a:pPr>
            <a:r>
              <a:rPr lang="en-US" dirty="0" smtClean="0"/>
              <a:t>Click to edit master text styles</a:t>
            </a:r>
          </a:p>
        </p:txBody>
      </p:sp>
      <p:sp>
        <p:nvSpPr>
          <p:cNvPr id="5" name="Title 1"/>
          <p:cNvSpPr>
            <a:spLocks noGrp="1"/>
          </p:cNvSpPr>
          <p:nvPr>
            <p:ph type="ctrTitle" hasCustomPrompt="1"/>
          </p:nvPr>
        </p:nvSpPr>
        <p:spPr>
          <a:xfrm>
            <a:off x="274638" y="1537564"/>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91440" tIns="0" rIns="91440" bIns="0"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1161544685"/>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2203" userDrawn="1">
          <p15:clr>
            <a:srgbClr val="FBAE40"/>
          </p15:clr>
        </p15:guide>
        <p15:guide id="2" pos="3053"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xt Only_Large">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189039" y="2125663"/>
            <a:ext cx="10058400" cy="912813"/>
          </a:xfrm>
        </p:spPr>
        <p:txBody>
          <a:bodyPr/>
          <a:lstStyle>
            <a:lvl1pPr>
              <a:defRPr sz="3600"/>
            </a:lvl1pPr>
          </a:lstStyle>
          <a:p>
            <a:r>
              <a:rPr lang="en-US" dirty="0" smtClean="0"/>
              <a:t>Click to edit master title style</a:t>
            </a:r>
            <a:endParaRPr lang="en-US" dirty="0"/>
          </a:p>
        </p:txBody>
      </p:sp>
    </p:spTree>
    <p:extLst>
      <p:ext uri="{BB962C8B-B14F-4D97-AF65-F5344CB8AC3E}">
        <p14:creationId xmlns:p14="http://schemas.microsoft.com/office/powerpoint/2010/main" val="84003433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668482"/>
            <a:ext cx="2743200" cy="5027593"/>
          </a:xfrm>
        </p:spPr>
        <p:txBody>
          <a:bodyPr vert="horz" lIns="0" tIns="0" rIns="0" bIns="0" rtlCol="0">
            <a:noAutofit/>
          </a:bodyPr>
          <a:lstStyle>
            <a:lvl1pPr>
              <a:defRPr lang="en-US" sz="2400" dirty="0" smtClean="0">
                <a:latin typeface="+mn-lt"/>
                <a:ea typeface="+mj-ea"/>
                <a:cs typeface="+mj-cs"/>
              </a:defRPr>
            </a:lvl1pPr>
          </a:lstStyle>
          <a:p>
            <a:pPr lvl="0">
              <a:spcBef>
                <a:spcPct val="0"/>
              </a:spcBef>
            </a:pPr>
            <a:r>
              <a:rPr lang="en-US" dirty="0" smtClean="0"/>
              <a:t>Click to edit Master text styles</a:t>
            </a:r>
          </a:p>
        </p:txBody>
      </p:sp>
      <p:sp>
        <p:nvSpPr>
          <p:cNvPr id="2" name="Title 1"/>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176672140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wrap="square" lIns="0" tIns="0" rIns="0" bIns="0" anchor="ctr">
            <a:noAutofit/>
          </a:bodyPr>
          <a:lstStyle>
            <a:lvl1pPr>
              <a:lnSpc>
                <a:spcPct val="95000"/>
              </a:lnSpc>
              <a:spcBef>
                <a:spcPts val="0"/>
              </a:spcBef>
              <a:spcAft>
                <a:spcPts val="1632"/>
              </a:spcAft>
              <a:defRPr lang="en-US" sz="3600" kern="1200" dirty="0" smtClean="0">
                <a:gradFill>
                  <a:gsLst>
                    <a:gs pos="0">
                      <a:schemeClr val="tx1"/>
                    </a:gs>
                    <a:gs pos="100000">
                      <a:schemeClr val="tx1"/>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4166" rtl="0" eaLnBrk="1" latinLnBrk="0" hangingPunct="1">
              <a:spcBef>
                <a:spcPct val="20000"/>
              </a:spcBef>
              <a:buFont typeface="Arial" pitchFamily="34" charset="0"/>
              <a:buNone/>
            </a:pPr>
            <a:r>
              <a:rPr lang="en-US" smtClean="0"/>
              <a:t>Click to edit Master text styles</a:t>
            </a:r>
          </a:p>
        </p:txBody>
      </p:sp>
      <p:sp>
        <p:nvSpPr>
          <p:cNvPr id="15" name="Title 1"/>
          <p:cNvSpPr>
            <a:spLocks noGrp="1"/>
          </p:cNvSpPr>
          <p:nvPr>
            <p:ph type="ctrTitle" hasCustomPrompt="1"/>
          </p:nvPr>
        </p:nvSpPr>
        <p:spPr>
          <a:xfrm>
            <a:off x="274638" y="1537563"/>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91440" tIns="0" rIns="91440" bIns="0"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1936529652"/>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0" tIns="0" rIns="0" bIns="0" rtlCol="0" anchor="ctr">
            <a:noAutofit/>
          </a:bodyPr>
          <a:lstStyle>
            <a:lvl1pPr>
              <a:defRPr lang="en-US" sz="3600" kern="1200" dirty="0" smtClean="0">
                <a:gradFill>
                  <a:gsLst>
                    <a:gs pos="0">
                      <a:schemeClr val="tx1"/>
                    </a:gs>
                    <a:gs pos="100000">
                      <a:schemeClr val="tx1"/>
                    </a:gs>
                  </a:gsLst>
                  <a:lin ang="5400000" scaled="0"/>
                </a:gradFill>
                <a:latin typeface="+mj-lt"/>
                <a:ea typeface="+mn-ea"/>
                <a:cs typeface="+mn-cs"/>
              </a:defRPr>
            </a:lvl1pPr>
          </a:lstStyle>
          <a:p>
            <a:pPr marL="0" lvl="0" indent="0" algn="l" defTabSz="914166" rtl="0" eaLnBrk="1" latinLnBrk="0" hangingPunct="1">
              <a:spcBef>
                <a:spcPct val="20000"/>
              </a:spcBef>
              <a:spcAft>
                <a:spcPts val="1632"/>
              </a:spcAft>
              <a:buFont typeface="Arial" pitchFamily="34" charset="0"/>
              <a:buNone/>
            </a:pPr>
            <a:r>
              <a:rPr lang="en-US" smtClean="0"/>
              <a:t>Click to edit Master text styles</a:t>
            </a:r>
          </a:p>
        </p:txBody>
      </p:sp>
      <p:sp>
        <p:nvSpPr>
          <p:cNvPr id="6" name="Text Placeholder 8"/>
          <p:cNvSpPr>
            <a:spLocks noGrp="1"/>
          </p:cNvSpPr>
          <p:nvPr>
            <p:ph type="body" sz="quarter" idx="16" hasCustomPrompt="1"/>
          </p:nvPr>
        </p:nvSpPr>
        <p:spPr>
          <a:xfrm>
            <a:off x="274641" y="296864"/>
            <a:ext cx="11887199" cy="914400"/>
          </a:xfrm>
        </p:spPr>
        <p:txBody>
          <a:bodyPr vert="horz" lIns="0" tIns="0" rIns="0" bIns="0" rtlCol="0" anchor="t">
            <a:noAutofit/>
          </a:bodyPr>
          <a:lstStyle>
            <a:lvl1pPr>
              <a:defRPr lang="en-US" sz="4800" dirty="0" smtClean="0">
                <a:ea typeface="+mj-ea"/>
                <a:cs typeface="+mj-cs"/>
              </a:defRPr>
            </a:lvl1pPr>
          </a:lstStyle>
          <a:p>
            <a:pPr lvl="0">
              <a:spcBef>
                <a:spcPct val="0"/>
              </a:spcBef>
            </a:pPr>
            <a:r>
              <a:rPr lang="en-US" dirty="0" smtClean="0"/>
              <a:t>Click to edit master text styles</a:t>
            </a:r>
          </a:p>
        </p:txBody>
      </p:sp>
      <p:sp>
        <p:nvSpPr>
          <p:cNvPr id="5" name="Title 1"/>
          <p:cNvSpPr>
            <a:spLocks noGrp="1"/>
          </p:cNvSpPr>
          <p:nvPr>
            <p:ph type="ctrTitle" hasCustomPrompt="1"/>
          </p:nvPr>
        </p:nvSpPr>
        <p:spPr>
          <a:xfrm>
            <a:off x="274638" y="1537564"/>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91440" tIns="0" rIns="91440" bIns="0"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2233777183"/>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0" tIns="0" rIns="0" bIns="0" rtlCol="0" anchor="ctr">
            <a:noAutofit/>
          </a:bodyPr>
          <a:lstStyle>
            <a:lvl1pPr>
              <a:defRPr lang="en-US" sz="3600" kern="1200" dirty="0" smtClean="0">
                <a:gradFill>
                  <a:gsLst>
                    <a:gs pos="0">
                      <a:schemeClr val="tx1"/>
                    </a:gs>
                    <a:gs pos="100000">
                      <a:schemeClr val="tx1"/>
                    </a:gs>
                  </a:gsLst>
                  <a:lin ang="5400000" scaled="0"/>
                </a:gradFill>
                <a:latin typeface="+mj-lt"/>
                <a:ea typeface="+mn-ea"/>
                <a:cs typeface="+mn-cs"/>
              </a:defRPr>
            </a:lvl1pPr>
          </a:lstStyle>
          <a:p>
            <a:pPr marL="0" lvl="0" indent="0" algn="l" defTabSz="914166" rtl="0" eaLnBrk="1" latinLnBrk="0" hangingPunct="1">
              <a:spcBef>
                <a:spcPct val="20000"/>
              </a:spcBef>
              <a:buFont typeface="Arial" pitchFamily="34" charset="0"/>
              <a:buNone/>
            </a:pPr>
            <a:r>
              <a:rPr lang="en-US" smtClean="0"/>
              <a:t>Click to edit Master text styles</a:t>
            </a:r>
          </a:p>
        </p:txBody>
      </p:sp>
      <p:sp>
        <p:nvSpPr>
          <p:cNvPr id="7" name="Picture Placeholder 12"/>
          <p:cNvSpPr>
            <a:spLocks noGrp="1"/>
          </p:cNvSpPr>
          <p:nvPr>
            <p:ph type="pic" sz="quarter" idx="16"/>
          </p:nvPr>
        </p:nvSpPr>
        <p:spPr>
          <a:xfrm>
            <a:off x="274638" y="1535875"/>
            <a:ext cx="3931920" cy="392277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1"/>
          <a:lstStyle/>
          <a:p>
            <a:r>
              <a:rPr lang="en-US" smtClean="0"/>
              <a:t>Click icon to add picture</a:t>
            </a:r>
            <a:endParaRPr lang="en-US" dirty="0"/>
          </a:p>
        </p:txBody>
      </p:sp>
      <p:sp>
        <p:nvSpPr>
          <p:cNvPr id="2" name="Title 1"/>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2056389645"/>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Title &amp; Content_with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lIns="0" tIns="0" bIns="0"/>
          <a:lstStyle/>
          <a:p>
            <a:r>
              <a:rPr lang="en-US" dirty="0" smtClean="0"/>
              <a:t>Click to edit master title style</a:t>
            </a:r>
            <a:endParaRPr lang="en-US" dirty="0"/>
          </a:p>
        </p:txBody>
      </p:sp>
    </p:spTree>
    <p:extLst>
      <p:ext uri="{BB962C8B-B14F-4D97-AF65-F5344CB8AC3E}">
        <p14:creationId xmlns:p14="http://schemas.microsoft.com/office/powerpoint/2010/main" val="4008602288"/>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509456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8" name="Picture Placeholder 12"/>
          <p:cNvSpPr>
            <a:spLocks noGrp="1"/>
          </p:cNvSpPr>
          <p:nvPr>
            <p:ph type="pic" sz="quarter" idx="18"/>
          </p:nvPr>
        </p:nvSpPr>
        <p:spPr>
          <a:xfrm>
            <a:off x="4745014" y="2301239"/>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9" name="Picture Placeholder 12"/>
          <p:cNvSpPr>
            <a:spLocks noGrp="1"/>
          </p:cNvSpPr>
          <p:nvPr>
            <p:ph type="pic" sz="quarter" idx="19"/>
          </p:nvPr>
        </p:nvSpPr>
        <p:spPr>
          <a:xfrm>
            <a:off x="8258122"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10" name="Picture Placeholder 12"/>
          <p:cNvSpPr>
            <a:spLocks noGrp="1"/>
          </p:cNvSpPr>
          <p:nvPr>
            <p:ph type="pic" sz="quarter" idx="20"/>
          </p:nvPr>
        </p:nvSpPr>
        <p:spPr>
          <a:xfrm>
            <a:off x="2118039" y="2301050"/>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796501215"/>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49"/>
            <a:ext cx="11887200" cy="5150227"/>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7285171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49"/>
            <a:ext cx="11887200" cy="5483225"/>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9144913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0" tIns="0" rIns="0" bIns="0" rtlCol="0" anchor="ctr">
            <a:noAutofit/>
          </a:bodyPr>
          <a:lstStyle>
            <a:lvl1pPr>
              <a:defRPr lang="en-US" sz="3600" kern="1200" dirty="0" smtClean="0">
                <a:gradFill>
                  <a:gsLst>
                    <a:gs pos="0">
                      <a:schemeClr val="tx1"/>
                    </a:gs>
                    <a:gs pos="100000">
                      <a:schemeClr val="tx1"/>
                    </a:gs>
                  </a:gsLst>
                  <a:lin ang="5400000" scaled="0"/>
                </a:gradFill>
                <a:latin typeface="+mj-lt"/>
                <a:ea typeface="+mn-ea"/>
                <a:cs typeface="+mn-cs"/>
              </a:defRPr>
            </a:lvl1pPr>
          </a:lstStyle>
          <a:p>
            <a:pPr marL="0" lvl="0" indent="0" algn="l" defTabSz="914166" rtl="0" eaLnBrk="1" latinLnBrk="0" hangingPunct="1">
              <a:spcBef>
                <a:spcPct val="20000"/>
              </a:spcBef>
              <a:buFont typeface="Arial" pitchFamily="34" charset="0"/>
              <a:buNone/>
            </a:pPr>
            <a:r>
              <a:rPr lang="en-US" smtClean="0"/>
              <a:t>Click to edit Master text styles</a:t>
            </a:r>
          </a:p>
        </p:txBody>
      </p:sp>
      <p:sp>
        <p:nvSpPr>
          <p:cNvPr id="7" name="Picture Placeholder 12"/>
          <p:cNvSpPr>
            <a:spLocks noGrp="1"/>
          </p:cNvSpPr>
          <p:nvPr>
            <p:ph type="pic" sz="quarter" idx="16"/>
          </p:nvPr>
        </p:nvSpPr>
        <p:spPr>
          <a:xfrm>
            <a:off x="274638" y="1535875"/>
            <a:ext cx="3931920" cy="392277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1"/>
          <a:lstStyle/>
          <a:p>
            <a:r>
              <a:rPr lang="en-US" smtClean="0"/>
              <a:t>Click icon to add picture</a:t>
            </a:r>
            <a:endParaRPr lang="en-US" dirty="0"/>
          </a:p>
        </p:txBody>
      </p:sp>
      <p:sp>
        <p:nvSpPr>
          <p:cNvPr id="2" name="Title 1"/>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1667604029"/>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2203" userDrawn="1">
          <p15:clr>
            <a:srgbClr val="FBAE40"/>
          </p15:clr>
        </p15:guide>
        <p15:guide id="2" pos="3053"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Logo on Background">
    <p:spTree>
      <p:nvGrpSpPr>
        <p:cNvPr id="1" name=""/>
        <p:cNvGrpSpPr/>
        <p:nvPr/>
      </p:nvGrpSpPr>
      <p:grpSpPr>
        <a:xfrm>
          <a:off x="0" y="0"/>
          <a:ext cx="0" cy="0"/>
          <a:chOff x="0" y="0"/>
          <a:chExt cx="0" cy="0"/>
        </a:xfrm>
      </p:grpSpPr>
      <p:sp>
        <p:nvSpPr>
          <p:cNvPr id="3" name="Text Box 3"/>
          <p:cNvSpPr txBox="1">
            <a:spLocks noChangeArrowheads="1"/>
          </p:cNvSpPr>
          <p:nvPr userDrawn="1"/>
        </p:nvSpPr>
        <p:spPr bwMode="blackWhite">
          <a:xfrm>
            <a:off x="120650" y="6316662"/>
            <a:ext cx="10745787" cy="618631"/>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rgbClr val="FFFFFF"/>
                    </a:gs>
                    <a:gs pos="100000">
                      <a:srgbClr val="FFFFFF"/>
                    </a:gs>
                  </a:gsLst>
                  <a:lin ang="5400000" scaled="0"/>
                </a:gradFill>
                <a:cs typeface="Segoe UI" pitchFamily="34" charset="0"/>
              </a:rPr>
              <a:t>© </a:t>
            </a:r>
            <a:r>
              <a:rPr lang="en-US" sz="700" dirty="0" smtClean="0">
                <a:gradFill>
                  <a:gsLst>
                    <a:gs pos="0">
                      <a:srgbClr val="FFFFFF"/>
                    </a:gs>
                    <a:gs pos="100000">
                      <a:srgbClr val="FFFFFF"/>
                    </a:gs>
                  </a:gsLst>
                  <a:lin ang="5400000" scaled="0"/>
                </a:gradFill>
                <a:cs typeface="Segoe UI" pitchFamily="34" charset="0"/>
              </a:rPr>
              <a:t>2013 </a:t>
            </a:r>
            <a:r>
              <a:rPr lang="en-US" sz="700" dirty="0">
                <a:gradFill>
                  <a:gsLst>
                    <a:gs pos="0">
                      <a:srgbClr val="FFFFFF"/>
                    </a:gs>
                    <a:gs pos="100000">
                      <a:srgbClr val="FFFFFF"/>
                    </a:gs>
                  </a:gsLst>
                  <a:lin ang="5400000" scaled="0"/>
                </a:gradFill>
                <a:cs typeface="Segoe UI" pitchFamily="34" charset="0"/>
              </a:rPr>
              <a:t>Microsoft Corporation. All rights reserved. Microsoft, Windows, Windows Vista and other product names are or may be registered trademarks and/or trademarks in the U.S. and/or other countries.</a:t>
            </a:r>
          </a:p>
          <a:p>
            <a:pPr defTabSz="932290" eaLnBrk="0" hangingPunct="0"/>
            <a:r>
              <a:rPr lang="en-US" sz="700"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9230" y="3145040"/>
            <a:ext cx="3288506" cy="704445"/>
          </a:xfrm>
          <a:prstGeom prst="rect">
            <a:avLst/>
          </a:prstGeom>
        </p:spPr>
      </p:pic>
    </p:spTree>
    <p:extLst>
      <p:ext uri="{BB962C8B-B14F-4D97-AF65-F5344CB8AC3E}">
        <p14:creationId xmlns:p14="http://schemas.microsoft.com/office/powerpoint/2010/main" val="155823815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Code Slide">
    <p:spTree>
      <p:nvGrpSpPr>
        <p:cNvPr id="1" name=""/>
        <p:cNvGrpSpPr/>
        <p:nvPr/>
      </p:nvGrpSpPr>
      <p:grpSpPr>
        <a:xfrm>
          <a:off x="0" y="0"/>
          <a:ext cx="0" cy="0"/>
          <a:chOff x="0" y="0"/>
          <a:chExt cx="0" cy="0"/>
        </a:xfrm>
      </p:grpSpPr>
      <p:sp>
        <p:nvSpPr>
          <p:cNvPr id="5" name="Content Placeholder 4"/>
          <p:cNvSpPr>
            <a:spLocks noGrp="1"/>
          </p:cNvSpPr>
          <p:nvPr>
            <p:ph sz="quarter" idx="14"/>
          </p:nvPr>
        </p:nvSpPr>
        <p:spPr>
          <a:xfrm>
            <a:off x="274638" y="1668462"/>
            <a:ext cx="11887200" cy="5029201"/>
          </a:xfrm>
        </p:spPr>
        <p:txBody>
          <a:bodyPr>
            <a:normAutofit/>
          </a:bodyPr>
          <a:lstStyle>
            <a:lvl1pPr>
              <a:spcAft>
                <a:spcPts val="816"/>
              </a:spcAft>
              <a:defRPr sz="2400">
                <a:latin typeface="Consolas" pitchFamily="49" charset="0"/>
                <a:cs typeface="Consolas" pitchFamily="49" charset="0"/>
              </a:defRPr>
            </a:lvl1pPr>
            <a:lvl2pPr>
              <a:spcAft>
                <a:spcPts val="816"/>
              </a:spcAft>
              <a:defRPr sz="2400">
                <a:latin typeface="Consolas" pitchFamily="49" charset="0"/>
                <a:cs typeface="Consolas" pitchFamily="49" charset="0"/>
              </a:defRPr>
            </a:lvl2pPr>
            <a:lvl3pPr>
              <a:spcAft>
                <a:spcPts val="816"/>
              </a:spcAft>
              <a:defRPr sz="2400">
                <a:latin typeface="Consolas" pitchFamily="49" charset="0"/>
                <a:cs typeface="Consolas" pitchFamily="49" charset="0"/>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629614078"/>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274638" y="2125663"/>
            <a:ext cx="11887202" cy="912813"/>
          </a:xfrm>
        </p:spPr>
        <p:txBody>
          <a:bodyPr/>
          <a:lstStyle>
            <a:lvl1pPr>
              <a:defRPr sz="5400"/>
            </a:lvl1pPr>
          </a:lstStyle>
          <a:p>
            <a:r>
              <a:rPr lang="en-US" dirty="0" smtClean="0"/>
              <a:t>Click to edit master title style</a:t>
            </a:r>
            <a:endParaRPr lang="en-US" dirty="0"/>
          </a:p>
        </p:txBody>
      </p:sp>
    </p:spTree>
    <p:extLst>
      <p:ext uri="{BB962C8B-B14F-4D97-AF65-F5344CB8AC3E}">
        <p14:creationId xmlns:p14="http://schemas.microsoft.com/office/powerpoint/2010/main" val="19025441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ja-JP" smtClean="0"/>
              <a:t>Click to edit Master title style</a:t>
            </a:r>
            <a:endParaRPr kumimoji="1" lang="ja-JP" altLang="en-US"/>
          </a:p>
        </p:txBody>
      </p:sp>
      <p:sp>
        <p:nvSpPr>
          <p:cNvPr id="3" name="Content Placeholder 2"/>
          <p:cNvSpPr>
            <a:spLocks noGrp="1"/>
          </p:cNvSpPr>
          <p:nvPr>
            <p:ph idx="1"/>
          </p:nvPr>
        </p:nvSpPr>
        <p:spPr/>
        <p:txBody>
          <a:bodyPr/>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a:p>
        </p:txBody>
      </p:sp>
      <p:sp>
        <p:nvSpPr>
          <p:cNvPr id="4" name="Date Placeholder 3"/>
          <p:cNvSpPr>
            <a:spLocks noGrp="1"/>
          </p:cNvSpPr>
          <p:nvPr>
            <p:ph type="dt" sz="half" idx="10"/>
          </p:nvPr>
        </p:nvSpPr>
        <p:spPr>
          <a:xfrm>
            <a:off x="855008" y="6482889"/>
            <a:ext cx="2798207" cy="372394"/>
          </a:xfrm>
          <a:prstGeom prst="rect">
            <a:avLst/>
          </a:prstGeom>
        </p:spPr>
        <p:txBody>
          <a:bodyPr/>
          <a:lstStyle/>
          <a:p>
            <a:fld id="{4CE8CD38-E913-4604-8CAA-89A0A3C3C324}" type="datetimeFigureOut">
              <a:rPr kumimoji="1" lang="ja-JP" altLang="en-US" smtClean="0">
                <a:solidFill>
                  <a:srgbClr val="FFFFFF"/>
                </a:solidFill>
              </a:rPr>
              <a:pPr/>
              <a:t>2013/6/28</a:t>
            </a:fld>
            <a:endParaRPr kumimoji="1" lang="ja-JP" altLang="en-US">
              <a:solidFill>
                <a:srgbClr val="FFFFFF"/>
              </a:solidFill>
            </a:endParaRPr>
          </a:p>
        </p:txBody>
      </p:sp>
      <p:sp>
        <p:nvSpPr>
          <p:cNvPr id="5" name="Footer Placeholder 4"/>
          <p:cNvSpPr>
            <a:spLocks noGrp="1"/>
          </p:cNvSpPr>
          <p:nvPr>
            <p:ph type="ftr" sz="quarter" idx="11"/>
          </p:nvPr>
        </p:nvSpPr>
        <p:spPr>
          <a:xfrm>
            <a:off x="4119583" y="6482889"/>
            <a:ext cx="4197310" cy="372394"/>
          </a:xfrm>
          <a:prstGeom prst="rect">
            <a:avLst/>
          </a:prstGeom>
        </p:spPr>
        <p:txBody>
          <a:bodyPr/>
          <a:lstStyle/>
          <a:p>
            <a:endParaRPr kumimoji="1" lang="ja-JP" altLang="en-US">
              <a:solidFill>
                <a:srgbClr val="FFFFFF"/>
              </a:solidFill>
            </a:endParaRPr>
          </a:p>
        </p:txBody>
      </p:sp>
      <p:sp>
        <p:nvSpPr>
          <p:cNvPr id="6" name="Slide Number Placeholder 5"/>
          <p:cNvSpPr>
            <a:spLocks noGrp="1"/>
          </p:cNvSpPr>
          <p:nvPr>
            <p:ph type="sldNum" sz="quarter" idx="12"/>
          </p:nvPr>
        </p:nvSpPr>
        <p:spPr>
          <a:xfrm>
            <a:off x="8783260" y="6482889"/>
            <a:ext cx="2798207" cy="372394"/>
          </a:xfrm>
          <a:prstGeom prst="rect">
            <a:avLst/>
          </a:prstGeom>
        </p:spPr>
        <p:txBody>
          <a:bodyPr/>
          <a:lstStyle/>
          <a:p>
            <a:fld id="{2E00D941-F403-4E58-AE58-FC3608C08764}" type="slidenum">
              <a:rPr kumimoji="1" lang="ja-JP" altLang="en-US" smtClean="0">
                <a:solidFill>
                  <a:srgbClr val="FFFFFF"/>
                </a:solidFill>
              </a:rPr>
              <a:pPr/>
              <a:t>‹#›</a:t>
            </a:fld>
            <a:endParaRPr kumimoji="1" lang="ja-JP" altLang="en-US">
              <a:solidFill>
                <a:srgbClr val="FFFFFF"/>
              </a:solidFill>
            </a:endParaRPr>
          </a:p>
        </p:txBody>
      </p:sp>
    </p:spTree>
    <p:extLst>
      <p:ext uri="{BB962C8B-B14F-4D97-AF65-F5344CB8AC3E}">
        <p14:creationId xmlns:p14="http://schemas.microsoft.com/office/powerpoint/2010/main" val="3826238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mp; Content_with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lIns="0" tIns="0" bIns="0"/>
          <a:lstStyle/>
          <a:p>
            <a:r>
              <a:rPr lang="en-US" dirty="0" smtClean="0"/>
              <a:t>Click to edit master title style</a:t>
            </a:r>
            <a:endParaRPr lang="en-US" dirty="0"/>
          </a:p>
        </p:txBody>
      </p:sp>
    </p:spTree>
    <p:extLst>
      <p:ext uri="{BB962C8B-B14F-4D97-AF65-F5344CB8AC3E}">
        <p14:creationId xmlns:p14="http://schemas.microsoft.com/office/powerpoint/2010/main" val="220051745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3.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theme" Target="../theme/theme6.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274638" y="1668462"/>
            <a:ext cx="11887200" cy="5029202"/>
          </a:xfrm>
          <a:prstGeom prst="rect">
            <a:avLst/>
          </a:prstGeom>
        </p:spPr>
        <p:txBody>
          <a:bodyPr vert="horz" lIns="0" tIns="0" rIns="0" bIns="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Placeholder 8"/>
          <p:cNvSpPr>
            <a:spLocks noGrp="1"/>
          </p:cNvSpPr>
          <p:nvPr>
            <p:ph type="title"/>
          </p:nvPr>
        </p:nvSpPr>
        <p:spPr>
          <a:xfrm>
            <a:off x="274638" y="298450"/>
            <a:ext cx="11887199" cy="912813"/>
          </a:xfrm>
          <a:prstGeom prst="rect">
            <a:avLst/>
          </a:prstGeom>
        </p:spPr>
        <p:txBody>
          <a:bodyPr vert="horz" lIns="0" tIns="0" rIns="0" bIns="0" rtlCol="0" anchor="t">
            <a:noAutofit/>
          </a:bodyPr>
          <a:lstStyle/>
          <a:p>
            <a:r>
              <a:rPr lang="en-US" smtClean="0"/>
              <a:t>Click to edit Master title style</a:t>
            </a:r>
            <a:endParaRPr lang="en-US" dirty="0"/>
          </a:p>
        </p:txBody>
      </p:sp>
    </p:spTree>
    <p:extLst>
      <p:ext uri="{BB962C8B-B14F-4D97-AF65-F5344CB8AC3E}">
        <p14:creationId xmlns:p14="http://schemas.microsoft.com/office/powerpoint/2010/main" val="4264522774"/>
      </p:ext>
    </p:extLst>
  </p:cSld>
  <p:clrMap bg1="dk1" tx1="lt1" bg2="dk2" tx2="lt2" accent1="accent1" accent2="accent2" accent3="accent3" accent4="accent4" accent5="accent5" accent6="accent6" hlink="hlink" folHlink="folHlink"/>
  <p:sldLayoutIdLst>
    <p:sldLayoutId id="2147484182" r:id="rId1"/>
    <p:sldLayoutId id="2147484244" r:id="rId2"/>
    <p:sldLayoutId id="2147484183" r:id="rId3"/>
    <p:sldLayoutId id="2147484184" r:id="rId4"/>
    <p:sldLayoutId id="2147484245" r:id="rId5"/>
    <p:sldLayoutId id="2147484186" r:id="rId6"/>
    <p:sldLayoutId id="2147484187" r:id="rId7"/>
    <p:sldLayoutId id="2147484191" r:id="rId8"/>
    <p:sldLayoutId id="2147484188" r:id="rId9"/>
    <p:sldLayoutId id="2147484196" r:id="rId10"/>
    <p:sldLayoutId id="2147484189" r:id="rId11"/>
    <p:sldLayoutId id="2147484217" r:id="rId12"/>
    <p:sldLayoutId id="2147484218" r:id="rId13"/>
    <p:sldLayoutId id="2147484198" r:id="rId14"/>
    <p:sldLayoutId id="2147484344" r:id="rId15"/>
    <p:sldLayoutId id="2147484363" r:id="rId16"/>
  </p:sldLayoutIdLst>
  <p:txStyles>
    <p:titleStyle>
      <a:lvl1pPr algn="l" defTabSz="914166" rtl="0" eaLnBrk="1" latinLnBrk="0" hangingPunct="1">
        <a:spcBef>
          <a:spcPct val="0"/>
        </a:spcBef>
        <a:buNone/>
        <a:defRPr sz="4800" kern="1200">
          <a:gradFill>
            <a:gsLst>
              <a:gs pos="0">
                <a:schemeClr val="tx1"/>
              </a:gs>
              <a:gs pos="100000">
                <a:schemeClr val="tx1"/>
              </a:gs>
            </a:gsLst>
            <a:lin ang="5400000" scaled="0"/>
          </a:gradFill>
          <a:latin typeface="+mj-lt"/>
          <a:ea typeface="+mj-ea"/>
          <a:cs typeface="+mj-cs"/>
        </a:defRPr>
      </a:lvl1pPr>
    </p:titleStyle>
    <p:bodyStyle>
      <a:lvl1pPr marL="0" indent="0" algn="l" defTabSz="914166" rtl="0" eaLnBrk="1" latinLnBrk="0" hangingPunct="1">
        <a:spcBef>
          <a:spcPct val="20000"/>
        </a:spcBef>
        <a:buFont typeface="Arial" pitchFamily="34" charset="0"/>
        <a:buNone/>
        <a:defRPr sz="3600" kern="1200">
          <a:gradFill>
            <a:gsLst>
              <a:gs pos="0">
                <a:schemeClr val="tx1"/>
              </a:gs>
              <a:gs pos="100000">
                <a:schemeClr val="tx1"/>
              </a:gs>
            </a:gsLst>
            <a:lin ang="5400000" scaled="0"/>
          </a:gradFill>
          <a:latin typeface="+mj-lt"/>
          <a:ea typeface="+mn-ea"/>
          <a:cs typeface="+mn-cs"/>
        </a:defRPr>
      </a:lvl1pPr>
      <a:lvl2pPr marL="0" indent="0" algn="l" defTabSz="914166" rtl="0" eaLnBrk="1" latinLnBrk="0" hangingPunct="1">
        <a:spcBef>
          <a:spcPct val="20000"/>
        </a:spcBef>
        <a:buFont typeface="Arial" pitchFamily="34" charset="0"/>
        <a:buNone/>
        <a:defRPr sz="2800" kern="1200">
          <a:gradFill>
            <a:gsLst>
              <a:gs pos="0">
                <a:schemeClr val="tx1"/>
              </a:gs>
              <a:gs pos="100000">
                <a:schemeClr val="tx1"/>
              </a:gs>
            </a:gsLst>
            <a:lin ang="5400000" scaled="0"/>
          </a:gradFill>
          <a:latin typeface="+mn-lt"/>
          <a:ea typeface="+mn-ea"/>
          <a:cs typeface="+mn-cs"/>
        </a:defRPr>
      </a:lvl2pPr>
      <a:lvl3pPr marL="457082" indent="-228541" algn="l" defTabSz="914166" rtl="0" eaLnBrk="1" latinLnBrk="0" hangingPunct="1">
        <a:spcBef>
          <a:spcPct val="20000"/>
        </a:spcBef>
        <a:buFont typeface="Arial" pitchFamily="34" charset="0"/>
        <a:buChar char="•"/>
        <a:defRPr sz="2400" kern="1200">
          <a:gradFill>
            <a:gsLst>
              <a:gs pos="0">
                <a:schemeClr val="tx1"/>
              </a:gs>
              <a:gs pos="100000">
                <a:schemeClr val="tx1"/>
              </a:gs>
            </a:gsLst>
            <a:lin ang="5400000" scaled="0"/>
          </a:gradFill>
          <a:latin typeface="+mn-lt"/>
          <a:ea typeface="+mn-ea"/>
          <a:cs typeface="+mn-cs"/>
        </a:defRPr>
      </a:lvl3pPr>
      <a:lvl4pPr marL="739586" indent="-282503" algn="l" defTabSz="914166" rtl="0" eaLnBrk="1" latinLnBrk="0" hangingPunct="1">
        <a:spcBef>
          <a:spcPct val="20000"/>
        </a:spcBef>
        <a:buFont typeface="Arial" pitchFamily="34" charset="0"/>
        <a:buChar char="–"/>
        <a:defRPr sz="2000" kern="1200">
          <a:gradFill>
            <a:gsLst>
              <a:gs pos="0">
                <a:schemeClr val="tx1"/>
              </a:gs>
              <a:gs pos="100000">
                <a:schemeClr val="tx1"/>
              </a:gs>
            </a:gsLst>
            <a:lin ang="5400000" scaled="0"/>
          </a:gradFill>
          <a:latin typeface="+mn-lt"/>
          <a:ea typeface="+mn-ea"/>
          <a:cs typeface="+mn-cs"/>
        </a:defRPr>
      </a:lvl4pPr>
      <a:lvl5pPr marL="1033199" indent="-293612" algn="l" defTabSz="914166" rtl="0" eaLnBrk="1" latinLnBrk="0" hangingPunct="1">
        <a:spcBef>
          <a:spcPct val="20000"/>
        </a:spcBef>
        <a:buFont typeface="Arial" pitchFamily="34" charset="0"/>
        <a:buChar char="»"/>
        <a:defRPr sz="1800" kern="1200">
          <a:gradFill>
            <a:gsLst>
              <a:gs pos="0">
                <a:schemeClr val="tx1"/>
              </a:gs>
              <a:gs pos="100000">
                <a:schemeClr val="tx1"/>
              </a:gs>
            </a:gsLst>
            <a:lin ang="5400000" scaled="0"/>
          </a:gradFill>
          <a:latin typeface="+mn-lt"/>
          <a:ea typeface="+mn-ea"/>
          <a:cs typeface="+mn-cs"/>
        </a:defRPr>
      </a:lvl5pPr>
      <a:lvl6pPr marL="2513956"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38"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22"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04"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66" rtl="0" eaLnBrk="1" latinLnBrk="0" hangingPunct="1">
        <a:defRPr sz="1800" kern="1200">
          <a:solidFill>
            <a:schemeClr val="tx1"/>
          </a:solidFill>
          <a:latin typeface="+mn-lt"/>
          <a:ea typeface="+mn-ea"/>
          <a:cs typeface="+mn-cs"/>
        </a:defRPr>
      </a:lvl1pPr>
      <a:lvl2pPr marL="457082" algn="l" defTabSz="914166" rtl="0" eaLnBrk="1" latinLnBrk="0" hangingPunct="1">
        <a:defRPr sz="1800" kern="1200">
          <a:solidFill>
            <a:schemeClr val="tx1"/>
          </a:solidFill>
          <a:latin typeface="+mn-lt"/>
          <a:ea typeface="+mn-ea"/>
          <a:cs typeface="+mn-cs"/>
        </a:defRPr>
      </a:lvl2pPr>
      <a:lvl3pPr marL="914166" algn="l" defTabSz="914166" rtl="0" eaLnBrk="1" latinLnBrk="0" hangingPunct="1">
        <a:defRPr sz="1800" kern="1200">
          <a:solidFill>
            <a:schemeClr val="tx1"/>
          </a:solidFill>
          <a:latin typeface="+mn-lt"/>
          <a:ea typeface="+mn-ea"/>
          <a:cs typeface="+mn-cs"/>
        </a:defRPr>
      </a:lvl3pPr>
      <a:lvl4pPr marL="1371249" algn="l" defTabSz="914166" rtl="0" eaLnBrk="1" latinLnBrk="0" hangingPunct="1">
        <a:defRPr sz="1800" kern="1200">
          <a:solidFill>
            <a:schemeClr val="tx1"/>
          </a:solidFill>
          <a:latin typeface="+mn-lt"/>
          <a:ea typeface="+mn-ea"/>
          <a:cs typeface="+mn-cs"/>
        </a:defRPr>
      </a:lvl4pPr>
      <a:lvl5pPr marL="1828332" algn="l" defTabSz="914166" rtl="0" eaLnBrk="1" latinLnBrk="0" hangingPunct="1">
        <a:defRPr sz="1800" kern="1200">
          <a:solidFill>
            <a:schemeClr val="tx1"/>
          </a:solidFill>
          <a:latin typeface="+mn-lt"/>
          <a:ea typeface="+mn-ea"/>
          <a:cs typeface="+mn-cs"/>
        </a:defRPr>
      </a:lvl5pPr>
      <a:lvl6pPr marL="2285415" algn="l" defTabSz="914166" rtl="0" eaLnBrk="1" latinLnBrk="0" hangingPunct="1">
        <a:defRPr sz="1800" kern="1200">
          <a:solidFill>
            <a:schemeClr val="tx1"/>
          </a:solidFill>
          <a:latin typeface="+mn-lt"/>
          <a:ea typeface="+mn-ea"/>
          <a:cs typeface="+mn-cs"/>
        </a:defRPr>
      </a:lvl6pPr>
      <a:lvl7pPr marL="2742498" algn="l" defTabSz="914166" rtl="0" eaLnBrk="1" latinLnBrk="0" hangingPunct="1">
        <a:defRPr sz="1800" kern="1200">
          <a:solidFill>
            <a:schemeClr val="tx1"/>
          </a:solidFill>
          <a:latin typeface="+mn-lt"/>
          <a:ea typeface="+mn-ea"/>
          <a:cs typeface="+mn-cs"/>
        </a:defRPr>
      </a:lvl7pPr>
      <a:lvl8pPr marL="3199581" algn="l" defTabSz="914166" rtl="0" eaLnBrk="1" latinLnBrk="0" hangingPunct="1">
        <a:defRPr sz="1800" kern="1200">
          <a:solidFill>
            <a:schemeClr val="tx1"/>
          </a:solidFill>
          <a:latin typeface="+mn-lt"/>
          <a:ea typeface="+mn-ea"/>
          <a:cs typeface="+mn-cs"/>
        </a:defRPr>
      </a:lvl8pPr>
      <a:lvl9pPr marL="3656663" algn="l" defTabSz="91416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274638" y="1485603"/>
            <a:ext cx="11887200" cy="5212061"/>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Placeholder 8"/>
          <p:cNvSpPr>
            <a:spLocks noGrp="1"/>
          </p:cNvSpPr>
          <p:nvPr>
            <p:ph type="title"/>
          </p:nvPr>
        </p:nvSpPr>
        <p:spPr>
          <a:xfrm>
            <a:off x="274638" y="298450"/>
            <a:ext cx="11887199" cy="912813"/>
          </a:xfrm>
          <a:prstGeom prst="rect">
            <a:avLst/>
          </a:prstGeom>
        </p:spPr>
        <p:txBody>
          <a:bodyPr vert="horz" lIns="0" tIns="0" rIns="0" bIns="0" rtlCol="0" anchor="t">
            <a:noAutofit/>
          </a:bodyPr>
          <a:lstStyle/>
          <a:p>
            <a:r>
              <a:rPr lang="en-US" dirty="0" smtClean="0"/>
              <a:t>Click to edit Master title style</a:t>
            </a:r>
            <a:endParaRPr lang="en-US" dirty="0"/>
          </a:p>
        </p:txBody>
      </p:sp>
    </p:spTree>
    <p:extLst>
      <p:ext uri="{BB962C8B-B14F-4D97-AF65-F5344CB8AC3E}">
        <p14:creationId xmlns:p14="http://schemas.microsoft.com/office/powerpoint/2010/main" val="1778585588"/>
      </p:ext>
    </p:extLst>
  </p:cSld>
  <p:clrMap bg1="dk1" tx1="lt1" bg2="dk2" tx2="lt2" accent1="accent1" accent2="accent2" accent3="accent3" accent4="accent4" accent5="accent5" accent6="accent6" hlink="hlink" folHlink="folHlink"/>
  <p:sldLayoutIdLst>
    <p:sldLayoutId id="2147484331" r:id="rId1"/>
    <p:sldLayoutId id="2147484332" r:id="rId2"/>
    <p:sldLayoutId id="2147484333" r:id="rId3"/>
    <p:sldLayoutId id="2147484334" r:id="rId4"/>
    <p:sldLayoutId id="2147484335" r:id="rId5"/>
    <p:sldLayoutId id="2147484336" r:id="rId6"/>
    <p:sldLayoutId id="2147484337" r:id="rId7"/>
    <p:sldLayoutId id="2147484338" r:id="rId8"/>
    <p:sldLayoutId id="2147484339" r:id="rId9"/>
    <p:sldLayoutId id="2147484340" r:id="rId10"/>
    <p:sldLayoutId id="2147484341" r:id="rId11"/>
    <p:sldLayoutId id="2147484342" r:id="rId12"/>
    <p:sldLayoutId id="2147484343" r:id="rId13"/>
  </p:sldLayoutIdLst>
  <p:txStyles>
    <p:titleStyle>
      <a:lvl1pPr algn="l" defTabSz="914166" rtl="0" eaLnBrk="1" latinLnBrk="0" hangingPunct="1">
        <a:spcBef>
          <a:spcPct val="0"/>
        </a:spcBef>
        <a:buNone/>
        <a:defRPr sz="4800" kern="1200">
          <a:solidFill>
            <a:srgbClr val="505050"/>
          </a:solidFill>
          <a:latin typeface="+mj-lt"/>
          <a:ea typeface="+mj-ea"/>
          <a:cs typeface="+mj-cs"/>
        </a:defRPr>
      </a:lvl1pPr>
    </p:titleStyle>
    <p:bodyStyle>
      <a:lvl1pPr marL="0" indent="0" algn="l" defTabSz="914166" rtl="0" eaLnBrk="1" latinLnBrk="0" hangingPunct="1">
        <a:spcBef>
          <a:spcPct val="20000"/>
        </a:spcBef>
        <a:buFont typeface="Arial" pitchFamily="34" charset="0"/>
        <a:buNone/>
        <a:defRPr sz="3600" kern="1200">
          <a:solidFill>
            <a:srgbClr val="505050"/>
          </a:solidFill>
          <a:latin typeface="+mj-lt"/>
          <a:ea typeface="+mn-ea"/>
          <a:cs typeface="+mn-cs"/>
        </a:defRPr>
      </a:lvl1pPr>
      <a:lvl2pPr marL="0" indent="0" algn="l" defTabSz="914166" rtl="0" eaLnBrk="1" latinLnBrk="0" hangingPunct="1">
        <a:spcBef>
          <a:spcPct val="20000"/>
        </a:spcBef>
        <a:buFont typeface="Arial" pitchFamily="34" charset="0"/>
        <a:buNone/>
        <a:defRPr sz="2800" kern="1200">
          <a:solidFill>
            <a:srgbClr val="505050"/>
          </a:solidFill>
          <a:latin typeface="+mn-lt"/>
          <a:ea typeface="+mn-ea"/>
          <a:cs typeface="+mn-cs"/>
        </a:defRPr>
      </a:lvl2pPr>
      <a:lvl3pPr marL="457082" indent="-228541" algn="l" defTabSz="914166" rtl="0" eaLnBrk="1" latinLnBrk="0" hangingPunct="1">
        <a:spcBef>
          <a:spcPct val="20000"/>
        </a:spcBef>
        <a:buFont typeface="Arial" pitchFamily="34" charset="0"/>
        <a:buChar char="•"/>
        <a:defRPr sz="2400" kern="1200">
          <a:solidFill>
            <a:srgbClr val="505050"/>
          </a:solidFill>
          <a:latin typeface="+mn-lt"/>
          <a:ea typeface="+mn-ea"/>
          <a:cs typeface="+mn-cs"/>
        </a:defRPr>
      </a:lvl3pPr>
      <a:lvl4pPr marL="739586" indent="-282503" algn="l" defTabSz="914166" rtl="0" eaLnBrk="1" latinLnBrk="0" hangingPunct="1">
        <a:spcBef>
          <a:spcPct val="20000"/>
        </a:spcBef>
        <a:buFont typeface="Arial" pitchFamily="34" charset="0"/>
        <a:buChar char="–"/>
        <a:defRPr sz="2000" kern="1200">
          <a:solidFill>
            <a:srgbClr val="505050"/>
          </a:solidFill>
          <a:latin typeface="+mn-lt"/>
          <a:ea typeface="+mn-ea"/>
          <a:cs typeface="+mn-cs"/>
        </a:defRPr>
      </a:lvl4pPr>
      <a:lvl5pPr marL="1033199" indent="-293612" algn="l" defTabSz="914166" rtl="0" eaLnBrk="1" latinLnBrk="0" hangingPunct="1">
        <a:spcBef>
          <a:spcPct val="20000"/>
        </a:spcBef>
        <a:buFont typeface="Arial" pitchFamily="34" charset="0"/>
        <a:buChar char="»"/>
        <a:defRPr sz="1800" kern="1200">
          <a:solidFill>
            <a:srgbClr val="505050"/>
          </a:solidFill>
          <a:latin typeface="+mn-lt"/>
          <a:ea typeface="+mn-ea"/>
          <a:cs typeface="+mn-cs"/>
        </a:defRPr>
      </a:lvl5pPr>
      <a:lvl6pPr marL="2513956"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38"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22"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04"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66" rtl="0" eaLnBrk="1" latinLnBrk="0" hangingPunct="1">
        <a:defRPr sz="1800" kern="1200">
          <a:solidFill>
            <a:schemeClr val="tx1"/>
          </a:solidFill>
          <a:latin typeface="+mn-lt"/>
          <a:ea typeface="+mn-ea"/>
          <a:cs typeface="+mn-cs"/>
        </a:defRPr>
      </a:lvl1pPr>
      <a:lvl2pPr marL="457082" algn="l" defTabSz="914166" rtl="0" eaLnBrk="1" latinLnBrk="0" hangingPunct="1">
        <a:defRPr sz="1800" kern="1200">
          <a:solidFill>
            <a:schemeClr val="tx1"/>
          </a:solidFill>
          <a:latin typeface="+mn-lt"/>
          <a:ea typeface="+mn-ea"/>
          <a:cs typeface="+mn-cs"/>
        </a:defRPr>
      </a:lvl2pPr>
      <a:lvl3pPr marL="914166" algn="l" defTabSz="914166" rtl="0" eaLnBrk="1" latinLnBrk="0" hangingPunct="1">
        <a:defRPr sz="1800" kern="1200">
          <a:solidFill>
            <a:schemeClr val="tx1"/>
          </a:solidFill>
          <a:latin typeface="+mn-lt"/>
          <a:ea typeface="+mn-ea"/>
          <a:cs typeface="+mn-cs"/>
        </a:defRPr>
      </a:lvl3pPr>
      <a:lvl4pPr marL="1371249" algn="l" defTabSz="914166" rtl="0" eaLnBrk="1" latinLnBrk="0" hangingPunct="1">
        <a:defRPr sz="1800" kern="1200">
          <a:solidFill>
            <a:schemeClr val="tx1"/>
          </a:solidFill>
          <a:latin typeface="+mn-lt"/>
          <a:ea typeface="+mn-ea"/>
          <a:cs typeface="+mn-cs"/>
        </a:defRPr>
      </a:lvl4pPr>
      <a:lvl5pPr marL="1828332" algn="l" defTabSz="914166" rtl="0" eaLnBrk="1" latinLnBrk="0" hangingPunct="1">
        <a:defRPr sz="1800" kern="1200">
          <a:solidFill>
            <a:schemeClr val="tx1"/>
          </a:solidFill>
          <a:latin typeface="+mn-lt"/>
          <a:ea typeface="+mn-ea"/>
          <a:cs typeface="+mn-cs"/>
        </a:defRPr>
      </a:lvl5pPr>
      <a:lvl6pPr marL="2285415" algn="l" defTabSz="914166" rtl="0" eaLnBrk="1" latinLnBrk="0" hangingPunct="1">
        <a:defRPr sz="1800" kern="1200">
          <a:solidFill>
            <a:schemeClr val="tx1"/>
          </a:solidFill>
          <a:latin typeface="+mn-lt"/>
          <a:ea typeface="+mn-ea"/>
          <a:cs typeface="+mn-cs"/>
        </a:defRPr>
      </a:lvl6pPr>
      <a:lvl7pPr marL="2742498" algn="l" defTabSz="914166" rtl="0" eaLnBrk="1" latinLnBrk="0" hangingPunct="1">
        <a:defRPr sz="1800" kern="1200">
          <a:solidFill>
            <a:schemeClr val="tx1"/>
          </a:solidFill>
          <a:latin typeface="+mn-lt"/>
          <a:ea typeface="+mn-ea"/>
          <a:cs typeface="+mn-cs"/>
        </a:defRPr>
      </a:lvl7pPr>
      <a:lvl8pPr marL="3199581" algn="l" defTabSz="914166" rtl="0" eaLnBrk="1" latinLnBrk="0" hangingPunct="1">
        <a:defRPr sz="1800" kern="1200">
          <a:solidFill>
            <a:schemeClr val="tx1"/>
          </a:solidFill>
          <a:latin typeface="+mn-lt"/>
          <a:ea typeface="+mn-ea"/>
          <a:cs typeface="+mn-cs"/>
        </a:defRPr>
      </a:lvl8pPr>
      <a:lvl9pPr marL="3656663" algn="l" defTabSz="91416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274638" y="1485603"/>
            <a:ext cx="11887200" cy="5212061"/>
          </a:xfrm>
          <a:prstGeom prst="rect">
            <a:avLst/>
          </a:prstGeom>
        </p:spPr>
        <p:txBody>
          <a:bodyPr vert="horz" lIns="0" tIns="0" rIns="0" bIns="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Placeholder 8"/>
          <p:cNvSpPr>
            <a:spLocks noGrp="1"/>
          </p:cNvSpPr>
          <p:nvPr>
            <p:ph type="title"/>
          </p:nvPr>
        </p:nvSpPr>
        <p:spPr>
          <a:xfrm>
            <a:off x="274638" y="298450"/>
            <a:ext cx="11887199" cy="912813"/>
          </a:xfrm>
          <a:prstGeom prst="rect">
            <a:avLst/>
          </a:prstGeom>
        </p:spPr>
        <p:txBody>
          <a:bodyPr vert="horz" lIns="0" tIns="0" rIns="0" bIns="0" rtlCol="0" anchor="t">
            <a:noAutofit/>
          </a:bodyPr>
          <a:lstStyle/>
          <a:p>
            <a:r>
              <a:rPr lang="en-US" smtClean="0"/>
              <a:t>Click to edit Master title style</a:t>
            </a:r>
            <a:endParaRPr lang="en-US" dirty="0"/>
          </a:p>
        </p:txBody>
      </p:sp>
    </p:spTree>
    <p:extLst>
      <p:ext uri="{BB962C8B-B14F-4D97-AF65-F5344CB8AC3E}">
        <p14:creationId xmlns:p14="http://schemas.microsoft.com/office/powerpoint/2010/main" val="4145866818"/>
      </p:ext>
    </p:extLst>
  </p:cSld>
  <p:clrMap bg1="dk1" tx1="lt1" bg2="dk2" tx2="lt2" accent1="accent1" accent2="accent2" accent3="accent3" accent4="accent4" accent5="accent5" accent6="accent6" hlink="hlink" folHlink="folHlink"/>
  <p:sldLayoutIdLst>
    <p:sldLayoutId id="2147484346" r:id="rId1"/>
    <p:sldLayoutId id="2147484347" r:id="rId2"/>
    <p:sldLayoutId id="2147484348" r:id="rId3"/>
    <p:sldLayoutId id="2147484349" r:id="rId4"/>
    <p:sldLayoutId id="2147484350" r:id="rId5"/>
    <p:sldLayoutId id="2147484351" r:id="rId6"/>
    <p:sldLayoutId id="2147484352" r:id="rId7"/>
    <p:sldLayoutId id="2147484353" r:id="rId8"/>
    <p:sldLayoutId id="2147484354" r:id="rId9"/>
    <p:sldLayoutId id="2147484355" r:id="rId10"/>
    <p:sldLayoutId id="2147484356" r:id="rId11"/>
    <p:sldLayoutId id="2147484359" r:id="rId12"/>
  </p:sldLayoutIdLst>
  <p:txStyles>
    <p:titleStyle>
      <a:lvl1pPr algn="l" defTabSz="914166" rtl="0" eaLnBrk="1" latinLnBrk="0" hangingPunct="1">
        <a:spcBef>
          <a:spcPct val="0"/>
        </a:spcBef>
        <a:buNone/>
        <a:defRPr sz="4800" kern="1200">
          <a:gradFill>
            <a:gsLst>
              <a:gs pos="0">
                <a:schemeClr val="tx1"/>
              </a:gs>
              <a:gs pos="100000">
                <a:schemeClr val="tx1"/>
              </a:gs>
            </a:gsLst>
            <a:lin ang="5400000" scaled="0"/>
          </a:gradFill>
          <a:latin typeface="+mj-lt"/>
          <a:ea typeface="+mj-ea"/>
          <a:cs typeface="+mj-cs"/>
        </a:defRPr>
      </a:lvl1pPr>
    </p:titleStyle>
    <p:bodyStyle>
      <a:lvl1pPr marL="0" indent="0" algn="l" defTabSz="914166" rtl="0" eaLnBrk="1" latinLnBrk="0" hangingPunct="1">
        <a:spcBef>
          <a:spcPct val="20000"/>
        </a:spcBef>
        <a:buFont typeface="Arial" pitchFamily="34" charset="0"/>
        <a:buNone/>
        <a:defRPr sz="3600" kern="1200">
          <a:gradFill>
            <a:gsLst>
              <a:gs pos="0">
                <a:schemeClr val="tx1"/>
              </a:gs>
              <a:gs pos="100000">
                <a:schemeClr val="tx1"/>
              </a:gs>
            </a:gsLst>
            <a:lin ang="5400000" scaled="0"/>
          </a:gradFill>
          <a:latin typeface="+mj-lt"/>
          <a:ea typeface="+mn-ea"/>
          <a:cs typeface="+mn-cs"/>
        </a:defRPr>
      </a:lvl1pPr>
      <a:lvl2pPr marL="0" indent="0" algn="l" defTabSz="914166" rtl="0" eaLnBrk="1" latinLnBrk="0" hangingPunct="1">
        <a:spcBef>
          <a:spcPct val="20000"/>
        </a:spcBef>
        <a:buFont typeface="Arial" pitchFamily="34" charset="0"/>
        <a:buNone/>
        <a:defRPr sz="2800" kern="1200">
          <a:gradFill>
            <a:gsLst>
              <a:gs pos="0">
                <a:schemeClr val="tx1"/>
              </a:gs>
              <a:gs pos="100000">
                <a:schemeClr val="tx1"/>
              </a:gs>
            </a:gsLst>
            <a:lin ang="5400000" scaled="0"/>
          </a:gradFill>
          <a:latin typeface="+mn-lt"/>
          <a:ea typeface="+mn-ea"/>
          <a:cs typeface="+mn-cs"/>
        </a:defRPr>
      </a:lvl2pPr>
      <a:lvl3pPr marL="457082" indent="-228541" algn="l" defTabSz="914166" rtl="0" eaLnBrk="1" latinLnBrk="0" hangingPunct="1">
        <a:spcBef>
          <a:spcPct val="20000"/>
        </a:spcBef>
        <a:buFont typeface="Arial" pitchFamily="34" charset="0"/>
        <a:buChar char="•"/>
        <a:defRPr sz="2400" kern="1200">
          <a:gradFill>
            <a:gsLst>
              <a:gs pos="0">
                <a:schemeClr val="tx1"/>
              </a:gs>
              <a:gs pos="100000">
                <a:schemeClr val="tx1"/>
              </a:gs>
            </a:gsLst>
            <a:lin ang="5400000" scaled="0"/>
          </a:gradFill>
          <a:latin typeface="+mn-lt"/>
          <a:ea typeface="+mn-ea"/>
          <a:cs typeface="+mn-cs"/>
        </a:defRPr>
      </a:lvl3pPr>
      <a:lvl4pPr marL="739586" indent="-282503" algn="l" defTabSz="914166" rtl="0" eaLnBrk="1" latinLnBrk="0" hangingPunct="1">
        <a:spcBef>
          <a:spcPct val="20000"/>
        </a:spcBef>
        <a:buFont typeface="Arial" pitchFamily="34" charset="0"/>
        <a:buChar char="–"/>
        <a:defRPr sz="2000" kern="1200">
          <a:gradFill>
            <a:gsLst>
              <a:gs pos="0">
                <a:schemeClr val="tx1"/>
              </a:gs>
              <a:gs pos="100000">
                <a:schemeClr val="tx1"/>
              </a:gs>
            </a:gsLst>
            <a:lin ang="5400000" scaled="0"/>
          </a:gradFill>
          <a:latin typeface="+mn-lt"/>
          <a:ea typeface="+mn-ea"/>
          <a:cs typeface="+mn-cs"/>
        </a:defRPr>
      </a:lvl4pPr>
      <a:lvl5pPr marL="1033199" indent="-293612" algn="l" defTabSz="914166" rtl="0" eaLnBrk="1" latinLnBrk="0" hangingPunct="1">
        <a:spcBef>
          <a:spcPct val="20000"/>
        </a:spcBef>
        <a:buFont typeface="Arial" pitchFamily="34" charset="0"/>
        <a:buChar char="»"/>
        <a:defRPr sz="1800" kern="1200">
          <a:gradFill>
            <a:gsLst>
              <a:gs pos="0">
                <a:schemeClr val="tx1"/>
              </a:gs>
              <a:gs pos="100000">
                <a:schemeClr val="tx1"/>
              </a:gs>
            </a:gsLst>
            <a:lin ang="5400000" scaled="0"/>
          </a:gradFill>
          <a:latin typeface="+mn-lt"/>
          <a:ea typeface="+mn-ea"/>
          <a:cs typeface="+mn-cs"/>
        </a:defRPr>
      </a:lvl5pPr>
      <a:lvl6pPr marL="2513956"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38"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22"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04"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66" rtl="0" eaLnBrk="1" latinLnBrk="0" hangingPunct="1">
        <a:defRPr sz="1800" kern="1200">
          <a:solidFill>
            <a:schemeClr val="tx1"/>
          </a:solidFill>
          <a:latin typeface="+mn-lt"/>
          <a:ea typeface="+mn-ea"/>
          <a:cs typeface="+mn-cs"/>
        </a:defRPr>
      </a:lvl1pPr>
      <a:lvl2pPr marL="457082" algn="l" defTabSz="914166" rtl="0" eaLnBrk="1" latinLnBrk="0" hangingPunct="1">
        <a:defRPr sz="1800" kern="1200">
          <a:solidFill>
            <a:schemeClr val="tx1"/>
          </a:solidFill>
          <a:latin typeface="+mn-lt"/>
          <a:ea typeface="+mn-ea"/>
          <a:cs typeface="+mn-cs"/>
        </a:defRPr>
      </a:lvl2pPr>
      <a:lvl3pPr marL="914166" algn="l" defTabSz="914166" rtl="0" eaLnBrk="1" latinLnBrk="0" hangingPunct="1">
        <a:defRPr sz="1800" kern="1200">
          <a:solidFill>
            <a:schemeClr val="tx1"/>
          </a:solidFill>
          <a:latin typeface="+mn-lt"/>
          <a:ea typeface="+mn-ea"/>
          <a:cs typeface="+mn-cs"/>
        </a:defRPr>
      </a:lvl3pPr>
      <a:lvl4pPr marL="1371249" algn="l" defTabSz="914166" rtl="0" eaLnBrk="1" latinLnBrk="0" hangingPunct="1">
        <a:defRPr sz="1800" kern="1200">
          <a:solidFill>
            <a:schemeClr val="tx1"/>
          </a:solidFill>
          <a:latin typeface="+mn-lt"/>
          <a:ea typeface="+mn-ea"/>
          <a:cs typeface="+mn-cs"/>
        </a:defRPr>
      </a:lvl4pPr>
      <a:lvl5pPr marL="1828332" algn="l" defTabSz="914166" rtl="0" eaLnBrk="1" latinLnBrk="0" hangingPunct="1">
        <a:defRPr sz="1800" kern="1200">
          <a:solidFill>
            <a:schemeClr val="tx1"/>
          </a:solidFill>
          <a:latin typeface="+mn-lt"/>
          <a:ea typeface="+mn-ea"/>
          <a:cs typeface="+mn-cs"/>
        </a:defRPr>
      </a:lvl5pPr>
      <a:lvl6pPr marL="2285415" algn="l" defTabSz="914166" rtl="0" eaLnBrk="1" latinLnBrk="0" hangingPunct="1">
        <a:defRPr sz="1800" kern="1200">
          <a:solidFill>
            <a:schemeClr val="tx1"/>
          </a:solidFill>
          <a:latin typeface="+mn-lt"/>
          <a:ea typeface="+mn-ea"/>
          <a:cs typeface="+mn-cs"/>
        </a:defRPr>
      </a:lvl6pPr>
      <a:lvl7pPr marL="2742498" algn="l" defTabSz="914166" rtl="0" eaLnBrk="1" latinLnBrk="0" hangingPunct="1">
        <a:defRPr sz="1800" kern="1200">
          <a:solidFill>
            <a:schemeClr val="tx1"/>
          </a:solidFill>
          <a:latin typeface="+mn-lt"/>
          <a:ea typeface="+mn-ea"/>
          <a:cs typeface="+mn-cs"/>
        </a:defRPr>
      </a:lvl7pPr>
      <a:lvl8pPr marL="3199581" algn="l" defTabSz="914166" rtl="0" eaLnBrk="1" latinLnBrk="0" hangingPunct="1">
        <a:defRPr sz="1800" kern="1200">
          <a:solidFill>
            <a:schemeClr val="tx1"/>
          </a:solidFill>
          <a:latin typeface="+mn-lt"/>
          <a:ea typeface="+mn-ea"/>
          <a:cs typeface="+mn-cs"/>
        </a:defRPr>
      </a:lvl8pPr>
      <a:lvl9pPr marL="3656663" algn="l" defTabSz="91416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505050"/>
        </a:solidFill>
        <a:effectLst/>
      </p:bgPr>
    </p:bg>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274638" y="1485603"/>
            <a:ext cx="11887200" cy="5212061"/>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Placeholder 8"/>
          <p:cNvSpPr>
            <a:spLocks noGrp="1"/>
          </p:cNvSpPr>
          <p:nvPr>
            <p:ph type="title"/>
          </p:nvPr>
        </p:nvSpPr>
        <p:spPr>
          <a:xfrm>
            <a:off x="274638" y="298450"/>
            <a:ext cx="11887199" cy="912813"/>
          </a:xfrm>
          <a:prstGeom prst="rect">
            <a:avLst/>
          </a:prstGeom>
        </p:spPr>
        <p:txBody>
          <a:bodyPr vert="horz" lIns="0" tIns="0" rIns="0" bIns="0" rtlCol="0" anchor="t">
            <a:noAutofit/>
          </a:bodyPr>
          <a:lstStyle/>
          <a:p>
            <a:r>
              <a:rPr lang="en-US" smtClean="0"/>
              <a:t>Click to edit Master title style</a:t>
            </a:r>
            <a:endParaRPr lang="en-US" dirty="0"/>
          </a:p>
        </p:txBody>
      </p:sp>
    </p:spTree>
    <p:extLst>
      <p:ext uri="{BB962C8B-B14F-4D97-AF65-F5344CB8AC3E}">
        <p14:creationId xmlns:p14="http://schemas.microsoft.com/office/powerpoint/2010/main" val="2451785515"/>
      </p:ext>
    </p:extLst>
  </p:cSld>
  <p:clrMap bg1="dk1" tx1="lt1" bg2="dk2" tx2="lt2" accent1="accent1" accent2="accent2" accent3="accent3" accent4="accent4" accent5="accent5" accent6="accent6" hlink="hlink" folHlink="folHlink"/>
  <p:sldLayoutIdLst>
    <p:sldLayoutId id="2147484365" r:id="rId1"/>
    <p:sldLayoutId id="2147484366" r:id="rId2"/>
    <p:sldLayoutId id="2147484367" r:id="rId3"/>
    <p:sldLayoutId id="2147484368" r:id="rId4"/>
    <p:sldLayoutId id="2147484369" r:id="rId5"/>
    <p:sldLayoutId id="2147484370" r:id="rId6"/>
    <p:sldLayoutId id="2147484371" r:id="rId7"/>
    <p:sldLayoutId id="2147484372" r:id="rId8"/>
    <p:sldLayoutId id="2147484373" r:id="rId9"/>
    <p:sldLayoutId id="2147484374" r:id="rId10"/>
    <p:sldLayoutId id="2147484375" r:id="rId11"/>
    <p:sldLayoutId id="2147484378" r:id="rId12"/>
  </p:sldLayoutIdLst>
  <p:txStyles>
    <p:titleStyle>
      <a:lvl1pPr algn="l" defTabSz="914166" rtl="0" eaLnBrk="1" latinLnBrk="0" hangingPunct="1">
        <a:spcBef>
          <a:spcPct val="0"/>
        </a:spcBef>
        <a:buNone/>
        <a:defRPr sz="4800" kern="1200">
          <a:gradFill>
            <a:gsLst>
              <a:gs pos="0">
                <a:schemeClr val="tx1"/>
              </a:gs>
              <a:gs pos="100000">
                <a:schemeClr val="tx1"/>
              </a:gs>
            </a:gsLst>
            <a:lin ang="5400000" scaled="0"/>
          </a:gradFill>
          <a:latin typeface="+mj-lt"/>
          <a:ea typeface="+mj-ea"/>
          <a:cs typeface="+mj-cs"/>
        </a:defRPr>
      </a:lvl1pPr>
    </p:titleStyle>
    <p:bodyStyle>
      <a:lvl1pPr marL="0" indent="0" algn="l" defTabSz="914166" rtl="0" eaLnBrk="1" latinLnBrk="0" hangingPunct="1">
        <a:spcBef>
          <a:spcPct val="20000"/>
        </a:spcBef>
        <a:buFont typeface="Arial" pitchFamily="34" charset="0"/>
        <a:buNone/>
        <a:defRPr sz="3600" kern="1200">
          <a:gradFill>
            <a:gsLst>
              <a:gs pos="0">
                <a:schemeClr val="tx1"/>
              </a:gs>
              <a:gs pos="100000">
                <a:schemeClr val="tx1"/>
              </a:gs>
            </a:gsLst>
            <a:lin ang="5400000" scaled="0"/>
          </a:gradFill>
          <a:latin typeface="+mj-lt"/>
          <a:ea typeface="+mn-ea"/>
          <a:cs typeface="+mn-cs"/>
        </a:defRPr>
      </a:lvl1pPr>
      <a:lvl2pPr marL="0" indent="0" algn="l" defTabSz="914166" rtl="0" eaLnBrk="1" latinLnBrk="0" hangingPunct="1">
        <a:spcBef>
          <a:spcPct val="20000"/>
        </a:spcBef>
        <a:buFont typeface="Arial" pitchFamily="34" charset="0"/>
        <a:buNone/>
        <a:defRPr sz="2800" kern="1200">
          <a:gradFill>
            <a:gsLst>
              <a:gs pos="0">
                <a:schemeClr val="tx1"/>
              </a:gs>
              <a:gs pos="100000">
                <a:schemeClr val="tx1"/>
              </a:gs>
            </a:gsLst>
            <a:lin ang="5400000" scaled="0"/>
          </a:gradFill>
          <a:latin typeface="+mn-lt"/>
          <a:ea typeface="+mn-ea"/>
          <a:cs typeface="+mn-cs"/>
        </a:defRPr>
      </a:lvl2pPr>
      <a:lvl3pPr marL="457082" indent="-228541" algn="l" defTabSz="914166" rtl="0" eaLnBrk="1" latinLnBrk="0" hangingPunct="1">
        <a:spcBef>
          <a:spcPct val="20000"/>
        </a:spcBef>
        <a:buFont typeface="Arial" pitchFamily="34" charset="0"/>
        <a:buChar char="•"/>
        <a:defRPr sz="2400" kern="1200">
          <a:gradFill>
            <a:gsLst>
              <a:gs pos="0">
                <a:schemeClr val="tx1"/>
              </a:gs>
              <a:gs pos="100000">
                <a:schemeClr val="tx1"/>
              </a:gs>
            </a:gsLst>
            <a:lin ang="5400000" scaled="0"/>
          </a:gradFill>
          <a:latin typeface="+mn-lt"/>
          <a:ea typeface="+mn-ea"/>
          <a:cs typeface="+mn-cs"/>
        </a:defRPr>
      </a:lvl3pPr>
      <a:lvl4pPr marL="739586" indent="-282503" algn="l" defTabSz="914166" rtl="0" eaLnBrk="1" latinLnBrk="0" hangingPunct="1">
        <a:spcBef>
          <a:spcPct val="20000"/>
        </a:spcBef>
        <a:buFont typeface="Arial" pitchFamily="34" charset="0"/>
        <a:buChar char="–"/>
        <a:defRPr sz="2000" kern="1200">
          <a:gradFill>
            <a:gsLst>
              <a:gs pos="0">
                <a:schemeClr val="tx1"/>
              </a:gs>
              <a:gs pos="100000">
                <a:schemeClr val="tx1"/>
              </a:gs>
            </a:gsLst>
            <a:lin ang="5400000" scaled="0"/>
          </a:gradFill>
          <a:latin typeface="+mn-lt"/>
          <a:ea typeface="+mn-ea"/>
          <a:cs typeface="+mn-cs"/>
        </a:defRPr>
      </a:lvl4pPr>
      <a:lvl5pPr marL="1033199" indent="-293612" algn="l" defTabSz="914166" rtl="0" eaLnBrk="1" latinLnBrk="0" hangingPunct="1">
        <a:spcBef>
          <a:spcPct val="20000"/>
        </a:spcBef>
        <a:buFont typeface="Arial" pitchFamily="34" charset="0"/>
        <a:buChar char="»"/>
        <a:defRPr sz="1800" kern="1200">
          <a:gradFill>
            <a:gsLst>
              <a:gs pos="0">
                <a:schemeClr val="tx1"/>
              </a:gs>
              <a:gs pos="100000">
                <a:schemeClr val="tx1"/>
              </a:gs>
            </a:gsLst>
            <a:lin ang="5400000" scaled="0"/>
          </a:gradFill>
          <a:latin typeface="+mn-lt"/>
          <a:ea typeface="+mn-ea"/>
          <a:cs typeface="+mn-cs"/>
        </a:defRPr>
      </a:lvl5pPr>
      <a:lvl6pPr marL="2513956"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38"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22"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04"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66" rtl="0" eaLnBrk="1" latinLnBrk="0" hangingPunct="1">
        <a:defRPr sz="1800" kern="1200">
          <a:solidFill>
            <a:schemeClr val="tx1"/>
          </a:solidFill>
          <a:latin typeface="+mn-lt"/>
          <a:ea typeface="+mn-ea"/>
          <a:cs typeface="+mn-cs"/>
        </a:defRPr>
      </a:lvl1pPr>
      <a:lvl2pPr marL="457082" algn="l" defTabSz="914166" rtl="0" eaLnBrk="1" latinLnBrk="0" hangingPunct="1">
        <a:defRPr sz="1800" kern="1200">
          <a:solidFill>
            <a:schemeClr val="tx1"/>
          </a:solidFill>
          <a:latin typeface="+mn-lt"/>
          <a:ea typeface="+mn-ea"/>
          <a:cs typeface="+mn-cs"/>
        </a:defRPr>
      </a:lvl2pPr>
      <a:lvl3pPr marL="914166" algn="l" defTabSz="914166" rtl="0" eaLnBrk="1" latinLnBrk="0" hangingPunct="1">
        <a:defRPr sz="1800" kern="1200">
          <a:solidFill>
            <a:schemeClr val="tx1"/>
          </a:solidFill>
          <a:latin typeface="+mn-lt"/>
          <a:ea typeface="+mn-ea"/>
          <a:cs typeface="+mn-cs"/>
        </a:defRPr>
      </a:lvl3pPr>
      <a:lvl4pPr marL="1371249" algn="l" defTabSz="914166" rtl="0" eaLnBrk="1" latinLnBrk="0" hangingPunct="1">
        <a:defRPr sz="1800" kern="1200">
          <a:solidFill>
            <a:schemeClr val="tx1"/>
          </a:solidFill>
          <a:latin typeface="+mn-lt"/>
          <a:ea typeface="+mn-ea"/>
          <a:cs typeface="+mn-cs"/>
        </a:defRPr>
      </a:lvl4pPr>
      <a:lvl5pPr marL="1828332" algn="l" defTabSz="914166" rtl="0" eaLnBrk="1" latinLnBrk="0" hangingPunct="1">
        <a:defRPr sz="1800" kern="1200">
          <a:solidFill>
            <a:schemeClr val="tx1"/>
          </a:solidFill>
          <a:latin typeface="+mn-lt"/>
          <a:ea typeface="+mn-ea"/>
          <a:cs typeface="+mn-cs"/>
        </a:defRPr>
      </a:lvl5pPr>
      <a:lvl6pPr marL="2285415" algn="l" defTabSz="914166" rtl="0" eaLnBrk="1" latinLnBrk="0" hangingPunct="1">
        <a:defRPr sz="1800" kern="1200">
          <a:solidFill>
            <a:schemeClr val="tx1"/>
          </a:solidFill>
          <a:latin typeface="+mn-lt"/>
          <a:ea typeface="+mn-ea"/>
          <a:cs typeface="+mn-cs"/>
        </a:defRPr>
      </a:lvl6pPr>
      <a:lvl7pPr marL="2742498" algn="l" defTabSz="914166" rtl="0" eaLnBrk="1" latinLnBrk="0" hangingPunct="1">
        <a:defRPr sz="1800" kern="1200">
          <a:solidFill>
            <a:schemeClr val="tx1"/>
          </a:solidFill>
          <a:latin typeface="+mn-lt"/>
          <a:ea typeface="+mn-ea"/>
          <a:cs typeface="+mn-cs"/>
        </a:defRPr>
      </a:lvl7pPr>
      <a:lvl8pPr marL="3199581" algn="l" defTabSz="914166" rtl="0" eaLnBrk="1" latinLnBrk="0" hangingPunct="1">
        <a:defRPr sz="1800" kern="1200">
          <a:solidFill>
            <a:schemeClr val="tx1"/>
          </a:solidFill>
          <a:latin typeface="+mn-lt"/>
          <a:ea typeface="+mn-ea"/>
          <a:cs typeface="+mn-cs"/>
        </a:defRPr>
      </a:lvl8pPr>
      <a:lvl9pPr marL="3656663" algn="l" defTabSz="91416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274638" y="1485603"/>
            <a:ext cx="11887200" cy="5212061"/>
          </a:xfrm>
          <a:prstGeom prst="rect">
            <a:avLst/>
          </a:prstGeom>
        </p:spPr>
        <p:txBody>
          <a:bodyPr vert="horz" lIns="182880" tIns="146304" rIns="182880" bIns="146304"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Placeholder 8"/>
          <p:cNvSpPr>
            <a:spLocks noGrp="1"/>
          </p:cNvSpPr>
          <p:nvPr>
            <p:ph type="title"/>
          </p:nvPr>
        </p:nvSpPr>
        <p:spPr>
          <a:xfrm>
            <a:off x="274638" y="298450"/>
            <a:ext cx="11887199" cy="912813"/>
          </a:xfrm>
          <a:prstGeom prst="rect">
            <a:avLst/>
          </a:prstGeom>
        </p:spPr>
        <p:txBody>
          <a:bodyPr vert="horz" lIns="182880" tIns="146304" rIns="182880" bIns="146304" rtlCol="0" anchor="t">
            <a:noAutofit/>
          </a:bodyPr>
          <a:lstStyle/>
          <a:p>
            <a:r>
              <a:rPr lang="en-US" dirty="0" smtClean="0"/>
              <a:t>Click to edit Master title style</a:t>
            </a:r>
            <a:endParaRPr lang="en-US" dirty="0"/>
          </a:p>
        </p:txBody>
      </p:sp>
    </p:spTree>
    <p:extLst>
      <p:ext uri="{BB962C8B-B14F-4D97-AF65-F5344CB8AC3E}">
        <p14:creationId xmlns:p14="http://schemas.microsoft.com/office/powerpoint/2010/main" val="1624682884"/>
      </p:ext>
    </p:extLst>
  </p:cSld>
  <p:clrMap bg1="dk1" tx1="lt1" bg2="dk2" tx2="lt2" accent1="accent1" accent2="accent2" accent3="accent3" accent4="accent4" accent5="accent5" accent6="accent6" hlink="hlink" folHlink="folHlink"/>
  <p:sldLayoutIdLst>
    <p:sldLayoutId id="2147484380" r:id="rId1"/>
    <p:sldLayoutId id="2147484381" r:id="rId2"/>
    <p:sldLayoutId id="2147484382" r:id="rId3"/>
    <p:sldLayoutId id="2147484383" r:id="rId4"/>
    <p:sldLayoutId id="2147484384" r:id="rId5"/>
    <p:sldLayoutId id="2147484385" r:id="rId6"/>
    <p:sldLayoutId id="2147484386" r:id="rId7"/>
    <p:sldLayoutId id="2147484387" r:id="rId8"/>
    <p:sldLayoutId id="2147484388" r:id="rId9"/>
    <p:sldLayoutId id="2147484389" r:id="rId10"/>
    <p:sldLayoutId id="2147484390" r:id="rId11"/>
    <p:sldLayoutId id="2147484391" r:id="rId12"/>
    <p:sldLayoutId id="2147484392" r:id="rId13"/>
  </p:sldLayoutIdLst>
  <p:timing>
    <p:tnLst>
      <p:par>
        <p:cTn id="1" dur="indefinite" restart="never" nodeType="tmRoot"/>
      </p:par>
    </p:tnLst>
  </p:timing>
  <p:txStyles>
    <p:titleStyle>
      <a:lvl1pPr algn="l" defTabSz="914166" rtl="0" eaLnBrk="1" latinLnBrk="0" hangingPunct="1">
        <a:spcBef>
          <a:spcPct val="0"/>
        </a:spcBef>
        <a:buNone/>
        <a:defRPr sz="4800" kern="1200">
          <a:gradFill>
            <a:gsLst>
              <a:gs pos="66981">
                <a:schemeClr val="tx1">
                  <a:lumMod val="75000"/>
                  <a:lumOff val="25000"/>
                </a:schemeClr>
              </a:gs>
              <a:gs pos="0">
                <a:schemeClr val="tx1">
                  <a:lumMod val="75000"/>
                  <a:lumOff val="25000"/>
                </a:schemeClr>
              </a:gs>
            </a:gsLst>
            <a:lin ang="5400000" scaled="0"/>
          </a:gradFill>
          <a:latin typeface="+mj-lt"/>
          <a:ea typeface="+mj-ea"/>
          <a:cs typeface="+mj-cs"/>
        </a:defRPr>
      </a:lvl1pPr>
    </p:titleStyle>
    <p:bodyStyle>
      <a:lvl1pPr marL="0" indent="0" algn="l" defTabSz="914166" rtl="0" eaLnBrk="1" latinLnBrk="0" hangingPunct="1">
        <a:spcBef>
          <a:spcPct val="20000"/>
        </a:spcBef>
        <a:buFont typeface="Arial" pitchFamily="34" charset="0"/>
        <a:buNone/>
        <a:defRPr sz="3600" kern="1200">
          <a:gradFill>
            <a:gsLst>
              <a:gs pos="66981">
                <a:schemeClr val="tx1">
                  <a:lumMod val="75000"/>
                  <a:lumOff val="25000"/>
                </a:schemeClr>
              </a:gs>
              <a:gs pos="0">
                <a:schemeClr val="tx1">
                  <a:lumMod val="75000"/>
                  <a:lumOff val="25000"/>
                </a:schemeClr>
              </a:gs>
            </a:gsLst>
            <a:lin ang="5400000" scaled="0"/>
          </a:gradFill>
          <a:latin typeface="+mj-lt"/>
          <a:ea typeface="+mn-ea"/>
          <a:cs typeface="+mn-cs"/>
        </a:defRPr>
      </a:lvl1pPr>
      <a:lvl2pPr marL="0" indent="0" algn="l" defTabSz="914166" rtl="0" eaLnBrk="1" latinLnBrk="0" hangingPunct="1">
        <a:spcBef>
          <a:spcPct val="20000"/>
        </a:spcBef>
        <a:buFont typeface="Arial" pitchFamily="34" charset="0"/>
        <a:buNone/>
        <a:defRPr sz="2800" kern="1200">
          <a:gradFill>
            <a:gsLst>
              <a:gs pos="66981">
                <a:schemeClr val="tx1">
                  <a:lumMod val="75000"/>
                  <a:lumOff val="25000"/>
                </a:schemeClr>
              </a:gs>
              <a:gs pos="0">
                <a:schemeClr val="tx1">
                  <a:lumMod val="75000"/>
                  <a:lumOff val="25000"/>
                </a:schemeClr>
              </a:gs>
            </a:gsLst>
            <a:lin ang="5400000" scaled="0"/>
          </a:gradFill>
          <a:latin typeface="+mn-lt"/>
          <a:ea typeface="+mn-ea"/>
          <a:cs typeface="+mn-cs"/>
        </a:defRPr>
      </a:lvl2pPr>
      <a:lvl3pPr marL="457082" indent="-228541" algn="l" defTabSz="914166" rtl="0" eaLnBrk="1" latinLnBrk="0" hangingPunct="1">
        <a:spcBef>
          <a:spcPct val="20000"/>
        </a:spcBef>
        <a:buFont typeface="Arial" pitchFamily="34" charset="0"/>
        <a:buChar char="•"/>
        <a:defRPr sz="2400" kern="1200">
          <a:gradFill>
            <a:gsLst>
              <a:gs pos="66981">
                <a:schemeClr val="tx1">
                  <a:lumMod val="75000"/>
                  <a:lumOff val="25000"/>
                </a:schemeClr>
              </a:gs>
              <a:gs pos="0">
                <a:schemeClr val="tx1">
                  <a:lumMod val="75000"/>
                  <a:lumOff val="25000"/>
                </a:schemeClr>
              </a:gs>
            </a:gsLst>
            <a:lin ang="5400000" scaled="0"/>
          </a:gradFill>
          <a:latin typeface="+mn-lt"/>
          <a:ea typeface="+mn-ea"/>
          <a:cs typeface="+mn-cs"/>
        </a:defRPr>
      </a:lvl3pPr>
      <a:lvl4pPr marL="739586" indent="-282503" algn="l" defTabSz="914166" rtl="0" eaLnBrk="1" latinLnBrk="0" hangingPunct="1">
        <a:spcBef>
          <a:spcPct val="20000"/>
        </a:spcBef>
        <a:buFont typeface="Arial" pitchFamily="34" charset="0"/>
        <a:buChar char="–"/>
        <a:defRPr sz="2000" kern="1200">
          <a:gradFill>
            <a:gsLst>
              <a:gs pos="66981">
                <a:schemeClr val="tx1">
                  <a:lumMod val="75000"/>
                  <a:lumOff val="25000"/>
                </a:schemeClr>
              </a:gs>
              <a:gs pos="0">
                <a:schemeClr val="tx1">
                  <a:lumMod val="75000"/>
                  <a:lumOff val="25000"/>
                </a:schemeClr>
              </a:gs>
            </a:gsLst>
            <a:lin ang="5400000" scaled="0"/>
          </a:gradFill>
          <a:latin typeface="+mn-lt"/>
          <a:ea typeface="+mn-ea"/>
          <a:cs typeface="+mn-cs"/>
        </a:defRPr>
      </a:lvl4pPr>
      <a:lvl5pPr marL="1033199" indent="-293612" algn="l" defTabSz="914166" rtl="0" eaLnBrk="1" latinLnBrk="0" hangingPunct="1">
        <a:spcBef>
          <a:spcPct val="20000"/>
        </a:spcBef>
        <a:buFont typeface="Arial" pitchFamily="34" charset="0"/>
        <a:buChar char="»"/>
        <a:defRPr sz="1800" kern="1200">
          <a:gradFill>
            <a:gsLst>
              <a:gs pos="66981">
                <a:schemeClr val="tx1">
                  <a:lumMod val="75000"/>
                  <a:lumOff val="25000"/>
                </a:schemeClr>
              </a:gs>
              <a:gs pos="0">
                <a:schemeClr val="tx1">
                  <a:lumMod val="75000"/>
                  <a:lumOff val="25000"/>
                </a:schemeClr>
              </a:gs>
            </a:gsLst>
            <a:lin ang="5400000" scaled="0"/>
          </a:gradFill>
          <a:latin typeface="+mn-lt"/>
          <a:ea typeface="+mn-ea"/>
          <a:cs typeface="+mn-cs"/>
        </a:defRPr>
      </a:lvl5pPr>
      <a:lvl6pPr marL="2513956"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38"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22"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04"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66" rtl="0" eaLnBrk="1" latinLnBrk="0" hangingPunct="1">
        <a:defRPr sz="1800" kern="1200">
          <a:solidFill>
            <a:schemeClr val="tx1"/>
          </a:solidFill>
          <a:latin typeface="+mn-lt"/>
          <a:ea typeface="+mn-ea"/>
          <a:cs typeface="+mn-cs"/>
        </a:defRPr>
      </a:lvl1pPr>
      <a:lvl2pPr marL="457082" algn="l" defTabSz="914166" rtl="0" eaLnBrk="1" latinLnBrk="0" hangingPunct="1">
        <a:defRPr sz="1800" kern="1200">
          <a:solidFill>
            <a:schemeClr val="tx1"/>
          </a:solidFill>
          <a:latin typeface="+mn-lt"/>
          <a:ea typeface="+mn-ea"/>
          <a:cs typeface="+mn-cs"/>
        </a:defRPr>
      </a:lvl2pPr>
      <a:lvl3pPr marL="914166" algn="l" defTabSz="914166" rtl="0" eaLnBrk="1" latinLnBrk="0" hangingPunct="1">
        <a:defRPr sz="1800" kern="1200">
          <a:solidFill>
            <a:schemeClr val="tx1"/>
          </a:solidFill>
          <a:latin typeface="+mn-lt"/>
          <a:ea typeface="+mn-ea"/>
          <a:cs typeface="+mn-cs"/>
        </a:defRPr>
      </a:lvl3pPr>
      <a:lvl4pPr marL="1371249" algn="l" defTabSz="914166" rtl="0" eaLnBrk="1" latinLnBrk="0" hangingPunct="1">
        <a:defRPr sz="1800" kern="1200">
          <a:solidFill>
            <a:schemeClr val="tx1"/>
          </a:solidFill>
          <a:latin typeface="+mn-lt"/>
          <a:ea typeface="+mn-ea"/>
          <a:cs typeface="+mn-cs"/>
        </a:defRPr>
      </a:lvl4pPr>
      <a:lvl5pPr marL="1828332" algn="l" defTabSz="914166" rtl="0" eaLnBrk="1" latinLnBrk="0" hangingPunct="1">
        <a:defRPr sz="1800" kern="1200">
          <a:solidFill>
            <a:schemeClr val="tx1"/>
          </a:solidFill>
          <a:latin typeface="+mn-lt"/>
          <a:ea typeface="+mn-ea"/>
          <a:cs typeface="+mn-cs"/>
        </a:defRPr>
      </a:lvl5pPr>
      <a:lvl6pPr marL="2285415" algn="l" defTabSz="914166" rtl="0" eaLnBrk="1" latinLnBrk="0" hangingPunct="1">
        <a:defRPr sz="1800" kern="1200">
          <a:solidFill>
            <a:schemeClr val="tx1"/>
          </a:solidFill>
          <a:latin typeface="+mn-lt"/>
          <a:ea typeface="+mn-ea"/>
          <a:cs typeface="+mn-cs"/>
        </a:defRPr>
      </a:lvl6pPr>
      <a:lvl7pPr marL="2742498" algn="l" defTabSz="914166" rtl="0" eaLnBrk="1" latinLnBrk="0" hangingPunct="1">
        <a:defRPr sz="1800" kern="1200">
          <a:solidFill>
            <a:schemeClr val="tx1"/>
          </a:solidFill>
          <a:latin typeface="+mn-lt"/>
          <a:ea typeface="+mn-ea"/>
          <a:cs typeface="+mn-cs"/>
        </a:defRPr>
      </a:lvl7pPr>
      <a:lvl8pPr marL="3199581" algn="l" defTabSz="914166" rtl="0" eaLnBrk="1" latinLnBrk="0" hangingPunct="1">
        <a:defRPr sz="1800" kern="1200">
          <a:solidFill>
            <a:schemeClr val="tx1"/>
          </a:solidFill>
          <a:latin typeface="+mn-lt"/>
          <a:ea typeface="+mn-ea"/>
          <a:cs typeface="+mn-cs"/>
        </a:defRPr>
      </a:lvl8pPr>
      <a:lvl9pPr marL="3656663" algn="l" defTabSz="914166"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274637" y="1439862"/>
            <a:ext cx="11887200" cy="5029202"/>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Placeholder 8"/>
          <p:cNvSpPr>
            <a:spLocks noGrp="1"/>
          </p:cNvSpPr>
          <p:nvPr>
            <p:ph type="title"/>
          </p:nvPr>
        </p:nvSpPr>
        <p:spPr>
          <a:xfrm>
            <a:off x="274638" y="298450"/>
            <a:ext cx="11887199" cy="912813"/>
          </a:xfrm>
          <a:prstGeom prst="rect">
            <a:avLst/>
          </a:prstGeom>
        </p:spPr>
        <p:txBody>
          <a:bodyPr vert="horz" lIns="0" tIns="0" rIns="0" bIns="0" rtlCol="0" anchor="t">
            <a:noAutofit/>
          </a:bodyPr>
          <a:lstStyle/>
          <a:p>
            <a:r>
              <a:rPr lang="en-US" smtClean="0"/>
              <a:t>Click to edit Master title style</a:t>
            </a:r>
            <a:endParaRPr lang="en-US" dirty="0"/>
          </a:p>
        </p:txBody>
      </p:sp>
    </p:spTree>
    <p:extLst>
      <p:ext uri="{BB962C8B-B14F-4D97-AF65-F5344CB8AC3E}">
        <p14:creationId xmlns:p14="http://schemas.microsoft.com/office/powerpoint/2010/main" val="805542093"/>
      </p:ext>
    </p:extLst>
  </p:cSld>
  <p:clrMap bg1="dk1" tx1="lt1" bg2="dk2" tx2="lt2" accent1="accent1" accent2="accent2" accent3="accent3" accent4="accent4" accent5="accent5" accent6="accent6" hlink="hlink" folHlink="folHlink"/>
  <p:sldLayoutIdLst>
    <p:sldLayoutId id="2147484394" r:id="rId1"/>
    <p:sldLayoutId id="2147484395" r:id="rId2"/>
    <p:sldLayoutId id="2147484396" r:id="rId3"/>
    <p:sldLayoutId id="2147484397" r:id="rId4"/>
    <p:sldLayoutId id="2147484398" r:id="rId5"/>
    <p:sldLayoutId id="2147484399" r:id="rId6"/>
    <p:sldLayoutId id="2147484400" r:id="rId7"/>
    <p:sldLayoutId id="2147484401" r:id="rId8"/>
    <p:sldLayoutId id="2147484402" r:id="rId9"/>
    <p:sldLayoutId id="2147484403" r:id="rId10"/>
    <p:sldLayoutId id="2147484404" r:id="rId11"/>
    <p:sldLayoutId id="2147484405" r:id="rId12"/>
    <p:sldLayoutId id="2147484406" r:id="rId13"/>
    <p:sldLayoutId id="2147484407" r:id="rId14"/>
    <p:sldLayoutId id="2147484408" r:id="rId15"/>
    <p:sldLayoutId id="2147484409" r:id="rId16"/>
    <p:sldLayoutId id="2147484410" r:id="rId17"/>
  </p:sldLayoutIdLst>
  <p:txStyles>
    <p:titleStyle>
      <a:lvl1pPr algn="l" defTabSz="914166" rtl="0" eaLnBrk="1" latinLnBrk="0" hangingPunct="1">
        <a:spcBef>
          <a:spcPct val="0"/>
        </a:spcBef>
        <a:buNone/>
        <a:defRPr sz="4800" kern="1200">
          <a:gradFill>
            <a:gsLst>
              <a:gs pos="0">
                <a:schemeClr val="tx1"/>
              </a:gs>
              <a:gs pos="100000">
                <a:schemeClr val="tx1"/>
              </a:gs>
            </a:gsLst>
            <a:lin ang="5400000" scaled="0"/>
          </a:gradFill>
          <a:latin typeface="+mj-lt"/>
          <a:ea typeface="+mj-ea"/>
          <a:cs typeface="+mj-cs"/>
        </a:defRPr>
      </a:lvl1pPr>
    </p:titleStyle>
    <p:bodyStyle>
      <a:lvl1pPr marL="0" indent="0" algn="l" defTabSz="914166" rtl="0" eaLnBrk="1" latinLnBrk="0" hangingPunct="1">
        <a:spcBef>
          <a:spcPct val="20000"/>
        </a:spcBef>
        <a:buFont typeface="Arial" pitchFamily="34" charset="0"/>
        <a:buNone/>
        <a:defRPr sz="3600" kern="1200">
          <a:gradFill>
            <a:gsLst>
              <a:gs pos="0">
                <a:schemeClr val="tx1"/>
              </a:gs>
              <a:gs pos="100000">
                <a:schemeClr val="tx1"/>
              </a:gs>
            </a:gsLst>
            <a:lin ang="5400000" scaled="0"/>
          </a:gradFill>
          <a:latin typeface="+mj-lt"/>
          <a:ea typeface="+mn-ea"/>
          <a:cs typeface="+mn-cs"/>
        </a:defRPr>
      </a:lvl1pPr>
      <a:lvl2pPr marL="0" indent="0" algn="l" defTabSz="914166" rtl="0" eaLnBrk="1" latinLnBrk="0" hangingPunct="1">
        <a:spcBef>
          <a:spcPct val="20000"/>
        </a:spcBef>
        <a:buFont typeface="Arial" pitchFamily="34" charset="0"/>
        <a:buNone/>
        <a:defRPr sz="2800" kern="1200">
          <a:gradFill>
            <a:gsLst>
              <a:gs pos="0">
                <a:schemeClr val="tx1"/>
              </a:gs>
              <a:gs pos="100000">
                <a:schemeClr val="tx1"/>
              </a:gs>
            </a:gsLst>
            <a:lin ang="5400000" scaled="0"/>
          </a:gradFill>
          <a:latin typeface="+mn-lt"/>
          <a:ea typeface="+mn-ea"/>
          <a:cs typeface="+mn-cs"/>
        </a:defRPr>
      </a:lvl2pPr>
      <a:lvl3pPr marL="457082" indent="-228541" algn="l" defTabSz="914166" rtl="0" eaLnBrk="1" latinLnBrk="0" hangingPunct="1">
        <a:spcBef>
          <a:spcPct val="20000"/>
        </a:spcBef>
        <a:buFont typeface="Arial" pitchFamily="34" charset="0"/>
        <a:buChar char="•"/>
        <a:defRPr sz="2400" kern="1200">
          <a:gradFill>
            <a:gsLst>
              <a:gs pos="0">
                <a:schemeClr val="tx1"/>
              </a:gs>
              <a:gs pos="100000">
                <a:schemeClr val="tx1"/>
              </a:gs>
            </a:gsLst>
            <a:lin ang="5400000" scaled="0"/>
          </a:gradFill>
          <a:latin typeface="+mn-lt"/>
          <a:ea typeface="+mn-ea"/>
          <a:cs typeface="+mn-cs"/>
        </a:defRPr>
      </a:lvl3pPr>
      <a:lvl4pPr marL="739586" indent="-282503" algn="l" defTabSz="914166" rtl="0" eaLnBrk="1" latinLnBrk="0" hangingPunct="1">
        <a:spcBef>
          <a:spcPct val="20000"/>
        </a:spcBef>
        <a:buFont typeface="Arial" pitchFamily="34" charset="0"/>
        <a:buChar char="–"/>
        <a:defRPr sz="2000" kern="1200">
          <a:gradFill>
            <a:gsLst>
              <a:gs pos="0">
                <a:schemeClr val="tx1"/>
              </a:gs>
              <a:gs pos="100000">
                <a:schemeClr val="tx1"/>
              </a:gs>
            </a:gsLst>
            <a:lin ang="5400000" scaled="0"/>
          </a:gradFill>
          <a:latin typeface="+mn-lt"/>
          <a:ea typeface="+mn-ea"/>
          <a:cs typeface="+mn-cs"/>
        </a:defRPr>
      </a:lvl4pPr>
      <a:lvl5pPr marL="1033199" indent="-293612" algn="l" defTabSz="914166" rtl="0" eaLnBrk="1" latinLnBrk="0" hangingPunct="1">
        <a:spcBef>
          <a:spcPct val="20000"/>
        </a:spcBef>
        <a:buFont typeface="Arial" pitchFamily="34" charset="0"/>
        <a:buChar char="»"/>
        <a:defRPr sz="1800" kern="1200">
          <a:gradFill>
            <a:gsLst>
              <a:gs pos="0">
                <a:schemeClr val="tx1"/>
              </a:gs>
              <a:gs pos="100000">
                <a:schemeClr val="tx1"/>
              </a:gs>
            </a:gsLst>
            <a:lin ang="5400000" scaled="0"/>
          </a:gradFill>
          <a:latin typeface="+mn-lt"/>
          <a:ea typeface="+mn-ea"/>
          <a:cs typeface="+mn-cs"/>
        </a:defRPr>
      </a:lvl5pPr>
      <a:lvl6pPr marL="2513956"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38"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22"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04"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66" rtl="0" eaLnBrk="1" latinLnBrk="0" hangingPunct="1">
        <a:defRPr sz="1800" kern="1200">
          <a:solidFill>
            <a:schemeClr val="tx1"/>
          </a:solidFill>
          <a:latin typeface="+mn-lt"/>
          <a:ea typeface="+mn-ea"/>
          <a:cs typeface="+mn-cs"/>
        </a:defRPr>
      </a:lvl1pPr>
      <a:lvl2pPr marL="457082" algn="l" defTabSz="914166" rtl="0" eaLnBrk="1" latinLnBrk="0" hangingPunct="1">
        <a:defRPr sz="1800" kern="1200">
          <a:solidFill>
            <a:schemeClr val="tx1"/>
          </a:solidFill>
          <a:latin typeface="+mn-lt"/>
          <a:ea typeface="+mn-ea"/>
          <a:cs typeface="+mn-cs"/>
        </a:defRPr>
      </a:lvl2pPr>
      <a:lvl3pPr marL="914166" algn="l" defTabSz="914166" rtl="0" eaLnBrk="1" latinLnBrk="0" hangingPunct="1">
        <a:defRPr sz="1800" kern="1200">
          <a:solidFill>
            <a:schemeClr val="tx1"/>
          </a:solidFill>
          <a:latin typeface="+mn-lt"/>
          <a:ea typeface="+mn-ea"/>
          <a:cs typeface="+mn-cs"/>
        </a:defRPr>
      </a:lvl3pPr>
      <a:lvl4pPr marL="1371249" algn="l" defTabSz="914166" rtl="0" eaLnBrk="1" latinLnBrk="0" hangingPunct="1">
        <a:defRPr sz="1800" kern="1200">
          <a:solidFill>
            <a:schemeClr val="tx1"/>
          </a:solidFill>
          <a:latin typeface="+mn-lt"/>
          <a:ea typeface="+mn-ea"/>
          <a:cs typeface="+mn-cs"/>
        </a:defRPr>
      </a:lvl4pPr>
      <a:lvl5pPr marL="1828332" algn="l" defTabSz="914166" rtl="0" eaLnBrk="1" latinLnBrk="0" hangingPunct="1">
        <a:defRPr sz="1800" kern="1200">
          <a:solidFill>
            <a:schemeClr val="tx1"/>
          </a:solidFill>
          <a:latin typeface="+mn-lt"/>
          <a:ea typeface="+mn-ea"/>
          <a:cs typeface="+mn-cs"/>
        </a:defRPr>
      </a:lvl5pPr>
      <a:lvl6pPr marL="2285415" algn="l" defTabSz="914166" rtl="0" eaLnBrk="1" latinLnBrk="0" hangingPunct="1">
        <a:defRPr sz="1800" kern="1200">
          <a:solidFill>
            <a:schemeClr val="tx1"/>
          </a:solidFill>
          <a:latin typeface="+mn-lt"/>
          <a:ea typeface="+mn-ea"/>
          <a:cs typeface="+mn-cs"/>
        </a:defRPr>
      </a:lvl6pPr>
      <a:lvl7pPr marL="2742498" algn="l" defTabSz="914166" rtl="0" eaLnBrk="1" latinLnBrk="0" hangingPunct="1">
        <a:defRPr sz="1800" kern="1200">
          <a:solidFill>
            <a:schemeClr val="tx1"/>
          </a:solidFill>
          <a:latin typeface="+mn-lt"/>
          <a:ea typeface="+mn-ea"/>
          <a:cs typeface="+mn-cs"/>
        </a:defRPr>
      </a:lvl7pPr>
      <a:lvl8pPr marL="3199581" algn="l" defTabSz="914166" rtl="0" eaLnBrk="1" latinLnBrk="0" hangingPunct="1">
        <a:defRPr sz="1800" kern="1200">
          <a:solidFill>
            <a:schemeClr val="tx1"/>
          </a:solidFill>
          <a:latin typeface="+mn-lt"/>
          <a:ea typeface="+mn-ea"/>
          <a:cs typeface="+mn-cs"/>
        </a:defRPr>
      </a:lvl8pPr>
      <a:lvl9pPr marL="3656663" algn="l" defTabSz="91416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image" Target="../media/image12.emf"/><Relationship Id="rId1" Type="http://schemas.openxmlformats.org/officeDocument/2006/relationships/slideLayout" Target="../slideLayouts/slideLayout31.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nrf-arts.org/"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www.aamva.org/DL-ID-Card-Design-Standard/" TargetMode="External"/><Relationship Id="rId4" Type="http://schemas.openxmlformats.org/officeDocument/2006/relationships/hyperlink" Target="http://www.iso.org/iso/iso_catalogue/catalogue_tc/catalogue_detail.htm?csnumber=43317"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55.xml"/><Relationship Id="rId5" Type="http://schemas.openxmlformats.org/officeDocument/2006/relationships/image" Target="../media/image23.png"/><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tif"/><Relationship Id="rId1" Type="http://schemas.openxmlformats.org/officeDocument/2006/relationships/slideLayout" Target="../slideLayouts/slideLayout11.xml"/><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454315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p:cNvSpPr>
            <a:spLocks noGrp="1"/>
          </p:cNvSpPr>
          <p:nvPr>
            <p:ph type="body" sz="quarter" idx="15"/>
          </p:nvPr>
        </p:nvSpPr>
        <p:spPr/>
        <p:txBody>
          <a:bodyPr/>
          <a:lstStyle/>
          <a:p>
            <a:r>
              <a:rPr lang="en-US" sz="3200" dirty="0" smtClean="0">
                <a:solidFill>
                  <a:schemeClr val="tx1"/>
                </a:solidFill>
              </a:rPr>
              <a:t>Windows Store Applications</a:t>
            </a:r>
          </a:p>
          <a:p>
            <a:r>
              <a:rPr lang="en-US" sz="3200" dirty="0" smtClean="0">
                <a:solidFill>
                  <a:schemeClr val="tx1"/>
                </a:solidFill>
              </a:rPr>
              <a:t>Supported on all processor architectures 	(x86, x64, ARM)</a:t>
            </a:r>
          </a:p>
          <a:p>
            <a:r>
              <a:rPr lang="en-US" sz="3200" dirty="0" smtClean="0">
                <a:solidFill>
                  <a:schemeClr val="tx1"/>
                </a:solidFill>
              </a:rPr>
              <a:t>App/POS hardware abstraction</a:t>
            </a:r>
          </a:p>
          <a:p>
            <a:r>
              <a:rPr lang="en-US" sz="3200" dirty="0" smtClean="0">
                <a:solidFill>
                  <a:schemeClr val="tx1"/>
                </a:solidFill>
              </a:rPr>
              <a:t>Simple </a:t>
            </a:r>
            <a:r>
              <a:rPr lang="en-US" sz="3200" dirty="0" err="1" smtClean="0">
                <a:solidFill>
                  <a:schemeClr val="tx1"/>
                </a:solidFill>
              </a:rPr>
              <a:t>WinRT</a:t>
            </a:r>
            <a:r>
              <a:rPr lang="en-US" sz="3200" dirty="0" smtClean="0">
                <a:solidFill>
                  <a:schemeClr val="tx1"/>
                </a:solidFill>
              </a:rPr>
              <a:t>-based API</a:t>
            </a:r>
          </a:p>
          <a:p>
            <a:r>
              <a:rPr lang="en-US" sz="3200" dirty="0">
                <a:solidFill>
                  <a:schemeClr val="tx1"/>
                </a:solidFill>
              </a:rPr>
              <a:t>	</a:t>
            </a:r>
            <a:r>
              <a:rPr lang="en-US" sz="3200" dirty="0" smtClean="0">
                <a:solidFill>
                  <a:schemeClr val="tx1"/>
                </a:solidFill>
              </a:rPr>
              <a:t>Callable from WinRT &amp; Desktop</a:t>
            </a:r>
          </a:p>
          <a:p>
            <a:endParaRPr lang="en-US" sz="3200" dirty="0" smtClean="0">
              <a:solidFill>
                <a:schemeClr val="tx1"/>
              </a:solidFill>
            </a:endParaRPr>
          </a:p>
        </p:txBody>
      </p:sp>
      <p:sp>
        <p:nvSpPr>
          <p:cNvPr id="2" name="Title 1"/>
          <p:cNvSpPr>
            <a:spLocks noGrp="1"/>
          </p:cNvSpPr>
          <p:nvPr>
            <p:ph type="title"/>
          </p:nvPr>
        </p:nvSpPr>
        <p:spPr/>
        <p:txBody>
          <a:bodyPr/>
          <a:lstStyle/>
          <a:p>
            <a:r>
              <a:rPr lang="en-US" dirty="0" smtClean="0"/>
              <a:t>Benefits of POS.RT APIs</a:t>
            </a:r>
            <a:endParaRPr lang="en-US" dirty="0"/>
          </a:p>
        </p:txBody>
      </p:sp>
      <p:pic>
        <p:nvPicPr>
          <p:cNvPr id="8" name="Picture Placeholder 7" descr="windows-signatures@2x-fae9ac4f7d6bbaeef41ad12b5bf118c8.jpg"/>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l="18687" r="18687"/>
          <a:stretch>
            <a:fillRect/>
          </a:stretch>
        </p:blipFill>
        <p:spPr>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6880234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Windows 8.1 – POS.RT API</a:t>
            </a:r>
            <a:endParaRPr lang="en-US" dirty="0"/>
          </a:p>
        </p:txBody>
      </p:sp>
      <p:sp>
        <p:nvSpPr>
          <p:cNvPr id="2" name="Text Placeholder 1"/>
          <p:cNvSpPr>
            <a:spLocks noGrp="1"/>
          </p:cNvSpPr>
          <p:nvPr>
            <p:ph type="body" sz="quarter" idx="4294967295"/>
          </p:nvPr>
        </p:nvSpPr>
        <p:spPr>
          <a:xfrm>
            <a:off x="274637" y="1668463"/>
            <a:ext cx="5410200" cy="5027612"/>
          </a:xfrm>
        </p:spPr>
        <p:txBody>
          <a:bodyPr/>
          <a:lstStyle/>
          <a:p>
            <a:r>
              <a:rPr lang="en-US" dirty="0"/>
              <a:t>Supported </a:t>
            </a:r>
            <a:r>
              <a:rPr lang="en-US" dirty="0" smtClean="0"/>
              <a:t>devices</a:t>
            </a:r>
            <a:endParaRPr lang="en-US" dirty="0"/>
          </a:p>
          <a:p>
            <a:pPr lvl="2" indent="0">
              <a:buNone/>
            </a:pPr>
            <a:r>
              <a:rPr lang="en-US" dirty="0"/>
              <a:t>Barcode Scanner</a:t>
            </a:r>
          </a:p>
          <a:p>
            <a:pPr lvl="2" indent="0">
              <a:buNone/>
            </a:pPr>
            <a:r>
              <a:rPr lang="en-US" dirty="0"/>
              <a:t>Magnetic Stripe Reader</a:t>
            </a:r>
          </a:p>
          <a:p>
            <a:pPr lvl="1"/>
            <a:r>
              <a:rPr lang="en-US" sz="2400" dirty="0"/>
              <a:t>Connectivity: USB HID</a:t>
            </a:r>
          </a:p>
          <a:p>
            <a:pPr lvl="1"/>
            <a:r>
              <a:rPr lang="en-US" sz="2400" dirty="0"/>
              <a:t>Support through inbox drivers</a:t>
            </a:r>
          </a:p>
          <a:p>
            <a:pPr lvl="2"/>
            <a:r>
              <a:rPr lang="en-US" sz="2000" dirty="0"/>
              <a:t>Scanner Class Driver</a:t>
            </a:r>
          </a:p>
          <a:p>
            <a:pPr lvl="2"/>
            <a:r>
              <a:rPr lang="en-US" sz="2000" dirty="0"/>
              <a:t>MSR Inbox Drivers</a:t>
            </a:r>
          </a:p>
          <a:p>
            <a:pPr lvl="1"/>
            <a:endParaRPr lang="en-US" sz="2000" dirty="0"/>
          </a:p>
          <a:p>
            <a:pPr lvl="1"/>
            <a:r>
              <a:rPr lang="en-US" sz="2400" dirty="0"/>
              <a:t>Additional devices through Device Protocol </a:t>
            </a:r>
            <a:r>
              <a:rPr lang="en-US" sz="2400" dirty="0" smtClean="0"/>
              <a:t>APIs</a:t>
            </a:r>
            <a:endParaRPr lang="en-US" sz="2400" dirty="0"/>
          </a:p>
          <a:p>
            <a:pPr lvl="2" indent="0">
              <a:buNone/>
            </a:pPr>
            <a:r>
              <a:rPr lang="en-US" sz="2000" dirty="0"/>
              <a:t>Bluetooth Receipt Printer etc…</a:t>
            </a:r>
          </a:p>
          <a:p>
            <a:pPr marL="457200" lvl="1" indent="-457200">
              <a:buFont typeface="Arial" panose="020B0604020202020204" pitchFamily="34" charset="0"/>
              <a:buChar char="•"/>
            </a:pPr>
            <a:endParaRPr lang="en-US" dirty="0"/>
          </a:p>
        </p:txBody>
      </p:sp>
      <p:grpSp>
        <p:nvGrpSpPr>
          <p:cNvPr id="3" name="Group 2"/>
          <p:cNvGrpSpPr/>
          <p:nvPr/>
        </p:nvGrpSpPr>
        <p:grpSpPr>
          <a:xfrm>
            <a:off x="5761037" y="2354262"/>
            <a:ext cx="6044500" cy="2538067"/>
            <a:chOff x="5684837" y="2102195"/>
            <a:chExt cx="6044500" cy="2538067"/>
          </a:xfrm>
        </p:grpSpPr>
        <p:sp>
          <p:nvSpPr>
            <p:cNvPr id="36" name="Rectangle 35"/>
            <p:cNvSpPr/>
            <p:nvPr/>
          </p:nvSpPr>
          <p:spPr>
            <a:xfrm>
              <a:off x="5684837" y="3594925"/>
              <a:ext cx="6044500" cy="1045337"/>
            </a:xfrm>
            <a:prstGeom prst="rect">
              <a:avLst/>
            </a:prstGeom>
            <a:noFill/>
            <a:ln w="38100">
              <a:solidFill>
                <a:schemeClr val="accent5">
                  <a:lumMod val="60000"/>
                  <a:lumOff val="4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rtlCol="0" anchor="b"/>
            <a:lstStyle/>
            <a:p>
              <a:endParaRPr lang="en-US" sz="1200" dirty="0">
                <a:gradFill>
                  <a:gsLst>
                    <a:gs pos="0">
                      <a:srgbClr val="FFFFFF"/>
                    </a:gs>
                    <a:gs pos="100000">
                      <a:srgbClr val="FFFFFF"/>
                    </a:gs>
                  </a:gsLst>
                  <a:lin ang="5400000" scaled="0"/>
                </a:gradFill>
              </a:endParaRPr>
            </a:p>
          </p:txBody>
        </p:sp>
        <p:sp>
          <p:nvSpPr>
            <p:cNvPr id="38" name="Rectangle 37"/>
            <p:cNvSpPr/>
            <p:nvPr/>
          </p:nvSpPr>
          <p:spPr>
            <a:xfrm>
              <a:off x="5823789" y="2102195"/>
              <a:ext cx="5728448" cy="650695"/>
            </a:xfrm>
            <a:prstGeom prst="rect">
              <a:avLst/>
            </a:prstGeom>
            <a:solidFill>
              <a:schemeClr val="bg2">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lIns="121725" tIns="60862" rIns="121725" bIns="60862" rtlCol="0" anchor="ctr"/>
            <a:lstStyle/>
            <a:p>
              <a:pPr algn="ctr"/>
              <a:r>
                <a:rPr lang="en-US" sz="1200" dirty="0" smtClean="0">
                  <a:solidFill>
                    <a:srgbClr val="000000"/>
                  </a:solidFill>
                </a:rPr>
                <a:t>Windows Store POS app</a:t>
              </a:r>
              <a:endParaRPr lang="en-US" sz="1200" dirty="0">
                <a:solidFill>
                  <a:srgbClr val="000000"/>
                </a:solidFill>
              </a:endParaRPr>
            </a:p>
          </p:txBody>
        </p:sp>
        <p:sp>
          <p:nvSpPr>
            <p:cNvPr id="46" name="Rectangle 45"/>
            <p:cNvSpPr/>
            <p:nvPr/>
          </p:nvSpPr>
          <p:spPr>
            <a:xfrm>
              <a:off x="5823789" y="3771913"/>
              <a:ext cx="2731472" cy="691360"/>
            </a:xfrm>
            <a:prstGeom prst="rect">
              <a:avLst/>
            </a:prstGeom>
            <a:solidFill>
              <a:srgbClr val="92D050"/>
            </a:solid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r>
                <a:rPr lang="en-US" sz="1100" dirty="0" smtClean="0">
                  <a:solidFill>
                    <a:srgbClr val="FFFFFF"/>
                  </a:solidFill>
                </a:rPr>
                <a:t>USB HID POS Scanner Class Driver</a:t>
              </a:r>
            </a:p>
          </p:txBody>
        </p:sp>
        <p:sp>
          <p:nvSpPr>
            <p:cNvPr id="53" name="Rectangle 52"/>
            <p:cNvSpPr/>
            <p:nvPr/>
          </p:nvSpPr>
          <p:spPr>
            <a:xfrm>
              <a:off x="5823789" y="2844477"/>
              <a:ext cx="5728448" cy="681157"/>
            </a:xfrm>
            <a:prstGeom prst="rect">
              <a:avLst/>
            </a:prstGeom>
            <a:solidFill>
              <a:schemeClr val="bg2">
                <a:lumMod val="60000"/>
                <a:lumOff val="40000"/>
              </a:schemeClr>
            </a:solidFill>
            <a:ln w="3175">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r>
                <a:rPr lang="en-US" sz="1200" dirty="0">
                  <a:gradFill>
                    <a:gsLst>
                      <a:gs pos="0">
                        <a:srgbClr val="FFFFFF"/>
                      </a:gs>
                      <a:gs pos="100000">
                        <a:srgbClr val="FFFFFF"/>
                      </a:gs>
                    </a:gsLst>
                    <a:lin ang="5400000" scaled="0"/>
                  </a:gradFill>
                </a:rPr>
                <a:t>Windows </a:t>
              </a:r>
              <a:r>
                <a:rPr lang="en-US" sz="1200" dirty="0" smtClean="0">
                  <a:gradFill>
                    <a:gsLst>
                      <a:gs pos="0">
                        <a:srgbClr val="FFFFFF"/>
                      </a:gs>
                      <a:gs pos="100000">
                        <a:srgbClr val="FFFFFF"/>
                      </a:gs>
                    </a:gsLst>
                    <a:lin ang="5400000" scaled="0"/>
                  </a:gradFill>
                </a:rPr>
                <a:t>Runtime </a:t>
              </a:r>
              <a:r>
                <a:rPr lang="en-US" sz="1200" dirty="0">
                  <a:gradFill>
                    <a:gsLst>
                      <a:gs pos="0">
                        <a:srgbClr val="FFFFFF"/>
                      </a:gs>
                      <a:gs pos="100000">
                        <a:srgbClr val="FFFFFF"/>
                      </a:gs>
                    </a:gsLst>
                    <a:lin ang="5400000" scaled="0"/>
                  </a:gradFill>
                </a:rPr>
                <a:t>(</a:t>
              </a:r>
              <a:r>
                <a:rPr lang="en-US" sz="1200" dirty="0" err="1" smtClean="0">
                  <a:gradFill>
                    <a:gsLst>
                      <a:gs pos="0">
                        <a:srgbClr val="FFFFFF"/>
                      </a:gs>
                      <a:gs pos="100000">
                        <a:srgbClr val="FFFFFF"/>
                      </a:gs>
                    </a:gsLst>
                    <a:lin ang="5400000" scaled="0"/>
                  </a:gradFill>
                </a:rPr>
                <a:t>WinRT.POS</a:t>
              </a:r>
              <a:r>
                <a:rPr lang="en-US" sz="1200" dirty="0" smtClean="0">
                  <a:gradFill>
                    <a:gsLst>
                      <a:gs pos="0">
                        <a:srgbClr val="FFFFFF"/>
                      </a:gs>
                      <a:gs pos="100000">
                        <a:srgbClr val="FFFFFF"/>
                      </a:gs>
                    </a:gsLst>
                    <a:lin ang="5400000" scaled="0"/>
                  </a:gradFill>
                </a:rPr>
                <a:t>)</a:t>
              </a:r>
              <a:endParaRPr lang="en-US" sz="1200" dirty="0">
                <a:gradFill>
                  <a:gsLst>
                    <a:gs pos="0">
                      <a:srgbClr val="FFFFFF"/>
                    </a:gs>
                    <a:gs pos="100000">
                      <a:srgbClr val="FFFFFF"/>
                    </a:gs>
                  </a:gsLst>
                  <a:lin ang="5400000" scaled="0"/>
                </a:gradFill>
              </a:endParaRPr>
            </a:p>
          </p:txBody>
        </p:sp>
        <p:sp>
          <p:nvSpPr>
            <p:cNvPr id="11" name="Rectangle 10"/>
            <p:cNvSpPr/>
            <p:nvPr/>
          </p:nvSpPr>
          <p:spPr>
            <a:xfrm>
              <a:off x="8820765" y="3773871"/>
              <a:ext cx="2731472" cy="691360"/>
            </a:xfrm>
            <a:prstGeom prst="rect">
              <a:avLst/>
            </a:prstGeom>
            <a:solidFill>
              <a:srgbClr val="92D050"/>
            </a:solid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r>
                <a:rPr lang="en-US" sz="1100" dirty="0" smtClean="0">
                  <a:solidFill>
                    <a:srgbClr val="FFFFFF"/>
                  </a:solidFill>
                </a:rPr>
                <a:t>USB HID POS MSR Vendor Class Driver</a:t>
              </a:r>
            </a:p>
          </p:txBody>
        </p:sp>
      </p:grpSp>
    </p:spTree>
    <p:extLst>
      <p:ext uri="{BB962C8B-B14F-4D97-AF65-F5344CB8AC3E}">
        <p14:creationId xmlns:p14="http://schemas.microsoft.com/office/powerpoint/2010/main" val="37747609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USB HID Keyboard vs. POS.RT API</a:t>
            </a:r>
            <a:endParaRPr lang="en-US" dirty="0"/>
          </a:p>
        </p:txBody>
      </p:sp>
      <p:sp>
        <p:nvSpPr>
          <p:cNvPr id="5" name="Text Placeholder 4"/>
          <p:cNvSpPr>
            <a:spLocks noGrp="1"/>
          </p:cNvSpPr>
          <p:nvPr>
            <p:ph type="body" sz="quarter" idx="4294967295"/>
          </p:nvPr>
        </p:nvSpPr>
        <p:spPr>
          <a:xfrm>
            <a:off x="168274" y="1668463"/>
            <a:ext cx="11612563" cy="5027612"/>
          </a:xfrm>
        </p:spPr>
        <p:txBody>
          <a:bodyPr/>
          <a:lstStyle/>
          <a:p>
            <a:pPr lvl="1"/>
            <a:r>
              <a:rPr lang="en-US" sz="3600" dirty="0">
                <a:latin typeface="+mj-lt"/>
              </a:rPr>
              <a:t>Note: USB HID Keyboard mode</a:t>
            </a:r>
          </a:p>
          <a:p>
            <a:pPr lvl="2" indent="0">
              <a:buNone/>
            </a:pPr>
            <a:r>
              <a:rPr lang="en-US" sz="3200" dirty="0">
                <a:latin typeface="+mj-lt"/>
              </a:rPr>
              <a:t>Requires the appropriate UX control to have focus</a:t>
            </a:r>
          </a:p>
          <a:p>
            <a:pPr lvl="2" indent="0">
              <a:buNone/>
            </a:pPr>
            <a:r>
              <a:rPr lang="en-US" sz="3200" dirty="0">
                <a:latin typeface="+mj-lt"/>
              </a:rPr>
              <a:t>No parsing of content through API</a:t>
            </a:r>
          </a:p>
          <a:p>
            <a:pPr lvl="2" indent="0">
              <a:buNone/>
            </a:pPr>
            <a:r>
              <a:rPr lang="en-US" sz="3200" dirty="0">
                <a:latin typeface="+mj-lt"/>
              </a:rPr>
              <a:t>No exclusive “Locking” of device to application</a:t>
            </a:r>
          </a:p>
          <a:p>
            <a:pPr lvl="2" indent="0">
              <a:buNone/>
            </a:pPr>
            <a:r>
              <a:rPr lang="en-US" sz="3200" dirty="0">
                <a:latin typeface="+mj-lt"/>
              </a:rPr>
              <a:t>Only text based data</a:t>
            </a:r>
            <a:endParaRPr lang="en-US" sz="3200" dirty="0"/>
          </a:p>
          <a:p>
            <a:pPr lvl="2" indent="0">
              <a:buNone/>
            </a:pPr>
            <a:endParaRPr lang="en-US" sz="3200" dirty="0">
              <a:latin typeface="+mj-lt"/>
            </a:endParaRPr>
          </a:p>
          <a:p>
            <a:endParaRPr lang="en-US" dirty="0"/>
          </a:p>
        </p:txBody>
      </p:sp>
      <p:pic>
        <p:nvPicPr>
          <p:cNvPr id="3" name="Picture 2"/>
          <p:cNvPicPr>
            <a:picLocks noChangeAspect="1"/>
          </p:cNvPicPr>
          <p:nvPr/>
        </p:nvPicPr>
        <p:blipFill>
          <a:blip r:embed="rId3"/>
          <a:stretch>
            <a:fillRect/>
          </a:stretch>
        </p:blipFill>
        <p:spPr>
          <a:xfrm>
            <a:off x="960437" y="4640262"/>
            <a:ext cx="4610100" cy="2233465"/>
          </a:xfrm>
          <a:prstGeom prst="rect">
            <a:avLst/>
          </a:prstGeom>
        </p:spPr>
      </p:pic>
    </p:spTree>
    <p:extLst>
      <p:ext uri="{BB962C8B-B14F-4D97-AF65-F5344CB8AC3E}">
        <p14:creationId xmlns:p14="http://schemas.microsoft.com/office/powerpoint/2010/main" val="23913882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endParaRPr lang="en-US"/>
          </a:p>
        </p:txBody>
      </p:sp>
      <p:sp>
        <p:nvSpPr>
          <p:cNvPr id="4" name="Title 3"/>
          <p:cNvSpPr>
            <a:spLocks noGrp="1"/>
          </p:cNvSpPr>
          <p:nvPr>
            <p:ph type="title"/>
          </p:nvPr>
        </p:nvSpPr>
        <p:spPr/>
        <p:txBody>
          <a:bodyPr/>
          <a:lstStyle/>
          <a:p>
            <a:r>
              <a:rPr lang="en-US" dirty="0" smtClean="0"/>
              <a:t>Code and Demos!</a:t>
            </a:r>
            <a:endParaRPr lang="en-US" dirty="0"/>
          </a:p>
        </p:txBody>
      </p:sp>
    </p:spTree>
    <p:extLst>
      <p:ext uri="{BB962C8B-B14F-4D97-AF65-F5344CB8AC3E}">
        <p14:creationId xmlns:p14="http://schemas.microsoft.com/office/powerpoint/2010/main" val="26137046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Device Capabilities</a:t>
            </a:r>
            <a:endParaRPr lang="en-US" dirty="0"/>
          </a:p>
        </p:txBody>
      </p:sp>
      <p:sp>
        <p:nvSpPr>
          <p:cNvPr id="4" name="Text Placeholder 3"/>
          <p:cNvSpPr>
            <a:spLocks noGrp="1"/>
          </p:cNvSpPr>
          <p:nvPr>
            <p:ph type="body" sz="quarter" idx="10"/>
          </p:nvPr>
        </p:nvSpPr>
        <p:spPr/>
        <p:txBody>
          <a:bodyPr/>
          <a:lstStyle/>
          <a:p>
            <a:r>
              <a:rPr lang="en-US" dirty="0" err="1" smtClean="0"/>
              <a:t>internetClient</a:t>
            </a:r>
            <a:r>
              <a:rPr lang="en-US" dirty="0" smtClean="0"/>
              <a:t>, Print and Sensors enabled by default</a:t>
            </a:r>
          </a:p>
          <a:p>
            <a:endParaRPr lang="en-US" dirty="0" smtClean="0"/>
          </a:p>
          <a:p>
            <a:r>
              <a:rPr lang="en-US" dirty="0" smtClean="0"/>
              <a:t>Other devices require the capability to be set:</a:t>
            </a:r>
          </a:p>
          <a:p>
            <a:r>
              <a:rPr lang="en-US" b="1" dirty="0" err="1" smtClean="0"/>
              <a:t>pointOfService</a:t>
            </a:r>
            <a:r>
              <a:rPr lang="en-US" dirty="0" smtClean="0"/>
              <a:t>, location, proximity, webcam etc…</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638" y="4868862"/>
            <a:ext cx="9945099" cy="1981200"/>
          </a:xfrm>
          <a:prstGeom prst="rect">
            <a:avLst/>
          </a:prstGeom>
          <a:ln>
            <a:solidFill>
              <a:schemeClr val="bg1"/>
            </a:solidFill>
          </a:ln>
        </p:spPr>
      </p:pic>
    </p:spTree>
    <p:extLst>
      <p:ext uri="{BB962C8B-B14F-4D97-AF65-F5344CB8AC3E}">
        <p14:creationId xmlns:p14="http://schemas.microsoft.com/office/powerpoint/2010/main" val="12912644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POS.RT Usage Pattern</a:t>
            </a:r>
            <a:endParaRPr lang="en-US" dirty="0"/>
          </a:p>
        </p:txBody>
      </p:sp>
      <p:sp>
        <p:nvSpPr>
          <p:cNvPr id="2" name="Text Placeholder 1"/>
          <p:cNvSpPr>
            <a:spLocks noGrp="1"/>
          </p:cNvSpPr>
          <p:nvPr>
            <p:ph type="body" sz="quarter" idx="10"/>
          </p:nvPr>
        </p:nvSpPr>
        <p:spPr/>
        <p:txBody>
          <a:bodyPr/>
          <a:lstStyle/>
          <a:p>
            <a:r>
              <a:rPr lang="en-US" dirty="0" smtClean="0"/>
              <a:t>Device Enumeration (</a:t>
            </a:r>
            <a:r>
              <a:rPr lang="en-US" dirty="0" err="1" smtClean="0"/>
              <a:t>Windows.Devices.Enumeration</a:t>
            </a:r>
            <a:r>
              <a:rPr lang="en-US" dirty="0" smtClean="0"/>
              <a:t>)</a:t>
            </a:r>
          </a:p>
          <a:p>
            <a:pPr lvl="2"/>
            <a:r>
              <a:rPr lang="en-US" dirty="0" smtClean="0"/>
              <a:t>Or, &lt;Device&gt;.</a:t>
            </a:r>
            <a:r>
              <a:rPr lang="en-US" dirty="0" err="1" smtClean="0"/>
              <a:t>GetDefaultAsync</a:t>
            </a:r>
            <a:r>
              <a:rPr lang="en-US" dirty="0" smtClean="0"/>
              <a:t>, or </a:t>
            </a:r>
            <a:r>
              <a:rPr lang="en-US" dirty="0" err="1" smtClean="0"/>
              <a:t>DeviceWatcher</a:t>
            </a:r>
            <a:endParaRPr lang="en-US" dirty="0" smtClean="0"/>
          </a:p>
          <a:p>
            <a:r>
              <a:rPr lang="en-US" dirty="0" smtClean="0"/>
              <a:t>Device Claim/Release Model </a:t>
            </a:r>
          </a:p>
          <a:p>
            <a:r>
              <a:rPr lang="en-US" dirty="0" smtClean="0"/>
              <a:t>	Claim&lt;Device&gt;</a:t>
            </a:r>
            <a:r>
              <a:rPr lang="en-US" dirty="0" err="1" smtClean="0"/>
              <a:t>Async</a:t>
            </a:r>
            <a:r>
              <a:rPr lang="en-US" dirty="0" smtClean="0"/>
              <a:t>, </a:t>
            </a:r>
            <a:r>
              <a:rPr lang="en-US" dirty="0" err="1" smtClean="0"/>
              <a:t>RetainDevice</a:t>
            </a:r>
            <a:endParaRPr lang="en-US" dirty="0" smtClean="0"/>
          </a:p>
          <a:p>
            <a:pPr lvl="2"/>
            <a:r>
              <a:rPr lang="en-US" dirty="0" smtClean="0"/>
              <a:t>Claiming an already held device</a:t>
            </a:r>
          </a:p>
          <a:p>
            <a:r>
              <a:rPr lang="en-US" dirty="0" smtClean="0"/>
              <a:t>Common Properties, Methods, Events</a:t>
            </a:r>
          </a:p>
          <a:p>
            <a:r>
              <a:rPr lang="en-US" dirty="0" smtClean="0"/>
              <a:t>Status and Error States</a:t>
            </a:r>
          </a:p>
          <a:p>
            <a:r>
              <a:rPr lang="en-US" dirty="0" smtClean="0"/>
              <a:t>Handling application suspend/resume</a:t>
            </a:r>
          </a:p>
        </p:txBody>
      </p:sp>
    </p:spTree>
    <p:extLst>
      <p:ext uri="{BB962C8B-B14F-4D97-AF65-F5344CB8AC3E}">
        <p14:creationId xmlns:p14="http://schemas.microsoft.com/office/powerpoint/2010/main" val="193632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Barcode Scanner</a:t>
            </a:r>
            <a:endParaRPr lang="en-US" dirty="0"/>
          </a:p>
        </p:txBody>
      </p:sp>
      <p:sp>
        <p:nvSpPr>
          <p:cNvPr id="3" name="Text Placeholder 2"/>
          <p:cNvSpPr>
            <a:spLocks noGrp="1"/>
          </p:cNvSpPr>
          <p:nvPr>
            <p:ph type="body" sz="quarter" idx="10"/>
          </p:nvPr>
        </p:nvSpPr>
        <p:spPr>
          <a:xfrm>
            <a:off x="274638" y="1211262"/>
            <a:ext cx="11887200" cy="5027612"/>
          </a:xfrm>
        </p:spPr>
        <p:txBody>
          <a:bodyPr/>
          <a:lstStyle/>
          <a:p>
            <a:r>
              <a:rPr lang="en-US" sz="3200" dirty="0" err="1" smtClean="0"/>
              <a:t>Windows.Devices.Enumeration</a:t>
            </a:r>
            <a:r>
              <a:rPr lang="en-US" sz="3200" dirty="0" smtClean="0"/>
              <a:t>/</a:t>
            </a:r>
            <a:r>
              <a:rPr lang="en-US" sz="3200" dirty="0" err="1" smtClean="0"/>
              <a:t>Scanner.GetDeviceSelector</a:t>
            </a:r>
            <a:endParaRPr lang="en-US" sz="3200" dirty="0" smtClean="0"/>
          </a:p>
          <a:p>
            <a:r>
              <a:rPr lang="en-US" sz="3200" dirty="0" err="1" smtClean="0"/>
              <a:t>GetDefaultAsync</a:t>
            </a:r>
            <a:r>
              <a:rPr lang="en-US" sz="3200" dirty="0" smtClean="0"/>
              <a:t> and </a:t>
            </a:r>
            <a:r>
              <a:rPr lang="en-US" sz="3200" dirty="0" err="1" smtClean="0"/>
              <a:t>FromIdAsync</a:t>
            </a:r>
            <a:endParaRPr lang="en-US" sz="3200" dirty="0" smtClean="0"/>
          </a:p>
          <a:p>
            <a:r>
              <a:rPr lang="en-US" sz="3200" dirty="0" err="1" smtClean="0"/>
              <a:t>ClaimScannerAsync</a:t>
            </a:r>
            <a:endParaRPr lang="en-US" sz="3200" dirty="0" smtClean="0"/>
          </a:p>
          <a:p>
            <a:r>
              <a:rPr lang="en-US" sz="3200" dirty="0" smtClean="0"/>
              <a:t>	Enable/Disable</a:t>
            </a:r>
          </a:p>
          <a:p>
            <a:endParaRPr lang="en-US" sz="3200" dirty="0" smtClean="0"/>
          </a:p>
          <a:p>
            <a:r>
              <a:rPr lang="en-US" sz="3200" dirty="0" smtClean="0"/>
              <a:t>Events</a:t>
            </a:r>
          </a:p>
          <a:p>
            <a:pPr marL="228541" lvl="2" indent="0">
              <a:buNone/>
            </a:pPr>
            <a:r>
              <a:rPr lang="en-US" sz="2000" dirty="0" err="1" smtClean="0"/>
              <a:t>DataReceived</a:t>
            </a:r>
            <a:endParaRPr lang="en-US" sz="2000" dirty="0" smtClean="0"/>
          </a:p>
          <a:p>
            <a:pPr marL="739587" lvl="4" indent="0">
              <a:buNone/>
            </a:pPr>
            <a:r>
              <a:rPr lang="en-US" sz="1600" dirty="0" err="1" smtClean="0"/>
              <a:t>BarcodeScannerDataReceivedEventArgs</a:t>
            </a:r>
            <a:endParaRPr lang="en-US" sz="1600" dirty="0" smtClean="0"/>
          </a:p>
          <a:p>
            <a:pPr marL="228541" lvl="2" indent="0">
              <a:buNone/>
            </a:pPr>
            <a:endParaRPr lang="en-US" sz="2000" dirty="0" smtClean="0"/>
          </a:p>
          <a:p>
            <a:pPr marL="228541" lvl="2" indent="0">
              <a:buNone/>
            </a:pPr>
            <a:r>
              <a:rPr lang="en-US" sz="2000" dirty="0" err="1" smtClean="0"/>
              <a:t>ErrorOccurred</a:t>
            </a:r>
            <a:endParaRPr lang="en-US" sz="2000" dirty="0" smtClean="0"/>
          </a:p>
        </p:txBody>
      </p:sp>
    </p:spTree>
    <p:extLst>
      <p:ext uri="{BB962C8B-B14F-4D97-AF65-F5344CB8AC3E}">
        <p14:creationId xmlns:p14="http://schemas.microsoft.com/office/powerpoint/2010/main" val="24719374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Magnetic Stripe Reader</a:t>
            </a:r>
            <a:endParaRPr lang="en-US" dirty="0"/>
          </a:p>
        </p:txBody>
      </p:sp>
      <p:sp>
        <p:nvSpPr>
          <p:cNvPr id="3" name="Text Placeholder 2"/>
          <p:cNvSpPr>
            <a:spLocks noGrp="1"/>
          </p:cNvSpPr>
          <p:nvPr>
            <p:ph type="body" sz="quarter" idx="10"/>
          </p:nvPr>
        </p:nvSpPr>
        <p:spPr>
          <a:xfrm>
            <a:off x="274638" y="1365250"/>
            <a:ext cx="11887200" cy="5027612"/>
          </a:xfrm>
        </p:spPr>
        <p:txBody>
          <a:bodyPr/>
          <a:lstStyle/>
          <a:p>
            <a:r>
              <a:rPr lang="en-US" sz="3200" dirty="0" err="1" smtClean="0"/>
              <a:t>Windows.Devices.Enumeration</a:t>
            </a:r>
            <a:r>
              <a:rPr lang="en-US" sz="3200" dirty="0" smtClean="0"/>
              <a:t>/</a:t>
            </a:r>
            <a:r>
              <a:rPr lang="en-US" sz="3200" dirty="0" err="1" smtClean="0"/>
              <a:t>GetDeviceSelector</a:t>
            </a:r>
            <a:endParaRPr lang="en-US" sz="3200" dirty="0" smtClean="0"/>
          </a:p>
          <a:p>
            <a:r>
              <a:rPr lang="en-US" sz="3200" dirty="0" err="1" smtClean="0"/>
              <a:t>GetDefaultAsync</a:t>
            </a:r>
            <a:r>
              <a:rPr lang="en-US" sz="3200" dirty="0" smtClean="0"/>
              <a:t> and </a:t>
            </a:r>
            <a:r>
              <a:rPr lang="en-US" sz="3200" dirty="0" err="1" smtClean="0"/>
              <a:t>FromIdAsync</a:t>
            </a:r>
            <a:endParaRPr lang="en-US" sz="3200" dirty="0" smtClean="0"/>
          </a:p>
          <a:p>
            <a:r>
              <a:rPr lang="en-US" sz="3200" dirty="0" err="1" smtClean="0"/>
              <a:t>ClaimMagneticStripeReaderAsync</a:t>
            </a:r>
            <a:endParaRPr lang="en-US" sz="3200" dirty="0" smtClean="0"/>
          </a:p>
          <a:p>
            <a:r>
              <a:rPr lang="en-US" sz="3200" dirty="0" smtClean="0"/>
              <a:t>	Enable/Disable</a:t>
            </a:r>
          </a:p>
          <a:p>
            <a:endParaRPr lang="en-US" sz="3200" dirty="0" smtClean="0"/>
          </a:p>
          <a:p>
            <a:r>
              <a:rPr lang="en-US" sz="3200" dirty="0" smtClean="0"/>
              <a:t>Raw Track Data (Track 1-4) </a:t>
            </a:r>
          </a:p>
          <a:p>
            <a:r>
              <a:rPr lang="en-US" sz="3200" dirty="0" smtClean="0"/>
              <a:t>Three Supported Card Types (Three Data Events)</a:t>
            </a:r>
          </a:p>
          <a:p>
            <a:pPr marL="228541" lvl="2" indent="0">
              <a:buNone/>
            </a:pPr>
            <a:r>
              <a:rPr lang="en-US" sz="2000" dirty="0" smtClean="0"/>
              <a:t>AAMVA (Motor Vehicle Card), Bank Card, Vendor Specific Card</a:t>
            </a:r>
          </a:p>
          <a:p>
            <a:pPr marL="228541" lvl="2" indent="0">
              <a:buNone/>
            </a:pPr>
            <a:endParaRPr lang="en-US" sz="2000" dirty="0" smtClean="0"/>
          </a:p>
          <a:p>
            <a:r>
              <a:rPr lang="en-US" sz="3200" dirty="0" err="1" smtClean="0"/>
              <a:t>ErrorOccurred</a:t>
            </a:r>
            <a:endParaRPr lang="en-US" sz="3200" dirty="0"/>
          </a:p>
        </p:txBody>
      </p:sp>
    </p:spTree>
    <p:extLst>
      <p:ext uri="{BB962C8B-B14F-4D97-AF65-F5344CB8AC3E}">
        <p14:creationId xmlns:p14="http://schemas.microsoft.com/office/powerpoint/2010/main" val="21770669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BarcodeScanner</a:t>
            </a:r>
            <a:r>
              <a:rPr lang="en-US" dirty="0" smtClean="0"/>
              <a:t> and MSR – Claim Model</a:t>
            </a:r>
            <a:endParaRPr lang="en-US" dirty="0"/>
          </a:p>
        </p:txBody>
      </p:sp>
      <p:sp>
        <p:nvSpPr>
          <p:cNvPr id="3" name="Text Placeholder 2"/>
          <p:cNvSpPr>
            <a:spLocks noGrp="1"/>
          </p:cNvSpPr>
          <p:nvPr>
            <p:ph type="body" sz="quarter" idx="10"/>
          </p:nvPr>
        </p:nvSpPr>
        <p:spPr/>
        <p:txBody>
          <a:bodyPr/>
          <a:lstStyle/>
          <a:p>
            <a:r>
              <a:rPr lang="en-US" sz="3200" dirty="0" smtClean="0"/>
              <a:t>Scanner/MSR require app-exclusive lock</a:t>
            </a:r>
          </a:p>
          <a:p>
            <a:r>
              <a:rPr lang="en-US" sz="3200" dirty="0" smtClean="0"/>
              <a:t>For a multi-app environment we also need cooperative lock</a:t>
            </a:r>
            <a:endParaRPr lang="en-US" sz="3200" dirty="0"/>
          </a:p>
          <a:p>
            <a:endParaRPr lang="en-US" sz="3200" dirty="0" smtClean="0"/>
          </a:p>
        </p:txBody>
      </p:sp>
      <p:sp>
        <p:nvSpPr>
          <p:cNvPr id="4" name="Rectangle 3"/>
          <p:cNvSpPr/>
          <p:nvPr/>
        </p:nvSpPr>
        <p:spPr bwMode="auto">
          <a:xfrm>
            <a:off x="198437" y="2887662"/>
            <a:ext cx="12115800" cy="3962400"/>
          </a:xfrm>
          <a:prstGeom prst="rect">
            <a:avLst/>
          </a:prstGeom>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lIns="91440" tIns="91440" rIns="34294" bIns="34294" rtlCol="0" anchor="t" anchorCtr="0"/>
          <a:lstStyle/>
          <a:p>
            <a:r>
              <a:rPr lang="en-US" sz="1600" dirty="0" smtClean="0">
                <a:solidFill>
                  <a:srgbClr val="7FBA00">
                    <a:lumMod val="40000"/>
                    <a:lumOff val="60000"/>
                  </a:srgbClr>
                </a:solidFill>
              </a:rPr>
              <a:t>// Setup the Barcode Scanner</a:t>
            </a:r>
          </a:p>
          <a:p>
            <a:r>
              <a:rPr lang="en-US" sz="1600" dirty="0" err="1">
                <a:solidFill>
                  <a:srgbClr val="FFFFFF"/>
                </a:solidFill>
              </a:rPr>
              <a:t>claimedScanner</a:t>
            </a:r>
            <a:r>
              <a:rPr lang="en-US" sz="1600" dirty="0">
                <a:solidFill>
                  <a:srgbClr val="FFFFFF"/>
                </a:solidFill>
              </a:rPr>
              <a:t> = await </a:t>
            </a:r>
            <a:r>
              <a:rPr lang="en-US" sz="1600" dirty="0" err="1">
                <a:solidFill>
                  <a:srgbClr val="FFFFFF"/>
                </a:solidFill>
              </a:rPr>
              <a:t>scanner.ClaimScannerAsync</a:t>
            </a:r>
            <a:r>
              <a:rPr lang="en-US" sz="1600" dirty="0" smtClean="0">
                <a:solidFill>
                  <a:srgbClr val="FFFFFF"/>
                </a:solidFill>
              </a:rPr>
              <a:t>( );</a:t>
            </a:r>
          </a:p>
          <a:p>
            <a:r>
              <a:rPr lang="en-US" sz="1600" dirty="0" err="1" smtClean="0">
                <a:solidFill>
                  <a:srgbClr val="FFFFFF"/>
                </a:solidFill>
              </a:rPr>
              <a:t>claimedScanner.DataReceived</a:t>
            </a:r>
            <a:r>
              <a:rPr lang="en-US" sz="1600" dirty="0" smtClean="0">
                <a:solidFill>
                  <a:srgbClr val="FFFFFF"/>
                </a:solidFill>
              </a:rPr>
              <a:t> </a:t>
            </a:r>
            <a:r>
              <a:rPr lang="en-US" sz="1600" dirty="0">
                <a:solidFill>
                  <a:srgbClr val="FFFFFF"/>
                </a:solidFill>
              </a:rPr>
              <a:t>+= </a:t>
            </a:r>
            <a:r>
              <a:rPr lang="en-US" sz="1600" dirty="0" err="1">
                <a:solidFill>
                  <a:srgbClr val="FFFFFF"/>
                </a:solidFill>
              </a:rPr>
              <a:t>claimedScanner_DataReceived</a:t>
            </a:r>
            <a:r>
              <a:rPr lang="en-US" sz="1600" dirty="0" smtClean="0">
                <a:solidFill>
                  <a:srgbClr val="FFFFFF"/>
                </a:solidFill>
              </a:rPr>
              <a:t>;</a:t>
            </a:r>
          </a:p>
          <a:p>
            <a:endParaRPr lang="en-US" sz="1600" dirty="0">
              <a:solidFill>
                <a:srgbClr val="FFFFFF"/>
              </a:solidFill>
            </a:endParaRPr>
          </a:p>
          <a:p>
            <a:r>
              <a:rPr lang="en-US" sz="1600" dirty="0" err="1" smtClean="0">
                <a:solidFill>
                  <a:srgbClr val="FFFF00"/>
                </a:solidFill>
              </a:rPr>
              <a:t>claimedScanner.ReleaseDeviceRequested</a:t>
            </a:r>
            <a:r>
              <a:rPr lang="en-US" sz="1600" dirty="0" smtClean="0">
                <a:solidFill>
                  <a:srgbClr val="FFFF00"/>
                </a:solidFill>
              </a:rPr>
              <a:t> </a:t>
            </a:r>
            <a:r>
              <a:rPr lang="en-US" sz="1600" dirty="0">
                <a:solidFill>
                  <a:srgbClr val="FFFF00"/>
                </a:solidFill>
              </a:rPr>
              <a:t>+= </a:t>
            </a:r>
            <a:r>
              <a:rPr lang="en-US" sz="1600" dirty="0" err="1">
                <a:solidFill>
                  <a:srgbClr val="FFFF00"/>
                </a:solidFill>
              </a:rPr>
              <a:t>claimedScanner_ReleaseDeviceRequested</a:t>
            </a:r>
            <a:r>
              <a:rPr lang="en-US" sz="1600" dirty="0" smtClean="0">
                <a:solidFill>
                  <a:srgbClr val="FFFF00"/>
                </a:solidFill>
              </a:rPr>
              <a:t>;</a:t>
            </a:r>
          </a:p>
          <a:p>
            <a:endParaRPr lang="en-US" sz="1600" spc="-102" dirty="0">
              <a:gradFill>
                <a:gsLst>
                  <a:gs pos="0">
                    <a:srgbClr val="FFFFFF"/>
                  </a:gs>
                  <a:gs pos="100000">
                    <a:srgbClr val="FFFFFF"/>
                  </a:gs>
                </a:gsLst>
                <a:lin ang="5400000" scaled="0"/>
              </a:gradFill>
              <a:latin typeface="Consolas" panose="020B0609020204030204" pitchFamily="49" charset="0"/>
              <a:ea typeface="Segoe UI" pitchFamily="34" charset="0"/>
              <a:cs typeface="Consolas" panose="020B0609020204030204" pitchFamily="49" charset="0"/>
            </a:endParaRPr>
          </a:p>
          <a:p>
            <a:r>
              <a:rPr lang="en-US" sz="1600" spc="-102" dirty="0" smtClean="0">
                <a:solidFill>
                  <a:srgbClr val="7FBA00">
                    <a:lumMod val="40000"/>
                    <a:lumOff val="60000"/>
                  </a:srgbClr>
                </a:solidFill>
                <a:latin typeface="Consolas" panose="020B0609020204030204" pitchFamily="49" charset="0"/>
                <a:ea typeface="Segoe UI" pitchFamily="34" charset="0"/>
                <a:cs typeface="Consolas" panose="020B0609020204030204" pitchFamily="49" charset="0"/>
              </a:rPr>
              <a:t>// Handle Release Requests</a:t>
            </a:r>
          </a:p>
          <a:p>
            <a:r>
              <a:rPr lang="en-US" sz="1600" dirty="0" err="1">
                <a:solidFill>
                  <a:srgbClr val="FFFFFF"/>
                </a:solidFill>
              </a:rPr>
              <a:t>async</a:t>
            </a:r>
            <a:r>
              <a:rPr lang="en-US" sz="1600" dirty="0">
                <a:solidFill>
                  <a:srgbClr val="FFFFFF"/>
                </a:solidFill>
              </a:rPr>
              <a:t> void </a:t>
            </a:r>
            <a:r>
              <a:rPr lang="en-US" sz="1600" dirty="0" err="1">
                <a:solidFill>
                  <a:srgbClr val="FFFFFF"/>
                </a:solidFill>
              </a:rPr>
              <a:t>claimedScanner_ReleaseDeviceRequested</a:t>
            </a:r>
            <a:r>
              <a:rPr lang="en-US" sz="1600" dirty="0">
                <a:solidFill>
                  <a:srgbClr val="FFFFFF"/>
                </a:solidFill>
              </a:rPr>
              <a:t>(object sender, </a:t>
            </a:r>
            <a:r>
              <a:rPr lang="en-US" sz="1600" dirty="0" err="1">
                <a:solidFill>
                  <a:srgbClr val="FFFFFF"/>
                </a:solidFill>
              </a:rPr>
              <a:t>ClaimedBarcodeScanner</a:t>
            </a:r>
            <a:r>
              <a:rPr lang="en-US" sz="1600" dirty="0">
                <a:solidFill>
                  <a:srgbClr val="FFFFFF"/>
                </a:solidFill>
              </a:rPr>
              <a:t> e)</a:t>
            </a:r>
          </a:p>
          <a:p>
            <a:r>
              <a:rPr lang="en-US" sz="1600" dirty="0" smtClean="0">
                <a:solidFill>
                  <a:srgbClr val="FFFFFF"/>
                </a:solidFill>
              </a:rPr>
              <a:t>{</a:t>
            </a:r>
            <a:endParaRPr lang="en-US" sz="1600" dirty="0">
              <a:solidFill>
                <a:srgbClr val="FFFFFF"/>
              </a:solidFill>
            </a:endParaRPr>
          </a:p>
          <a:p>
            <a:r>
              <a:rPr lang="en-US" sz="1600" dirty="0" smtClean="0">
                <a:solidFill>
                  <a:srgbClr val="FFFFFF"/>
                </a:solidFill>
              </a:rPr>
              <a:t>    </a:t>
            </a:r>
            <a:r>
              <a:rPr lang="en-US" sz="1600" dirty="0">
                <a:solidFill>
                  <a:srgbClr val="FFFFFF"/>
                </a:solidFill>
              </a:rPr>
              <a:t>await </a:t>
            </a:r>
            <a:r>
              <a:rPr lang="en-US" sz="1600" dirty="0" err="1">
                <a:solidFill>
                  <a:srgbClr val="FFFFFF"/>
                </a:solidFill>
              </a:rPr>
              <a:t>Dispatcher.RunAsync</a:t>
            </a:r>
            <a:r>
              <a:rPr lang="en-US" sz="1600" dirty="0">
                <a:solidFill>
                  <a:srgbClr val="FFFFFF"/>
                </a:solidFill>
              </a:rPr>
              <a:t>(</a:t>
            </a:r>
            <a:r>
              <a:rPr lang="en-US" sz="1600" dirty="0" err="1">
                <a:solidFill>
                  <a:srgbClr val="FFFFFF"/>
                </a:solidFill>
              </a:rPr>
              <a:t>Windows.UI.Core.CoreDispatcherPriority.Normal</a:t>
            </a:r>
            <a:r>
              <a:rPr lang="en-US" sz="1600" dirty="0">
                <a:solidFill>
                  <a:srgbClr val="FFFFFF"/>
                </a:solidFill>
              </a:rPr>
              <a:t>, () =&gt;</a:t>
            </a:r>
          </a:p>
          <a:p>
            <a:r>
              <a:rPr lang="en-US" sz="1600" dirty="0" smtClean="0">
                <a:solidFill>
                  <a:srgbClr val="FFFFFF"/>
                </a:solidFill>
              </a:rPr>
              <a:t>    </a:t>
            </a:r>
            <a:r>
              <a:rPr lang="en-US" sz="1600" dirty="0">
                <a:solidFill>
                  <a:srgbClr val="FFFFFF"/>
                </a:solidFill>
              </a:rPr>
              <a:t>{</a:t>
            </a:r>
          </a:p>
          <a:p>
            <a:r>
              <a:rPr lang="en-US" sz="1600" dirty="0" smtClean="0">
                <a:solidFill>
                  <a:srgbClr val="FFFFFF"/>
                </a:solidFill>
              </a:rPr>
              <a:t>         </a:t>
            </a:r>
            <a:r>
              <a:rPr lang="en-US" sz="1600" dirty="0" smtClean="0">
                <a:solidFill>
                  <a:srgbClr val="7FBA00">
                    <a:lumMod val="40000"/>
                    <a:lumOff val="60000"/>
                  </a:srgbClr>
                </a:solidFill>
              </a:rPr>
              <a:t>// </a:t>
            </a:r>
            <a:r>
              <a:rPr lang="en-US" sz="1600">
                <a:solidFill>
                  <a:srgbClr val="7FBA00">
                    <a:lumMod val="40000"/>
                    <a:lumOff val="60000"/>
                  </a:srgbClr>
                </a:solidFill>
              </a:rPr>
              <a:t>keep </a:t>
            </a:r>
            <a:r>
              <a:rPr lang="en-US" sz="1600" dirty="0">
                <a:solidFill>
                  <a:srgbClr val="7FBA00">
                    <a:lumMod val="40000"/>
                    <a:lumOff val="60000"/>
                  </a:srgbClr>
                </a:solidFill>
              </a:rPr>
              <a:t>c</a:t>
            </a:r>
            <a:r>
              <a:rPr lang="en-US" sz="1600" smtClean="0">
                <a:solidFill>
                  <a:srgbClr val="7FBA00">
                    <a:lumMod val="40000"/>
                    <a:lumOff val="60000"/>
                  </a:srgbClr>
                </a:solidFill>
              </a:rPr>
              <a:t>laim and carry on.</a:t>
            </a:r>
            <a:endParaRPr lang="en-US" sz="1600" dirty="0">
              <a:solidFill>
                <a:srgbClr val="7FBA00">
                  <a:lumMod val="40000"/>
                  <a:lumOff val="60000"/>
                </a:srgbClr>
              </a:solidFill>
            </a:endParaRPr>
          </a:p>
          <a:p>
            <a:r>
              <a:rPr lang="en-US" sz="1600" dirty="0" smtClean="0">
                <a:solidFill>
                  <a:srgbClr val="FFFFFF"/>
                </a:solidFill>
              </a:rPr>
              <a:t>         </a:t>
            </a:r>
            <a:r>
              <a:rPr lang="en-US" sz="1600" dirty="0" err="1" smtClean="0">
                <a:solidFill>
                  <a:srgbClr val="FFFFFF"/>
                </a:solidFill>
              </a:rPr>
              <a:t>e.RetainDevice</a:t>
            </a:r>
            <a:r>
              <a:rPr lang="en-US" sz="1600" dirty="0">
                <a:solidFill>
                  <a:srgbClr val="FFFFFF"/>
                </a:solidFill>
              </a:rPr>
              <a:t>();  </a:t>
            </a:r>
          </a:p>
          <a:p>
            <a:r>
              <a:rPr lang="en-US" sz="1600" dirty="0" smtClean="0">
                <a:solidFill>
                  <a:srgbClr val="FFFFFF"/>
                </a:solidFill>
              </a:rPr>
              <a:t>    });</a:t>
            </a:r>
            <a:endParaRPr lang="en-US" sz="1600" dirty="0">
              <a:solidFill>
                <a:srgbClr val="FFFFFF"/>
              </a:solidFill>
            </a:endParaRPr>
          </a:p>
          <a:p>
            <a:r>
              <a:rPr lang="en-US" sz="1600" dirty="0" smtClean="0">
                <a:solidFill>
                  <a:srgbClr val="FFFFFF"/>
                </a:solidFill>
              </a:rPr>
              <a:t>}</a:t>
            </a:r>
            <a:endParaRPr lang="en-US" sz="1600" spc="-102" dirty="0">
              <a:gradFill>
                <a:gsLst>
                  <a:gs pos="0">
                    <a:srgbClr val="FFFFFF"/>
                  </a:gs>
                  <a:gs pos="100000">
                    <a:srgbClr val="FFFFFF"/>
                  </a:gs>
                </a:gsLst>
                <a:lin ang="5400000" scaled="0"/>
              </a:gradFill>
              <a:latin typeface="Consolas" panose="020B0609020204030204" pitchFamily="49" charset="0"/>
              <a:ea typeface="Segoe UI" pitchFamily="34" charset="0"/>
              <a:cs typeface="Consolas" panose="020B0609020204030204" pitchFamily="49" charset="0"/>
            </a:endParaRPr>
          </a:p>
        </p:txBody>
      </p:sp>
    </p:spTree>
    <p:extLst>
      <p:ext uri="{BB962C8B-B14F-4D97-AF65-F5344CB8AC3E}">
        <p14:creationId xmlns:p14="http://schemas.microsoft.com/office/powerpoint/2010/main" val="36302243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US" dirty="0"/>
          </a:p>
        </p:txBody>
      </p:sp>
      <p:sp>
        <p:nvSpPr>
          <p:cNvPr id="4" name="Title 3"/>
          <p:cNvSpPr>
            <a:spLocks noGrp="1"/>
          </p:cNvSpPr>
          <p:nvPr>
            <p:ph type="title"/>
          </p:nvPr>
        </p:nvSpPr>
        <p:spPr/>
        <p:txBody>
          <a:bodyPr/>
          <a:lstStyle/>
          <a:p>
            <a:r>
              <a:rPr lang="en-US" dirty="0" smtClean="0"/>
              <a:t>Demo –	Build a simple POS </a:t>
            </a:r>
            <a:r>
              <a:rPr lang="en-US" dirty="0"/>
              <a:t>a</a:t>
            </a:r>
            <a:r>
              <a:rPr lang="en-US" dirty="0" smtClean="0"/>
              <a:t>pp</a:t>
            </a:r>
            <a:br>
              <a:rPr lang="en-US" dirty="0" smtClean="0"/>
            </a:br>
            <a:r>
              <a:rPr lang="en-US" dirty="0"/>
              <a:t>	</a:t>
            </a:r>
            <a:r>
              <a:rPr lang="en-US" dirty="0" smtClean="0"/>
              <a:t>		show </a:t>
            </a:r>
            <a:r>
              <a:rPr lang="en-US" dirty="0"/>
              <a:t>c</a:t>
            </a:r>
            <a:r>
              <a:rPr lang="en-US" dirty="0" smtClean="0"/>
              <a:t>ooperative </a:t>
            </a:r>
            <a:r>
              <a:rPr lang="en-US" dirty="0"/>
              <a:t>l</a:t>
            </a:r>
            <a:r>
              <a:rPr lang="en-US" dirty="0" smtClean="0"/>
              <a:t>ock</a:t>
            </a:r>
            <a:br>
              <a:rPr lang="en-US" dirty="0" smtClean="0"/>
            </a:br>
            <a:endParaRPr lang="en-US" dirty="0"/>
          </a:p>
        </p:txBody>
      </p:sp>
    </p:spTree>
    <p:extLst>
      <p:ext uri="{BB962C8B-B14F-4D97-AF65-F5344CB8AC3E}">
        <p14:creationId xmlns:p14="http://schemas.microsoft.com/office/powerpoint/2010/main" val="25469111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body" sz="quarter" idx="11"/>
          </p:nvPr>
        </p:nvSpPr>
        <p:spPr/>
        <p:txBody>
          <a:bodyPr/>
          <a:lstStyle/>
          <a:p>
            <a:r>
              <a:rPr lang="en-US" dirty="0" smtClean="0"/>
              <a:t>Mike Hall</a:t>
            </a:r>
          </a:p>
          <a:p>
            <a:r>
              <a:rPr lang="en-US" dirty="0" smtClean="0"/>
              <a:t>Principal Software Architect, Windows Embedded</a:t>
            </a:r>
          </a:p>
          <a:p>
            <a:r>
              <a:rPr lang="en-US" dirty="0" smtClean="0"/>
              <a:t>3-029</a:t>
            </a:r>
          </a:p>
        </p:txBody>
      </p:sp>
      <p:sp>
        <p:nvSpPr>
          <p:cNvPr id="2" name="Title 1"/>
          <p:cNvSpPr>
            <a:spLocks noGrp="1"/>
          </p:cNvSpPr>
          <p:nvPr>
            <p:ph type="title"/>
          </p:nvPr>
        </p:nvSpPr>
        <p:spPr/>
        <p:txBody>
          <a:bodyPr/>
          <a:lstStyle/>
          <a:p>
            <a:r>
              <a:rPr lang="en-US" sz="4400" dirty="0" smtClean="0"/>
              <a:t>How to use </a:t>
            </a:r>
            <a:r>
              <a:rPr lang="en-US" sz="4400" b="1" dirty="0" smtClean="0"/>
              <a:t>point of sale </a:t>
            </a:r>
            <a:r>
              <a:rPr lang="en-US" sz="4400" dirty="0" smtClean="0"/>
              <a:t>devices in your app</a:t>
            </a:r>
            <a:endParaRPr lang="en-US" sz="4400" dirty="0"/>
          </a:p>
        </p:txBody>
      </p:sp>
    </p:spTree>
    <p:extLst>
      <p:ext uri="{BB962C8B-B14F-4D97-AF65-F5344CB8AC3E}">
        <p14:creationId xmlns:p14="http://schemas.microsoft.com/office/powerpoint/2010/main" val="3734091544"/>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Assigned Access</a:t>
            </a:r>
            <a:endParaRPr lang="en-US" dirty="0"/>
          </a:p>
        </p:txBody>
      </p:sp>
      <p:sp>
        <p:nvSpPr>
          <p:cNvPr id="5" name="Text Placeholder 4"/>
          <p:cNvSpPr>
            <a:spLocks noGrp="1"/>
          </p:cNvSpPr>
          <p:nvPr>
            <p:ph type="body" sz="quarter" idx="10"/>
          </p:nvPr>
        </p:nvSpPr>
        <p:spPr>
          <a:xfrm>
            <a:off x="274638" y="1668463"/>
            <a:ext cx="6400799" cy="5027612"/>
          </a:xfrm>
        </p:spPr>
        <p:txBody>
          <a:bodyPr/>
          <a:lstStyle/>
          <a:p>
            <a:r>
              <a:rPr lang="en-US" sz="3200" dirty="0" smtClean="0"/>
              <a:t>Enable </a:t>
            </a:r>
            <a:r>
              <a:rPr lang="en-US" sz="3200" dirty="0"/>
              <a:t>a single Windows Store application experience on the </a:t>
            </a:r>
            <a:r>
              <a:rPr lang="en-US" sz="3200" dirty="0" smtClean="0"/>
              <a:t>device.</a:t>
            </a:r>
          </a:p>
          <a:p>
            <a:endParaRPr lang="en-US" sz="3200" dirty="0" smtClean="0"/>
          </a:p>
          <a:p>
            <a:r>
              <a:rPr lang="en-US" sz="3200" dirty="0" smtClean="0"/>
              <a:t>Blocks </a:t>
            </a:r>
            <a:r>
              <a:rPr lang="en-US" sz="3200" dirty="0"/>
              <a:t>other actions so the user only experiences the specified application and is unable to access system files and other applications.</a:t>
            </a:r>
          </a:p>
        </p:txBody>
      </p:sp>
      <p:pic>
        <p:nvPicPr>
          <p:cNvPr id="2" name="Picture 1"/>
          <p:cNvPicPr>
            <a:picLocks noChangeAspect="1"/>
          </p:cNvPicPr>
          <p:nvPr/>
        </p:nvPicPr>
        <p:blipFill>
          <a:blip r:embed="rId2"/>
          <a:stretch>
            <a:fillRect/>
          </a:stretch>
        </p:blipFill>
        <p:spPr>
          <a:xfrm>
            <a:off x="7208837" y="298451"/>
            <a:ext cx="4969349" cy="2369195"/>
          </a:xfrm>
          <a:prstGeom prst="rect">
            <a:avLst/>
          </a:prstGeom>
        </p:spPr>
      </p:pic>
      <p:pic>
        <p:nvPicPr>
          <p:cNvPr id="3" name="Picture 2"/>
          <p:cNvPicPr>
            <a:picLocks noChangeAspect="1"/>
          </p:cNvPicPr>
          <p:nvPr/>
        </p:nvPicPr>
        <p:blipFill>
          <a:blip r:embed="rId3"/>
          <a:stretch>
            <a:fillRect/>
          </a:stretch>
        </p:blipFill>
        <p:spPr>
          <a:xfrm>
            <a:off x="7208837" y="2811462"/>
            <a:ext cx="4969349" cy="3964575"/>
          </a:xfrm>
          <a:prstGeom prst="rect">
            <a:avLst/>
          </a:prstGeom>
        </p:spPr>
      </p:pic>
    </p:spTree>
    <p:extLst>
      <p:ext uri="{BB962C8B-B14F-4D97-AF65-F5344CB8AC3E}">
        <p14:creationId xmlns:p14="http://schemas.microsoft.com/office/powerpoint/2010/main" val="7923215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274637" y="601662"/>
            <a:ext cx="13030200" cy="2743200"/>
          </a:xfrm>
          <a:prstGeom prst="rect">
            <a:avLst/>
          </a:prstGeom>
        </p:spPr>
        <p:txBody>
          <a:bodyPr vert="horz" lIns="0" tIns="0" rIns="0" bIns="0" rtlCol="0" anchor="t">
            <a:noAutofit/>
          </a:bodyPr>
          <a:lstStyle>
            <a:lvl1pPr algn="l" defTabSz="914166" rtl="0" eaLnBrk="1" latinLnBrk="0" hangingPunct="1">
              <a:spcBef>
                <a:spcPct val="0"/>
              </a:spcBef>
              <a:buNone/>
              <a:defRPr sz="4800" kern="1200">
                <a:gradFill>
                  <a:gsLst>
                    <a:gs pos="0">
                      <a:schemeClr val="tx1"/>
                    </a:gs>
                    <a:gs pos="100000">
                      <a:schemeClr val="tx1"/>
                    </a:gs>
                  </a:gsLst>
                  <a:lin ang="5400000" scaled="0"/>
                </a:gradFill>
                <a:latin typeface="+mj-lt"/>
                <a:ea typeface="+mj-ea"/>
                <a:cs typeface="+mj-cs"/>
              </a:defRPr>
            </a:lvl1pPr>
          </a:lstStyle>
          <a:p>
            <a:r>
              <a:rPr lang="en-US" sz="3600" dirty="0" smtClean="0">
                <a:gradFill>
                  <a:gsLst>
                    <a:gs pos="0">
                      <a:srgbClr val="FFFFFF"/>
                    </a:gs>
                    <a:gs pos="100000">
                      <a:srgbClr val="FFFFFF"/>
                    </a:gs>
                  </a:gsLst>
                  <a:lin ang="5400000" scaled="0"/>
                </a:gradFill>
                <a:latin typeface="Century Gothic"/>
                <a:ea typeface="ＭＳ Ｐゴシック"/>
                <a:cs typeface="Century Gothic"/>
              </a:rPr>
              <a:t>Demo: ROYAL GATE INC</a:t>
            </a:r>
            <a:br>
              <a:rPr lang="en-US" sz="3600" dirty="0" smtClean="0">
                <a:gradFill>
                  <a:gsLst>
                    <a:gs pos="0">
                      <a:srgbClr val="FFFFFF"/>
                    </a:gs>
                    <a:gs pos="100000">
                      <a:srgbClr val="FFFFFF"/>
                    </a:gs>
                  </a:gsLst>
                  <a:lin ang="5400000" scaled="0"/>
                </a:gradFill>
                <a:latin typeface="Century Gothic"/>
                <a:ea typeface="ＭＳ Ｐゴシック"/>
                <a:cs typeface="Century Gothic"/>
              </a:rPr>
            </a:br>
            <a:r>
              <a:rPr lang="en-US" sz="3600" dirty="0" smtClean="0">
                <a:gradFill>
                  <a:gsLst>
                    <a:gs pos="0">
                      <a:srgbClr val="FFFFFF"/>
                    </a:gs>
                    <a:gs pos="100000">
                      <a:srgbClr val="FFFFFF"/>
                    </a:gs>
                  </a:gsLst>
                  <a:lin ang="5400000" scaled="0"/>
                </a:gradFill>
                <a:latin typeface="Century Gothic"/>
                <a:ea typeface="ＭＳ Ｐゴシック"/>
                <a:cs typeface="Century Gothic"/>
              </a:rPr>
              <a:t>Using Windows APIs to build a simple POS application</a:t>
            </a:r>
            <a:endParaRPr lang="en-US" sz="3600" dirty="0">
              <a:gradFill>
                <a:gsLst>
                  <a:gs pos="0">
                    <a:srgbClr val="FFFFFF"/>
                  </a:gs>
                  <a:gs pos="100000">
                    <a:srgbClr val="FFFFFF"/>
                  </a:gs>
                </a:gsLst>
                <a:lin ang="5400000" scaled="0"/>
              </a:gradFill>
              <a:latin typeface="Century Gothic"/>
              <a:ea typeface="ＭＳ Ｐゴシック"/>
              <a:cs typeface="Century Gothic"/>
            </a:endParaRPr>
          </a:p>
        </p:txBody>
      </p:sp>
      <p:sp>
        <p:nvSpPr>
          <p:cNvPr id="5" name="Text Placeholder 4"/>
          <p:cNvSpPr txBox="1">
            <a:spLocks/>
          </p:cNvSpPr>
          <p:nvPr/>
        </p:nvSpPr>
        <p:spPr>
          <a:xfrm>
            <a:off x="274637" y="1744662"/>
            <a:ext cx="11612562" cy="457200"/>
          </a:xfrm>
          <a:prstGeom prst="rect">
            <a:avLst/>
          </a:prstGeom>
        </p:spPr>
        <p:txBody>
          <a:bodyPr vert="horz" lIns="0" tIns="0" rIns="0" bIns="0" rtlCol="0">
            <a:noAutofit/>
          </a:bodyPr>
          <a:lstStyle>
            <a:lvl1pPr marL="0" indent="0" algn="l" defTabSz="914166" rtl="0" eaLnBrk="1" latinLnBrk="0" hangingPunct="1">
              <a:spcBef>
                <a:spcPct val="20000"/>
              </a:spcBef>
              <a:buFont typeface="Arial" pitchFamily="34" charset="0"/>
              <a:buNone/>
              <a:defRPr sz="3600" kern="1200">
                <a:gradFill>
                  <a:gsLst>
                    <a:gs pos="0">
                      <a:schemeClr val="tx1"/>
                    </a:gs>
                    <a:gs pos="100000">
                      <a:schemeClr val="tx1"/>
                    </a:gs>
                  </a:gsLst>
                  <a:lin ang="5400000" scaled="0"/>
                </a:gradFill>
                <a:latin typeface="+mj-lt"/>
                <a:ea typeface="+mn-ea"/>
                <a:cs typeface="+mn-cs"/>
              </a:defRPr>
            </a:lvl1pPr>
            <a:lvl2pPr marL="0" indent="0" algn="l" defTabSz="914166" rtl="0" eaLnBrk="1" latinLnBrk="0" hangingPunct="1">
              <a:spcBef>
                <a:spcPct val="20000"/>
              </a:spcBef>
              <a:buFont typeface="Arial" pitchFamily="34" charset="0"/>
              <a:buNone/>
              <a:defRPr sz="2800" kern="1200">
                <a:gradFill>
                  <a:gsLst>
                    <a:gs pos="0">
                      <a:schemeClr val="tx1"/>
                    </a:gs>
                    <a:gs pos="100000">
                      <a:schemeClr val="tx1"/>
                    </a:gs>
                  </a:gsLst>
                  <a:lin ang="5400000" scaled="0"/>
                </a:gradFill>
                <a:latin typeface="+mn-lt"/>
                <a:ea typeface="+mn-ea"/>
                <a:cs typeface="+mn-cs"/>
              </a:defRPr>
            </a:lvl2pPr>
            <a:lvl3pPr marL="457082" indent="-228541" algn="l" defTabSz="914166" rtl="0" eaLnBrk="1" latinLnBrk="0" hangingPunct="1">
              <a:spcBef>
                <a:spcPct val="20000"/>
              </a:spcBef>
              <a:buFont typeface="Arial" pitchFamily="34" charset="0"/>
              <a:buChar char="•"/>
              <a:defRPr sz="2400" kern="1200">
                <a:gradFill>
                  <a:gsLst>
                    <a:gs pos="0">
                      <a:schemeClr val="tx1"/>
                    </a:gs>
                    <a:gs pos="100000">
                      <a:schemeClr val="tx1"/>
                    </a:gs>
                  </a:gsLst>
                  <a:lin ang="5400000" scaled="0"/>
                </a:gradFill>
                <a:latin typeface="+mn-lt"/>
                <a:ea typeface="+mn-ea"/>
                <a:cs typeface="+mn-cs"/>
              </a:defRPr>
            </a:lvl3pPr>
            <a:lvl4pPr marL="739586" indent="-282503" algn="l" defTabSz="914166" rtl="0" eaLnBrk="1" latinLnBrk="0" hangingPunct="1">
              <a:spcBef>
                <a:spcPct val="20000"/>
              </a:spcBef>
              <a:buFont typeface="Arial" pitchFamily="34" charset="0"/>
              <a:buChar char="–"/>
              <a:defRPr sz="2000" kern="1200">
                <a:gradFill>
                  <a:gsLst>
                    <a:gs pos="0">
                      <a:schemeClr val="tx1"/>
                    </a:gs>
                    <a:gs pos="100000">
                      <a:schemeClr val="tx1"/>
                    </a:gs>
                  </a:gsLst>
                  <a:lin ang="5400000" scaled="0"/>
                </a:gradFill>
                <a:latin typeface="+mn-lt"/>
                <a:ea typeface="+mn-ea"/>
                <a:cs typeface="+mn-cs"/>
              </a:defRPr>
            </a:lvl4pPr>
            <a:lvl5pPr marL="1033199" indent="-293612" algn="l" defTabSz="914166" rtl="0" eaLnBrk="1" latinLnBrk="0" hangingPunct="1">
              <a:spcBef>
                <a:spcPct val="20000"/>
              </a:spcBef>
              <a:buFont typeface="Arial" pitchFamily="34" charset="0"/>
              <a:buChar char="»"/>
              <a:defRPr sz="1800" kern="1200">
                <a:gradFill>
                  <a:gsLst>
                    <a:gs pos="0">
                      <a:schemeClr val="tx1"/>
                    </a:gs>
                    <a:gs pos="100000">
                      <a:schemeClr val="tx1"/>
                    </a:gs>
                  </a:gsLst>
                  <a:lin ang="5400000" scaled="0"/>
                </a:gradFill>
                <a:latin typeface="+mn-lt"/>
                <a:ea typeface="+mn-ea"/>
                <a:cs typeface="+mn-cs"/>
              </a:defRPr>
            </a:lvl5pPr>
            <a:lvl6pPr marL="2513956"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38"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22"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04"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smtClean="0">
                <a:gradFill>
                  <a:gsLst>
                    <a:gs pos="0">
                      <a:srgbClr val="FFFFFF"/>
                    </a:gs>
                    <a:gs pos="100000">
                      <a:srgbClr val="FFFFFF"/>
                    </a:gs>
                  </a:gsLst>
                  <a:lin ang="5400000" scaled="0"/>
                </a:gradFill>
                <a:latin typeface="Century Gothic"/>
                <a:ea typeface="ＭＳ Ｐゴシック"/>
                <a:cs typeface="Century Gothic"/>
              </a:rPr>
              <a:t>Bluetooth Receipt  Printer Mobile POS Solution</a:t>
            </a:r>
            <a:endParaRPr lang="en-US" sz="2000" dirty="0">
              <a:gradFill>
                <a:gsLst>
                  <a:gs pos="0">
                    <a:srgbClr val="FFFFFF"/>
                  </a:gs>
                  <a:gs pos="100000">
                    <a:srgbClr val="FFFFFF"/>
                  </a:gs>
                </a:gsLst>
                <a:lin ang="5400000" scaled="0"/>
              </a:gradFill>
              <a:latin typeface="Century Gothic"/>
              <a:ea typeface="ＭＳ Ｐゴシック"/>
              <a:cs typeface="Century Gothic"/>
            </a:endParaRPr>
          </a:p>
        </p:txBody>
      </p:sp>
      <p:pic>
        <p:nvPicPr>
          <p:cNvPr id="7" name="図 6"/>
          <p:cNvPicPr>
            <a:picLocks noChangeAspect="1"/>
          </p:cNvPicPr>
          <p:nvPr/>
        </p:nvPicPr>
        <p:blipFill>
          <a:blip r:embed="rId2"/>
          <a:stretch>
            <a:fillRect/>
          </a:stretch>
        </p:blipFill>
        <p:spPr>
          <a:xfrm>
            <a:off x="9190037" y="220662"/>
            <a:ext cx="3022600" cy="317500"/>
          </a:xfrm>
          <a:prstGeom prst="rect">
            <a:avLst/>
          </a:prstGeom>
        </p:spPr>
      </p:pic>
      <p:sp>
        <p:nvSpPr>
          <p:cNvPr id="8" name="角丸四角形 7"/>
          <p:cNvSpPr/>
          <p:nvPr/>
        </p:nvSpPr>
        <p:spPr>
          <a:xfrm>
            <a:off x="584200" y="3268662"/>
            <a:ext cx="4186237" cy="3429000"/>
          </a:xfrm>
          <a:prstGeom prst="roundRect">
            <a:avLst>
              <a:gd name="adj" fmla="val 4720"/>
            </a:avLst>
          </a:prstGeom>
          <a:solidFill>
            <a:schemeClr val="tx1"/>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dirty="0">
              <a:solidFill>
                <a:srgbClr val="FFFFFF"/>
              </a:solidFill>
            </a:endParaRPr>
          </a:p>
        </p:txBody>
      </p:sp>
      <p:sp>
        <p:nvSpPr>
          <p:cNvPr id="9" name="テキスト ボックス 22"/>
          <p:cNvSpPr txBox="1">
            <a:spLocks noChangeArrowheads="1"/>
          </p:cNvSpPr>
          <p:nvPr/>
        </p:nvSpPr>
        <p:spPr bwMode="auto">
          <a:xfrm>
            <a:off x="1570037" y="3311108"/>
            <a:ext cx="2302433"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900">
                <a:solidFill>
                  <a:schemeClr val="tx1"/>
                </a:solidFill>
                <a:latin typeface="Century Gothic" charset="0"/>
                <a:ea typeface="ＭＳ Ｐゴシック" charset="0"/>
                <a:cs typeface="ＭＳ Ｐゴシック" charset="0"/>
              </a:defRPr>
            </a:lvl1pPr>
            <a:lvl2pPr marL="742950" indent="-285750">
              <a:defRPr kumimoji="1" sz="900">
                <a:solidFill>
                  <a:schemeClr val="tx1"/>
                </a:solidFill>
                <a:latin typeface="Century Gothic" charset="0"/>
                <a:ea typeface="ＭＳ Ｐゴシック" charset="0"/>
              </a:defRPr>
            </a:lvl2pPr>
            <a:lvl3pPr marL="1143000" indent="-228600">
              <a:defRPr kumimoji="1" sz="900">
                <a:solidFill>
                  <a:schemeClr val="tx1"/>
                </a:solidFill>
                <a:latin typeface="Century Gothic" charset="0"/>
                <a:ea typeface="ＭＳ Ｐゴシック" charset="0"/>
              </a:defRPr>
            </a:lvl3pPr>
            <a:lvl4pPr marL="1600200" indent="-228600">
              <a:defRPr kumimoji="1" sz="900">
                <a:solidFill>
                  <a:schemeClr val="tx1"/>
                </a:solidFill>
                <a:latin typeface="Century Gothic" charset="0"/>
                <a:ea typeface="ＭＳ Ｐゴシック" charset="0"/>
              </a:defRPr>
            </a:lvl4pPr>
            <a:lvl5pPr marL="2057400" indent="-228600">
              <a:defRPr kumimoji="1" sz="900">
                <a:solidFill>
                  <a:schemeClr val="tx1"/>
                </a:solidFill>
                <a:latin typeface="Century Gothic" charset="0"/>
                <a:ea typeface="ＭＳ Ｐゴシック" charset="0"/>
              </a:defRPr>
            </a:lvl5pPr>
            <a:lvl6pPr marL="2514600" indent="-228600" fontAlgn="base">
              <a:spcBef>
                <a:spcPct val="0"/>
              </a:spcBef>
              <a:spcAft>
                <a:spcPct val="0"/>
              </a:spcAft>
              <a:defRPr kumimoji="1" sz="900">
                <a:solidFill>
                  <a:schemeClr val="tx1"/>
                </a:solidFill>
                <a:latin typeface="Century Gothic" charset="0"/>
                <a:ea typeface="ＭＳ Ｐゴシック" charset="0"/>
              </a:defRPr>
            </a:lvl6pPr>
            <a:lvl7pPr marL="2971800" indent="-228600" fontAlgn="base">
              <a:spcBef>
                <a:spcPct val="0"/>
              </a:spcBef>
              <a:spcAft>
                <a:spcPct val="0"/>
              </a:spcAft>
              <a:defRPr kumimoji="1" sz="900">
                <a:solidFill>
                  <a:schemeClr val="tx1"/>
                </a:solidFill>
                <a:latin typeface="Century Gothic" charset="0"/>
                <a:ea typeface="ＭＳ Ｐゴシック" charset="0"/>
              </a:defRPr>
            </a:lvl7pPr>
            <a:lvl8pPr marL="3429000" indent="-228600" fontAlgn="base">
              <a:spcBef>
                <a:spcPct val="0"/>
              </a:spcBef>
              <a:spcAft>
                <a:spcPct val="0"/>
              </a:spcAft>
              <a:defRPr kumimoji="1" sz="900">
                <a:solidFill>
                  <a:schemeClr val="tx1"/>
                </a:solidFill>
                <a:latin typeface="Century Gothic" charset="0"/>
                <a:ea typeface="ＭＳ Ｐゴシック" charset="0"/>
              </a:defRPr>
            </a:lvl8pPr>
            <a:lvl9pPr marL="3886200" indent="-228600" fontAlgn="base">
              <a:spcBef>
                <a:spcPct val="0"/>
              </a:spcBef>
              <a:spcAft>
                <a:spcPct val="0"/>
              </a:spcAft>
              <a:defRPr kumimoji="1" sz="900">
                <a:solidFill>
                  <a:schemeClr val="tx1"/>
                </a:solidFill>
                <a:latin typeface="Century Gothic" charset="0"/>
                <a:ea typeface="ＭＳ Ｐゴシック" charset="0"/>
              </a:defRPr>
            </a:lvl9pPr>
          </a:lstStyle>
          <a:p>
            <a:r>
              <a:rPr lang="en-US" altLang="ja-JP" sz="1600" dirty="0" smtClean="0">
                <a:solidFill>
                  <a:srgbClr val="00188F"/>
                </a:solidFill>
              </a:rPr>
              <a:t>Card reader &amp; Printer</a:t>
            </a:r>
            <a:endParaRPr lang="ja-JP" altLang="en-US" sz="1600" dirty="0">
              <a:solidFill>
                <a:srgbClr val="00188F"/>
              </a:solidFill>
            </a:endParaRPr>
          </a:p>
        </p:txBody>
      </p:sp>
      <p:sp>
        <p:nvSpPr>
          <p:cNvPr id="10" name="角丸四角形 9"/>
          <p:cNvSpPr/>
          <p:nvPr/>
        </p:nvSpPr>
        <p:spPr>
          <a:xfrm>
            <a:off x="4846637" y="3268662"/>
            <a:ext cx="3505199" cy="3429000"/>
          </a:xfrm>
          <a:prstGeom prst="roundRect">
            <a:avLst>
              <a:gd name="adj" fmla="val 6358"/>
            </a:avLst>
          </a:prstGeom>
          <a:solidFill>
            <a:schemeClr val="tx1"/>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dirty="0">
              <a:solidFill>
                <a:srgbClr val="FFFFFF"/>
              </a:solidFill>
            </a:endParaRPr>
          </a:p>
        </p:txBody>
      </p:sp>
      <p:sp>
        <p:nvSpPr>
          <p:cNvPr id="11" name="テキスト ボックス 24"/>
          <p:cNvSpPr txBox="1">
            <a:spLocks noChangeArrowheads="1"/>
          </p:cNvSpPr>
          <p:nvPr/>
        </p:nvSpPr>
        <p:spPr bwMode="auto">
          <a:xfrm>
            <a:off x="5926948" y="3311108"/>
            <a:ext cx="1341533"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900">
                <a:solidFill>
                  <a:schemeClr val="tx1"/>
                </a:solidFill>
                <a:latin typeface="Century Gothic" charset="0"/>
                <a:ea typeface="ＭＳ Ｐゴシック" charset="0"/>
                <a:cs typeface="ＭＳ Ｐゴシック" charset="0"/>
              </a:defRPr>
            </a:lvl1pPr>
            <a:lvl2pPr marL="742950" indent="-285750">
              <a:defRPr kumimoji="1" sz="900">
                <a:solidFill>
                  <a:schemeClr val="tx1"/>
                </a:solidFill>
                <a:latin typeface="Century Gothic" charset="0"/>
                <a:ea typeface="ＭＳ Ｐゴシック" charset="0"/>
              </a:defRPr>
            </a:lvl2pPr>
            <a:lvl3pPr marL="1143000" indent="-228600">
              <a:defRPr kumimoji="1" sz="900">
                <a:solidFill>
                  <a:schemeClr val="tx1"/>
                </a:solidFill>
                <a:latin typeface="Century Gothic" charset="0"/>
                <a:ea typeface="ＭＳ Ｐゴシック" charset="0"/>
              </a:defRPr>
            </a:lvl3pPr>
            <a:lvl4pPr marL="1600200" indent="-228600">
              <a:defRPr kumimoji="1" sz="900">
                <a:solidFill>
                  <a:schemeClr val="tx1"/>
                </a:solidFill>
                <a:latin typeface="Century Gothic" charset="0"/>
                <a:ea typeface="ＭＳ Ｐゴシック" charset="0"/>
              </a:defRPr>
            </a:lvl4pPr>
            <a:lvl5pPr marL="2057400" indent="-228600">
              <a:defRPr kumimoji="1" sz="900">
                <a:solidFill>
                  <a:schemeClr val="tx1"/>
                </a:solidFill>
                <a:latin typeface="Century Gothic" charset="0"/>
                <a:ea typeface="ＭＳ Ｐゴシック" charset="0"/>
              </a:defRPr>
            </a:lvl5pPr>
            <a:lvl6pPr marL="2514600" indent="-228600" fontAlgn="base">
              <a:spcBef>
                <a:spcPct val="0"/>
              </a:spcBef>
              <a:spcAft>
                <a:spcPct val="0"/>
              </a:spcAft>
              <a:defRPr kumimoji="1" sz="900">
                <a:solidFill>
                  <a:schemeClr val="tx1"/>
                </a:solidFill>
                <a:latin typeface="Century Gothic" charset="0"/>
                <a:ea typeface="ＭＳ Ｐゴシック" charset="0"/>
              </a:defRPr>
            </a:lvl6pPr>
            <a:lvl7pPr marL="2971800" indent="-228600" fontAlgn="base">
              <a:spcBef>
                <a:spcPct val="0"/>
              </a:spcBef>
              <a:spcAft>
                <a:spcPct val="0"/>
              </a:spcAft>
              <a:defRPr kumimoji="1" sz="900">
                <a:solidFill>
                  <a:schemeClr val="tx1"/>
                </a:solidFill>
                <a:latin typeface="Century Gothic" charset="0"/>
                <a:ea typeface="ＭＳ Ｐゴシック" charset="0"/>
              </a:defRPr>
            </a:lvl7pPr>
            <a:lvl8pPr marL="3429000" indent="-228600" fontAlgn="base">
              <a:spcBef>
                <a:spcPct val="0"/>
              </a:spcBef>
              <a:spcAft>
                <a:spcPct val="0"/>
              </a:spcAft>
              <a:defRPr kumimoji="1" sz="900">
                <a:solidFill>
                  <a:schemeClr val="tx1"/>
                </a:solidFill>
                <a:latin typeface="Century Gothic" charset="0"/>
                <a:ea typeface="ＭＳ Ｐゴシック" charset="0"/>
              </a:defRPr>
            </a:lvl8pPr>
            <a:lvl9pPr marL="3886200" indent="-228600" fontAlgn="base">
              <a:spcBef>
                <a:spcPct val="0"/>
              </a:spcBef>
              <a:spcAft>
                <a:spcPct val="0"/>
              </a:spcAft>
              <a:defRPr kumimoji="1" sz="900">
                <a:solidFill>
                  <a:schemeClr val="tx1"/>
                </a:solidFill>
                <a:latin typeface="Century Gothic" charset="0"/>
                <a:ea typeface="ＭＳ Ｐゴシック" charset="0"/>
              </a:defRPr>
            </a:lvl9pPr>
          </a:lstStyle>
          <a:p>
            <a:r>
              <a:rPr lang="en-US" altLang="ja-JP" sz="1600" dirty="0" smtClean="0">
                <a:solidFill>
                  <a:srgbClr val="00188F"/>
                </a:solidFill>
              </a:rPr>
              <a:t>Application</a:t>
            </a:r>
            <a:endParaRPr lang="ja-JP" altLang="en-US" sz="1600" dirty="0">
              <a:solidFill>
                <a:srgbClr val="00188F"/>
              </a:solidFill>
            </a:endParaRPr>
          </a:p>
        </p:txBody>
      </p:sp>
      <p:sp>
        <p:nvSpPr>
          <p:cNvPr id="12" name="角丸四角形 11"/>
          <p:cNvSpPr/>
          <p:nvPr/>
        </p:nvSpPr>
        <p:spPr>
          <a:xfrm>
            <a:off x="8428037" y="3268662"/>
            <a:ext cx="1830239" cy="3429000"/>
          </a:xfrm>
          <a:prstGeom prst="roundRect">
            <a:avLst>
              <a:gd name="adj" fmla="val 9711"/>
            </a:avLst>
          </a:prstGeom>
          <a:solidFill>
            <a:schemeClr val="tx1"/>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dirty="0">
              <a:solidFill>
                <a:srgbClr val="FFFFFF"/>
              </a:solidFill>
            </a:endParaRPr>
          </a:p>
        </p:txBody>
      </p:sp>
      <p:sp>
        <p:nvSpPr>
          <p:cNvPr id="13" name="テキスト ボックス 26"/>
          <p:cNvSpPr txBox="1">
            <a:spLocks noChangeArrowheads="1"/>
          </p:cNvSpPr>
          <p:nvPr/>
        </p:nvSpPr>
        <p:spPr bwMode="auto">
          <a:xfrm>
            <a:off x="8890213" y="3311108"/>
            <a:ext cx="873957"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900">
                <a:solidFill>
                  <a:schemeClr val="tx1"/>
                </a:solidFill>
                <a:latin typeface="Century Gothic" charset="0"/>
                <a:ea typeface="ＭＳ Ｐゴシック" charset="0"/>
                <a:cs typeface="ＭＳ Ｐゴシック" charset="0"/>
              </a:defRPr>
            </a:lvl1pPr>
            <a:lvl2pPr marL="742950" indent="-285750">
              <a:defRPr kumimoji="1" sz="900">
                <a:solidFill>
                  <a:schemeClr val="tx1"/>
                </a:solidFill>
                <a:latin typeface="Century Gothic" charset="0"/>
                <a:ea typeface="ＭＳ Ｐゴシック" charset="0"/>
              </a:defRPr>
            </a:lvl2pPr>
            <a:lvl3pPr marL="1143000" indent="-228600">
              <a:defRPr kumimoji="1" sz="900">
                <a:solidFill>
                  <a:schemeClr val="tx1"/>
                </a:solidFill>
                <a:latin typeface="Century Gothic" charset="0"/>
                <a:ea typeface="ＭＳ Ｐゴシック" charset="0"/>
              </a:defRPr>
            </a:lvl3pPr>
            <a:lvl4pPr marL="1600200" indent="-228600">
              <a:defRPr kumimoji="1" sz="900">
                <a:solidFill>
                  <a:schemeClr val="tx1"/>
                </a:solidFill>
                <a:latin typeface="Century Gothic" charset="0"/>
                <a:ea typeface="ＭＳ Ｐゴシック" charset="0"/>
              </a:defRPr>
            </a:lvl4pPr>
            <a:lvl5pPr marL="2057400" indent="-228600">
              <a:defRPr kumimoji="1" sz="900">
                <a:solidFill>
                  <a:schemeClr val="tx1"/>
                </a:solidFill>
                <a:latin typeface="Century Gothic" charset="0"/>
                <a:ea typeface="ＭＳ Ｐゴシック" charset="0"/>
              </a:defRPr>
            </a:lvl5pPr>
            <a:lvl6pPr marL="2514600" indent="-228600" fontAlgn="base">
              <a:spcBef>
                <a:spcPct val="0"/>
              </a:spcBef>
              <a:spcAft>
                <a:spcPct val="0"/>
              </a:spcAft>
              <a:defRPr kumimoji="1" sz="900">
                <a:solidFill>
                  <a:schemeClr val="tx1"/>
                </a:solidFill>
                <a:latin typeface="Century Gothic" charset="0"/>
                <a:ea typeface="ＭＳ Ｐゴシック" charset="0"/>
              </a:defRPr>
            </a:lvl6pPr>
            <a:lvl7pPr marL="2971800" indent="-228600" fontAlgn="base">
              <a:spcBef>
                <a:spcPct val="0"/>
              </a:spcBef>
              <a:spcAft>
                <a:spcPct val="0"/>
              </a:spcAft>
              <a:defRPr kumimoji="1" sz="900">
                <a:solidFill>
                  <a:schemeClr val="tx1"/>
                </a:solidFill>
                <a:latin typeface="Century Gothic" charset="0"/>
                <a:ea typeface="ＭＳ Ｐゴシック" charset="0"/>
              </a:defRPr>
            </a:lvl7pPr>
            <a:lvl8pPr marL="3429000" indent="-228600" fontAlgn="base">
              <a:spcBef>
                <a:spcPct val="0"/>
              </a:spcBef>
              <a:spcAft>
                <a:spcPct val="0"/>
              </a:spcAft>
              <a:defRPr kumimoji="1" sz="900">
                <a:solidFill>
                  <a:schemeClr val="tx1"/>
                </a:solidFill>
                <a:latin typeface="Century Gothic" charset="0"/>
                <a:ea typeface="ＭＳ Ｐゴシック" charset="0"/>
              </a:defRPr>
            </a:lvl8pPr>
            <a:lvl9pPr marL="3886200" indent="-228600" fontAlgn="base">
              <a:spcBef>
                <a:spcPct val="0"/>
              </a:spcBef>
              <a:spcAft>
                <a:spcPct val="0"/>
              </a:spcAft>
              <a:defRPr kumimoji="1" sz="900">
                <a:solidFill>
                  <a:schemeClr val="tx1"/>
                </a:solidFill>
                <a:latin typeface="Century Gothic" charset="0"/>
                <a:ea typeface="ＭＳ Ｐゴシック" charset="0"/>
              </a:defRPr>
            </a:lvl9pPr>
          </a:lstStyle>
          <a:p>
            <a:r>
              <a:rPr lang="en-US" altLang="ja-JP" sz="1600" dirty="0" smtClean="0">
                <a:solidFill>
                  <a:srgbClr val="00188F"/>
                </a:solidFill>
              </a:rPr>
              <a:t>Centre</a:t>
            </a:r>
            <a:endParaRPr lang="ja-JP" altLang="en-US" sz="1600" dirty="0">
              <a:solidFill>
                <a:srgbClr val="00188F"/>
              </a:solidFill>
            </a:endParaRPr>
          </a:p>
        </p:txBody>
      </p:sp>
      <p:sp>
        <p:nvSpPr>
          <p:cNvPr id="14" name="角丸四角形 13"/>
          <p:cNvSpPr/>
          <p:nvPr/>
        </p:nvSpPr>
        <p:spPr>
          <a:xfrm>
            <a:off x="10333037" y="3268662"/>
            <a:ext cx="1301749" cy="3429000"/>
          </a:xfrm>
          <a:prstGeom prst="roundRect">
            <a:avLst>
              <a:gd name="adj" fmla="val 9711"/>
            </a:avLst>
          </a:prstGeom>
          <a:solidFill>
            <a:schemeClr val="tx1"/>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dirty="0">
              <a:solidFill>
                <a:srgbClr val="FFFFFF"/>
              </a:solidFill>
            </a:endParaRPr>
          </a:p>
        </p:txBody>
      </p:sp>
      <p:sp>
        <p:nvSpPr>
          <p:cNvPr id="15" name="テキスト ボックス 28"/>
          <p:cNvSpPr txBox="1">
            <a:spLocks noChangeArrowheads="1"/>
          </p:cNvSpPr>
          <p:nvPr/>
        </p:nvSpPr>
        <p:spPr bwMode="auto">
          <a:xfrm>
            <a:off x="10516019" y="3311108"/>
            <a:ext cx="960018"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900">
                <a:solidFill>
                  <a:schemeClr val="tx1"/>
                </a:solidFill>
                <a:latin typeface="Century Gothic" charset="0"/>
                <a:ea typeface="ＭＳ Ｐゴシック" charset="0"/>
                <a:cs typeface="ＭＳ Ｐゴシック" charset="0"/>
              </a:defRPr>
            </a:lvl1pPr>
            <a:lvl2pPr marL="742950" indent="-285750">
              <a:defRPr kumimoji="1" sz="900">
                <a:solidFill>
                  <a:schemeClr val="tx1"/>
                </a:solidFill>
                <a:latin typeface="Century Gothic" charset="0"/>
                <a:ea typeface="ＭＳ Ｐゴシック" charset="0"/>
              </a:defRPr>
            </a:lvl2pPr>
            <a:lvl3pPr marL="1143000" indent="-228600">
              <a:defRPr kumimoji="1" sz="900">
                <a:solidFill>
                  <a:schemeClr val="tx1"/>
                </a:solidFill>
                <a:latin typeface="Century Gothic" charset="0"/>
                <a:ea typeface="ＭＳ Ｐゴシック" charset="0"/>
              </a:defRPr>
            </a:lvl3pPr>
            <a:lvl4pPr marL="1600200" indent="-228600">
              <a:defRPr kumimoji="1" sz="900">
                <a:solidFill>
                  <a:schemeClr val="tx1"/>
                </a:solidFill>
                <a:latin typeface="Century Gothic" charset="0"/>
                <a:ea typeface="ＭＳ Ｐゴシック" charset="0"/>
              </a:defRPr>
            </a:lvl4pPr>
            <a:lvl5pPr marL="2057400" indent="-228600">
              <a:defRPr kumimoji="1" sz="900">
                <a:solidFill>
                  <a:schemeClr val="tx1"/>
                </a:solidFill>
                <a:latin typeface="Century Gothic" charset="0"/>
                <a:ea typeface="ＭＳ Ｐゴシック" charset="0"/>
              </a:defRPr>
            </a:lvl5pPr>
            <a:lvl6pPr marL="2514600" indent="-228600" fontAlgn="base">
              <a:spcBef>
                <a:spcPct val="0"/>
              </a:spcBef>
              <a:spcAft>
                <a:spcPct val="0"/>
              </a:spcAft>
              <a:defRPr kumimoji="1" sz="900">
                <a:solidFill>
                  <a:schemeClr val="tx1"/>
                </a:solidFill>
                <a:latin typeface="Century Gothic" charset="0"/>
                <a:ea typeface="ＭＳ Ｐゴシック" charset="0"/>
              </a:defRPr>
            </a:lvl6pPr>
            <a:lvl7pPr marL="2971800" indent="-228600" fontAlgn="base">
              <a:spcBef>
                <a:spcPct val="0"/>
              </a:spcBef>
              <a:spcAft>
                <a:spcPct val="0"/>
              </a:spcAft>
              <a:defRPr kumimoji="1" sz="900">
                <a:solidFill>
                  <a:schemeClr val="tx1"/>
                </a:solidFill>
                <a:latin typeface="Century Gothic" charset="0"/>
                <a:ea typeface="ＭＳ Ｐゴシック" charset="0"/>
              </a:defRPr>
            </a:lvl7pPr>
            <a:lvl8pPr marL="3429000" indent="-228600" fontAlgn="base">
              <a:spcBef>
                <a:spcPct val="0"/>
              </a:spcBef>
              <a:spcAft>
                <a:spcPct val="0"/>
              </a:spcAft>
              <a:defRPr kumimoji="1" sz="900">
                <a:solidFill>
                  <a:schemeClr val="tx1"/>
                </a:solidFill>
                <a:latin typeface="Century Gothic" charset="0"/>
                <a:ea typeface="ＭＳ Ｐゴシック" charset="0"/>
              </a:defRPr>
            </a:lvl8pPr>
            <a:lvl9pPr marL="3886200" indent="-228600" fontAlgn="base">
              <a:spcBef>
                <a:spcPct val="0"/>
              </a:spcBef>
              <a:spcAft>
                <a:spcPct val="0"/>
              </a:spcAft>
              <a:defRPr kumimoji="1" sz="900">
                <a:solidFill>
                  <a:schemeClr val="tx1"/>
                </a:solidFill>
                <a:latin typeface="Century Gothic" charset="0"/>
                <a:ea typeface="ＭＳ Ｐゴシック" charset="0"/>
              </a:defRPr>
            </a:lvl9pPr>
          </a:lstStyle>
          <a:p>
            <a:r>
              <a:rPr lang="en-US" altLang="ja-JP" sz="1600" dirty="0" smtClean="0">
                <a:solidFill>
                  <a:srgbClr val="00188F"/>
                </a:solidFill>
              </a:rPr>
              <a:t>Security</a:t>
            </a:r>
            <a:endParaRPr lang="ja-JP" altLang="en-US" sz="1600" dirty="0">
              <a:solidFill>
                <a:srgbClr val="00188F"/>
              </a:solidFill>
            </a:endParaRPr>
          </a:p>
        </p:txBody>
      </p:sp>
      <p:pic>
        <p:nvPicPr>
          <p:cNvPr id="16" name="Picture 4" descr="serverroom_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7255" y="4222749"/>
            <a:ext cx="1731003"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図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485436" y="4333740"/>
            <a:ext cx="955815" cy="5756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 name="左右矢印 17"/>
          <p:cNvSpPr/>
          <p:nvPr/>
        </p:nvSpPr>
        <p:spPr bwMode="auto">
          <a:xfrm>
            <a:off x="655637" y="6199187"/>
            <a:ext cx="10972800" cy="498475"/>
          </a:xfrm>
          <a:prstGeom prst="leftRightArrow">
            <a:avLst/>
          </a:prstGeom>
          <a:solidFill>
            <a:schemeClr val="bg2"/>
          </a:solidFill>
          <a:ln w="12700" cap="flat" cmpd="sng" algn="ctr">
            <a:solidFill>
              <a:schemeClr val="bg2">
                <a:lumMod val="75000"/>
              </a:schemeClr>
            </a:solidFill>
            <a:prstDash val="solid"/>
            <a:round/>
            <a:headEnd type="none" w="med" len="med"/>
            <a:tailEnd type="none" w="med" len="med"/>
          </a:ln>
          <a:effectLst/>
        </p:spPr>
        <p:txBody>
          <a:bodyPr wrap="none" lIns="90000" tIns="46800" rIns="90000" bIns="46800" anchor="ctr"/>
          <a:lstStyle/>
          <a:p>
            <a:pPr algn="ctr">
              <a:defRPr/>
            </a:pPr>
            <a:r>
              <a:rPr lang="en-US" altLang="ja-JP" dirty="0" smtClean="0">
                <a:solidFill>
                  <a:srgbClr val="FFFFFF"/>
                </a:solidFill>
              </a:rPr>
              <a:t>We provide a one-stop solution</a:t>
            </a:r>
            <a:endParaRPr lang="ja-JP" altLang="en-US" dirty="0">
              <a:solidFill>
                <a:srgbClr val="FFFFFF"/>
              </a:solidFill>
            </a:endParaRPr>
          </a:p>
        </p:txBody>
      </p:sp>
      <p:pic>
        <p:nvPicPr>
          <p:cNvPr id="19" name="図 18" descr="MAGi.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66983" y="5289549"/>
            <a:ext cx="1017654" cy="673821"/>
          </a:xfrm>
          <a:prstGeom prst="rect">
            <a:avLst/>
          </a:prstGeom>
        </p:spPr>
      </p:pic>
      <p:pic>
        <p:nvPicPr>
          <p:cNvPr id="20" name="図 19" descr="printer.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89237" y="3765549"/>
            <a:ext cx="1809947" cy="1267320"/>
          </a:xfrm>
          <a:prstGeom prst="rect">
            <a:avLst/>
          </a:prstGeom>
        </p:spPr>
      </p:pic>
      <p:pic>
        <p:nvPicPr>
          <p:cNvPr id="21" name="図 20" descr="AIR.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3238" y="4832349"/>
            <a:ext cx="2117964" cy="1498600"/>
          </a:xfrm>
          <a:prstGeom prst="rect">
            <a:avLst/>
          </a:prstGeom>
        </p:spPr>
      </p:pic>
      <p:pic>
        <p:nvPicPr>
          <p:cNvPr id="22" name="図 21" descr="MAG.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0837" y="3485752"/>
            <a:ext cx="2438400" cy="1623060"/>
          </a:xfrm>
          <a:prstGeom prst="rect">
            <a:avLst/>
          </a:prstGeom>
        </p:spPr>
      </p:pic>
      <p:sp>
        <p:nvSpPr>
          <p:cNvPr id="23" name="テキスト ボックス 22"/>
          <p:cNvSpPr txBox="1"/>
          <p:nvPr/>
        </p:nvSpPr>
        <p:spPr>
          <a:xfrm>
            <a:off x="4237037" y="2506662"/>
            <a:ext cx="7620000" cy="1015663"/>
          </a:xfrm>
          <a:prstGeom prst="rect">
            <a:avLst/>
          </a:prstGeom>
          <a:noFill/>
        </p:spPr>
        <p:txBody>
          <a:bodyPr wrap="square" rtlCol="0">
            <a:spAutoFit/>
          </a:bodyPr>
          <a:lstStyle/>
          <a:p>
            <a:r>
              <a:rPr lang="en-US" altLang="ja-JP" sz="2000" dirty="0">
                <a:solidFill>
                  <a:srgbClr val="FFFFFF"/>
                </a:solidFill>
                <a:latin typeface="Century Gothic"/>
                <a:cs typeface="Century Gothic"/>
              </a:rPr>
              <a:t>PAYGATE </a:t>
            </a:r>
            <a:r>
              <a:rPr lang="en-US" altLang="ja-JP" sz="2000" dirty="0" smtClean="0">
                <a:solidFill>
                  <a:srgbClr val="FFFFFF"/>
                </a:solidFill>
                <a:latin typeface="Century Gothic"/>
                <a:cs typeface="Century Gothic"/>
              </a:rPr>
              <a:t>provides </a:t>
            </a:r>
            <a:r>
              <a:rPr lang="en-US" altLang="ja-JP" sz="2000" dirty="0">
                <a:solidFill>
                  <a:srgbClr val="FFFFFF"/>
                </a:solidFill>
                <a:latin typeface="Century Gothic"/>
                <a:cs typeface="Century Gothic"/>
              </a:rPr>
              <a:t>all </a:t>
            </a:r>
            <a:r>
              <a:rPr lang="en-US" altLang="ja-JP" sz="2000" dirty="0" smtClean="0">
                <a:solidFill>
                  <a:srgbClr val="FFFFFF"/>
                </a:solidFill>
                <a:latin typeface="Century Gothic"/>
                <a:cs typeface="Century Gothic"/>
              </a:rPr>
              <a:t>technologies surrounding applications</a:t>
            </a:r>
            <a:r>
              <a:rPr lang="en-US" altLang="ja-JP" sz="2000" dirty="0">
                <a:solidFill>
                  <a:srgbClr val="FFFFFF"/>
                </a:solidFill>
                <a:latin typeface="Century Gothic"/>
                <a:cs typeface="Century Gothic"/>
              </a:rPr>
              <a:t>, server systems, </a:t>
            </a:r>
            <a:r>
              <a:rPr lang="en-US" altLang="ja-JP" sz="2000" dirty="0" smtClean="0">
                <a:solidFill>
                  <a:srgbClr val="FFFFFF"/>
                </a:solidFill>
                <a:latin typeface="Century Gothic"/>
                <a:cs typeface="Century Gothic"/>
              </a:rPr>
              <a:t>security </a:t>
            </a:r>
            <a:r>
              <a:rPr lang="en-US" altLang="ja-JP" sz="2000" dirty="0">
                <a:solidFill>
                  <a:srgbClr val="FFFFFF"/>
                </a:solidFill>
                <a:latin typeface="Century Gothic"/>
                <a:cs typeface="Century Gothic"/>
              </a:rPr>
              <a:t>and devices </a:t>
            </a:r>
            <a:r>
              <a:rPr lang="en-US" altLang="ja-JP" sz="2000" dirty="0" smtClean="0">
                <a:solidFill>
                  <a:srgbClr val="FFFFFF"/>
                </a:solidFill>
                <a:latin typeface="Century Gothic"/>
                <a:cs typeface="Century Gothic"/>
              </a:rPr>
              <a:t>for </a:t>
            </a:r>
            <a:r>
              <a:rPr lang="en-US" altLang="ja-JP" sz="2000" dirty="0">
                <a:solidFill>
                  <a:srgbClr val="FFFFFF"/>
                </a:solidFill>
                <a:latin typeface="Century Gothic"/>
                <a:cs typeface="Century Gothic"/>
              </a:rPr>
              <a:t>payment solutions.</a:t>
            </a:r>
            <a:endParaRPr lang="ja-JP" altLang="en-US" sz="2000" dirty="0">
              <a:solidFill>
                <a:srgbClr val="FFFFFF"/>
              </a:solidFill>
              <a:latin typeface="Century Gothic"/>
              <a:cs typeface="Century Gothic"/>
            </a:endParaRPr>
          </a:p>
          <a:p>
            <a:endParaRPr kumimoji="1" lang="ja-JP" altLang="en-US" sz="2000" dirty="0" smtClean="0">
              <a:gradFill>
                <a:gsLst>
                  <a:gs pos="0">
                    <a:srgbClr val="FFFFFF"/>
                  </a:gs>
                  <a:gs pos="100000">
                    <a:srgbClr val="FFFFFF"/>
                  </a:gs>
                </a:gsLst>
                <a:lin ang="5400000" scaled="0"/>
              </a:gradFill>
              <a:latin typeface="Century Gothic"/>
              <a:cs typeface="Century Gothic"/>
            </a:endParaRPr>
          </a:p>
        </p:txBody>
      </p:sp>
      <p:pic>
        <p:nvPicPr>
          <p:cNvPr id="24" name="図 23"/>
          <p:cNvPicPr>
            <a:picLocks noChangeAspect="1"/>
          </p:cNvPicPr>
          <p:nvPr/>
        </p:nvPicPr>
        <p:blipFill>
          <a:blip r:embed="rId9"/>
          <a:stretch>
            <a:fillRect/>
          </a:stretch>
        </p:blipFill>
        <p:spPr>
          <a:xfrm>
            <a:off x="655637" y="2659062"/>
            <a:ext cx="3048000" cy="394882"/>
          </a:xfrm>
          <a:prstGeom prst="rect">
            <a:avLst/>
          </a:prstGeom>
        </p:spPr>
      </p:pic>
      <p:pic>
        <p:nvPicPr>
          <p:cNvPr id="25" name="図 24" descr="windows8組み込み.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57865" y="3994150"/>
            <a:ext cx="3317240" cy="1676400"/>
          </a:xfrm>
          <a:prstGeom prst="rect">
            <a:avLst/>
          </a:prstGeom>
        </p:spPr>
      </p:pic>
    </p:spTree>
    <p:extLst>
      <p:ext uri="{BB962C8B-B14F-4D97-AF65-F5344CB8AC3E}">
        <p14:creationId xmlns:p14="http://schemas.microsoft.com/office/powerpoint/2010/main" val="26883214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274638" y="298450"/>
            <a:ext cx="11887199" cy="912813"/>
          </a:xfrm>
        </p:spPr>
        <p:txBody>
          <a:bodyPr/>
          <a:lstStyle/>
          <a:p>
            <a:r>
              <a:rPr kumimoji="1" lang="en-US" altLang="ja-JP" dirty="0" smtClean="0">
                <a:latin typeface="Century Gothic"/>
                <a:cs typeface="Century Gothic"/>
              </a:rPr>
              <a:t>Windows 8.1 Solution &amp; PAYGATE</a:t>
            </a:r>
            <a:endParaRPr kumimoji="1" lang="ja-JP" altLang="en-US" dirty="0">
              <a:latin typeface="Century Gothic"/>
              <a:cs typeface="Century Gothic"/>
            </a:endParaRPr>
          </a:p>
        </p:txBody>
      </p:sp>
      <p:sp>
        <p:nvSpPr>
          <p:cNvPr id="9" name="Content Placeholder 2"/>
          <p:cNvSpPr txBox="1">
            <a:spLocks/>
          </p:cNvSpPr>
          <p:nvPr/>
        </p:nvSpPr>
        <p:spPr>
          <a:xfrm>
            <a:off x="274637" y="1365250"/>
            <a:ext cx="11887200" cy="5027612"/>
          </a:xfrm>
          <a:prstGeom prst="rect">
            <a:avLst/>
          </a:prstGeom>
        </p:spPr>
        <p:txBody>
          <a:bodyPr/>
          <a:lstStyle>
            <a:lvl1pPr marL="0" indent="0" algn="l" defTabSz="914166" rtl="0" eaLnBrk="1" latinLnBrk="0" hangingPunct="1">
              <a:spcBef>
                <a:spcPct val="20000"/>
              </a:spcBef>
              <a:buFont typeface="Arial" pitchFamily="34" charset="0"/>
              <a:buNone/>
              <a:defRPr sz="3600" kern="1200">
                <a:gradFill>
                  <a:gsLst>
                    <a:gs pos="0">
                      <a:schemeClr val="tx1"/>
                    </a:gs>
                    <a:gs pos="100000">
                      <a:schemeClr val="tx1"/>
                    </a:gs>
                  </a:gsLst>
                  <a:lin ang="5400000" scaled="0"/>
                </a:gradFill>
                <a:latin typeface="+mj-lt"/>
                <a:ea typeface="+mn-ea"/>
                <a:cs typeface="+mn-cs"/>
              </a:defRPr>
            </a:lvl1pPr>
            <a:lvl2pPr marL="0" indent="0" algn="l" defTabSz="914166" rtl="0" eaLnBrk="1" latinLnBrk="0" hangingPunct="1">
              <a:spcBef>
                <a:spcPct val="20000"/>
              </a:spcBef>
              <a:buFont typeface="Arial" pitchFamily="34" charset="0"/>
              <a:buNone/>
              <a:defRPr sz="2800" kern="1200">
                <a:gradFill>
                  <a:gsLst>
                    <a:gs pos="0">
                      <a:schemeClr val="tx1"/>
                    </a:gs>
                    <a:gs pos="100000">
                      <a:schemeClr val="tx1"/>
                    </a:gs>
                  </a:gsLst>
                  <a:lin ang="5400000" scaled="0"/>
                </a:gradFill>
                <a:latin typeface="+mn-lt"/>
                <a:ea typeface="+mn-ea"/>
                <a:cs typeface="+mn-cs"/>
              </a:defRPr>
            </a:lvl2pPr>
            <a:lvl3pPr marL="457082" indent="-228541" algn="l" defTabSz="914166" rtl="0" eaLnBrk="1" latinLnBrk="0" hangingPunct="1">
              <a:spcBef>
                <a:spcPct val="20000"/>
              </a:spcBef>
              <a:buFont typeface="Arial" pitchFamily="34" charset="0"/>
              <a:buChar char="•"/>
              <a:defRPr sz="2400" kern="1200">
                <a:gradFill>
                  <a:gsLst>
                    <a:gs pos="0">
                      <a:schemeClr val="tx1"/>
                    </a:gs>
                    <a:gs pos="100000">
                      <a:schemeClr val="tx1"/>
                    </a:gs>
                  </a:gsLst>
                  <a:lin ang="5400000" scaled="0"/>
                </a:gradFill>
                <a:latin typeface="+mn-lt"/>
                <a:ea typeface="+mn-ea"/>
                <a:cs typeface="+mn-cs"/>
              </a:defRPr>
            </a:lvl3pPr>
            <a:lvl4pPr marL="739586" indent="-282503" algn="l" defTabSz="914166" rtl="0" eaLnBrk="1" latinLnBrk="0" hangingPunct="1">
              <a:spcBef>
                <a:spcPct val="20000"/>
              </a:spcBef>
              <a:buFont typeface="Arial" pitchFamily="34" charset="0"/>
              <a:buChar char="–"/>
              <a:defRPr sz="2000" kern="1200">
                <a:gradFill>
                  <a:gsLst>
                    <a:gs pos="0">
                      <a:schemeClr val="tx1"/>
                    </a:gs>
                    <a:gs pos="100000">
                      <a:schemeClr val="tx1"/>
                    </a:gs>
                  </a:gsLst>
                  <a:lin ang="5400000" scaled="0"/>
                </a:gradFill>
                <a:latin typeface="+mn-lt"/>
                <a:ea typeface="+mn-ea"/>
                <a:cs typeface="+mn-cs"/>
              </a:defRPr>
            </a:lvl4pPr>
            <a:lvl5pPr marL="1033199" indent="-293612" algn="l" defTabSz="914166" rtl="0" eaLnBrk="1" latinLnBrk="0" hangingPunct="1">
              <a:spcBef>
                <a:spcPct val="20000"/>
              </a:spcBef>
              <a:buFont typeface="Arial" pitchFamily="34" charset="0"/>
              <a:buChar char="»"/>
              <a:defRPr sz="1800" kern="1200">
                <a:gradFill>
                  <a:gsLst>
                    <a:gs pos="0">
                      <a:schemeClr val="tx1"/>
                    </a:gs>
                    <a:gs pos="100000">
                      <a:schemeClr val="tx1"/>
                    </a:gs>
                  </a:gsLst>
                  <a:lin ang="5400000" scaled="0"/>
                </a:gradFill>
                <a:latin typeface="+mn-lt"/>
                <a:ea typeface="+mn-ea"/>
                <a:cs typeface="+mn-cs"/>
              </a:defRPr>
            </a:lvl5pPr>
            <a:lvl6pPr marL="2513956"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38"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22"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04" indent="-228541" algn="l" defTabSz="91416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kumimoji="1" lang="en-US" altLang="ja-JP" dirty="0" smtClean="0">
                <a:gradFill>
                  <a:gsLst>
                    <a:gs pos="0">
                      <a:srgbClr val="FFFFFF"/>
                    </a:gs>
                    <a:gs pos="100000">
                      <a:srgbClr val="FFFFFF"/>
                    </a:gs>
                  </a:gsLst>
                  <a:lin ang="5400000" scaled="0"/>
                </a:gradFill>
                <a:latin typeface="Century Gothic"/>
                <a:cs typeface="Century Gothic"/>
              </a:rPr>
              <a:t>Mobile POS Solution by PAYGATE</a:t>
            </a:r>
            <a:endParaRPr lang="en-US" altLang="ja-JP" dirty="0" smtClean="0">
              <a:gradFill>
                <a:gsLst>
                  <a:gs pos="0">
                    <a:srgbClr val="FFFFFF"/>
                  </a:gs>
                  <a:gs pos="100000">
                    <a:srgbClr val="FFFFFF"/>
                  </a:gs>
                </a:gsLst>
                <a:lin ang="5400000" scaled="0"/>
              </a:gradFill>
              <a:latin typeface="Century Gothic"/>
              <a:cs typeface="Century Gothic"/>
            </a:endParaRPr>
          </a:p>
          <a:p>
            <a:pPr lvl="1"/>
            <a:endParaRPr lang="en-US" altLang="ja-JP" sz="1600" dirty="0">
              <a:gradFill>
                <a:gsLst>
                  <a:gs pos="0">
                    <a:srgbClr val="FFFFFF"/>
                  </a:gs>
                  <a:gs pos="100000">
                    <a:srgbClr val="FFFFFF"/>
                  </a:gs>
                </a:gsLst>
                <a:lin ang="5400000" scaled="0"/>
              </a:gradFill>
              <a:latin typeface="Century Gothic"/>
              <a:cs typeface="Century Gothic"/>
            </a:endParaRPr>
          </a:p>
          <a:p>
            <a:pPr lvl="1"/>
            <a:r>
              <a:rPr lang="en-US" altLang="ja-JP" sz="1600" dirty="0" smtClean="0">
                <a:gradFill>
                  <a:gsLst>
                    <a:gs pos="0">
                      <a:srgbClr val="FFFFFF"/>
                    </a:gs>
                    <a:gs pos="100000">
                      <a:srgbClr val="FFFFFF"/>
                    </a:gs>
                  </a:gsLst>
                  <a:lin ang="5400000" scaled="0"/>
                </a:gradFill>
                <a:latin typeface="Century Gothic"/>
                <a:cs typeface="Century Gothic"/>
              </a:rPr>
              <a:t>   </a:t>
            </a:r>
            <a:r>
              <a:rPr lang="en-US" altLang="ja-JP" sz="3200" dirty="0" smtClean="0">
                <a:gradFill>
                  <a:gsLst>
                    <a:gs pos="0">
                      <a:srgbClr val="FFFFFF"/>
                    </a:gs>
                    <a:gs pos="100000">
                      <a:srgbClr val="FFFFFF"/>
                    </a:gs>
                  </a:gsLst>
                  <a:lin ang="5400000" scaled="0"/>
                </a:gradFill>
                <a:latin typeface="Century Gothic"/>
                <a:cs typeface="Century Gothic"/>
              </a:rPr>
              <a:t>Bluetooth </a:t>
            </a:r>
            <a:r>
              <a:rPr lang="en-US" altLang="ja-JP" sz="3200" dirty="0">
                <a:gradFill>
                  <a:gsLst>
                    <a:gs pos="0">
                      <a:srgbClr val="FFFFFF"/>
                    </a:gs>
                    <a:gs pos="100000">
                      <a:srgbClr val="FFFFFF"/>
                    </a:gs>
                  </a:gsLst>
                  <a:lin ang="5400000" scaled="0"/>
                </a:gradFill>
                <a:latin typeface="Century Gothic"/>
                <a:cs typeface="Century Gothic"/>
              </a:rPr>
              <a:t>Barcode Reader</a:t>
            </a:r>
            <a:endParaRPr kumimoji="1" lang="en-US" altLang="ja-JP" sz="3200" dirty="0">
              <a:gradFill>
                <a:gsLst>
                  <a:gs pos="0">
                    <a:srgbClr val="FFFFFF"/>
                  </a:gs>
                  <a:gs pos="100000">
                    <a:srgbClr val="FFFFFF"/>
                  </a:gs>
                </a:gsLst>
                <a:lin ang="5400000" scaled="0"/>
              </a:gradFill>
              <a:latin typeface="Century Gothic"/>
              <a:cs typeface="Century Gothic"/>
            </a:endParaRPr>
          </a:p>
          <a:p>
            <a:r>
              <a:rPr kumimoji="1" lang="en-US" altLang="ja-JP" sz="2400" dirty="0">
                <a:gradFill>
                  <a:gsLst>
                    <a:gs pos="0">
                      <a:srgbClr val="FFFFFF"/>
                    </a:gs>
                    <a:gs pos="100000">
                      <a:srgbClr val="FFFFFF"/>
                    </a:gs>
                  </a:gsLst>
                  <a:lin ang="5400000" scaled="0"/>
                </a:gradFill>
                <a:latin typeface="Century Gothic"/>
                <a:cs typeface="Century Gothic"/>
              </a:rPr>
              <a:t>           PAYGATE Barcode Reader </a:t>
            </a:r>
            <a:r>
              <a:rPr kumimoji="1" lang="en-US" altLang="ja-JP" sz="2400" dirty="0" smtClean="0">
                <a:gradFill>
                  <a:gsLst>
                    <a:gs pos="0">
                      <a:srgbClr val="FFFFFF"/>
                    </a:gs>
                    <a:gs pos="100000">
                      <a:srgbClr val="FFFFFF"/>
                    </a:gs>
                  </a:gsLst>
                  <a:lin ang="5400000" scaled="0"/>
                </a:gradFill>
                <a:latin typeface="Century Gothic"/>
                <a:cs typeface="Century Gothic"/>
              </a:rPr>
              <a:t>PG-BC01</a:t>
            </a:r>
          </a:p>
          <a:p>
            <a:r>
              <a:rPr kumimoji="1" lang="ja-JP" altLang="en-US" sz="2400" dirty="0" smtClean="0">
                <a:gradFill>
                  <a:gsLst>
                    <a:gs pos="0">
                      <a:srgbClr val="FFFFFF"/>
                    </a:gs>
                    <a:gs pos="100000">
                      <a:srgbClr val="FFFFFF"/>
                    </a:gs>
                  </a:gsLst>
                  <a:lin ang="5400000" scaled="0"/>
                </a:gradFill>
                <a:latin typeface="Century Gothic"/>
                <a:cs typeface="Century Gothic"/>
              </a:rPr>
              <a:t>  </a:t>
            </a:r>
            <a:r>
              <a:rPr lang="en-US" altLang="ja-JP" sz="3200" dirty="0" smtClean="0">
                <a:gradFill>
                  <a:gsLst>
                    <a:gs pos="0">
                      <a:srgbClr val="FFFFFF"/>
                    </a:gs>
                    <a:gs pos="100000">
                      <a:srgbClr val="FFFFFF"/>
                    </a:gs>
                  </a:gsLst>
                  <a:lin ang="5400000" scaled="0"/>
                </a:gradFill>
                <a:latin typeface="Century Gothic"/>
                <a:cs typeface="Century Gothic"/>
              </a:rPr>
              <a:t>Bluetooth Magnetic Stripe Reader</a:t>
            </a:r>
          </a:p>
          <a:p>
            <a:pPr lvl="1"/>
            <a:r>
              <a:rPr kumimoji="1" lang="en-US" altLang="ja-JP" dirty="0" smtClean="0">
                <a:gradFill>
                  <a:gsLst>
                    <a:gs pos="0">
                      <a:srgbClr val="FFFFFF"/>
                    </a:gs>
                    <a:gs pos="100000">
                      <a:srgbClr val="FFFFFF"/>
                    </a:gs>
                  </a:gsLst>
                  <a:lin ang="5400000" scaled="0"/>
                </a:gradFill>
                <a:latin typeface="Century Gothic"/>
                <a:cs typeface="Century Gothic"/>
              </a:rPr>
              <a:t>	</a:t>
            </a:r>
            <a:r>
              <a:rPr kumimoji="1" lang="en-US" altLang="ja-JP" sz="2400" dirty="0" smtClean="0">
                <a:gradFill>
                  <a:gsLst>
                    <a:gs pos="0">
                      <a:srgbClr val="FFFFFF"/>
                    </a:gs>
                    <a:gs pos="100000">
                      <a:srgbClr val="FFFFFF"/>
                    </a:gs>
                  </a:gsLst>
                  <a:lin ang="5400000" scaled="0"/>
                </a:gradFill>
                <a:latin typeface="Century Gothic"/>
                <a:cs typeface="Century Gothic"/>
              </a:rPr>
              <a:t>PAYGATE card reader PG-MG01</a:t>
            </a:r>
          </a:p>
          <a:p>
            <a:pPr lvl="1"/>
            <a:r>
              <a:rPr kumimoji="1" lang="en-US" altLang="ja-JP" sz="2400" dirty="0" smtClean="0">
                <a:gradFill>
                  <a:gsLst>
                    <a:gs pos="0">
                      <a:srgbClr val="FFFFFF"/>
                    </a:gs>
                    <a:gs pos="100000">
                      <a:srgbClr val="FFFFFF"/>
                    </a:gs>
                  </a:gsLst>
                  <a:lin ang="5400000" scaled="0"/>
                </a:gradFill>
                <a:latin typeface="Century Gothic"/>
                <a:cs typeface="Century Gothic"/>
              </a:rPr>
              <a:t>             Triple DES encryption with DUKPT key management</a:t>
            </a:r>
          </a:p>
          <a:p>
            <a:pPr lvl="1"/>
            <a:r>
              <a:rPr lang="en-US" altLang="ja-JP" sz="3200" dirty="0" smtClean="0">
                <a:gradFill>
                  <a:gsLst>
                    <a:gs pos="0">
                      <a:srgbClr val="FFFFFF"/>
                    </a:gs>
                    <a:gs pos="100000">
                      <a:srgbClr val="FFFFFF"/>
                    </a:gs>
                  </a:gsLst>
                  <a:lin ang="5400000" scaled="0"/>
                </a:gradFill>
                <a:latin typeface="Century Gothic"/>
                <a:cs typeface="Century Gothic"/>
              </a:rPr>
              <a:t>  Bluetooth Printer</a:t>
            </a:r>
          </a:p>
          <a:p>
            <a:pPr lvl="1"/>
            <a:r>
              <a:rPr kumimoji="1" lang="en-US" altLang="ja-JP" dirty="0" smtClean="0">
                <a:gradFill>
                  <a:gsLst>
                    <a:gs pos="0">
                      <a:srgbClr val="FFFFFF"/>
                    </a:gs>
                    <a:gs pos="100000">
                      <a:srgbClr val="FFFFFF"/>
                    </a:gs>
                  </a:gsLst>
                  <a:lin ang="5400000" scaled="0"/>
                </a:gradFill>
                <a:latin typeface="Century Gothic"/>
                <a:cs typeface="Century Gothic"/>
              </a:rPr>
              <a:t>	</a:t>
            </a:r>
            <a:r>
              <a:rPr kumimoji="1" lang="en-US" altLang="ja-JP" sz="2400" dirty="0" smtClean="0">
                <a:gradFill>
                  <a:gsLst>
                    <a:gs pos="0">
                      <a:srgbClr val="FFFFFF"/>
                    </a:gs>
                    <a:gs pos="100000">
                      <a:srgbClr val="FFFFFF"/>
                    </a:gs>
                  </a:gsLst>
                  <a:lin ang="5400000" scaled="0"/>
                </a:gradFill>
                <a:latin typeface="Century Gothic"/>
                <a:cs typeface="Century Gothic"/>
              </a:rPr>
              <a:t>PAYGATE Printer PG-PR01</a:t>
            </a:r>
          </a:p>
          <a:p>
            <a:pPr lvl="1"/>
            <a:r>
              <a:rPr kumimoji="1" lang="en-US" altLang="ja-JP" dirty="0" smtClean="0">
                <a:gradFill>
                  <a:gsLst>
                    <a:gs pos="0">
                      <a:srgbClr val="FFFFFF"/>
                    </a:gs>
                    <a:gs pos="100000">
                      <a:srgbClr val="FFFFFF"/>
                    </a:gs>
                  </a:gsLst>
                  <a:lin ang="5400000" scaled="0"/>
                </a:gradFill>
                <a:latin typeface="Century Gothic"/>
                <a:cs typeface="Century Gothic"/>
              </a:rPr>
              <a:t>Secure Backend Payment processing by PAYGATE</a:t>
            </a:r>
            <a:endParaRPr kumimoji="1" lang="ja-JP" altLang="en-US" dirty="0">
              <a:gradFill>
                <a:gsLst>
                  <a:gs pos="0">
                    <a:srgbClr val="FFFFFF"/>
                  </a:gs>
                  <a:gs pos="100000">
                    <a:srgbClr val="FFFFFF"/>
                  </a:gs>
                </a:gsLst>
                <a:lin ang="5400000" scaled="0"/>
              </a:gradFill>
              <a:latin typeface="Century Gothic"/>
              <a:cs typeface="Century Gothic"/>
            </a:endParaRPr>
          </a:p>
        </p:txBody>
      </p:sp>
    </p:spTree>
    <p:extLst>
      <p:ext uri="{BB962C8B-B14F-4D97-AF65-F5344CB8AC3E}">
        <p14:creationId xmlns:p14="http://schemas.microsoft.com/office/powerpoint/2010/main" val="21870511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74638" y="298450"/>
            <a:ext cx="11887199" cy="912813"/>
          </a:xfrm>
        </p:spPr>
        <p:txBody>
          <a:bodyPr/>
          <a:lstStyle/>
          <a:p>
            <a:r>
              <a:rPr kumimoji="1" lang="en-US" altLang="ja-JP" dirty="0" smtClean="0">
                <a:latin typeface="Century Gothic"/>
                <a:cs typeface="Century Gothic"/>
              </a:rPr>
              <a:t>Windows 8.1 Bluetooth Device Coding	</a:t>
            </a:r>
            <a:endParaRPr kumimoji="1" lang="ja-JP" altLang="en-US" dirty="0">
              <a:latin typeface="Century Gothic"/>
              <a:cs typeface="Century Gothic"/>
            </a:endParaRPr>
          </a:p>
        </p:txBody>
      </p:sp>
      <p:sp>
        <p:nvSpPr>
          <p:cNvPr id="6" name="Content Placeholder 2"/>
          <p:cNvSpPr>
            <a:spLocks noGrp="1"/>
          </p:cNvSpPr>
          <p:nvPr>
            <p:ph type="body" sz="quarter" idx="10"/>
          </p:nvPr>
        </p:nvSpPr>
        <p:spPr>
          <a:xfrm>
            <a:off x="427037" y="1441450"/>
            <a:ext cx="11887200" cy="5027612"/>
          </a:xfrm>
        </p:spPr>
        <p:txBody>
          <a:bodyPr>
            <a:normAutofit fontScale="92500" lnSpcReduction="20000"/>
          </a:bodyPr>
          <a:lstStyle/>
          <a:p>
            <a:r>
              <a:rPr lang="en-US" altLang="ja-JP" dirty="0" smtClean="0">
                <a:latin typeface="Century Gothic"/>
                <a:cs typeface="Century Gothic"/>
              </a:rPr>
              <a:t>Enumerate Devices</a:t>
            </a:r>
          </a:p>
          <a:p>
            <a:endParaRPr lang="en-US" altLang="ja-JP" dirty="0" smtClean="0">
              <a:latin typeface="Century Gothic"/>
              <a:cs typeface="Century Gothic"/>
            </a:endParaRPr>
          </a:p>
          <a:p>
            <a:endParaRPr lang="en-US" altLang="ja-JP" dirty="0">
              <a:latin typeface="Century Gothic"/>
              <a:cs typeface="Century Gothic"/>
            </a:endParaRPr>
          </a:p>
          <a:p>
            <a:r>
              <a:rPr lang="en-US" altLang="ja-JP" dirty="0" smtClean="0">
                <a:latin typeface="Century Gothic"/>
                <a:cs typeface="Century Gothic"/>
              </a:rPr>
              <a:t>Create and connect to socket</a:t>
            </a:r>
          </a:p>
          <a:p>
            <a:endParaRPr lang="en-US" altLang="ja-JP" dirty="0" smtClean="0">
              <a:latin typeface="Century Gothic"/>
              <a:cs typeface="Century Gothic"/>
            </a:endParaRPr>
          </a:p>
          <a:p>
            <a:endParaRPr lang="en-US" altLang="ja-JP" dirty="0">
              <a:latin typeface="Century Gothic"/>
              <a:cs typeface="Century Gothic"/>
            </a:endParaRPr>
          </a:p>
          <a:p>
            <a:endParaRPr lang="en-US" altLang="ja-JP" dirty="0" smtClean="0">
              <a:latin typeface="Century Gothic"/>
              <a:cs typeface="Century Gothic"/>
            </a:endParaRPr>
          </a:p>
          <a:p>
            <a:endParaRPr lang="en-US" altLang="ja-JP" dirty="0">
              <a:latin typeface="Century Gothic"/>
              <a:cs typeface="Century Gothic"/>
            </a:endParaRPr>
          </a:p>
          <a:p>
            <a:r>
              <a:rPr lang="en-US" altLang="ja-JP" dirty="0" smtClean="0">
                <a:latin typeface="Century Gothic"/>
                <a:cs typeface="Century Gothic"/>
              </a:rPr>
              <a:t>Format Data to send to device </a:t>
            </a:r>
          </a:p>
          <a:p>
            <a:r>
              <a:rPr kumimoji="1" lang="en-US" altLang="ja-JP" dirty="0" smtClean="0">
                <a:latin typeface="Century Gothic"/>
                <a:cs typeface="Century Gothic"/>
              </a:rPr>
              <a:t>Fil</a:t>
            </a:r>
            <a:r>
              <a:rPr lang="en-US" altLang="ja-JP" dirty="0" smtClean="0">
                <a:latin typeface="Century Gothic"/>
                <a:cs typeface="Century Gothic"/>
              </a:rPr>
              <a:t>l buffer with data, and send to device</a:t>
            </a:r>
            <a:endParaRPr kumimoji="1" lang="ja-JP" altLang="en-US" dirty="0">
              <a:latin typeface="Century Gothic"/>
              <a:cs typeface="Century Gothic"/>
            </a:endParaRPr>
          </a:p>
        </p:txBody>
      </p:sp>
      <p:sp>
        <p:nvSpPr>
          <p:cNvPr id="7" name="角丸四角形 6"/>
          <p:cNvSpPr/>
          <p:nvPr/>
        </p:nvSpPr>
        <p:spPr>
          <a:xfrm>
            <a:off x="697882" y="3421062"/>
            <a:ext cx="11082955" cy="1371600"/>
          </a:xfrm>
          <a:prstGeom prst="roundRect">
            <a:avLst>
              <a:gd name="adj" fmla="val 9711"/>
            </a:avLst>
          </a:prstGeom>
          <a:solidFill>
            <a:schemeClr val="bg2"/>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r>
              <a:rPr lang="en-US" altLang="ja-JP" sz="2000" dirty="0" err="1">
                <a:solidFill>
                  <a:srgbClr val="FFFFFF"/>
                </a:solidFill>
                <a:latin typeface="Century Gothic"/>
                <a:cs typeface="Century Gothic"/>
              </a:rPr>
              <a:t>var</a:t>
            </a:r>
            <a:r>
              <a:rPr lang="en-US" altLang="ja-JP" sz="2000" dirty="0">
                <a:solidFill>
                  <a:srgbClr val="FFFFFF"/>
                </a:solidFill>
                <a:latin typeface="Century Gothic"/>
                <a:cs typeface="Century Gothic"/>
              </a:rPr>
              <a:t> socket = new </a:t>
            </a:r>
            <a:r>
              <a:rPr lang="en-US" altLang="ja-JP" sz="2000" dirty="0" err="1">
                <a:solidFill>
                  <a:srgbClr val="FFFFFF"/>
                </a:solidFill>
                <a:latin typeface="Century Gothic"/>
                <a:cs typeface="Century Gothic"/>
              </a:rPr>
              <a:t>Windows.Networking.Sockets.StreamSocket</a:t>
            </a:r>
            <a:r>
              <a:rPr lang="en-US" altLang="ja-JP" sz="2000" dirty="0">
                <a:solidFill>
                  <a:srgbClr val="FFFFFF"/>
                </a:solidFill>
                <a:latin typeface="Century Gothic"/>
                <a:cs typeface="Century Gothic"/>
              </a:rPr>
              <a:t>();</a:t>
            </a:r>
          </a:p>
          <a:p>
            <a:r>
              <a:rPr lang="en-US" altLang="ja-JP" sz="2000" dirty="0">
                <a:solidFill>
                  <a:srgbClr val="FFFFFF"/>
                </a:solidFill>
                <a:latin typeface="Century Gothic"/>
                <a:cs typeface="Century Gothic"/>
              </a:rPr>
              <a:t>try {</a:t>
            </a:r>
          </a:p>
          <a:p>
            <a:r>
              <a:rPr lang="en-US" altLang="ja-JP" sz="2000" dirty="0">
                <a:solidFill>
                  <a:srgbClr val="FFFFFF"/>
                </a:solidFill>
                <a:latin typeface="Century Gothic"/>
                <a:cs typeface="Century Gothic"/>
              </a:rPr>
              <a:t>	</a:t>
            </a:r>
            <a:r>
              <a:rPr lang="en-US" altLang="ja-JP" sz="2000" dirty="0" err="1">
                <a:solidFill>
                  <a:srgbClr val="FFFFFF"/>
                </a:solidFill>
                <a:latin typeface="Century Gothic"/>
                <a:cs typeface="Century Gothic"/>
              </a:rPr>
              <a:t>socket.connectAsync</a:t>
            </a:r>
            <a:r>
              <a:rPr lang="en-US" altLang="ja-JP" sz="2000" dirty="0">
                <a:solidFill>
                  <a:srgbClr val="FFFFFF"/>
                </a:solidFill>
                <a:latin typeface="Century Gothic"/>
                <a:cs typeface="Century Gothic"/>
              </a:rPr>
              <a:t>(_</a:t>
            </a:r>
            <a:r>
              <a:rPr lang="en-US" altLang="ja-JP" sz="2000" dirty="0" err="1">
                <a:solidFill>
                  <a:srgbClr val="FFFFFF"/>
                </a:solidFill>
                <a:latin typeface="Century Gothic"/>
                <a:cs typeface="Century Gothic"/>
              </a:rPr>
              <a:t>bluetoothdevice.connectionHostName</a:t>
            </a:r>
            <a:r>
              <a:rPr lang="en-US" altLang="ja-JP" sz="2000" dirty="0">
                <a:solidFill>
                  <a:srgbClr val="FFFFFF"/>
                </a:solidFill>
                <a:latin typeface="Century Gothic"/>
                <a:cs typeface="Century Gothic"/>
              </a:rPr>
              <a:t>,</a:t>
            </a:r>
          </a:p>
          <a:p>
            <a:r>
              <a:rPr lang="en-US" altLang="ja-JP" sz="2000" dirty="0">
                <a:solidFill>
                  <a:srgbClr val="FFFFFF"/>
                </a:solidFill>
                <a:latin typeface="Century Gothic"/>
                <a:cs typeface="Century Gothic"/>
              </a:rPr>
              <a:t>	_</a:t>
            </a:r>
            <a:r>
              <a:rPr lang="en-US" altLang="ja-JP" sz="2000" dirty="0" err="1">
                <a:solidFill>
                  <a:srgbClr val="FFFFFF"/>
                </a:solidFill>
                <a:latin typeface="Century Gothic"/>
                <a:cs typeface="Century Gothic"/>
              </a:rPr>
              <a:t>bluetoothdevice.connectionServiceName</a:t>
            </a:r>
            <a:r>
              <a:rPr lang="en-US" altLang="ja-JP" sz="2000" dirty="0">
                <a:solidFill>
                  <a:srgbClr val="FFFFFF"/>
                </a:solidFill>
                <a:latin typeface="Century Gothic"/>
                <a:cs typeface="Century Gothic"/>
              </a:rPr>
              <a:t>).then(...</a:t>
            </a:r>
          </a:p>
        </p:txBody>
      </p:sp>
      <p:sp>
        <p:nvSpPr>
          <p:cNvPr id="8" name="角丸四角形 7"/>
          <p:cNvSpPr/>
          <p:nvPr/>
        </p:nvSpPr>
        <p:spPr>
          <a:xfrm>
            <a:off x="655637" y="1897062"/>
            <a:ext cx="11082955" cy="914400"/>
          </a:xfrm>
          <a:prstGeom prst="roundRect">
            <a:avLst>
              <a:gd name="adj" fmla="val 9711"/>
            </a:avLst>
          </a:prstGeom>
          <a:solidFill>
            <a:schemeClr val="bg2"/>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r>
              <a:rPr lang="en-US" altLang="ja-JP" sz="2000" dirty="0">
                <a:solidFill>
                  <a:srgbClr val="FFFFFF"/>
                </a:solidFill>
                <a:latin typeface="Century Gothic"/>
                <a:cs typeface="Century Gothic"/>
              </a:rPr>
              <a:t>Windows.Devices.Bluetooth.Rfcomm.RfcommDeviceService.fromIdAsync(printer.	id).then(function (_</a:t>
            </a:r>
            <a:r>
              <a:rPr lang="en-US" altLang="ja-JP" sz="2000" dirty="0" err="1">
                <a:solidFill>
                  <a:srgbClr val="FFFFFF"/>
                </a:solidFill>
                <a:latin typeface="Century Gothic"/>
                <a:cs typeface="Century Gothic"/>
              </a:rPr>
              <a:t>bluetoothdevice</a:t>
            </a:r>
            <a:r>
              <a:rPr lang="en-US" altLang="ja-JP" sz="2000" dirty="0">
                <a:solidFill>
                  <a:srgbClr val="FFFFFF"/>
                </a:solidFill>
                <a:latin typeface="Century Gothic"/>
                <a:cs typeface="Century Gothic"/>
              </a:rPr>
              <a:t>) {...</a:t>
            </a:r>
          </a:p>
        </p:txBody>
      </p:sp>
    </p:spTree>
    <p:extLst>
      <p:ext uri="{BB962C8B-B14F-4D97-AF65-F5344CB8AC3E}">
        <p14:creationId xmlns:p14="http://schemas.microsoft.com/office/powerpoint/2010/main" val="3580747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Key Takeaways </a:t>
            </a:r>
            <a:endParaRPr lang="en-US" dirty="0"/>
          </a:p>
        </p:txBody>
      </p:sp>
      <p:sp>
        <p:nvSpPr>
          <p:cNvPr id="5" name="Text Placeholder 4"/>
          <p:cNvSpPr>
            <a:spLocks noGrp="1"/>
          </p:cNvSpPr>
          <p:nvPr>
            <p:ph type="body" sz="quarter" idx="10"/>
          </p:nvPr>
        </p:nvSpPr>
        <p:spPr/>
        <p:txBody>
          <a:bodyPr/>
          <a:lstStyle/>
          <a:p>
            <a:r>
              <a:rPr lang="en-US" dirty="0" smtClean="0"/>
              <a:t>Easily and quickly build store applications for Point of Sale/Service scenarios</a:t>
            </a:r>
          </a:p>
          <a:p>
            <a:endParaRPr lang="en-US" dirty="0"/>
          </a:p>
          <a:p>
            <a:r>
              <a:rPr lang="en-US" dirty="0" smtClean="0"/>
              <a:t>Windows Store Applications for broad reach and exposure</a:t>
            </a:r>
          </a:p>
          <a:p>
            <a:endParaRPr lang="en-US" dirty="0"/>
          </a:p>
          <a:p>
            <a:r>
              <a:rPr lang="en-US" dirty="0" smtClean="0"/>
              <a:t>Supported across ARM, x86 and x64</a:t>
            </a:r>
            <a:endParaRPr lang="en-US" dirty="0"/>
          </a:p>
        </p:txBody>
      </p:sp>
    </p:spTree>
    <p:extLst>
      <p:ext uri="{BB962C8B-B14F-4D97-AF65-F5344CB8AC3E}">
        <p14:creationId xmlns:p14="http://schemas.microsoft.com/office/powerpoint/2010/main" val="38169903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sp>
        <p:nvSpPr>
          <p:cNvPr id="5" name="Text Placeholder 4"/>
          <p:cNvSpPr>
            <a:spLocks noGrp="1"/>
          </p:cNvSpPr>
          <p:nvPr>
            <p:ph type="body" sz="quarter" idx="10"/>
          </p:nvPr>
        </p:nvSpPr>
        <p:spPr/>
        <p:txBody>
          <a:bodyPr/>
          <a:lstStyle/>
          <a:p>
            <a:r>
              <a:rPr lang="en-US" sz="4000" dirty="0" smtClean="0"/>
              <a:t>Related Sessions</a:t>
            </a:r>
          </a:p>
          <a:p>
            <a:pPr marL="228541" lvl="2" indent="0">
              <a:buNone/>
            </a:pPr>
            <a:r>
              <a:rPr lang="en-US" sz="1800" dirty="0" smtClean="0"/>
              <a:t>[WCL_23] </a:t>
            </a:r>
            <a:r>
              <a:rPr lang="en-US" sz="1800" dirty="0"/>
              <a:t>Building apps that connect with </a:t>
            </a:r>
            <a:r>
              <a:rPr lang="en-US" sz="1800" dirty="0" smtClean="0"/>
              <a:t>devices</a:t>
            </a:r>
          </a:p>
          <a:p>
            <a:pPr marL="228541" lvl="2" indent="0">
              <a:buNone/>
            </a:pPr>
            <a:r>
              <a:rPr lang="en-US" sz="1800" dirty="0" smtClean="0"/>
              <a:t>[WCR_24a</a:t>
            </a:r>
            <a:r>
              <a:rPr lang="en-US" sz="1800" dirty="0"/>
              <a:t>] </a:t>
            </a:r>
            <a:r>
              <a:rPr lang="en-US" sz="1800" dirty="0" smtClean="0"/>
              <a:t>Apps for USB devices</a:t>
            </a:r>
            <a:endParaRPr lang="en-US" sz="1800" dirty="0"/>
          </a:p>
          <a:p>
            <a:pPr marL="228541" lvl="2" indent="0">
              <a:buNone/>
            </a:pPr>
            <a:r>
              <a:rPr lang="en-US" sz="1800" dirty="0"/>
              <a:t>[</a:t>
            </a:r>
            <a:r>
              <a:rPr lang="en-US" sz="1800" dirty="0" smtClean="0"/>
              <a:t>WCR_24b] </a:t>
            </a:r>
            <a:r>
              <a:rPr lang="en-US" sz="1800" dirty="0"/>
              <a:t>Apps for </a:t>
            </a:r>
            <a:r>
              <a:rPr lang="en-US" sz="1800" dirty="0" smtClean="0"/>
              <a:t>HID devices</a:t>
            </a:r>
          </a:p>
          <a:p>
            <a:pPr marL="228541" lvl="2" indent="0">
              <a:buNone/>
            </a:pPr>
            <a:r>
              <a:rPr lang="en-US" sz="1800" dirty="0" smtClean="0"/>
              <a:t>[</a:t>
            </a:r>
            <a:r>
              <a:rPr lang="en-US" sz="1800" dirty="0"/>
              <a:t>WCL_28] </a:t>
            </a:r>
            <a:r>
              <a:rPr lang="en-US" sz="1800" dirty="0" smtClean="0"/>
              <a:t>Apps </a:t>
            </a:r>
            <a:r>
              <a:rPr lang="en-US" sz="1800" dirty="0"/>
              <a:t>for Bluetooth Smart </a:t>
            </a:r>
            <a:r>
              <a:rPr lang="en-US" sz="1800" dirty="0" smtClean="0"/>
              <a:t>devices</a:t>
            </a:r>
          </a:p>
          <a:p>
            <a:pPr lvl="1"/>
            <a:endParaRPr lang="en-US" sz="2400" dirty="0"/>
          </a:p>
          <a:p>
            <a:pPr>
              <a:spcBef>
                <a:spcPts val="0"/>
              </a:spcBef>
            </a:pPr>
            <a:r>
              <a:rPr lang="en-US" sz="2400" dirty="0"/>
              <a:t>UPOS: Association for Retail Technology Standards </a:t>
            </a:r>
          </a:p>
          <a:p>
            <a:pPr>
              <a:spcBef>
                <a:spcPts val="0"/>
              </a:spcBef>
            </a:pPr>
            <a:r>
              <a:rPr lang="en-US" sz="2400" dirty="0"/>
              <a:t>	</a:t>
            </a:r>
            <a:r>
              <a:rPr lang="en-US" sz="1400" u="sng" dirty="0">
                <a:hlinkClick r:id="rId3" tooltip="http://www.nrf-arts.org/"/>
              </a:rPr>
              <a:t>http://www.nrf-arts.org/</a:t>
            </a:r>
            <a:endParaRPr lang="en-US" sz="1800" dirty="0"/>
          </a:p>
          <a:p>
            <a:pPr>
              <a:spcBef>
                <a:spcPts val="0"/>
              </a:spcBef>
            </a:pPr>
            <a:r>
              <a:rPr lang="en-US" sz="2400" dirty="0"/>
              <a:t>ISO/IEC 7813 </a:t>
            </a:r>
            <a:r>
              <a:rPr lang="en-US" sz="1800" dirty="0"/>
              <a:t>: </a:t>
            </a:r>
            <a:r>
              <a:rPr lang="en-US" sz="2400" dirty="0"/>
              <a:t>Financial transaction cards (Credit/Debit </a:t>
            </a:r>
            <a:r>
              <a:rPr lang="en-US" sz="1800" dirty="0"/>
              <a:t>etc</a:t>
            </a:r>
            <a:r>
              <a:rPr lang="en-US" sz="2400" dirty="0"/>
              <a:t>.)</a:t>
            </a:r>
          </a:p>
          <a:p>
            <a:pPr>
              <a:spcBef>
                <a:spcPts val="0"/>
              </a:spcBef>
            </a:pPr>
            <a:r>
              <a:rPr lang="en-US" sz="2400" dirty="0"/>
              <a:t>	</a:t>
            </a:r>
            <a:r>
              <a:rPr lang="en-US" sz="1400" dirty="0">
                <a:hlinkClick r:id="rId4"/>
              </a:rPr>
              <a:t>http://www.iso.org/iso/iso_catalogue/catalogue_tc/catalogue_detail.htm?csnumber=43317</a:t>
            </a:r>
            <a:r>
              <a:rPr lang="en-US" sz="1400" dirty="0"/>
              <a:t> </a:t>
            </a:r>
            <a:endParaRPr lang="en-US" sz="1800" dirty="0"/>
          </a:p>
          <a:p>
            <a:pPr>
              <a:spcBef>
                <a:spcPts val="0"/>
              </a:spcBef>
            </a:pPr>
            <a:r>
              <a:rPr lang="en-US" sz="2400" dirty="0"/>
              <a:t>United States motor vehicle/ID cards </a:t>
            </a:r>
            <a:endParaRPr lang="en-US" sz="1800" dirty="0"/>
          </a:p>
          <a:p>
            <a:pPr>
              <a:spcBef>
                <a:spcPts val="0"/>
              </a:spcBef>
            </a:pPr>
            <a:r>
              <a:rPr lang="en-US" sz="2400" dirty="0"/>
              <a:t>	</a:t>
            </a:r>
            <a:r>
              <a:rPr lang="en-US" sz="1400" u="sng" dirty="0">
                <a:hlinkClick r:id="rId5" tooltip="http://www.aamva.org/DL-ID-Card-Design-Standard/"/>
              </a:rPr>
              <a:t>http://www.aamva.org/DL-ID-Card-Design-Standard</a:t>
            </a:r>
            <a:endParaRPr lang="en-US" sz="2800" dirty="0"/>
          </a:p>
          <a:p>
            <a:pPr lvl="1"/>
            <a:endParaRPr lang="en-US" sz="2000" dirty="0"/>
          </a:p>
        </p:txBody>
      </p:sp>
    </p:spTree>
    <p:extLst>
      <p:ext uri="{BB962C8B-B14F-4D97-AF65-F5344CB8AC3E}">
        <p14:creationId xmlns:p14="http://schemas.microsoft.com/office/powerpoint/2010/main" val="16034668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sosceles Triangle 11"/>
          <p:cNvSpPr/>
          <p:nvPr/>
        </p:nvSpPr>
        <p:spPr bwMode="auto">
          <a:xfrm rot="5400000">
            <a:off x="7586389" y="3660492"/>
            <a:ext cx="4554072" cy="903013"/>
          </a:xfrm>
          <a:prstGeom prst="triangle">
            <a:avLst/>
          </a:prstGeom>
          <a:gradFill flip="none" rotWithShape="1">
            <a:gsLst>
              <a:gs pos="0">
                <a:srgbClr val="FFFFFF"/>
              </a:gs>
              <a:gs pos="100000">
                <a:srgbClr val="FFFFFF">
                  <a:alpha val="0"/>
                </a:srgbClr>
              </a:gs>
            </a:gsLst>
            <a:lin ang="5400000" scaled="1"/>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err="1">
              <a:solidFill>
                <a:srgbClr val="FFFFFF">
                  <a:lumMod val="20000"/>
                  <a:lumOff val="80000"/>
                  <a:alpha val="99000"/>
                </a:srgbClr>
              </a:solidFill>
              <a:ea typeface="Segoe UI" pitchFamily="34" charset="0"/>
              <a:cs typeface="Segoe UI" pitchFamily="34" charset="0"/>
            </a:endParaRPr>
          </a:p>
        </p:txBody>
      </p:sp>
      <p:sp>
        <p:nvSpPr>
          <p:cNvPr id="2" name="Title 1"/>
          <p:cNvSpPr>
            <a:spLocks noGrp="1"/>
          </p:cNvSpPr>
          <p:nvPr>
            <p:ph type="title"/>
          </p:nvPr>
        </p:nvSpPr>
        <p:spPr/>
        <p:txBody>
          <a:bodyPr/>
          <a:lstStyle/>
          <a:p>
            <a:r>
              <a:rPr lang="en-US" dirty="0" smtClean="0"/>
              <a:t>Evaluate this session</a:t>
            </a:r>
            <a:endParaRPr lang="en-US" dirty="0"/>
          </a:p>
        </p:txBody>
      </p:sp>
      <p:sp>
        <p:nvSpPr>
          <p:cNvPr id="3" name="Text Placeholder 2"/>
          <p:cNvSpPr>
            <a:spLocks noGrp="1"/>
          </p:cNvSpPr>
          <p:nvPr>
            <p:ph type="body" sz="quarter" idx="10"/>
          </p:nvPr>
        </p:nvSpPr>
        <p:spPr>
          <a:xfrm>
            <a:off x="274638" y="1834961"/>
            <a:ext cx="4445652" cy="4861113"/>
          </a:xfrm>
        </p:spPr>
        <p:txBody>
          <a:bodyPr/>
          <a:lstStyle/>
          <a:p>
            <a:r>
              <a:rPr lang="en-US" b="1" dirty="0">
                <a:gradFill>
                  <a:gsLst>
                    <a:gs pos="1250">
                      <a:srgbClr val="FFFFFF"/>
                    </a:gs>
                    <a:gs pos="100000">
                      <a:srgbClr val="FFFFFF"/>
                    </a:gs>
                  </a:gsLst>
                  <a:lin ang="5400000" scaled="0"/>
                </a:gradFill>
                <a:latin typeface="+mn-lt"/>
              </a:rPr>
              <a:t>Scan this QR code</a:t>
            </a:r>
            <a:r>
              <a:rPr lang="en-US" b="1" dirty="0">
                <a:gradFill>
                  <a:gsLst>
                    <a:gs pos="1250">
                      <a:srgbClr val="FFFFFF"/>
                    </a:gs>
                    <a:gs pos="100000">
                      <a:srgbClr val="FFFFFF"/>
                    </a:gs>
                  </a:gsLst>
                  <a:lin ang="5400000" scaled="0"/>
                </a:gradFill>
              </a:rPr>
              <a:t> </a:t>
            </a:r>
            <a:r>
              <a:rPr lang="en-US" dirty="0">
                <a:gradFill>
                  <a:gsLst>
                    <a:gs pos="1250">
                      <a:srgbClr val="FFFFFF"/>
                    </a:gs>
                    <a:gs pos="100000">
                      <a:srgbClr val="FFFFFF"/>
                    </a:gs>
                  </a:gsLst>
                  <a:lin ang="5400000" scaled="0"/>
                </a:gradFill>
              </a:rPr>
              <a:t>to evaluate this session and be automatically entered in a </a:t>
            </a:r>
            <a:r>
              <a:rPr lang="en-US" dirty="0" smtClean="0">
                <a:gradFill>
                  <a:gsLst>
                    <a:gs pos="1250">
                      <a:srgbClr val="FFFFFF"/>
                    </a:gs>
                    <a:gs pos="100000">
                      <a:srgbClr val="FFFFFF"/>
                    </a:gs>
                  </a:gsLst>
                  <a:lin ang="5400000" scaled="0"/>
                </a:gradFill>
              </a:rPr>
              <a:t>drawing </a:t>
            </a:r>
            <a:r>
              <a:rPr lang="en-US" dirty="0">
                <a:gradFill>
                  <a:gsLst>
                    <a:gs pos="1250">
                      <a:srgbClr val="FFFFFF"/>
                    </a:gs>
                    <a:gs pos="100000">
                      <a:srgbClr val="FFFFFF"/>
                    </a:gs>
                  </a:gsLst>
                  <a:lin ang="5400000" scaled="0"/>
                </a:gradFill>
              </a:rPr>
              <a:t>to </a:t>
            </a:r>
            <a:r>
              <a:rPr lang="en-US" dirty="0" smtClean="0">
                <a:gradFill>
                  <a:gsLst>
                    <a:gs pos="1250">
                      <a:srgbClr val="FFFFFF"/>
                    </a:gs>
                    <a:gs pos="100000">
                      <a:srgbClr val="FFFFFF"/>
                    </a:gs>
                  </a:gsLst>
                  <a:lin ang="5400000" scaled="0"/>
                </a:gradFill>
              </a:rPr>
              <a:t>win </a:t>
            </a:r>
            <a:r>
              <a:rPr lang="en-US" dirty="0">
                <a:gradFill>
                  <a:gsLst>
                    <a:gs pos="1250">
                      <a:srgbClr val="FFFFFF"/>
                    </a:gs>
                    <a:gs pos="100000">
                      <a:srgbClr val="FFFFFF"/>
                    </a:gs>
                  </a:gsLst>
                  <a:lin ang="5400000" scaled="0"/>
                </a:gradFill>
              </a:rPr>
              <a:t>a </a:t>
            </a:r>
            <a:r>
              <a:rPr lang="en-US" dirty="0" smtClean="0">
                <a:gradFill>
                  <a:gsLst>
                    <a:gs pos="1250">
                      <a:srgbClr val="FFFFFF"/>
                    </a:gs>
                    <a:gs pos="100000">
                      <a:srgbClr val="FFFFFF"/>
                    </a:gs>
                  </a:gsLst>
                  <a:lin ang="5400000" scaled="0"/>
                </a:gradFill>
              </a:rPr>
              <a:t>prize!</a:t>
            </a:r>
            <a:endParaRPr lang="en-US" b="1" dirty="0">
              <a:gradFill>
                <a:gsLst>
                  <a:gs pos="1250">
                    <a:srgbClr val="FFFFFF"/>
                  </a:gs>
                  <a:gs pos="100000">
                    <a:srgbClr val="FFFFFF"/>
                  </a:gs>
                </a:gsLst>
                <a:lin ang="5400000" scaled="0"/>
              </a:gradFill>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46638" y="1834962"/>
            <a:ext cx="4572000" cy="45720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9943129" y="2179604"/>
            <a:ext cx="1915773" cy="4209429"/>
            <a:chOff x="9835555" y="1393220"/>
            <a:chExt cx="2076450" cy="4562475"/>
          </a:xfrm>
        </p:grpSpPr>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67237" y="1892483"/>
              <a:ext cx="1807824" cy="3237981"/>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835555" y="1393220"/>
              <a:ext cx="2076450" cy="4562475"/>
            </a:xfrm>
            <a:prstGeom prst="rect">
              <a:avLst/>
            </a:prstGeom>
          </p:spPr>
        </p:pic>
      </p:grpSp>
      <p:sp>
        <p:nvSpPr>
          <p:cNvPr id="5" name="Rectangle 4" hidden="1"/>
          <p:cNvSpPr/>
          <p:nvPr/>
        </p:nvSpPr>
        <p:spPr bwMode="auto">
          <a:xfrm>
            <a:off x="9218612" y="115512"/>
            <a:ext cx="2854754" cy="2185214"/>
          </a:xfrm>
          <a:prstGeom prst="rect">
            <a:avLst/>
          </a:prstGeom>
          <a:solidFill>
            <a:srgbClr val="7FBA00"/>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defTabSz="914099" fontAlgn="base">
              <a:spcBef>
                <a:spcPct val="0"/>
              </a:spcBef>
              <a:spcAft>
                <a:spcPct val="0"/>
              </a:spcAft>
            </a:pPr>
            <a:r>
              <a:rPr lang="en-US" sz="2800" b="1" dirty="0">
                <a:solidFill>
                  <a:srgbClr val="FFFFFF">
                    <a:alpha val="99000"/>
                  </a:srgbClr>
                </a:solidFill>
              </a:rPr>
              <a:t>Required Slide </a:t>
            </a:r>
            <a:endParaRPr lang="en-US" sz="2800" b="1" dirty="0" smtClean="0">
              <a:solidFill>
                <a:srgbClr val="FFFFFF">
                  <a:alpha val="99000"/>
                </a:srgbClr>
              </a:solidFill>
            </a:endParaRPr>
          </a:p>
          <a:p>
            <a:pPr defTabSz="914099" fontAlgn="base">
              <a:spcBef>
                <a:spcPct val="0"/>
              </a:spcBef>
              <a:spcAft>
                <a:spcPct val="0"/>
              </a:spcAft>
            </a:pPr>
            <a:r>
              <a:rPr lang="en-US" sz="1200" dirty="0">
                <a:solidFill>
                  <a:srgbClr val="FFFFFF">
                    <a:alpha val="99000"/>
                  </a:srgbClr>
                </a:solidFill>
              </a:rPr>
              <a:t>*delete this box when your slide is finalized</a:t>
            </a:r>
          </a:p>
          <a:p>
            <a:pPr defTabSz="914099" fontAlgn="base">
              <a:spcBef>
                <a:spcPct val="0"/>
              </a:spcBef>
              <a:spcAft>
                <a:spcPct val="0"/>
              </a:spcAft>
            </a:pPr>
            <a:endParaRPr lang="en-US" dirty="0">
              <a:solidFill>
                <a:srgbClr val="FFFFFF">
                  <a:alpha val="99000"/>
                </a:srgbClr>
              </a:solidFill>
            </a:endParaRPr>
          </a:p>
          <a:p>
            <a:pPr defTabSz="932742"/>
            <a:r>
              <a:rPr lang="en-US" dirty="0">
                <a:solidFill>
                  <a:srgbClr val="FFFFFF">
                    <a:alpha val="99000"/>
                  </a:srgbClr>
                </a:solidFill>
              </a:rPr>
              <a:t>Your MS Tag will be inserted here during the final scrub. </a:t>
            </a:r>
          </a:p>
        </p:txBody>
      </p:sp>
    </p:spTree>
    <p:extLst>
      <p:ext uri="{BB962C8B-B14F-4D97-AF65-F5344CB8AC3E}">
        <p14:creationId xmlns:p14="http://schemas.microsoft.com/office/powerpoint/2010/main" val="36886431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55861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US" dirty="0" smtClean="0"/>
              <a:t>Introduction: </a:t>
            </a:r>
          </a:p>
          <a:p>
            <a:r>
              <a:rPr lang="en-US" dirty="0" smtClean="0"/>
              <a:t>Mobile POS Architecture</a:t>
            </a:r>
          </a:p>
          <a:p>
            <a:r>
              <a:rPr lang="en-US" dirty="0" smtClean="0"/>
              <a:t>Typical POS Application Code Flow</a:t>
            </a:r>
          </a:p>
          <a:p>
            <a:r>
              <a:rPr lang="en-US" dirty="0" smtClean="0"/>
              <a:t>Coding Demo</a:t>
            </a:r>
          </a:p>
          <a:p>
            <a:r>
              <a:rPr lang="en-US" dirty="0" smtClean="0"/>
              <a:t>Application Demos</a:t>
            </a:r>
            <a:endParaRPr lang="en-US" dirty="0"/>
          </a:p>
        </p:txBody>
      </p:sp>
      <p:pic>
        <p:nvPicPr>
          <p:cNvPr id="8" name="Picture Placeholder 7"/>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l="16599" r="16599"/>
          <a:stretch>
            <a:fillRect/>
          </a:stretch>
        </p:blipFill>
        <p:spPr/>
      </p:pic>
      <p:sp>
        <p:nvSpPr>
          <p:cNvPr id="5" name="Title 4"/>
          <p:cNvSpPr>
            <a:spLocks noGrp="1"/>
          </p:cNvSpPr>
          <p:nvPr>
            <p:ph type="title"/>
          </p:nvPr>
        </p:nvSpPr>
        <p:spPr/>
        <p:txBody>
          <a:bodyPr/>
          <a:lstStyle/>
          <a:p>
            <a:r>
              <a:rPr lang="en-US" dirty="0" smtClean="0"/>
              <a:t>Agenda</a:t>
            </a:r>
            <a:br>
              <a:rPr lang="en-US" dirty="0" smtClean="0"/>
            </a:br>
            <a:endParaRPr lang="en-US" dirty="0"/>
          </a:p>
        </p:txBody>
      </p:sp>
    </p:spTree>
    <p:extLst>
      <p:ext uri="{BB962C8B-B14F-4D97-AF65-F5344CB8AC3E}">
        <p14:creationId xmlns:p14="http://schemas.microsoft.com/office/powerpoint/2010/main" val="38032501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Placeholder 24"/>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l="33874" r="33874"/>
          <a:stretch>
            <a:fillRect/>
          </a:stretch>
        </p:blipFill>
        <p:spPr>
          <a:xfrm>
            <a:off x="6442398" y="2167033"/>
            <a:ext cx="1563194" cy="3232996"/>
          </a:xfrm>
        </p:spPr>
      </p:pic>
      <p:pic>
        <p:nvPicPr>
          <p:cNvPr id="27" name="Picture Placeholder 26"/>
          <p:cNvPicPr>
            <a:picLocks noGrp="1" noChangeAspect="1"/>
          </p:cNvPicPr>
          <p:nvPr>
            <p:ph type="pic" sz="quarter" idx="18"/>
          </p:nvPr>
        </p:nvPicPr>
        <p:blipFill>
          <a:blip r:embed="rId3">
            <a:extLst>
              <a:ext uri="{28A0092B-C50C-407E-A947-70E740481C1C}">
                <a14:useLocalDpi xmlns:a14="http://schemas.microsoft.com/office/drawing/2010/main" val="0"/>
              </a:ext>
            </a:extLst>
          </a:blip>
          <a:srcRect l="16807" r="16807"/>
          <a:stretch>
            <a:fillRect/>
          </a:stretch>
        </p:blipFill>
        <p:spPr>
          <a:xfrm>
            <a:off x="655637" y="1923648"/>
            <a:ext cx="3232905" cy="3245549"/>
          </a:xfrm>
        </p:spPr>
      </p:pic>
      <p:pic>
        <p:nvPicPr>
          <p:cNvPr id="29" name="Picture Placeholder 28"/>
          <p:cNvPicPr>
            <a:picLocks noGrp="1" noChangeAspect="1"/>
          </p:cNvPicPr>
          <p:nvPr>
            <p:ph type="pic" sz="quarter" idx="19"/>
          </p:nvPr>
        </p:nvPicPr>
        <p:blipFill>
          <a:blip r:embed="rId4">
            <a:extLst>
              <a:ext uri="{28A0092B-C50C-407E-A947-70E740481C1C}">
                <a14:useLocalDpi xmlns:a14="http://schemas.microsoft.com/office/drawing/2010/main" val="0"/>
              </a:ext>
            </a:extLst>
          </a:blip>
          <a:srcRect l="9899" r="9899"/>
          <a:stretch>
            <a:fillRect/>
          </a:stretch>
        </p:blipFill>
        <p:spPr/>
      </p:pic>
      <p:sp>
        <p:nvSpPr>
          <p:cNvPr id="5" name="Title 4"/>
          <p:cNvSpPr>
            <a:spLocks noGrp="1"/>
          </p:cNvSpPr>
          <p:nvPr>
            <p:ph type="title"/>
          </p:nvPr>
        </p:nvSpPr>
        <p:spPr/>
        <p:txBody>
          <a:bodyPr/>
          <a:lstStyle/>
          <a:p>
            <a:r>
              <a:rPr lang="en-US" dirty="0" smtClean="0"/>
              <a:t>Point of Service (POS) Examples</a:t>
            </a:r>
            <a:br>
              <a:rPr lang="en-US" dirty="0" smtClean="0"/>
            </a:br>
            <a:endParaRPr lang="en-US" dirty="0"/>
          </a:p>
        </p:txBody>
      </p:sp>
      <p:sp>
        <p:nvSpPr>
          <p:cNvPr id="17" name="TextBox 16"/>
          <p:cNvSpPr txBox="1"/>
          <p:nvPr/>
        </p:nvSpPr>
        <p:spPr>
          <a:xfrm>
            <a:off x="7437437" y="5545997"/>
            <a:ext cx="3422241" cy="461665"/>
          </a:xfrm>
          <a:prstGeom prst="rect">
            <a:avLst/>
          </a:prstGeom>
          <a:noFill/>
        </p:spPr>
        <p:txBody>
          <a:bodyPr wrap="square" rtlCol="0">
            <a:spAutoFit/>
          </a:bodyPr>
          <a:lstStyle/>
          <a:p>
            <a:r>
              <a:rPr lang="en-US" sz="2400" dirty="0" smtClean="0">
                <a:solidFill>
                  <a:srgbClr val="FFFFFF"/>
                </a:solidFill>
              </a:rPr>
              <a:t>Barcode Scanners</a:t>
            </a:r>
          </a:p>
        </p:txBody>
      </p:sp>
      <p:sp>
        <p:nvSpPr>
          <p:cNvPr id="18" name="TextBox 17"/>
          <p:cNvSpPr txBox="1"/>
          <p:nvPr/>
        </p:nvSpPr>
        <p:spPr>
          <a:xfrm>
            <a:off x="595602" y="5368678"/>
            <a:ext cx="4244175" cy="461665"/>
          </a:xfrm>
          <a:prstGeom prst="rect">
            <a:avLst/>
          </a:prstGeom>
          <a:noFill/>
        </p:spPr>
        <p:txBody>
          <a:bodyPr wrap="none" rtlCol="0">
            <a:spAutoFit/>
          </a:bodyPr>
          <a:lstStyle/>
          <a:p>
            <a:r>
              <a:rPr lang="en-US" sz="2400" dirty="0" smtClean="0">
                <a:solidFill>
                  <a:srgbClr val="FFFFFF"/>
                </a:solidFill>
              </a:rPr>
              <a:t>Magnetic Stripe Reader (MSR)</a:t>
            </a:r>
          </a:p>
        </p:txBody>
      </p:sp>
    </p:spTree>
    <p:extLst>
      <p:ext uri="{BB962C8B-B14F-4D97-AF65-F5344CB8AC3E}">
        <p14:creationId xmlns:p14="http://schemas.microsoft.com/office/powerpoint/2010/main" val="24141029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p:txBody>
          <a:bodyPr/>
          <a:lstStyle/>
          <a:p>
            <a:r>
              <a:rPr lang="en-US" dirty="0" smtClean="0"/>
              <a:t>Credit Card Transaction using POS.RT APIs</a:t>
            </a:r>
            <a:endParaRPr lang="en-US" dirty="0"/>
          </a:p>
        </p:txBody>
      </p:sp>
      <p:sp>
        <p:nvSpPr>
          <p:cNvPr id="4" name="Title 3"/>
          <p:cNvSpPr>
            <a:spLocks noGrp="1"/>
          </p:cNvSpPr>
          <p:nvPr>
            <p:ph type="title"/>
          </p:nvPr>
        </p:nvSpPr>
        <p:spPr/>
        <p:txBody>
          <a:bodyPr/>
          <a:lstStyle/>
          <a:p>
            <a:r>
              <a:rPr lang="en-US" dirty="0" smtClean="0"/>
              <a:t>Demo: Inner Fence</a:t>
            </a:r>
            <a:endParaRPr lang="en-US" dirty="0"/>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49977"/>
          <a:stretch/>
        </p:blipFill>
        <p:spPr>
          <a:xfrm>
            <a:off x="7151777" y="323350"/>
            <a:ext cx="4857660" cy="1822449"/>
          </a:xfrm>
          <a:prstGeom prst="rect">
            <a:avLst/>
          </a:prstGeom>
        </p:spPr>
      </p:pic>
      <p:pic>
        <p:nvPicPr>
          <p:cNvPr id="3" name="Picture 2"/>
          <p:cNvPicPr>
            <a:picLocks noChangeAspect="1"/>
          </p:cNvPicPr>
          <p:nvPr/>
        </p:nvPicPr>
        <p:blipFill>
          <a:blip r:embed="rId3"/>
          <a:stretch>
            <a:fillRect/>
          </a:stretch>
        </p:blipFill>
        <p:spPr>
          <a:xfrm>
            <a:off x="7151777" y="2278062"/>
            <a:ext cx="4854711" cy="3177381"/>
          </a:xfrm>
          <a:prstGeom prst="rect">
            <a:avLst/>
          </a:prstGeom>
        </p:spPr>
      </p:pic>
    </p:spTree>
    <p:extLst>
      <p:ext uri="{BB962C8B-B14F-4D97-AF65-F5344CB8AC3E}">
        <p14:creationId xmlns:p14="http://schemas.microsoft.com/office/powerpoint/2010/main" val="24149369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indows-signatures@2x-fae9ac4f7d6bbaeef41ad12b5bf118c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 y="0"/>
            <a:ext cx="12435897" cy="7772436"/>
          </a:xfrm>
          <a:prstGeom prst="rect">
            <a:avLst/>
          </a:prstGeom>
        </p:spPr>
      </p:pic>
      <p:sp>
        <p:nvSpPr>
          <p:cNvPr id="2" name="Title 1"/>
          <p:cNvSpPr>
            <a:spLocks noGrp="1"/>
          </p:cNvSpPr>
          <p:nvPr>
            <p:ph type="title"/>
          </p:nvPr>
        </p:nvSpPr>
        <p:spPr>
          <a:xfrm>
            <a:off x="6209891" y="298450"/>
            <a:ext cx="5861840" cy="912813"/>
          </a:xfrm>
        </p:spPr>
        <p:txBody>
          <a:bodyPr/>
          <a:lstStyle/>
          <a:p>
            <a:pPr algn="r"/>
            <a:r>
              <a:rPr lang="en-US" dirty="0" smtClean="0">
                <a:solidFill>
                  <a:schemeClr val="bg1"/>
                </a:solidFill>
              </a:rPr>
              <a:t>Credit Card Terminal</a:t>
            </a:r>
            <a:endParaRPr lang="en-US" dirty="0">
              <a:solidFill>
                <a:schemeClr val="bg1"/>
              </a:solidFill>
            </a:endParaRPr>
          </a:p>
        </p:txBody>
      </p:sp>
      <p:sp>
        <p:nvSpPr>
          <p:cNvPr id="3" name="Text Placeholder 2"/>
          <p:cNvSpPr>
            <a:spLocks noGrp="1"/>
          </p:cNvSpPr>
          <p:nvPr>
            <p:ph type="body" sz="quarter" idx="10"/>
          </p:nvPr>
        </p:nvSpPr>
        <p:spPr>
          <a:xfrm>
            <a:off x="6877527" y="1681818"/>
            <a:ext cx="5684049" cy="5027612"/>
          </a:xfrm>
        </p:spPr>
        <p:txBody>
          <a:bodyPr/>
          <a:lstStyle/>
          <a:p>
            <a:r>
              <a:rPr lang="en-US" sz="2448" dirty="0">
                <a:solidFill>
                  <a:srgbClr val="000000"/>
                </a:solidFill>
              </a:rPr>
              <a:t>Swipe credit cards</a:t>
            </a:r>
          </a:p>
          <a:p>
            <a:r>
              <a:rPr lang="en-US" sz="2448" dirty="0">
                <a:solidFill>
                  <a:srgbClr val="000000"/>
                </a:solidFill>
              </a:rPr>
              <a:t>Capture customer signatures and tips</a:t>
            </a:r>
          </a:p>
          <a:p>
            <a:r>
              <a:rPr lang="en-US" sz="2448" dirty="0">
                <a:solidFill>
                  <a:srgbClr val="000000"/>
                </a:solidFill>
              </a:rPr>
              <a:t>Calculate location-based sales tax</a:t>
            </a:r>
          </a:p>
          <a:p>
            <a:r>
              <a:rPr lang="en-US" sz="2448" dirty="0">
                <a:solidFill>
                  <a:srgbClr val="000000"/>
                </a:solidFill>
              </a:rPr>
              <a:t>Map transactions</a:t>
            </a:r>
          </a:p>
          <a:p>
            <a:r>
              <a:rPr lang="en-US" sz="2448" dirty="0">
                <a:solidFill>
                  <a:srgbClr val="000000"/>
                </a:solidFill>
              </a:rPr>
              <a:t>Send customer receipts</a:t>
            </a:r>
          </a:p>
        </p:txBody>
      </p:sp>
      <p:sp>
        <p:nvSpPr>
          <p:cNvPr id="5" name="Title 1"/>
          <p:cNvSpPr txBox="1">
            <a:spLocks/>
          </p:cNvSpPr>
          <p:nvPr/>
        </p:nvSpPr>
        <p:spPr>
          <a:xfrm>
            <a:off x="7184641" y="948008"/>
            <a:ext cx="4891439" cy="614492"/>
          </a:xfrm>
          <a:prstGeom prst="rect">
            <a:avLst/>
          </a:prstGeom>
        </p:spPr>
        <p:txBody>
          <a:bodyPr vert="horz" lIns="0" tIns="0" rIns="0" bIns="0" rtlCol="0" anchor="t">
            <a:noAutofit/>
          </a:bodyPr>
          <a:lstStyle>
            <a:lvl1pPr algn="l" defTabSz="896157" rtl="0" eaLnBrk="1" latinLnBrk="0" hangingPunct="1">
              <a:spcBef>
                <a:spcPct val="0"/>
              </a:spcBef>
              <a:buNone/>
              <a:defRPr sz="4705" kern="1200">
                <a:gradFill>
                  <a:gsLst>
                    <a:gs pos="0">
                      <a:schemeClr val="tx1"/>
                    </a:gs>
                    <a:gs pos="100000">
                      <a:schemeClr val="tx1"/>
                    </a:gs>
                  </a:gsLst>
                  <a:lin ang="5400000" scaled="0"/>
                </a:gradFill>
                <a:latin typeface="+mj-lt"/>
                <a:ea typeface="+mj-ea"/>
                <a:cs typeface="+mj-cs"/>
              </a:defRPr>
            </a:lvl1pPr>
          </a:lstStyle>
          <a:p>
            <a:pPr algn="r"/>
            <a:r>
              <a:rPr lang="en-US" sz="2448" dirty="0">
                <a:solidFill>
                  <a:srgbClr val="000000"/>
                </a:solidFill>
              </a:rPr>
              <a:t>By Inner Fence</a:t>
            </a:r>
          </a:p>
        </p:txBody>
      </p:sp>
    </p:spTree>
    <p:extLst>
      <p:ext uri="{BB962C8B-B14F-4D97-AF65-F5344CB8AC3E}">
        <p14:creationId xmlns:p14="http://schemas.microsoft.com/office/powerpoint/2010/main" val="12578534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US"/>
          </a:p>
        </p:txBody>
      </p:sp>
      <p:sp>
        <p:nvSpPr>
          <p:cNvPr id="4" name="Title 3"/>
          <p:cNvSpPr>
            <a:spLocks noGrp="1"/>
          </p:cNvSpPr>
          <p:nvPr>
            <p:ph type="title"/>
          </p:nvPr>
        </p:nvSpPr>
        <p:spPr/>
        <p:txBody>
          <a:bodyPr/>
          <a:lstStyle/>
          <a:p>
            <a:r>
              <a:rPr lang="en-US" dirty="0" smtClean="0"/>
              <a:t>Introduction to POS</a:t>
            </a:r>
            <a:endParaRPr lang="en-US" dirty="0"/>
          </a:p>
        </p:txBody>
      </p:sp>
    </p:spTree>
    <p:extLst>
      <p:ext uri="{BB962C8B-B14F-4D97-AF65-F5344CB8AC3E}">
        <p14:creationId xmlns:p14="http://schemas.microsoft.com/office/powerpoint/2010/main" val="10322881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Introduction: UnifiedPOS</a:t>
            </a:r>
            <a:endParaRPr lang="en-US" dirty="0"/>
          </a:p>
        </p:txBody>
      </p:sp>
      <p:sp>
        <p:nvSpPr>
          <p:cNvPr id="2" name="Text Placeholder 1"/>
          <p:cNvSpPr>
            <a:spLocks noGrp="1"/>
          </p:cNvSpPr>
          <p:nvPr>
            <p:ph type="body" sz="quarter" idx="10"/>
          </p:nvPr>
        </p:nvSpPr>
        <p:spPr/>
        <p:txBody>
          <a:bodyPr/>
          <a:lstStyle/>
          <a:p>
            <a:r>
              <a:rPr lang="en-US" sz="3200" dirty="0" smtClean="0"/>
              <a:t>Unified POS:</a:t>
            </a:r>
          </a:p>
          <a:p>
            <a:r>
              <a:rPr lang="en-US" sz="3200" dirty="0" smtClean="0"/>
              <a:t>	Common peripheral device platform for Retail solutions</a:t>
            </a:r>
          </a:p>
          <a:p>
            <a:r>
              <a:rPr lang="en-US" sz="3200" dirty="0" smtClean="0"/>
              <a:t>International standard driven by National Retail Federation</a:t>
            </a:r>
          </a:p>
          <a:p>
            <a:r>
              <a:rPr lang="en-US" sz="3200" dirty="0" smtClean="0"/>
              <a:t>	</a:t>
            </a:r>
            <a:r>
              <a:rPr lang="en-US" sz="2800" dirty="0" smtClean="0"/>
              <a:t>Examples: Barcode Scanner, Magnetic Stripe Reader, Receipt Printer</a:t>
            </a:r>
          </a:p>
          <a:p>
            <a:r>
              <a:rPr lang="en-US" sz="3200" dirty="0" smtClean="0"/>
              <a:t>Defines properties, methods, and events for POS peripherals	Including common locking infrastructure</a:t>
            </a:r>
          </a:p>
          <a:p>
            <a:endParaRPr lang="en-US" sz="3200" dirty="0"/>
          </a:p>
        </p:txBody>
      </p:sp>
    </p:spTree>
    <p:extLst>
      <p:ext uri="{BB962C8B-B14F-4D97-AF65-F5344CB8AC3E}">
        <p14:creationId xmlns:p14="http://schemas.microsoft.com/office/powerpoint/2010/main" val="9792724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POS.NET</a:t>
            </a:r>
            <a:endParaRPr lang="en-US" dirty="0"/>
          </a:p>
        </p:txBody>
      </p:sp>
      <p:sp>
        <p:nvSpPr>
          <p:cNvPr id="3" name="Text Placeholder 2"/>
          <p:cNvSpPr>
            <a:spLocks noGrp="1"/>
          </p:cNvSpPr>
          <p:nvPr>
            <p:ph type="body" sz="quarter" idx="4294967295"/>
          </p:nvPr>
        </p:nvSpPr>
        <p:spPr>
          <a:xfrm>
            <a:off x="320674" y="1668463"/>
            <a:ext cx="6202363" cy="5027612"/>
          </a:xfrm>
        </p:spPr>
        <p:txBody>
          <a:bodyPr/>
          <a:lstStyle/>
          <a:p>
            <a:r>
              <a:rPr lang="en-US" sz="3200" dirty="0" smtClean="0"/>
              <a:t>.NET Desktop Applications</a:t>
            </a:r>
          </a:p>
          <a:p>
            <a:pPr lvl="2" indent="0">
              <a:buNone/>
            </a:pPr>
            <a:r>
              <a:rPr lang="en-US" sz="2000" dirty="0" smtClean="0"/>
              <a:t>Not supported on ARM</a:t>
            </a:r>
          </a:p>
          <a:p>
            <a:r>
              <a:rPr lang="en-US" sz="3200" dirty="0" smtClean="0"/>
              <a:t>POS .NET - based on UPOS 1.12</a:t>
            </a:r>
          </a:p>
          <a:p>
            <a:r>
              <a:rPr lang="en-US" sz="3200" dirty="0" smtClean="0"/>
              <a:t>Supports typical POS device classes</a:t>
            </a:r>
          </a:p>
          <a:p>
            <a:r>
              <a:rPr lang="en-US" sz="3200" dirty="0" smtClean="0"/>
              <a:t>Supports Device Extensibility</a:t>
            </a:r>
          </a:p>
          <a:p>
            <a:pPr lvl="2" indent="0">
              <a:buNone/>
            </a:pPr>
            <a:r>
              <a:rPr lang="en-US" sz="2000" dirty="0" smtClean="0"/>
              <a:t>Service Object Model (.NET Library)</a:t>
            </a:r>
          </a:p>
          <a:p>
            <a:pPr lvl="2" indent="0">
              <a:buNone/>
            </a:pPr>
            <a:r>
              <a:rPr lang="en-US" sz="2000" dirty="0" smtClean="0"/>
              <a:t>Device Drivers</a:t>
            </a:r>
          </a:p>
          <a:p>
            <a:pPr lvl="1"/>
            <a:r>
              <a:rPr lang="en-US" dirty="0" smtClean="0">
                <a:latin typeface="+mj-lt"/>
              </a:rPr>
              <a:t>Extensibility “above the O/S”</a:t>
            </a:r>
          </a:p>
        </p:txBody>
      </p:sp>
      <p:sp>
        <p:nvSpPr>
          <p:cNvPr id="7" name="Rectangle 6"/>
          <p:cNvSpPr/>
          <p:nvPr/>
        </p:nvSpPr>
        <p:spPr>
          <a:xfrm>
            <a:off x="7056437" y="2602580"/>
            <a:ext cx="4876800" cy="650695"/>
          </a:xfrm>
          <a:prstGeom prst="rect">
            <a:avLst/>
          </a:prstGeom>
          <a:solidFill>
            <a:schemeClr val="bg2">
              <a:lumMod val="60000"/>
              <a:lumOff val="40000"/>
            </a:schemeClr>
          </a:solidFill>
          <a:ln w="3175">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r>
              <a:rPr lang="en-US" sz="1600" dirty="0">
                <a:gradFill>
                  <a:gsLst>
                    <a:gs pos="0">
                      <a:srgbClr val="FFFFFF"/>
                    </a:gs>
                    <a:gs pos="100000">
                      <a:srgbClr val="FFFFFF"/>
                    </a:gs>
                  </a:gsLst>
                  <a:lin ang="5400000" scaled="0"/>
                </a:gradFill>
              </a:rPr>
              <a:t>POS.NET API</a:t>
            </a:r>
          </a:p>
        </p:txBody>
      </p:sp>
      <p:sp>
        <p:nvSpPr>
          <p:cNvPr id="8" name="Rectangle 7"/>
          <p:cNvSpPr/>
          <p:nvPr/>
        </p:nvSpPr>
        <p:spPr>
          <a:xfrm>
            <a:off x="7056437" y="4117606"/>
            <a:ext cx="4876800" cy="713288"/>
          </a:xfrm>
          <a:prstGeom prst="rect">
            <a:avLst/>
          </a:prstGeom>
          <a:solidFill>
            <a:schemeClr val="accent6">
              <a:lumMod val="60000"/>
              <a:lumOff val="40000"/>
            </a:schemeClr>
          </a:solid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r>
              <a:rPr lang="en-US" sz="1600" dirty="0" smtClean="0">
                <a:solidFill>
                  <a:srgbClr val="000000"/>
                </a:solidFill>
              </a:rPr>
              <a:t>.NET Framework</a:t>
            </a:r>
            <a:endParaRPr lang="en-US" sz="1600" dirty="0">
              <a:solidFill>
                <a:srgbClr val="000000"/>
              </a:solidFill>
            </a:endParaRPr>
          </a:p>
        </p:txBody>
      </p:sp>
      <p:sp>
        <p:nvSpPr>
          <p:cNvPr id="9" name="Rectangle 8"/>
          <p:cNvSpPr/>
          <p:nvPr/>
        </p:nvSpPr>
        <p:spPr>
          <a:xfrm>
            <a:off x="7056437" y="4945062"/>
            <a:ext cx="4876800" cy="691360"/>
          </a:xfrm>
          <a:prstGeom prst="rect">
            <a:avLst/>
          </a:prstGeom>
          <a:solidFill>
            <a:schemeClr val="bg2">
              <a:lumMod val="40000"/>
              <a:lumOff val="60000"/>
            </a:schemeClr>
          </a:solid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r>
              <a:rPr lang="en-US" sz="1400" dirty="0" smtClean="0">
                <a:solidFill>
                  <a:srgbClr val="FFFFFF"/>
                </a:solidFill>
              </a:rPr>
              <a:t>Windows O/S</a:t>
            </a:r>
            <a:endParaRPr lang="en-US" sz="1400" dirty="0">
              <a:solidFill>
                <a:srgbClr val="FFFFFF"/>
              </a:solidFill>
            </a:endParaRPr>
          </a:p>
        </p:txBody>
      </p:sp>
      <p:sp>
        <p:nvSpPr>
          <p:cNvPr id="10" name="Rectangle 9"/>
          <p:cNvSpPr/>
          <p:nvPr/>
        </p:nvSpPr>
        <p:spPr>
          <a:xfrm>
            <a:off x="7056437" y="3344862"/>
            <a:ext cx="4876800" cy="681157"/>
          </a:xfrm>
          <a:prstGeom prst="rect">
            <a:avLst/>
          </a:prstGeom>
          <a:solidFill>
            <a:schemeClr val="bg2">
              <a:lumMod val="60000"/>
              <a:lumOff val="40000"/>
            </a:schemeClr>
          </a:solidFill>
          <a:ln w="3175">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r>
              <a:rPr lang="en-US" sz="1600" dirty="0" smtClean="0">
                <a:gradFill>
                  <a:gsLst>
                    <a:gs pos="0">
                      <a:srgbClr val="FFFFFF"/>
                    </a:gs>
                    <a:gs pos="100000">
                      <a:srgbClr val="FFFFFF"/>
                    </a:gs>
                  </a:gsLst>
                  <a:lin ang="5400000" scaled="0"/>
                </a:gradFill>
              </a:rPr>
              <a:t>POS.NET Service Object</a:t>
            </a:r>
            <a:endParaRPr lang="en-US" sz="1600" dirty="0">
              <a:gradFill>
                <a:gsLst>
                  <a:gs pos="0">
                    <a:srgbClr val="FFFFFF"/>
                  </a:gs>
                  <a:gs pos="100000">
                    <a:srgbClr val="FFFFFF"/>
                  </a:gs>
                </a:gsLst>
                <a:lin ang="5400000" scaled="0"/>
              </a:gradFill>
            </a:endParaRPr>
          </a:p>
        </p:txBody>
      </p:sp>
      <p:sp>
        <p:nvSpPr>
          <p:cNvPr id="11" name="Rectangle 10"/>
          <p:cNvSpPr/>
          <p:nvPr/>
        </p:nvSpPr>
        <p:spPr>
          <a:xfrm>
            <a:off x="7056437" y="1857400"/>
            <a:ext cx="4876800" cy="650695"/>
          </a:xfrm>
          <a:prstGeom prst="rect">
            <a:avLst/>
          </a:prstGeom>
          <a:solidFill>
            <a:schemeClr val="accent4">
              <a:lumMod val="60000"/>
              <a:lumOff val="40000"/>
            </a:schemeClr>
          </a:solidFill>
          <a:ln>
            <a:noFill/>
          </a:ln>
        </p:spPr>
        <p:style>
          <a:lnRef idx="2">
            <a:schemeClr val="accent1"/>
          </a:lnRef>
          <a:fillRef idx="1">
            <a:schemeClr val="lt1"/>
          </a:fillRef>
          <a:effectRef idx="0">
            <a:schemeClr val="accent1"/>
          </a:effectRef>
          <a:fontRef idx="minor">
            <a:schemeClr val="dk1"/>
          </a:fontRef>
        </p:style>
        <p:txBody>
          <a:bodyPr lIns="121725" tIns="60862" rIns="121725" bIns="60862" rtlCol="0" anchor="ctr"/>
          <a:lstStyle/>
          <a:p>
            <a:pPr algn="ctr"/>
            <a:r>
              <a:rPr lang="en-US" sz="1600" dirty="0" smtClean="0">
                <a:solidFill>
                  <a:srgbClr val="000000"/>
                </a:solidFill>
              </a:rPr>
              <a:t>Application</a:t>
            </a:r>
            <a:endParaRPr lang="en-US" sz="1600" dirty="0">
              <a:solidFill>
                <a:srgbClr val="000000"/>
              </a:solidFill>
            </a:endParaRPr>
          </a:p>
        </p:txBody>
      </p:sp>
      <p:sp>
        <p:nvSpPr>
          <p:cNvPr id="12" name="Rectangle 11"/>
          <p:cNvSpPr/>
          <p:nvPr/>
        </p:nvSpPr>
        <p:spPr>
          <a:xfrm>
            <a:off x="7056437" y="5732756"/>
            <a:ext cx="4876800" cy="691360"/>
          </a:xfrm>
          <a:prstGeom prst="rect">
            <a:avLst/>
          </a:prstGeom>
          <a:solidFill>
            <a:schemeClr val="bg2">
              <a:lumMod val="40000"/>
              <a:lumOff val="60000"/>
            </a:schemeClr>
          </a:solidFill>
          <a:ln>
            <a:noFill/>
          </a:ln>
          <a:effectLst/>
        </p:spPr>
        <p:style>
          <a:lnRef idx="1">
            <a:schemeClr val="accent1"/>
          </a:lnRef>
          <a:fillRef idx="2">
            <a:schemeClr val="accent1"/>
          </a:fillRef>
          <a:effectRef idx="1">
            <a:schemeClr val="accent1"/>
          </a:effectRef>
          <a:fontRef idx="minor">
            <a:schemeClr val="dk1"/>
          </a:fontRef>
        </p:style>
        <p:txBody>
          <a:bodyPr lIns="121725" tIns="60862" rIns="121725" bIns="60862" rtlCol="0" anchor="ctr"/>
          <a:lstStyle/>
          <a:p>
            <a:pPr algn="ctr"/>
            <a:r>
              <a:rPr lang="en-US" sz="1400" dirty="0" smtClean="0">
                <a:solidFill>
                  <a:srgbClr val="FFFFFF"/>
                </a:solidFill>
              </a:rPr>
              <a:t>HW Driver/Physical Hardware</a:t>
            </a:r>
            <a:endParaRPr lang="en-US" sz="1400" dirty="0">
              <a:solidFill>
                <a:srgbClr val="FFFFFF"/>
              </a:solidFill>
            </a:endParaRPr>
          </a:p>
        </p:txBody>
      </p:sp>
    </p:spTree>
    <p:extLst>
      <p:ext uri="{BB962C8B-B14F-4D97-AF65-F5344CB8AC3E}">
        <p14:creationId xmlns:p14="http://schemas.microsoft.com/office/powerpoint/2010/main" val="357977477"/>
      </p:ext>
    </p:extLst>
  </p:cSld>
  <p:clrMapOvr>
    <a:masterClrMapping/>
  </p:clrMapOvr>
  <p:timing>
    <p:tnLst>
      <p:par>
        <p:cTn id="1" dur="indefinite" restart="never" nodeType="tmRoot"/>
      </p:par>
    </p:tnLst>
  </p:timing>
</p:sld>
</file>

<file path=ppt/theme/theme1.xml><?xml version="1.0" encoding="utf-8"?>
<a:theme xmlns:a="http://schemas.openxmlformats.org/drawingml/2006/main" name="Build_Template_16x9 - Rev 03">
  <a:themeElements>
    <a:clrScheme name="Build - Dark Blue">
      <a:dk1>
        <a:srgbClr val="000000"/>
      </a:dk1>
      <a:lt1>
        <a:srgbClr val="FFFFFF"/>
      </a:lt1>
      <a:dk2>
        <a:srgbClr val="00188F"/>
      </a:dk2>
      <a:lt2>
        <a:srgbClr val="FFFFFF"/>
      </a:lt2>
      <a:accent1>
        <a:srgbClr val="00BCF2"/>
      </a:accent1>
      <a:accent2>
        <a:srgbClr val="9B4F96"/>
      </a:accent2>
      <a:accent3>
        <a:srgbClr val="E81123"/>
      </a:accent3>
      <a:accent4>
        <a:srgbClr val="00D8CC"/>
      </a:accent4>
      <a:accent5>
        <a:srgbClr val="7FBA00"/>
      </a:accent5>
      <a:accent6>
        <a:srgbClr val="FF8C00"/>
      </a:accent6>
      <a:hlink>
        <a:srgbClr val="00BCF2"/>
      </a:hlink>
      <a:folHlink>
        <a:srgbClr val="00BCF2"/>
      </a:folHlink>
    </a:clrScheme>
    <a:fontScheme name="Custom 2">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E34A28"/>
        </a:solidFill>
        <a:ln>
          <a:noFill/>
          <a:headEnd type="none" w="med" len="med"/>
          <a:tailEnd type="none" w="med" len="med"/>
        </a:ln>
        <a:effectLst/>
      </a:spPr>
      <a:bodyPr lIns="91440" tIns="91440" rIns="34294" bIns="34294" anchor="t" anchorCtr="0"/>
      <a:lstStyle>
        <a:defPPr defTabSz="932406">
          <a:defRPr sz="1600" spc="-102" dirty="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rtlCol="0">
        <a:spAutoFit/>
      </a:bodyPr>
      <a:lstStyle>
        <a:defPPr>
          <a:defRPr sz="2400" dirty="0" smtClean="0">
            <a:gradFill>
              <a:gsLst>
                <a:gs pos="0">
                  <a:schemeClr val="tx1"/>
                </a:gs>
                <a:gs pos="100000">
                  <a:schemeClr val="tx1"/>
                </a:gs>
              </a:gsLst>
              <a:lin ang="5400000" scaled="0"/>
            </a:gradFill>
          </a:defRPr>
        </a:defPPr>
      </a:lstStyle>
    </a:txDef>
  </a:objectDefaults>
  <a:extraClrSchemeLst/>
  <a:extLst>
    <a:ext uri="{05A4C25C-085E-4340-85A3-A5531E510DB2}">
      <thm15:themeFamily xmlns:thm15="http://schemas.microsoft.com/office/thememl/2012/main" name="Build_Template_16x9 - Rev 03 [Read-Only]" id="{3715F126-5FAF-444E-A931-07015B778CCF}" vid="{9C2C21D9-DFED-4637-943F-3FAAACE59A3C}"/>
    </a:ext>
  </a:extLst>
</a:theme>
</file>

<file path=ppt/theme/theme2.xml><?xml version="1.0" encoding="utf-8"?>
<a:theme xmlns:a="http://schemas.openxmlformats.org/drawingml/2006/main" name="1_Build_Template_16x9 - Rev 03">
  <a:themeElements>
    <a:clrScheme name="Build - Dark Blue">
      <a:dk1>
        <a:srgbClr val="000000"/>
      </a:dk1>
      <a:lt1>
        <a:srgbClr val="FFFFFF"/>
      </a:lt1>
      <a:dk2>
        <a:srgbClr val="00188F"/>
      </a:dk2>
      <a:lt2>
        <a:srgbClr val="FFFFFF"/>
      </a:lt2>
      <a:accent1>
        <a:srgbClr val="00BCF2"/>
      </a:accent1>
      <a:accent2>
        <a:srgbClr val="9B4F96"/>
      </a:accent2>
      <a:accent3>
        <a:srgbClr val="E81123"/>
      </a:accent3>
      <a:accent4>
        <a:srgbClr val="00D8CC"/>
      </a:accent4>
      <a:accent5>
        <a:srgbClr val="7FBA00"/>
      </a:accent5>
      <a:accent6>
        <a:srgbClr val="FF8C00"/>
      </a:accent6>
      <a:hlink>
        <a:srgbClr val="00BCF2"/>
      </a:hlink>
      <a:folHlink>
        <a:srgbClr val="00BCF2"/>
      </a:folHlink>
    </a:clrScheme>
    <a:fontScheme name="Custom 2">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E34A28"/>
        </a:solidFill>
        <a:ln>
          <a:noFill/>
          <a:headEnd type="none" w="med" len="med"/>
          <a:tailEnd type="none" w="med" len="med"/>
        </a:ln>
        <a:effectLst/>
      </a:spPr>
      <a:bodyPr lIns="91440" tIns="91440" rIns="34294" bIns="34294" anchor="t" anchorCtr="0"/>
      <a:lstStyle>
        <a:defPPr defTabSz="932406">
          <a:defRPr sz="1600" spc="-102" dirty="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rtlCol="0">
        <a:spAutoFit/>
      </a:bodyPr>
      <a:lstStyle>
        <a:defPPr>
          <a:defRPr sz="2400" dirty="0" smtClean="0">
            <a:gradFill>
              <a:gsLst>
                <a:gs pos="0">
                  <a:schemeClr val="tx1"/>
                </a:gs>
                <a:gs pos="100000">
                  <a:schemeClr val="tx1"/>
                </a:gs>
              </a:gsLst>
              <a:lin ang="5400000" scaled="0"/>
            </a:gradFill>
          </a:defRPr>
        </a:defPPr>
      </a:lstStyle>
    </a:txDef>
  </a:objectDefaults>
  <a:extraClrSchemeLst/>
  <a:extLst>
    <a:ext uri="{05A4C25C-085E-4340-85A3-A5531E510DB2}">
      <thm15:themeFamily xmlns:thm15="http://schemas.microsoft.com/office/thememl/2012/main" name="Build_Template_16x9 - Rev 03 [Read-Only]" id="{3715F126-5FAF-444E-A931-07015B778CCF}" vid="{9C2C21D9-DFED-4637-943F-3FAAACE59A3C}"/>
    </a:ext>
  </a:extLst>
</a:theme>
</file>

<file path=ppt/theme/theme3.xml><?xml version="1.0" encoding="utf-8"?>
<a:theme xmlns:a="http://schemas.openxmlformats.org/drawingml/2006/main" name="2_Build_Template_16x9 - Rev 03">
  <a:themeElements>
    <a:clrScheme name="Build - Dark Blue">
      <a:dk1>
        <a:srgbClr val="000000"/>
      </a:dk1>
      <a:lt1>
        <a:srgbClr val="FFFFFF"/>
      </a:lt1>
      <a:dk2>
        <a:srgbClr val="00188F"/>
      </a:dk2>
      <a:lt2>
        <a:srgbClr val="FFFFFF"/>
      </a:lt2>
      <a:accent1>
        <a:srgbClr val="00BCF2"/>
      </a:accent1>
      <a:accent2>
        <a:srgbClr val="9B4F96"/>
      </a:accent2>
      <a:accent3>
        <a:srgbClr val="E81123"/>
      </a:accent3>
      <a:accent4>
        <a:srgbClr val="00D8CC"/>
      </a:accent4>
      <a:accent5>
        <a:srgbClr val="7FBA00"/>
      </a:accent5>
      <a:accent6>
        <a:srgbClr val="FF8C00"/>
      </a:accent6>
      <a:hlink>
        <a:srgbClr val="00BCF2"/>
      </a:hlink>
      <a:folHlink>
        <a:srgbClr val="00BCF2"/>
      </a:folHlink>
    </a:clrScheme>
    <a:fontScheme name="Custom 2">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E34A28"/>
        </a:solidFill>
        <a:ln>
          <a:noFill/>
          <a:headEnd type="none" w="med" len="med"/>
          <a:tailEnd type="none" w="med" len="med"/>
        </a:ln>
        <a:effectLst/>
      </a:spPr>
      <a:bodyPr lIns="91440" tIns="91440" rIns="34294" bIns="34294" anchor="t" anchorCtr="0"/>
      <a:lstStyle>
        <a:defPPr defTabSz="932406">
          <a:defRPr sz="1600" spc="-102" dirty="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rtlCol="0">
        <a:spAutoFit/>
      </a:bodyPr>
      <a:lstStyle>
        <a:defPPr>
          <a:defRPr sz="2400" dirty="0" smtClean="0">
            <a:gradFill>
              <a:gsLst>
                <a:gs pos="0">
                  <a:schemeClr val="tx1"/>
                </a:gs>
                <a:gs pos="100000">
                  <a:schemeClr val="tx1"/>
                </a:gs>
              </a:gsLst>
              <a:lin ang="5400000" scaled="0"/>
            </a:gradFill>
          </a:defRPr>
        </a:defPPr>
      </a:lstStyle>
    </a:txDef>
  </a:objectDefaults>
  <a:extraClrSchemeLst/>
  <a:extLst>
    <a:ext uri="{05A4C25C-085E-4340-85A3-A5531E510DB2}">
      <thm15:themeFamily xmlns:thm15="http://schemas.microsoft.com/office/thememl/2012/main" name="Build_Template_16x9 - Rev 03 [Read-Only]" id="{3715F126-5FAF-444E-A931-07015B778CCF}" vid="{9C2C21D9-DFED-4637-943F-3FAAACE59A3C}"/>
    </a:ext>
  </a:extLst>
</a:theme>
</file>

<file path=ppt/theme/theme4.xml><?xml version="1.0" encoding="utf-8"?>
<a:theme xmlns:a="http://schemas.openxmlformats.org/drawingml/2006/main" name="3_Build_Template_16x9 - Rev 03">
  <a:themeElements>
    <a:clrScheme name="Build - Dark Blue">
      <a:dk1>
        <a:srgbClr val="000000"/>
      </a:dk1>
      <a:lt1>
        <a:srgbClr val="FFFFFF"/>
      </a:lt1>
      <a:dk2>
        <a:srgbClr val="00188F"/>
      </a:dk2>
      <a:lt2>
        <a:srgbClr val="FFFFFF"/>
      </a:lt2>
      <a:accent1>
        <a:srgbClr val="00BCF2"/>
      </a:accent1>
      <a:accent2>
        <a:srgbClr val="9B4F96"/>
      </a:accent2>
      <a:accent3>
        <a:srgbClr val="E81123"/>
      </a:accent3>
      <a:accent4>
        <a:srgbClr val="00D8CC"/>
      </a:accent4>
      <a:accent5>
        <a:srgbClr val="7FBA00"/>
      </a:accent5>
      <a:accent6>
        <a:srgbClr val="FF8C00"/>
      </a:accent6>
      <a:hlink>
        <a:srgbClr val="00BCF2"/>
      </a:hlink>
      <a:folHlink>
        <a:srgbClr val="00BCF2"/>
      </a:folHlink>
    </a:clrScheme>
    <a:fontScheme name="Custom 2">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E34A28"/>
        </a:solidFill>
        <a:ln>
          <a:noFill/>
          <a:headEnd type="none" w="med" len="med"/>
          <a:tailEnd type="none" w="med" len="med"/>
        </a:ln>
        <a:effectLst/>
      </a:spPr>
      <a:bodyPr lIns="91440" tIns="91440" rIns="34294" bIns="34294" anchor="t" anchorCtr="0"/>
      <a:lstStyle>
        <a:defPPr defTabSz="932406">
          <a:defRPr sz="1600" spc="-102" dirty="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rtlCol="0">
        <a:spAutoFit/>
      </a:bodyPr>
      <a:lstStyle>
        <a:defPPr>
          <a:defRPr sz="2400" dirty="0" smtClean="0">
            <a:gradFill>
              <a:gsLst>
                <a:gs pos="0">
                  <a:schemeClr val="tx1"/>
                </a:gs>
                <a:gs pos="100000">
                  <a:schemeClr val="tx1"/>
                </a:gs>
              </a:gsLst>
              <a:lin ang="5400000" scaled="0"/>
            </a:gradFill>
          </a:defRPr>
        </a:defPPr>
      </a:lstStyle>
    </a:txDef>
  </a:objectDefaults>
  <a:extraClrSchemeLst/>
  <a:extLst>
    <a:ext uri="{05A4C25C-085E-4340-85A3-A5531E510DB2}">
      <thm15:themeFamily xmlns:thm15="http://schemas.microsoft.com/office/thememl/2012/main" name="Build_Template_16x9 - Rev 03 [Read-Only]" id="{3715F126-5FAF-444E-A931-07015B778CCF}" vid="{9C2C21D9-DFED-4637-943F-3FAAACE59A3C}"/>
    </a:ext>
  </a:extLst>
</a:theme>
</file>

<file path=ppt/theme/theme5.xml><?xml version="1.0" encoding="utf-8"?>
<a:theme xmlns:a="http://schemas.openxmlformats.org/drawingml/2006/main" name="1_5-30426_BUILD_2013_Template_D.Blue">
  <a:themeElements>
    <a:clrScheme name="Build 2013 Template">
      <a:dk1>
        <a:srgbClr val="000000"/>
      </a:dk1>
      <a:lt1>
        <a:srgbClr val="FFFFFF"/>
      </a:lt1>
      <a:dk2>
        <a:srgbClr val="00188F"/>
      </a:dk2>
      <a:lt2>
        <a:srgbClr val="FFFFFF"/>
      </a:lt2>
      <a:accent1>
        <a:srgbClr val="00188F"/>
      </a:accent1>
      <a:accent2>
        <a:srgbClr val="00BCF2"/>
      </a:accent2>
      <a:accent3>
        <a:srgbClr val="9B4F96"/>
      </a:accent3>
      <a:accent4>
        <a:srgbClr val="7FBA00"/>
      </a:accent4>
      <a:accent5>
        <a:srgbClr val="FF8C00"/>
      </a:accent5>
      <a:accent6>
        <a:srgbClr val="00D8CC"/>
      </a:accent6>
      <a:hlink>
        <a:srgbClr val="00BCF2"/>
      </a:hlink>
      <a:folHlink>
        <a:srgbClr val="00BCF2"/>
      </a:folHlink>
    </a:clrScheme>
    <a:fontScheme name="Custom 2">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00188F"/>
        </a:solidFill>
        <a:ln>
          <a:noFill/>
          <a:headEnd type="none" w="med" len="med"/>
          <a:tailEnd type="none" w="med" len="med"/>
        </a:ln>
        <a:effectLst/>
      </a:spPr>
      <a:bodyPr lIns="91440" tIns="91440" rIns="34294" bIns="34294" anchor="t" anchorCtr="0"/>
      <a:lstStyle>
        <a:defPPr defTabSz="932406">
          <a:defRPr sz="1600" spc="-102" dirty="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rtlCol="0">
        <a:spAutoFit/>
      </a:bodyPr>
      <a:lstStyle>
        <a:defPPr>
          <a:defRPr sz="2400" dirty="0" smtClean="0">
            <a:gradFill>
              <a:gsLst>
                <a:gs pos="0">
                  <a:schemeClr val="tx1">
                    <a:lumMod val="75000"/>
                    <a:lumOff val="25000"/>
                  </a:schemeClr>
                </a:gs>
                <a:gs pos="100000">
                  <a:schemeClr val="tx1">
                    <a:lumMod val="75000"/>
                    <a:lumOff val="25000"/>
                  </a:schemeClr>
                </a:gs>
              </a:gsLst>
              <a:lin ang="5400000" scaled="0"/>
            </a:gradFill>
          </a:defRPr>
        </a:defPPr>
      </a:lstStyle>
    </a:txDef>
  </a:objectDefaults>
  <a:extraClrSchemeLst/>
  <a:extLst>
    <a:ext uri="{05A4C25C-085E-4340-85A3-A5531E510DB2}">
      <thm15:themeFamily xmlns:thm15="http://schemas.microsoft.com/office/thememl/2012/main" name="Build_2013_Template_16x9" id="{F0E36718-832C-4AEA-8417-41A66B189204}" vid="{406DC43E-3286-418B-B3CF-9AE2AA3691B2}"/>
    </a:ext>
  </a:extLst>
</a:theme>
</file>

<file path=ppt/theme/theme6.xml><?xml version="1.0" encoding="utf-8"?>
<a:theme xmlns:a="http://schemas.openxmlformats.org/drawingml/2006/main" name="4_Build_Template_16x9 - Rev 03">
  <a:themeElements>
    <a:clrScheme name="Build - Dark Blue">
      <a:dk1>
        <a:srgbClr val="000000"/>
      </a:dk1>
      <a:lt1>
        <a:srgbClr val="FFFFFF"/>
      </a:lt1>
      <a:dk2>
        <a:srgbClr val="00188F"/>
      </a:dk2>
      <a:lt2>
        <a:srgbClr val="FFFFFF"/>
      </a:lt2>
      <a:accent1>
        <a:srgbClr val="00BCF2"/>
      </a:accent1>
      <a:accent2>
        <a:srgbClr val="9B4F96"/>
      </a:accent2>
      <a:accent3>
        <a:srgbClr val="E81123"/>
      </a:accent3>
      <a:accent4>
        <a:srgbClr val="00D8CC"/>
      </a:accent4>
      <a:accent5>
        <a:srgbClr val="7FBA00"/>
      </a:accent5>
      <a:accent6>
        <a:srgbClr val="FF8C00"/>
      </a:accent6>
      <a:hlink>
        <a:srgbClr val="00BCF2"/>
      </a:hlink>
      <a:folHlink>
        <a:srgbClr val="00BCF2"/>
      </a:folHlink>
    </a:clrScheme>
    <a:fontScheme name="Custom 2">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E34A28"/>
        </a:solidFill>
        <a:ln>
          <a:noFill/>
          <a:headEnd type="none" w="med" len="med"/>
          <a:tailEnd type="none" w="med" len="med"/>
        </a:ln>
        <a:effectLst/>
      </a:spPr>
      <a:bodyPr lIns="91440" tIns="91440" rIns="34294" bIns="34294" anchor="t" anchorCtr="0"/>
      <a:lstStyle>
        <a:defPPr defTabSz="932406">
          <a:defRPr sz="1600" spc="-102" dirty="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rtlCol="0">
        <a:spAutoFit/>
      </a:bodyPr>
      <a:lstStyle>
        <a:defPPr>
          <a:defRPr sz="2400" dirty="0" smtClean="0">
            <a:gradFill>
              <a:gsLst>
                <a:gs pos="0">
                  <a:schemeClr val="tx1"/>
                </a:gs>
                <a:gs pos="100000">
                  <a:schemeClr val="tx1"/>
                </a:gs>
              </a:gsLst>
              <a:lin ang="5400000" scaled="0"/>
            </a:gradFill>
          </a:defRPr>
        </a:defPPr>
      </a:lstStyle>
    </a:txDef>
  </a:objectDefaults>
  <a:extraClrSchemeLst/>
  <a:extLst>
    <a:ext uri="{05A4C25C-085E-4340-85A3-A5531E510DB2}">
      <thm15:themeFamily xmlns:thm15="http://schemas.microsoft.com/office/thememl/2012/main" name="Build_Template_16x9 - Rev 03 [Read-Only]" id="{3715F126-5FAF-444E-A931-07015B778CCF}" vid="{9C2C21D9-DFED-4637-943F-3FAAACE59A3C}"/>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rackTaxHTField0 xmlns="2295e2e7-0eeb-498e-8716-217bb2ee6ee3">
      <Terms xmlns="http://schemas.microsoft.com/office/infopath/2007/PartnerControls"/>
    </TrackTaxHTField0>
    <CampaignTaxHTField0 xmlns="2295e2e7-0eeb-498e-8716-217bb2ee6ee3">
      <Terms xmlns="http://schemas.microsoft.com/office/infopath/2007/PartnerControls"/>
    </CampaignTaxHTField0>
    <Event_x0020_End_x0020_Date xmlns="2295e2e7-0eeb-498e-8716-217bb2ee6ee3">2013-06-28T07:00:00+00:00</Event_x0020_End_x0020_Date>
    <Event_x0020_Start_x0020_Date xmlns="2295e2e7-0eeb-498e-8716-217bb2ee6ee3">2013-06-26T07:00:00+00:00</Event_x0020_Start_x0020_Date>
    <MS_x0020_Speaker xmlns="2295e2e7-0eeb-498e-8716-217bb2ee6ee3">
      <UserInfo>
        <DisplayName/>
        <AccountId xsi:nil="true"/>
        <AccountType/>
      </UserInfo>
    </MS_x0020_Speaker>
    <External_x0020_Speaker xmlns="2295e2e7-0eeb-498e-8716-217bb2ee6ee3">Mike Hall</External_x0020_Speaker>
    <Session_x0020_Code xmlns="2295e2e7-0eeb-498e-8716-217bb2ee6ee3">3-029</Session_x0020_Code>
    <ProductTaxHTField0 xmlns="2295e2e7-0eeb-498e-8716-217bb2ee6ee3">
      <Terms xmlns="http://schemas.microsoft.com/office/infopath/2007/PartnerControls"/>
    </ProductTaxHTField0>
    <Presentation_x0020_Date xmlns="2295e2e7-0eeb-498e-8716-217bb2ee6ee3">2013-06-28T00:00:00-07:00</Presentation_x0020_Date>
    <Event_x0020_LocationTaxHTField0 xmlns="2295e2e7-0eeb-498e-8716-217bb2ee6ee3">
      <Terms xmlns="http://schemas.microsoft.com/office/infopath/2007/PartnerControls">
        <TermInfo xmlns="http://schemas.microsoft.com/office/infopath/2007/PartnerControls">
          <TermName xmlns="http://schemas.microsoft.com/office/infopath/2007/PartnerControls">San Francisco</TermName>
          <TermId xmlns="http://schemas.microsoft.com/office/infopath/2007/PartnerControls">84dfcb53-432b-499d-8965-93d483d36b4a</TermId>
        </TermInfo>
      </Terms>
    </Event_x0020_LocationTaxHTField0>
    <Event1TaxHTField0 xmlns="2295e2e7-0eeb-498e-8716-217bb2ee6ee3">
      <Terms xmlns="http://schemas.microsoft.com/office/infopath/2007/PartnerControls">
        <TermInfo xmlns="http://schemas.microsoft.com/office/infopath/2007/PartnerControls">
          <TermName xmlns="http://schemas.microsoft.com/office/infopath/2007/PartnerControls">BUILD</TermName>
          <TermId xmlns="http://schemas.microsoft.com/office/infopath/2007/PartnerControls">58542b36-5bf5-46a6-a53f-a41fb7a73785</TermId>
        </TermInfo>
      </Terms>
    </Event1TaxHTField0>
    <MS_x0020_Content_x0020_Owner xmlns="2295e2e7-0eeb-498e-8716-217bb2ee6ee3">
      <UserInfo>
        <DisplayName/>
        <AccountId xsi:nil="true"/>
        <AccountType/>
      </UserInfo>
    </MS_x0020_Content_x0020_Owner>
    <Event_x0020_VenueTaxHTField0 xmlns="2295e2e7-0eeb-498e-8716-217bb2ee6ee3">
      <Terms xmlns="http://schemas.microsoft.com/office/infopath/2007/PartnerControls"/>
    </Event_x0020_VenueTaxHTField0>
    <TaxCatchAll xmlns="230e9df3-be65-4c73-a93b-d1236ebd677e">
      <Value>497</Value>
      <Value>605</Value>
    </TaxCatchAll>
    <AudienceTaxHTField0 xmlns="8b529f77-48ab-4581-b468-93f09345b8aa">
      <Terms xmlns="http://schemas.microsoft.com/office/infopath/2007/PartnerControls"/>
    </AudienceTaxHTField0>
  </documentManagement>
</p:properties>
</file>

<file path=customXml/item2.xml><?xml version="1.0" encoding="utf-8"?>
<ct:contentTypeSchema xmlns:ct="http://schemas.microsoft.com/office/2006/metadata/contentType" xmlns:ma="http://schemas.microsoft.com/office/2006/metadata/properties/metaAttributes" ct:_="" ma:_="" ma:contentTypeName="PresentationsDoc" ma:contentTypeID="0x010100B88FC3ECA26D1C46B3C4C83281D2EB9C003BBE479AF4108146A616B6B5E7069DBC" ma:contentTypeVersion="61" ma:contentTypeDescription="" ma:contentTypeScope="" ma:versionID="89fe5faf2f25a24617a4f509b32cc989">
  <xsd:schema xmlns:xsd="http://www.w3.org/2001/XMLSchema" xmlns:xs="http://www.w3.org/2001/XMLSchema" xmlns:p="http://schemas.microsoft.com/office/2006/metadata/properties" xmlns:ns2="2295e2e7-0eeb-498e-8716-217bb2ee6ee3" xmlns:ns3="230e9df3-be65-4c73-a93b-d1236ebd677e" xmlns:ns4="8b529f77-48ab-4581-b468-93f09345b8aa" targetNamespace="http://schemas.microsoft.com/office/2006/metadata/properties" ma:root="true" ma:fieldsID="dfcb5511298a0ed35e170e5fd997f4f9" ns2:_="" ns3:_="" ns4:_="">
    <xsd:import namespace="2295e2e7-0eeb-498e-8716-217bb2ee6ee3"/>
    <xsd:import namespace="230e9df3-be65-4c73-a93b-d1236ebd677e"/>
    <xsd:import namespace="8b529f77-48ab-4581-b468-93f09345b8aa"/>
    <xsd:element name="properties">
      <xsd:complexType>
        <xsd:sequence>
          <xsd:element name="documentManagement">
            <xsd:complexType>
              <xsd:all>
                <xsd:element ref="ns2:Event_x0020_Start_x0020_Date" minOccurs="0"/>
                <xsd:element ref="ns2:Event_x0020_End_x0020_Date" minOccurs="0"/>
                <xsd:element ref="ns2:Presentation_x0020_Date" minOccurs="0"/>
                <xsd:element ref="ns2:MS_x0020_Speaker" minOccurs="0"/>
                <xsd:element ref="ns2:External_x0020_Speaker" minOccurs="0"/>
                <xsd:element ref="ns2:Session_x0020_Code" minOccurs="0"/>
                <xsd:element ref="ns2:MS_x0020_Content_x0020_Owner" minOccurs="0"/>
                <xsd:element ref="ns3:TaxCatchAll" minOccurs="0"/>
                <xsd:element ref="ns2:ProductTaxHTField0" minOccurs="0"/>
                <xsd:element ref="ns3:TaxCatchAllLabel" minOccurs="0"/>
                <xsd:element ref="ns2:CampaignTaxHTField0" minOccurs="0"/>
                <xsd:element ref="ns2:TrackTaxHTField0" minOccurs="0"/>
                <xsd:element ref="ns2:Event_x0020_VenueTaxHTField0" minOccurs="0"/>
                <xsd:element ref="ns4:AudienceTaxHTField0" minOccurs="0"/>
                <xsd:element ref="ns2:Event_x0020_LocationTaxHTField0" minOccurs="0"/>
                <xsd:element ref="ns2:Event1TaxHTField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95e2e7-0eeb-498e-8716-217bb2ee6ee3" elementFormDefault="qualified">
    <xsd:import namespace="http://schemas.microsoft.com/office/2006/documentManagement/types"/>
    <xsd:import namespace="http://schemas.microsoft.com/office/infopath/2007/PartnerControls"/>
    <xsd:element name="Event_x0020_Start_x0020_Date" ma:index="5" nillable="true" ma:displayName="Event Start Date" ma:format="DateOnly" ma:internalName="Event_x0020_Start_x0020_Date">
      <xsd:simpleType>
        <xsd:restriction base="dms:DateTime"/>
      </xsd:simpleType>
    </xsd:element>
    <xsd:element name="Event_x0020_End_x0020_Date" ma:index="6" nillable="true" ma:displayName="Event End Date" ma:format="DateOnly" ma:internalName="Event_x0020_End_x0020_Date">
      <xsd:simpleType>
        <xsd:restriction base="dms:DateTime"/>
      </xsd:simpleType>
    </xsd:element>
    <xsd:element name="Presentation_x0020_Date" ma:index="7" nillable="true" ma:displayName="Presentation Date" ma:format="DateOnly" ma:internalName="Presentation_x0020_Date" ma:readOnly="false">
      <xsd:simpleType>
        <xsd:restriction base="dms:DateTime"/>
      </xsd:simpleType>
    </xsd:element>
    <xsd:element name="MS_x0020_Speaker" ma:index="8" nillable="true" ma:displayName="MS Speaker" ma:list="UserInfo" ma:SharePointGroup="0" ma:internalName="MS_x0020_Speak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9" nillable="true" ma:displayName="Speaker" ma:internalName="External_x0020_Speaker">
      <xsd:simpleType>
        <xsd:restriction base="dms:Text">
          <xsd:maxLength value="255"/>
        </xsd:restriction>
      </xsd:simpleType>
    </xsd:element>
    <xsd:element name="Session_x0020_Code" ma:index="13" nillable="true" ma:displayName="Session Code" ma:internalName="Session_x0020_Code" ma:readOnly="false">
      <xsd:simpleType>
        <xsd:restriction base="dms:Text">
          <xsd:maxLength value="255"/>
        </xsd:restriction>
      </xsd:simpleType>
    </xsd:element>
    <xsd:element name="MS_x0020_Content_x0020_Owner" ma:index="15"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ProductTaxHTField0" ma:index="19" nillable="true" ma:taxonomy="true" ma:internalName="ProductTaxHTField0" ma:taxonomyFieldName="Product" ma:displayName="Product" ma:default="" ma:fieldId="{59a4a0b0-ed64-4542-a55e-4a6c70bd0ce0}" ma:taxonomyMulti="true" ma:sspId="e385fb40-52d4-4fae-9c5b-3e8ff8a5878e" ma:termSetId="e8298524-23d5-441d-8e61-21bed1c2c470" ma:anchorId="00000000-0000-0000-0000-000000000000" ma:open="false" ma:isKeyword="false">
      <xsd:complexType>
        <xsd:sequence>
          <xsd:element ref="pc:Terms" minOccurs="0" maxOccurs="1"/>
        </xsd:sequence>
      </xsd:complexType>
    </xsd:element>
    <xsd:element name="CampaignTaxHTField0" ma:index="22" nillable="true" ma:taxonomy="true" ma:internalName="CampaignTaxHTField0" ma:taxonomyFieldName="Campaign" ma:displayName="Campaign" ma:default="" ma:fieldId="{bcb0c99d-b00c-42c6-a16b-e1e19731231d}" ma:taxonomyMulti="true" ma:sspId="e385fb40-52d4-4fae-9c5b-3e8ff8a5878e" ma:termSetId="eb6054b1-3a98-4c79-97b4-d20150dd266e" ma:anchorId="a7bf803d-fc4f-4bb4-903c-88e76437cc17" ma:open="false" ma:isKeyword="false">
      <xsd:complexType>
        <xsd:sequence>
          <xsd:element ref="pc:Terms" minOccurs="0" maxOccurs="1"/>
        </xsd:sequence>
      </xsd:complexType>
    </xsd:element>
    <xsd:element name="TrackTaxHTField0" ma:index="23" nillable="true" ma:taxonomy="true" ma:internalName="TrackTaxHTField0" ma:taxonomyFieldName="Track" ma:displayName="Track" ma:readOnly="false" ma:default="" ma:fieldId="{95cacdfb-fc4c-4855-b7e7-906e6cf614c7}" ma:sspId="e385fb40-52d4-4fae-9c5b-3e8ff8a5878e" ma:termSetId="0e8a185d-72dd-4c1d-8327-06082ee7fbb4" ma:anchorId="00000000-0000-0000-0000-000000000000" ma:open="false" ma:isKeyword="false">
      <xsd:complexType>
        <xsd:sequence>
          <xsd:element ref="pc:Terms" minOccurs="0" maxOccurs="1"/>
        </xsd:sequence>
      </xsd:complexType>
    </xsd:element>
    <xsd:element name="Event_x0020_VenueTaxHTField0" ma:index="25" nillable="true" ma:taxonomy="true" ma:internalName="Event_x0020_VenueTaxHTField0" ma:taxonomyFieldName="Event_x0020_Venue" ma:displayName="Event Venue" ma:default="" ma:fieldId="{72225233-bea3-47c9-bcc0-70aff672e91a}" ma:sspId="e385fb40-52d4-4fae-9c5b-3e8ff8a5878e" ma:termSetId="8280d8e6-c94b-487a-bd8b-a7d74984b60f" ma:anchorId="00000000-0000-0000-0000-000000000000" ma:open="false" ma:isKeyword="false">
      <xsd:complexType>
        <xsd:sequence>
          <xsd:element ref="pc:Terms" minOccurs="0" maxOccurs="1"/>
        </xsd:sequence>
      </xsd:complexType>
    </xsd:element>
    <xsd:element name="Event_x0020_LocationTaxHTField0" ma:index="27" nillable="true" ma:taxonomy="true" ma:internalName="Event_x0020_LocationTaxHTField0" ma:taxonomyFieldName="Event_x0020_Location" ma:displayName="Event Location" ma:readOnly="false" ma:default="" ma:fieldId="{721246b6-18f0-4d78-9fb7-960f4884f52f}" ma:sspId="e385fb40-52d4-4fae-9c5b-3e8ff8a5878e" ma:termSetId="9f38d074-2cf4-4ed1-a6e5-5a4bce426041" ma:anchorId="00000000-0000-0000-0000-000000000000" ma:open="false" ma:isKeyword="false">
      <xsd:complexType>
        <xsd:sequence>
          <xsd:element ref="pc:Terms" minOccurs="0" maxOccurs="1"/>
        </xsd:sequence>
      </xsd:complexType>
    </xsd:element>
    <xsd:element name="Event1TaxHTField0" ma:index="30" nillable="true" ma:taxonomy="true" ma:internalName="Event1TaxHTField0" ma:taxonomyFieldName="Event1" ma:displayName="Event Name" ma:readOnly="false" ma:default="" ma:fieldId="{173efa96-a0c5-4b7e-a5c5-ebf0027a79b9}" ma:sspId="e385fb40-52d4-4fae-9c5b-3e8ff8a5878e" ma:termSetId="a93ddb37-2243-4aad-9cf2-0d00c5bfa8eb"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09db2fa7-4ee4-4bb3-80e9-fade681f539b}" ma:internalName="TaxCatchAll" ma:showField="CatchAllData" ma:web="2295e2e7-0eeb-498e-8716-217bb2ee6ee3">
      <xsd:complexType>
        <xsd:complexContent>
          <xsd:extension base="dms:MultiChoiceLookup">
            <xsd:sequence>
              <xsd:element name="Value" type="dms:Lookup" maxOccurs="unbounded" minOccurs="0" nillable="true"/>
            </xsd:sequence>
          </xsd:extension>
        </xsd:complexContent>
      </xsd:complexType>
    </xsd:element>
    <xsd:element name="TaxCatchAllLabel" ma:index="20" nillable="true" ma:displayName="Taxonomy Catch All Column1" ma:hidden="true" ma:list="{09db2fa7-4ee4-4bb3-80e9-fade681f539b}" ma:internalName="TaxCatchAllLabel" ma:readOnly="true" ma:showField="CatchAllDataLabel" ma:web="2295e2e7-0eeb-498e-8716-217bb2ee6ee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b529f77-48ab-4581-b468-93f09345b8aa" elementFormDefault="qualified">
    <xsd:import namespace="http://schemas.microsoft.com/office/2006/documentManagement/types"/>
    <xsd:import namespace="http://schemas.microsoft.com/office/infopath/2007/PartnerControls"/>
    <xsd:element name="AudienceTaxHTField0" ma:index="26" nillable="true" ma:taxonomy="true" ma:internalName="AudienceTaxHTField0" ma:taxonomyFieldName="Audience" ma:displayName="Audience" ma:readOnly="false" ma:default="" ma:fieldId="{6a4ad93e-f836-4089-85dd-0b5a8d4c5063}" ma:taxonomyMulti="true" ma:sspId="e385fb40-52d4-4fae-9c5b-3e8ff8a5878e" ma:termSetId="147febbf-7221-47e1-ac97-bfa1a8e909cb"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8"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990F116-B58F-4255-B05B-DA3808E0E5C6}">
  <ds:schemaRefs>
    <ds:schemaRef ds:uri="http://schemas.microsoft.com/office/2006/documentManagement/types"/>
    <ds:schemaRef ds:uri="http://schemas.microsoft.com/office/infopath/2007/PartnerControls"/>
    <ds:schemaRef ds:uri="http://schemas.openxmlformats.org/package/2006/metadata/core-properties"/>
    <ds:schemaRef ds:uri="2295e2e7-0eeb-498e-8716-217bb2ee6ee3"/>
    <ds:schemaRef ds:uri="230e9df3-be65-4c73-a93b-d1236ebd677e"/>
    <ds:schemaRef ds:uri="http://purl.org/dc/terms/"/>
    <ds:schemaRef ds:uri="http://purl.org/dc/dcmitype/"/>
    <ds:schemaRef ds:uri="8b529f77-48ab-4581-b468-93f09345b8aa"/>
    <ds:schemaRef ds:uri="http://schemas.microsoft.com/office/2006/metadata/properties"/>
    <ds:schemaRef ds:uri="http://www.w3.org/XML/1998/namespace"/>
    <ds:schemaRef ds:uri="http://purl.org/dc/elements/1.1/"/>
  </ds:schemaRefs>
</ds:datastoreItem>
</file>

<file path=customXml/itemProps2.xml><?xml version="1.0" encoding="utf-8"?>
<ds:datastoreItem xmlns:ds="http://schemas.openxmlformats.org/officeDocument/2006/customXml" ds:itemID="{AD6B4C58-F9B2-43BC-BF4E-8D7166BE853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295e2e7-0eeb-498e-8716-217bb2ee6ee3"/>
    <ds:schemaRef ds:uri="230e9df3-be65-4c73-a93b-d1236ebd677e"/>
    <ds:schemaRef ds:uri="8b529f77-48ab-4581-b468-93f09345b8a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58FDAC0-319D-4A54-8D8E-1D42CB1F80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Build_Template_16x9 - Rev 03</Template>
  <TotalTime>69</TotalTime>
  <Words>1375</Words>
  <Application>Microsoft Office PowerPoint</Application>
  <PresentationFormat>Custom</PresentationFormat>
  <Paragraphs>218</Paragraphs>
  <Slides>27</Slides>
  <Notes>6</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27</vt:i4>
      </vt:variant>
    </vt:vector>
  </HeadingPairs>
  <TitlesOfParts>
    <vt:vector size="41" baseType="lpstr">
      <vt:lpstr>ＭＳ Ｐゴシック</vt:lpstr>
      <vt:lpstr>Arial</vt:lpstr>
      <vt:lpstr>Avenir LT Pro 45 Book</vt:lpstr>
      <vt:lpstr>Calibri</vt:lpstr>
      <vt:lpstr>Century Gothic</vt:lpstr>
      <vt:lpstr>Consolas</vt:lpstr>
      <vt:lpstr>Segoe UI</vt:lpstr>
      <vt:lpstr>Segoe UI Light</vt:lpstr>
      <vt:lpstr>Build_Template_16x9 - Rev 03</vt:lpstr>
      <vt:lpstr>1_Build_Template_16x9 - Rev 03</vt:lpstr>
      <vt:lpstr>2_Build_Template_16x9 - Rev 03</vt:lpstr>
      <vt:lpstr>3_Build_Template_16x9 - Rev 03</vt:lpstr>
      <vt:lpstr>1_5-30426_BUILD_2013_Template_D.Blue</vt:lpstr>
      <vt:lpstr>4_Build_Template_16x9 - Rev 03</vt:lpstr>
      <vt:lpstr>PowerPoint Presentation</vt:lpstr>
      <vt:lpstr>How to use point of sale devices in your app</vt:lpstr>
      <vt:lpstr>Agenda </vt:lpstr>
      <vt:lpstr>Point of Service (POS) Examples </vt:lpstr>
      <vt:lpstr>Demo: Inner Fence</vt:lpstr>
      <vt:lpstr>Credit Card Terminal</vt:lpstr>
      <vt:lpstr>Introduction to POS</vt:lpstr>
      <vt:lpstr>Introduction: UnifiedPOS</vt:lpstr>
      <vt:lpstr>POS.NET</vt:lpstr>
      <vt:lpstr>Benefits of POS.RT APIs</vt:lpstr>
      <vt:lpstr>Windows 8.1 – POS.RT API</vt:lpstr>
      <vt:lpstr>USB HID Keyboard vs. POS.RT API</vt:lpstr>
      <vt:lpstr>Code and Demos!</vt:lpstr>
      <vt:lpstr>Device Capabilities</vt:lpstr>
      <vt:lpstr>POS.RT Usage Pattern</vt:lpstr>
      <vt:lpstr>Barcode Scanner</vt:lpstr>
      <vt:lpstr>Magnetic Stripe Reader</vt:lpstr>
      <vt:lpstr>BarcodeScanner and MSR – Claim Model</vt:lpstr>
      <vt:lpstr>Demo – Build a simple POS app    show cooperative lock </vt:lpstr>
      <vt:lpstr>Assigned Access</vt:lpstr>
      <vt:lpstr>PowerPoint Presentation</vt:lpstr>
      <vt:lpstr>Windows 8.1 Solution &amp; PAYGATE</vt:lpstr>
      <vt:lpstr>Windows 8.1 Bluetooth Device Coding </vt:lpstr>
      <vt:lpstr>Key Takeaways </vt:lpstr>
      <vt:lpstr>Resources</vt:lpstr>
      <vt:lpstr>Evaluate this session</vt:lpstr>
      <vt:lpstr>PowerPoint Presentation</vt:lpstr>
    </vt:vector>
  </TitlesOfParts>
  <Manager>Ron Sasaki</Manager>
  <Company>Microsoft Corporation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use point of sale devices in your app</dc:title>
  <dc:subject>Build 2013</dc:subject>
  <dc:creator>Vijay Rajagopalan</dc:creator>
  <cp:keywords>Build 2013</cp:keywords>
  <dc:description>Template: Mitchell Derrey, Silver Fox Productions
Formatting: Brett Perry, Silver Fox Productions
Date: June 25 - June 28, 2013
Location: MSCC, Redmond, WA
Audience Type: Internal</dc:description>
  <cp:lastModifiedBy>Shows</cp:lastModifiedBy>
  <cp:revision>15</cp:revision>
  <dcterms:created xsi:type="dcterms:W3CDTF">2013-03-29T21:32:40Z</dcterms:created>
  <dcterms:modified xsi:type="dcterms:W3CDTF">2013-06-28T19:58:59Z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0x010100B88FC3ECA26D1C46B3C4C83281D2EB9C003BBE479AF4108146A616B6B5E7069DBC</vt:lpwstr>
  </property>
  <property fmtid="{D5CDD505-2E9C-101B-9397-08002B2CF9AE}" pid="3" name="Product">
    <vt:lpwstr/>
  </property>
  <property fmtid="{D5CDD505-2E9C-101B-9397-08002B2CF9AE}" pid="4" name="Event1">
    <vt:lpwstr>605;#BUILD|58542b36-5bf5-46a6-a53f-a41fb7a73785</vt:lpwstr>
  </property>
  <property fmtid="{D5CDD505-2E9C-101B-9397-08002B2CF9AE}" pid="5" name="Audience">
    <vt:lpwstr/>
  </property>
  <property fmtid="{D5CDD505-2E9C-101B-9397-08002B2CF9AE}" pid="6" name="Event Location">
    <vt:lpwstr>497;#San Francisco|84dfcb53-432b-499d-8965-93d483d36b4a</vt:lpwstr>
  </property>
  <property fmtid="{D5CDD505-2E9C-101B-9397-08002B2CF9AE}" pid="7" name="Campaign">
    <vt:lpwstr/>
  </property>
  <property fmtid="{D5CDD505-2E9C-101B-9397-08002B2CF9AE}" pid="8" name="Event Venue">
    <vt:lpwstr/>
  </property>
  <property fmtid="{D5CDD505-2E9C-101B-9397-08002B2CF9AE}" pid="9" name="Track">
    <vt:lpwstr/>
  </property>
</Properties>
</file>