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6.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30" r:id="rId4"/>
    <p:sldMasterId id="2147484401" r:id="rId5"/>
    <p:sldMasterId id="2147484418" r:id="rId6"/>
    <p:sldMasterId id="2147484432" r:id="rId7"/>
    <p:sldMasterId id="2147484445" r:id="rId8"/>
    <p:sldMasterId id="2147484459" r:id="rId9"/>
    <p:sldMasterId id="2147484473" r:id="rId10"/>
  </p:sldMasterIdLst>
  <p:notesMasterIdLst>
    <p:notesMasterId r:id="rId58"/>
  </p:notesMasterIdLst>
  <p:handoutMasterIdLst>
    <p:handoutMasterId r:id="rId59"/>
  </p:handout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2" r:id="rId56"/>
    <p:sldId id="301" r:id="rId57"/>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323232"/>
    <a:srgbClr val="1E1E1E"/>
    <a:srgbClr val="666666"/>
    <a:srgbClr val="505050"/>
    <a:srgbClr val="00BCF2"/>
    <a:srgbClr val="FFFFFF"/>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0135" autoAdjust="0"/>
  </p:normalViewPr>
  <p:slideViewPr>
    <p:cSldViewPr>
      <p:cViewPr varScale="1">
        <p:scale>
          <a:sx n="101" d="100"/>
          <a:sy n="101" d="100"/>
        </p:scale>
        <p:origin x="684" y="96"/>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presProps" Target="presProps.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4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handoutMaster" Target="handoutMasters/handoutMaster1.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355C7E-094A-424C-AEAC-6133C0663241}" type="doc">
      <dgm:prSet loTypeId="urn:microsoft.com/office/officeart/2005/8/layout/hChevron3" loCatId="process" qsTypeId="urn:microsoft.com/office/officeart/2005/8/quickstyle/simple1" qsCatId="simple" csTypeId="urn:microsoft.com/office/officeart/2005/8/colors/colorful1" csCatId="colorful" phldr="1"/>
      <dgm:spPr/>
    </dgm:pt>
    <dgm:pt modelId="{4938C508-676B-4569-ABCE-3F8D5850418B}">
      <dgm:prSet phldrT="[Text]" custT="1"/>
      <dgm:spPr/>
      <dgm:t>
        <a:bodyPr/>
        <a:lstStyle/>
        <a:p>
          <a:endParaRPr lang="en-US" sz="2000" dirty="0"/>
        </a:p>
      </dgm:t>
    </dgm:pt>
    <dgm:pt modelId="{BDF5D8D4-8D60-4825-9E55-2932C2EA6F85}" type="parTrans" cxnId="{1A4156EC-5746-4466-A3BA-EEF8B1F42D12}">
      <dgm:prSet/>
      <dgm:spPr/>
      <dgm:t>
        <a:bodyPr/>
        <a:lstStyle/>
        <a:p>
          <a:endParaRPr lang="en-US"/>
        </a:p>
      </dgm:t>
    </dgm:pt>
    <dgm:pt modelId="{2AC0C3CA-0034-4299-8FEC-411ECFAE7461}" type="sibTrans" cxnId="{1A4156EC-5746-4466-A3BA-EEF8B1F42D12}">
      <dgm:prSet/>
      <dgm:spPr/>
      <dgm:t>
        <a:bodyPr/>
        <a:lstStyle/>
        <a:p>
          <a:endParaRPr lang="en-US"/>
        </a:p>
      </dgm:t>
    </dgm:pt>
    <dgm:pt modelId="{BFA740C2-1599-4C62-B3D3-D24ABF4AB58E}" type="pres">
      <dgm:prSet presAssocID="{7E355C7E-094A-424C-AEAC-6133C0663241}" presName="Name0" presStyleCnt="0">
        <dgm:presLayoutVars>
          <dgm:dir/>
          <dgm:resizeHandles val="exact"/>
        </dgm:presLayoutVars>
      </dgm:prSet>
      <dgm:spPr/>
    </dgm:pt>
    <dgm:pt modelId="{03E487DE-0DD3-4111-8964-A2C40B3DDEE8}" type="pres">
      <dgm:prSet presAssocID="{4938C508-676B-4569-ABCE-3F8D5850418B}" presName="parTxOnly" presStyleLbl="node1" presStyleIdx="0" presStyleCnt="1" custScaleX="2000000" custScaleY="390271">
        <dgm:presLayoutVars>
          <dgm:bulletEnabled val="1"/>
        </dgm:presLayoutVars>
      </dgm:prSet>
      <dgm:spPr/>
      <dgm:t>
        <a:bodyPr/>
        <a:lstStyle/>
        <a:p>
          <a:endParaRPr lang="en-US"/>
        </a:p>
      </dgm:t>
    </dgm:pt>
  </dgm:ptLst>
  <dgm:cxnLst>
    <dgm:cxn modelId="{1A4156EC-5746-4466-A3BA-EEF8B1F42D12}" srcId="{7E355C7E-094A-424C-AEAC-6133C0663241}" destId="{4938C508-676B-4569-ABCE-3F8D5850418B}" srcOrd="0" destOrd="0" parTransId="{BDF5D8D4-8D60-4825-9E55-2932C2EA6F85}" sibTransId="{2AC0C3CA-0034-4299-8FEC-411ECFAE7461}"/>
    <dgm:cxn modelId="{8CA10E78-7619-4417-B789-F327447E848A}" type="presOf" srcId="{7E355C7E-094A-424C-AEAC-6133C0663241}" destId="{BFA740C2-1599-4C62-B3D3-D24ABF4AB58E}" srcOrd="0" destOrd="0" presId="urn:microsoft.com/office/officeart/2005/8/layout/hChevron3"/>
    <dgm:cxn modelId="{80513AA6-0EF2-4E38-AC71-69F142956DF7}" type="presOf" srcId="{4938C508-676B-4569-ABCE-3F8D5850418B}" destId="{03E487DE-0DD3-4111-8964-A2C40B3DDEE8}" srcOrd="0" destOrd="0" presId="urn:microsoft.com/office/officeart/2005/8/layout/hChevron3"/>
    <dgm:cxn modelId="{1B476C68-66E2-4CCA-895C-A7B62247730E}" type="presParOf" srcId="{BFA740C2-1599-4C62-B3D3-D24ABF4AB58E}" destId="{03E487DE-0DD3-4111-8964-A2C40B3DDEE8}" srcOrd="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02D935C-E235-435C-894B-56C0C81541E2}" type="doc">
      <dgm:prSet loTypeId="urn:microsoft.com/office/officeart/2005/8/layout/target2" loCatId="relationship" qsTypeId="urn:microsoft.com/office/officeart/2005/8/quickstyle/simple1" qsCatId="simple" csTypeId="urn:microsoft.com/office/officeart/2005/8/colors/colorful1" csCatId="colorful" phldr="1"/>
      <dgm:spPr/>
      <dgm:t>
        <a:bodyPr/>
        <a:lstStyle/>
        <a:p>
          <a:endParaRPr lang="en-US"/>
        </a:p>
      </dgm:t>
    </dgm:pt>
    <dgm:pt modelId="{6F15FE66-39A7-4F08-8DAF-D07F6EF27AFD}">
      <dgm:prSet phldrT="[Text]"/>
      <dgm:spPr>
        <a:solidFill>
          <a:schemeClr val="accent1"/>
        </a:solidFill>
      </dgm:spPr>
      <dgm:t>
        <a:bodyPr/>
        <a:lstStyle/>
        <a:p>
          <a:r>
            <a:rPr lang="en-US" dirty="0" smtClean="0"/>
            <a:t>Body</a:t>
          </a:r>
          <a:endParaRPr lang="en-US" dirty="0"/>
        </a:p>
      </dgm:t>
    </dgm:pt>
    <dgm:pt modelId="{9F1BDA85-E5DA-4C9F-A9EB-6A8BA1B41DA1}" type="parTrans" cxnId="{EDF328E7-A41B-4842-94F1-7905A7FE7AC1}">
      <dgm:prSet/>
      <dgm:spPr/>
      <dgm:t>
        <a:bodyPr/>
        <a:lstStyle/>
        <a:p>
          <a:endParaRPr lang="en-US"/>
        </a:p>
      </dgm:t>
    </dgm:pt>
    <dgm:pt modelId="{E9B844C1-578F-4829-AA5D-8424A0D426C4}" type="sibTrans" cxnId="{EDF328E7-A41B-4842-94F1-7905A7FE7AC1}">
      <dgm:prSet/>
      <dgm:spPr/>
      <dgm:t>
        <a:bodyPr/>
        <a:lstStyle/>
        <a:p>
          <a:endParaRPr lang="en-US"/>
        </a:p>
      </dgm:t>
    </dgm:pt>
    <dgm:pt modelId="{8492CA04-CCBE-4DB1-8272-12B04E57B61F}">
      <dgm:prSet phldrT="[Text]"/>
      <dgm:spPr>
        <a:solidFill>
          <a:schemeClr val="accent2"/>
        </a:solidFill>
      </dgm:spPr>
      <dgm:t>
        <a:bodyPr/>
        <a:lstStyle/>
        <a:p>
          <a:r>
            <a:rPr lang="en-US" dirty="0" smtClean="0"/>
            <a:t>Container</a:t>
          </a:r>
          <a:endParaRPr lang="en-US" dirty="0"/>
        </a:p>
      </dgm:t>
    </dgm:pt>
    <dgm:pt modelId="{1B86C352-5D8E-45BF-859B-5A1271992A13}" type="parTrans" cxnId="{A79630AD-1B0D-4E3C-B306-A1F5841CAAC0}">
      <dgm:prSet/>
      <dgm:spPr/>
      <dgm:t>
        <a:bodyPr/>
        <a:lstStyle/>
        <a:p>
          <a:endParaRPr lang="en-US"/>
        </a:p>
      </dgm:t>
    </dgm:pt>
    <dgm:pt modelId="{DDFDF70D-3A40-4B47-AE61-7501B3107492}" type="sibTrans" cxnId="{A79630AD-1B0D-4E3C-B306-A1F5841CAAC0}">
      <dgm:prSet/>
      <dgm:spPr/>
      <dgm:t>
        <a:bodyPr/>
        <a:lstStyle/>
        <a:p>
          <a:endParaRPr lang="en-US"/>
        </a:p>
      </dgm:t>
    </dgm:pt>
    <dgm:pt modelId="{E0FB0AA4-F383-4F18-AF79-C0863DBF03B0}">
      <dgm:prSet phldrT="[Text]"/>
      <dgm:spPr>
        <a:solidFill>
          <a:schemeClr val="accent3">
            <a:alpha val="90000"/>
          </a:schemeClr>
        </a:solidFill>
        <a:ln>
          <a:solidFill>
            <a:schemeClr val="tx1"/>
          </a:solidFill>
        </a:ln>
      </dgm:spPr>
      <dgm:t>
        <a:bodyPr/>
        <a:lstStyle/>
        <a:p>
          <a:r>
            <a:rPr lang="en-US" dirty="0" smtClean="0">
              <a:solidFill>
                <a:schemeClr val="tx1"/>
              </a:solidFill>
            </a:rPr>
            <a:t>Image</a:t>
          </a:r>
          <a:endParaRPr lang="en-US" dirty="0">
            <a:solidFill>
              <a:schemeClr val="tx1"/>
            </a:solidFill>
          </a:endParaRPr>
        </a:p>
      </dgm:t>
    </dgm:pt>
    <dgm:pt modelId="{E3D1B2BE-FFB7-4DCC-A620-3C99777D2400}" type="parTrans" cxnId="{C2043933-6E14-4AD3-A43C-9D6DD3F23DE5}">
      <dgm:prSet/>
      <dgm:spPr/>
      <dgm:t>
        <a:bodyPr/>
        <a:lstStyle/>
        <a:p>
          <a:endParaRPr lang="en-US"/>
        </a:p>
      </dgm:t>
    </dgm:pt>
    <dgm:pt modelId="{07C9D7E9-E6F4-4402-9B6B-E3A6B3050DD9}" type="sibTrans" cxnId="{C2043933-6E14-4AD3-A43C-9D6DD3F23DE5}">
      <dgm:prSet/>
      <dgm:spPr/>
      <dgm:t>
        <a:bodyPr/>
        <a:lstStyle/>
        <a:p>
          <a:endParaRPr lang="en-US"/>
        </a:p>
      </dgm:t>
    </dgm:pt>
    <dgm:pt modelId="{5BA0E563-ED96-4BF1-893C-2377922B7990}">
      <dgm:prSet phldrT="[Text]"/>
      <dgm:spPr>
        <a:solidFill>
          <a:schemeClr val="accent3"/>
        </a:solidFill>
      </dgm:spPr>
      <dgm:t>
        <a:bodyPr/>
        <a:lstStyle/>
        <a:p>
          <a:r>
            <a:rPr lang="en-US" dirty="0" smtClean="0"/>
            <a:t>List</a:t>
          </a:r>
          <a:endParaRPr lang="en-US" dirty="0"/>
        </a:p>
      </dgm:t>
    </dgm:pt>
    <dgm:pt modelId="{EAED999D-A38C-4F1F-AC4B-4CC5A8BF733C}" type="parTrans" cxnId="{B1B1BDED-85DC-4664-ABFD-18DF48F640FB}">
      <dgm:prSet/>
      <dgm:spPr/>
      <dgm:t>
        <a:bodyPr/>
        <a:lstStyle/>
        <a:p>
          <a:endParaRPr lang="en-US"/>
        </a:p>
      </dgm:t>
    </dgm:pt>
    <dgm:pt modelId="{A62BC943-86E8-466F-BA3D-D0F01DCF83DC}" type="sibTrans" cxnId="{B1B1BDED-85DC-4664-ABFD-18DF48F640FB}">
      <dgm:prSet/>
      <dgm:spPr/>
      <dgm:t>
        <a:bodyPr/>
        <a:lstStyle/>
        <a:p>
          <a:endParaRPr lang="en-US"/>
        </a:p>
      </dgm:t>
    </dgm:pt>
    <dgm:pt modelId="{EC5AB452-4525-4B2E-8DEF-47B0CA27E18F}">
      <dgm:prSet phldrT="[Text]"/>
      <dgm:spPr>
        <a:solidFill>
          <a:srgbClr val="FFFF00">
            <a:alpha val="90000"/>
          </a:srgbClr>
        </a:solidFill>
        <a:ln>
          <a:solidFill>
            <a:schemeClr val="tx1"/>
          </a:solidFill>
        </a:ln>
      </dgm:spPr>
      <dgm:t>
        <a:bodyPr/>
        <a:lstStyle/>
        <a:p>
          <a:r>
            <a:rPr lang="en-US" b="0" dirty="0" smtClean="0"/>
            <a:t>Item</a:t>
          </a:r>
          <a:endParaRPr lang="en-US" b="0" dirty="0"/>
        </a:p>
      </dgm:t>
    </dgm:pt>
    <dgm:pt modelId="{9BE0CEE3-EDF9-4A1E-BAAB-CEC7EAFF2061}" type="parTrans" cxnId="{ED709FDA-ACF2-4967-B4EE-788A2667641A}">
      <dgm:prSet/>
      <dgm:spPr/>
      <dgm:t>
        <a:bodyPr/>
        <a:lstStyle/>
        <a:p>
          <a:endParaRPr lang="en-US"/>
        </a:p>
      </dgm:t>
    </dgm:pt>
    <dgm:pt modelId="{254B12B7-851A-4B95-86C7-2E68DEB7F1B1}" type="sibTrans" cxnId="{ED709FDA-ACF2-4967-B4EE-788A2667641A}">
      <dgm:prSet/>
      <dgm:spPr/>
      <dgm:t>
        <a:bodyPr/>
        <a:lstStyle/>
        <a:p>
          <a:endParaRPr lang="en-US"/>
        </a:p>
      </dgm:t>
    </dgm:pt>
    <dgm:pt modelId="{052927E8-9DE3-4583-9DBA-789C44529F5D}">
      <dgm:prSet phldrT="[Text]"/>
      <dgm:spPr>
        <a:solidFill>
          <a:schemeClr val="accent4">
            <a:alpha val="90000"/>
          </a:schemeClr>
        </a:solidFill>
        <a:ln>
          <a:solidFill>
            <a:schemeClr val="tx1"/>
          </a:solidFill>
        </a:ln>
      </dgm:spPr>
      <dgm:t>
        <a:bodyPr/>
        <a:lstStyle/>
        <a:p>
          <a:r>
            <a:rPr lang="en-US" dirty="0" smtClean="0">
              <a:solidFill>
                <a:schemeClr val="tx1"/>
              </a:solidFill>
            </a:rPr>
            <a:t>Item</a:t>
          </a:r>
          <a:endParaRPr lang="en-US" dirty="0">
            <a:solidFill>
              <a:schemeClr val="tx1"/>
            </a:solidFill>
          </a:endParaRPr>
        </a:p>
      </dgm:t>
    </dgm:pt>
    <dgm:pt modelId="{13158DE0-179C-417A-80BC-47F44AA63E9A}" type="parTrans" cxnId="{C82791BA-0CAC-4102-BF35-6E369B02208A}">
      <dgm:prSet/>
      <dgm:spPr/>
      <dgm:t>
        <a:bodyPr/>
        <a:lstStyle/>
        <a:p>
          <a:endParaRPr lang="en-US"/>
        </a:p>
      </dgm:t>
    </dgm:pt>
    <dgm:pt modelId="{569A92B9-5C4F-412D-B950-C21AD021C4EF}" type="sibTrans" cxnId="{C82791BA-0CAC-4102-BF35-6E369B02208A}">
      <dgm:prSet/>
      <dgm:spPr/>
      <dgm:t>
        <a:bodyPr/>
        <a:lstStyle/>
        <a:p>
          <a:endParaRPr lang="en-US"/>
        </a:p>
      </dgm:t>
    </dgm:pt>
    <dgm:pt modelId="{B7CEDBEA-A7AB-48C6-9D80-93DB6DB49834}">
      <dgm:prSet/>
      <dgm:spPr>
        <a:solidFill>
          <a:schemeClr val="accent4">
            <a:alpha val="90000"/>
          </a:schemeClr>
        </a:solidFill>
        <a:ln>
          <a:solidFill>
            <a:schemeClr val="tx1"/>
          </a:solidFill>
        </a:ln>
      </dgm:spPr>
      <dgm:t>
        <a:bodyPr/>
        <a:lstStyle/>
        <a:p>
          <a:r>
            <a:rPr lang="en-US" dirty="0" smtClean="0">
              <a:solidFill>
                <a:schemeClr val="tx1"/>
              </a:solidFill>
            </a:rPr>
            <a:t>…</a:t>
          </a:r>
          <a:endParaRPr lang="en-US" dirty="0">
            <a:solidFill>
              <a:schemeClr val="tx1"/>
            </a:solidFill>
          </a:endParaRPr>
        </a:p>
      </dgm:t>
    </dgm:pt>
    <dgm:pt modelId="{4345FD80-81D0-468E-9615-7AA5558D7172}" type="parTrans" cxnId="{D518DFE7-0149-4C0F-9FD7-88B6FD1B3339}">
      <dgm:prSet/>
      <dgm:spPr/>
      <dgm:t>
        <a:bodyPr/>
        <a:lstStyle/>
        <a:p>
          <a:endParaRPr lang="en-US"/>
        </a:p>
      </dgm:t>
    </dgm:pt>
    <dgm:pt modelId="{CA2381DB-7FE3-4879-9DEC-B0642BC547E3}" type="sibTrans" cxnId="{D518DFE7-0149-4C0F-9FD7-88B6FD1B3339}">
      <dgm:prSet/>
      <dgm:spPr/>
      <dgm:t>
        <a:bodyPr/>
        <a:lstStyle/>
        <a:p>
          <a:endParaRPr lang="en-US"/>
        </a:p>
      </dgm:t>
    </dgm:pt>
    <dgm:pt modelId="{D049EB24-B688-48AD-B8CD-08461051356D}">
      <dgm:prSet/>
      <dgm:spPr>
        <a:solidFill>
          <a:schemeClr val="accent4">
            <a:alpha val="90000"/>
          </a:schemeClr>
        </a:solidFill>
        <a:ln>
          <a:solidFill>
            <a:schemeClr val="tx1"/>
          </a:solidFill>
        </a:ln>
      </dgm:spPr>
      <dgm:t>
        <a:bodyPr/>
        <a:lstStyle/>
        <a:p>
          <a:r>
            <a:rPr lang="en-US" dirty="0" smtClean="0">
              <a:solidFill>
                <a:schemeClr val="tx1"/>
              </a:solidFill>
            </a:rPr>
            <a:t>Item</a:t>
          </a:r>
          <a:endParaRPr lang="en-US" dirty="0">
            <a:solidFill>
              <a:schemeClr val="tx1"/>
            </a:solidFill>
          </a:endParaRPr>
        </a:p>
      </dgm:t>
    </dgm:pt>
    <dgm:pt modelId="{3A90C444-91F3-4682-8177-35E4E41E9496}" type="parTrans" cxnId="{149D482E-9D33-4406-84C8-9670EEBE66A5}">
      <dgm:prSet/>
      <dgm:spPr/>
      <dgm:t>
        <a:bodyPr/>
        <a:lstStyle/>
        <a:p>
          <a:endParaRPr lang="en-US"/>
        </a:p>
      </dgm:t>
    </dgm:pt>
    <dgm:pt modelId="{BF681F75-B110-4B33-B8A3-D7278E444DF6}" type="sibTrans" cxnId="{149D482E-9D33-4406-84C8-9670EEBE66A5}">
      <dgm:prSet/>
      <dgm:spPr/>
      <dgm:t>
        <a:bodyPr/>
        <a:lstStyle/>
        <a:p>
          <a:endParaRPr lang="en-US"/>
        </a:p>
      </dgm:t>
    </dgm:pt>
    <dgm:pt modelId="{4A49FD2F-D548-47BA-9CEB-78A789E1F9F9}" type="pres">
      <dgm:prSet presAssocID="{E02D935C-E235-435C-894B-56C0C81541E2}" presName="Name0" presStyleCnt="0">
        <dgm:presLayoutVars>
          <dgm:chMax val="3"/>
          <dgm:chPref val="1"/>
          <dgm:dir/>
          <dgm:animLvl val="lvl"/>
          <dgm:resizeHandles/>
        </dgm:presLayoutVars>
      </dgm:prSet>
      <dgm:spPr/>
      <dgm:t>
        <a:bodyPr/>
        <a:lstStyle/>
        <a:p>
          <a:endParaRPr lang="en-US"/>
        </a:p>
      </dgm:t>
    </dgm:pt>
    <dgm:pt modelId="{ABA5EAD6-4F28-4A37-98E3-DAD8AABC62F2}" type="pres">
      <dgm:prSet presAssocID="{E02D935C-E235-435C-894B-56C0C81541E2}" presName="outerBox" presStyleCnt="0"/>
      <dgm:spPr/>
    </dgm:pt>
    <dgm:pt modelId="{9EAA4E59-799E-4FD2-B530-565D1B04D595}" type="pres">
      <dgm:prSet presAssocID="{E02D935C-E235-435C-894B-56C0C81541E2}" presName="outerBoxParent" presStyleLbl="node1" presStyleIdx="0" presStyleCnt="3" custLinFactNeighborX="340" custLinFactNeighborY="-7046"/>
      <dgm:spPr/>
      <dgm:t>
        <a:bodyPr/>
        <a:lstStyle/>
        <a:p>
          <a:endParaRPr lang="en-US"/>
        </a:p>
      </dgm:t>
    </dgm:pt>
    <dgm:pt modelId="{1A3EB7EE-ECEC-4AF7-A09B-A279A160AC8E}" type="pres">
      <dgm:prSet presAssocID="{E02D935C-E235-435C-894B-56C0C81541E2}" presName="outerBoxChildren" presStyleCnt="0"/>
      <dgm:spPr/>
    </dgm:pt>
    <dgm:pt modelId="{88853C6D-09E0-4822-BEF2-6B28184A0418}" type="pres">
      <dgm:prSet presAssocID="{E02D935C-E235-435C-894B-56C0C81541E2}" presName="middleBox" presStyleCnt="0"/>
      <dgm:spPr/>
    </dgm:pt>
    <dgm:pt modelId="{EEC64DD8-9E70-4DD3-9918-3B6C02B3A570}" type="pres">
      <dgm:prSet presAssocID="{E02D935C-E235-435C-894B-56C0C81541E2}" presName="middleBoxParent" presStyleLbl="node1" presStyleIdx="1" presStyleCnt="3"/>
      <dgm:spPr/>
      <dgm:t>
        <a:bodyPr/>
        <a:lstStyle/>
        <a:p>
          <a:endParaRPr lang="en-US"/>
        </a:p>
      </dgm:t>
    </dgm:pt>
    <dgm:pt modelId="{294A7C95-EF9D-4A9A-9C10-672812DDF562}" type="pres">
      <dgm:prSet presAssocID="{E02D935C-E235-435C-894B-56C0C81541E2}" presName="middleBoxChildren" presStyleCnt="0"/>
      <dgm:spPr/>
    </dgm:pt>
    <dgm:pt modelId="{83EC04E5-9616-4BC5-8C59-EC08DA1DBA28}" type="pres">
      <dgm:prSet presAssocID="{E0FB0AA4-F383-4F18-AF79-C0863DBF03B0}" presName="mChild" presStyleLbl="fgAcc1" presStyleIdx="0" presStyleCnt="5">
        <dgm:presLayoutVars>
          <dgm:bulletEnabled val="1"/>
        </dgm:presLayoutVars>
      </dgm:prSet>
      <dgm:spPr/>
      <dgm:t>
        <a:bodyPr/>
        <a:lstStyle/>
        <a:p>
          <a:endParaRPr lang="en-US"/>
        </a:p>
      </dgm:t>
    </dgm:pt>
    <dgm:pt modelId="{613F234B-1352-479E-BEB9-88897435A537}" type="pres">
      <dgm:prSet presAssocID="{E02D935C-E235-435C-894B-56C0C81541E2}" presName="centerBox" presStyleCnt="0"/>
      <dgm:spPr/>
    </dgm:pt>
    <dgm:pt modelId="{DA863C1E-898B-4D5C-980C-6DB40C11E8A8}" type="pres">
      <dgm:prSet presAssocID="{E02D935C-E235-435C-894B-56C0C81541E2}" presName="centerBoxParent" presStyleLbl="node1" presStyleIdx="2" presStyleCnt="3"/>
      <dgm:spPr/>
      <dgm:t>
        <a:bodyPr/>
        <a:lstStyle/>
        <a:p>
          <a:endParaRPr lang="en-US"/>
        </a:p>
      </dgm:t>
    </dgm:pt>
    <dgm:pt modelId="{610903FE-CDE8-48F5-B9A5-DA76D7DF3788}" type="pres">
      <dgm:prSet presAssocID="{E02D935C-E235-435C-894B-56C0C81541E2}" presName="centerBoxChildren" presStyleCnt="0"/>
      <dgm:spPr/>
    </dgm:pt>
    <dgm:pt modelId="{7CE395C7-87C9-4D34-84FD-92F4E59B4751}" type="pres">
      <dgm:prSet presAssocID="{EC5AB452-4525-4B2E-8DEF-47B0CA27E18F}" presName="cChild" presStyleLbl="fgAcc1" presStyleIdx="1" presStyleCnt="5">
        <dgm:presLayoutVars>
          <dgm:bulletEnabled val="1"/>
        </dgm:presLayoutVars>
      </dgm:prSet>
      <dgm:spPr/>
      <dgm:t>
        <a:bodyPr/>
        <a:lstStyle/>
        <a:p>
          <a:endParaRPr lang="en-US"/>
        </a:p>
      </dgm:t>
    </dgm:pt>
    <dgm:pt modelId="{B33C573C-ED2D-4415-9D04-0AC57572D050}" type="pres">
      <dgm:prSet presAssocID="{254B12B7-851A-4B95-86C7-2E68DEB7F1B1}" presName="centerSibTrans" presStyleCnt="0"/>
      <dgm:spPr/>
    </dgm:pt>
    <dgm:pt modelId="{A35ABC8F-8C21-4031-ABBC-8AF58FC9F774}" type="pres">
      <dgm:prSet presAssocID="{052927E8-9DE3-4583-9DBA-789C44529F5D}" presName="cChild" presStyleLbl="fgAcc1" presStyleIdx="2" presStyleCnt="5">
        <dgm:presLayoutVars>
          <dgm:bulletEnabled val="1"/>
        </dgm:presLayoutVars>
      </dgm:prSet>
      <dgm:spPr/>
      <dgm:t>
        <a:bodyPr/>
        <a:lstStyle/>
        <a:p>
          <a:endParaRPr lang="en-US"/>
        </a:p>
      </dgm:t>
    </dgm:pt>
    <dgm:pt modelId="{6A454604-8542-4841-BC26-17306C4B7905}" type="pres">
      <dgm:prSet presAssocID="{569A92B9-5C4F-412D-B950-C21AD021C4EF}" presName="centerSibTrans" presStyleCnt="0"/>
      <dgm:spPr/>
    </dgm:pt>
    <dgm:pt modelId="{034A27B3-A1D6-4673-B4C8-314115A482E3}" type="pres">
      <dgm:prSet presAssocID="{D049EB24-B688-48AD-B8CD-08461051356D}" presName="cChild" presStyleLbl="fgAcc1" presStyleIdx="3" presStyleCnt="5">
        <dgm:presLayoutVars>
          <dgm:bulletEnabled val="1"/>
        </dgm:presLayoutVars>
      </dgm:prSet>
      <dgm:spPr/>
      <dgm:t>
        <a:bodyPr/>
        <a:lstStyle/>
        <a:p>
          <a:endParaRPr lang="en-US"/>
        </a:p>
      </dgm:t>
    </dgm:pt>
    <dgm:pt modelId="{EEB484B8-4D2D-41E2-B4C9-D5CF0AD0AF9C}" type="pres">
      <dgm:prSet presAssocID="{BF681F75-B110-4B33-B8A3-D7278E444DF6}" presName="centerSibTrans" presStyleCnt="0"/>
      <dgm:spPr/>
    </dgm:pt>
    <dgm:pt modelId="{0673DBB6-47A9-486A-96C4-1DAA30D1D804}" type="pres">
      <dgm:prSet presAssocID="{B7CEDBEA-A7AB-48C6-9D80-93DB6DB49834}" presName="cChild" presStyleLbl="fgAcc1" presStyleIdx="4" presStyleCnt="5">
        <dgm:presLayoutVars>
          <dgm:bulletEnabled val="1"/>
        </dgm:presLayoutVars>
      </dgm:prSet>
      <dgm:spPr/>
      <dgm:t>
        <a:bodyPr/>
        <a:lstStyle/>
        <a:p>
          <a:endParaRPr lang="en-US"/>
        </a:p>
      </dgm:t>
    </dgm:pt>
  </dgm:ptLst>
  <dgm:cxnLst>
    <dgm:cxn modelId="{C82791BA-0CAC-4102-BF35-6E369B02208A}" srcId="{5BA0E563-ED96-4BF1-893C-2377922B7990}" destId="{052927E8-9DE3-4583-9DBA-789C44529F5D}" srcOrd="1" destOrd="0" parTransId="{13158DE0-179C-417A-80BC-47F44AA63E9A}" sibTransId="{569A92B9-5C4F-412D-B950-C21AD021C4EF}"/>
    <dgm:cxn modelId="{C2043933-6E14-4AD3-A43C-9D6DD3F23DE5}" srcId="{8492CA04-CCBE-4DB1-8272-12B04E57B61F}" destId="{E0FB0AA4-F383-4F18-AF79-C0863DBF03B0}" srcOrd="0" destOrd="0" parTransId="{E3D1B2BE-FFB7-4DCC-A620-3C99777D2400}" sibTransId="{07C9D7E9-E6F4-4402-9B6B-E3A6B3050DD9}"/>
    <dgm:cxn modelId="{3D87BE7A-1F1B-4399-8585-2B5D5D58BE2F}" type="presOf" srcId="{8492CA04-CCBE-4DB1-8272-12B04E57B61F}" destId="{EEC64DD8-9E70-4DD3-9918-3B6C02B3A570}" srcOrd="0" destOrd="0" presId="urn:microsoft.com/office/officeart/2005/8/layout/target2"/>
    <dgm:cxn modelId="{39543B1F-0C22-45EC-A0F3-AF1A1B612E82}" type="presOf" srcId="{EC5AB452-4525-4B2E-8DEF-47B0CA27E18F}" destId="{7CE395C7-87C9-4D34-84FD-92F4E59B4751}" srcOrd="0" destOrd="0" presId="urn:microsoft.com/office/officeart/2005/8/layout/target2"/>
    <dgm:cxn modelId="{0A00B9D0-0447-4A76-81B7-61DE7A6ED04E}" type="presOf" srcId="{6F15FE66-39A7-4F08-8DAF-D07F6EF27AFD}" destId="{9EAA4E59-799E-4FD2-B530-565D1B04D595}" srcOrd="0" destOrd="0" presId="urn:microsoft.com/office/officeart/2005/8/layout/target2"/>
    <dgm:cxn modelId="{15F04228-79C0-464D-9124-94FC635B34A7}" type="presOf" srcId="{E0FB0AA4-F383-4F18-AF79-C0863DBF03B0}" destId="{83EC04E5-9616-4BC5-8C59-EC08DA1DBA28}" srcOrd="0" destOrd="0" presId="urn:microsoft.com/office/officeart/2005/8/layout/target2"/>
    <dgm:cxn modelId="{A125FADC-4D25-4C0E-8DEB-2ADC01B36460}" type="presOf" srcId="{052927E8-9DE3-4583-9DBA-789C44529F5D}" destId="{A35ABC8F-8C21-4031-ABBC-8AF58FC9F774}" srcOrd="0" destOrd="0" presId="urn:microsoft.com/office/officeart/2005/8/layout/target2"/>
    <dgm:cxn modelId="{D518DFE7-0149-4C0F-9FD7-88B6FD1B3339}" srcId="{5BA0E563-ED96-4BF1-893C-2377922B7990}" destId="{B7CEDBEA-A7AB-48C6-9D80-93DB6DB49834}" srcOrd="3" destOrd="0" parTransId="{4345FD80-81D0-468E-9615-7AA5558D7172}" sibTransId="{CA2381DB-7FE3-4879-9DEC-B0642BC547E3}"/>
    <dgm:cxn modelId="{A79630AD-1B0D-4E3C-B306-A1F5841CAAC0}" srcId="{E02D935C-E235-435C-894B-56C0C81541E2}" destId="{8492CA04-CCBE-4DB1-8272-12B04E57B61F}" srcOrd="1" destOrd="0" parTransId="{1B86C352-5D8E-45BF-859B-5A1271992A13}" sibTransId="{DDFDF70D-3A40-4B47-AE61-7501B3107492}"/>
    <dgm:cxn modelId="{149D482E-9D33-4406-84C8-9670EEBE66A5}" srcId="{5BA0E563-ED96-4BF1-893C-2377922B7990}" destId="{D049EB24-B688-48AD-B8CD-08461051356D}" srcOrd="2" destOrd="0" parTransId="{3A90C444-91F3-4682-8177-35E4E41E9496}" sibTransId="{BF681F75-B110-4B33-B8A3-D7278E444DF6}"/>
    <dgm:cxn modelId="{ED709FDA-ACF2-4967-B4EE-788A2667641A}" srcId="{5BA0E563-ED96-4BF1-893C-2377922B7990}" destId="{EC5AB452-4525-4B2E-8DEF-47B0CA27E18F}" srcOrd="0" destOrd="0" parTransId="{9BE0CEE3-EDF9-4A1E-BAAB-CEC7EAFF2061}" sibTransId="{254B12B7-851A-4B95-86C7-2E68DEB7F1B1}"/>
    <dgm:cxn modelId="{B35AB93F-2193-4AB0-BE77-1CBC077B5B79}" type="presOf" srcId="{D049EB24-B688-48AD-B8CD-08461051356D}" destId="{034A27B3-A1D6-4673-B4C8-314115A482E3}" srcOrd="0" destOrd="0" presId="urn:microsoft.com/office/officeart/2005/8/layout/target2"/>
    <dgm:cxn modelId="{61C329A7-2BF8-4197-A246-1921A0D05039}" type="presOf" srcId="{B7CEDBEA-A7AB-48C6-9D80-93DB6DB49834}" destId="{0673DBB6-47A9-486A-96C4-1DAA30D1D804}" srcOrd="0" destOrd="0" presId="urn:microsoft.com/office/officeart/2005/8/layout/target2"/>
    <dgm:cxn modelId="{0BD4E9A2-D037-4348-B504-49F46E6A0742}" type="presOf" srcId="{5BA0E563-ED96-4BF1-893C-2377922B7990}" destId="{DA863C1E-898B-4D5C-980C-6DB40C11E8A8}" srcOrd="0" destOrd="0" presId="urn:microsoft.com/office/officeart/2005/8/layout/target2"/>
    <dgm:cxn modelId="{FDA390B3-B95C-4582-AF86-0CB0BBB20BFE}" type="presOf" srcId="{E02D935C-E235-435C-894B-56C0C81541E2}" destId="{4A49FD2F-D548-47BA-9CEB-78A789E1F9F9}" srcOrd="0" destOrd="0" presId="urn:microsoft.com/office/officeart/2005/8/layout/target2"/>
    <dgm:cxn modelId="{B1B1BDED-85DC-4664-ABFD-18DF48F640FB}" srcId="{E02D935C-E235-435C-894B-56C0C81541E2}" destId="{5BA0E563-ED96-4BF1-893C-2377922B7990}" srcOrd="2" destOrd="0" parTransId="{EAED999D-A38C-4F1F-AC4B-4CC5A8BF733C}" sibTransId="{A62BC943-86E8-466F-BA3D-D0F01DCF83DC}"/>
    <dgm:cxn modelId="{EDF328E7-A41B-4842-94F1-7905A7FE7AC1}" srcId="{E02D935C-E235-435C-894B-56C0C81541E2}" destId="{6F15FE66-39A7-4F08-8DAF-D07F6EF27AFD}" srcOrd="0" destOrd="0" parTransId="{9F1BDA85-E5DA-4C9F-A9EB-6A8BA1B41DA1}" sibTransId="{E9B844C1-578F-4829-AA5D-8424A0D426C4}"/>
    <dgm:cxn modelId="{2324CE1C-9197-4F93-8249-8E1B4AE503F3}" type="presParOf" srcId="{4A49FD2F-D548-47BA-9CEB-78A789E1F9F9}" destId="{ABA5EAD6-4F28-4A37-98E3-DAD8AABC62F2}" srcOrd="0" destOrd="0" presId="urn:microsoft.com/office/officeart/2005/8/layout/target2"/>
    <dgm:cxn modelId="{02C08BF3-3B43-4C61-9088-3C80220D2416}" type="presParOf" srcId="{ABA5EAD6-4F28-4A37-98E3-DAD8AABC62F2}" destId="{9EAA4E59-799E-4FD2-B530-565D1B04D595}" srcOrd="0" destOrd="0" presId="urn:microsoft.com/office/officeart/2005/8/layout/target2"/>
    <dgm:cxn modelId="{1B03FDBD-E89F-4FA4-A9BC-F008226DE81D}" type="presParOf" srcId="{ABA5EAD6-4F28-4A37-98E3-DAD8AABC62F2}" destId="{1A3EB7EE-ECEC-4AF7-A09B-A279A160AC8E}" srcOrd="1" destOrd="0" presId="urn:microsoft.com/office/officeart/2005/8/layout/target2"/>
    <dgm:cxn modelId="{1C042787-4EB5-4808-B08C-9940BD4957BF}" type="presParOf" srcId="{4A49FD2F-D548-47BA-9CEB-78A789E1F9F9}" destId="{88853C6D-09E0-4822-BEF2-6B28184A0418}" srcOrd="1" destOrd="0" presId="urn:microsoft.com/office/officeart/2005/8/layout/target2"/>
    <dgm:cxn modelId="{1BC2A364-FCE3-4EC1-BB6F-A7F05E07A24B}" type="presParOf" srcId="{88853C6D-09E0-4822-BEF2-6B28184A0418}" destId="{EEC64DD8-9E70-4DD3-9918-3B6C02B3A570}" srcOrd="0" destOrd="0" presId="urn:microsoft.com/office/officeart/2005/8/layout/target2"/>
    <dgm:cxn modelId="{F313C2B4-6623-40B4-ADD1-3947954FF68F}" type="presParOf" srcId="{88853C6D-09E0-4822-BEF2-6B28184A0418}" destId="{294A7C95-EF9D-4A9A-9C10-672812DDF562}" srcOrd="1" destOrd="0" presId="urn:microsoft.com/office/officeart/2005/8/layout/target2"/>
    <dgm:cxn modelId="{A26FB8CD-461E-4E5C-A8CF-6D4C42CAED38}" type="presParOf" srcId="{294A7C95-EF9D-4A9A-9C10-672812DDF562}" destId="{83EC04E5-9616-4BC5-8C59-EC08DA1DBA28}" srcOrd="0" destOrd="0" presId="urn:microsoft.com/office/officeart/2005/8/layout/target2"/>
    <dgm:cxn modelId="{1FD268BE-5348-440F-852E-5C5B30308AB5}" type="presParOf" srcId="{4A49FD2F-D548-47BA-9CEB-78A789E1F9F9}" destId="{613F234B-1352-479E-BEB9-88897435A537}" srcOrd="2" destOrd="0" presId="urn:microsoft.com/office/officeart/2005/8/layout/target2"/>
    <dgm:cxn modelId="{8394838C-6922-4F4A-975D-2814BB4B9305}" type="presParOf" srcId="{613F234B-1352-479E-BEB9-88897435A537}" destId="{DA863C1E-898B-4D5C-980C-6DB40C11E8A8}" srcOrd="0" destOrd="0" presId="urn:microsoft.com/office/officeart/2005/8/layout/target2"/>
    <dgm:cxn modelId="{7FB213D7-B37F-46E3-B05A-2DCE79B4B7A8}" type="presParOf" srcId="{613F234B-1352-479E-BEB9-88897435A537}" destId="{610903FE-CDE8-48F5-B9A5-DA76D7DF3788}" srcOrd="1" destOrd="0" presId="urn:microsoft.com/office/officeart/2005/8/layout/target2"/>
    <dgm:cxn modelId="{9A76E150-FC15-44D7-B161-3B3CFEE05017}" type="presParOf" srcId="{610903FE-CDE8-48F5-B9A5-DA76D7DF3788}" destId="{7CE395C7-87C9-4D34-84FD-92F4E59B4751}" srcOrd="0" destOrd="0" presId="urn:microsoft.com/office/officeart/2005/8/layout/target2"/>
    <dgm:cxn modelId="{CEE106D7-7E14-42A7-AC1E-BFF0C25531D0}" type="presParOf" srcId="{610903FE-CDE8-48F5-B9A5-DA76D7DF3788}" destId="{B33C573C-ED2D-4415-9D04-0AC57572D050}" srcOrd="1" destOrd="0" presId="urn:microsoft.com/office/officeart/2005/8/layout/target2"/>
    <dgm:cxn modelId="{75D8D5AD-4E1C-4D1B-ACEF-70783E6E88CE}" type="presParOf" srcId="{610903FE-CDE8-48F5-B9A5-DA76D7DF3788}" destId="{A35ABC8F-8C21-4031-ABBC-8AF58FC9F774}" srcOrd="2" destOrd="0" presId="urn:microsoft.com/office/officeart/2005/8/layout/target2"/>
    <dgm:cxn modelId="{D8712767-3B7F-4E92-B471-5A031FCD1464}" type="presParOf" srcId="{610903FE-CDE8-48F5-B9A5-DA76D7DF3788}" destId="{6A454604-8542-4841-BC26-17306C4B7905}" srcOrd="3" destOrd="0" presId="urn:microsoft.com/office/officeart/2005/8/layout/target2"/>
    <dgm:cxn modelId="{36FBF969-72EF-4123-8D66-4765A7401B9B}" type="presParOf" srcId="{610903FE-CDE8-48F5-B9A5-DA76D7DF3788}" destId="{034A27B3-A1D6-4673-B4C8-314115A482E3}" srcOrd="4" destOrd="0" presId="urn:microsoft.com/office/officeart/2005/8/layout/target2"/>
    <dgm:cxn modelId="{D3E112A0-9E92-4BC8-9A68-E461E843BFB2}" type="presParOf" srcId="{610903FE-CDE8-48F5-B9A5-DA76D7DF3788}" destId="{EEB484B8-4D2D-41E2-B4C9-D5CF0AD0AF9C}" srcOrd="5" destOrd="0" presId="urn:microsoft.com/office/officeart/2005/8/layout/target2"/>
    <dgm:cxn modelId="{9786ABAE-EAF4-4457-8FF2-C80D5924547F}" type="presParOf" srcId="{610903FE-CDE8-48F5-B9A5-DA76D7DF3788}" destId="{0673DBB6-47A9-486A-96C4-1DAA30D1D804}" srcOrd="6" destOrd="0" presId="urn:microsoft.com/office/officeart/2005/8/layout/targe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02D935C-E235-435C-894B-56C0C81541E2}" type="doc">
      <dgm:prSet loTypeId="urn:microsoft.com/office/officeart/2005/8/layout/target2" loCatId="relationship" qsTypeId="urn:microsoft.com/office/officeart/2005/8/quickstyle/simple1" qsCatId="simple" csTypeId="urn:microsoft.com/office/officeart/2005/8/colors/colorful1" csCatId="colorful" phldr="1"/>
      <dgm:spPr/>
      <dgm:t>
        <a:bodyPr/>
        <a:lstStyle/>
        <a:p>
          <a:endParaRPr lang="en-US"/>
        </a:p>
      </dgm:t>
    </dgm:pt>
    <dgm:pt modelId="{6F15FE66-39A7-4F08-8DAF-D07F6EF27AFD}">
      <dgm:prSet phldrT="[Text]"/>
      <dgm:spPr>
        <a:solidFill>
          <a:schemeClr val="accent1"/>
        </a:solidFill>
      </dgm:spPr>
      <dgm:t>
        <a:bodyPr/>
        <a:lstStyle/>
        <a:p>
          <a:r>
            <a:rPr lang="en-US" dirty="0" smtClean="0"/>
            <a:t>Body</a:t>
          </a:r>
          <a:endParaRPr lang="en-US" dirty="0"/>
        </a:p>
      </dgm:t>
    </dgm:pt>
    <dgm:pt modelId="{9F1BDA85-E5DA-4C9F-A9EB-6A8BA1B41DA1}" type="parTrans" cxnId="{EDF328E7-A41B-4842-94F1-7905A7FE7AC1}">
      <dgm:prSet/>
      <dgm:spPr/>
      <dgm:t>
        <a:bodyPr/>
        <a:lstStyle/>
        <a:p>
          <a:endParaRPr lang="en-US"/>
        </a:p>
      </dgm:t>
    </dgm:pt>
    <dgm:pt modelId="{E9B844C1-578F-4829-AA5D-8424A0D426C4}" type="sibTrans" cxnId="{EDF328E7-A41B-4842-94F1-7905A7FE7AC1}">
      <dgm:prSet/>
      <dgm:spPr/>
      <dgm:t>
        <a:bodyPr/>
        <a:lstStyle/>
        <a:p>
          <a:endParaRPr lang="en-US"/>
        </a:p>
      </dgm:t>
    </dgm:pt>
    <dgm:pt modelId="{8492CA04-CCBE-4DB1-8272-12B04E57B61F}">
      <dgm:prSet phldrT="[Text]"/>
      <dgm:spPr>
        <a:solidFill>
          <a:schemeClr val="accent2"/>
        </a:solidFill>
      </dgm:spPr>
      <dgm:t>
        <a:bodyPr/>
        <a:lstStyle/>
        <a:p>
          <a:r>
            <a:rPr lang="en-US" dirty="0" smtClean="0"/>
            <a:t>Container</a:t>
          </a:r>
          <a:endParaRPr lang="en-US" dirty="0"/>
        </a:p>
      </dgm:t>
    </dgm:pt>
    <dgm:pt modelId="{1B86C352-5D8E-45BF-859B-5A1271992A13}" type="parTrans" cxnId="{A79630AD-1B0D-4E3C-B306-A1F5841CAAC0}">
      <dgm:prSet/>
      <dgm:spPr/>
      <dgm:t>
        <a:bodyPr/>
        <a:lstStyle/>
        <a:p>
          <a:endParaRPr lang="en-US"/>
        </a:p>
      </dgm:t>
    </dgm:pt>
    <dgm:pt modelId="{DDFDF70D-3A40-4B47-AE61-7501B3107492}" type="sibTrans" cxnId="{A79630AD-1B0D-4E3C-B306-A1F5841CAAC0}">
      <dgm:prSet/>
      <dgm:spPr/>
      <dgm:t>
        <a:bodyPr/>
        <a:lstStyle/>
        <a:p>
          <a:endParaRPr lang="en-US"/>
        </a:p>
      </dgm:t>
    </dgm:pt>
    <dgm:pt modelId="{E0FB0AA4-F383-4F18-AF79-C0863DBF03B0}">
      <dgm:prSet phldrT="[Text]"/>
      <dgm:spPr>
        <a:solidFill>
          <a:schemeClr val="accent3">
            <a:alpha val="90000"/>
          </a:schemeClr>
        </a:solidFill>
        <a:ln>
          <a:solidFill>
            <a:schemeClr val="tx1"/>
          </a:solidFill>
        </a:ln>
      </dgm:spPr>
      <dgm:t>
        <a:bodyPr/>
        <a:lstStyle/>
        <a:p>
          <a:r>
            <a:rPr lang="en-US" dirty="0" smtClean="0">
              <a:solidFill>
                <a:schemeClr val="tx1"/>
              </a:solidFill>
            </a:rPr>
            <a:t>Image</a:t>
          </a:r>
          <a:endParaRPr lang="en-US" dirty="0">
            <a:solidFill>
              <a:schemeClr val="tx1"/>
            </a:solidFill>
          </a:endParaRPr>
        </a:p>
      </dgm:t>
    </dgm:pt>
    <dgm:pt modelId="{E3D1B2BE-FFB7-4DCC-A620-3C99777D2400}" type="parTrans" cxnId="{C2043933-6E14-4AD3-A43C-9D6DD3F23DE5}">
      <dgm:prSet/>
      <dgm:spPr/>
      <dgm:t>
        <a:bodyPr/>
        <a:lstStyle/>
        <a:p>
          <a:endParaRPr lang="en-US"/>
        </a:p>
      </dgm:t>
    </dgm:pt>
    <dgm:pt modelId="{07C9D7E9-E6F4-4402-9B6B-E3A6B3050DD9}" type="sibTrans" cxnId="{C2043933-6E14-4AD3-A43C-9D6DD3F23DE5}">
      <dgm:prSet/>
      <dgm:spPr/>
      <dgm:t>
        <a:bodyPr/>
        <a:lstStyle/>
        <a:p>
          <a:endParaRPr lang="en-US"/>
        </a:p>
      </dgm:t>
    </dgm:pt>
    <dgm:pt modelId="{5BA0E563-ED96-4BF1-893C-2377922B7990}">
      <dgm:prSet phldrT="[Text]"/>
      <dgm:spPr>
        <a:solidFill>
          <a:schemeClr val="accent3">
            <a:alpha val="30000"/>
          </a:schemeClr>
        </a:solidFill>
        <a:ln>
          <a:solidFill>
            <a:srgbClr val="FFFF00"/>
          </a:solidFill>
          <a:prstDash val="dash"/>
        </a:ln>
      </dgm:spPr>
      <dgm:t>
        <a:bodyPr/>
        <a:lstStyle/>
        <a:p>
          <a:r>
            <a:rPr lang="en-US" dirty="0" smtClean="0"/>
            <a:t>List</a:t>
          </a:r>
          <a:endParaRPr lang="en-US" dirty="0"/>
        </a:p>
      </dgm:t>
    </dgm:pt>
    <dgm:pt modelId="{EAED999D-A38C-4F1F-AC4B-4CC5A8BF733C}" type="parTrans" cxnId="{B1B1BDED-85DC-4664-ABFD-18DF48F640FB}">
      <dgm:prSet/>
      <dgm:spPr/>
      <dgm:t>
        <a:bodyPr/>
        <a:lstStyle/>
        <a:p>
          <a:endParaRPr lang="en-US"/>
        </a:p>
      </dgm:t>
    </dgm:pt>
    <dgm:pt modelId="{A62BC943-86E8-466F-BA3D-D0F01DCF83DC}" type="sibTrans" cxnId="{B1B1BDED-85DC-4664-ABFD-18DF48F640FB}">
      <dgm:prSet/>
      <dgm:spPr/>
      <dgm:t>
        <a:bodyPr/>
        <a:lstStyle/>
        <a:p>
          <a:endParaRPr lang="en-US"/>
        </a:p>
      </dgm:t>
    </dgm:pt>
    <dgm:pt modelId="{EC5AB452-4525-4B2E-8DEF-47B0CA27E18F}">
      <dgm:prSet phldrT="[Text]"/>
      <dgm:spPr>
        <a:solidFill>
          <a:schemeClr val="accent4">
            <a:alpha val="77000"/>
          </a:schemeClr>
        </a:solidFill>
        <a:ln>
          <a:solidFill>
            <a:schemeClr val="tx1"/>
          </a:solidFill>
        </a:ln>
      </dgm:spPr>
      <dgm:t>
        <a:bodyPr/>
        <a:lstStyle/>
        <a:p>
          <a:r>
            <a:rPr lang="en-US" b="0" dirty="0" smtClean="0">
              <a:solidFill>
                <a:schemeClr val="tx1"/>
              </a:solidFill>
            </a:rPr>
            <a:t>Item</a:t>
          </a:r>
          <a:endParaRPr lang="en-US" b="0" dirty="0">
            <a:solidFill>
              <a:schemeClr val="tx1"/>
            </a:solidFill>
          </a:endParaRPr>
        </a:p>
      </dgm:t>
    </dgm:pt>
    <dgm:pt modelId="{9BE0CEE3-EDF9-4A1E-BAAB-CEC7EAFF2061}" type="parTrans" cxnId="{ED709FDA-ACF2-4967-B4EE-788A2667641A}">
      <dgm:prSet/>
      <dgm:spPr/>
      <dgm:t>
        <a:bodyPr/>
        <a:lstStyle/>
        <a:p>
          <a:endParaRPr lang="en-US"/>
        </a:p>
      </dgm:t>
    </dgm:pt>
    <dgm:pt modelId="{254B12B7-851A-4B95-86C7-2E68DEB7F1B1}" type="sibTrans" cxnId="{ED709FDA-ACF2-4967-B4EE-788A2667641A}">
      <dgm:prSet/>
      <dgm:spPr/>
      <dgm:t>
        <a:bodyPr/>
        <a:lstStyle/>
        <a:p>
          <a:endParaRPr lang="en-US"/>
        </a:p>
      </dgm:t>
    </dgm:pt>
    <dgm:pt modelId="{052927E8-9DE3-4583-9DBA-789C44529F5D}">
      <dgm:prSet phldrT="[Text]"/>
      <dgm:spPr>
        <a:solidFill>
          <a:schemeClr val="accent4">
            <a:alpha val="77000"/>
          </a:schemeClr>
        </a:solidFill>
        <a:ln>
          <a:solidFill>
            <a:schemeClr val="tx1"/>
          </a:solidFill>
        </a:ln>
      </dgm:spPr>
      <dgm:t>
        <a:bodyPr/>
        <a:lstStyle/>
        <a:p>
          <a:r>
            <a:rPr lang="en-US" dirty="0" smtClean="0">
              <a:solidFill>
                <a:schemeClr val="tx1"/>
              </a:solidFill>
            </a:rPr>
            <a:t>Item</a:t>
          </a:r>
          <a:endParaRPr lang="en-US" dirty="0">
            <a:solidFill>
              <a:schemeClr val="tx1"/>
            </a:solidFill>
          </a:endParaRPr>
        </a:p>
      </dgm:t>
    </dgm:pt>
    <dgm:pt modelId="{13158DE0-179C-417A-80BC-47F44AA63E9A}" type="parTrans" cxnId="{C82791BA-0CAC-4102-BF35-6E369B02208A}">
      <dgm:prSet/>
      <dgm:spPr/>
      <dgm:t>
        <a:bodyPr/>
        <a:lstStyle/>
        <a:p>
          <a:endParaRPr lang="en-US"/>
        </a:p>
      </dgm:t>
    </dgm:pt>
    <dgm:pt modelId="{569A92B9-5C4F-412D-B950-C21AD021C4EF}" type="sibTrans" cxnId="{C82791BA-0CAC-4102-BF35-6E369B02208A}">
      <dgm:prSet/>
      <dgm:spPr/>
      <dgm:t>
        <a:bodyPr/>
        <a:lstStyle/>
        <a:p>
          <a:endParaRPr lang="en-US"/>
        </a:p>
      </dgm:t>
    </dgm:pt>
    <dgm:pt modelId="{B7CEDBEA-A7AB-48C6-9D80-93DB6DB49834}">
      <dgm:prSet/>
      <dgm:spPr>
        <a:solidFill>
          <a:schemeClr val="accent4">
            <a:alpha val="77000"/>
          </a:schemeClr>
        </a:solidFill>
        <a:ln>
          <a:solidFill>
            <a:schemeClr val="tx1"/>
          </a:solidFill>
        </a:ln>
      </dgm:spPr>
      <dgm:t>
        <a:bodyPr/>
        <a:lstStyle/>
        <a:p>
          <a:r>
            <a:rPr lang="en-US" dirty="0" smtClean="0">
              <a:solidFill>
                <a:schemeClr val="tx1"/>
              </a:solidFill>
            </a:rPr>
            <a:t>…</a:t>
          </a:r>
          <a:endParaRPr lang="en-US" dirty="0">
            <a:solidFill>
              <a:schemeClr val="tx1"/>
            </a:solidFill>
          </a:endParaRPr>
        </a:p>
      </dgm:t>
    </dgm:pt>
    <dgm:pt modelId="{4345FD80-81D0-468E-9615-7AA5558D7172}" type="parTrans" cxnId="{D518DFE7-0149-4C0F-9FD7-88B6FD1B3339}">
      <dgm:prSet/>
      <dgm:spPr/>
      <dgm:t>
        <a:bodyPr/>
        <a:lstStyle/>
        <a:p>
          <a:endParaRPr lang="en-US"/>
        </a:p>
      </dgm:t>
    </dgm:pt>
    <dgm:pt modelId="{CA2381DB-7FE3-4879-9DEC-B0642BC547E3}" type="sibTrans" cxnId="{D518DFE7-0149-4C0F-9FD7-88B6FD1B3339}">
      <dgm:prSet/>
      <dgm:spPr/>
      <dgm:t>
        <a:bodyPr/>
        <a:lstStyle/>
        <a:p>
          <a:endParaRPr lang="en-US"/>
        </a:p>
      </dgm:t>
    </dgm:pt>
    <dgm:pt modelId="{D049EB24-B688-48AD-B8CD-08461051356D}">
      <dgm:prSet/>
      <dgm:spPr>
        <a:solidFill>
          <a:schemeClr val="accent4">
            <a:alpha val="77000"/>
          </a:schemeClr>
        </a:solidFill>
        <a:ln>
          <a:solidFill>
            <a:schemeClr val="tx1"/>
          </a:solidFill>
        </a:ln>
      </dgm:spPr>
      <dgm:t>
        <a:bodyPr/>
        <a:lstStyle/>
        <a:p>
          <a:r>
            <a:rPr lang="en-US" smtClean="0">
              <a:solidFill>
                <a:schemeClr val="tx1"/>
              </a:solidFill>
            </a:rPr>
            <a:t>Item</a:t>
          </a:r>
          <a:endParaRPr lang="en-US">
            <a:solidFill>
              <a:schemeClr val="tx1"/>
            </a:solidFill>
          </a:endParaRPr>
        </a:p>
      </dgm:t>
    </dgm:pt>
    <dgm:pt modelId="{3A90C444-91F3-4682-8177-35E4E41E9496}" type="parTrans" cxnId="{149D482E-9D33-4406-84C8-9670EEBE66A5}">
      <dgm:prSet/>
      <dgm:spPr/>
      <dgm:t>
        <a:bodyPr/>
        <a:lstStyle/>
        <a:p>
          <a:endParaRPr lang="en-US"/>
        </a:p>
      </dgm:t>
    </dgm:pt>
    <dgm:pt modelId="{BF681F75-B110-4B33-B8A3-D7278E444DF6}" type="sibTrans" cxnId="{149D482E-9D33-4406-84C8-9670EEBE66A5}">
      <dgm:prSet/>
      <dgm:spPr/>
      <dgm:t>
        <a:bodyPr/>
        <a:lstStyle/>
        <a:p>
          <a:endParaRPr lang="en-US"/>
        </a:p>
      </dgm:t>
    </dgm:pt>
    <dgm:pt modelId="{4A49FD2F-D548-47BA-9CEB-78A789E1F9F9}" type="pres">
      <dgm:prSet presAssocID="{E02D935C-E235-435C-894B-56C0C81541E2}" presName="Name0" presStyleCnt="0">
        <dgm:presLayoutVars>
          <dgm:chMax val="3"/>
          <dgm:chPref val="1"/>
          <dgm:dir/>
          <dgm:animLvl val="lvl"/>
          <dgm:resizeHandles/>
        </dgm:presLayoutVars>
      </dgm:prSet>
      <dgm:spPr/>
      <dgm:t>
        <a:bodyPr/>
        <a:lstStyle/>
        <a:p>
          <a:endParaRPr lang="en-US"/>
        </a:p>
      </dgm:t>
    </dgm:pt>
    <dgm:pt modelId="{ABA5EAD6-4F28-4A37-98E3-DAD8AABC62F2}" type="pres">
      <dgm:prSet presAssocID="{E02D935C-E235-435C-894B-56C0C81541E2}" presName="outerBox" presStyleCnt="0"/>
      <dgm:spPr/>
    </dgm:pt>
    <dgm:pt modelId="{9EAA4E59-799E-4FD2-B530-565D1B04D595}" type="pres">
      <dgm:prSet presAssocID="{E02D935C-E235-435C-894B-56C0C81541E2}" presName="outerBoxParent" presStyleLbl="node1" presStyleIdx="0" presStyleCnt="3" custLinFactNeighborX="340" custLinFactNeighborY="-7046"/>
      <dgm:spPr/>
      <dgm:t>
        <a:bodyPr/>
        <a:lstStyle/>
        <a:p>
          <a:endParaRPr lang="en-US"/>
        </a:p>
      </dgm:t>
    </dgm:pt>
    <dgm:pt modelId="{1A3EB7EE-ECEC-4AF7-A09B-A279A160AC8E}" type="pres">
      <dgm:prSet presAssocID="{E02D935C-E235-435C-894B-56C0C81541E2}" presName="outerBoxChildren" presStyleCnt="0"/>
      <dgm:spPr/>
    </dgm:pt>
    <dgm:pt modelId="{88853C6D-09E0-4822-BEF2-6B28184A0418}" type="pres">
      <dgm:prSet presAssocID="{E02D935C-E235-435C-894B-56C0C81541E2}" presName="middleBox" presStyleCnt="0"/>
      <dgm:spPr/>
    </dgm:pt>
    <dgm:pt modelId="{EEC64DD8-9E70-4DD3-9918-3B6C02B3A570}" type="pres">
      <dgm:prSet presAssocID="{E02D935C-E235-435C-894B-56C0C81541E2}" presName="middleBoxParent" presStyleLbl="node1" presStyleIdx="1" presStyleCnt="3"/>
      <dgm:spPr/>
      <dgm:t>
        <a:bodyPr/>
        <a:lstStyle/>
        <a:p>
          <a:endParaRPr lang="en-US"/>
        </a:p>
      </dgm:t>
    </dgm:pt>
    <dgm:pt modelId="{294A7C95-EF9D-4A9A-9C10-672812DDF562}" type="pres">
      <dgm:prSet presAssocID="{E02D935C-E235-435C-894B-56C0C81541E2}" presName="middleBoxChildren" presStyleCnt="0"/>
      <dgm:spPr/>
    </dgm:pt>
    <dgm:pt modelId="{83EC04E5-9616-4BC5-8C59-EC08DA1DBA28}" type="pres">
      <dgm:prSet presAssocID="{E0FB0AA4-F383-4F18-AF79-C0863DBF03B0}" presName="mChild" presStyleLbl="fgAcc1" presStyleIdx="0" presStyleCnt="5">
        <dgm:presLayoutVars>
          <dgm:bulletEnabled val="1"/>
        </dgm:presLayoutVars>
      </dgm:prSet>
      <dgm:spPr/>
      <dgm:t>
        <a:bodyPr/>
        <a:lstStyle/>
        <a:p>
          <a:endParaRPr lang="en-US"/>
        </a:p>
      </dgm:t>
    </dgm:pt>
    <dgm:pt modelId="{613F234B-1352-479E-BEB9-88897435A537}" type="pres">
      <dgm:prSet presAssocID="{E02D935C-E235-435C-894B-56C0C81541E2}" presName="centerBox" presStyleCnt="0"/>
      <dgm:spPr/>
    </dgm:pt>
    <dgm:pt modelId="{DA863C1E-898B-4D5C-980C-6DB40C11E8A8}" type="pres">
      <dgm:prSet presAssocID="{E02D935C-E235-435C-894B-56C0C81541E2}" presName="centerBoxParent" presStyleLbl="node1" presStyleIdx="2" presStyleCnt="3"/>
      <dgm:spPr/>
      <dgm:t>
        <a:bodyPr/>
        <a:lstStyle/>
        <a:p>
          <a:endParaRPr lang="en-US"/>
        </a:p>
      </dgm:t>
    </dgm:pt>
    <dgm:pt modelId="{610903FE-CDE8-48F5-B9A5-DA76D7DF3788}" type="pres">
      <dgm:prSet presAssocID="{E02D935C-E235-435C-894B-56C0C81541E2}" presName="centerBoxChildren" presStyleCnt="0"/>
      <dgm:spPr/>
    </dgm:pt>
    <dgm:pt modelId="{7CE395C7-87C9-4D34-84FD-92F4E59B4751}" type="pres">
      <dgm:prSet presAssocID="{EC5AB452-4525-4B2E-8DEF-47B0CA27E18F}" presName="cChild" presStyleLbl="fgAcc1" presStyleIdx="1" presStyleCnt="5">
        <dgm:presLayoutVars>
          <dgm:bulletEnabled val="1"/>
        </dgm:presLayoutVars>
      </dgm:prSet>
      <dgm:spPr/>
      <dgm:t>
        <a:bodyPr/>
        <a:lstStyle/>
        <a:p>
          <a:endParaRPr lang="en-US"/>
        </a:p>
      </dgm:t>
    </dgm:pt>
    <dgm:pt modelId="{B33C573C-ED2D-4415-9D04-0AC57572D050}" type="pres">
      <dgm:prSet presAssocID="{254B12B7-851A-4B95-86C7-2E68DEB7F1B1}" presName="centerSibTrans" presStyleCnt="0"/>
      <dgm:spPr/>
    </dgm:pt>
    <dgm:pt modelId="{A35ABC8F-8C21-4031-ABBC-8AF58FC9F774}" type="pres">
      <dgm:prSet presAssocID="{052927E8-9DE3-4583-9DBA-789C44529F5D}" presName="cChild" presStyleLbl="fgAcc1" presStyleIdx="2" presStyleCnt="5">
        <dgm:presLayoutVars>
          <dgm:bulletEnabled val="1"/>
        </dgm:presLayoutVars>
      </dgm:prSet>
      <dgm:spPr/>
      <dgm:t>
        <a:bodyPr/>
        <a:lstStyle/>
        <a:p>
          <a:endParaRPr lang="en-US"/>
        </a:p>
      </dgm:t>
    </dgm:pt>
    <dgm:pt modelId="{6A454604-8542-4841-BC26-17306C4B7905}" type="pres">
      <dgm:prSet presAssocID="{569A92B9-5C4F-412D-B950-C21AD021C4EF}" presName="centerSibTrans" presStyleCnt="0"/>
      <dgm:spPr/>
    </dgm:pt>
    <dgm:pt modelId="{034A27B3-A1D6-4673-B4C8-314115A482E3}" type="pres">
      <dgm:prSet presAssocID="{D049EB24-B688-48AD-B8CD-08461051356D}" presName="cChild" presStyleLbl="fgAcc1" presStyleIdx="3" presStyleCnt="5">
        <dgm:presLayoutVars>
          <dgm:bulletEnabled val="1"/>
        </dgm:presLayoutVars>
      </dgm:prSet>
      <dgm:spPr/>
      <dgm:t>
        <a:bodyPr/>
        <a:lstStyle/>
        <a:p>
          <a:endParaRPr lang="en-US"/>
        </a:p>
      </dgm:t>
    </dgm:pt>
    <dgm:pt modelId="{EEB484B8-4D2D-41E2-B4C9-D5CF0AD0AF9C}" type="pres">
      <dgm:prSet presAssocID="{BF681F75-B110-4B33-B8A3-D7278E444DF6}" presName="centerSibTrans" presStyleCnt="0"/>
      <dgm:spPr/>
    </dgm:pt>
    <dgm:pt modelId="{0673DBB6-47A9-486A-96C4-1DAA30D1D804}" type="pres">
      <dgm:prSet presAssocID="{B7CEDBEA-A7AB-48C6-9D80-93DB6DB49834}" presName="cChild" presStyleLbl="fgAcc1" presStyleIdx="4" presStyleCnt="5">
        <dgm:presLayoutVars>
          <dgm:bulletEnabled val="1"/>
        </dgm:presLayoutVars>
      </dgm:prSet>
      <dgm:spPr/>
      <dgm:t>
        <a:bodyPr/>
        <a:lstStyle/>
        <a:p>
          <a:endParaRPr lang="en-US"/>
        </a:p>
      </dgm:t>
    </dgm:pt>
  </dgm:ptLst>
  <dgm:cxnLst>
    <dgm:cxn modelId="{ED709FDA-ACF2-4967-B4EE-788A2667641A}" srcId="{5BA0E563-ED96-4BF1-893C-2377922B7990}" destId="{EC5AB452-4525-4B2E-8DEF-47B0CA27E18F}" srcOrd="0" destOrd="0" parTransId="{9BE0CEE3-EDF9-4A1E-BAAB-CEC7EAFF2061}" sibTransId="{254B12B7-851A-4B95-86C7-2E68DEB7F1B1}"/>
    <dgm:cxn modelId="{C82791BA-0CAC-4102-BF35-6E369B02208A}" srcId="{5BA0E563-ED96-4BF1-893C-2377922B7990}" destId="{052927E8-9DE3-4583-9DBA-789C44529F5D}" srcOrd="1" destOrd="0" parTransId="{13158DE0-179C-417A-80BC-47F44AA63E9A}" sibTransId="{569A92B9-5C4F-412D-B950-C21AD021C4EF}"/>
    <dgm:cxn modelId="{EDF328E7-A41B-4842-94F1-7905A7FE7AC1}" srcId="{E02D935C-E235-435C-894B-56C0C81541E2}" destId="{6F15FE66-39A7-4F08-8DAF-D07F6EF27AFD}" srcOrd="0" destOrd="0" parTransId="{9F1BDA85-E5DA-4C9F-A9EB-6A8BA1B41DA1}" sibTransId="{E9B844C1-578F-4829-AA5D-8424A0D426C4}"/>
    <dgm:cxn modelId="{599DCDCB-F859-41EF-B8B4-B248ED7B18B4}" type="presOf" srcId="{EC5AB452-4525-4B2E-8DEF-47B0CA27E18F}" destId="{7CE395C7-87C9-4D34-84FD-92F4E59B4751}" srcOrd="0" destOrd="0" presId="urn:microsoft.com/office/officeart/2005/8/layout/target2"/>
    <dgm:cxn modelId="{9D6990BC-6713-4046-9958-EE3DCDFD171E}" type="presOf" srcId="{D049EB24-B688-48AD-B8CD-08461051356D}" destId="{034A27B3-A1D6-4673-B4C8-314115A482E3}" srcOrd="0" destOrd="0" presId="urn:microsoft.com/office/officeart/2005/8/layout/target2"/>
    <dgm:cxn modelId="{B1B1BDED-85DC-4664-ABFD-18DF48F640FB}" srcId="{E02D935C-E235-435C-894B-56C0C81541E2}" destId="{5BA0E563-ED96-4BF1-893C-2377922B7990}" srcOrd="2" destOrd="0" parTransId="{EAED999D-A38C-4F1F-AC4B-4CC5A8BF733C}" sibTransId="{A62BC943-86E8-466F-BA3D-D0F01DCF83DC}"/>
    <dgm:cxn modelId="{788079E6-2683-4027-AB35-A7291A1F3C49}" type="presOf" srcId="{5BA0E563-ED96-4BF1-893C-2377922B7990}" destId="{DA863C1E-898B-4D5C-980C-6DB40C11E8A8}" srcOrd="0" destOrd="0" presId="urn:microsoft.com/office/officeart/2005/8/layout/target2"/>
    <dgm:cxn modelId="{32BB15E0-71A4-4EF6-B7CE-8010E0DBE51C}" type="presOf" srcId="{6F15FE66-39A7-4F08-8DAF-D07F6EF27AFD}" destId="{9EAA4E59-799E-4FD2-B530-565D1B04D595}" srcOrd="0" destOrd="0" presId="urn:microsoft.com/office/officeart/2005/8/layout/target2"/>
    <dgm:cxn modelId="{AB057257-65C8-41E5-9C30-62EE28555415}" type="presOf" srcId="{B7CEDBEA-A7AB-48C6-9D80-93DB6DB49834}" destId="{0673DBB6-47A9-486A-96C4-1DAA30D1D804}" srcOrd="0" destOrd="0" presId="urn:microsoft.com/office/officeart/2005/8/layout/target2"/>
    <dgm:cxn modelId="{889EFDCE-2D6D-4EA7-B77D-BBCB1C178AE2}" type="presOf" srcId="{8492CA04-CCBE-4DB1-8272-12B04E57B61F}" destId="{EEC64DD8-9E70-4DD3-9918-3B6C02B3A570}" srcOrd="0" destOrd="0" presId="urn:microsoft.com/office/officeart/2005/8/layout/target2"/>
    <dgm:cxn modelId="{D518DFE7-0149-4C0F-9FD7-88B6FD1B3339}" srcId="{5BA0E563-ED96-4BF1-893C-2377922B7990}" destId="{B7CEDBEA-A7AB-48C6-9D80-93DB6DB49834}" srcOrd="3" destOrd="0" parTransId="{4345FD80-81D0-468E-9615-7AA5558D7172}" sibTransId="{CA2381DB-7FE3-4879-9DEC-B0642BC547E3}"/>
    <dgm:cxn modelId="{149D482E-9D33-4406-84C8-9670EEBE66A5}" srcId="{5BA0E563-ED96-4BF1-893C-2377922B7990}" destId="{D049EB24-B688-48AD-B8CD-08461051356D}" srcOrd="2" destOrd="0" parTransId="{3A90C444-91F3-4682-8177-35E4E41E9496}" sibTransId="{BF681F75-B110-4B33-B8A3-D7278E444DF6}"/>
    <dgm:cxn modelId="{A79630AD-1B0D-4E3C-B306-A1F5841CAAC0}" srcId="{E02D935C-E235-435C-894B-56C0C81541E2}" destId="{8492CA04-CCBE-4DB1-8272-12B04E57B61F}" srcOrd="1" destOrd="0" parTransId="{1B86C352-5D8E-45BF-859B-5A1271992A13}" sibTransId="{DDFDF70D-3A40-4B47-AE61-7501B3107492}"/>
    <dgm:cxn modelId="{45FF3C47-DEBC-4BB6-AF0D-4B3E5BB8A77B}" type="presOf" srcId="{052927E8-9DE3-4583-9DBA-789C44529F5D}" destId="{A35ABC8F-8C21-4031-ABBC-8AF58FC9F774}" srcOrd="0" destOrd="0" presId="urn:microsoft.com/office/officeart/2005/8/layout/target2"/>
    <dgm:cxn modelId="{F1853850-21DD-45EA-8CBC-F805CA402A42}" type="presOf" srcId="{E02D935C-E235-435C-894B-56C0C81541E2}" destId="{4A49FD2F-D548-47BA-9CEB-78A789E1F9F9}" srcOrd="0" destOrd="0" presId="urn:microsoft.com/office/officeart/2005/8/layout/target2"/>
    <dgm:cxn modelId="{C2043933-6E14-4AD3-A43C-9D6DD3F23DE5}" srcId="{8492CA04-CCBE-4DB1-8272-12B04E57B61F}" destId="{E0FB0AA4-F383-4F18-AF79-C0863DBF03B0}" srcOrd="0" destOrd="0" parTransId="{E3D1B2BE-FFB7-4DCC-A620-3C99777D2400}" sibTransId="{07C9D7E9-E6F4-4402-9B6B-E3A6B3050DD9}"/>
    <dgm:cxn modelId="{B66481BF-2A51-4D33-B5A7-3253F76A14D9}" type="presOf" srcId="{E0FB0AA4-F383-4F18-AF79-C0863DBF03B0}" destId="{83EC04E5-9616-4BC5-8C59-EC08DA1DBA28}" srcOrd="0" destOrd="0" presId="urn:microsoft.com/office/officeart/2005/8/layout/target2"/>
    <dgm:cxn modelId="{5C75370D-FAAF-4DC0-9C7D-6E3D3D7EA586}" type="presParOf" srcId="{4A49FD2F-D548-47BA-9CEB-78A789E1F9F9}" destId="{ABA5EAD6-4F28-4A37-98E3-DAD8AABC62F2}" srcOrd="0" destOrd="0" presId="urn:microsoft.com/office/officeart/2005/8/layout/target2"/>
    <dgm:cxn modelId="{E6122A31-7DF1-45A8-BE39-96322B543EA5}" type="presParOf" srcId="{ABA5EAD6-4F28-4A37-98E3-DAD8AABC62F2}" destId="{9EAA4E59-799E-4FD2-B530-565D1B04D595}" srcOrd="0" destOrd="0" presId="urn:microsoft.com/office/officeart/2005/8/layout/target2"/>
    <dgm:cxn modelId="{C12827FD-1E9B-461F-BBC7-94EF8ACF1D1C}" type="presParOf" srcId="{ABA5EAD6-4F28-4A37-98E3-DAD8AABC62F2}" destId="{1A3EB7EE-ECEC-4AF7-A09B-A279A160AC8E}" srcOrd="1" destOrd="0" presId="urn:microsoft.com/office/officeart/2005/8/layout/target2"/>
    <dgm:cxn modelId="{FEBC2C11-9FA4-439F-BED2-7A4EE56E90A1}" type="presParOf" srcId="{4A49FD2F-D548-47BA-9CEB-78A789E1F9F9}" destId="{88853C6D-09E0-4822-BEF2-6B28184A0418}" srcOrd="1" destOrd="0" presId="urn:microsoft.com/office/officeart/2005/8/layout/target2"/>
    <dgm:cxn modelId="{DC28CFAC-86E8-48CB-B219-D80846AADCAD}" type="presParOf" srcId="{88853C6D-09E0-4822-BEF2-6B28184A0418}" destId="{EEC64DD8-9E70-4DD3-9918-3B6C02B3A570}" srcOrd="0" destOrd="0" presId="urn:microsoft.com/office/officeart/2005/8/layout/target2"/>
    <dgm:cxn modelId="{C6D4DC00-1946-4972-AC35-531178D034F7}" type="presParOf" srcId="{88853C6D-09E0-4822-BEF2-6B28184A0418}" destId="{294A7C95-EF9D-4A9A-9C10-672812DDF562}" srcOrd="1" destOrd="0" presId="urn:microsoft.com/office/officeart/2005/8/layout/target2"/>
    <dgm:cxn modelId="{2A87D529-431D-401F-9038-88AB3E513C43}" type="presParOf" srcId="{294A7C95-EF9D-4A9A-9C10-672812DDF562}" destId="{83EC04E5-9616-4BC5-8C59-EC08DA1DBA28}" srcOrd="0" destOrd="0" presId="urn:microsoft.com/office/officeart/2005/8/layout/target2"/>
    <dgm:cxn modelId="{48371741-96F9-44D4-ABA0-D55C6BCAA6E0}" type="presParOf" srcId="{4A49FD2F-D548-47BA-9CEB-78A789E1F9F9}" destId="{613F234B-1352-479E-BEB9-88897435A537}" srcOrd="2" destOrd="0" presId="urn:microsoft.com/office/officeart/2005/8/layout/target2"/>
    <dgm:cxn modelId="{3DCA03EB-577A-4D7C-808A-1E3D3A098228}" type="presParOf" srcId="{613F234B-1352-479E-BEB9-88897435A537}" destId="{DA863C1E-898B-4D5C-980C-6DB40C11E8A8}" srcOrd="0" destOrd="0" presId="urn:microsoft.com/office/officeart/2005/8/layout/target2"/>
    <dgm:cxn modelId="{79184757-57C9-4454-9055-E22255C9532A}" type="presParOf" srcId="{613F234B-1352-479E-BEB9-88897435A537}" destId="{610903FE-CDE8-48F5-B9A5-DA76D7DF3788}" srcOrd="1" destOrd="0" presId="urn:microsoft.com/office/officeart/2005/8/layout/target2"/>
    <dgm:cxn modelId="{E445B066-7FD0-416E-BC24-8489D7CE54DC}" type="presParOf" srcId="{610903FE-CDE8-48F5-B9A5-DA76D7DF3788}" destId="{7CE395C7-87C9-4D34-84FD-92F4E59B4751}" srcOrd="0" destOrd="0" presId="urn:microsoft.com/office/officeart/2005/8/layout/target2"/>
    <dgm:cxn modelId="{9DAD6021-6B88-4ED2-A958-CA8ECAE948DB}" type="presParOf" srcId="{610903FE-CDE8-48F5-B9A5-DA76D7DF3788}" destId="{B33C573C-ED2D-4415-9D04-0AC57572D050}" srcOrd="1" destOrd="0" presId="urn:microsoft.com/office/officeart/2005/8/layout/target2"/>
    <dgm:cxn modelId="{B26B9953-016E-42F6-9E54-CDB262AD9F20}" type="presParOf" srcId="{610903FE-CDE8-48F5-B9A5-DA76D7DF3788}" destId="{A35ABC8F-8C21-4031-ABBC-8AF58FC9F774}" srcOrd="2" destOrd="0" presId="urn:microsoft.com/office/officeart/2005/8/layout/target2"/>
    <dgm:cxn modelId="{0E486191-7FAE-42AD-9C89-FBDBE35CEFD6}" type="presParOf" srcId="{610903FE-CDE8-48F5-B9A5-DA76D7DF3788}" destId="{6A454604-8542-4841-BC26-17306C4B7905}" srcOrd="3" destOrd="0" presId="urn:microsoft.com/office/officeart/2005/8/layout/target2"/>
    <dgm:cxn modelId="{A36FE039-D88F-4B6C-906D-2A530C755ADB}" type="presParOf" srcId="{610903FE-CDE8-48F5-B9A5-DA76D7DF3788}" destId="{034A27B3-A1D6-4673-B4C8-314115A482E3}" srcOrd="4" destOrd="0" presId="urn:microsoft.com/office/officeart/2005/8/layout/target2"/>
    <dgm:cxn modelId="{84400557-3C40-49E6-BA1A-2A7FA7F4A518}" type="presParOf" srcId="{610903FE-CDE8-48F5-B9A5-DA76D7DF3788}" destId="{EEB484B8-4D2D-41E2-B4C9-D5CF0AD0AF9C}" srcOrd="5" destOrd="0" presId="urn:microsoft.com/office/officeart/2005/8/layout/target2"/>
    <dgm:cxn modelId="{61B22374-B779-4F63-B536-23A91E6BE63D}" type="presParOf" srcId="{610903FE-CDE8-48F5-B9A5-DA76D7DF3788}" destId="{0673DBB6-47A9-486A-96C4-1DAA30D1D804}" srcOrd="6" destOrd="0" presId="urn:microsoft.com/office/officeart/2005/8/layout/targe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355C7E-094A-424C-AEAC-6133C0663241}" type="doc">
      <dgm:prSet loTypeId="urn:microsoft.com/office/officeart/2005/8/layout/hChevron3" loCatId="process" qsTypeId="urn:microsoft.com/office/officeart/2005/8/quickstyle/simple1" qsCatId="simple" csTypeId="urn:microsoft.com/office/officeart/2005/8/colors/colorful1" csCatId="colorful" phldr="1"/>
      <dgm:spPr/>
    </dgm:pt>
    <dgm:pt modelId="{4938C508-676B-4569-ABCE-3F8D5850418B}">
      <dgm:prSet phldrT="[Text]" custT="1"/>
      <dgm:spPr/>
      <dgm:t>
        <a:bodyPr/>
        <a:lstStyle/>
        <a:p>
          <a:r>
            <a:rPr lang="en-US" sz="1800" dirty="0" smtClean="0"/>
            <a:t>Start</a:t>
          </a:r>
          <a:endParaRPr lang="en-US" sz="1800" dirty="0"/>
        </a:p>
      </dgm:t>
    </dgm:pt>
    <dgm:pt modelId="{BDF5D8D4-8D60-4825-9E55-2932C2EA6F85}" type="parTrans" cxnId="{1A4156EC-5746-4466-A3BA-EEF8B1F42D12}">
      <dgm:prSet/>
      <dgm:spPr/>
      <dgm:t>
        <a:bodyPr/>
        <a:lstStyle/>
        <a:p>
          <a:endParaRPr lang="en-US"/>
        </a:p>
      </dgm:t>
    </dgm:pt>
    <dgm:pt modelId="{2AC0C3CA-0034-4299-8FEC-411ECFAE7461}" type="sibTrans" cxnId="{1A4156EC-5746-4466-A3BA-EEF8B1F42D12}">
      <dgm:prSet/>
      <dgm:spPr/>
      <dgm:t>
        <a:bodyPr/>
        <a:lstStyle/>
        <a:p>
          <a:endParaRPr lang="en-US"/>
        </a:p>
      </dgm:t>
    </dgm:pt>
    <dgm:pt modelId="{13248457-B965-40D8-8007-DD68291F7680}">
      <dgm:prSet phldrT="[Text]" custT="1"/>
      <dgm:spPr/>
      <dgm:t>
        <a:bodyPr/>
        <a:lstStyle/>
        <a:p>
          <a:r>
            <a:rPr lang="en-US" sz="1800" dirty="0" smtClean="0"/>
            <a:t>Check for updates</a:t>
          </a:r>
          <a:endParaRPr lang="en-US" sz="1800" dirty="0"/>
        </a:p>
      </dgm:t>
    </dgm:pt>
    <dgm:pt modelId="{42117F3F-C3A4-4EA5-91D1-468DD57A0925}" type="parTrans" cxnId="{E3AAF2BE-EEA4-44DA-8746-522C4FF901C3}">
      <dgm:prSet/>
      <dgm:spPr/>
      <dgm:t>
        <a:bodyPr/>
        <a:lstStyle/>
        <a:p>
          <a:endParaRPr lang="en-US"/>
        </a:p>
      </dgm:t>
    </dgm:pt>
    <dgm:pt modelId="{DBB489BA-57A9-4FBD-8C02-16378DF511E8}" type="sibTrans" cxnId="{E3AAF2BE-EEA4-44DA-8746-522C4FF901C3}">
      <dgm:prSet/>
      <dgm:spPr/>
      <dgm:t>
        <a:bodyPr/>
        <a:lstStyle/>
        <a:p>
          <a:endParaRPr lang="en-US"/>
        </a:p>
      </dgm:t>
    </dgm:pt>
    <dgm:pt modelId="{56577212-736B-466E-94C1-83F1440F8BFE}">
      <dgm:prSet phldrT="[Text]" custT="1"/>
      <dgm:spPr/>
      <dgm:t>
        <a:bodyPr/>
        <a:lstStyle/>
        <a:p>
          <a:r>
            <a:rPr lang="en-US" sz="1800" dirty="0" smtClean="0"/>
            <a:t>Done</a:t>
          </a:r>
          <a:endParaRPr lang="en-US" sz="1800" dirty="0"/>
        </a:p>
      </dgm:t>
    </dgm:pt>
    <dgm:pt modelId="{464AD560-2002-4A5D-B60E-3D7DCE520A7B}" type="parTrans" cxnId="{68CCC4E4-163B-4FAD-95F8-73155AA87E83}">
      <dgm:prSet/>
      <dgm:spPr/>
      <dgm:t>
        <a:bodyPr/>
        <a:lstStyle/>
        <a:p>
          <a:endParaRPr lang="en-US"/>
        </a:p>
      </dgm:t>
    </dgm:pt>
    <dgm:pt modelId="{A126D1E7-7F1F-406F-8B9D-CE9524E19B55}" type="sibTrans" cxnId="{68CCC4E4-163B-4FAD-95F8-73155AA87E83}">
      <dgm:prSet/>
      <dgm:spPr/>
      <dgm:t>
        <a:bodyPr/>
        <a:lstStyle/>
        <a:p>
          <a:endParaRPr lang="en-US"/>
        </a:p>
      </dgm:t>
    </dgm:pt>
    <dgm:pt modelId="{56957C97-2E93-4C80-8140-37F05882D88E}">
      <dgm:prSet phldrT="[Text]" custT="1"/>
      <dgm:spPr/>
      <dgm:t>
        <a:bodyPr/>
        <a:lstStyle/>
        <a:p>
          <a:r>
            <a:rPr lang="en-US" sz="1800" dirty="0" smtClean="0"/>
            <a:t>Enumerate comics</a:t>
          </a:r>
          <a:endParaRPr lang="en-US" sz="1800" dirty="0"/>
        </a:p>
      </dgm:t>
    </dgm:pt>
    <dgm:pt modelId="{3C82ACF8-23A1-4088-880C-5D667A993B74}" type="parTrans" cxnId="{C9978EE5-EC82-47E4-8385-2C159F6528F6}">
      <dgm:prSet/>
      <dgm:spPr/>
      <dgm:t>
        <a:bodyPr/>
        <a:lstStyle/>
        <a:p>
          <a:endParaRPr lang="en-US"/>
        </a:p>
      </dgm:t>
    </dgm:pt>
    <dgm:pt modelId="{505F514D-2D77-4F98-A4B3-92FBFEB6502F}" type="sibTrans" cxnId="{C9978EE5-EC82-47E4-8385-2C159F6528F6}">
      <dgm:prSet/>
      <dgm:spPr/>
      <dgm:t>
        <a:bodyPr/>
        <a:lstStyle/>
        <a:p>
          <a:endParaRPr lang="en-US"/>
        </a:p>
      </dgm:t>
    </dgm:pt>
    <dgm:pt modelId="{3455C72C-62A3-41BD-AF5A-3E0C68EC9CD0}">
      <dgm:prSet phldrT="[Text]" custT="1"/>
      <dgm:spPr/>
      <dgm:t>
        <a:bodyPr/>
        <a:lstStyle/>
        <a:p>
          <a:r>
            <a:rPr lang="en-US" sz="1800" dirty="0" smtClean="0"/>
            <a:t>Build display</a:t>
          </a:r>
          <a:endParaRPr lang="en-US" sz="1800" dirty="0"/>
        </a:p>
      </dgm:t>
    </dgm:pt>
    <dgm:pt modelId="{D951DA82-BDDF-4E07-AEF1-EE52CE3D9372}" type="parTrans" cxnId="{08AFCA70-C4BD-4ED9-BFF9-0AA0EA428C5B}">
      <dgm:prSet/>
      <dgm:spPr/>
      <dgm:t>
        <a:bodyPr/>
        <a:lstStyle/>
        <a:p>
          <a:endParaRPr lang="en-US"/>
        </a:p>
      </dgm:t>
    </dgm:pt>
    <dgm:pt modelId="{7E0E3DB2-6BAF-4FF6-8899-BBD5695B2F16}" type="sibTrans" cxnId="{08AFCA70-C4BD-4ED9-BFF9-0AA0EA428C5B}">
      <dgm:prSet/>
      <dgm:spPr/>
      <dgm:t>
        <a:bodyPr/>
        <a:lstStyle/>
        <a:p>
          <a:endParaRPr lang="en-US"/>
        </a:p>
      </dgm:t>
    </dgm:pt>
    <dgm:pt modelId="{EE8166BD-D530-4328-954D-812DC26E3428}">
      <dgm:prSet phldrT="[Text]" custT="1"/>
      <dgm:spPr/>
      <dgm:t>
        <a:bodyPr/>
        <a:lstStyle/>
        <a:p>
          <a:r>
            <a:rPr lang="en-US" sz="1800" dirty="0" smtClean="0"/>
            <a:t>Decode images</a:t>
          </a:r>
          <a:endParaRPr lang="en-US" sz="1800" dirty="0"/>
        </a:p>
      </dgm:t>
    </dgm:pt>
    <dgm:pt modelId="{040C3A88-1754-4FFB-A272-D4ED321145C0}" type="parTrans" cxnId="{0E6E9BCF-B220-4C69-9D1D-EB06C5C5F8BE}">
      <dgm:prSet/>
      <dgm:spPr/>
      <dgm:t>
        <a:bodyPr/>
        <a:lstStyle/>
        <a:p>
          <a:endParaRPr lang="en-US"/>
        </a:p>
      </dgm:t>
    </dgm:pt>
    <dgm:pt modelId="{61C04F95-E67F-407E-9518-7C0F246E4BCC}" type="sibTrans" cxnId="{0E6E9BCF-B220-4C69-9D1D-EB06C5C5F8BE}">
      <dgm:prSet/>
      <dgm:spPr/>
      <dgm:t>
        <a:bodyPr/>
        <a:lstStyle/>
        <a:p>
          <a:endParaRPr lang="en-US"/>
        </a:p>
      </dgm:t>
    </dgm:pt>
    <dgm:pt modelId="{BFA740C2-1599-4C62-B3D3-D24ABF4AB58E}" type="pres">
      <dgm:prSet presAssocID="{7E355C7E-094A-424C-AEAC-6133C0663241}" presName="Name0" presStyleCnt="0">
        <dgm:presLayoutVars>
          <dgm:dir/>
          <dgm:resizeHandles val="exact"/>
        </dgm:presLayoutVars>
      </dgm:prSet>
      <dgm:spPr/>
    </dgm:pt>
    <dgm:pt modelId="{03E487DE-0DD3-4111-8964-A2C40B3DDEE8}" type="pres">
      <dgm:prSet presAssocID="{4938C508-676B-4569-ABCE-3F8D5850418B}" presName="parTxOnly" presStyleLbl="node1" presStyleIdx="0" presStyleCnt="6" custScaleX="33045" custScaleY="86015">
        <dgm:presLayoutVars>
          <dgm:bulletEnabled val="1"/>
        </dgm:presLayoutVars>
      </dgm:prSet>
      <dgm:spPr/>
      <dgm:t>
        <a:bodyPr/>
        <a:lstStyle/>
        <a:p>
          <a:endParaRPr lang="en-US"/>
        </a:p>
      </dgm:t>
    </dgm:pt>
    <dgm:pt modelId="{48FABF88-BE88-4A94-9804-33598A2A7FD4}" type="pres">
      <dgm:prSet presAssocID="{2AC0C3CA-0034-4299-8FEC-411ECFAE7461}" presName="parSpace" presStyleCnt="0"/>
      <dgm:spPr/>
    </dgm:pt>
    <dgm:pt modelId="{61A76501-A770-450B-97B1-09747F2247BE}" type="pres">
      <dgm:prSet presAssocID="{13248457-B965-40D8-8007-DD68291F7680}" presName="parTxOnly" presStyleLbl="node1" presStyleIdx="1" presStyleCnt="6" custScaleX="79496" custScaleY="86015">
        <dgm:presLayoutVars>
          <dgm:bulletEnabled val="1"/>
        </dgm:presLayoutVars>
      </dgm:prSet>
      <dgm:spPr/>
      <dgm:t>
        <a:bodyPr/>
        <a:lstStyle/>
        <a:p>
          <a:endParaRPr lang="en-US"/>
        </a:p>
      </dgm:t>
    </dgm:pt>
    <dgm:pt modelId="{739E6653-5A01-4BA3-AC35-93702DB5BD9C}" type="pres">
      <dgm:prSet presAssocID="{DBB489BA-57A9-4FBD-8C02-16378DF511E8}" presName="parSpace" presStyleCnt="0"/>
      <dgm:spPr/>
    </dgm:pt>
    <dgm:pt modelId="{3DC40E75-0D2E-4DC0-8E1C-01978E177F86}" type="pres">
      <dgm:prSet presAssocID="{56957C97-2E93-4C80-8140-37F05882D88E}" presName="parTxOnly" presStyleLbl="node1" presStyleIdx="2" presStyleCnt="6" custScaleX="114992" custScaleY="86015">
        <dgm:presLayoutVars>
          <dgm:bulletEnabled val="1"/>
        </dgm:presLayoutVars>
      </dgm:prSet>
      <dgm:spPr/>
      <dgm:t>
        <a:bodyPr/>
        <a:lstStyle/>
        <a:p>
          <a:endParaRPr lang="en-US"/>
        </a:p>
      </dgm:t>
    </dgm:pt>
    <dgm:pt modelId="{7D270F46-E859-4810-AA80-25BF87CC17E6}" type="pres">
      <dgm:prSet presAssocID="{505F514D-2D77-4F98-A4B3-92FBFEB6502F}" presName="parSpace" presStyleCnt="0"/>
      <dgm:spPr/>
    </dgm:pt>
    <dgm:pt modelId="{DBF9A76A-13A5-4771-AB43-A867E70CBC3B}" type="pres">
      <dgm:prSet presAssocID="{3455C72C-62A3-41BD-AF5A-3E0C68EC9CD0}" presName="parTxOnly" presStyleLbl="node1" presStyleIdx="3" presStyleCnt="6" custScaleY="86015">
        <dgm:presLayoutVars>
          <dgm:bulletEnabled val="1"/>
        </dgm:presLayoutVars>
      </dgm:prSet>
      <dgm:spPr/>
      <dgm:t>
        <a:bodyPr/>
        <a:lstStyle/>
        <a:p>
          <a:endParaRPr lang="en-US"/>
        </a:p>
      </dgm:t>
    </dgm:pt>
    <dgm:pt modelId="{E35A8699-9101-4B22-AA1D-05F03E673D87}" type="pres">
      <dgm:prSet presAssocID="{7E0E3DB2-6BAF-4FF6-8899-BBD5695B2F16}" presName="parSpace" presStyleCnt="0"/>
      <dgm:spPr/>
    </dgm:pt>
    <dgm:pt modelId="{62E3E251-BD67-4C05-B32B-C710C5597085}" type="pres">
      <dgm:prSet presAssocID="{EE8166BD-D530-4328-954D-812DC26E3428}" presName="parTxOnly" presStyleLbl="node1" presStyleIdx="4" presStyleCnt="6" custScaleX="135811" custScaleY="86015">
        <dgm:presLayoutVars>
          <dgm:bulletEnabled val="1"/>
        </dgm:presLayoutVars>
      </dgm:prSet>
      <dgm:spPr/>
      <dgm:t>
        <a:bodyPr/>
        <a:lstStyle/>
        <a:p>
          <a:endParaRPr lang="en-US"/>
        </a:p>
      </dgm:t>
    </dgm:pt>
    <dgm:pt modelId="{83BCDCE1-2FDE-4695-AAEA-AD76BD7CAE92}" type="pres">
      <dgm:prSet presAssocID="{61C04F95-E67F-407E-9518-7C0F246E4BCC}" presName="parSpace" presStyleCnt="0"/>
      <dgm:spPr/>
    </dgm:pt>
    <dgm:pt modelId="{B933DBEC-19D3-4579-95AC-C294625E7818}" type="pres">
      <dgm:prSet presAssocID="{56577212-736B-466E-94C1-83F1440F8BFE}" presName="parTxOnly" presStyleLbl="node1" presStyleIdx="5" presStyleCnt="6" custScaleX="77498" custScaleY="86015">
        <dgm:presLayoutVars>
          <dgm:bulletEnabled val="1"/>
        </dgm:presLayoutVars>
      </dgm:prSet>
      <dgm:spPr/>
      <dgm:t>
        <a:bodyPr/>
        <a:lstStyle/>
        <a:p>
          <a:endParaRPr lang="en-US"/>
        </a:p>
      </dgm:t>
    </dgm:pt>
  </dgm:ptLst>
  <dgm:cxnLst>
    <dgm:cxn modelId="{08AFCA70-C4BD-4ED9-BFF9-0AA0EA428C5B}" srcId="{7E355C7E-094A-424C-AEAC-6133C0663241}" destId="{3455C72C-62A3-41BD-AF5A-3E0C68EC9CD0}" srcOrd="3" destOrd="0" parTransId="{D951DA82-BDDF-4E07-AEF1-EE52CE3D9372}" sibTransId="{7E0E3DB2-6BAF-4FF6-8899-BBD5695B2F16}"/>
    <dgm:cxn modelId="{E7F5C3BA-8D40-4757-8D3F-31115F1C4792}" type="presOf" srcId="{3455C72C-62A3-41BD-AF5A-3E0C68EC9CD0}" destId="{DBF9A76A-13A5-4771-AB43-A867E70CBC3B}" srcOrd="0" destOrd="0" presId="urn:microsoft.com/office/officeart/2005/8/layout/hChevron3"/>
    <dgm:cxn modelId="{0E6E9BCF-B220-4C69-9D1D-EB06C5C5F8BE}" srcId="{7E355C7E-094A-424C-AEAC-6133C0663241}" destId="{EE8166BD-D530-4328-954D-812DC26E3428}" srcOrd="4" destOrd="0" parTransId="{040C3A88-1754-4FFB-A272-D4ED321145C0}" sibTransId="{61C04F95-E67F-407E-9518-7C0F246E4BCC}"/>
    <dgm:cxn modelId="{F346E448-43D7-4A6C-921F-D9F4D773077E}" type="presOf" srcId="{EE8166BD-D530-4328-954D-812DC26E3428}" destId="{62E3E251-BD67-4C05-B32B-C710C5597085}" srcOrd="0" destOrd="0" presId="urn:microsoft.com/office/officeart/2005/8/layout/hChevron3"/>
    <dgm:cxn modelId="{C9978EE5-EC82-47E4-8385-2C159F6528F6}" srcId="{7E355C7E-094A-424C-AEAC-6133C0663241}" destId="{56957C97-2E93-4C80-8140-37F05882D88E}" srcOrd="2" destOrd="0" parTransId="{3C82ACF8-23A1-4088-880C-5D667A993B74}" sibTransId="{505F514D-2D77-4F98-A4B3-92FBFEB6502F}"/>
    <dgm:cxn modelId="{C0D63F08-0159-4FB7-B794-F54940CEF648}" type="presOf" srcId="{7E355C7E-094A-424C-AEAC-6133C0663241}" destId="{BFA740C2-1599-4C62-B3D3-D24ABF4AB58E}" srcOrd="0" destOrd="0" presId="urn:microsoft.com/office/officeart/2005/8/layout/hChevron3"/>
    <dgm:cxn modelId="{1A4156EC-5746-4466-A3BA-EEF8B1F42D12}" srcId="{7E355C7E-094A-424C-AEAC-6133C0663241}" destId="{4938C508-676B-4569-ABCE-3F8D5850418B}" srcOrd="0" destOrd="0" parTransId="{BDF5D8D4-8D60-4825-9E55-2932C2EA6F85}" sibTransId="{2AC0C3CA-0034-4299-8FEC-411ECFAE7461}"/>
    <dgm:cxn modelId="{E3AAF2BE-EEA4-44DA-8746-522C4FF901C3}" srcId="{7E355C7E-094A-424C-AEAC-6133C0663241}" destId="{13248457-B965-40D8-8007-DD68291F7680}" srcOrd="1" destOrd="0" parTransId="{42117F3F-C3A4-4EA5-91D1-468DD57A0925}" sibTransId="{DBB489BA-57A9-4FBD-8C02-16378DF511E8}"/>
    <dgm:cxn modelId="{B11351F5-34A5-43BE-A87A-67CB84B2E507}" type="presOf" srcId="{13248457-B965-40D8-8007-DD68291F7680}" destId="{61A76501-A770-450B-97B1-09747F2247BE}" srcOrd="0" destOrd="0" presId="urn:microsoft.com/office/officeart/2005/8/layout/hChevron3"/>
    <dgm:cxn modelId="{0554F003-E1B5-4B27-AF82-2827C0A41952}" type="presOf" srcId="{4938C508-676B-4569-ABCE-3F8D5850418B}" destId="{03E487DE-0DD3-4111-8964-A2C40B3DDEE8}" srcOrd="0" destOrd="0" presId="urn:microsoft.com/office/officeart/2005/8/layout/hChevron3"/>
    <dgm:cxn modelId="{AB970C30-EAE8-4D1A-B7FF-E7BC1F70A78D}" type="presOf" srcId="{56957C97-2E93-4C80-8140-37F05882D88E}" destId="{3DC40E75-0D2E-4DC0-8E1C-01978E177F86}" srcOrd="0" destOrd="0" presId="urn:microsoft.com/office/officeart/2005/8/layout/hChevron3"/>
    <dgm:cxn modelId="{68CCC4E4-163B-4FAD-95F8-73155AA87E83}" srcId="{7E355C7E-094A-424C-AEAC-6133C0663241}" destId="{56577212-736B-466E-94C1-83F1440F8BFE}" srcOrd="5" destOrd="0" parTransId="{464AD560-2002-4A5D-B60E-3D7DCE520A7B}" sibTransId="{A126D1E7-7F1F-406F-8B9D-CE9524E19B55}"/>
    <dgm:cxn modelId="{0B9E1A98-AC92-48D9-8FC1-301357D8221F}" type="presOf" srcId="{56577212-736B-466E-94C1-83F1440F8BFE}" destId="{B933DBEC-19D3-4579-95AC-C294625E7818}" srcOrd="0" destOrd="0" presId="urn:microsoft.com/office/officeart/2005/8/layout/hChevron3"/>
    <dgm:cxn modelId="{B6DF15E0-46F9-4087-B3C4-D12682F5ED96}" type="presParOf" srcId="{BFA740C2-1599-4C62-B3D3-D24ABF4AB58E}" destId="{03E487DE-0DD3-4111-8964-A2C40B3DDEE8}" srcOrd="0" destOrd="0" presId="urn:microsoft.com/office/officeart/2005/8/layout/hChevron3"/>
    <dgm:cxn modelId="{1144A4C4-A2C2-4797-8BB6-DC26A821654B}" type="presParOf" srcId="{BFA740C2-1599-4C62-B3D3-D24ABF4AB58E}" destId="{48FABF88-BE88-4A94-9804-33598A2A7FD4}" srcOrd="1" destOrd="0" presId="urn:microsoft.com/office/officeart/2005/8/layout/hChevron3"/>
    <dgm:cxn modelId="{ECC5DE29-F4BC-437C-BF17-53D17323461E}" type="presParOf" srcId="{BFA740C2-1599-4C62-B3D3-D24ABF4AB58E}" destId="{61A76501-A770-450B-97B1-09747F2247BE}" srcOrd="2" destOrd="0" presId="urn:microsoft.com/office/officeart/2005/8/layout/hChevron3"/>
    <dgm:cxn modelId="{8205B4EA-ADC4-4954-A9AC-2B22326084BA}" type="presParOf" srcId="{BFA740C2-1599-4C62-B3D3-D24ABF4AB58E}" destId="{739E6653-5A01-4BA3-AC35-93702DB5BD9C}" srcOrd="3" destOrd="0" presId="urn:microsoft.com/office/officeart/2005/8/layout/hChevron3"/>
    <dgm:cxn modelId="{D31011B4-9961-4A84-BFE9-FB556B53F1E3}" type="presParOf" srcId="{BFA740C2-1599-4C62-B3D3-D24ABF4AB58E}" destId="{3DC40E75-0D2E-4DC0-8E1C-01978E177F86}" srcOrd="4" destOrd="0" presId="urn:microsoft.com/office/officeart/2005/8/layout/hChevron3"/>
    <dgm:cxn modelId="{8C3629F2-2221-467C-9474-98F4D1409499}" type="presParOf" srcId="{BFA740C2-1599-4C62-B3D3-D24ABF4AB58E}" destId="{7D270F46-E859-4810-AA80-25BF87CC17E6}" srcOrd="5" destOrd="0" presId="urn:microsoft.com/office/officeart/2005/8/layout/hChevron3"/>
    <dgm:cxn modelId="{55CAC015-D0B7-457E-803D-FC4DCA223B2E}" type="presParOf" srcId="{BFA740C2-1599-4C62-B3D3-D24ABF4AB58E}" destId="{DBF9A76A-13A5-4771-AB43-A867E70CBC3B}" srcOrd="6" destOrd="0" presId="urn:microsoft.com/office/officeart/2005/8/layout/hChevron3"/>
    <dgm:cxn modelId="{8085DBD8-E447-4110-A412-FBE85805944C}" type="presParOf" srcId="{BFA740C2-1599-4C62-B3D3-D24ABF4AB58E}" destId="{E35A8699-9101-4B22-AA1D-05F03E673D87}" srcOrd="7" destOrd="0" presId="urn:microsoft.com/office/officeart/2005/8/layout/hChevron3"/>
    <dgm:cxn modelId="{D8EF1198-B4EE-4554-920F-F064A44CF25B}" type="presParOf" srcId="{BFA740C2-1599-4C62-B3D3-D24ABF4AB58E}" destId="{62E3E251-BD67-4C05-B32B-C710C5597085}" srcOrd="8" destOrd="0" presId="urn:microsoft.com/office/officeart/2005/8/layout/hChevron3"/>
    <dgm:cxn modelId="{13D33528-BBB0-4591-96B5-A3D848018C91}" type="presParOf" srcId="{BFA740C2-1599-4C62-B3D3-D24ABF4AB58E}" destId="{83BCDCE1-2FDE-4695-AAEA-AD76BD7CAE92}" srcOrd="9" destOrd="0" presId="urn:microsoft.com/office/officeart/2005/8/layout/hChevron3"/>
    <dgm:cxn modelId="{12359B81-2F65-4FAA-BBEF-8A640BAAC1CA}" type="presParOf" srcId="{BFA740C2-1599-4C62-B3D3-D24ABF4AB58E}" destId="{B933DBEC-19D3-4579-95AC-C294625E7818}" srcOrd="1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355C7E-094A-424C-AEAC-6133C0663241}" type="doc">
      <dgm:prSet loTypeId="urn:microsoft.com/office/officeart/2005/8/layout/hChevron3" loCatId="process" qsTypeId="urn:microsoft.com/office/officeart/2005/8/quickstyle/simple1" qsCatId="simple" csTypeId="urn:microsoft.com/office/officeart/2005/8/colors/colorful1" csCatId="colorful" phldr="1"/>
      <dgm:spPr/>
    </dgm:pt>
    <dgm:pt modelId="{4938C508-676B-4569-ABCE-3F8D5850418B}">
      <dgm:prSet phldrT="[Text]" custT="1"/>
      <dgm:spPr/>
      <dgm:t>
        <a:bodyPr/>
        <a:lstStyle/>
        <a:p>
          <a:r>
            <a:rPr lang="en-US" sz="1800" dirty="0" smtClean="0"/>
            <a:t>Start</a:t>
          </a:r>
          <a:endParaRPr lang="en-US" sz="1800" dirty="0"/>
        </a:p>
      </dgm:t>
    </dgm:pt>
    <dgm:pt modelId="{BDF5D8D4-8D60-4825-9E55-2932C2EA6F85}" type="parTrans" cxnId="{1A4156EC-5746-4466-A3BA-EEF8B1F42D12}">
      <dgm:prSet/>
      <dgm:spPr/>
      <dgm:t>
        <a:bodyPr/>
        <a:lstStyle/>
        <a:p>
          <a:endParaRPr lang="en-US"/>
        </a:p>
      </dgm:t>
    </dgm:pt>
    <dgm:pt modelId="{2AC0C3CA-0034-4299-8FEC-411ECFAE7461}" type="sibTrans" cxnId="{1A4156EC-5746-4466-A3BA-EEF8B1F42D12}">
      <dgm:prSet/>
      <dgm:spPr/>
      <dgm:t>
        <a:bodyPr/>
        <a:lstStyle/>
        <a:p>
          <a:endParaRPr lang="en-US"/>
        </a:p>
      </dgm:t>
    </dgm:pt>
    <dgm:pt modelId="{13248457-B965-40D8-8007-DD68291F7680}">
      <dgm:prSet phldrT="[Text]" custT="1"/>
      <dgm:spPr/>
      <dgm:t>
        <a:bodyPr/>
        <a:lstStyle/>
        <a:p>
          <a:r>
            <a:rPr lang="en-US" sz="1800" dirty="0" smtClean="0"/>
            <a:t>Check for updates</a:t>
          </a:r>
          <a:endParaRPr lang="en-US" sz="1800" dirty="0"/>
        </a:p>
      </dgm:t>
    </dgm:pt>
    <dgm:pt modelId="{42117F3F-C3A4-4EA5-91D1-468DD57A0925}" type="parTrans" cxnId="{E3AAF2BE-EEA4-44DA-8746-522C4FF901C3}">
      <dgm:prSet/>
      <dgm:spPr/>
      <dgm:t>
        <a:bodyPr/>
        <a:lstStyle/>
        <a:p>
          <a:endParaRPr lang="en-US"/>
        </a:p>
      </dgm:t>
    </dgm:pt>
    <dgm:pt modelId="{DBB489BA-57A9-4FBD-8C02-16378DF511E8}" type="sibTrans" cxnId="{E3AAF2BE-EEA4-44DA-8746-522C4FF901C3}">
      <dgm:prSet/>
      <dgm:spPr/>
      <dgm:t>
        <a:bodyPr/>
        <a:lstStyle/>
        <a:p>
          <a:endParaRPr lang="en-US"/>
        </a:p>
      </dgm:t>
    </dgm:pt>
    <dgm:pt modelId="{56577212-736B-466E-94C1-83F1440F8BFE}">
      <dgm:prSet phldrT="[Text]" custT="1"/>
      <dgm:spPr/>
      <dgm:t>
        <a:bodyPr/>
        <a:lstStyle/>
        <a:p>
          <a:r>
            <a:rPr lang="en-US" sz="1800" dirty="0" smtClean="0"/>
            <a:t>Done</a:t>
          </a:r>
          <a:endParaRPr lang="en-US" sz="1800" dirty="0"/>
        </a:p>
      </dgm:t>
    </dgm:pt>
    <dgm:pt modelId="{464AD560-2002-4A5D-B60E-3D7DCE520A7B}" type="parTrans" cxnId="{68CCC4E4-163B-4FAD-95F8-73155AA87E83}">
      <dgm:prSet/>
      <dgm:spPr/>
      <dgm:t>
        <a:bodyPr/>
        <a:lstStyle/>
        <a:p>
          <a:endParaRPr lang="en-US"/>
        </a:p>
      </dgm:t>
    </dgm:pt>
    <dgm:pt modelId="{A126D1E7-7F1F-406F-8B9D-CE9524E19B55}" type="sibTrans" cxnId="{68CCC4E4-163B-4FAD-95F8-73155AA87E83}">
      <dgm:prSet/>
      <dgm:spPr/>
      <dgm:t>
        <a:bodyPr/>
        <a:lstStyle/>
        <a:p>
          <a:endParaRPr lang="en-US"/>
        </a:p>
      </dgm:t>
    </dgm:pt>
    <dgm:pt modelId="{56957C97-2E93-4C80-8140-37F05882D88E}">
      <dgm:prSet phldrT="[Text]" custT="1"/>
      <dgm:spPr/>
      <dgm:t>
        <a:bodyPr/>
        <a:lstStyle/>
        <a:p>
          <a:r>
            <a:rPr lang="en-US" sz="1800" dirty="0" smtClean="0"/>
            <a:t>Check for comic changes</a:t>
          </a:r>
          <a:endParaRPr lang="en-US" sz="1800" dirty="0"/>
        </a:p>
      </dgm:t>
    </dgm:pt>
    <dgm:pt modelId="{3C82ACF8-23A1-4088-880C-5D667A993B74}" type="parTrans" cxnId="{C9978EE5-EC82-47E4-8385-2C159F6528F6}">
      <dgm:prSet/>
      <dgm:spPr/>
      <dgm:t>
        <a:bodyPr/>
        <a:lstStyle/>
        <a:p>
          <a:endParaRPr lang="en-US"/>
        </a:p>
      </dgm:t>
    </dgm:pt>
    <dgm:pt modelId="{505F514D-2D77-4F98-A4B3-92FBFEB6502F}" type="sibTrans" cxnId="{C9978EE5-EC82-47E4-8385-2C159F6528F6}">
      <dgm:prSet/>
      <dgm:spPr/>
      <dgm:t>
        <a:bodyPr/>
        <a:lstStyle/>
        <a:p>
          <a:endParaRPr lang="en-US"/>
        </a:p>
      </dgm:t>
    </dgm:pt>
    <dgm:pt modelId="{3455C72C-62A3-41BD-AF5A-3E0C68EC9CD0}">
      <dgm:prSet phldrT="[Text]" custT="1"/>
      <dgm:spPr/>
      <dgm:t>
        <a:bodyPr/>
        <a:lstStyle/>
        <a:p>
          <a:r>
            <a:rPr lang="en-US" sz="1800" dirty="0" smtClean="0"/>
            <a:t>Build display</a:t>
          </a:r>
          <a:endParaRPr lang="en-US" sz="1800" dirty="0"/>
        </a:p>
      </dgm:t>
    </dgm:pt>
    <dgm:pt modelId="{D951DA82-BDDF-4E07-AEF1-EE52CE3D9372}" type="parTrans" cxnId="{08AFCA70-C4BD-4ED9-BFF9-0AA0EA428C5B}">
      <dgm:prSet/>
      <dgm:spPr/>
      <dgm:t>
        <a:bodyPr/>
        <a:lstStyle/>
        <a:p>
          <a:endParaRPr lang="en-US"/>
        </a:p>
      </dgm:t>
    </dgm:pt>
    <dgm:pt modelId="{7E0E3DB2-6BAF-4FF6-8899-BBD5695B2F16}" type="sibTrans" cxnId="{08AFCA70-C4BD-4ED9-BFF9-0AA0EA428C5B}">
      <dgm:prSet/>
      <dgm:spPr/>
      <dgm:t>
        <a:bodyPr/>
        <a:lstStyle/>
        <a:p>
          <a:endParaRPr lang="en-US"/>
        </a:p>
      </dgm:t>
    </dgm:pt>
    <dgm:pt modelId="{EE8166BD-D530-4328-954D-812DC26E3428}">
      <dgm:prSet phldrT="[Text]" custT="1"/>
      <dgm:spPr/>
      <dgm:t>
        <a:bodyPr/>
        <a:lstStyle/>
        <a:p>
          <a:r>
            <a:rPr lang="en-US" sz="1800" dirty="0" smtClean="0"/>
            <a:t>Decode images</a:t>
          </a:r>
          <a:endParaRPr lang="en-US" sz="1800" dirty="0"/>
        </a:p>
      </dgm:t>
    </dgm:pt>
    <dgm:pt modelId="{040C3A88-1754-4FFB-A272-D4ED321145C0}" type="parTrans" cxnId="{0E6E9BCF-B220-4C69-9D1D-EB06C5C5F8BE}">
      <dgm:prSet/>
      <dgm:spPr/>
      <dgm:t>
        <a:bodyPr/>
        <a:lstStyle/>
        <a:p>
          <a:endParaRPr lang="en-US"/>
        </a:p>
      </dgm:t>
    </dgm:pt>
    <dgm:pt modelId="{61C04F95-E67F-407E-9518-7C0F246E4BCC}" type="sibTrans" cxnId="{0E6E9BCF-B220-4C69-9D1D-EB06C5C5F8BE}">
      <dgm:prSet/>
      <dgm:spPr/>
      <dgm:t>
        <a:bodyPr/>
        <a:lstStyle/>
        <a:p>
          <a:endParaRPr lang="en-US"/>
        </a:p>
      </dgm:t>
    </dgm:pt>
    <dgm:pt modelId="{BFA740C2-1599-4C62-B3D3-D24ABF4AB58E}" type="pres">
      <dgm:prSet presAssocID="{7E355C7E-094A-424C-AEAC-6133C0663241}" presName="Name0" presStyleCnt="0">
        <dgm:presLayoutVars>
          <dgm:dir/>
          <dgm:resizeHandles val="exact"/>
        </dgm:presLayoutVars>
      </dgm:prSet>
      <dgm:spPr/>
    </dgm:pt>
    <dgm:pt modelId="{03E487DE-0DD3-4111-8964-A2C40B3DDEE8}" type="pres">
      <dgm:prSet presAssocID="{4938C508-676B-4569-ABCE-3F8D5850418B}" presName="parTxOnly" presStyleLbl="node1" presStyleIdx="0" presStyleCnt="6" custScaleX="33045" custScaleY="82721">
        <dgm:presLayoutVars>
          <dgm:bulletEnabled val="1"/>
        </dgm:presLayoutVars>
      </dgm:prSet>
      <dgm:spPr/>
      <dgm:t>
        <a:bodyPr/>
        <a:lstStyle/>
        <a:p>
          <a:endParaRPr lang="en-US"/>
        </a:p>
      </dgm:t>
    </dgm:pt>
    <dgm:pt modelId="{48FABF88-BE88-4A94-9804-33598A2A7FD4}" type="pres">
      <dgm:prSet presAssocID="{2AC0C3CA-0034-4299-8FEC-411ECFAE7461}" presName="parSpace" presStyleCnt="0"/>
      <dgm:spPr/>
    </dgm:pt>
    <dgm:pt modelId="{61A76501-A770-450B-97B1-09747F2247BE}" type="pres">
      <dgm:prSet presAssocID="{13248457-B965-40D8-8007-DD68291F7680}" presName="parTxOnly" presStyleLbl="node1" presStyleIdx="1" presStyleCnt="6" custScaleX="79496" custScaleY="82721" custLinFactX="200000" custLinFactY="81314" custLinFactNeighborX="282482" custLinFactNeighborY="100000">
        <dgm:presLayoutVars>
          <dgm:bulletEnabled val="1"/>
        </dgm:presLayoutVars>
      </dgm:prSet>
      <dgm:spPr/>
      <dgm:t>
        <a:bodyPr/>
        <a:lstStyle/>
        <a:p>
          <a:endParaRPr lang="en-US"/>
        </a:p>
      </dgm:t>
    </dgm:pt>
    <dgm:pt modelId="{739E6653-5A01-4BA3-AC35-93702DB5BD9C}" type="pres">
      <dgm:prSet presAssocID="{DBB489BA-57A9-4FBD-8C02-16378DF511E8}" presName="parSpace" presStyleCnt="0"/>
      <dgm:spPr/>
    </dgm:pt>
    <dgm:pt modelId="{3DC40E75-0D2E-4DC0-8E1C-01978E177F86}" type="pres">
      <dgm:prSet presAssocID="{56957C97-2E93-4C80-8140-37F05882D88E}" presName="parTxOnly" presStyleLbl="node1" presStyleIdx="2" presStyleCnt="6" custScaleX="114992" custScaleY="82721" custLinFactX="100000" custLinFactNeighborX="148014" custLinFactNeighborY="91267">
        <dgm:presLayoutVars>
          <dgm:bulletEnabled val="1"/>
        </dgm:presLayoutVars>
      </dgm:prSet>
      <dgm:spPr/>
      <dgm:t>
        <a:bodyPr/>
        <a:lstStyle/>
        <a:p>
          <a:endParaRPr lang="en-US"/>
        </a:p>
      </dgm:t>
    </dgm:pt>
    <dgm:pt modelId="{7D270F46-E859-4810-AA80-25BF87CC17E6}" type="pres">
      <dgm:prSet presAssocID="{505F514D-2D77-4F98-A4B3-92FBFEB6502F}" presName="parSpace" presStyleCnt="0"/>
      <dgm:spPr/>
    </dgm:pt>
    <dgm:pt modelId="{DBF9A76A-13A5-4771-AB43-A867E70CBC3B}" type="pres">
      <dgm:prSet presAssocID="{3455C72C-62A3-41BD-AF5A-3E0C68EC9CD0}" presName="parTxOnly" presStyleLbl="node1" presStyleIdx="3" presStyleCnt="6" custScaleY="82721" custLinFactX="-112329" custLinFactNeighborX="-200000" custLinFactNeighborY="0">
        <dgm:presLayoutVars>
          <dgm:bulletEnabled val="1"/>
        </dgm:presLayoutVars>
      </dgm:prSet>
      <dgm:spPr/>
      <dgm:t>
        <a:bodyPr/>
        <a:lstStyle/>
        <a:p>
          <a:endParaRPr lang="en-US"/>
        </a:p>
      </dgm:t>
    </dgm:pt>
    <dgm:pt modelId="{E35A8699-9101-4B22-AA1D-05F03E673D87}" type="pres">
      <dgm:prSet presAssocID="{7E0E3DB2-6BAF-4FF6-8899-BBD5695B2F16}" presName="parSpace" presStyleCnt="0"/>
      <dgm:spPr/>
    </dgm:pt>
    <dgm:pt modelId="{62E3E251-BD67-4C05-B32B-C710C5597085}" type="pres">
      <dgm:prSet presAssocID="{EE8166BD-D530-4328-954D-812DC26E3428}" presName="parTxOnly" presStyleLbl="node1" presStyleIdx="4" presStyleCnt="6" custScaleX="118888" custScaleY="82721" custLinFactX="-192329" custLinFactNeighborX="-200000" custLinFactNeighborY="89665">
        <dgm:presLayoutVars>
          <dgm:bulletEnabled val="1"/>
        </dgm:presLayoutVars>
      </dgm:prSet>
      <dgm:spPr/>
      <dgm:t>
        <a:bodyPr/>
        <a:lstStyle/>
        <a:p>
          <a:endParaRPr lang="en-US"/>
        </a:p>
      </dgm:t>
    </dgm:pt>
    <dgm:pt modelId="{83BCDCE1-2FDE-4695-AAEA-AD76BD7CAE92}" type="pres">
      <dgm:prSet presAssocID="{61C04F95-E67F-407E-9518-7C0F246E4BCC}" presName="parSpace" presStyleCnt="0"/>
      <dgm:spPr/>
    </dgm:pt>
    <dgm:pt modelId="{B933DBEC-19D3-4579-95AC-C294625E7818}" type="pres">
      <dgm:prSet presAssocID="{56577212-736B-466E-94C1-83F1440F8BFE}" presName="parTxOnly" presStyleLbl="node1" presStyleIdx="5" presStyleCnt="6" custScaleX="77498" custScaleY="82721" custLinFactX="-189257" custLinFactNeighborX="-200000">
        <dgm:presLayoutVars>
          <dgm:bulletEnabled val="1"/>
        </dgm:presLayoutVars>
      </dgm:prSet>
      <dgm:spPr/>
      <dgm:t>
        <a:bodyPr/>
        <a:lstStyle/>
        <a:p>
          <a:endParaRPr lang="en-US"/>
        </a:p>
      </dgm:t>
    </dgm:pt>
  </dgm:ptLst>
  <dgm:cxnLst>
    <dgm:cxn modelId="{08AFCA70-C4BD-4ED9-BFF9-0AA0EA428C5B}" srcId="{7E355C7E-094A-424C-AEAC-6133C0663241}" destId="{3455C72C-62A3-41BD-AF5A-3E0C68EC9CD0}" srcOrd="3" destOrd="0" parTransId="{D951DA82-BDDF-4E07-AEF1-EE52CE3D9372}" sibTransId="{7E0E3DB2-6BAF-4FF6-8899-BBD5695B2F16}"/>
    <dgm:cxn modelId="{B9438A78-4C4D-4F56-B0E7-54A13E42E48B}" type="presOf" srcId="{4938C508-676B-4569-ABCE-3F8D5850418B}" destId="{03E487DE-0DD3-4111-8964-A2C40B3DDEE8}" srcOrd="0" destOrd="0" presId="urn:microsoft.com/office/officeart/2005/8/layout/hChevron3"/>
    <dgm:cxn modelId="{0E6E9BCF-B220-4C69-9D1D-EB06C5C5F8BE}" srcId="{7E355C7E-094A-424C-AEAC-6133C0663241}" destId="{EE8166BD-D530-4328-954D-812DC26E3428}" srcOrd="4" destOrd="0" parTransId="{040C3A88-1754-4FFB-A272-D4ED321145C0}" sibTransId="{61C04F95-E67F-407E-9518-7C0F246E4BCC}"/>
    <dgm:cxn modelId="{6DD8C49C-DF4A-4023-9F3C-E09ECA2D426C}" type="presOf" srcId="{EE8166BD-D530-4328-954D-812DC26E3428}" destId="{62E3E251-BD67-4C05-B32B-C710C5597085}" srcOrd="0" destOrd="0" presId="urn:microsoft.com/office/officeart/2005/8/layout/hChevron3"/>
    <dgm:cxn modelId="{C9978EE5-EC82-47E4-8385-2C159F6528F6}" srcId="{7E355C7E-094A-424C-AEAC-6133C0663241}" destId="{56957C97-2E93-4C80-8140-37F05882D88E}" srcOrd="2" destOrd="0" parTransId="{3C82ACF8-23A1-4088-880C-5D667A993B74}" sibTransId="{505F514D-2D77-4F98-A4B3-92FBFEB6502F}"/>
    <dgm:cxn modelId="{8AEFFAF0-3858-4CB6-9DDA-24FAE7448918}" type="presOf" srcId="{13248457-B965-40D8-8007-DD68291F7680}" destId="{61A76501-A770-450B-97B1-09747F2247BE}" srcOrd="0" destOrd="0" presId="urn:microsoft.com/office/officeart/2005/8/layout/hChevron3"/>
    <dgm:cxn modelId="{B2B131C0-5C55-4F88-862B-DD4A02E0AAD1}" type="presOf" srcId="{7E355C7E-094A-424C-AEAC-6133C0663241}" destId="{BFA740C2-1599-4C62-B3D3-D24ABF4AB58E}" srcOrd="0" destOrd="0" presId="urn:microsoft.com/office/officeart/2005/8/layout/hChevron3"/>
    <dgm:cxn modelId="{2A545F59-2693-4CC8-B3B7-138183598718}" type="presOf" srcId="{3455C72C-62A3-41BD-AF5A-3E0C68EC9CD0}" destId="{DBF9A76A-13A5-4771-AB43-A867E70CBC3B}" srcOrd="0" destOrd="0" presId="urn:microsoft.com/office/officeart/2005/8/layout/hChevron3"/>
    <dgm:cxn modelId="{1A4156EC-5746-4466-A3BA-EEF8B1F42D12}" srcId="{7E355C7E-094A-424C-AEAC-6133C0663241}" destId="{4938C508-676B-4569-ABCE-3F8D5850418B}" srcOrd="0" destOrd="0" parTransId="{BDF5D8D4-8D60-4825-9E55-2932C2EA6F85}" sibTransId="{2AC0C3CA-0034-4299-8FEC-411ECFAE7461}"/>
    <dgm:cxn modelId="{7F7FFE3A-A25D-4430-B56B-195C1290F822}" type="presOf" srcId="{56957C97-2E93-4C80-8140-37F05882D88E}" destId="{3DC40E75-0D2E-4DC0-8E1C-01978E177F86}" srcOrd="0" destOrd="0" presId="urn:microsoft.com/office/officeart/2005/8/layout/hChevron3"/>
    <dgm:cxn modelId="{E3AAF2BE-EEA4-44DA-8746-522C4FF901C3}" srcId="{7E355C7E-094A-424C-AEAC-6133C0663241}" destId="{13248457-B965-40D8-8007-DD68291F7680}" srcOrd="1" destOrd="0" parTransId="{42117F3F-C3A4-4EA5-91D1-468DD57A0925}" sibTransId="{DBB489BA-57A9-4FBD-8C02-16378DF511E8}"/>
    <dgm:cxn modelId="{68CCC4E4-163B-4FAD-95F8-73155AA87E83}" srcId="{7E355C7E-094A-424C-AEAC-6133C0663241}" destId="{56577212-736B-466E-94C1-83F1440F8BFE}" srcOrd="5" destOrd="0" parTransId="{464AD560-2002-4A5D-B60E-3D7DCE520A7B}" sibTransId="{A126D1E7-7F1F-406F-8B9D-CE9524E19B55}"/>
    <dgm:cxn modelId="{B05E2B24-3460-4432-B570-C67E45A6A1A7}" type="presOf" srcId="{56577212-736B-466E-94C1-83F1440F8BFE}" destId="{B933DBEC-19D3-4579-95AC-C294625E7818}" srcOrd="0" destOrd="0" presId="urn:microsoft.com/office/officeart/2005/8/layout/hChevron3"/>
    <dgm:cxn modelId="{8E61F783-2C83-45C7-BA16-5935AE0FB254}" type="presParOf" srcId="{BFA740C2-1599-4C62-B3D3-D24ABF4AB58E}" destId="{03E487DE-0DD3-4111-8964-A2C40B3DDEE8}" srcOrd="0" destOrd="0" presId="urn:microsoft.com/office/officeart/2005/8/layout/hChevron3"/>
    <dgm:cxn modelId="{6C479FCF-847A-4642-B1B2-17AD2A99AE02}" type="presParOf" srcId="{BFA740C2-1599-4C62-B3D3-D24ABF4AB58E}" destId="{48FABF88-BE88-4A94-9804-33598A2A7FD4}" srcOrd="1" destOrd="0" presId="urn:microsoft.com/office/officeart/2005/8/layout/hChevron3"/>
    <dgm:cxn modelId="{839C0C6A-E7D4-4214-B0A5-5EFF162FA442}" type="presParOf" srcId="{BFA740C2-1599-4C62-B3D3-D24ABF4AB58E}" destId="{61A76501-A770-450B-97B1-09747F2247BE}" srcOrd="2" destOrd="0" presId="urn:microsoft.com/office/officeart/2005/8/layout/hChevron3"/>
    <dgm:cxn modelId="{5276505F-005E-44C1-B180-87F1B317FAE7}" type="presParOf" srcId="{BFA740C2-1599-4C62-B3D3-D24ABF4AB58E}" destId="{739E6653-5A01-4BA3-AC35-93702DB5BD9C}" srcOrd="3" destOrd="0" presId="urn:microsoft.com/office/officeart/2005/8/layout/hChevron3"/>
    <dgm:cxn modelId="{2EFA5EC2-5AB6-4552-B94C-B35338B947B8}" type="presParOf" srcId="{BFA740C2-1599-4C62-B3D3-D24ABF4AB58E}" destId="{3DC40E75-0D2E-4DC0-8E1C-01978E177F86}" srcOrd="4" destOrd="0" presId="urn:microsoft.com/office/officeart/2005/8/layout/hChevron3"/>
    <dgm:cxn modelId="{FE4F0FA5-1155-4C4D-8EDB-9CDEC7930297}" type="presParOf" srcId="{BFA740C2-1599-4C62-B3D3-D24ABF4AB58E}" destId="{7D270F46-E859-4810-AA80-25BF87CC17E6}" srcOrd="5" destOrd="0" presId="urn:microsoft.com/office/officeart/2005/8/layout/hChevron3"/>
    <dgm:cxn modelId="{83B2D154-9156-4F16-B4AE-8E3126651759}" type="presParOf" srcId="{BFA740C2-1599-4C62-B3D3-D24ABF4AB58E}" destId="{DBF9A76A-13A5-4771-AB43-A867E70CBC3B}" srcOrd="6" destOrd="0" presId="urn:microsoft.com/office/officeart/2005/8/layout/hChevron3"/>
    <dgm:cxn modelId="{9E47CD47-EBFD-4AC0-8636-E984F6E30647}" type="presParOf" srcId="{BFA740C2-1599-4C62-B3D3-D24ABF4AB58E}" destId="{E35A8699-9101-4B22-AA1D-05F03E673D87}" srcOrd="7" destOrd="0" presId="urn:microsoft.com/office/officeart/2005/8/layout/hChevron3"/>
    <dgm:cxn modelId="{E68C526C-41BD-47AA-8824-89CB303C19A4}" type="presParOf" srcId="{BFA740C2-1599-4C62-B3D3-D24ABF4AB58E}" destId="{62E3E251-BD67-4C05-B32B-C710C5597085}" srcOrd="8" destOrd="0" presId="urn:microsoft.com/office/officeart/2005/8/layout/hChevron3"/>
    <dgm:cxn modelId="{E7CC3CEA-0F5C-464E-A48E-191B5BB4E539}" type="presParOf" srcId="{BFA740C2-1599-4C62-B3D3-D24ABF4AB58E}" destId="{83BCDCE1-2FDE-4695-AAEA-AD76BD7CAE92}" srcOrd="9" destOrd="0" presId="urn:microsoft.com/office/officeart/2005/8/layout/hChevron3"/>
    <dgm:cxn modelId="{5B08E4CE-F822-4853-B380-58D8E3198803}" type="presParOf" srcId="{BFA740C2-1599-4C62-B3D3-D24ABF4AB58E}" destId="{B933DBEC-19D3-4579-95AC-C294625E7818}" srcOrd="1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355C7E-094A-424C-AEAC-6133C0663241}" type="doc">
      <dgm:prSet loTypeId="urn:microsoft.com/office/officeart/2005/8/layout/hChevron3" loCatId="process" qsTypeId="urn:microsoft.com/office/officeart/2005/8/quickstyle/simple1" qsCatId="simple" csTypeId="urn:microsoft.com/office/officeart/2005/8/colors/colorful1" csCatId="colorful" phldr="1"/>
      <dgm:spPr/>
    </dgm:pt>
    <dgm:pt modelId="{4938C508-676B-4569-ABCE-3F8D5850418B}">
      <dgm:prSet phldrT="[Text]" custT="1"/>
      <dgm:spPr/>
      <dgm:t>
        <a:bodyPr/>
        <a:lstStyle/>
        <a:p>
          <a:r>
            <a:rPr lang="en-US" sz="1800" dirty="0" smtClean="0"/>
            <a:t>Start</a:t>
          </a:r>
          <a:endParaRPr lang="en-US" sz="1800" dirty="0"/>
        </a:p>
      </dgm:t>
    </dgm:pt>
    <dgm:pt modelId="{BDF5D8D4-8D60-4825-9E55-2932C2EA6F85}" type="parTrans" cxnId="{1A4156EC-5746-4466-A3BA-EEF8B1F42D12}">
      <dgm:prSet/>
      <dgm:spPr/>
      <dgm:t>
        <a:bodyPr/>
        <a:lstStyle/>
        <a:p>
          <a:endParaRPr lang="en-US"/>
        </a:p>
      </dgm:t>
    </dgm:pt>
    <dgm:pt modelId="{2AC0C3CA-0034-4299-8FEC-411ECFAE7461}" type="sibTrans" cxnId="{1A4156EC-5746-4466-A3BA-EEF8B1F42D12}">
      <dgm:prSet/>
      <dgm:spPr/>
      <dgm:t>
        <a:bodyPr/>
        <a:lstStyle/>
        <a:p>
          <a:endParaRPr lang="en-US"/>
        </a:p>
      </dgm:t>
    </dgm:pt>
    <dgm:pt modelId="{13248457-B965-40D8-8007-DD68291F7680}">
      <dgm:prSet phldrT="[Text]" custT="1"/>
      <dgm:spPr/>
      <dgm:t>
        <a:bodyPr/>
        <a:lstStyle/>
        <a:p>
          <a:r>
            <a:rPr lang="en-US" sz="1800" dirty="0" smtClean="0"/>
            <a:t>Check for updates</a:t>
          </a:r>
          <a:endParaRPr lang="en-US" sz="1800" dirty="0"/>
        </a:p>
      </dgm:t>
    </dgm:pt>
    <dgm:pt modelId="{42117F3F-C3A4-4EA5-91D1-468DD57A0925}" type="parTrans" cxnId="{E3AAF2BE-EEA4-44DA-8746-522C4FF901C3}">
      <dgm:prSet/>
      <dgm:spPr/>
      <dgm:t>
        <a:bodyPr/>
        <a:lstStyle/>
        <a:p>
          <a:endParaRPr lang="en-US"/>
        </a:p>
      </dgm:t>
    </dgm:pt>
    <dgm:pt modelId="{DBB489BA-57A9-4FBD-8C02-16378DF511E8}" type="sibTrans" cxnId="{E3AAF2BE-EEA4-44DA-8746-522C4FF901C3}">
      <dgm:prSet/>
      <dgm:spPr/>
      <dgm:t>
        <a:bodyPr/>
        <a:lstStyle/>
        <a:p>
          <a:endParaRPr lang="en-US"/>
        </a:p>
      </dgm:t>
    </dgm:pt>
    <dgm:pt modelId="{56577212-736B-466E-94C1-83F1440F8BFE}">
      <dgm:prSet phldrT="[Text]" custT="1"/>
      <dgm:spPr/>
      <dgm:t>
        <a:bodyPr/>
        <a:lstStyle/>
        <a:p>
          <a:r>
            <a:rPr lang="en-US" sz="1800" dirty="0" smtClean="0"/>
            <a:t>Done</a:t>
          </a:r>
          <a:endParaRPr lang="en-US" sz="1800" dirty="0"/>
        </a:p>
      </dgm:t>
    </dgm:pt>
    <dgm:pt modelId="{464AD560-2002-4A5D-B60E-3D7DCE520A7B}" type="parTrans" cxnId="{68CCC4E4-163B-4FAD-95F8-73155AA87E83}">
      <dgm:prSet/>
      <dgm:spPr/>
      <dgm:t>
        <a:bodyPr/>
        <a:lstStyle/>
        <a:p>
          <a:endParaRPr lang="en-US"/>
        </a:p>
      </dgm:t>
    </dgm:pt>
    <dgm:pt modelId="{A126D1E7-7F1F-406F-8B9D-CE9524E19B55}" type="sibTrans" cxnId="{68CCC4E4-163B-4FAD-95F8-73155AA87E83}">
      <dgm:prSet/>
      <dgm:spPr/>
      <dgm:t>
        <a:bodyPr/>
        <a:lstStyle/>
        <a:p>
          <a:endParaRPr lang="en-US"/>
        </a:p>
      </dgm:t>
    </dgm:pt>
    <dgm:pt modelId="{56957C97-2E93-4C80-8140-37F05882D88E}">
      <dgm:prSet phldrT="[Text]" custT="1"/>
      <dgm:spPr/>
      <dgm:t>
        <a:bodyPr/>
        <a:lstStyle/>
        <a:p>
          <a:r>
            <a:rPr lang="en-US" sz="1800" dirty="0" smtClean="0"/>
            <a:t>Check for comic changes</a:t>
          </a:r>
          <a:endParaRPr lang="en-US" sz="1800" dirty="0"/>
        </a:p>
      </dgm:t>
    </dgm:pt>
    <dgm:pt modelId="{3C82ACF8-23A1-4088-880C-5D667A993B74}" type="parTrans" cxnId="{C9978EE5-EC82-47E4-8385-2C159F6528F6}">
      <dgm:prSet/>
      <dgm:spPr/>
      <dgm:t>
        <a:bodyPr/>
        <a:lstStyle/>
        <a:p>
          <a:endParaRPr lang="en-US"/>
        </a:p>
      </dgm:t>
    </dgm:pt>
    <dgm:pt modelId="{505F514D-2D77-4F98-A4B3-92FBFEB6502F}" type="sibTrans" cxnId="{C9978EE5-EC82-47E4-8385-2C159F6528F6}">
      <dgm:prSet/>
      <dgm:spPr/>
      <dgm:t>
        <a:bodyPr/>
        <a:lstStyle/>
        <a:p>
          <a:endParaRPr lang="en-US"/>
        </a:p>
      </dgm:t>
    </dgm:pt>
    <dgm:pt modelId="{3455C72C-62A3-41BD-AF5A-3E0C68EC9CD0}">
      <dgm:prSet phldrT="[Text]" custT="1"/>
      <dgm:spPr/>
      <dgm:t>
        <a:bodyPr/>
        <a:lstStyle/>
        <a:p>
          <a:r>
            <a:rPr lang="en-US" sz="1800" dirty="0" smtClean="0"/>
            <a:t>Build display</a:t>
          </a:r>
          <a:endParaRPr lang="en-US" sz="1800" dirty="0"/>
        </a:p>
      </dgm:t>
    </dgm:pt>
    <dgm:pt modelId="{D951DA82-BDDF-4E07-AEF1-EE52CE3D9372}" type="parTrans" cxnId="{08AFCA70-C4BD-4ED9-BFF9-0AA0EA428C5B}">
      <dgm:prSet/>
      <dgm:spPr/>
      <dgm:t>
        <a:bodyPr/>
        <a:lstStyle/>
        <a:p>
          <a:endParaRPr lang="en-US"/>
        </a:p>
      </dgm:t>
    </dgm:pt>
    <dgm:pt modelId="{7E0E3DB2-6BAF-4FF6-8899-BBD5695B2F16}" type="sibTrans" cxnId="{08AFCA70-C4BD-4ED9-BFF9-0AA0EA428C5B}">
      <dgm:prSet/>
      <dgm:spPr/>
      <dgm:t>
        <a:bodyPr/>
        <a:lstStyle/>
        <a:p>
          <a:endParaRPr lang="en-US"/>
        </a:p>
      </dgm:t>
    </dgm:pt>
    <dgm:pt modelId="{EE8166BD-D530-4328-954D-812DC26E3428}">
      <dgm:prSet phldrT="[Text]" custT="1"/>
      <dgm:spPr/>
      <dgm:t>
        <a:bodyPr/>
        <a:lstStyle/>
        <a:p>
          <a:r>
            <a:rPr lang="en-US" sz="1800" dirty="0" smtClean="0"/>
            <a:t>Decode images</a:t>
          </a:r>
          <a:endParaRPr lang="en-US" sz="1800" dirty="0"/>
        </a:p>
      </dgm:t>
    </dgm:pt>
    <dgm:pt modelId="{040C3A88-1754-4FFB-A272-D4ED321145C0}" type="parTrans" cxnId="{0E6E9BCF-B220-4C69-9D1D-EB06C5C5F8BE}">
      <dgm:prSet/>
      <dgm:spPr/>
      <dgm:t>
        <a:bodyPr/>
        <a:lstStyle/>
        <a:p>
          <a:endParaRPr lang="en-US"/>
        </a:p>
      </dgm:t>
    </dgm:pt>
    <dgm:pt modelId="{61C04F95-E67F-407E-9518-7C0F246E4BCC}" type="sibTrans" cxnId="{0E6E9BCF-B220-4C69-9D1D-EB06C5C5F8BE}">
      <dgm:prSet/>
      <dgm:spPr/>
      <dgm:t>
        <a:bodyPr/>
        <a:lstStyle/>
        <a:p>
          <a:endParaRPr lang="en-US"/>
        </a:p>
      </dgm:t>
    </dgm:pt>
    <dgm:pt modelId="{BFA740C2-1599-4C62-B3D3-D24ABF4AB58E}" type="pres">
      <dgm:prSet presAssocID="{7E355C7E-094A-424C-AEAC-6133C0663241}" presName="Name0" presStyleCnt="0">
        <dgm:presLayoutVars>
          <dgm:dir/>
          <dgm:resizeHandles val="exact"/>
        </dgm:presLayoutVars>
      </dgm:prSet>
      <dgm:spPr/>
    </dgm:pt>
    <dgm:pt modelId="{03E487DE-0DD3-4111-8964-A2C40B3DDEE8}" type="pres">
      <dgm:prSet presAssocID="{4938C508-676B-4569-ABCE-3F8D5850418B}" presName="parTxOnly" presStyleLbl="node1" presStyleIdx="0" presStyleCnt="6" custScaleX="33045" custScaleY="82721">
        <dgm:presLayoutVars>
          <dgm:bulletEnabled val="1"/>
        </dgm:presLayoutVars>
      </dgm:prSet>
      <dgm:spPr/>
      <dgm:t>
        <a:bodyPr/>
        <a:lstStyle/>
        <a:p>
          <a:endParaRPr lang="en-US"/>
        </a:p>
      </dgm:t>
    </dgm:pt>
    <dgm:pt modelId="{48FABF88-BE88-4A94-9804-33598A2A7FD4}" type="pres">
      <dgm:prSet presAssocID="{2AC0C3CA-0034-4299-8FEC-411ECFAE7461}" presName="parSpace" presStyleCnt="0"/>
      <dgm:spPr/>
    </dgm:pt>
    <dgm:pt modelId="{61A76501-A770-450B-97B1-09747F2247BE}" type="pres">
      <dgm:prSet presAssocID="{13248457-B965-40D8-8007-DD68291F7680}" presName="parTxOnly" presStyleLbl="node1" presStyleIdx="1" presStyleCnt="6" custScaleX="79496" custScaleY="82721" custLinFactX="200000" custLinFactY="81314" custLinFactNeighborX="282482" custLinFactNeighborY="100000">
        <dgm:presLayoutVars>
          <dgm:bulletEnabled val="1"/>
        </dgm:presLayoutVars>
      </dgm:prSet>
      <dgm:spPr/>
      <dgm:t>
        <a:bodyPr/>
        <a:lstStyle/>
        <a:p>
          <a:endParaRPr lang="en-US"/>
        </a:p>
      </dgm:t>
    </dgm:pt>
    <dgm:pt modelId="{739E6653-5A01-4BA3-AC35-93702DB5BD9C}" type="pres">
      <dgm:prSet presAssocID="{DBB489BA-57A9-4FBD-8C02-16378DF511E8}" presName="parSpace" presStyleCnt="0"/>
      <dgm:spPr/>
    </dgm:pt>
    <dgm:pt modelId="{3DC40E75-0D2E-4DC0-8E1C-01978E177F86}" type="pres">
      <dgm:prSet presAssocID="{56957C97-2E93-4C80-8140-37F05882D88E}" presName="parTxOnly" presStyleLbl="node1" presStyleIdx="2" presStyleCnt="6" custScaleX="114992" custScaleY="82721" custLinFactX="100000" custLinFactNeighborX="148014" custLinFactNeighborY="91267">
        <dgm:presLayoutVars>
          <dgm:bulletEnabled val="1"/>
        </dgm:presLayoutVars>
      </dgm:prSet>
      <dgm:spPr/>
      <dgm:t>
        <a:bodyPr/>
        <a:lstStyle/>
        <a:p>
          <a:endParaRPr lang="en-US"/>
        </a:p>
      </dgm:t>
    </dgm:pt>
    <dgm:pt modelId="{7D270F46-E859-4810-AA80-25BF87CC17E6}" type="pres">
      <dgm:prSet presAssocID="{505F514D-2D77-4F98-A4B3-92FBFEB6502F}" presName="parSpace" presStyleCnt="0"/>
      <dgm:spPr/>
    </dgm:pt>
    <dgm:pt modelId="{DBF9A76A-13A5-4771-AB43-A867E70CBC3B}" type="pres">
      <dgm:prSet presAssocID="{3455C72C-62A3-41BD-AF5A-3E0C68EC9CD0}" presName="parTxOnly" presStyleLbl="node1" presStyleIdx="3" presStyleCnt="6" custScaleY="82721" custLinFactX="-112329" custLinFactNeighborX="-200000" custLinFactNeighborY="0">
        <dgm:presLayoutVars>
          <dgm:bulletEnabled val="1"/>
        </dgm:presLayoutVars>
      </dgm:prSet>
      <dgm:spPr/>
      <dgm:t>
        <a:bodyPr/>
        <a:lstStyle/>
        <a:p>
          <a:endParaRPr lang="en-US"/>
        </a:p>
      </dgm:t>
    </dgm:pt>
    <dgm:pt modelId="{E35A8699-9101-4B22-AA1D-05F03E673D87}" type="pres">
      <dgm:prSet presAssocID="{7E0E3DB2-6BAF-4FF6-8899-BBD5695B2F16}" presName="parSpace" presStyleCnt="0"/>
      <dgm:spPr/>
    </dgm:pt>
    <dgm:pt modelId="{62E3E251-BD67-4C05-B32B-C710C5597085}" type="pres">
      <dgm:prSet presAssocID="{EE8166BD-D530-4328-954D-812DC26E3428}" presName="parTxOnly" presStyleLbl="node1" presStyleIdx="4" presStyleCnt="6" custScaleX="118888" custScaleY="82721" custLinFactX="-192329" custLinFactNeighborX="-200000" custLinFactNeighborY="89665">
        <dgm:presLayoutVars>
          <dgm:bulletEnabled val="1"/>
        </dgm:presLayoutVars>
      </dgm:prSet>
      <dgm:spPr/>
      <dgm:t>
        <a:bodyPr/>
        <a:lstStyle/>
        <a:p>
          <a:endParaRPr lang="en-US"/>
        </a:p>
      </dgm:t>
    </dgm:pt>
    <dgm:pt modelId="{83BCDCE1-2FDE-4695-AAEA-AD76BD7CAE92}" type="pres">
      <dgm:prSet presAssocID="{61C04F95-E67F-407E-9518-7C0F246E4BCC}" presName="parSpace" presStyleCnt="0"/>
      <dgm:spPr/>
    </dgm:pt>
    <dgm:pt modelId="{B933DBEC-19D3-4579-95AC-C294625E7818}" type="pres">
      <dgm:prSet presAssocID="{56577212-736B-466E-94C1-83F1440F8BFE}" presName="parTxOnly" presStyleLbl="node1" presStyleIdx="5" presStyleCnt="6" custScaleX="77498" custScaleY="82721" custLinFactX="-189257" custLinFactNeighborX="-200000">
        <dgm:presLayoutVars>
          <dgm:bulletEnabled val="1"/>
        </dgm:presLayoutVars>
      </dgm:prSet>
      <dgm:spPr/>
      <dgm:t>
        <a:bodyPr/>
        <a:lstStyle/>
        <a:p>
          <a:endParaRPr lang="en-US"/>
        </a:p>
      </dgm:t>
    </dgm:pt>
  </dgm:ptLst>
  <dgm:cxnLst>
    <dgm:cxn modelId="{08AFCA70-C4BD-4ED9-BFF9-0AA0EA428C5B}" srcId="{7E355C7E-094A-424C-AEAC-6133C0663241}" destId="{3455C72C-62A3-41BD-AF5A-3E0C68EC9CD0}" srcOrd="3" destOrd="0" parTransId="{D951DA82-BDDF-4E07-AEF1-EE52CE3D9372}" sibTransId="{7E0E3DB2-6BAF-4FF6-8899-BBD5695B2F16}"/>
    <dgm:cxn modelId="{0E6E9BCF-B220-4C69-9D1D-EB06C5C5F8BE}" srcId="{7E355C7E-094A-424C-AEAC-6133C0663241}" destId="{EE8166BD-D530-4328-954D-812DC26E3428}" srcOrd="4" destOrd="0" parTransId="{040C3A88-1754-4FFB-A272-D4ED321145C0}" sibTransId="{61C04F95-E67F-407E-9518-7C0F246E4BCC}"/>
    <dgm:cxn modelId="{E44DE282-9EDD-45EE-AD50-0E6C0623BE1B}" type="presOf" srcId="{56577212-736B-466E-94C1-83F1440F8BFE}" destId="{B933DBEC-19D3-4579-95AC-C294625E7818}" srcOrd="0" destOrd="0" presId="urn:microsoft.com/office/officeart/2005/8/layout/hChevron3"/>
    <dgm:cxn modelId="{F45C5228-D048-4363-8837-ED525975C909}" type="presOf" srcId="{7E355C7E-094A-424C-AEAC-6133C0663241}" destId="{BFA740C2-1599-4C62-B3D3-D24ABF4AB58E}" srcOrd="0" destOrd="0" presId="urn:microsoft.com/office/officeart/2005/8/layout/hChevron3"/>
    <dgm:cxn modelId="{C9978EE5-EC82-47E4-8385-2C159F6528F6}" srcId="{7E355C7E-094A-424C-AEAC-6133C0663241}" destId="{56957C97-2E93-4C80-8140-37F05882D88E}" srcOrd="2" destOrd="0" parTransId="{3C82ACF8-23A1-4088-880C-5D667A993B74}" sibTransId="{505F514D-2D77-4F98-A4B3-92FBFEB6502F}"/>
    <dgm:cxn modelId="{C223293A-9F2B-42D5-9809-71A81116C2E9}" type="presOf" srcId="{EE8166BD-D530-4328-954D-812DC26E3428}" destId="{62E3E251-BD67-4C05-B32B-C710C5597085}" srcOrd="0" destOrd="0" presId="urn:microsoft.com/office/officeart/2005/8/layout/hChevron3"/>
    <dgm:cxn modelId="{E99720C1-F76B-4208-B1F6-3FA400DBA95E}" type="presOf" srcId="{13248457-B965-40D8-8007-DD68291F7680}" destId="{61A76501-A770-450B-97B1-09747F2247BE}" srcOrd="0" destOrd="0" presId="urn:microsoft.com/office/officeart/2005/8/layout/hChevron3"/>
    <dgm:cxn modelId="{1A4156EC-5746-4466-A3BA-EEF8B1F42D12}" srcId="{7E355C7E-094A-424C-AEAC-6133C0663241}" destId="{4938C508-676B-4569-ABCE-3F8D5850418B}" srcOrd="0" destOrd="0" parTransId="{BDF5D8D4-8D60-4825-9E55-2932C2EA6F85}" sibTransId="{2AC0C3CA-0034-4299-8FEC-411ECFAE7461}"/>
    <dgm:cxn modelId="{4617E48B-E051-4086-9CF3-C84A03758A48}" type="presOf" srcId="{4938C508-676B-4569-ABCE-3F8D5850418B}" destId="{03E487DE-0DD3-4111-8964-A2C40B3DDEE8}" srcOrd="0" destOrd="0" presId="urn:microsoft.com/office/officeart/2005/8/layout/hChevron3"/>
    <dgm:cxn modelId="{E3AAF2BE-EEA4-44DA-8746-522C4FF901C3}" srcId="{7E355C7E-094A-424C-AEAC-6133C0663241}" destId="{13248457-B965-40D8-8007-DD68291F7680}" srcOrd="1" destOrd="0" parTransId="{42117F3F-C3A4-4EA5-91D1-468DD57A0925}" sibTransId="{DBB489BA-57A9-4FBD-8C02-16378DF511E8}"/>
    <dgm:cxn modelId="{DAE526FA-5B24-4185-A1C4-2E6DFE5C0B92}" type="presOf" srcId="{56957C97-2E93-4C80-8140-37F05882D88E}" destId="{3DC40E75-0D2E-4DC0-8E1C-01978E177F86}" srcOrd="0" destOrd="0" presId="urn:microsoft.com/office/officeart/2005/8/layout/hChevron3"/>
    <dgm:cxn modelId="{68CCC4E4-163B-4FAD-95F8-73155AA87E83}" srcId="{7E355C7E-094A-424C-AEAC-6133C0663241}" destId="{56577212-736B-466E-94C1-83F1440F8BFE}" srcOrd="5" destOrd="0" parTransId="{464AD560-2002-4A5D-B60E-3D7DCE520A7B}" sibTransId="{A126D1E7-7F1F-406F-8B9D-CE9524E19B55}"/>
    <dgm:cxn modelId="{44DEB20A-D18E-48A3-8E3D-7C75787C1519}" type="presOf" srcId="{3455C72C-62A3-41BD-AF5A-3E0C68EC9CD0}" destId="{DBF9A76A-13A5-4771-AB43-A867E70CBC3B}" srcOrd="0" destOrd="0" presId="urn:microsoft.com/office/officeart/2005/8/layout/hChevron3"/>
    <dgm:cxn modelId="{C529E312-792C-45BB-B380-812DE338590F}" type="presParOf" srcId="{BFA740C2-1599-4C62-B3D3-D24ABF4AB58E}" destId="{03E487DE-0DD3-4111-8964-A2C40B3DDEE8}" srcOrd="0" destOrd="0" presId="urn:microsoft.com/office/officeart/2005/8/layout/hChevron3"/>
    <dgm:cxn modelId="{2DE1FE22-89C7-4890-83C5-4FCAFE86C455}" type="presParOf" srcId="{BFA740C2-1599-4C62-B3D3-D24ABF4AB58E}" destId="{48FABF88-BE88-4A94-9804-33598A2A7FD4}" srcOrd="1" destOrd="0" presId="urn:microsoft.com/office/officeart/2005/8/layout/hChevron3"/>
    <dgm:cxn modelId="{2210F672-6C9F-4A41-BB3A-FF19D681EC1D}" type="presParOf" srcId="{BFA740C2-1599-4C62-B3D3-D24ABF4AB58E}" destId="{61A76501-A770-450B-97B1-09747F2247BE}" srcOrd="2" destOrd="0" presId="urn:microsoft.com/office/officeart/2005/8/layout/hChevron3"/>
    <dgm:cxn modelId="{F2ECDD39-D05F-4D07-BA96-D170A7E38163}" type="presParOf" srcId="{BFA740C2-1599-4C62-B3D3-D24ABF4AB58E}" destId="{739E6653-5A01-4BA3-AC35-93702DB5BD9C}" srcOrd="3" destOrd="0" presId="urn:microsoft.com/office/officeart/2005/8/layout/hChevron3"/>
    <dgm:cxn modelId="{1BE89AD9-88E4-41A2-8F80-E72EB3BBEA1B}" type="presParOf" srcId="{BFA740C2-1599-4C62-B3D3-D24ABF4AB58E}" destId="{3DC40E75-0D2E-4DC0-8E1C-01978E177F86}" srcOrd="4" destOrd="0" presId="urn:microsoft.com/office/officeart/2005/8/layout/hChevron3"/>
    <dgm:cxn modelId="{3BD62389-6E8D-4254-94D5-9C6D98436605}" type="presParOf" srcId="{BFA740C2-1599-4C62-B3D3-D24ABF4AB58E}" destId="{7D270F46-E859-4810-AA80-25BF87CC17E6}" srcOrd="5" destOrd="0" presId="urn:microsoft.com/office/officeart/2005/8/layout/hChevron3"/>
    <dgm:cxn modelId="{362E36DD-0BBC-4B1B-A017-5BABBF3DCE63}" type="presParOf" srcId="{BFA740C2-1599-4C62-B3D3-D24ABF4AB58E}" destId="{DBF9A76A-13A5-4771-AB43-A867E70CBC3B}" srcOrd="6" destOrd="0" presId="urn:microsoft.com/office/officeart/2005/8/layout/hChevron3"/>
    <dgm:cxn modelId="{76211E8C-DFA5-4E89-8A27-467383B8E9CF}" type="presParOf" srcId="{BFA740C2-1599-4C62-B3D3-D24ABF4AB58E}" destId="{E35A8699-9101-4B22-AA1D-05F03E673D87}" srcOrd="7" destOrd="0" presId="urn:microsoft.com/office/officeart/2005/8/layout/hChevron3"/>
    <dgm:cxn modelId="{F0A4F3AA-3947-412C-BEEA-D44B419AA632}" type="presParOf" srcId="{BFA740C2-1599-4C62-B3D3-D24ABF4AB58E}" destId="{62E3E251-BD67-4C05-B32B-C710C5597085}" srcOrd="8" destOrd="0" presId="urn:microsoft.com/office/officeart/2005/8/layout/hChevron3"/>
    <dgm:cxn modelId="{DA9A941A-A516-4B9C-AE9B-D2554C8032E0}" type="presParOf" srcId="{BFA740C2-1599-4C62-B3D3-D24ABF4AB58E}" destId="{83BCDCE1-2FDE-4695-AAEA-AD76BD7CAE92}" srcOrd="9" destOrd="0" presId="urn:microsoft.com/office/officeart/2005/8/layout/hChevron3"/>
    <dgm:cxn modelId="{996EF21D-0523-42AF-A48E-7FF975F6815C}" type="presParOf" srcId="{BFA740C2-1599-4C62-B3D3-D24ABF4AB58E}" destId="{B933DBEC-19D3-4579-95AC-C294625E7818}" srcOrd="1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1A1431-98FB-4765-8A41-CF19CE89BB23}" type="doc">
      <dgm:prSet loTypeId="urn:microsoft.com/office/officeart/2005/8/layout/chevron1" loCatId="process" qsTypeId="urn:microsoft.com/office/officeart/2005/8/quickstyle/simple1" qsCatId="simple" csTypeId="urn:microsoft.com/office/officeart/2005/8/colors/colorful1" csCatId="colorful" phldr="1"/>
      <dgm:spPr/>
    </dgm:pt>
    <dgm:pt modelId="{0C478CF9-1929-48B0-A9D4-AB6ED7CCE104}">
      <dgm:prSet phldrT="[Text]"/>
      <dgm:spPr/>
      <dgm:t>
        <a:bodyPr/>
        <a:lstStyle/>
        <a:p>
          <a:r>
            <a:rPr lang="en-US" dirty="0" smtClean="0"/>
            <a:t>App code</a:t>
          </a:r>
          <a:endParaRPr lang="en-US" dirty="0"/>
        </a:p>
      </dgm:t>
    </dgm:pt>
    <dgm:pt modelId="{F3B908AB-40EB-4FF2-B27F-CC8460A201FE}" type="parTrans" cxnId="{FAA65DBF-8AA1-4710-8612-B5DDFC7A85C7}">
      <dgm:prSet/>
      <dgm:spPr/>
      <dgm:t>
        <a:bodyPr/>
        <a:lstStyle/>
        <a:p>
          <a:endParaRPr lang="en-US"/>
        </a:p>
      </dgm:t>
    </dgm:pt>
    <dgm:pt modelId="{2455CFC2-9E90-4CC9-8643-A2381754703D}" type="sibTrans" cxnId="{FAA65DBF-8AA1-4710-8612-B5DDFC7A85C7}">
      <dgm:prSet/>
      <dgm:spPr/>
      <dgm:t>
        <a:bodyPr/>
        <a:lstStyle/>
        <a:p>
          <a:endParaRPr lang="en-US"/>
        </a:p>
      </dgm:t>
    </dgm:pt>
    <dgm:pt modelId="{3DD03269-9CA9-4382-86EC-0AE5BC6F4959}">
      <dgm:prSet phldrT="[Text]"/>
      <dgm:spPr/>
      <dgm:t>
        <a:bodyPr/>
        <a:lstStyle/>
        <a:p>
          <a:r>
            <a:rPr lang="en-US" dirty="0" smtClean="0"/>
            <a:t>System</a:t>
          </a:r>
          <a:endParaRPr lang="en-US" dirty="0"/>
        </a:p>
      </dgm:t>
    </dgm:pt>
    <dgm:pt modelId="{43CA28ED-8DE2-4DB1-9AE0-E513448FABC5}" type="parTrans" cxnId="{07993DF0-4869-4496-87FA-24BF455CABD2}">
      <dgm:prSet/>
      <dgm:spPr/>
      <dgm:t>
        <a:bodyPr/>
        <a:lstStyle/>
        <a:p>
          <a:endParaRPr lang="en-US"/>
        </a:p>
      </dgm:t>
    </dgm:pt>
    <dgm:pt modelId="{D71C8EAA-9AAB-47AC-95B5-1C7A52AAE4E6}" type="sibTrans" cxnId="{07993DF0-4869-4496-87FA-24BF455CABD2}">
      <dgm:prSet/>
      <dgm:spPr/>
      <dgm:t>
        <a:bodyPr/>
        <a:lstStyle/>
        <a:p>
          <a:endParaRPr lang="en-US"/>
        </a:p>
      </dgm:t>
    </dgm:pt>
    <dgm:pt modelId="{004012DD-17CC-49D7-93E6-140EF87FBCE2}">
      <dgm:prSet phldrT="[Text]"/>
      <dgm:spPr/>
      <dgm:t>
        <a:bodyPr/>
        <a:lstStyle/>
        <a:p>
          <a:r>
            <a:rPr lang="en-US" dirty="0" smtClean="0"/>
            <a:t>More app code</a:t>
          </a:r>
          <a:endParaRPr lang="en-US" dirty="0"/>
        </a:p>
      </dgm:t>
    </dgm:pt>
    <dgm:pt modelId="{00DF451F-2ED8-4FAB-99E9-A08578E98720}" type="parTrans" cxnId="{125ACD11-8482-4200-9F9A-83CAD832416C}">
      <dgm:prSet/>
      <dgm:spPr/>
      <dgm:t>
        <a:bodyPr/>
        <a:lstStyle/>
        <a:p>
          <a:endParaRPr lang="en-US"/>
        </a:p>
      </dgm:t>
    </dgm:pt>
    <dgm:pt modelId="{E5523D1B-0160-4A03-BBCF-73C12B6EB20D}" type="sibTrans" cxnId="{125ACD11-8482-4200-9F9A-83CAD832416C}">
      <dgm:prSet/>
      <dgm:spPr/>
      <dgm:t>
        <a:bodyPr/>
        <a:lstStyle/>
        <a:p>
          <a:endParaRPr lang="en-US"/>
        </a:p>
      </dgm:t>
    </dgm:pt>
    <dgm:pt modelId="{CE02C161-C2D0-49C6-BCC3-F70D71A3A13A}" type="pres">
      <dgm:prSet presAssocID="{E71A1431-98FB-4765-8A41-CF19CE89BB23}" presName="Name0" presStyleCnt="0">
        <dgm:presLayoutVars>
          <dgm:dir/>
          <dgm:animLvl val="lvl"/>
          <dgm:resizeHandles val="exact"/>
        </dgm:presLayoutVars>
      </dgm:prSet>
      <dgm:spPr/>
    </dgm:pt>
    <dgm:pt modelId="{7DF6A05D-7946-4F53-A53E-B41F633B0DF0}" type="pres">
      <dgm:prSet presAssocID="{0C478CF9-1929-48B0-A9D4-AB6ED7CCE104}" presName="parTxOnly" presStyleLbl="node1" presStyleIdx="0" presStyleCnt="3">
        <dgm:presLayoutVars>
          <dgm:chMax val="0"/>
          <dgm:chPref val="0"/>
          <dgm:bulletEnabled val="1"/>
        </dgm:presLayoutVars>
      </dgm:prSet>
      <dgm:spPr/>
      <dgm:t>
        <a:bodyPr/>
        <a:lstStyle/>
        <a:p>
          <a:endParaRPr lang="en-US"/>
        </a:p>
      </dgm:t>
    </dgm:pt>
    <dgm:pt modelId="{3378FAE1-FEF2-4184-AA30-ED9774CF55D0}" type="pres">
      <dgm:prSet presAssocID="{2455CFC2-9E90-4CC9-8643-A2381754703D}" presName="parTxOnlySpace" presStyleCnt="0"/>
      <dgm:spPr/>
    </dgm:pt>
    <dgm:pt modelId="{AEDB8623-B5F7-45E3-A954-213566747AB9}" type="pres">
      <dgm:prSet presAssocID="{3DD03269-9CA9-4382-86EC-0AE5BC6F4959}" presName="parTxOnly" presStyleLbl="node1" presStyleIdx="1" presStyleCnt="3" custScaleX="287929">
        <dgm:presLayoutVars>
          <dgm:chMax val="0"/>
          <dgm:chPref val="0"/>
          <dgm:bulletEnabled val="1"/>
        </dgm:presLayoutVars>
      </dgm:prSet>
      <dgm:spPr/>
      <dgm:t>
        <a:bodyPr/>
        <a:lstStyle/>
        <a:p>
          <a:endParaRPr lang="en-US"/>
        </a:p>
      </dgm:t>
    </dgm:pt>
    <dgm:pt modelId="{4122E3BB-EAC2-4462-B20D-84BFE4FE3253}" type="pres">
      <dgm:prSet presAssocID="{D71C8EAA-9AAB-47AC-95B5-1C7A52AAE4E6}" presName="parTxOnlySpace" presStyleCnt="0"/>
      <dgm:spPr/>
    </dgm:pt>
    <dgm:pt modelId="{8A94E7BF-9407-442E-8F06-D6879A3D7DE7}" type="pres">
      <dgm:prSet presAssocID="{004012DD-17CC-49D7-93E6-140EF87FBCE2}" presName="parTxOnly" presStyleLbl="node1" presStyleIdx="2" presStyleCnt="3">
        <dgm:presLayoutVars>
          <dgm:chMax val="0"/>
          <dgm:chPref val="0"/>
          <dgm:bulletEnabled val="1"/>
        </dgm:presLayoutVars>
      </dgm:prSet>
      <dgm:spPr/>
      <dgm:t>
        <a:bodyPr/>
        <a:lstStyle/>
        <a:p>
          <a:endParaRPr lang="en-US"/>
        </a:p>
      </dgm:t>
    </dgm:pt>
  </dgm:ptLst>
  <dgm:cxnLst>
    <dgm:cxn modelId="{FAA65DBF-8AA1-4710-8612-B5DDFC7A85C7}" srcId="{E71A1431-98FB-4765-8A41-CF19CE89BB23}" destId="{0C478CF9-1929-48B0-A9D4-AB6ED7CCE104}" srcOrd="0" destOrd="0" parTransId="{F3B908AB-40EB-4FF2-B27F-CC8460A201FE}" sibTransId="{2455CFC2-9E90-4CC9-8643-A2381754703D}"/>
    <dgm:cxn modelId="{125ACD11-8482-4200-9F9A-83CAD832416C}" srcId="{E71A1431-98FB-4765-8A41-CF19CE89BB23}" destId="{004012DD-17CC-49D7-93E6-140EF87FBCE2}" srcOrd="2" destOrd="0" parTransId="{00DF451F-2ED8-4FAB-99E9-A08578E98720}" sibTransId="{E5523D1B-0160-4A03-BBCF-73C12B6EB20D}"/>
    <dgm:cxn modelId="{228CE670-F09E-450D-B20A-450621711187}" type="presOf" srcId="{004012DD-17CC-49D7-93E6-140EF87FBCE2}" destId="{8A94E7BF-9407-442E-8F06-D6879A3D7DE7}" srcOrd="0" destOrd="0" presId="urn:microsoft.com/office/officeart/2005/8/layout/chevron1"/>
    <dgm:cxn modelId="{07993DF0-4869-4496-87FA-24BF455CABD2}" srcId="{E71A1431-98FB-4765-8A41-CF19CE89BB23}" destId="{3DD03269-9CA9-4382-86EC-0AE5BC6F4959}" srcOrd="1" destOrd="0" parTransId="{43CA28ED-8DE2-4DB1-9AE0-E513448FABC5}" sibTransId="{D71C8EAA-9AAB-47AC-95B5-1C7A52AAE4E6}"/>
    <dgm:cxn modelId="{D91C4446-C2CB-46A4-BB83-F7A0E896F732}" type="presOf" srcId="{3DD03269-9CA9-4382-86EC-0AE5BC6F4959}" destId="{AEDB8623-B5F7-45E3-A954-213566747AB9}" srcOrd="0" destOrd="0" presId="urn:microsoft.com/office/officeart/2005/8/layout/chevron1"/>
    <dgm:cxn modelId="{9E60DE42-0EFD-4F4C-ACFA-56412337892E}" type="presOf" srcId="{E71A1431-98FB-4765-8A41-CF19CE89BB23}" destId="{CE02C161-C2D0-49C6-BCC3-F70D71A3A13A}" srcOrd="0" destOrd="0" presId="urn:microsoft.com/office/officeart/2005/8/layout/chevron1"/>
    <dgm:cxn modelId="{403090EA-2721-427A-8969-B719EAFBCF85}" type="presOf" srcId="{0C478CF9-1929-48B0-A9D4-AB6ED7CCE104}" destId="{7DF6A05D-7946-4F53-A53E-B41F633B0DF0}" srcOrd="0" destOrd="0" presId="urn:microsoft.com/office/officeart/2005/8/layout/chevron1"/>
    <dgm:cxn modelId="{EC54B54B-441B-42CB-ACD5-5915A96E8136}" type="presParOf" srcId="{CE02C161-C2D0-49C6-BCC3-F70D71A3A13A}" destId="{7DF6A05D-7946-4F53-A53E-B41F633B0DF0}" srcOrd="0" destOrd="0" presId="urn:microsoft.com/office/officeart/2005/8/layout/chevron1"/>
    <dgm:cxn modelId="{ED7C283D-7F11-4778-AFF6-7A0993F0C30F}" type="presParOf" srcId="{CE02C161-C2D0-49C6-BCC3-F70D71A3A13A}" destId="{3378FAE1-FEF2-4184-AA30-ED9774CF55D0}" srcOrd="1" destOrd="0" presId="urn:microsoft.com/office/officeart/2005/8/layout/chevron1"/>
    <dgm:cxn modelId="{5C0F03C1-F60A-46A1-87F8-DD8DE842CF58}" type="presParOf" srcId="{CE02C161-C2D0-49C6-BCC3-F70D71A3A13A}" destId="{AEDB8623-B5F7-45E3-A954-213566747AB9}" srcOrd="2" destOrd="0" presId="urn:microsoft.com/office/officeart/2005/8/layout/chevron1"/>
    <dgm:cxn modelId="{9ED904E1-C713-4BEB-ADAD-AE9D2999C748}" type="presParOf" srcId="{CE02C161-C2D0-49C6-BCC3-F70D71A3A13A}" destId="{4122E3BB-EAC2-4462-B20D-84BFE4FE3253}" srcOrd="3" destOrd="0" presId="urn:microsoft.com/office/officeart/2005/8/layout/chevron1"/>
    <dgm:cxn modelId="{4C2554D9-B924-45A1-AA6E-869C1C4F569A}" type="presParOf" srcId="{CE02C161-C2D0-49C6-BCC3-F70D71A3A13A}" destId="{8A94E7BF-9407-442E-8F06-D6879A3D7DE7}"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02D935C-E235-435C-894B-56C0C81541E2}" type="doc">
      <dgm:prSet loTypeId="urn:microsoft.com/office/officeart/2005/8/layout/target2" loCatId="relationship" qsTypeId="urn:microsoft.com/office/officeart/2005/8/quickstyle/simple1" qsCatId="simple" csTypeId="urn:microsoft.com/office/officeart/2005/8/colors/colorful1" csCatId="colorful" phldr="1"/>
      <dgm:spPr/>
      <dgm:t>
        <a:bodyPr/>
        <a:lstStyle/>
        <a:p>
          <a:endParaRPr lang="en-US"/>
        </a:p>
      </dgm:t>
    </dgm:pt>
    <dgm:pt modelId="{6F15FE66-39A7-4F08-8DAF-D07F6EF27AFD}">
      <dgm:prSet phldrT="[Text]"/>
      <dgm:spPr>
        <a:solidFill>
          <a:schemeClr val="accent1"/>
        </a:solidFill>
      </dgm:spPr>
      <dgm:t>
        <a:bodyPr/>
        <a:lstStyle/>
        <a:p>
          <a:r>
            <a:rPr lang="en-US" dirty="0" smtClean="0"/>
            <a:t>Body</a:t>
          </a:r>
          <a:endParaRPr lang="en-US" dirty="0"/>
        </a:p>
      </dgm:t>
    </dgm:pt>
    <dgm:pt modelId="{9F1BDA85-E5DA-4C9F-A9EB-6A8BA1B41DA1}" type="parTrans" cxnId="{EDF328E7-A41B-4842-94F1-7905A7FE7AC1}">
      <dgm:prSet/>
      <dgm:spPr/>
      <dgm:t>
        <a:bodyPr/>
        <a:lstStyle/>
        <a:p>
          <a:endParaRPr lang="en-US"/>
        </a:p>
      </dgm:t>
    </dgm:pt>
    <dgm:pt modelId="{E9B844C1-578F-4829-AA5D-8424A0D426C4}" type="sibTrans" cxnId="{EDF328E7-A41B-4842-94F1-7905A7FE7AC1}">
      <dgm:prSet/>
      <dgm:spPr/>
      <dgm:t>
        <a:bodyPr/>
        <a:lstStyle/>
        <a:p>
          <a:endParaRPr lang="en-US"/>
        </a:p>
      </dgm:t>
    </dgm:pt>
    <dgm:pt modelId="{8492CA04-CCBE-4DB1-8272-12B04E57B61F}">
      <dgm:prSet phldrT="[Text]"/>
      <dgm:spPr>
        <a:solidFill>
          <a:schemeClr val="accent2"/>
        </a:solidFill>
      </dgm:spPr>
      <dgm:t>
        <a:bodyPr/>
        <a:lstStyle/>
        <a:p>
          <a:r>
            <a:rPr lang="en-US" dirty="0" smtClean="0"/>
            <a:t>Container</a:t>
          </a:r>
          <a:endParaRPr lang="en-US" dirty="0"/>
        </a:p>
      </dgm:t>
    </dgm:pt>
    <dgm:pt modelId="{1B86C352-5D8E-45BF-859B-5A1271992A13}" type="parTrans" cxnId="{A79630AD-1B0D-4E3C-B306-A1F5841CAAC0}">
      <dgm:prSet/>
      <dgm:spPr/>
      <dgm:t>
        <a:bodyPr/>
        <a:lstStyle/>
        <a:p>
          <a:endParaRPr lang="en-US"/>
        </a:p>
      </dgm:t>
    </dgm:pt>
    <dgm:pt modelId="{DDFDF70D-3A40-4B47-AE61-7501B3107492}" type="sibTrans" cxnId="{A79630AD-1B0D-4E3C-B306-A1F5841CAAC0}">
      <dgm:prSet/>
      <dgm:spPr/>
      <dgm:t>
        <a:bodyPr/>
        <a:lstStyle/>
        <a:p>
          <a:endParaRPr lang="en-US"/>
        </a:p>
      </dgm:t>
    </dgm:pt>
    <dgm:pt modelId="{E0FB0AA4-F383-4F18-AF79-C0863DBF03B0}">
      <dgm:prSet phldrT="[Text]"/>
      <dgm:spPr>
        <a:solidFill>
          <a:schemeClr val="accent3">
            <a:alpha val="90000"/>
          </a:schemeClr>
        </a:solidFill>
        <a:ln>
          <a:solidFill>
            <a:schemeClr val="tx1"/>
          </a:solidFill>
        </a:ln>
      </dgm:spPr>
      <dgm:t>
        <a:bodyPr/>
        <a:lstStyle/>
        <a:p>
          <a:r>
            <a:rPr lang="en-US" dirty="0" smtClean="0">
              <a:solidFill>
                <a:schemeClr val="tx1"/>
              </a:solidFill>
            </a:rPr>
            <a:t>Image</a:t>
          </a:r>
          <a:endParaRPr lang="en-US" dirty="0">
            <a:solidFill>
              <a:schemeClr val="tx1"/>
            </a:solidFill>
          </a:endParaRPr>
        </a:p>
      </dgm:t>
    </dgm:pt>
    <dgm:pt modelId="{E3D1B2BE-FFB7-4DCC-A620-3C99777D2400}" type="parTrans" cxnId="{C2043933-6E14-4AD3-A43C-9D6DD3F23DE5}">
      <dgm:prSet/>
      <dgm:spPr/>
      <dgm:t>
        <a:bodyPr/>
        <a:lstStyle/>
        <a:p>
          <a:endParaRPr lang="en-US"/>
        </a:p>
      </dgm:t>
    </dgm:pt>
    <dgm:pt modelId="{07C9D7E9-E6F4-4402-9B6B-E3A6B3050DD9}" type="sibTrans" cxnId="{C2043933-6E14-4AD3-A43C-9D6DD3F23DE5}">
      <dgm:prSet/>
      <dgm:spPr/>
      <dgm:t>
        <a:bodyPr/>
        <a:lstStyle/>
        <a:p>
          <a:endParaRPr lang="en-US"/>
        </a:p>
      </dgm:t>
    </dgm:pt>
    <dgm:pt modelId="{5BA0E563-ED96-4BF1-893C-2377922B7990}">
      <dgm:prSet phldrT="[Text]"/>
      <dgm:spPr>
        <a:solidFill>
          <a:schemeClr val="accent3"/>
        </a:solidFill>
      </dgm:spPr>
      <dgm:t>
        <a:bodyPr/>
        <a:lstStyle/>
        <a:p>
          <a:r>
            <a:rPr lang="en-US" dirty="0" smtClean="0"/>
            <a:t>List</a:t>
          </a:r>
          <a:endParaRPr lang="en-US" dirty="0"/>
        </a:p>
      </dgm:t>
    </dgm:pt>
    <dgm:pt modelId="{EAED999D-A38C-4F1F-AC4B-4CC5A8BF733C}" type="parTrans" cxnId="{B1B1BDED-85DC-4664-ABFD-18DF48F640FB}">
      <dgm:prSet/>
      <dgm:spPr/>
      <dgm:t>
        <a:bodyPr/>
        <a:lstStyle/>
        <a:p>
          <a:endParaRPr lang="en-US"/>
        </a:p>
      </dgm:t>
    </dgm:pt>
    <dgm:pt modelId="{A62BC943-86E8-466F-BA3D-D0F01DCF83DC}" type="sibTrans" cxnId="{B1B1BDED-85DC-4664-ABFD-18DF48F640FB}">
      <dgm:prSet/>
      <dgm:spPr/>
      <dgm:t>
        <a:bodyPr/>
        <a:lstStyle/>
        <a:p>
          <a:endParaRPr lang="en-US"/>
        </a:p>
      </dgm:t>
    </dgm:pt>
    <dgm:pt modelId="{EC5AB452-4525-4B2E-8DEF-47B0CA27E18F}">
      <dgm:prSet phldrT="[Text]"/>
      <dgm:spPr>
        <a:solidFill>
          <a:schemeClr val="accent4">
            <a:alpha val="90000"/>
          </a:schemeClr>
        </a:solidFill>
        <a:ln>
          <a:solidFill>
            <a:schemeClr val="tx1"/>
          </a:solidFill>
        </a:ln>
      </dgm:spPr>
      <dgm:t>
        <a:bodyPr/>
        <a:lstStyle/>
        <a:p>
          <a:r>
            <a:rPr lang="en-US" dirty="0" smtClean="0">
              <a:solidFill>
                <a:schemeClr val="tx1"/>
              </a:solidFill>
            </a:rPr>
            <a:t>Item</a:t>
          </a:r>
          <a:endParaRPr lang="en-US" dirty="0">
            <a:solidFill>
              <a:schemeClr val="tx1"/>
            </a:solidFill>
          </a:endParaRPr>
        </a:p>
      </dgm:t>
    </dgm:pt>
    <dgm:pt modelId="{9BE0CEE3-EDF9-4A1E-BAAB-CEC7EAFF2061}" type="parTrans" cxnId="{ED709FDA-ACF2-4967-B4EE-788A2667641A}">
      <dgm:prSet/>
      <dgm:spPr/>
      <dgm:t>
        <a:bodyPr/>
        <a:lstStyle/>
        <a:p>
          <a:endParaRPr lang="en-US"/>
        </a:p>
      </dgm:t>
    </dgm:pt>
    <dgm:pt modelId="{254B12B7-851A-4B95-86C7-2E68DEB7F1B1}" type="sibTrans" cxnId="{ED709FDA-ACF2-4967-B4EE-788A2667641A}">
      <dgm:prSet/>
      <dgm:spPr/>
      <dgm:t>
        <a:bodyPr/>
        <a:lstStyle/>
        <a:p>
          <a:endParaRPr lang="en-US"/>
        </a:p>
      </dgm:t>
    </dgm:pt>
    <dgm:pt modelId="{052927E8-9DE3-4583-9DBA-789C44529F5D}">
      <dgm:prSet phldrT="[Text]"/>
      <dgm:spPr>
        <a:solidFill>
          <a:schemeClr val="accent4">
            <a:alpha val="90000"/>
          </a:schemeClr>
        </a:solidFill>
        <a:ln>
          <a:solidFill>
            <a:schemeClr val="tx1"/>
          </a:solidFill>
        </a:ln>
      </dgm:spPr>
      <dgm:t>
        <a:bodyPr/>
        <a:lstStyle/>
        <a:p>
          <a:r>
            <a:rPr lang="en-US" dirty="0" smtClean="0">
              <a:solidFill>
                <a:schemeClr val="tx1"/>
              </a:solidFill>
            </a:rPr>
            <a:t>Item</a:t>
          </a:r>
          <a:endParaRPr lang="en-US" dirty="0">
            <a:solidFill>
              <a:schemeClr val="tx1"/>
            </a:solidFill>
          </a:endParaRPr>
        </a:p>
      </dgm:t>
    </dgm:pt>
    <dgm:pt modelId="{13158DE0-179C-417A-80BC-47F44AA63E9A}" type="parTrans" cxnId="{C82791BA-0CAC-4102-BF35-6E369B02208A}">
      <dgm:prSet/>
      <dgm:spPr/>
      <dgm:t>
        <a:bodyPr/>
        <a:lstStyle/>
        <a:p>
          <a:endParaRPr lang="en-US"/>
        </a:p>
      </dgm:t>
    </dgm:pt>
    <dgm:pt modelId="{569A92B9-5C4F-412D-B950-C21AD021C4EF}" type="sibTrans" cxnId="{C82791BA-0CAC-4102-BF35-6E369B02208A}">
      <dgm:prSet/>
      <dgm:spPr/>
      <dgm:t>
        <a:bodyPr/>
        <a:lstStyle/>
        <a:p>
          <a:endParaRPr lang="en-US"/>
        </a:p>
      </dgm:t>
    </dgm:pt>
    <dgm:pt modelId="{B7CEDBEA-A7AB-48C6-9D80-93DB6DB49834}">
      <dgm:prSet/>
      <dgm:spPr>
        <a:solidFill>
          <a:schemeClr val="accent4">
            <a:alpha val="90000"/>
          </a:schemeClr>
        </a:solidFill>
        <a:ln>
          <a:solidFill>
            <a:schemeClr val="tx1"/>
          </a:solidFill>
        </a:ln>
      </dgm:spPr>
      <dgm:t>
        <a:bodyPr/>
        <a:lstStyle/>
        <a:p>
          <a:r>
            <a:rPr lang="en-US" dirty="0" smtClean="0">
              <a:solidFill>
                <a:schemeClr val="tx1"/>
              </a:solidFill>
            </a:rPr>
            <a:t>…</a:t>
          </a:r>
          <a:endParaRPr lang="en-US" dirty="0">
            <a:solidFill>
              <a:schemeClr val="tx1"/>
            </a:solidFill>
          </a:endParaRPr>
        </a:p>
      </dgm:t>
    </dgm:pt>
    <dgm:pt modelId="{4345FD80-81D0-468E-9615-7AA5558D7172}" type="parTrans" cxnId="{D518DFE7-0149-4C0F-9FD7-88B6FD1B3339}">
      <dgm:prSet/>
      <dgm:spPr/>
      <dgm:t>
        <a:bodyPr/>
        <a:lstStyle/>
        <a:p>
          <a:endParaRPr lang="en-US"/>
        </a:p>
      </dgm:t>
    </dgm:pt>
    <dgm:pt modelId="{CA2381DB-7FE3-4879-9DEC-B0642BC547E3}" type="sibTrans" cxnId="{D518DFE7-0149-4C0F-9FD7-88B6FD1B3339}">
      <dgm:prSet/>
      <dgm:spPr/>
      <dgm:t>
        <a:bodyPr/>
        <a:lstStyle/>
        <a:p>
          <a:endParaRPr lang="en-US"/>
        </a:p>
      </dgm:t>
    </dgm:pt>
    <dgm:pt modelId="{D049EB24-B688-48AD-B8CD-08461051356D}">
      <dgm:prSet/>
      <dgm:spPr>
        <a:solidFill>
          <a:schemeClr val="accent4">
            <a:alpha val="90000"/>
          </a:schemeClr>
        </a:solidFill>
        <a:ln>
          <a:solidFill>
            <a:schemeClr val="tx1"/>
          </a:solidFill>
        </a:ln>
      </dgm:spPr>
      <dgm:t>
        <a:bodyPr/>
        <a:lstStyle/>
        <a:p>
          <a:r>
            <a:rPr lang="en-US" smtClean="0">
              <a:solidFill>
                <a:schemeClr val="tx1"/>
              </a:solidFill>
            </a:rPr>
            <a:t>Item</a:t>
          </a:r>
          <a:endParaRPr lang="en-US">
            <a:solidFill>
              <a:schemeClr val="tx1"/>
            </a:solidFill>
          </a:endParaRPr>
        </a:p>
      </dgm:t>
    </dgm:pt>
    <dgm:pt modelId="{3A90C444-91F3-4682-8177-35E4E41E9496}" type="parTrans" cxnId="{149D482E-9D33-4406-84C8-9670EEBE66A5}">
      <dgm:prSet/>
      <dgm:spPr/>
      <dgm:t>
        <a:bodyPr/>
        <a:lstStyle/>
        <a:p>
          <a:endParaRPr lang="en-US"/>
        </a:p>
      </dgm:t>
    </dgm:pt>
    <dgm:pt modelId="{BF681F75-B110-4B33-B8A3-D7278E444DF6}" type="sibTrans" cxnId="{149D482E-9D33-4406-84C8-9670EEBE66A5}">
      <dgm:prSet/>
      <dgm:spPr/>
      <dgm:t>
        <a:bodyPr/>
        <a:lstStyle/>
        <a:p>
          <a:endParaRPr lang="en-US"/>
        </a:p>
      </dgm:t>
    </dgm:pt>
    <dgm:pt modelId="{4A49FD2F-D548-47BA-9CEB-78A789E1F9F9}" type="pres">
      <dgm:prSet presAssocID="{E02D935C-E235-435C-894B-56C0C81541E2}" presName="Name0" presStyleCnt="0">
        <dgm:presLayoutVars>
          <dgm:chMax val="3"/>
          <dgm:chPref val="1"/>
          <dgm:dir/>
          <dgm:animLvl val="lvl"/>
          <dgm:resizeHandles/>
        </dgm:presLayoutVars>
      </dgm:prSet>
      <dgm:spPr/>
      <dgm:t>
        <a:bodyPr/>
        <a:lstStyle/>
        <a:p>
          <a:endParaRPr lang="en-US"/>
        </a:p>
      </dgm:t>
    </dgm:pt>
    <dgm:pt modelId="{ABA5EAD6-4F28-4A37-98E3-DAD8AABC62F2}" type="pres">
      <dgm:prSet presAssocID="{E02D935C-E235-435C-894B-56C0C81541E2}" presName="outerBox" presStyleCnt="0"/>
      <dgm:spPr/>
    </dgm:pt>
    <dgm:pt modelId="{9EAA4E59-799E-4FD2-B530-565D1B04D595}" type="pres">
      <dgm:prSet presAssocID="{E02D935C-E235-435C-894B-56C0C81541E2}" presName="outerBoxParent" presStyleLbl="node1" presStyleIdx="0" presStyleCnt="3" custLinFactNeighborX="169" custLinFactNeighborY="0"/>
      <dgm:spPr/>
      <dgm:t>
        <a:bodyPr/>
        <a:lstStyle/>
        <a:p>
          <a:endParaRPr lang="en-US"/>
        </a:p>
      </dgm:t>
    </dgm:pt>
    <dgm:pt modelId="{1A3EB7EE-ECEC-4AF7-A09B-A279A160AC8E}" type="pres">
      <dgm:prSet presAssocID="{E02D935C-E235-435C-894B-56C0C81541E2}" presName="outerBoxChildren" presStyleCnt="0"/>
      <dgm:spPr/>
    </dgm:pt>
    <dgm:pt modelId="{88853C6D-09E0-4822-BEF2-6B28184A0418}" type="pres">
      <dgm:prSet presAssocID="{E02D935C-E235-435C-894B-56C0C81541E2}" presName="middleBox" presStyleCnt="0"/>
      <dgm:spPr/>
    </dgm:pt>
    <dgm:pt modelId="{EEC64DD8-9E70-4DD3-9918-3B6C02B3A570}" type="pres">
      <dgm:prSet presAssocID="{E02D935C-E235-435C-894B-56C0C81541E2}" presName="middleBoxParent" presStyleLbl="node1" presStyleIdx="1" presStyleCnt="3"/>
      <dgm:spPr/>
      <dgm:t>
        <a:bodyPr/>
        <a:lstStyle/>
        <a:p>
          <a:endParaRPr lang="en-US"/>
        </a:p>
      </dgm:t>
    </dgm:pt>
    <dgm:pt modelId="{294A7C95-EF9D-4A9A-9C10-672812DDF562}" type="pres">
      <dgm:prSet presAssocID="{E02D935C-E235-435C-894B-56C0C81541E2}" presName="middleBoxChildren" presStyleCnt="0"/>
      <dgm:spPr/>
    </dgm:pt>
    <dgm:pt modelId="{83EC04E5-9616-4BC5-8C59-EC08DA1DBA28}" type="pres">
      <dgm:prSet presAssocID="{E0FB0AA4-F383-4F18-AF79-C0863DBF03B0}" presName="mChild" presStyleLbl="fgAcc1" presStyleIdx="0" presStyleCnt="5">
        <dgm:presLayoutVars>
          <dgm:bulletEnabled val="1"/>
        </dgm:presLayoutVars>
      </dgm:prSet>
      <dgm:spPr/>
      <dgm:t>
        <a:bodyPr/>
        <a:lstStyle/>
        <a:p>
          <a:endParaRPr lang="en-US"/>
        </a:p>
      </dgm:t>
    </dgm:pt>
    <dgm:pt modelId="{613F234B-1352-479E-BEB9-88897435A537}" type="pres">
      <dgm:prSet presAssocID="{E02D935C-E235-435C-894B-56C0C81541E2}" presName="centerBox" presStyleCnt="0"/>
      <dgm:spPr/>
    </dgm:pt>
    <dgm:pt modelId="{DA863C1E-898B-4D5C-980C-6DB40C11E8A8}" type="pres">
      <dgm:prSet presAssocID="{E02D935C-E235-435C-894B-56C0C81541E2}" presName="centerBoxParent" presStyleLbl="node1" presStyleIdx="2" presStyleCnt="3"/>
      <dgm:spPr/>
      <dgm:t>
        <a:bodyPr/>
        <a:lstStyle/>
        <a:p>
          <a:endParaRPr lang="en-US"/>
        </a:p>
      </dgm:t>
    </dgm:pt>
    <dgm:pt modelId="{610903FE-CDE8-48F5-B9A5-DA76D7DF3788}" type="pres">
      <dgm:prSet presAssocID="{E02D935C-E235-435C-894B-56C0C81541E2}" presName="centerBoxChildren" presStyleCnt="0"/>
      <dgm:spPr/>
    </dgm:pt>
    <dgm:pt modelId="{7CE395C7-87C9-4D34-84FD-92F4E59B4751}" type="pres">
      <dgm:prSet presAssocID="{EC5AB452-4525-4B2E-8DEF-47B0CA27E18F}" presName="cChild" presStyleLbl="fgAcc1" presStyleIdx="1" presStyleCnt="5">
        <dgm:presLayoutVars>
          <dgm:bulletEnabled val="1"/>
        </dgm:presLayoutVars>
      </dgm:prSet>
      <dgm:spPr/>
      <dgm:t>
        <a:bodyPr/>
        <a:lstStyle/>
        <a:p>
          <a:endParaRPr lang="en-US"/>
        </a:p>
      </dgm:t>
    </dgm:pt>
    <dgm:pt modelId="{B33C573C-ED2D-4415-9D04-0AC57572D050}" type="pres">
      <dgm:prSet presAssocID="{254B12B7-851A-4B95-86C7-2E68DEB7F1B1}" presName="centerSibTrans" presStyleCnt="0"/>
      <dgm:spPr/>
    </dgm:pt>
    <dgm:pt modelId="{A35ABC8F-8C21-4031-ABBC-8AF58FC9F774}" type="pres">
      <dgm:prSet presAssocID="{052927E8-9DE3-4583-9DBA-789C44529F5D}" presName="cChild" presStyleLbl="fgAcc1" presStyleIdx="2" presStyleCnt="5">
        <dgm:presLayoutVars>
          <dgm:bulletEnabled val="1"/>
        </dgm:presLayoutVars>
      </dgm:prSet>
      <dgm:spPr/>
      <dgm:t>
        <a:bodyPr/>
        <a:lstStyle/>
        <a:p>
          <a:endParaRPr lang="en-US"/>
        </a:p>
      </dgm:t>
    </dgm:pt>
    <dgm:pt modelId="{6A454604-8542-4841-BC26-17306C4B7905}" type="pres">
      <dgm:prSet presAssocID="{569A92B9-5C4F-412D-B950-C21AD021C4EF}" presName="centerSibTrans" presStyleCnt="0"/>
      <dgm:spPr/>
    </dgm:pt>
    <dgm:pt modelId="{034A27B3-A1D6-4673-B4C8-314115A482E3}" type="pres">
      <dgm:prSet presAssocID="{D049EB24-B688-48AD-B8CD-08461051356D}" presName="cChild" presStyleLbl="fgAcc1" presStyleIdx="3" presStyleCnt="5">
        <dgm:presLayoutVars>
          <dgm:bulletEnabled val="1"/>
        </dgm:presLayoutVars>
      </dgm:prSet>
      <dgm:spPr/>
      <dgm:t>
        <a:bodyPr/>
        <a:lstStyle/>
        <a:p>
          <a:endParaRPr lang="en-US"/>
        </a:p>
      </dgm:t>
    </dgm:pt>
    <dgm:pt modelId="{EEB484B8-4D2D-41E2-B4C9-D5CF0AD0AF9C}" type="pres">
      <dgm:prSet presAssocID="{BF681F75-B110-4B33-B8A3-D7278E444DF6}" presName="centerSibTrans" presStyleCnt="0"/>
      <dgm:spPr/>
    </dgm:pt>
    <dgm:pt modelId="{0673DBB6-47A9-486A-96C4-1DAA30D1D804}" type="pres">
      <dgm:prSet presAssocID="{B7CEDBEA-A7AB-48C6-9D80-93DB6DB49834}" presName="cChild" presStyleLbl="fgAcc1" presStyleIdx="4" presStyleCnt="5">
        <dgm:presLayoutVars>
          <dgm:bulletEnabled val="1"/>
        </dgm:presLayoutVars>
      </dgm:prSet>
      <dgm:spPr/>
      <dgm:t>
        <a:bodyPr/>
        <a:lstStyle/>
        <a:p>
          <a:endParaRPr lang="en-US"/>
        </a:p>
      </dgm:t>
    </dgm:pt>
  </dgm:ptLst>
  <dgm:cxnLst>
    <dgm:cxn modelId="{ED709FDA-ACF2-4967-B4EE-788A2667641A}" srcId="{5BA0E563-ED96-4BF1-893C-2377922B7990}" destId="{EC5AB452-4525-4B2E-8DEF-47B0CA27E18F}" srcOrd="0" destOrd="0" parTransId="{9BE0CEE3-EDF9-4A1E-BAAB-CEC7EAFF2061}" sibTransId="{254B12B7-851A-4B95-86C7-2E68DEB7F1B1}"/>
    <dgm:cxn modelId="{C82791BA-0CAC-4102-BF35-6E369B02208A}" srcId="{5BA0E563-ED96-4BF1-893C-2377922B7990}" destId="{052927E8-9DE3-4583-9DBA-789C44529F5D}" srcOrd="1" destOrd="0" parTransId="{13158DE0-179C-417A-80BC-47F44AA63E9A}" sibTransId="{569A92B9-5C4F-412D-B950-C21AD021C4EF}"/>
    <dgm:cxn modelId="{EDF328E7-A41B-4842-94F1-7905A7FE7AC1}" srcId="{E02D935C-E235-435C-894B-56C0C81541E2}" destId="{6F15FE66-39A7-4F08-8DAF-D07F6EF27AFD}" srcOrd="0" destOrd="0" parTransId="{9F1BDA85-E5DA-4C9F-A9EB-6A8BA1B41DA1}" sibTransId="{E9B844C1-578F-4829-AA5D-8424A0D426C4}"/>
    <dgm:cxn modelId="{75B526F6-A9DC-4EF6-AAE0-602BA2507170}" type="presOf" srcId="{E0FB0AA4-F383-4F18-AF79-C0863DBF03B0}" destId="{83EC04E5-9616-4BC5-8C59-EC08DA1DBA28}" srcOrd="0" destOrd="0" presId="urn:microsoft.com/office/officeart/2005/8/layout/target2"/>
    <dgm:cxn modelId="{D61621BB-F551-4A4A-AFC4-879C7DEE277C}" type="presOf" srcId="{B7CEDBEA-A7AB-48C6-9D80-93DB6DB49834}" destId="{0673DBB6-47A9-486A-96C4-1DAA30D1D804}" srcOrd="0" destOrd="0" presId="urn:microsoft.com/office/officeart/2005/8/layout/target2"/>
    <dgm:cxn modelId="{7D2A1B9F-0C4E-4408-A197-3E6D8B423F62}" type="presOf" srcId="{EC5AB452-4525-4B2E-8DEF-47B0CA27E18F}" destId="{7CE395C7-87C9-4D34-84FD-92F4E59B4751}" srcOrd="0" destOrd="0" presId="urn:microsoft.com/office/officeart/2005/8/layout/target2"/>
    <dgm:cxn modelId="{2587B2A2-92DC-4AED-A9D7-55BD19AC1965}" type="presOf" srcId="{8492CA04-CCBE-4DB1-8272-12B04E57B61F}" destId="{EEC64DD8-9E70-4DD3-9918-3B6C02B3A570}" srcOrd="0" destOrd="0" presId="urn:microsoft.com/office/officeart/2005/8/layout/target2"/>
    <dgm:cxn modelId="{B1B1BDED-85DC-4664-ABFD-18DF48F640FB}" srcId="{E02D935C-E235-435C-894B-56C0C81541E2}" destId="{5BA0E563-ED96-4BF1-893C-2377922B7990}" srcOrd="2" destOrd="0" parTransId="{EAED999D-A38C-4F1F-AC4B-4CC5A8BF733C}" sibTransId="{A62BC943-86E8-466F-BA3D-D0F01DCF83DC}"/>
    <dgm:cxn modelId="{52BDD1CA-1A6A-4834-B941-7E01024D87A8}" type="presOf" srcId="{5BA0E563-ED96-4BF1-893C-2377922B7990}" destId="{DA863C1E-898B-4D5C-980C-6DB40C11E8A8}" srcOrd="0" destOrd="0" presId="urn:microsoft.com/office/officeart/2005/8/layout/target2"/>
    <dgm:cxn modelId="{4018D7D8-F21E-4A05-BBEF-2EB4CDB30D29}" type="presOf" srcId="{D049EB24-B688-48AD-B8CD-08461051356D}" destId="{034A27B3-A1D6-4673-B4C8-314115A482E3}" srcOrd="0" destOrd="0" presId="urn:microsoft.com/office/officeart/2005/8/layout/target2"/>
    <dgm:cxn modelId="{6CED7072-7691-46ED-9AC1-239E16C29E46}" type="presOf" srcId="{052927E8-9DE3-4583-9DBA-789C44529F5D}" destId="{A35ABC8F-8C21-4031-ABBC-8AF58FC9F774}" srcOrd="0" destOrd="0" presId="urn:microsoft.com/office/officeart/2005/8/layout/target2"/>
    <dgm:cxn modelId="{44B82C31-EB3B-44A5-988D-FB6DAD905911}" type="presOf" srcId="{6F15FE66-39A7-4F08-8DAF-D07F6EF27AFD}" destId="{9EAA4E59-799E-4FD2-B530-565D1B04D595}" srcOrd="0" destOrd="0" presId="urn:microsoft.com/office/officeart/2005/8/layout/target2"/>
    <dgm:cxn modelId="{D518DFE7-0149-4C0F-9FD7-88B6FD1B3339}" srcId="{5BA0E563-ED96-4BF1-893C-2377922B7990}" destId="{B7CEDBEA-A7AB-48C6-9D80-93DB6DB49834}" srcOrd="3" destOrd="0" parTransId="{4345FD80-81D0-468E-9615-7AA5558D7172}" sibTransId="{CA2381DB-7FE3-4879-9DEC-B0642BC547E3}"/>
    <dgm:cxn modelId="{149D482E-9D33-4406-84C8-9670EEBE66A5}" srcId="{5BA0E563-ED96-4BF1-893C-2377922B7990}" destId="{D049EB24-B688-48AD-B8CD-08461051356D}" srcOrd="2" destOrd="0" parTransId="{3A90C444-91F3-4682-8177-35E4E41E9496}" sibTransId="{BF681F75-B110-4B33-B8A3-D7278E444DF6}"/>
    <dgm:cxn modelId="{A79630AD-1B0D-4E3C-B306-A1F5841CAAC0}" srcId="{E02D935C-E235-435C-894B-56C0C81541E2}" destId="{8492CA04-CCBE-4DB1-8272-12B04E57B61F}" srcOrd="1" destOrd="0" parTransId="{1B86C352-5D8E-45BF-859B-5A1271992A13}" sibTransId="{DDFDF70D-3A40-4B47-AE61-7501B3107492}"/>
    <dgm:cxn modelId="{BBF3EB50-B197-48E0-99F5-0689FB66B285}" type="presOf" srcId="{E02D935C-E235-435C-894B-56C0C81541E2}" destId="{4A49FD2F-D548-47BA-9CEB-78A789E1F9F9}" srcOrd="0" destOrd="0" presId="urn:microsoft.com/office/officeart/2005/8/layout/target2"/>
    <dgm:cxn modelId="{C2043933-6E14-4AD3-A43C-9D6DD3F23DE5}" srcId="{8492CA04-CCBE-4DB1-8272-12B04E57B61F}" destId="{E0FB0AA4-F383-4F18-AF79-C0863DBF03B0}" srcOrd="0" destOrd="0" parTransId="{E3D1B2BE-FFB7-4DCC-A620-3C99777D2400}" sibTransId="{07C9D7E9-E6F4-4402-9B6B-E3A6B3050DD9}"/>
    <dgm:cxn modelId="{7BDDE3DF-8A07-4FD0-A980-99A610647F47}" type="presParOf" srcId="{4A49FD2F-D548-47BA-9CEB-78A789E1F9F9}" destId="{ABA5EAD6-4F28-4A37-98E3-DAD8AABC62F2}" srcOrd="0" destOrd="0" presId="urn:microsoft.com/office/officeart/2005/8/layout/target2"/>
    <dgm:cxn modelId="{6DF6089E-6CB9-4946-9E0B-EE0D752563F4}" type="presParOf" srcId="{ABA5EAD6-4F28-4A37-98E3-DAD8AABC62F2}" destId="{9EAA4E59-799E-4FD2-B530-565D1B04D595}" srcOrd="0" destOrd="0" presId="urn:microsoft.com/office/officeart/2005/8/layout/target2"/>
    <dgm:cxn modelId="{A66A8519-B55E-412D-B67F-1D1ECAAE887D}" type="presParOf" srcId="{ABA5EAD6-4F28-4A37-98E3-DAD8AABC62F2}" destId="{1A3EB7EE-ECEC-4AF7-A09B-A279A160AC8E}" srcOrd="1" destOrd="0" presId="urn:microsoft.com/office/officeart/2005/8/layout/target2"/>
    <dgm:cxn modelId="{C4456191-2EE5-4408-910A-37E08AE09509}" type="presParOf" srcId="{4A49FD2F-D548-47BA-9CEB-78A789E1F9F9}" destId="{88853C6D-09E0-4822-BEF2-6B28184A0418}" srcOrd="1" destOrd="0" presId="urn:microsoft.com/office/officeart/2005/8/layout/target2"/>
    <dgm:cxn modelId="{4464519E-373F-4EFF-930F-676CFBB90E2B}" type="presParOf" srcId="{88853C6D-09E0-4822-BEF2-6B28184A0418}" destId="{EEC64DD8-9E70-4DD3-9918-3B6C02B3A570}" srcOrd="0" destOrd="0" presId="urn:microsoft.com/office/officeart/2005/8/layout/target2"/>
    <dgm:cxn modelId="{F0090160-FEFF-4788-8F93-C87AAE21BEBA}" type="presParOf" srcId="{88853C6D-09E0-4822-BEF2-6B28184A0418}" destId="{294A7C95-EF9D-4A9A-9C10-672812DDF562}" srcOrd="1" destOrd="0" presId="urn:microsoft.com/office/officeart/2005/8/layout/target2"/>
    <dgm:cxn modelId="{46CCB462-2892-4F55-A0FF-D49ABE340023}" type="presParOf" srcId="{294A7C95-EF9D-4A9A-9C10-672812DDF562}" destId="{83EC04E5-9616-4BC5-8C59-EC08DA1DBA28}" srcOrd="0" destOrd="0" presId="urn:microsoft.com/office/officeart/2005/8/layout/target2"/>
    <dgm:cxn modelId="{BC4D69EC-061C-4ABA-9EC9-CEABD3274DEC}" type="presParOf" srcId="{4A49FD2F-D548-47BA-9CEB-78A789E1F9F9}" destId="{613F234B-1352-479E-BEB9-88897435A537}" srcOrd="2" destOrd="0" presId="urn:microsoft.com/office/officeart/2005/8/layout/target2"/>
    <dgm:cxn modelId="{8732A68F-0F9F-4810-979D-800B10B0B4F2}" type="presParOf" srcId="{613F234B-1352-479E-BEB9-88897435A537}" destId="{DA863C1E-898B-4D5C-980C-6DB40C11E8A8}" srcOrd="0" destOrd="0" presId="urn:microsoft.com/office/officeart/2005/8/layout/target2"/>
    <dgm:cxn modelId="{4F2E7426-0C63-428D-A972-D670C6AAFC88}" type="presParOf" srcId="{613F234B-1352-479E-BEB9-88897435A537}" destId="{610903FE-CDE8-48F5-B9A5-DA76D7DF3788}" srcOrd="1" destOrd="0" presId="urn:microsoft.com/office/officeart/2005/8/layout/target2"/>
    <dgm:cxn modelId="{848493BA-2FA2-4CBA-A25F-F34A400444BB}" type="presParOf" srcId="{610903FE-CDE8-48F5-B9A5-DA76D7DF3788}" destId="{7CE395C7-87C9-4D34-84FD-92F4E59B4751}" srcOrd="0" destOrd="0" presId="urn:microsoft.com/office/officeart/2005/8/layout/target2"/>
    <dgm:cxn modelId="{B91BFC4A-A00D-4AB6-A942-0DF6D4E14672}" type="presParOf" srcId="{610903FE-CDE8-48F5-B9A5-DA76D7DF3788}" destId="{B33C573C-ED2D-4415-9D04-0AC57572D050}" srcOrd="1" destOrd="0" presId="urn:microsoft.com/office/officeart/2005/8/layout/target2"/>
    <dgm:cxn modelId="{FB1601DF-D8A3-4523-9361-C2D1D5E1425C}" type="presParOf" srcId="{610903FE-CDE8-48F5-B9A5-DA76D7DF3788}" destId="{A35ABC8F-8C21-4031-ABBC-8AF58FC9F774}" srcOrd="2" destOrd="0" presId="urn:microsoft.com/office/officeart/2005/8/layout/target2"/>
    <dgm:cxn modelId="{234E5392-AA2A-4343-B0DB-57B044840DE8}" type="presParOf" srcId="{610903FE-CDE8-48F5-B9A5-DA76D7DF3788}" destId="{6A454604-8542-4841-BC26-17306C4B7905}" srcOrd="3" destOrd="0" presId="urn:microsoft.com/office/officeart/2005/8/layout/target2"/>
    <dgm:cxn modelId="{0B041C29-C6B5-4950-97BC-D8A47DA801A4}" type="presParOf" srcId="{610903FE-CDE8-48F5-B9A5-DA76D7DF3788}" destId="{034A27B3-A1D6-4673-B4C8-314115A482E3}" srcOrd="4" destOrd="0" presId="urn:microsoft.com/office/officeart/2005/8/layout/target2"/>
    <dgm:cxn modelId="{0A23E8C5-E59B-4835-B691-AA10C7692230}" type="presParOf" srcId="{610903FE-CDE8-48F5-B9A5-DA76D7DF3788}" destId="{EEB484B8-4D2D-41E2-B4C9-D5CF0AD0AF9C}" srcOrd="5" destOrd="0" presId="urn:microsoft.com/office/officeart/2005/8/layout/target2"/>
    <dgm:cxn modelId="{4691BD7C-155C-4FB2-B0BF-E1FCE99465CF}" type="presParOf" srcId="{610903FE-CDE8-48F5-B9A5-DA76D7DF3788}" destId="{0673DBB6-47A9-486A-96C4-1DAA30D1D804}" srcOrd="6"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2D935C-E235-435C-894B-56C0C81541E2}"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n-US"/>
        </a:p>
      </dgm:t>
    </dgm:pt>
    <dgm:pt modelId="{6F15FE66-39A7-4F08-8DAF-D07F6EF27AFD}">
      <dgm:prSet phldrT="[Text]"/>
      <dgm:spPr/>
      <dgm:t>
        <a:bodyPr/>
        <a:lstStyle/>
        <a:p>
          <a:r>
            <a:rPr lang="en-US" dirty="0" smtClean="0"/>
            <a:t>Body</a:t>
          </a:r>
          <a:endParaRPr lang="en-US" dirty="0"/>
        </a:p>
      </dgm:t>
    </dgm:pt>
    <dgm:pt modelId="{9F1BDA85-E5DA-4C9F-A9EB-6A8BA1B41DA1}" type="parTrans" cxnId="{EDF328E7-A41B-4842-94F1-7905A7FE7AC1}">
      <dgm:prSet/>
      <dgm:spPr/>
      <dgm:t>
        <a:bodyPr/>
        <a:lstStyle/>
        <a:p>
          <a:endParaRPr lang="en-US"/>
        </a:p>
      </dgm:t>
    </dgm:pt>
    <dgm:pt modelId="{E9B844C1-578F-4829-AA5D-8424A0D426C4}" type="sibTrans" cxnId="{EDF328E7-A41B-4842-94F1-7905A7FE7AC1}">
      <dgm:prSet/>
      <dgm:spPr/>
      <dgm:t>
        <a:bodyPr/>
        <a:lstStyle/>
        <a:p>
          <a:endParaRPr lang="en-US"/>
        </a:p>
      </dgm:t>
    </dgm:pt>
    <dgm:pt modelId="{8492CA04-CCBE-4DB1-8272-12B04E57B61F}">
      <dgm:prSet phldrT="[Text]"/>
      <dgm:spPr/>
      <dgm:t>
        <a:bodyPr/>
        <a:lstStyle/>
        <a:p>
          <a:r>
            <a:rPr lang="en-US" smtClean="0"/>
            <a:t>Container</a:t>
          </a:r>
          <a:endParaRPr lang="en-US" dirty="0"/>
        </a:p>
      </dgm:t>
    </dgm:pt>
    <dgm:pt modelId="{1B86C352-5D8E-45BF-859B-5A1271992A13}" type="parTrans" cxnId="{A79630AD-1B0D-4E3C-B306-A1F5841CAAC0}">
      <dgm:prSet/>
      <dgm:spPr/>
      <dgm:t>
        <a:bodyPr/>
        <a:lstStyle/>
        <a:p>
          <a:endParaRPr lang="en-US"/>
        </a:p>
      </dgm:t>
    </dgm:pt>
    <dgm:pt modelId="{DDFDF70D-3A40-4B47-AE61-7501B3107492}" type="sibTrans" cxnId="{A79630AD-1B0D-4E3C-B306-A1F5841CAAC0}">
      <dgm:prSet/>
      <dgm:spPr/>
      <dgm:t>
        <a:bodyPr/>
        <a:lstStyle/>
        <a:p>
          <a:endParaRPr lang="en-US"/>
        </a:p>
      </dgm:t>
    </dgm:pt>
    <dgm:pt modelId="{E0FB0AA4-F383-4F18-AF79-C0863DBF03B0}">
      <dgm:prSet phldrT="[Text]"/>
      <dgm:spPr/>
      <dgm:t>
        <a:bodyPr/>
        <a:lstStyle/>
        <a:p>
          <a:r>
            <a:rPr lang="en-US" dirty="0" smtClean="0"/>
            <a:t>Image</a:t>
          </a:r>
          <a:endParaRPr lang="en-US" dirty="0"/>
        </a:p>
      </dgm:t>
    </dgm:pt>
    <dgm:pt modelId="{E3D1B2BE-FFB7-4DCC-A620-3C99777D2400}" type="parTrans" cxnId="{C2043933-6E14-4AD3-A43C-9D6DD3F23DE5}">
      <dgm:prSet/>
      <dgm:spPr/>
      <dgm:t>
        <a:bodyPr/>
        <a:lstStyle/>
        <a:p>
          <a:endParaRPr lang="en-US"/>
        </a:p>
      </dgm:t>
    </dgm:pt>
    <dgm:pt modelId="{07C9D7E9-E6F4-4402-9B6B-E3A6B3050DD9}" type="sibTrans" cxnId="{C2043933-6E14-4AD3-A43C-9D6DD3F23DE5}">
      <dgm:prSet/>
      <dgm:spPr/>
      <dgm:t>
        <a:bodyPr/>
        <a:lstStyle/>
        <a:p>
          <a:endParaRPr lang="en-US"/>
        </a:p>
      </dgm:t>
    </dgm:pt>
    <dgm:pt modelId="{5BA0E563-ED96-4BF1-893C-2377922B7990}">
      <dgm:prSet phldrT="[Text]"/>
      <dgm:spPr/>
      <dgm:t>
        <a:bodyPr/>
        <a:lstStyle/>
        <a:p>
          <a:r>
            <a:rPr lang="en-US" dirty="0" smtClean="0"/>
            <a:t>List</a:t>
          </a:r>
          <a:endParaRPr lang="en-US" dirty="0"/>
        </a:p>
      </dgm:t>
    </dgm:pt>
    <dgm:pt modelId="{EAED999D-A38C-4F1F-AC4B-4CC5A8BF733C}" type="parTrans" cxnId="{B1B1BDED-85DC-4664-ABFD-18DF48F640FB}">
      <dgm:prSet/>
      <dgm:spPr/>
      <dgm:t>
        <a:bodyPr/>
        <a:lstStyle/>
        <a:p>
          <a:endParaRPr lang="en-US"/>
        </a:p>
      </dgm:t>
    </dgm:pt>
    <dgm:pt modelId="{A62BC943-86E8-466F-BA3D-D0F01DCF83DC}" type="sibTrans" cxnId="{B1B1BDED-85DC-4664-ABFD-18DF48F640FB}">
      <dgm:prSet/>
      <dgm:spPr/>
      <dgm:t>
        <a:bodyPr/>
        <a:lstStyle/>
        <a:p>
          <a:endParaRPr lang="en-US"/>
        </a:p>
      </dgm:t>
    </dgm:pt>
    <dgm:pt modelId="{EC5AB452-4525-4B2E-8DEF-47B0CA27E18F}">
      <dgm:prSet phldrT="[Text]"/>
      <dgm:spPr/>
      <dgm:t>
        <a:bodyPr/>
        <a:lstStyle/>
        <a:p>
          <a:r>
            <a:rPr lang="en-US" dirty="0" smtClean="0"/>
            <a:t>Item</a:t>
          </a:r>
          <a:endParaRPr lang="en-US" dirty="0"/>
        </a:p>
      </dgm:t>
    </dgm:pt>
    <dgm:pt modelId="{9BE0CEE3-EDF9-4A1E-BAAB-CEC7EAFF2061}" type="parTrans" cxnId="{ED709FDA-ACF2-4967-B4EE-788A2667641A}">
      <dgm:prSet/>
      <dgm:spPr/>
      <dgm:t>
        <a:bodyPr/>
        <a:lstStyle/>
        <a:p>
          <a:endParaRPr lang="en-US"/>
        </a:p>
      </dgm:t>
    </dgm:pt>
    <dgm:pt modelId="{254B12B7-851A-4B95-86C7-2E68DEB7F1B1}" type="sibTrans" cxnId="{ED709FDA-ACF2-4967-B4EE-788A2667641A}">
      <dgm:prSet/>
      <dgm:spPr/>
      <dgm:t>
        <a:bodyPr/>
        <a:lstStyle/>
        <a:p>
          <a:endParaRPr lang="en-US"/>
        </a:p>
      </dgm:t>
    </dgm:pt>
    <dgm:pt modelId="{052927E8-9DE3-4583-9DBA-789C44529F5D}">
      <dgm:prSet phldrT="[Text]"/>
      <dgm:spPr/>
      <dgm:t>
        <a:bodyPr/>
        <a:lstStyle/>
        <a:p>
          <a:r>
            <a:rPr lang="en-US" dirty="0" smtClean="0"/>
            <a:t>Item</a:t>
          </a:r>
          <a:endParaRPr lang="en-US" dirty="0"/>
        </a:p>
      </dgm:t>
    </dgm:pt>
    <dgm:pt modelId="{13158DE0-179C-417A-80BC-47F44AA63E9A}" type="parTrans" cxnId="{C82791BA-0CAC-4102-BF35-6E369B02208A}">
      <dgm:prSet/>
      <dgm:spPr/>
      <dgm:t>
        <a:bodyPr/>
        <a:lstStyle/>
        <a:p>
          <a:endParaRPr lang="en-US"/>
        </a:p>
      </dgm:t>
    </dgm:pt>
    <dgm:pt modelId="{569A92B9-5C4F-412D-B950-C21AD021C4EF}" type="sibTrans" cxnId="{C82791BA-0CAC-4102-BF35-6E369B02208A}">
      <dgm:prSet/>
      <dgm:spPr/>
      <dgm:t>
        <a:bodyPr/>
        <a:lstStyle/>
        <a:p>
          <a:endParaRPr lang="en-US"/>
        </a:p>
      </dgm:t>
    </dgm:pt>
    <dgm:pt modelId="{B7CEDBEA-A7AB-48C6-9D80-93DB6DB49834}">
      <dgm:prSet/>
      <dgm:spPr/>
      <dgm:t>
        <a:bodyPr/>
        <a:lstStyle/>
        <a:p>
          <a:r>
            <a:rPr lang="en-US" dirty="0" smtClean="0"/>
            <a:t>…</a:t>
          </a:r>
          <a:endParaRPr lang="en-US" dirty="0"/>
        </a:p>
      </dgm:t>
    </dgm:pt>
    <dgm:pt modelId="{4345FD80-81D0-468E-9615-7AA5558D7172}" type="parTrans" cxnId="{D518DFE7-0149-4C0F-9FD7-88B6FD1B3339}">
      <dgm:prSet/>
      <dgm:spPr/>
      <dgm:t>
        <a:bodyPr/>
        <a:lstStyle/>
        <a:p>
          <a:endParaRPr lang="en-US"/>
        </a:p>
      </dgm:t>
    </dgm:pt>
    <dgm:pt modelId="{CA2381DB-7FE3-4879-9DEC-B0642BC547E3}" type="sibTrans" cxnId="{D518DFE7-0149-4C0F-9FD7-88B6FD1B3339}">
      <dgm:prSet/>
      <dgm:spPr/>
      <dgm:t>
        <a:bodyPr/>
        <a:lstStyle/>
        <a:p>
          <a:endParaRPr lang="en-US"/>
        </a:p>
      </dgm:t>
    </dgm:pt>
    <dgm:pt modelId="{D049EB24-B688-48AD-B8CD-08461051356D}">
      <dgm:prSet/>
      <dgm:spPr/>
      <dgm:t>
        <a:bodyPr/>
        <a:lstStyle/>
        <a:p>
          <a:r>
            <a:rPr lang="en-US" dirty="0" smtClean="0"/>
            <a:t>Item</a:t>
          </a:r>
          <a:endParaRPr lang="en-US" dirty="0"/>
        </a:p>
      </dgm:t>
    </dgm:pt>
    <dgm:pt modelId="{3A90C444-91F3-4682-8177-35E4E41E9496}" type="parTrans" cxnId="{149D482E-9D33-4406-84C8-9670EEBE66A5}">
      <dgm:prSet/>
      <dgm:spPr/>
      <dgm:t>
        <a:bodyPr/>
        <a:lstStyle/>
        <a:p>
          <a:endParaRPr lang="en-US"/>
        </a:p>
      </dgm:t>
    </dgm:pt>
    <dgm:pt modelId="{BF681F75-B110-4B33-B8A3-D7278E444DF6}" type="sibTrans" cxnId="{149D482E-9D33-4406-84C8-9670EEBE66A5}">
      <dgm:prSet/>
      <dgm:spPr/>
      <dgm:t>
        <a:bodyPr/>
        <a:lstStyle/>
        <a:p>
          <a:endParaRPr lang="en-US"/>
        </a:p>
      </dgm:t>
    </dgm:pt>
    <dgm:pt modelId="{2966FB97-366F-4A97-A37D-9511BD0F2040}" type="pres">
      <dgm:prSet presAssocID="{E02D935C-E235-435C-894B-56C0C81541E2}" presName="hierChild1" presStyleCnt="0">
        <dgm:presLayoutVars>
          <dgm:orgChart val="1"/>
          <dgm:chPref val="1"/>
          <dgm:dir/>
          <dgm:animOne val="branch"/>
          <dgm:animLvl val="lvl"/>
          <dgm:resizeHandles/>
        </dgm:presLayoutVars>
      </dgm:prSet>
      <dgm:spPr/>
      <dgm:t>
        <a:bodyPr/>
        <a:lstStyle/>
        <a:p>
          <a:endParaRPr lang="en-US"/>
        </a:p>
      </dgm:t>
    </dgm:pt>
    <dgm:pt modelId="{B5DB169F-AB41-4420-8D03-737ECF117763}" type="pres">
      <dgm:prSet presAssocID="{6F15FE66-39A7-4F08-8DAF-D07F6EF27AFD}" presName="hierRoot1" presStyleCnt="0">
        <dgm:presLayoutVars>
          <dgm:hierBranch val="init"/>
        </dgm:presLayoutVars>
      </dgm:prSet>
      <dgm:spPr/>
      <dgm:t>
        <a:bodyPr/>
        <a:lstStyle/>
        <a:p>
          <a:endParaRPr lang="en-US"/>
        </a:p>
      </dgm:t>
    </dgm:pt>
    <dgm:pt modelId="{94F55E81-BC9E-4A8F-8B66-F7838DC23E5F}" type="pres">
      <dgm:prSet presAssocID="{6F15FE66-39A7-4F08-8DAF-D07F6EF27AFD}" presName="rootComposite1" presStyleCnt="0"/>
      <dgm:spPr/>
      <dgm:t>
        <a:bodyPr/>
        <a:lstStyle/>
        <a:p>
          <a:endParaRPr lang="en-US"/>
        </a:p>
      </dgm:t>
    </dgm:pt>
    <dgm:pt modelId="{C97693B4-EA13-4F37-A288-2E829D77F74D}" type="pres">
      <dgm:prSet presAssocID="{6F15FE66-39A7-4F08-8DAF-D07F6EF27AFD}" presName="rootText1" presStyleLbl="node0" presStyleIdx="0" presStyleCnt="1">
        <dgm:presLayoutVars>
          <dgm:chPref val="3"/>
        </dgm:presLayoutVars>
      </dgm:prSet>
      <dgm:spPr/>
      <dgm:t>
        <a:bodyPr/>
        <a:lstStyle/>
        <a:p>
          <a:endParaRPr lang="en-US"/>
        </a:p>
      </dgm:t>
    </dgm:pt>
    <dgm:pt modelId="{7F3D4225-2C0C-45B2-83F8-CAAC442BBD34}" type="pres">
      <dgm:prSet presAssocID="{6F15FE66-39A7-4F08-8DAF-D07F6EF27AFD}" presName="rootConnector1" presStyleLbl="node1" presStyleIdx="0" presStyleCnt="0"/>
      <dgm:spPr/>
      <dgm:t>
        <a:bodyPr/>
        <a:lstStyle/>
        <a:p>
          <a:endParaRPr lang="en-US"/>
        </a:p>
      </dgm:t>
    </dgm:pt>
    <dgm:pt modelId="{00583AE2-E756-4FF3-8DC3-622003CAEA29}" type="pres">
      <dgm:prSet presAssocID="{6F15FE66-39A7-4F08-8DAF-D07F6EF27AFD}" presName="hierChild2" presStyleCnt="0"/>
      <dgm:spPr/>
      <dgm:t>
        <a:bodyPr/>
        <a:lstStyle/>
        <a:p>
          <a:endParaRPr lang="en-US"/>
        </a:p>
      </dgm:t>
    </dgm:pt>
    <dgm:pt modelId="{25926909-8792-452D-8AE5-3DB88E711F06}" type="pres">
      <dgm:prSet presAssocID="{1B86C352-5D8E-45BF-859B-5A1271992A13}" presName="Name37" presStyleLbl="parChTrans1D2" presStyleIdx="0" presStyleCnt="1"/>
      <dgm:spPr/>
      <dgm:t>
        <a:bodyPr/>
        <a:lstStyle/>
        <a:p>
          <a:endParaRPr lang="en-US"/>
        </a:p>
      </dgm:t>
    </dgm:pt>
    <dgm:pt modelId="{256B7549-5B1B-40EC-83FF-584BD89AB21D}" type="pres">
      <dgm:prSet presAssocID="{8492CA04-CCBE-4DB1-8272-12B04E57B61F}" presName="hierRoot2" presStyleCnt="0">
        <dgm:presLayoutVars>
          <dgm:hierBranch val="init"/>
        </dgm:presLayoutVars>
      </dgm:prSet>
      <dgm:spPr/>
      <dgm:t>
        <a:bodyPr/>
        <a:lstStyle/>
        <a:p>
          <a:endParaRPr lang="en-US"/>
        </a:p>
      </dgm:t>
    </dgm:pt>
    <dgm:pt modelId="{F2A2BDC1-63F9-4110-97FE-11102836D9A1}" type="pres">
      <dgm:prSet presAssocID="{8492CA04-CCBE-4DB1-8272-12B04E57B61F}" presName="rootComposite" presStyleCnt="0"/>
      <dgm:spPr/>
      <dgm:t>
        <a:bodyPr/>
        <a:lstStyle/>
        <a:p>
          <a:endParaRPr lang="en-US"/>
        </a:p>
      </dgm:t>
    </dgm:pt>
    <dgm:pt modelId="{567EA069-8848-46B6-AD1D-13BAF4E10F1B}" type="pres">
      <dgm:prSet presAssocID="{8492CA04-CCBE-4DB1-8272-12B04E57B61F}" presName="rootText" presStyleLbl="node2" presStyleIdx="0" presStyleCnt="1">
        <dgm:presLayoutVars>
          <dgm:chPref val="3"/>
        </dgm:presLayoutVars>
      </dgm:prSet>
      <dgm:spPr/>
      <dgm:t>
        <a:bodyPr/>
        <a:lstStyle/>
        <a:p>
          <a:endParaRPr lang="en-US"/>
        </a:p>
      </dgm:t>
    </dgm:pt>
    <dgm:pt modelId="{01386EF2-F6BD-47EC-A8A8-58C8AF032EC0}" type="pres">
      <dgm:prSet presAssocID="{8492CA04-CCBE-4DB1-8272-12B04E57B61F}" presName="rootConnector" presStyleLbl="node2" presStyleIdx="0" presStyleCnt="1"/>
      <dgm:spPr/>
      <dgm:t>
        <a:bodyPr/>
        <a:lstStyle/>
        <a:p>
          <a:endParaRPr lang="en-US"/>
        </a:p>
      </dgm:t>
    </dgm:pt>
    <dgm:pt modelId="{05329C6B-6CA1-4F6C-B59E-FA608EFF7C0C}" type="pres">
      <dgm:prSet presAssocID="{8492CA04-CCBE-4DB1-8272-12B04E57B61F}" presName="hierChild4" presStyleCnt="0"/>
      <dgm:spPr/>
      <dgm:t>
        <a:bodyPr/>
        <a:lstStyle/>
        <a:p>
          <a:endParaRPr lang="en-US"/>
        </a:p>
      </dgm:t>
    </dgm:pt>
    <dgm:pt modelId="{9ADB5B9A-E8D0-4CEB-A735-5836F3A518F4}" type="pres">
      <dgm:prSet presAssocID="{E3D1B2BE-FFB7-4DCC-A620-3C99777D2400}" presName="Name37" presStyleLbl="parChTrans1D3" presStyleIdx="0" presStyleCnt="2"/>
      <dgm:spPr/>
      <dgm:t>
        <a:bodyPr/>
        <a:lstStyle/>
        <a:p>
          <a:endParaRPr lang="en-US"/>
        </a:p>
      </dgm:t>
    </dgm:pt>
    <dgm:pt modelId="{52D97CC7-A4F9-4680-9191-1EABD515BF27}" type="pres">
      <dgm:prSet presAssocID="{E0FB0AA4-F383-4F18-AF79-C0863DBF03B0}" presName="hierRoot2" presStyleCnt="0">
        <dgm:presLayoutVars>
          <dgm:hierBranch val="init"/>
        </dgm:presLayoutVars>
      </dgm:prSet>
      <dgm:spPr/>
      <dgm:t>
        <a:bodyPr/>
        <a:lstStyle/>
        <a:p>
          <a:endParaRPr lang="en-US"/>
        </a:p>
      </dgm:t>
    </dgm:pt>
    <dgm:pt modelId="{63DF25F1-68FF-4EE2-8CB5-68782E76ED35}" type="pres">
      <dgm:prSet presAssocID="{E0FB0AA4-F383-4F18-AF79-C0863DBF03B0}" presName="rootComposite" presStyleCnt="0"/>
      <dgm:spPr/>
      <dgm:t>
        <a:bodyPr/>
        <a:lstStyle/>
        <a:p>
          <a:endParaRPr lang="en-US"/>
        </a:p>
      </dgm:t>
    </dgm:pt>
    <dgm:pt modelId="{D346627D-3C80-41C2-9075-E9B247B11807}" type="pres">
      <dgm:prSet presAssocID="{E0FB0AA4-F383-4F18-AF79-C0863DBF03B0}" presName="rootText" presStyleLbl="node3" presStyleIdx="0" presStyleCnt="2">
        <dgm:presLayoutVars>
          <dgm:chPref val="3"/>
        </dgm:presLayoutVars>
      </dgm:prSet>
      <dgm:spPr/>
      <dgm:t>
        <a:bodyPr/>
        <a:lstStyle/>
        <a:p>
          <a:endParaRPr lang="en-US"/>
        </a:p>
      </dgm:t>
    </dgm:pt>
    <dgm:pt modelId="{20F375CA-780C-4F03-B2A8-DBBD9B6C1334}" type="pres">
      <dgm:prSet presAssocID="{E0FB0AA4-F383-4F18-AF79-C0863DBF03B0}" presName="rootConnector" presStyleLbl="node3" presStyleIdx="0" presStyleCnt="2"/>
      <dgm:spPr/>
      <dgm:t>
        <a:bodyPr/>
        <a:lstStyle/>
        <a:p>
          <a:endParaRPr lang="en-US"/>
        </a:p>
      </dgm:t>
    </dgm:pt>
    <dgm:pt modelId="{1A0B2383-15AA-43B4-A2B9-C3B7902907C2}" type="pres">
      <dgm:prSet presAssocID="{E0FB0AA4-F383-4F18-AF79-C0863DBF03B0}" presName="hierChild4" presStyleCnt="0"/>
      <dgm:spPr/>
      <dgm:t>
        <a:bodyPr/>
        <a:lstStyle/>
        <a:p>
          <a:endParaRPr lang="en-US"/>
        </a:p>
      </dgm:t>
    </dgm:pt>
    <dgm:pt modelId="{D0CB6D14-16FB-4187-90FA-53A78379C98D}" type="pres">
      <dgm:prSet presAssocID="{E0FB0AA4-F383-4F18-AF79-C0863DBF03B0}" presName="hierChild5" presStyleCnt="0"/>
      <dgm:spPr/>
      <dgm:t>
        <a:bodyPr/>
        <a:lstStyle/>
        <a:p>
          <a:endParaRPr lang="en-US"/>
        </a:p>
      </dgm:t>
    </dgm:pt>
    <dgm:pt modelId="{D57CD87D-0CD0-4AF4-B47B-E384FC9EE067}" type="pres">
      <dgm:prSet presAssocID="{EAED999D-A38C-4F1F-AC4B-4CC5A8BF733C}" presName="Name37" presStyleLbl="parChTrans1D3" presStyleIdx="1" presStyleCnt="2"/>
      <dgm:spPr/>
      <dgm:t>
        <a:bodyPr/>
        <a:lstStyle/>
        <a:p>
          <a:endParaRPr lang="en-US"/>
        </a:p>
      </dgm:t>
    </dgm:pt>
    <dgm:pt modelId="{80F29BEA-CFCF-4C91-BB1A-73717515974C}" type="pres">
      <dgm:prSet presAssocID="{5BA0E563-ED96-4BF1-893C-2377922B7990}" presName="hierRoot2" presStyleCnt="0">
        <dgm:presLayoutVars>
          <dgm:hierBranch val="r"/>
        </dgm:presLayoutVars>
      </dgm:prSet>
      <dgm:spPr/>
      <dgm:t>
        <a:bodyPr/>
        <a:lstStyle/>
        <a:p>
          <a:endParaRPr lang="en-US"/>
        </a:p>
      </dgm:t>
    </dgm:pt>
    <dgm:pt modelId="{8047CA4A-BD12-47CD-A584-6CAA2DD0D9A0}" type="pres">
      <dgm:prSet presAssocID="{5BA0E563-ED96-4BF1-893C-2377922B7990}" presName="rootComposite" presStyleCnt="0"/>
      <dgm:spPr/>
      <dgm:t>
        <a:bodyPr/>
        <a:lstStyle/>
        <a:p>
          <a:endParaRPr lang="en-US"/>
        </a:p>
      </dgm:t>
    </dgm:pt>
    <dgm:pt modelId="{BDBA675D-44FE-4325-ACD8-D455A2C2D102}" type="pres">
      <dgm:prSet presAssocID="{5BA0E563-ED96-4BF1-893C-2377922B7990}" presName="rootText" presStyleLbl="node3" presStyleIdx="1" presStyleCnt="2">
        <dgm:presLayoutVars>
          <dgm:chPref val="3"/>
        </dgm:presLayoutVars>
      </dgm:prSet>
      <dgm:spPr/>
      <dgm:t>
        <a:bodyPr/>
        <a:lstStyle/>
        <a:p>
          <a:endParaRPr lang="en-US"/>
        </a:p>
      </dgm:t>
    </dgm:pt>
    <dgm:pt modelId="{05AEF815-4C52-4734-86C0-C65001942EB9}" type="pres">
      <dgm:prSet presAssocID="{5BA0E563-ED96-4BF1-893C-2377922B7990}" presName="rootConnector" presStyleLbl="node3" presStyleIdx="1" presStyleCnt="2"/>
      <dgm:spPr/>
      <dgm:t>
        <a:bodyPr/>
        <a:lstStyle/>
        <a:p>
          <a:endParaRPr lang="en-US"/>
        </a:p>
      </dgm:t>
    </dgm:pt>
    <dgm:pt modelId="{1AB31D2F-E21C-4B9C-9B1E-1A5B43D63C88}" type="pres">
      <dgm:prSet presAssocID="{5BA0E563-ED96-4BF1-893C-2377922B7990}" presName="hierChild4" presStyleCnt="0"/>
      <dgm:spPr/>
      <dgm:t>
        <a:bodyPr/>
        <a:lstStyle/>
        <a:p>
          <a:endParaRPr lang="en-US"/>
        </a:p>
      </dgm:t>
    </dgm:pt>
    <dgm:pt modelId="{50F0B4CF-543A-4DCD-B9B8-BECD9E0EED6B}" type="pres">
      <dgm:prSet presAssocID="{9BE0CEE3-EDF9-4A1E-BAAB-CEC7EAFF2061}" presName="Name50" presStyleLbl="parChTrans1D4" presStyleIdx="0" presStyleCnt="4"/>
      <dgm:spPr/>
      <dgm:t>
        <a:bodyPr/>
        <a:lstStyle/>
        <a:p>
          <a:endParaRPr lang="en-US"/>
        </a:p>
      </dgm:t>
    </dgm:pt>
    <dgm:pt modelId="{2CCAA2B5-5489-4AB6-BC91-20134E7BCC3B}" type="pres">
      <dgm:prSet presAssocID="{EC5AB452-4525-4B2E-8DEF-47B0CA27E18F}" presName="hierRoot2" presStyleCnt="0">
        <dgm:presLayoutVars>
          <dgm:hierBranch val="init"/>
        </dgm:presLayoutVars>
      </dgm:prSet>
      <dgm:spPr/>
      <dgm:t>
        <a:bodyPr/>
        <a:lstStyle/>
        <a:p>
          <a:endParaRPr lang="en-US"/>
        </a:p>
      </dgm:t>
    </dgm:pt>
    <dgm:pt modelId="{563F4268-F18C-4F58-BB64-28E7F2561E52}" type="pres">
      <dgm:prSet presAssocID="{EC5AB452-4525-4B2E-8DEF-47B0CA27E18F}" presName="rootComposite" presStyleCnt="0"/>
      <dgm:spPr/>
      <dgm:t>
        <a:bodyPr/>
        <a:lstStyle/>
        <a:p>
          <a:endParaRPr lang="en-US"/>
        </a:p>
      </dgm:t>
    </dgm:pt>
    <dgm:pt modelId="{D0F6A015-BB16-4FA2-82CD-124C29F03D22}" type="pres">
      <dgm:prSet presAssocID="{EC5AB452-4525-4B2E-8DEF-47B0CA27E18F}" presName="rootText" presStyleLbl="node4" presStyleIdx="0" presStyleCnt="4">
        <dgm:presLayoutVars>
          <dgm:chPref val="3"/>
        </dgm:presLayoutVars>
      </dgm:prSet>
      <dgm:spPr/>
      <dgm:t>
        <a:bodyPr/>
        <a:lstStyle/>
        <a:p>
          <a:endParaRPr lang="en-US"/>
        </a:p>
      </dgm:t>
    </dgm:pt>
    <dgm:pt modelId="{FD1BE03B-53E4-4E3D-BAF6-795DF5B1EE6F}" type="pres">
      <dgm:prSet presAssocID="{EC5AB452-4525-4B2E-8DEF-47B0CA27E18F}" presName="rootConnector" presStyleLbl="node4" presStyleIdx="0" presStyleCnt="4"/>
      <dgm:spPr/>
      <dgm:t>
        <a:bodyPr/>
        <a:lstStyle/>
        <a:p>
          <a:endParaRPr lang="en-US"/>
        </a:p>
      </dgm:t>
    </dgm:pt>
    <dgm:pt modelId="{176961A8-0D5F-447A-933E-C164238643EA}" type="pres">
      <dgm:prSet presAssocID="{EC5AB452-4525-4B2E-8DEF-47B0CA27E18F}" presName="hierChild4" presStyleCnt="0"/>
      <dgm:spPr/>
      <dgm:t>
        <a:bodyPr/>
        <a:lstStyle/>
        <a:p>
          <a:endParaRPr lang="en-US"/>
        </a:p>
      </dgm:t>
    </dgm:pt>
    <dgm:pt modelId="{821A8ED9-3E01-4F18-A5E0-BAA14915D98C}" type="pres">
      <dgm:prSet presAssocID="{EC5AB452-4525-4B2E-8DEF-47B0CA27E18F}" presName="hierChild5" presStyleCnt="0"/>
      <dgm:spPr/>
      <dgm:t>
        <a:bodyPr/>
        <a:lstStyle/>
        <a:p>
          <a:endParaRPr lang="en-US"/>
        </a:p>
      </dgm:t>
    </dgm:pt>
    <dgm:pt modelId="{7C272280-96D9-4320-AC4E-38D7B24DDD9F}" type="pres">
      <dgm:prSet presAssocID="{13158DE0-179C-417A-80BC-47F44AA63E9A}" presName="Name50" presStyleLbl="parChTrans1D4" presStyleIdx="1" presStyleCnt="4"/>
      <dgm:spPr/>
      <dgm:t>
        <a:bodyPr/>
        <a:lstStyle/>
        <a:p>
          <a:endParaRPr lang="en-US"/>
        </a:p>
      </dgm:t>
    </dgm:pt>
    <dgm:pt modelId="{54A8D027-A9DA-4FBD-89DB-B863DF77DABE}" type="pres">
      <dgm:prSet presAssocID="{052927E8-9DE3-4583-9DBA-789C44529F5D}" presName="hierRoot2" presStyleCnt="0">
        <dgm:presLayoutVars>
          <dgm:hierBranch val="init"/>
        </dgm:presLayoutVars>
      </dgm:prSet>
      <dgm:spPr/>
      <dgm:t>
        <a:bodyPr/>
        <a:lstStyle/>
        <a:p>
          <a:endParaRPr lang="en-US"/>
        </a:p>
      </dgm:t>
    </dgm:pt>
    <dgm:pt modelId="{33FD4EF3-6E24-4937-AE27-59436A52DCF4}" type="pres">
      <dgm:prSet presAssocID="{052927E8-9DE3-4583-9DBA-789C44529F5D}" presName="rootComposite" presStyleCnt="0"/>
      <dgm:spPr/>
      <dgm:t>
        <a:bodyPr/>
        <a:lstStyle/>
        <a:p>
          <a:endParaRPr lang="en-US"/>
        </a:p>
      </dgm:t>
    </dgm:pt>
    <dgm:pt modelId="{3A0B839F-FCED-467F-AE81-D6BB372ABBCF}" type="pres">
      <dgm:prSet presAssocID="{052927E8-9DE3-4583-9DBA-789C44529F5D}" presName="rootText" presStyleLbl="node4" presStyleIdx="1" presStyleCnt="4">
        <dgm:presLayoutVars>
          <dgm:chPref val="3"/>
        </dgm:presLayoutVars>
      </dgm:prSet>
      <dgm:spPr/>
      <dgm:t>
        <a:bodyPr/>
        <a:lstStyle/>
        <a:p>
          <a:endParaRPr lang="en-US"/>
        </a:p>
      </dgm:t>
    </dgm:pt>
    <dgm:pt modelId="{B355B1FD-428D-47FA-9E9D-C381C9010612}" type="pres">
      <dgm:prSet presAssocID="{052927E8-9DE3-4583-9DBA-789C44529F5D}" presName="rootConnector" presStyleLbl="node4" presStyleIdx="1" presStyleCnt="4"/>
      <dgm:spPr/>
      <dgm:t>
        <a:bodyPr/>
        <a:lstStyle/>
        <a:p>
          <a:endParaRPr lang="en-US"/>
        </a:p>
      </dgm:t>
    </dgm:pt>
    <dgm:pt modelId="{93C2501C-3A53-4777-A6B9-8D4BDDB8B07F}" type="pres">
      <dgm:prSet presAssocID="{052927E8-9DE3-4583-9DBA-789C44529F5D}" presName="hierChild4" presStyleCnt="0"/>
      <dgm:spPr/>
      <dgm:t>
        <a:bodyPr/>
        <a:lstStyle/>
        <a:p>
          <a:endParaRPr lang="en-US"/>
        </a:p>
      </dgm:t>
    </dgm:pt>
    <dgm:pt modelId="{B9641AE0-0E53-481A-9293-04CA4DC1E018}" type="pres">
      <dgm:prSet presAssocID="{052927E8-9DE3-4583-9DBA-789C44529F5D}" presName="hierChild5" presStyleCnt="0"/>
      <dgm:spPr/>
      <dgm:t>
        <a:bodyPr/>
        <a:lstStyle/>
        <a:p>
          <a:endParaRPr lang="en-US"/>
        </a:p>
      </dgm:t>
    </dgm:pt>
    <dgm:pt modelId="{D6B5014E-BB7B-47EB-AC0B-3C17AAD40261}" type="pres">
      <dgm:prSet presAssocID="{3A90C444-91F3-4682-8177-35E4E41E9496}" presName="Name50" presStyleLbl="parChTrans1D4" presStyleIdx="2" presStyleCnt="4"/>
      <dgm:spPr/>
      <dgm:t>
        <a:bodyPr/>
        <a:lstStyle/>
        <a:p>
          <a:endParaRPr lang="en-US"/>
        </a:p>
      </dgm:t>
    </dgm:pt>
    <dgm:pt modelId="{6735F1FB-72E7-4F8D-92F8-0221EB7AA742}" type="pres">
      <dgm:prSet presAssocID="{D049EB24-B688-48AD-B8CD-08461051356D}" presName="hierRoot2" presStyleCnt="0">
        <dgm:presLayoutVars>
          <dgm:hierBranch val="init"/>
        </dgm:presLayoutVars>
      </dgm:prSet>
      <dgm:spPr/>
      <dgm:t>
        <a:bodyPr/>
        <a:lstStyle/>
        <a:p>
          <a:endParaRPr lang="en-US"/>
        </a:p>
      </dgm:t>
    </dgm:pt>
    <dgm:pt modelId="{6C371DDF-6D2A-4DAB-A3FF-6644CCB7EC30}" type="pres">
      <dgm:prSet presAssocID="{D049EB24-B688-48AD-B8CD-08461051356D}" presName="rootComposite" presStyleCnt="0"/>
      <dgm:spPr/>
      <dgm:t>
        <a:bodyPr/>
        <a:lstStyle/>
        <a:p>
          <a:endParaRPr lang="en-US"/>
        </a:p>
      </dgm:t>
    </dgm:pt>
    <dgm:pt modelId="{D1D6C421-4AC8-4864-B97C-2F55866C60DF}" type="pres">
      <dgm:prSet presAssocID="{D049EB24-B688-48AD-B8CD-08461051356D}" presName="rootText" presStyleLbl="node4" presStyleIdx="2" presStyleCnt="4">
        <dgm:presLayoutVars>
          <dgm:chPref val="3"/>
        </dgm:presLayoutVars>
      </dgm:prSet>
      <dgm:spPr/>
      <dgm:t>
        <a:bodyPr/>
        <a:lstStyle/>
        <a:p>
          <a:endParaRPr lang="en-US"/>
        </a:p>
      </dgm:t>
    </dgm:pt>
    <dgm:pt modelId="{A0B8C1CD-8D49-4820-8924-1242C102B5A3}" type="pres">
      <dgm:prSet presAssocID="{D049EB24-B688-48AD-B8CD-08461051356D}" presName="rootConnector" presStyleLbl="node4" presStyleIdx="2" presStyleCnt="4"/>
      <dgm:spPr/>
      <dgm:t>
        <a:bodyPr/>
        <a:lstStyle/>
        <a:p>
          <a:endParaRPr lang="en-US"/>
        </a:p>
      </dgm:t>
    </dgm:pt>
    <dgm:pt modelId="{3C27E4C0-4192-41D4-A00F-D5145F7D5E02}" type="pres">
      <dgm:prSet presAssocID="{D049EB24-B688-48AD-B8CD-08461051356D}" presName="hierChild4" presStyleCnt="0"/>
      <dgm:spPr/>
      <dgm:t>
        <a:bodyPr/>
        <a:lstStyle/>
        <a:p>
          <a:endParaRPr lang="en-US"/>
        </a:p>
      </dgm:t>
    </dgm:pt>
    <dgm:pt modelId="{68980EC9-526F-4D25-8F44-4AACE9382A09}" type="pres">
      <dgm:prSet presAssocID="{D049EB24-B688-48AD-B8CD-08461051356D}" presName="hierChild5" presStyleCnt="0"/>
      <dgm:spPr/>
      <dgm:t>
        <a:bodyPr/>
        <a:lstStyle/>
        <a:p>
          <a:endParaRPr lang="en-US"/>
        </a:p>
      </dgm:t>
    </dgm:pt>
    <dgm:pt modelId="{01D41CDF-645C-4815-B854-CC88F3EF949F}" type="pres">
      <dgm:prSet presAssocID="{4345FD80-81D0-468E-9615-7AA5558D7172}" presName="Name50" presStyleLbl="parChTrans1D4" presStyleIdx="3" presStyleCnt="4"/>
      <dgm:spPr/>
      <dgm:t>
        <a:bodyPr/>
        <a:lstStyle/>
        <a:p>
          <a:endParaRPr lang="en-US"/>
        </a:p>
      </dgm:t>
    </dgm:pt>
    <dgm:pt modelId="{BB26A11F-210D-4812-BFAA-ADC51369E80B}" type="pres">
      <dgm:prSet presAssocID="{B7CEDBEA-A7AB-48C6-9D80-93DB6DB49834}" presName="hierRoot2" presStyleCnt="0">
        <dgm:presLayoutVars>
          <dgm:hierBranch val="init"/>
        </dgm:presLayoutVars>
      </dgm:prSet>
      <dgm:spPr/>
      <dgm:t>
        <a:bodyPr/>
        <a:lstStyle/>
        <a:p>
          <a:endParaRPr lang="en-US"/>
        </a:p>
      </dgm:t>
    </dgm:pt>
    <dgm:pt modelId="{E2823092-050A-452E-88EC-CA5DD2BDA47D}" type="pres">
      <dgm:prSet presAssocID="{B7CEDBEA-A7AB-48C6-9D80-93DB6DB49834}" presName="rootComposite" presStyleCnt="0"/>
      <dgm:spPr/>
      <dgm:t>
        <a:bodyPr/>
        <a:lstStyle/>
        <a:p>
          <a:endParaRPr lang="en-US"/>
        </a:p>
      </dgm:t>
    </dgm:pt>
    <dgm:pt modelId="{656B4FFD-8856-4A01-800C-6573AF355CBE}" type="pres">
      <dgm:prSet presAssocID="{B7CEDBEA-A7AB-48C6-9D80-93DB6DB49834}" presName="rootText" presStyleLbl="node4" presStyleIdx="3" presStyleCnt="4">
        <dgm:presLayoutVars>
          <dgm:chPref val="3"/>
        </dgm:presLayoutVars>
      </dgm:prSet>
      <dgm:spPr/>
      <dgm:t>
        <a:bodyPr/>
        <a:lstStyle/>
        <a:p>
          <a:endParaRPr lang="en-US"/>
        </a:p>
      </dgm:t>
    </dgm:pt>
    <dgm:pt modelId="{589721AF-6147-4C92-B8B0-F3E2E7BBCC0B}" type="pres">
      <dgm:prSet presAssocID="{B7CEDBEA-A7AB-48C6-9D80-93DB6DB49834}" presName="rootConnector" presStyleLbl="node4" presStyleIdx="3" presStyleCnt="4"/>
      <dgm:spPr/>
      <dgm:t>
        <a:bodyPr/>
        <a:lstStyle/>
        <a:p>
          <a:endParaRPr lang="en-US"/>
        </a:p>
      </dgm:t>
    </dgm:pt>
    <dgm:pt modelId="{D21A43E8-3321-41E1-8D19-EB44D35B4C03}" type="pres">
      <dgm:prSet presAssocID="{B7CEDBEA-A7AB-48C6-9D80-93DB6DB49834}" presName="hierChild4" presStyleCnt="0"/>
      <dgm:spPr/>
      <dgm:t>
        <a:bodyPr/>
        <a:lstStyle/>
        <a:p>
          <a:endParaRPr lang="en-US"/>
        </a:p>
      </dgm:t>
    </dgm:pt>
    <dgm:pt modelId="{1B7FC9E7-7B26-4176-9921-9AB04D141AFA}" type="pres">
      <dgm:prSet presAssocID="{B7CEDBEA-A7AB-48C6-9D80-93DB6DB49834}" presName="hierChild5" presStyleCnt="0"/>
      <dgm:spPr/>
      <dgm:t>
        <a:bodyPr/>
        <a:lstStyle/>
        <a:p>
          <a:endParaRPr lang="en-US"/>
        </a:p>
      </dgm:t>
    </dgm:pt>
    <dgm:pt modelId="{D483DBC4-EB60-43E4-B891-82EB263749B8}" type="pres">
      <dgm:prSet presAssocID="{5BA0E563-ED96-4BF1-893C-2377922B7990}" presName="hierChild5" presStyleCnt="0"/>
      <dgm:spPr/>
      <dgm:t>
        <a:bodyPr/>
        <a:lstStyle/>
        <a:p>
          <a:endParaRPr lang="en-US"/>
        </a:p>
      </dgm:t>
    </dgm:pt>
    <dgm:pt modelId="{F7321D06-D780-4D2D-8FF4-0AEB539C32B0}" type="pres">
      <dgm:prSet presAssocID="{8492CA04-CCBE-4DB1-8272-12B04E57B61F}" presName="hierChild5" presStyleCnt="0"/>
      <dgm:spPr/>
      <dgm:t>
        <a:bodyPr/>
        <a:lstStyle/>
        <a:p>
          <a:endParaRPr lang="en-US"/>
        </a:p>
      </dgm:t>
    </dgm:pt>
    <dgm:pt modelId="{531C3A1E-28DF-4A82-B415-84FC0028F920}" type="pres">
      <dgm:prSet presAssocID="{6F15FE66-39A7-4F08-8DAF-D07F6EF27AFD}" presName="hierChild3" presStyleCnt="0"/>
      <dgm:spPr/>
      <dgm:t>
        <a:bodyPr/>
        <a:lstStyle/>
        <a:p>
          <a:endParaRPr lang="en-US"/>
        </a:p>
      </dgm:t>
    </dgm:pt>
  </dgm:ptLst>
  <dgm:cxnLst>
    <dgm:cxn modelId="{BFE6F1DF-234F-46FA-AE4A-9880733464FA}" type="presOf" srcId="{E0FB0AA4-F383-4F18-AF79-C0863DBF03B0}" destId="{D346627D-3C80-41C2-9075-E9B247B11807}" srcOrd="0" destOrd="0" presId="urn:microsoft.com/office/officeart/2005/8/layout/orgChart1"/>
    <dgm:cxn modelId="{F07E3E50-E601-4018-A25D-2A4FEB94AB3B}" type="presOf" srcId="{EAED999D-A38C-4F1F-AC4B-4CC5A8BF733C}" destId="{D57CD87D-0CD0-4AF4-B47B-E384FC9EE067}" srcOrd="0" destOrd="0" presId="urn:microsoft.com/office/officeart/2005/8/layout/orgChart1"/>
    <dgm:cxn modelId="{A79630AD-1B0D-4E3C-B306-A1F5841CAAC0}" srcId="{6F15FE66-39A7-4F08-8DAF-D07F6EF27AFD}" destId="{8492CA04-CCBE-4DB1-8272-12B04E57B61F}" srcOrd="0" destOrd="0" parTransId="{1B86C352-5D8E-45BF-859B-5A1271992A13}" sibTransId="{DDFDF70D-3A40-4B47-AE61-7501B3107492}"/>
    <dgm:cxn modelId="{93D5A30B-F919-4F95-BF46-D9CF64C240EB}" type="presOf" srcId="{D049EB24-B688-48AD-B8CD-08461051356D}" destId="{A0B8C1CD-8D49-4820-8924-1242C102B5A3}" srcOrd="1" destOrd="0" presId="urn:microsoft.com/office/officeart/2005/8/layout/orgChart1"/>
    <dgm:cxn modelId="{B301CAB3-E8EE-4E94-824E-56535AFEFC98}" type="presOf" srcId="{3A90C444-91F3-4682-8177-35E4E41E9496}" destId="{D6B5014E-BB7B-47EB-AC0B-3C17AAD40261}" srcOrd="0" destOrd="0" presId="urn:microsoft.com/office/officeart/2005/8/layout/orgChart1"/>
    <dgm:cxn modelId="{7845DC5D-F46D-4458-9699-D63CE18B2477}" type="presOf" srcId="{B7CEDBEA-A7AB-48C6-9D80-93DB6DB49834}" destId="{656B4FFD-8856-4A01-800C-6573AF355CBE}" srcOrd="0" destOrd="0" presId="urn:microsoft.com/office/officeart/2005/8/layout/orgChart1"/>
    <dgm:cxn modelId="{A57AA07D-4438-421A-B01C-FA10E0B428B0}" type="presOf" srcId="{8492CA04-CCBE-4DB1-8272-12B04E57B61F}" destId="{567EA069-8848-46B6-AD1D-13BAF4E10F1B}" srcOrd="0" destOrd="0" presId="urn:microsoft.com/office/officeart/2005/8/layout/orgChart1"/>
    <dgm:cxn modelId="{628DC6A9-7BD4-4011-A266-63EE65BAC3E3}" type="presOf" srcId="{052927E8-9DE3-4583-9DBA-789C44529F5D}" destId="{B355B1FD-428D-47FA-9E9D-C381C9010612}" srcOrd="1" destOrd="0" presId="urn:microsoft.com/office/officeart/2005/8/layout/orgChart1"/>
    <dgm:cxn modelId="{3E0CDF8E-144F-4FFD-A9BA-F8961A6ACB61}" type="presOf" srcId="{13158DE0-179C-417A-80BC-47F44AA63E9A}" destId="{7C272280-96D9-4320-AC4E-38D7B24DDD9F}" srcOrd="0" destOrd="0" presId="urn:microsoft.com/office/officeart/2005/8/layout/orgChart1"/>
    <dgm:cxn modelId="{AD70551C-8EDF-466B-9A17-8A996C24BEDC}" type="presOf" srcId="{8492CA04-CCBE-4DB1-8272-12B04E57B61F}" destId="{01386EF2-F6BD-47EC-A8A8-58C8AF032EC0}" srcOrd="1" destOrd="0" presId="urn:microsoft.com/office/officeart/2005/8/layout/orgChart1"/>
    <dgm:cxn modelId="{B1B1BDED-85DC-4664-ABFD-18DF48F640FB}" srcId="{8492CA04-CCBE-4DB1-8272-12B04E57B61F}" destId="{5BA0E563-ED96-4BF1-893C-2377922B7990}" srcOrd="1" destOrd="0" parTransId="{EAED999D-A38C-4F1F-AC4B-4CC5A8BF733C}" sibTransId="{A62BC943-86E8-466F-BA3D-D0F01DCF83DC}"/>
    <dgm:cxn modelId="{149D482E-9D33-4406-84C8-9670EEBE66A5}" srcId="{5BA0E563-ED96-4BF1-893C-2377922B7990}" destId="{D049EB24-B688-48AD-B8CD-08461051356D}" srcOrd="2" destOrd="0" parTransId="{3A90C444-91F3-4682-8177-35E4E41E9496}" sibTransId="{BF681F75-B110-4B33-B8A3-D7278E444DF6}"/>
    <dgm:cxn modelId="{C4EAB058-1FE6-4FBF-A589-DF6AA7BFD370}" type="presOf" srcId="{9BE0CEE3-EDF9-4A1E-BAAB-CEC7EAFF2061}" destId="{50F0B4CF-543A-4DCD-B9B8-BECD9E0EED6B}" srcOrd="0" destOrd="0" presId="urn:microsoft.com/office/officeart/2005/8/layout/orgChart1"/>
    <dgm:cxn modelId="{ED709FDA-ACF2-4967-B4EE-788A2667641A}" srcId="{5BA0E563-ED96-4BF1-893C-2377922B7990}" destId="{EC5AB452-4525-4B2E-8DEF-47B0CA27E18F}" srcOrd="0" destOrd="0" parTransId="{9BE0CEE3-EDF9-4A1E-BAAB-CEC7EAFF2061}" sibTransId="{254B12B7-851A-4B95-86C7-2E68DEB7F1B1}"/>
    <dgm:cxn modelId="{FD3B82AC-DA8E-4EE4-A0CF-CB47C328975F}" type="presOf" srcId="{E0FB0AA4-F383-4F18-AF79-C0863DBF03B0}" destId="{20F375CA-780C-4F03-B2A8-DBBD9B6C1334}" srcOrd="1" destOrd="0" presId="urn:microsoft.com/office/officeart/2005/8/layout/orgChart1"/>
    <dgm:cxn modelId="{21A8C7DD-BE8F-412E-808E-EEE71F6C0735}" type="presOf" srcId="{6F15FE66-39A7-4F08-8DAF-D07F6EF27AFD}" destId="{7F3D4225-2C0C-45B2-83F8-CAAC442BBD34}" srcOrd="1" destOrd="0" presId="urn:microsoft.com/office/officeart/2005/8/layout/orgChart1"/>
    <dgm:cxn modelId="{EDF328E7-A41B-4842-94F1-7905A7FE7AC1}" srcId="{E02D935C-E235-435C-894B-56C0C81541E2}" destId="{6F15FE66-39A7-4F08-8DAF-D07F6EF27AFD}" srcOrd="0" destOrd="0" parTransId="{9F1BDA85-E5DA-4C9F-A9EB-6A8BA1B41DA1}" sibTransId="{E9B844C1-578F-4829-AA5D-8424A0D426C4}"/>
    <dgm:cxn modelId="{8A9F63A5-DF7E-4FE5-BA70-83667F088B8A}" type="presOf" srcId="{EC5AB452-4525-4B2E-8DEF-47B0CA27E18F}" destId="{D0F6A015-BB16-4FA2-82CD-124C29F03D22}" srcOrd="0" destOrd="0" presId="urn:microsoft.com/office/officeart/2005/8/layout/orgChart1"/>
    <dgm:cxn modelId="{3F1D2851-015D-45CD-9338-0CEFDE56FDFD}" type="presOf" srcId="{5BA0E563-ED96-4BF1-893C-2377922B7990}" destId="{BDBA675D-44FE-4325-ACD8-D455A2C2D102}" srcOrd="0" destOrd="0" presId="urn:microsoft.com/office/officeart/2005/8/layout/orgChart1"/>
    <dgm:cxn modelId="{BD43A2AD-DE28-461C-9C18-49B336FC46DA}" type="presOf" srcId="{D049EB24-B688-48AD-B8CD-08461051356D}" destId="{D1D6C421-4AC8-4864-B97C-2F55866C60DF}" srcOrd="0" destOrd="0" presId="urn:microsoft.com/office/officeart/2005/8/layout/orgChart1"/>
    <dgm:cxn modelId="{C64B57A4-726E-4A75-89B2-41426EDB515A}" type="presOf" srcId="{1B86C352-5D8E-45BF-859B-5A1271992A13}" destId="{25926909-8792-452D-8AE5-3DB88E711F06}" srcOrd="0" destOrd="0" presId="urn:microsoft.com/office/officeart/2005/8/layout/orgChart1"/>
    <dgm:cxn modelId="{C2043933-6E14-4AD3-A43C-9D6DD3F23DE5}" srcId="{8492CA04-CCBE-4DB1-8272-12B04E57B61F}" destId="{E0FB0AA4-F383-4F18-AF79-C0863DBF03B0}" srcOrd="0" destOrd="0" parTransId="{E3D1B2BE-FFB7-4DCC-A620-3C99777D2400}" sibTransId="{07C9D7E9-E6F4-4402-9B6B-E3A6B3050DD9}"/>
    <dgm:cxn modelId="{9CB44B39-4BA2-4612-91C1-28370A47B02E}" type="presOf" srcId="{EC5AB452-4525-4B2E-8DEF-47B0CA27E18F}" destId="{FD1BE03B-53E4-4E3D-BAF6-795DF5B1EE6F}" srcOrd="1" destOrd="0" presId="urn:microsoft.com/office/officeart/2005/8/layout/orgChart1"/>
    <dgm:cxn modelId="{73103C69-E111-4018-B0DF-27B034E1EEA7}" type="presOf" srcId="{6F15FE66-39A7-4F08-8DAF-D07F6EF27AFD}" destId="{C97693B4-EA13-4F37-A288-2E829D77F74D}" srcOrd="0" destOrd="0" presId="urn:microsoft.com/office/officeart/2005/8/layout/orgChart1"/>
    <dgm:cxn modelId="{246A1073-4B8D-41B8-BBA7-DEC31C108EF9}" type="presOf" srcId="{E3D1B2BE-FFB7-4DCC-A620-3C99777D2400}" destId="{9ADB5B9A-E8D0-4CEB-A735-5836F3A518F4}" srcOrd="0" destOrd="0" presId="urn:microsoft.com/office/officeart/2005/8/layout/orgChart1"/>
    <dgm:cxn modelId="{20FA0149-B64F-40A1-B5DD-53ECB6478D90}" type="presOf" srcId="{4345FD80-81D0-468E-9615-7AA5558D7172}" destId="{01D41CDF-645C-4815-B854-CC88F3EF949F}" srcOrd="0" destOrd="0" presId="urn:microsoft.com/office/officeart/2005/8/layout/orgChart1"/>
    <dgm:cxn modelId="{EBC0908A-08C8-4075-8F9D-F92F3F41E5D9}" type="presOf" srcId="{B7CEDBEA-A7AB-48C6-9D80-93DB6DB49834}" destId="{589721AF-6147-4C92-B8B0-F3E2E7BBCC0B}" srcOrd="1" destOrd="0" presId="urn:microsoft.com/office/officeart/2005/8/layout/orgChart1"/>
    <dgm:cxn modelId="{F4A5E315-A4BD-460F-801B-0BAA32A82C04}" type="presOf" srcId="{052927E8-9DE3-4583-9DBA-789C44529F5D}" destId="{3A0B839F-FCED-467F-AE81-D6BB372ABBCF}" srcOrd="0" destOrd="0" presId="urn:microsoft.com/office/officeart/2005/8/layout/orgChart1"/>
    <dgm:cxn modelId="{13FE1D15-D88E-474F-BCE2-AD59756CF9E1}" type="presOf" srcId="{5BA0E563-ED96-4BF1-893C-2377922B7990}" destId="{05AEF815-4C52-4734-86C0-C65001942EB9}" srcOrd="1" destOrd="0" presId="urn:microsoft.com/office/officeart/2005/8/layout/orgChart1"/>
    <dgm:cxn modelId="{C82791BA-0CAC-4102-BF35-6E369B02208A}" srcId="{5BA0E563-ED96-4BF1-893C-2377922B7990}" destId="{052927E8-9DE3-4583-9DBA-789C44529F5D}" srcOrd="1" destOrd="0" parTransId="{13158DE0-179C-417A-80BC-47F44AA63E9A}" sibTransId="{569A92B9-5C4F-412D-B950-C21AD021C4EF}"/>
    <dgm:cxn modelId="{C917681E-DAB6-4D3E-98D4-D13866D81DEA}" type="presOf" srcId="{E02D935C-E235-435C-894B-56C0C81541E2}" destId="{2966FB97-366F-4A97-A37D-9511BD0F2040}" srcOrd="0" destOrd="0" presId="urn:microsoft.com/office/officeart/2005/8/layout/orgChart1"/>
    <dgm:cxn modelId="{D518DFE7-0149-4C0F-9FD7-88B6FD1B3339}" srcId="{5BA0E563-ED96-4BF1-893C-2377922B7990}" destId="{B7CEDBEA-A7AB-48C6-9D80-93DB6DB49834}" srcOrd="3" destOrd="0" parTransId="{4345FD80-81D0-468E-9615-7AA5558D7172}" sibTransId="{CA2381DB-7FE3-4879-9DEC-B0642BC547E3}"/>
    <dgm:cxn modelId="{437CFDF1-D6C6-4FB8-ACDD-1D610B54140A}" type="presParOf" srcId="{2966FB97-366F-4A97-A37D-9511BD0F2040}" destId="{B5DB169F-AB41-4420-8D03-737ECF117763}" srcOrd="0" destOrd="0" presId="urn:microsoft.com/office/officeart/2005/8/layout/orgChart1"/>
    <dgm:cxn modelId="{008C4534-7101-4B5B-AF36-7EF6A7889C9A}" type="presParOf" srcId="{B5DB169F-AB41-4420-8D03-737ECF117763}" destId="{94F55E81-BC9E-4A8F-8B66-F7838DC23E5F}" srcOrd="0" destOrd="0" presId="urn:microsoft.com/office/officeart/2005/8/layout/orgChart1"/>
    <dgm:cxn modelId="{2D1E54B5-F148-456F-9F86-75A269879F8B}" type="presParOf" srcId="{94F55E81-BC9E-4A8F-8B66-F7838DC23E5F}" destId="{C97693B4-EA13-4F37-A288-2E829D77F74D}" srcOrd="0" destOrd="0" presId="urn:microsoft.com/office/officeart/2005/8/layout/orgChart1"/>
    <dgm:cxn modelId="{8100D8BC-2660-4D22-9BF4-FBA32387BFFE}" type="presParOf" srcId="{94F55E81-BC9E-4A8F-8B66-F7838DC23E5F}" destId="{7F3D4225-2C0C-45B2-83F8-CAAC442BBD34}" srcOrd="1" destOrd="0" presId="urn:microsoft.com/office/officeart/2005/8/layout/orgChart1"/>
    <dgm:cxn modelId="{90DE2B90-161D-4257-9373-9A3471BA1185}" type="presParOf" srcId="{B5DB169F-AB41-4420-8D03-737ECF117763}" destId="{00583AE2-E756-4FF3-8DC3-622003CAEA29}" srcOrd="1" destOrd="0" presId="urn:microsoft.com/office/officeart/2005/8/layout/orgChart1"/>
    <dgm:cxn modelId="{903096AA-BBE8-4885-9D75-E809829A773F}" type="presParOf" srcId="{00583AE2-E756-4FF3-8DC3-622003CAEA29}" destId="{25926909-8792-452D-8AE5-3DB88E711F06}" srcOrd="0" destOrd="0" presId="urn:microsoft.com/office/officeart/2005/8/layout/orgChart1"/>
    <dgm:cxn modelId="{3FF1FBAD-A235-4A5C-B8E1-60D7F87AF8D8}" type="presParOf" srcId="{00583AE2-E756-4FF3-8DC3-622003CAEA29}" destId="{256B7549-5B1B-40EC-83FF-584BD89AB21D}" srcOrd="1" destOrd="0" presId="urn:microsoft.com/office/officeart/2005/8/layout/orgChart1"/>
    <dgm:cxn modelId="{36AABD66-8CFB-4260-8943-CBCAEF409650}" type="presParOf" srcId="{256B7549-5B1B-40EC-83FF-584BD89AB21D}" destId="{F2A2BDC1-63F9-4110-97FE-11102836D9A1}" srcOrd="0" destOrd="0" presId="urn:microsoft.com/office/officeart/2005/8/layout/orgChart1"/>
    <dgm:cxn modelId="{66ACEEE6-D3E7-4D7D-8FF1-EBB8113ED996}" type="presParOf" srcId="{F2A2BDC1-63F9-4110-97FE-11102836D9A1}" destId="{567EA069-8848-46B6-AD1D-13BAF4E10F1B}" srcOrd="0" destOrd="0" presId="urn:microsoft.com/office/officeart/2005/8/layout/orgChart1"/>
    <dgm:cxn modelId="{0B73DA77-4AAE-4212-A022-3C872ED7DC1E}" type="presParOf" srcId="{F2A2BDC1-63F9-4110-97FE-11102836D9A1}" destId="{01386EF2-F6BD-47EC-A8A8-58C8AF032EC0}" srcOrd="1" destOrd="0" presId="urn:microsoft.com/office/officeart/2005/8/layout/orgChart1"/>
    <dgm:cxn modelId="{19B8AFD6-8D12-47D0-AA12-C7605903995F}" type="presParOf" srcId="{256B7549-5B1B-40EC-83FF-584BD89AB21D}" destId="{05329C6B-6CA1-4F6C-B59E-FA608EFF7C0C}" srcOrd="1" destOrd="0" presId="urn:microsoft.com/office/officeart/2005/8/layout/orgChart1"/>
    <dgm:cxn modelId="{B7F1BFAA-87A6-40B9-A45C-45D67296AB4C}" type="presParOf" srcId="{05329C6B-6CA1-4F6C-B59E-FA608EFF7C0C}" destId="{9ADB5B9A-E8D0-4CEB-A735-5836F3A518F4}" srcOrd="0" destOrd="0" presId="urn:microsoft.com/office/officeart/2005/8/layout/orgChart1"/>
    <dgm:cxn modelId="{E31AC384-770F-4E1F-BFB7-1D747E9644AE}" type="presParOf" srcId="{05329C6B-6CA1-4F6C-B59E-FA608EFF7C0C}" destId="{52D97CC7-A4F9-4680-9191-1EABD515BF27}" srcOrd="1" destOrd="0" presId="urn:microsoft.com/office/officeart/2005/8/layout/orgChart1"/>
    <dgm:cxn modelId="{2E1B9717-F2B6-47E3-A5C8-6BB0F369EE42}" type="presParOf" srcId="{52D97CC7-A4F9-4680-9191-1EABD515BF27}" destId="{63DF25F1-68FF-4EE2-8CB5-68782E76ED35}" srcOrd="0" destOrd="0" presId="urn:microsoft.com/office/officeart/2005/8/layout/orgChart1"/>
    <dgm:cxn modelId="{53479517-321B-4B7B-88EC-498E77EF2D38}" type="presParOf" srcId="{63DF25F1-68FF-4EE2-8CB5-68782E76ED35}" destId="{D346627D-3C80-41C2-9075-E9B247B11807}" srcOrd="0" destOrd="0" presId="urn:microsoft.com/office/officeart/2005/8/layout/orgChart1"/>
    <dgm:cxn modelId="{44907695-6F73-40DC-BDFE-606E3E5797AB}" type="presParOf" srcId="{63DF25F1-68FF-4EE2-8CB5-68782E76ED35}" destId="{20F375CA-780C-4F03-B2A8-DBBD9B6C1334}" srcOrd="1" destOrd="0" presId="urn:microsoft.com/office/officeart/2005/8/layout/orgChart1"/>
    <dgm:cxn modelId="{36B77D26-83BB-47E1-BF09-C76532194205}" type="presParOf" srcId="{52D97CC7-A4F9-4680-9191-1EABD515BF27}" destId="{1A0B2383-15AA-43B4-A2B9-C3B7902907C2}" srcOrd="1" destOrd="0" presId="urn:microsoft.com/office/officeart/2005/8/layout/orgChart1"/>
    <dgm:cxn modelId="{23C75DE9-0EA8-4306-895A-AB3EE26808C4}" type="presParOf" srcId="{52D97CC7-A4F9-4680-9191-1EABD515BF27}" destId="{D0CB6D14-16FB-4187-90FA-53A78379C98D}" srcOrd="2" destOrd="0" presId="urn:microsoft.com/office/officeart/2005/8/layout/orgChart1"/>
    <dgm:cxn modelId="{1F755149-324A-441C-B3C9-D49D7194ABA7}" type="presParOf" srcId="{05329C6B-6CA1-4F6C-B59E-FA608EFF7C0C}" destId="{D57CD87D-0CD0-4AF4-B47B-E384FC9EE067}" srcOrd="2" destOrd="0" presId="urn:microsoft.com/office/officeart/2005/8/layout/orgChart1"/>
    <dgm:cxn modelId="{EAE43A70-E9EF-4BBE-8CE3-8CE1DDFCC45A}" type="presParOf" srcId="{05329C6B-6CA1-4F6C-B59E-FA608EFF7C0C}" destId="{80F29BEA-CFCF-4C91-BB1A-73717515974C}" srcOrd="3" destOrd="0" presId="urn:microsoft.com/office/officeart/2005/8/layout/orgChart1"/>
    <dgm:cxn modelId="{7A6E904D-F516-4985-A466-39DFB533D497}" type="presParOf" srcId="{80F29BEA-CFCF-4C91-BB1A-73717515974C}" destId="{8047CA4A-BD12-47CD-A584-6CAA2DD0D9A0}" srcOrd="0" destOrd="0" presId="urn:microsoft.com/office/officeart/2005/8/layout/orgChart1"/>
    <dgm:cxn modelId="{EF435D32-EDC2-480A-A5E7-ED2CF7AC9C1B}" type="presParOf" srcId="{8047CA4A-BD12-47CD-A584-6CAA2DD0D9A0}" destId="{BDBA675D-44FE-4325-ACD8-D455A2C2D102}" srcOrd="0" destOrd="0" presId="urn:microsoft.com/office/officeart/2005/8/layout/orgChart1"/>
    <dgm:cxn modelId="{ECC6C1FC-242D-4221-A7C2-E102DF94C857}" type="presParOf" srcId="{8047CA4A-BD12-47CD-A584-6CAA2DD0D9A0}" destId="{05AEF815-4C52-4734-86C0-C65001942EB9}" srcOrd="1" destOrd="0" presId="urn:microsoft.com/office/officeart/2005/8/layout/orgChart1"/>
    <dgm:cxn modelId="{579DC641-B227-4DE7-ADCB-4F5F54040797}" type="presParOf" srcId="{80F29BEA-CFCF-4C91-BB1A-73717515974C}" destId="{1AB31D2F-E21C-4B9C-9B1E-1A5B43D63C88}" srcOrd="1" destOrd="0" presId="urn:microsoft.com/office/officeart/2005/8/layout/orgChart1"/>
    <dgm:cxn modelId="{013F9E04-45A3-4E3B-8255-92B8746EC2E9}" type="presParOf" srcId="{1AB31D2F-E21C-4B9C-9B1E-1A5B43D63C88}" destId="{50F0B4CF-543A-4DCD-B9B8-BECD9E0EED6B}" srcOrd="0" destOrd="0" presId="urn:microsoft.com/office/officeart/2005/8/layout/orgChart1"/>
    <dgm:cxn modelId="{69DFEEA7-A320-4E06-B9C4-0BF666340F0A}" type="presParOf" srcId="{1AB31D2F-E21C-4B9C-9B1E-1A5B43D63C88}" destId="{2CCAA2B5-5489-4AB6-BC91-20134E7BCC3B}" srcOrd="1" destOrd="0" presId="urn:microsoft.com/office/officeart/2005/8/layout/orgChart1"/>
    <dgm:cxn modelId="{A0D0C80A-812E-4AAF-A2FD-B36DC4C7F3A8}" type="presParOf" srcId="{2CCAA2B5-5489-4AB6-BC91-20134E7BCC3B}" destId="{563F4268-F18C-4F58-BB64-28E7F2561E52}" srcOrd="0" destOrd="0" presId="urn:microsoft.com/office/officeart/2005/8/layout/orgChart1"/>
    <dgm:cxn modelId="{C7DD7939-26A9-444D-BDF7-B3B963233500}" type="presParOf" srcId="{563F4268-F18C-4F58-BB64-28E7F2561E52}" destId="{D0F6A015-BB16-4FA2-82CD-124C29F03D22}" srcOrd="0" destOrd="0" presId="urn:microsoft.com/office/officeart/2005/8/layout/orgChart1"/>
    <dgm:cxn modelId="{EA490E5A-4569-491A-B03C-193A6C9B88D9}" type="presParOf" srcId="{563F4268-F18C-4F58-BB64-28E7F2561E52}" destId="{FD1BE03B-53E4-4E3D-BAF6-795DF5B1EE6F}" srcOrd="1" destOrd="0" presId="urn:microsoft.com/office/officeart/2005/8/layout/orgChart1"/>
    <dgm:cxn modelId="{B1B5AFD1-1A78-4189-A290-37699A6B7DF4}" type="presParOf" srcId="{2CCAA2B5-5489-4AB6-BC91-20134E7BCC3B}" destId="{176961A8-0D5F-447A-933E-C164238643EA}" srcOrd="1" destOrd="0" presId="urn:microsoft.com/office/officeart/2005/8/layout/orgChart1"/>
    <dgm:cxn modelId="{C56E3605-1003-46BF-AA2F-B6E4D8CE1E69}" type="presParOf" srcId="{2CCAA2B5-5489-4AB6-BC91-20134E7BCC3B}" destId="{821A8ED9-3E01-4F18-A5E0-BAA14915D98C}" srcOrd="2" destOrd="0" presId="urn:microsoft.com/office/officeart/2005/8/layout/orgChart1"/>
    <dgm:cxn modelId="{B0B477CB-09C1-4F9A-8A45-B7574D311073}" type="presParOf" srcId="{1AB31D2F-E21C-4B9C-9B1E-1A5B43D63C88}" destId="{7C272280-96D9-4320-AC4E-38D7B24DDD9F}" srcOrd="2" destOrd="0" presId="urn:microsoft.com/office/officeart/2005/8/layout/orgChart1"/>
    <dgm:cxn modelId="{DE9340F8-231C-4B2E-89F3-AE7D53DAD916}" type="presParOf" srcId="{1AB31D2F-E21C-4B9C-9B1E-1A5B43D63C88}" destId="{54A8D027-A9DA-4FBD-89DB-B863DF77DABE}" srcOrd="3" destOrd="0" presId="urn:microsoft.com/office/officeart/2005/8/layout/orgChart1"/>
    <dgm:cxn modelId="{35854660-11A1-417B-B9E0-D73DF86238D5}" type="presParOf" srcId="{54A8D027-A9DA-4FBD-89DB-B863DF77DABE}" destId="{33FD4EF3-6E24-4937-AE27-59436A52DCF4}" srcOrd="0" destOrd="0" presId="urn:microsoft.com/office/officeart/2005/8/layout/orgChart1"/>
    <dgm:cxn modelId="{C92DA94C-8B19-420D-9C1C-26F5B00209F6}" type="presParOf" srcId="{33FD4EF3-6E24-4937-AE27-59436A52DCF4}" destId="{3A0B839F-FCED-467F-AE81-D6BB372ABBCF}" srcOrd="0" destOrd="0" presId="urn:microsoft.com/office/officeart/2005/8/layout/orgChart1"/>
    <dgm:cxn modelId="{DA956848-E815-45EA-BB33-A088A3763E15}" type="presParOf" srcId="{33FD4EF3-6E24-4937-AE27-59436A52DCF4}" destId="{B355B1FD-428D-47FA-9E9D-C381C9010612}" srcOrd="1" destOrd="0" presId="urn:microsoft.com/office/officeart/2005/8/layout/orgChart1"/>
    <dgm:cxn modelId="{4F850620-02DB-41AC-84DA-1D50FA7E6EF1}" type="presParOf" srcId="{54A8D027-A9DA-4FBD-89DB-B863DF77DABE}" destId="{93C2501C-3A53-4777-A6B9-8D4BDDB8B07F}" srcOrd="1" destOrd="0" presId="urn:microsoft.com/office/officeart/2005/8/layout/orgChart1"/>
    <dgm:cxn modelId="{61453D3A-9536-4E7F-B673-480D98BB8389}" type="presParOf" srcId="{54A8D027-A9DA-4FBD-89DB-B863DF77DABE}" destId="{B9641AE0-0E53-481A-9293-04CA4DC1E018}" srcOrd="2" destOrd="0" presId="urn:microsoft.com/office/officeart/2005/8/layout/orgChart1"/>
    <dgm:cxn modelId="{19350548-169E-478D-8A5D-F2C10FA8140B}" type="presParOf" srcId="{1AB31D2F-E21C-4B9C-9B1E-1A5B43D63C88}" destId="{D6B5014E-BB7B-47EB-AC0B-3C17AAD40261}" srcOrd="4" destOrd="0" presId="urn:microsoft.com/office/officeart/2005/8/layout/orgChart1"/>
    <dgm:cxn modelId="{293F9631-76A3-41EA-86A6-98019E3ADDE9}" type="presParOf" srcId="{1AB31D2F-E21C-4B9C-9B1E-1A5B43D63C88}" destId="{6735F1FB-72E7-4F8D-92F8-0221EB7AA742}" srcOrd="5" destOrd="0" presId="urn:microsoft.com/office/officeart/2005/8/layout/orgChart1"/>
    <dgm:cxn modelId="{B762012F-9B18-4DD4-A3FC-56E5CAEFF5B7}" type="presParOf" srcId="{6735F1FB-72E7-4F8D-92F8-0221EB7AA742}" destId="{6C371DDF-6D2A-4DAB-A3FF-6644CCB7EC30}" srcOrd="0" destOrd="0" presId="urn:microsoft.com/office/officeart/2005/8/layout/orgChart1"/>
    <dgm:cxn modelId="{089A511B-7397-4A73-8186-B32E0DBD91D3}" type="presParOf" srcId="{6C371DDF-6D2A-4DAB-A3FF-6644CCB7EC30}" destId="{D1D6C421-4AC8-4864-B97C-2F55866C60DF}" srcOrd="0" destOrd="0" presId="urn:microsoft.com/office/officeart/2005/8/layout/orgChart1"/>
    <dgm:cxn modelId="{D64D1EFB-ABF5-4F53-847B-F6743CEC4D25}" type="presParOf" srcId="{6C371DDF-6D2A-4DAB-A3FF-6644CCB7EC30}" destId="{A0B8C1CD-8D49-4820-8924-1242C102B5A3}" srcOrd="1" destOrd="0" presId="urn:microsoft.com/office/officeart/2005/8/layout/orgChart1"/>
    <dgm:cxn modelId="{DA767401-7FED-4BB0-80B0-E12E9B7E75BD}" type="presParOf" srcId="{6735F1FB-72E7-4F8D-92F8-0221EB7AA742}" destId="{3C27E4C0-4192-41D4-A00F-D5145F7D5E02}" srcOrd="1" destOrd="0" presId="urn:microsoft.com/office/officeart/2005/8/layout/orgChart1"/>
    <dgm:cxn modelId="{CD154F11-48ED-4530-8D75-3A2DB063BA6D}" type="presParOf" srcId="{6735F1FB-72E7-4F8D-92F8-0221EB7AA742}" destId="{68980EC9-526F-4D25-8F44-4AACE9382A09}" srcOrd="2" destOrd="0" presId="urn:microsoft.com/office/officeart/2005/8/layout/orgChart1"/>
    <dgm:cxn modelId="{AD0C9A86-57CB-4A76-8A0A-36929818240E}" type="presParOf" srcId="{1AB31D2F-E21C-4B9C-9B1E-1A5B43D63C88}" destId="{01D41CDF-645C-4815-B854-CC88F3EF949F}" srcOrd="6" destOrd="0" presId="urn:microsoft.com/office/officeart/2005/8/layout/orgChart1"/>
    <dgm:cxn modelId="{6E0CD4DB-635E-47D5-AFEB-F49F237C9582}" type="presParOf" srcId="{1AB31D2F-E21C-4B9C-9B1E-1A5B43D63C88}" destId="{BB26A11F-210D-4812-BFAA-ADC51369E80B}" srcOrd="7" destOrd="0" presId="urn:microsoft.com/office/officeart/2005/8/layout/orgChart1"/>
    <dgm:cxn modelId="{6FB65944-A700-4D98-9C56-57E3B3617A1F}" type="presParOf" srcId="{BB26A11F-210D-4812-BFAA-ADC51369E80B}" destId="{E2823092-050A-452E-88EC-CA5DD2BDA47D}" srcOrd="0" destOrd="0" presId="urn:microsoft.com/office/officeart/2005/8/layout/orgChart1"/>
    <dgm:cxn modelId="{D0861B08-3DE9-432E-9B93-5FA7B4B22979}" type="presParOf" srcId="{E2823092-050A-452E-88EC-CA5DD2BDA47D}" destId="{656B4FFD-8856-4A01-800C-6573AF355CBE}" srcOrd="0" destOrd="0" presId="urn:microsoft.com/office/officeart/2005/8/layout/orgChart1"/>
    <dgm:cxn modelId="{7C5A161B-3372-4169-8A24-39442EB04C50}" type="presParOf" srcId="{E2823092-050A-452E-88EC-CA5DD2BDA47D}" destId="{589721AF-6147-4C92-B8B0-F3E2E7BBCC0B}" srcOrd="1" destOrd="0" presId="urn:microsoft.com/office/officeart/2005/8/layout/orgChart1"/>
    <dgm:cxn modelId="{721CBC9A-3F68-4E41-93D5-FAC944426316}" type="presParOf" srcId="{BB26A11F-210D-4812-BFAA-ADC51369E80B}" destId="{D21A43E8-3321-41E1-8D19-EB44D35B4C03}" srcOrd="1" destOrd="0" presId="urn:microsoft.com/office/officeart/2005/8/layout/orgChart1"/>
    <dgm:cxn modelId="{16F3A999-8293-4D94-A247-98135FFC2B47}" type="presParOf" srcId="{BB26A11F-210D-4812-BFAA-ADC51369E80B}" destId="{1B7FC9E7-7B26-4176-9921-9AB04D141AFA}" srcOrd="2" destOrd="0" presId="urn:microsoft.com/office/officeart/2005/8/layout/orgChart1"/>
    <dgm:cxn modelId="{43459F92-63BE-4809-A00E-D6B10ECC4983}" type="presParOf" srcId="{80F29BEA-CFCF-4C91-BB1A-73717515974C}" destId="{D483DBC4-EB60-43E4-B891-82EB263749B8}" srcOrd="2" destOrd="0" presId="urn:microsoft.com/office/officeart/2005/8/layout/orgChart1"/>
    <dgm:cxn modelId="{12D18716-93E7-47CA-B5F6-5B9C58FB82C2}" type="presParOf" srcId="{256B7549-5B1B-40EC-83FF-584BD89AB21D}" destId="{F7321D06-D780-4D2D-8FF4-0AEB539C32B0}" srcOrd="2" destOrd="0" presId="urn:microsoft.com/office/officeart/2005/8/layout/orgChart1"/>
    <dgm:cxn modelId="{3D1359CB-63D8-4CC6-A8CA-FE4712256F55}" type="presParOf" srcId="{B5DB169F-AB41-4420-8D03-737ECF117763}" destId="{531C3A1E-28DF-4A82-B415-84FC0028F920}"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02D935C-E235-435C-894B-56C0C81541E2}" type="doc">
      <dgm:prSet loTypeId="urn:microsoft.com/office/officeart/2005/8/layout/target2" loCatId="relationship" qsTypeId="urn:microsoft.com/office/officeart/2005/8/quickstyle/simple1" qsCatId="simple" csTypeId="urn:microsoft.com/office/officeart/2005/8/colors/colorful1" csCatId="colorful" phldr="1"/>
      <dgm:spPr/>
      <dgm:t>
        <a:bodyPr/>
        <a:lstStyle/>
        <a:p>
          <a:endParaRPr lang="en-US"/>
        </a:p>
      </dgm:t>
    </dgm:pt>
    <dgm:pt modelId="{6F15FE66-39A7-4F08-8DAF-D07F6EF27AFD}">
      <dgm:prSet phldrT="[Text]"/>
      <dgm:spPr>
        <a:solidFill>
          <a:schemeClr val="accent1"/>
        </a:solidFill>
      </dgm:spPr>
      <dgm:t>
        <a:bodyPr/>
        <a:lstStyle/>
        <a:p>
          <a:r>
            <a:rPr lang="en-US" dirty="0" smtClean="0"/>
            <a:t>Body</a:t>
          </a:r>
          <a:endParaRPr lang="en-US" dirty="0"/>
        </a:p>
      </dgm:t>
    </dgm:pt>
    <dgm:pt modelId="{9F1BDA85-E5DA-4C9F-A9EB-6A8BA1B41DA1}" type="parTrans" cxnId="{EDF328E7-A41B-4842-94F1-7905A7FE7AC1}">
      <dgm:prSet/>
      <dgm:spPr/>
      <dgm:t>
        <a:bodyPr/>
        <a:lstStyle/>
        <a:p>
          <a:endParaRPr lang="en-US"/>
        </a:p>
      </dgm:t>
    </dgm:pt>
    <dgm:pt modelId="{E9B844C1-578F-4829-AA5D-8424A0D426C4}" type="sibTrans" cxnId="{EDF328E7-A41B-4842-94F1-7905A7FE7AC1}">
      <dgm:prSet/>
      <dgm:spPr/>
      <dgm:t>
        <a:bodyPr/>
        <a:lstStyle/>
        <a:p>
          <a:endParaRPr lang="en-US"/>
        </a:p>
      </dgm:t>
    </dgm:pt>
    <dgm:pt modelId="{8492CA04-CCBE-4DB1-8272-12B04E57B61F}">
      <dgm:prSet phldrT="[Text]"/>
      <dgm:spPr>
        <a:solidFill>
          <a:schemeClr val="accent2"/>
        </a:solidFill>
      </dgm:spPr>
      <dgm:t>
        <a:bodyPr/>
        <a:lstStyle/>
        <a:p>
          <a:r>
            <a:rPr lang="en-US" dirty="0" smtClean="0"/>
            <a:t>Container</a:t>
          </a:r>
          <a:endParaRPr lang="en-US" dirty="0"/>
        </a:p>
      </dgm:t>
    </dgm:pt>
    <dgm:pt modelId="{1B86C352-5D8E-45BF-859B-5A1271992A13}" type="parTrans" cxnId="{A79630AD-1B0D-4E3C-B306-A1F5841CAAC0}">
      <dgm:prSet/>
      <dgm:spPr/>
      <dgm:t>
        <a:bodyPr/>
        <a:lstStyle/>
        <a:p>
          <a:endParaRPr lang="en-US"/>
        </a:p>
      </dgm:t>
    </dgm:pt>
    <dgm:pt modelId="{DDFDF70D-3A40-4B47-AE61-7501B3107492}" type="sibTrans" cxnId="{A79630AD-1B0D-4E3C-B306-A1F5841CAAC0}">
      <dgm:prSet/>
      <dgm:spPr/>
      <dgm:t>
        <a:bodyPr/>
        <a:lstStyle/>
        <a:p>
          <a:endParaRPr lang="en-US"/>
        </a:p>
      </dgm:t>
    </dgm:pt>
    <dgm:pt modelId="{E0FB0AA4-F383-4F18-AF79-C0863DBF03B0}">
      <dgm:prSet phldrT="[Text]"/>
      <dgm:spPr>
        <a:solidFill>
          <a:schemeClr val="accent3">
            <a:alpha val="90000"/>
          </a:schemeClr>
        </a:solidFill>
        <a:ln>
          <a:solidFill>
            <a:schemeClr val="tx1"/>
          </a:solidFill>
        </a:ln>
      </dgm:spPr>
      <dgm:t>
        <a:bodyPr/>
        <a:lstStyle/>
        <a:p>
          <a:r>
            <a:rPr lang="en-US" dirty="0" smtClean="0">
              <a:solidFill>
                <a:schemeClr val="tx1"/>
              </a:solidFill>
            </a:rPr>
            <a:t>Image</a:t>
          </a:r>
          <a:endParaRPr lang="en-US" dirty="0">
            <a:solidFill>
              <a:schemeClr val="tx1"/>
            </a:solidFill>
          </a:endParaRPr>
        </a:p>
      </dgm:t>
    </dgm:pt>
    <dgm:pt modelId="{E3D1B2BE-FFB7-4DCC-A620-3C99777D2400}" type="parTrans" cxnId="{C2043933-6E14-4AD3-A43C-9D6DD3F23DE5}">
      <dgm:prSet/>
      <dgm:spPr/>
      <dgm:t>
        <a:bodyPr/>
        <a:lstStyle/>
        <a:p>
          <a:endParaRPr lang="en-US"/>
        </a:p>
      </dgm:t>
    </dgm:pt>
    <dgm:pt modelId="{07C9D7E9-E6F4-4402-9B6B-E3A6B3050DD9}" type="sibTrans" cxnId="{C2043933-6E14-4AD3-A43C-9D6DD3F23DE5}">
      <dgm:prSet/>
      <dgm:spPr/>
      <dgm:t>
        <a:bodyPr/>
        <a:lstStyle/>
        <a:p>
          <a:endParaRPr lang="en-US"/>
        </a:p>
      </dgm:t>
    </dgm:pt>
    <dgm:pt modelId="{5BA0E563-ED96-4BF1-893C-2377922B7990}">
      <dgm:prSet phldrT="[Text]"/>
      <dgm:spPr>
        <a:solidFill>
          <a:schemeClr val="accent3"/>
        </a:solidFill>
      </dgm:spPr>
      <dgm:t>
        <a:bodyPr/>
        <a:lstStyle/>
        <a:p>
          <a:r>
            <a:rPr lang="en-US" dirty="0" smtClean="0"/>
            <a:t>List</a:t>
          </a:r>
          <a:endParaRPr lang="en-US" dirty="0"/>
        </a:p>
      </dgm:t>
    </dgm:pt>
    <dgm:pt modelId="{EAED999D-A38C-4F1F-AC4B-4CC5A8BF733C}" type="parTrans" cxnId="{B1B1BDED-85DC-4664-ABFD-18DF48F640FB}">
      <dgm:prSet/>
      <dgm:spPr/>
      <dgm:t>
        <a:bodyPr/>
        <a:lstStyle/>
        <a:p>
          <a:endParaRPr lang="en-US"/>
        </a:p>
      </dgm:t>
    </dgm:pt>
    <dgm:pt modelId="{A62BC943-86E8-466F-BA3D-D0F01DCF83DC}" type="sibTrans" cxnId="{B1B1BDED-85DC-4664-ABFD-18DF48F640FB}">
      <dgm:prSet/>
      <dgm:spPr/>
      <dgm:t>
        <a:bodyPr/>
        <a:lstStyle/>
        <a:p>
          <a:endParaRPr lang="en-US"/>
        </a:p>
      </dgm:t>
    </dgm:pt>
    <dgm:pt modelId="{EC5AB452-4525-4B2E-8DEF-47B0CA27E18F}">
      <dgm:prSet phldrT="[Text]"/>
      <dgm:spPr>
        <a:solidFill>
          <a:schemeClr val="accent4">
            <a:alpha val="90000"/>
          </a:schemeClr>
        </a:solidFill>
        <a:ln>
          <a:solidFill>
            <a:schemeClr val="tx1"/>
          </a:solidFill>
        </a:ln>
      </dgm:spPr>
      <dgm:t>
        <a:bodyPr/>
        <a:lstStyle/>
        <a:p>
          <a:r>
            <a:rPr lang="en-US" b="1" dirty="0" smtClean="0">
              <a:solidFill>
                <a:schemeClr val="tx1"/>
              </a:solidFill>
            </a:rPr>
            <a:t>Item</a:t>
          </a:r>
          <a:endParaRPr lang="en-US" b="1" dirty="0">
            <a:solidFill>
              <a:schemeClr val="tx1"/>
            </a:solidFill>
          </a:endParaRPr>
        </a:p>
      </dgm:t>
    </dgm:pt>
    <dgm:pt modelId="{9BE0CEE3-EDF9-4A1E-BAAB-CEC7EAFF2061}" type="parTrans" cxnId="{ED709FDA-ACF2-4967-B4EE-788A2667641A}">
      <dgm:prSet/>
      <dgm:spPr/>
      <dgm:t>
        <a:bodyPr/>
        <a:lstStyle/>
        <a:p>
          <a:endParaRPr lang="en-US"/>
        </a:p>
      </dgm:t>
    </dgm:pt>
    <dgm:pt modelId="{254B12B7-851A-4B95-86C7-2E68DEB7F1B1}" type="sibTrans" cxnId="{ED709FDA-ACF2-4967-B4EE-788A2667641A}">
      <dgm:prSet/>
      <dgm:spPr/>
      <dgm:t>
        <a:bodyPr/>
        <a:lstStyle/>
        <a:p>
          <a:endParaRPr lang="en-US"/>
        </a:p>
      </dgm:t>
    </dgm:pt>
    <dgm:pt modelId="{052927E8-9DE3-4583-9DBA-789C44529F5D}">
      <dgm:prSet phldrT="[Text]"/>
      <dgm:spPr>
        <a:solidFill>
          <a:schemeClr val="accent4">
            <a:alpha val="90000"/>
          </a:schemeClr>
        </a:solidFill>
        <a:ln>
          <a:solidFill>
            <a:schemeClr val="tx1"/>
          </a:solidFill>
        </a:ln>
      </dgm:spPr>
      <dgm:t>
        <a:bodyPr/>
        <a:lstStyle/>
        <a:p>
          <a:r>
            <a:rPr lang="en-US" dirty="0" smtClean="0">
              <a:solidFill>
                <a:schemeClr val="tx1"/>
              </a:solidFill>
            </a:rPr>
            <a:t>Item</a:t>
          </a:r>
          <a:endParaRPr lang="en-US" dirty="0">
            <a:solidFill>
              <a:schemeClr val="tx1"/>
            </a:solidFill>
          </a:endParaRPr>
        </a:p>
      </dgm:t>
    </dgm:pt>
    <dgm:pt modelId="{13158DE0-179C-417A-80BC-47F44AA63E9A}" type="parTrans" cxnId="{C82791BA-0CAC-4102-BF35-6E369B02208A}">
      <dgm:prSet/>
      <dgm:spPr/>
      <dgm:t>
        <a:bodyPr/>
        <a:lstStyle/>
        <a:p>
          <a:endParaRPr lang="en-US"/>
        </a:p>
      </dgm:t>
    </dgm:pt>
    <dgm:pt modelId="{569A92B9-5C4F-412D-B950-C21AD021C4EF}" type="sibTrans" cxnId="{C82791BA-0CAC-4102-BF35-6E369B02208A}">
      <dgm:prSet/>
      <dgm:spPr/>
      <dgm:t>
        <a:bodyPr/>
        <a:lstStyle/>
        <a:p>
          <a:endParaRPr lang="en-US"/>
        </a:p>
      </dgm:t>
    </dgm:pt>
    <dgm:pt modelId="{B7CEDBEA-A7AB-48C6-9D80-93DB6DB49834}">
      <dgm:prSet/>
      <dgm:spPr>
        <a:solidFill>
          <a:schemeClr val="accent4">
            <a:alpha val="90000"/>
          </a:schemeClr>
        </a:solidFill>
        <a:ln>
          <a:solidFill>
            <a:schemeClr val="tx1"/>
          </a:solidFill>
        </a:ln>
      </dgm:spPr>
      <dgm:t>
        <a:bodyPr/>
        <a:lstStyle/>
        <a:p>
          <a:r>
            <a:rPr lang="en-US" dirty="0" smtClean="0">
              <a:solidFill>
                <a:schemeClr val="tx1"/>
              </a:solidFill>
            </a:rPr>
            <a:t>…</a:t>
          </a:r>
          <a:endParaRPr lang="en-US" dirty="0">
            <a:solidFill>
              <a:schemeClr val="tx1"/>
            </a:solidFill>
          </a:endParaRPr>
        </a:p>
      </dgm:t>
    </dgm:pt>
    <dgm:pt modelId="{4345FD80-81D0-468E-9615-7AA5558D7172}" type="parTrans" cxnId="{D518DFE7-0149-4C0F-9FD7-88B6FD1B3339}">
      <dgm:prSet/>
      <dgm:spPr/>
      <dgm:t>
        <a:bodyPr/>
        <a:lstStyle/>
        <a:p>
          <a:endParaRPr lang="en-US"/>
        </a:p>
      </dgm:t>
    </dgm:pt>
    <dgm:pt modelId="{CA2381DB-7FE3-4879-9DEC-B0642BC547E3}" type="sibTrans" cxnId="{D518DFE7-0149-4C0F-9FD7-88B6FD1B3339}">
      <dgm:prSet/>
      <dgm:spPr/>
      <dgm:t>
        <a:bodyPr/>
        <a:lstStyle/>
        <a:p>
          <a:endParaRPr lang="en-US"/>
        </a:p>
      </dgm:t>
    </dgm:pt>
    <dgm:pt modelId="{D049EB24-B688-48AD-B8CD-08461051356D}">
      <dgm:prSet/>
      <dgm:spPr>
        <a:solidFill>
          <a:schemeClr val="accent4">
            <a:alpha val="90000"/>
          </a:schemeClr>
        </a:solidFill>
        <a:ln>
          <a:solidFill>
            <a:schemeClr val="tx1"/>
          </a:solidFill>
        </a:ln>
      </dgm:spPr>
      <dgm:t>
        <a:bodyPr/>
        <a:lstStyle/>
        <a:p>
          <a:r>
            <a:rPr lang="en-US" smtClean="0">
              <a:solidFill>
                <a:schemeClr val="tx1"/>
              </a:solidFill>
            </a:rPr>
            <a:t>Item</a:t>
          </a:r>
          <a:endParaRPr lang="en-US">
            <a:solidFill>
              <a:schemeClr val="tx1"/>
            </a:solidFill>
          </a:endParaRPr>
        </a:p>
      </dgm:t>
    </dgm:pt>
    <dgm:pt modelId="{3A90C444-91F3-4682-8177-35E4E41E9496}" type="parTrans" cxnId="{149D482E-9D33-4406-84C8-9670EEBE66A5}">
      <dgm:prSet/>
      <dgm:spPr/>
      <dgm:t>
        <a:bodyPr/>
        <a:lstStyle/>
        <a:p>
          <a:endParaRPr lang="en-US"/>
        </a:p>
      </dgm:t>
    </dgm:pt>
    <dgm:pt modelId="{BF681F75-B110-4B33-B8A3-D7278E444DF6}" type="sibTrans" cxnId="{149D482E-9D33-4406-84C8-9670EEBE66A5}">
      <dgm:prSet/>
      <dgm:spPr/>
      <dgm:t>
        <a:bodyPr/>
        <a:lstStyle/>
        <a:p>
          <a:endParaRPr lang="en-US"/>
        </a:p>
      </dgm:t>
    </dgm:pt>
    <dgm:pt modelId="{4A49FD2F-D548-47BA-9CEB-78A789E1F9F9}" type="pres">
      <dgm:prSet presAssocID="{E02D935C-E235-435C-894B-56C0C81541E2}" presName="Name0" presStyleCnt="0">
        <dgm:presLayoutVars>
          <dgm:chMax val="3"/>
          <dgm:chPref val="1"/>
          <dgm:dir/>
          <dgm:animLvl val="lvl"/>
          <dgm:resizeHandles/>
        </dgm:presLayoutVars>
      </dgm:prSet>
      <dgm:spPr/>
      <dgm:t>
        <a:bodyPr/>
        <a:lstStyle/>
        <a:p>
          <a:endParaRPr lang="en-US"/>
        </a:p>
      </dgm:t>
    </dgm:pt>
    <dgm:pt modelId="{ABA5EAD6-4F28-4A37-98E3-DAD8AABC62F2}" type="pres">
      <dgm:prSet presAssocID="{E02D935C-E235-435C-894B-56C0C81541E2}" presName="outerBox" presStyleCnt="0"/>
      <dgm:spPr/>
    </dgm:pt>
    <dgm:pt modelId="{9EAA4E59-799E-4FD2-B530-565D1B04D595}" type="pres">
      <dgm:prSet presAssocID="{E02D935C-E235-435C-894B-56C0C81541E2}" presName="outerBoxParent" presStyleLbl="node1" presStyleIdx="0" presStyleCnt="3" custLinFactNeighborX="340" custLinFactNeighborY="-7046"/>
      <dgm:spPr/>
      <dgm:t>
        <a:bodyPr/>
        <a:lstStyle/>
        <a:p>
          <a:endParaRPr lang="en-US"/>
        </a:p>
      </dgm:t>
    </dgm:pt>
    <dgm:pt modelId="{1A3EB7EE-ECEC-4AF7-A09B-A279A160AC8E}" type="pres">
      <dgm:prSet presAssocID="{E02D935C-E235-435C-894B-56C0C81541E2}" presName="outerBoxChildren" presStyleCnt="0"/>
      <dgm:spPr/>
    </dgm:pt>
    <dgm:pt modelId="{88853C6D-09E0-4822-BEF2-6B28184A0418}" type="pres">
      <dgm:prSet presAssocID="{E02D935C-E235-435C-894B-56C0C81541E2}" presName="middleBox" presStyleCnt="0"/>
      <dgm:spPr/>
    </dgm:pt>
    <dgm:pt modelId="{EEC64DD8-9E70-4DD3-9918-3B6C02B3A570}" type="pres">
      <dgm:prSet presAssocID="{E02D935C-E235-435C-894B-56C0C81541E2}" presName="middleBoxParent" presStyleLbl="node1" presStyleIdx="1" presStyleCnt="3"/>
      <dgm:spPr/>
      <dgm:t>
        <a:bodyPr/>
        <a:lstStyle/>
        <a:p>
          <a:endParaRPr lang="en-US"/>
        </a:p>
      </dgm:t>
    </dgm:pt>
    <dgm:pt modelId="{294A7C95-EF9D-4A9A-9C10-672812DDF562}" type="pres">
      <dgm:prSet presAssocID="{E02D935C-E235-435C-894B-56C0C81541E2}" presName="middleBoxChildren" presStyleCnt="0"/>
      <dgm:spPr/>
    </dgm:pt>
    <dgm:pt modelId="{83EC04E5-9616-4BC5-8C59-EC08DA1DBA28}" type="pres">
      <dgm:prSet presAssocID="{E0FB0AA4-F383-4F18-AF79-C0863DBF03B0}" presName="mChild" presStyleLbl="fgAcc1" presStyleIdx="0" presStyleCnt="5">
        <dgm:presLayoutVars>
          <dgm:bulletEnabled val="1"/>
        </dgm:presLayoutVars>
      </dgm:prSet>
      <dgm:spPr/>
      <dgm:t>
        <a:bodyPr/>
        <a:lstStyle/>
        <a:p>
          <a:endParaRPr lang="en-US"/>
        </a:p>
      </dgm:t>
    </dgm:pt>
    <dgm:pt modelId="{613F234B-1352-479E-BEB9-88897435A537}" type="pres">
      <dgm:prSet presAssocID="{E02D935C-E235-435C-894B-56C0C81541E2}" presName="centerBox" presStyleCnt="0"/>
      <dgm:spPr/>
    </dgm:pt>
    <dgm:pt modelId="{DA863C1E-898B-4D5C-980C-6DB40C11E8A8}" type="pres">
      <dgm:prSet presAssocID="{E02D935C-E235-435C-894B-56C0C81541E2}" presName="centerBoxParent" presStyleLbl="node1" presStyleIdx="2" presStyleCnt="3"/>
      <dgm:spPr/>
      <dgm:t>
        <a:bodyPr/>
        <a:lstStyle/>
        <a:p>
          <a:endParaRPr lang="en-US"/>
        </a:p>
      </dgm:t>
    </dgm:pt>
    <dgm:pt modelId="{610903FE-CDE8-48F5-B9A5-DA76D7DF3788}" type="pres">
      <dgm:prSet presAssocID="{E02D935C-E235-435C-894B-56C0C81541E2}" presName="centerBoxChildren" presStyleCnt="0"/>
      <dgm:spPr/>
    </dgm:pt>
    <dgm:pt modelId="{7CE395C7-87C9-4D34-84FD-92F4E59B4751}" type="pres">
      <dgm:prSet presAssocID="{EC5AB452-4525-4B2E-8DEF-47B0CA27E18F}" presName="cChild" presStyleLbl="fgAcc1" presStyleIdx="1" presStyleCnt="5">
        <dgm:presLayoutVars>
          <dgm:bulletEnabled val="1"/>
        </dgm:presLayoutVars>
      </dgm:prSet>
      <dgm:spPr/>
      <dgm:t>
        <a:bodyPr/>
        <a:lstStyle/>
        <a:p>
          <a:endParaRPr lang="en-US"/>
        </a:p>
      </dgm:t>
    </dgm:pt>
    <dgm:pt modelId="{B33C573C-ED2D-4415-9D04-0AC57572D050}" type="pres">
      <dgm:prSet presAssocID="{254B12B7-851A-4B95-86C7-2E68DEB7F1B1}" presName="centerSibTrans" presStyleCnt="0"/>
      <dgm:spPr/>
    </dgm:pt>
    <dgm:pt modelId="{A35ABC8F-8C21-4031-ABBC-8AF58FC9F774}" type="pres">
      <dgm:prSet presAssocID="{052927E8-9DE3-4583-9DBA-789C44529F5D}" presName="cChild" presStyleLbl="fgAcc1" presStyleIdx="2" presStyleCnt="5">
        <dgm:presLayoutVars>
          <dgm:bulletEnabled val="1"/>
        </dgm:presLayoutVars>
      </dgm:prSet>
      <dgm:spPr/>
      <dgm:t>
        <a:bodyPr/>
        <a:lstStyle/>
        <a:p>
          <a:endParaRPr lang="en-US"/>
        </a:p>
      </dgm:t>
    </dgm:pt>
    <dgm:pt modelId="{6A454604-8542-4841-BC26-17306C4B7905}" type="pres">
      <dgm:prSet presAssocID="{569A92B9-5C4F-412D-B950-C21AD021C4EF}" presName="centerSibTrans" presStyleCnt="0"/>
      <dgm:spPr/>
    </dgm:pt>
    <dgm:pt modelId="{034A27B3-A1D6-4673-B4C8-314115A482E3}" type="pres">
      <dgm:prSet presAssocID="{D049EB24-B688-48AD-B8CD-08461051356D}" presName="cChild" presStyleLbl="fgAcc1" presStyleIdx="3" presStyleCnt="5">
        <dgm:presLayoutVars>
          <dgm:bulletEnabled val="1"/>
        </dgm:presLayoutVars>
      </dgm:prSet>
      <dgm:spPr/>
      <dgm:t>
        <a:bodyPr/>
        <a:lstStyle/>
        <a:p>
          <a:endParaRPr lang="en-US"/>
        </a:p>
      </dgm:t>
    </dgm:pt>
    <dgm:pt modelId="{EEB484B8-4D2D-41E2-B4C9-D5CF0AD0AF9C}" type="pres">
      <dgm:prSet presAssocID="{BF681F75-B110-4B33-B8A3-D7278E444DF6}" presName="centerSibTrans" presStyleCnt="0"/>
      <dgm:spPr/>
    </dgm:pt>
    <dgm:pt modelId="{0673DBB6-47A9-486A-96C4-1DAA30D1D804}" type="pres">
      <dgm:prSet presAssocID="{B7CEDBEA-A7AB-48C6-9D80-93DB6DB49834}" presName="cChild" presStyleLbl="fgAcc1" presStyleIdx="4" presStyleCnt="5">
        <dgm:presLayoutVars>
          <dgm:bulletEnabled val="1"/>
        </dgm:presLayoutVars>
      </dgm:prSet>
      <dgm:spPr/>
      <dgm:t>
        <a:bodyPr/>
        <a:lstStyle/>
        <a:p>
          <a:endParaRPr lang="en-US"/>
        </a:p>
      </dgm:t>
    </dgm:pt>
  </dgm:ptLst>
  <dgm:cxnLst>
    <dgm:cxn modelId="{EDF328E7-A41B-4842-94F1-7905A7FE7AC1}" srcId="{E02D935C-E235-435C-894B-56C0C81541E2}" destId="{6F15FE66-39A7-4F08-8DAF-D07F6EF27AFD}" srcOrd="0" destOrd="0" parTransId="{9F1BDA85-E5DA-4C9F-A9EB-6A8BA1B41DA1}" sibTransId="{E9B844C1-578F-4829-AA5D-8424A0D426C4}"/>
    <dgm:cxn modelId="{B1B1BDED-85DC-4664-ABFD-18DF48F640FB}" srcId="{E02D935C-E235-435C-894B-56C0C81541E2}" destId="{5BA0E563-ED96-4BF1-893C-2377922B7990}" srcOrd="2" destOrd="0" parTransId="{EAED999D-A38C-4F1F-AC4B-4CC5A8BF733C}" sibTransId="{A62BC943-86E8-466F-BA3D-D0F01DCF83DC}"/>
    <dgm:cxn modelId="{A79630AD-1B0D-4E3C-B306-A1F5841CAAC0}" srcId="{E02D935C-E235-435C-894B-56C0C81541E2}" destId="{8492CA04-CCBE-4DB1-8272-12B04E57B61F}" srcOrd="1" destOrd="0" parTransId="{1B86C352-5D8E-45BF-859B-5A1271992A13}" sibTransId="{DDFDF70D-3A40-4B47-AE61-7501B3107492}"/>
    <dgm:cxn modelId="{228ED46B-94D8-467E-B20E-0DEF7F6FE214}" type="presOf" srcId="{8492CA04-CCBE-4DB1-8272-12B04E57B61F}" destId="{EEC64DD8-9E70-4DD3-9918-3B6C02B3A570}" srcOrd="0" destOrd="0" presId="urn:microsoft.com/office/officeart/2005/8/layout/target2"/>
    <dgm:cxn modelId="{ED709FDA-ACF2-4967-B4EE-788A2667641A}" srcId="{5BA0E563-ED96-4BF1-893C-2377922B7990}" destId="{EC5AB452-4525-4B2E-8DEF-47B0CA27E18F}" srcOrd="0" destOrd="0" parTransId="{9BE0CEE3-EDF9-4A1E-BAAB-CEC7EAFF2061}" sibTransId="{254B12B7-851A-4B95-86C7-2E68DEB7F1B1}"/>
    <dgm:cxn modelId="{D518DFE7-0149-4C0F-9FD7-88B6FD1B3339}" srcId="{5BA0E563-ED96-4BF1-893C-2377922B7990}" destId="{B7CEDBEA-A7AB-48C6-9D80-93DB6DB49834}" srcOrd="3" destOrd="0" parTransId="{4345FD80-81D0-468E-9615-7AA5558D7172}" sibTransId="{CA2381DB-7FE3-4879-9DEC-B0642BC547E3}"/>
    <dgm:cxn modelId="{EA326CD2-33A9-4B1F-BD1D-355C2F421C9B}" type="presOf" srcId="{D049EB24-B688-48AD-B8CD-08461051356D}" destId="{034A27B3-A1D6-4673-B4C8-314115A482E3}" srcOrd="0" destOrd="0" presId="urn:microsoft.com/office/officeart/2005/8/layout/target2"/>
    <dgm:cxn modelId="{149D482E-9D33-4406-84C8-9670EEBE66A5}" srcId="{5BA0E563-ED96-4BF1-893C-2377922B7990}" destId="{D049EB24-B688-48AD-B8CD-08461051356D}" srcOrd="2" destOrd="0" parTransId="{3A90C444-91F3-4682-8177-35E4E41E9496}" sibTransId="{BF681F75-B110-4B33-B8A3-D7278E444DF6}"/>
    <dgm:cxn modelId="{C82791BA-0CAC-4102-BF35-6E369B02208A}" srcId="{5BA0E563-ED96-4BF1-893C-2377922B7990}" destId="{052927E8-9DE3-4583-9DBA-789C44529F5D}" srcOrd="1" destOrd="0" parTransId="{13158DE0-179C-417A-80BC-47F44AA63E9A}" sibTransId="{569A92B9-5C4F-412D-B950-C21AD021C4EF}"/>
    <dgm:cxn modelId="{99FB7E97-06CB-4EB8-AD76-BE49DBB5B2FD}" type="presOf" srcId="{B7CEDBEA-A7AB-48C6-9D80-93DB6DB49834}" destId="{0673DBB6-47A9-486A-96C4-1DAA30D1D804}" srcOrd="0" destOrd="0" presId="urn:microsoft.com/office/officeart/2005/8/layout/target2"/>
    <dgm:cxn modelId="{A8127170-FCD5-4DCB-BA32-007DDC100265}" type="presOf" srcId="{5BA0E563-ED96-4BF1-893C-2377922B7990}" destId="{DA863C1E-898B-4D5C-980C-6DB40C11E8A8}" srcOrd="0" destOrd="0" presId="urn:microsoft.com/office/officeart/2005/8/layout/target2"/>
    <dgm:cxn modelId="{A5896818-B42B-4EB6-A945-2B7C31D2C85D}" type="presOf" srcId="{E0FB0AA4-F383-4F18-AF79-C0863DBF03B0}" destId="{83EC04E5-9616-4BC5-8C59-EC08DA1DBA28}" srcOrd="0" destOrd="0" presId="urn:microsoft.com/office/officeart/2005/8/layout/target2"/>
    <dgm:cxn modelId="{412B338E-5CE7-4A83-BBE5-068BB54586A8}" type="presOf" srcId="{052927E8-9DE3-4583-9DBA-789C44529F5D}" destId="{A35ABC8F-8C21-4031-ABBC-8AF58FC9F774}" srcOrd="0" destOrd="0" presId="urn:microsoft.com/office/officeart/2005/8/layout/target2"/>
    <dgm:cxn modelId="{CD9EC3DD-C3A7-4FA9-B6A1-B95408304E78}" type="presOf" srcId="{EC5AB452-4525-4B2E-8DEF-47B0CA27E18F}" destId="{7CE395C7-87C9-4D34-84FD-92F4E59B4751}" srcOrd="0" destOrd="0" presId="urn:microsoft.com/office/officeart/2005/8/layout/target2"/>
    <dgm:cxn modelId="{F90A21D8-5474-44FF-ABD8-E5B265A3DFE7}" type="presOf" srcId="{6F15FE66-39A7-4F08-8DAF-D07F6EF27AFD}" destId="{9EAA4E59-799E-4FD2-B530-565D1B04D595}" srcOrd="0" destOrd="0" presId="urn:microsoft.com/office/officeart/2005/8/layout/target2"/>
    <dgm:cxn modelId="{F628276C-0906-4712-8403-7C023CEB0555}" type="presOf" srcId="{E02D935C-E235-435C-894B-56C0C81541E2}" destId="{4A49FD2F-D548-47BA-9CEB-78A789E1F9F9}" srcOrd="0" destOrd="0" presId="urn:microsoft.com/office/officeart/2005/8/layout/target2"/>
    <dgm:cxn modelId="{C2043933-6E14-4AD3-A43C-9D6DD3F23DE5}" srcId="{8492CA04-CCBE-4DB1-8272-12B04E57B61F}" destId="{E0FB0AA4-F383-4F18-AF79-C0863DBF03B0}" srcOrd="0" destOrd="0" parTransId="{E3D1B2BE-FFB7-4DCC-A620-3C99777D2400}" sibTransId="{07C9D7E9-E6F4-4402-9B6B-E3A6B3050DD9}"/>
    <dgm:cxn modelId="{FF499971-606E-46CB-AC9C-91D259EEB214}" type="presParOf" srcId="{4A49FD2F-D548-47BA-9CEB-78A789E1F9F9}" destId="{ABA5EAD6-4F28-4A37-98E3-DAD8AABC62F2}" srcOrd="0" destOrd="0" presId="urn:microsoft.com/office/officeart/2005/8/layout/target2"/>
    <dgm:cxn modelId="{FF83F6D0-EFFB-4BDA-B92E-3801E2FD2690}" type="presParOf" srcId="{ABA5EAD6-4F28-4A37-98E3-DAD8AABC62F2}" destId="{9EAA4E59-799E-4FD2-B530-565D1B04D595}" srcOrd="0" destOrd="0" presId="urn:microsoft.com/office/officeart/2005/8/layout/target2"/>
    <dgm:cxn modelId="{9D0760F3-7D6B-4D95-BFEA-0507AF7E36D2}" type="presParOf" srcId="{ABA5EAD6-4F28-4A37-98E3-DAD8AABC62F2}" destId="{1A3EB7EE-ECEC-4AF7-A09B-A279A160AC8E}" srcOrd="1" destOrd="0" presId="urn:microsoft.com/office/officeart/2005/8/layout/target2"/>
    <dgm:cxn modelId="{01C1DB8A-5DFB-4BC5-9D3F-9AA6172FB223}" type="presParOf" srcId="{4A49FD2F-D548-47BA-9CEB-78A789E1F9F9}" destId="{88853C6D-09E0-4822-BEF2-6B28184A0418}" srcOrd="1" destOrd="0" presId="urn:microsoft.com/office/officeart/2005/8/layout/target2"/>
    <dgm:cxn modelId="{0F51C676-F0CA-49FB-9996-23B217E2AA46}" type="presParOf" srcId="{88853C6D-09E0-4822-BEF2-6B28184A0418}" destId="{EEC64DD8-9E70-4DD3-9918-3B6C02B3A570}" srcOrd="0" destOrd="0" presId="urn:microsoft.com/office/officeart/2005/8/layout/target2"/>
    <dgm:cxn modelId="{BDAB75A4-3AFF-48A3-AF00-4F5E514D000D}" type="presParOf" srcId="{88853C6D-09E0-4822-BEF2-6B28184A0418}" destId="{294A7C95-EF9D-4A9A-9C10-672812DDF562}" srcOrd="1" destOrd="0" presId="urn:microsoft.com/office/officeart/2005/8/layout/target2"/>
    <dgm:cxn modelId="{9DAB9CE2-A475-4DD6-B493-E82F39CEC9DA}" type="presParOf" srcId="{294A7C95-EF9D-4A9A-9C10-672812DDF562}" destId="{83EC04E5-9616-4BC5-8C59-EC08DA1DBA28}" srcOrd="0" destOrd="0" presId="urn:microsoft.com/office/officeart/2005/8/layout/target2"/>
    <dgm:cxn modelId="{8E5A8E4D-3E4D-4BAC-BF55-674A33E67EE3}" type="presParOf" srcId="{4A49FD2F-D548-47BA-9CEB-78A789E1F9F9}" destId="{613F234B-1352-479E-BEB9-88897435A537}" srcOrd="2" destOrd="0" presId="urn:microsoft.com/office/officeart/2005/8/layout/target2"/>
    <dgm:cxn modelId="{9745064D-AA7D-4DD9-A665-2C3337B711E6}" type="presParOf" srcId="{613F234B-1352-479E-BEB9-88897435A537}" destId="{DA863C1E-898B-4D5C-980C-6DB40C11E8A8}" srcOrd="0" destOrd="0" presId="urn:microsoft.com/office/officeart/2005/8/layout/target2"/>
    <dgm:cxn modelId="{D704D49E-E62D-4726-9B1E-F71D0463F028}" type="presParOf" srcId="{613F234B-1352-479E-BEB9-88897435A537}" destId="{610903FE-CDE8-48F5-B9A5-DA76D7DF3788}" srcOrd="1" destOrd="0" presId="urn:microsoft.com/office/officeart/2005/8/layout/target2"/>
    <dgm:cxn modelId="{193E7054-F836-4CEF-A864-B2A3A9493F78}" type="presParOf" srcId="{610903FE-CDE8-48F5-B9A5-DA76D7DF3788}" destId="{7CE395C7-87C9-4D34-84FD-92F4E59B4751}" srcOrd="0" destOrd="0" presId="urn:microsoft.com/office/officeart/2005/8/layout/target2"/>
    <dgm:cxn modelId="{9B1493BB-BC28-442B-8193-EA7DB453242F}" type="presParOf" srcId="{610903FE-CDE8-48F5-B9A5-DA76D7DF3788}" destId="{B33C573C-ED2D-4415-9D04-0AC57572D050}" srcOrd="1" destOrd="0" presId="urn:microsoft.com/office/officeart/2005/8/layout/target2"/>
    <dgm:cxn modelId="{F1BC09DD-2482-4EBA-BA27-28E5F4CCE253}" type="presParOf" srcId="{610903FE-CDE8-48F5-B9A5-DA76D7DF3788}" destId="{A35ABC8F-8C21-4031-ABBC-8AF58FC9F774}" srcOrd="2" destOrd="0" presId="urn:microsoft.com/office/officeart/2005/8/layout/target2"/>
    <dgm:cxn modelId="{65EC443B-D6AF-45A8-96C4-534EF7049179}" type="presParOf" srcId="{610903FE-CDE8-48F5-B9A5-DA76D7DF3788}" destId="{6A454604-8542-4841-BC26-17306C4B7905}" srcOrd="3" destOrd="0" presId="urn:microsoft.com/office/officeart/2005/8/layout/target2"/>
    <dgm:cxn modelId="{1B3264E0-9E43-44BC-A247-12CB239A5E33}" type="presParOf" srcId="{610903FE-CDE8-48F5-B9A5-DA76D7DF3788}" destId="{034A27B3-A1D6-4673-B4C8-314115A482E3}" srcOrd="4" destOrd="0" presId="urn:microsoft.com/office/officeart/2005/8/layout/target2"/>
    <dgm:cxn modelId="{60512809-EB24-4EF1-91FA-66D953AF370A}" type="presParOf" srcId="{610903FE-CDE8-48F5-B9A5-DA76D7DF3788}" destId="{EEB484B8-4D2D-41E2-B4C9-D5CF0AD0AF9C}" srcOrd="5" destOrd="0" presId="urn:microsoft.com/office/officeart/2005/8/layout/target2"/>
    <dgm:cxn modelId="{A04BE590-F720-4686-9649-DC83E0A252A3}" type="presParOf" srcId="{610903FE-CDE8-48F5-B9A5-DA76D7DF3788}" destId="{0673DBB6-47A9-486A-96C4-1DAA30D1D804}" srcOrd="6"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02D935C-E235-435C-894B-56C0C81541E2}" type="doc">
      <dgm:prSet loTypeId="urn:microsoft.com/office/officeart/2005/8/layout/target2" loCatId="relationship" qsTypeId="urn:microsoft.com/office/officeart/2005/8/quickstyle/simple1" qsCatId="simple" csTypeId="urn:microsoft.com/office/officeart/2005/8/colors/colorful1" csCatId="colorful" phldr="1"/>
      <dgm:spPr/>
      <dgm:t>
        <a:bodyPr/>
        <a:lstStyle/>
        <a:p>
          <a:endParaRPr lang="en-US"/>
        </a:p>
      </dgm:t>
    </dgm:pt>
    <dgm:pt modelId="{6F15FE66-39A7-4F08-8DAF-D07F6EF27AFD}">
      <dgm:prSet phldrT="[Text]"/>
      <dgm:spPr>
        <a:solidFill>
          <a:schemeClr val="accent1"/>
        </a:solidFill>
      </dgm:spPr>
      <dgm:t>
        <a:bodyPr/>
        <a:lstStyle/>
        <a:p>
          <a:r>
            <a:rPr lang="en-US" dirty="0" smtClean="0"/>
            <a:t>Body</a:t>
          </a:r>
          <a:endParaRPr lang="en-US" dirty="0"/>
        </a:p>
      </dgm:t>
    </dgm:pt>
    <dgm:pt modelId="{9F1BDA85-E5DA-4C9F-A9EB-6A8BA1B41DA1}" type="parTrans" cxnId="{EDF328E7-A41B-4842-94F1-7905A7FE7AC1}">
      <dgm:prSet/>
      <dgm:spPr/>
      <dgm:t>
        <a:bodyPr/>
        <a:lstStyle/>
        <a:p>
          <a:endParaRPr lang="en-US"/>
        </a:p>
      </dgm:t>
    </dgm:pt>
    <dgm:pt modelId="{E9B844C1-578F-4829-AA5D-8424A0D426C4}" type="sibTrans" cxnId="{EDF328E7-A41B-4842-94F1-7905A7FE7AC1}">
      <dgm:prSet/>
      <dgm:spPr/>
      <dgm:t>
        <a:bodyPr/>
        <a:lstStyle/>
        <a:p>
          <a:endParaRPr lang="en-US"/>
        </a:p>
      </dgm:t>
    </dgm:pt>
    <dgm:pt modelId="{8492CA04-CCBE-4DB1-8272-12B04E57B61F}">
      <dgm:prSet phldrT="[Text]"/>
      <dgm:spPr>
        <a:solidFill>
          <a:schemeClr val="accent2"/>
        </a:solidFill>
      </dgm:spPr>
      <dgm:t>
        <a:bodyPr/>
        <a:lstStyle/>
        <a:p>
          <a:r>
            <a:rPr lang="en-US" dirty="0" smtClean="0"/>
            <a:t>Container</a:t>
          </a:r>
          <a:endParaRPr lang="en-US" dirty="0"/>
        </a:p>
      </dgm:t>
    </dgm:pt>
    <dgm:pt modelId="{1B86C352-5D8E-45BF-859B-5A1271992A13}" type="parTrans" cxnId="{A79630AD-1B0D-4E3C-B306-A1F5841CAAC0}">
      <dgm:prSet/>
      <dgm:spPr/>
      <dgm:t>
        <a:bodyPr/>
        <a:lstStyle/>
        <a:p>
          <a:endParaRPr lang="en-US"/>
        </a:p>
      </dgm:t>
    </dgm:pt>
    <dgm:pt modelId="{DDFDF70D-3A40-4B47-AE61-7501B3107492}" type="sibTrans" cxnId="{A79630AD-1B0D-4E3C-B306-A1F5841CAAC0}">
      <dgm:prSet/>
      <dgm:spPr/>
      <dgm:t>
        <a:bodyPr/>
        <a:lstStyle/>
        <a:p>
          <a:endParaRPr lang="en-US"/>
        </a:p>
      </dgm:t>
    </dgm:pt>
    <dgm:pt modelId="{E0FB0AA4-F383-4F18-AF79-C0863DBF03B0}">
      <dgm:prSet phldrT="[Text]"/>
      <dgm:spPr>
        <a:solidFill>
          <a:schemeClr val="accent3">
            <a:alpha val="90000"/>
          </a:schemeClr>
        </a:solidFill>
        <a:ln>
          <a:solidFill>
            <a:schemeClr val="tx1"/>
          </a:solidFill>
        </a:ln>
      </dgm:spPr>
      <dgm:t>
        <a:bodyPr/>
        <a:lstStyle/>
        <a:p>
          <a:r>
            <a:rPr lang="en-US" dirty="0" smtClean="0">
              <a:solidFill>
                <a:schemeClr val="tx1"/>
              </a:solidFill>
            </a:rPr>
            <a:t>Image</a:t>
          </a:r>
          <a:endParaRPr lang="en-US" dirty="0">
            <a:solidFill>
              <a:schemeClr val="tx1"/>
            </a:solidFill>
          </a:endParaRPr>
        </a:p>
      </dgm:t>
    </dgm:pt>
    <dgm:pt modelId="{E3D1B2BE-FFB7-4DCC-A620-3C99777D2400}" type="parTrans" cxnId="{C2043933-6E14-4AD3-A43C-9D6DD3F23DE5}">
      <dgm:prSet/>
      <dgm:spPr/>
      <dgm:t>
        <a:bodyPr/>
        <a:lstStyle/>
        <a:p>
          <a:endParaRPr lang="en-US"/>
        </a:p>
      </dgm:t>
    </dgm:pt>
    <dgm:pt modelId="{07C9D7E9-E6F4-4402-9B6B-E3A6B3050DD9}" type="sibTrans" cxnId="{C2043933-6E14-4AD3-A43C-9D6DD3F23DE5}">
      <dgm:prSet/>
      <dgm:spPr/>
      <dgm:t>
        <a:bodyPr/>
        <a:lstStyle/>
        <a:p>
          <a:endParaRPr lang="en-US"/>
        </a:p>
      </dgm:t>
    </dgm:pt>
    <dgm:pt modelId="{5BA0E563-ED96-4BF1-893C-2377922B7990}">
      <dgm:prSet phldrT="[Text]"/>
      <dgm:spPr>
        <a:solidFill>
          <a:schemeClr val="accent3"/>
        </a:solidFill>
      </dgm:spPr>
      <dgm:t>
        <a:bodyPr/>
        <a:lstStyle/>
        <a:p>
          <a:r>
            <a:rPr lang="en-US" dirty="0" smtClean="0"/>
            <a:t>List</a:t>
          </a:r>
          <a:endParaRPr lang="en-US" dirty="0"/>
        </a:p>
      </dgm:t>
    </dgm:pt>
    <dgm:pt modelId="{EAED999D-A38C-4F1F-AC4B-4CC5A8BF733C}" type="parTrans" cxnId="{B1B1BDED-85DC-4664-ABFD-18DF48F640FB}">
      <dgm:prSet/>
      <dgm:spPr/>
      <dgm:t>
        <a:bodyPr/>
        <a:lstStyle/>
        <a:p>
          <a:endParaRPr lang="en-US"/>
        </a:p>
      </dgm:t>
    </dgm:pt>
    <dgm:pt modelId="{A62BC943-86E8-466F-BA3D-D0F01DCF83DC}" type="sibTrans" cxnId="{B1B1BDED-85DC-4664-ABFD-18DF48F640FB}">
      <dgm:prSet/>
      <dgm:spPr/>
      <dgm:t>
        <a:bodyPr/>
        <a:lstStyle/>
        <a:p>
          <a:endParaRPr lang="en-US"/>
        </a:p>
      </dgm:t>
    </dgm:pt>
    <dgm:pt modelId="{EC5AB452-4525-4B2E-8DEF-47B0CA27E18F}">
      <dgm:prSet phldrT="[Text]"/>
      <dgm:spPr>
        <a:solidFill>
          <a:schemeClr val="accent4">
            <a:alpha val="90000"/>
          </a:schemeClr>
        </a:solidFill>
        <a:ln>
          <a:solidFill>
            <a:srgbClr val="FFFF00"/>
          </a:solidFill>
        </a:ln>
      </dgm:spPr>
      <dgm:t>
        <a:bodyPr/>
        <a:lstStyle/>
        <a:p>
          <a:r>
            <a:rPr lang="en-US" b="0" dirty="0" smtClean="0">
              <a:solidFill>
                <a:schemeClr val="tx1"/>
              </a:solidFill>
            </a:rPr>
            <a:t>Item</a:t>
          </a:r>
          <a:endParaRPr lang="en-US" b="0" dirty="0">
            <a:solidFill>
              <a:schemeClr val="tx1"/>
            </a:solidFill>
          </a:endParaRPr>
        </a:p>
      </dgm:t>
    </dgm:pt>
    <dgm:pt modelId="{9BE0CEE3-EDF9-4A1E-BAAB-CEC7EAFF2061}" type="parTrans" cxnId="{ED709FDA-ACF2-4967-B4EE-788A2667641A}">
      <dgm:prSet/>
      <dgm:spPr/>
      <dgm:t>
        <a:bodyPr/>
        <a:lstStyle/>
        <a:p>
          <a:endParaRPr lang="en-US"/>
        </a:p>
      </dgm:t>
    </dgm:pt>
    <dgm:pt modelId="{254B12B7-851A-4B95-86C7-2E68DEB7F1B1}" type="sibTrans" cxnId="{ED709FDA-ACF2-4967-B4EE-788A2667641A}">
      <dgm:prSet/>
      <dgm:spPr/>
      <dgm:t>
        <a:bodyPr/>
        <a:lstStyle/>
        <a:p>
          <a:endParaRPr lang="en-US"/>
        </a:p>
      </dgm:t>
    </dgm:pt>
    <dgm:pt modelId="{052927E8-9DE3-4583-9DBA-789C44529F5D}">
      <dgm:prSet phldrT="[Text]"/>
      <dgm:spPr>
        <a:solidFill>
          <a:schemeClr val="accent4">
            <a:alpha val="90000"/>
          </a:schemeClr>
        </a:solidFill>
        <a:ln>
          <a:solidFill>
            <a:schemeClr val="tx1"/>
          </a:solidFill>
        </a:ln>
      </dgm:spPr>
      <dgm:t>
        <a:bodyPr/>
        <a:lstStyle/>
        <a:p>
          <a:r>
            <a:rPr lang="en-US" dirty="0" smtClean="0">
              <a:solidFill>
                <a:schemeClr val="tx1"/>
              </a:solidFill>
            </a:rPr>
            <a:t>Item</a:t>
          </a:r>
          <a:endParaRPr lang="en-US" dirty="0">
            <a:solidFill>
              <a:schemeClr val="tx1"/>
            </a:solidFill>
          </a:endParaRPr>
        </a:p>
      </dgm:t>
    </dgm:pt>
    <dgm:pt modelId="{13158DE0-179C-417A-80BC-47F44AA63E9A}" type="parTrans" cxnId="{C82791BA-0CAC-4102-BF35-6E369B02208A}">
      <dgm:prSet/>
      <dgm:spPr/>
      <dgm:t>
        <a:bodyPr/>
        <a:lstStyle/>
        <a:p>
          <a:endParaRPr lang="en-US"/>
        </a:p>
      </dgm:t>
    </dgm:pt>
    <dgm:pt modelId="{569A92B9-5C4F-412D-B950-C21AD021C4EF}" type="sibTrans" cxnId="{C82791BA-0CAC-4102-BF35-6E369B02208A}">
      <dgm:prSet/>
      <dgm:spPr/>
      <dgm:t>
        <a:bodyPr/>
        <a:lstStyle/>
        <a:p>
          <a:endParaRPr lang="en-US"/>
        </a:p>
      </dgm:t>
    </dgm:pt>
    <dgm:pt modelId="{B7CEDBEA-A7AB-48C6-9D80-93DB6DB49834}">
      <dgm:prSet/>
      <dgm:spPr>
        <a:solidFill>
          <a:schemeClr val="accent4">
            <a:alpha val="90000"/>
          </a:schemeClr>
        </a:solidFill>
        <a:ln>
          <a:solidFill>
            <a:schemeClr val="tx1"/>
          </a:solidFill>
        </a:ln>
      </dgm:spPr>
      <dgm:t>
        <a:bodyPr/>
        <a:lstStyle/>
        <a:p>
          <a:r>
            <a:rPr lang="en-US" dirty="0" smtClean="0">
              <a:solidFill>
                <a:schemeClr val="tx1"/>
              </a:solidFill>
            </a:rPr>
            <a:t>…</a:t>
          </a:r>
          <a:endParaRPr lang="en-US" dirty="0">
            <a:solidFill>
              <a:schemeClr val="tx1"/>
            </a:solidFill>
          </a:endParaRPr>
        </a:p>
      </dgm:t>
    </dgm:pt>
    <dgm:pt modelId="{4345FD80-81D0-468E-9615-7AA5558D7172}" type="parTrans" cxnId="{D518DFE7-0149-4C0F-9FD7-88B6FD1B3339}">
      <dgm:prSet/>
      <dgm:spPr/>
      <dgm:t>
        <a:bodyPr/>
        <a:lstStyle/>
        <a:p>
          <a:endParaRPr lang="en-US"/>
        </a:p>
      </dgm:t>
    </dgm:pt>
    <dgm:pt modelId="{CA2381DB-7FE3-4879-9DEC-B0642BC547E3}" type="sibTrans" cxnId="{D518DFE7-0149-4C0F-9FD7-88B6FD1B3339}">
      <dgm:prSet/>
      <dgm:spPr/>
      <dgm:t>
        <a:bodyPr/>
        <a:lstStyle/>
        <a:p>
          <a:endParaRPr lang="en-US"/>
        </a:p>
      </dgm:t>
    </dgm:pt>
    <dgm:pt modelId="{D049EB24-B688-48AD-B8CD-08461051356D}">
      <dgm:prSet/>
      <dgm:spPr>
        <a:solidFill>
          <a:schemeClr val="accent4">
            <a:alpha val="90000"/>
          </a:schemeClr>
        </a:solidFill>
        <a:ln>
          <a:solidFill>
            <a:schemeClr val="tx1"/>
          </a:solidFill>
        </a:ln>
      </dgm:spPr>
      <dgm:t>
        <a:bodyPr/>
        <a:lstStyle/>
        <a:p>
          <a:r>
            <a:rPr lang="en-US" smtClean="0">
              <a:solidFill>
                <a:schemeClr val="tx1"/>
              </a:solidFill>
            </a:rPr>
            <a:t>Item</a:t>
          </a:r>
          <a:endParaRPr lang="en-US">
            <a:solidFill>
              <a:schemeClr val="tx1"/>
            </a:solidFill>
          </a:endParaRPr>
        </a:p>
      </dgm:t>
    </dgm:pt>
    <dgm:pt modelId="{3A90C444-91F3-4682-8177-35E4E41E9496}" type="parTrans" cxnId="{149D482E-9D33-4406-84C8-9670EEBE66A5}">
      <dgm:prSet/>
      <dgm:spPr/>
      <dgm:t>
        <a:bodyPr/>
        <a:lstStyle/>
        <a:p>
          <a:endParaRPr lang="en-US"/>
        </a:p>
      </dgm:t>
    </dgm:pt>
    <dgm:pt modelId="{BF681F75-B110-4B33-B8A3-D7278E444DF6}" type="sibTrans" cxnId="{149D482E-9D33-4406-84C8-9670EEBE66A5}">
      <dgm:prSet/>
      <dgm:spPr/>
      <dgm:t>
        <a:bodyPr/>
        <a:lstStyle/>
        <a:p>
          <a:endParaRPr lang="en-US"/>
        </a:p>
      </dgm:t>
    </dgm:pt>
    <dgm:pt modelId="{4A49FD2F-D548-47BA-9CEB-78A789E1F9F9}" type="pres">
      <dgm:prSet presAssocID="{E02D935C-E235-435C-894B-56C0C81541E2}" presName="Name0" presStyleCnt="0">
        <dgm:presLayoutVars>
          <dgm:chMax val="3"/>
          <dgm:chPref val="1"/>
          <dgm:dir/>
          <dgm:animLvl val="lvl"/>
          <dgm:resizeHandles/>
        </dgm:presLayoutVars>
      </dgm:prSet>
      <dgm:spPr/>
      <dgm:t>
        <a:bodyPr/>
        <a:lstStyle/>
        <a:p>
          <a:endParaRPr lang="en-US"/>
        </a:p>
      </dgm:t>
    </dgm:pt>
    <dgm:pt modelId="{ABA5EAD6-4F28-4A37-98E3-DAD8AABC62F2}" type="pres">
      <dgm:prSet presAssocID="{E02D935C-E235-435C-894B-56C0C81541E2}" presName="outerBox" presStyleCnt="0"/>
      <dgm:spPr/>
    </dgm:pt>
    <dgm:pt modelId="{9EAA4E59-799E-4FD2-B530-565D1B04D595}" type="pres">
      <dgm:prSet presAssocID="{E02D935C-E235-435C-894B-56C0C81541E2}" presName="outerBoxParent" presStyleLbl="node1" presStyleIdx="0" presStyleCnt="3" custLinFactNeighborX="340" custLinFactNeighborY="-7046"/>
      <dgm:spPr/>
      <dgm:t>
        <a:bodyPr/>
        <a:lstStyle/>
        <a:p>
          <a:endParaRPr lang="en-US"/>
        </a:p>
      </dgm:t>
    </dgm:pt>
    <dgm:pt modelId="{1A3EB7EE-ECEC-4AF7-A09B-A279A160AC8E}" type="pres">
      <dgm:prSet presAssocID="{E02D935C-E235-435C-894B-56C0C81541E2}" presName="outerBoxChildren" presStyleCnt="0"/>
      <dgm:spPr/>
    </dgm:pt>
    <dgm:pt modelId="{88853C6D-09E0-4822-BEF2-6B28184A0418}" type="pres">
      <dgm:prSet presAssocID="{E02D935C-E235-435C-894B-56C0C81541E2}" presName="middleBox" presStyleCnt="0"/>
      <dgm:spPr/>
    </dgm:pt>
    <dgm:pt modelId="{EEC64DD8-9E70-4DD3-9918-3B6C02B3A570}" type="pres">
      <dgm:prSet presAssocID="{E02D935C-E235-435C-894B-56C0C81541E2}" presName="middleBoxParent" presStyleLbl="node1" presStyleIdx="1" presStyleCnt="3"/>
      <dgm:spPr/>
      <dgm:t>
        <a:bodyPr/>
        <a:lstStyle/>
        <a:p>
          <a:endParaRPr lang="en-US"/>
        </a:p>
      </dgm:t>
    </dgm:pt>
    <dgm:pt modelId="{294A7C95-EF9D-4A9A-9C10-672812DDF562}" type="pres">
      <dgm:prSet presAssocID="{E02D935C-E235-435C-894B-56C0C81541E2}" presName="middleBoxChildren" presStyleCnt="0"/>
      <dgm:spPr/>
    </dgm:pt>
    <dgm:pt modelId="{83EC04E5-9616-4BC5-8C59-EC08DA1DBA28}" type="pres">
      <dgm:prSet presAssocID="{E0FB0AA4-F383-4F18-AF79-C0863DBF03B0}" presName="mChild" presStyleLbl="fgAcc1" presStyleIdx="0" presStyleCnt="5">
        <dgm:presLayoutVars>
          <dgm:bulletEnabled val="1"/>
        </dgm:presLayoutVars>
      </dgm:prSet>
      <dgm:spPr/>
      <dgm:t>
        <a:bodyPr/>
        <a:lstStyle/>
        <a:p>
          <a:endParaRPr lang="en-US"/>
        </a:p>
      </dgm:t>
    </dgm:pt>
    <dgm:pt modelId="{613F234B-1352-479E-BEB9-88897435A537}" type="pres">
      <dgm:prSet presAssocID="{E02D935C-E235-435C-894B-56C0C81541E2}" presName="centerBox" presStyleCnt="0"/>
      <dgm:spPr/>
    </dgm:pt>
    <dgm:pt modelId="{DA863C1E-898B-4D5C-980C-6DB40C11E8A8}" type="pres">
      <dgm:prSet presAssocID="{E02D935C-E235-435C-894B-56C0C81541E2}" presName="centerBoxParent" presStyleLbl="node1" presStyleIdx="2" presStyleCnt="3"/>
      <dgm:spPr/>
      <dgm:t>
        <a:bodyPr/>
        <a:lstStyle/>
        <a:p>
          <a:endParaRPr lang="en-US"/>
        </a:p>
      </dgm:t>
    </dgm:pt>
    <dgm:pt modelId="{610903FE-CDE8-48F5-B9A5-DA76D7DF3788}" type="pres">
      <dgm:prSet presAssocID="{E02D935C-E235-435C-894B-56C0C81541E2}" presName="centerBoxChildren" presStyleCnt="0"/>
      <dgm:spPr/>
    </dgm:pt>
    <dgm:pt modelId="{7CE395C7-87C9-4D34-84FD-92F4E59B4751}" type="pres">
      <dgm:prSet presAssocID="{EC5AB452-4525-4B2E-8DEF-47B0CA27E18F}" presName="cChild" presStyleLbl="fgAcc1" presStyleIdx="1" presStyleCnt="5" custScaleX="231061">
        <dgm:presLayoutVars>
          <dgm:bulletEnabled val="1"/>
        </dgm:presLayoutVars>
      </dgm:prSet>
      <dgm:spPr/>
      <dgm:t>
        <a:bodyPr/>
        <a:lstStyle/>
        <a:p>
          <a:endParaRPr lang="en-US"/>
        </a:p>
      </dgm:t>
    </dgm:pt>
    <dgm:pt modelId="{B33C573C-ED2D-4415-9D04-0AC57572D050}" type="pres">
      <dgm:prSet presAssocID="{254B12B7-851A-4B95-86C7-2E68DEB7F1B1}" presName="centerSibTrans" presStyleCnt="0"/>
      <dgm:spPr/>
    </dgm:pt>
    <dgm:pt modelId="{A35ABC8F-8C21-4031-ABBC-8AF58FC9F774}" type="pres">
      <dgm:prSet presAssocID="{052927E8-9DE3-4583-9DBA-789C44529F5D}" presName="cChild" presStyleLbl="fgAcc1" presStyleIdx="2" presStyleCnt="5">
        <dgm:presLayoutVars>
          <dgm:bulletEnabled val="1"/>
        </dgm:presLayoutVars>
      </dgm:prSet>
      <dgm:spPr/>
      <dgm:t>
        <a:bodyPr/>
        <a:lstStyle/>
        <a:p>
          <a:endParaRPr lang="en-US"/>
        </a:p>
      </dgm:t>
    </dgm:pt>
    <dgm:pt modelId="{6A454604-8542-4841-BC26-17306C4B7905}" type="pres">
      <dgm:prSet presAssocID="{569A92B9-5C4F-412D-B950-C21AD021C4EF}" presName="centerSibTrans" presStyleCnt="0"/>
      <dgm:spPr/>
    </dgm:pt>
    <dgm:pt modelId="{034A27B3-A1D6-4673-B4C8-314115A482E3}" type="pres">
      <dgm:prSet presAssocID="{D049EB24-B688-48AD-B8CD-08461051356D}" presName="cChild" presStyleLbl="fgAcc1" presStyleIdx="3" presStyleCnt="5">
        <dgm:presLayoutVars>
          <dgm:bulletEnabled val="1"/>
        </dgm:presLayoutVars>
      </dgm:prSet>
      <dgm:spPr/>
      <dgm:t>
        <a:bodyPr/>
        <a:lstStyle/>
        <a:p>
          <a:endParaRPr lang="en-US"/>
        </a:p>
      </dgm:t>
    </dgm:pt>
    <dgm:pt modelId="{EEB484B8-4D2D-41E2-B4C9-D5CF0AD0AF9C}" type="pres">
      <dgm:prSet presAssocID="{BF681F75-B110-4B33-B8A3-D7278E444DF6}" presName="centerSibTrans" presStyleCnt="0"/>
      <dgm:spPr/>
    </dgm:pt>
    <dgm:pt modelId="{0673DBB6-47A9-486A-96C4-1DAA30D1D804}" type="pres">
      <dgm:prSet presAssocID="{B7CEDBEA-A7AB-48C6-9D80-93DB6DB49834}" presName="cChild" presStyleLbl="fgAcc1" presStyleIdx="4" presStyleCnt="5">
        <dgm:presLayoutVars>
          <dgm:bulletEnabled val="1"/>
        </dgm:presLayoutVars>
      </dgm:prSet>
      <dgm:spPr/>
      <dgm:t>
        <a:bodyPr/>
        <a:lstStyle/>
        <a:p>
          <a:endParaRPr lang="en-US"/>
        </a:p>
      </dgm:t>
    </dgm:pt>
  </dgm:ptLst>
  <dgm:cxnLst>
    <dgm:cxn modelId="{ED709FDA-ACF2-4967-B4EE-788A2667641A}" srcId="{5BA0E563-ED96-4BF1-893C-2377922B7990}" destId="{EC5AB452-4525-4B2E-8DEF-47B0CA27E18F}" srcOrd="0" destOrd="0" parTransId="{9BE0CEE3-EDF9-4A1E-BAAB-CEC7EAFF2061}" sibTransId="{254B12B7-851A-4B95-86C7-2E68DEB7F1B1}"/>
    <dgm:cxn modelId="{C82791BA-0CAC-4102-BF35-6E369B02208A}" srcId="{5BA0E563-ED96-4BF1-893C-2377922B7990}" destId="{052927E8-9DE3-4583-9DBA-789C44529F5D}" srcOrd="1" destOrd="0" parTransId="{13158DE0-179C-417A-80BC-47F44AA63E9A}" sibTransId="{569A92B9-5C4F-412D-B950-C21AD021C4EF}"/>
    <dgm:cxn modelId="{EDF328E7-A41B-4842-94F1-7905A7FE7AC1}" srcId="{E02D935C-E235-435C-894B-56C0C81541E2}" destId="{6F15FE66-39A7-4F08-8DAF-D07F6EF27AFD}" srcOrd="0" destOrd="0" parTransId="{9F1BDA85-E5DA-4C9F-A9EB-6A8BA1B41DA1}" sibTransId="{E9B844C1-578F-4829-AA5D-8424A0D426C4}"/>
    <dgm:cxn modelId="{2F69562D-0BF4-4DE9-851E-6B3B3478C667}" type="presOf" srcId="{E02D935C-E235-435C-894B-56C0C81541E2}" destId="{4A49FD2F-D548-47BA-9CEB-78A789E1F9F9}" srcOrd="0" destOrd="0" presId="urn:microsoft.com/office/officeart/2005/8/layout/target2"/>
    <dgm:cxn modelId="{DF72F3E4-193C-4D59-830F-8F22A3AE8299}" type="presOf" srcId="{8492CA04-CCBE-4DB1-8272-12B04E57B61F}" destId="{EEC64DD8-9E70-4DD3-9918-3B6C02B3A570}" srcOrd="0" destOrd="0" presId="urn:microsoft.com/office/officeart/2005/8/layout/target2"/>
    <dgm:cxn modelId="{993BBD2B-7F9F-413E-8249-342D1F880DBA}" type="presOf" srcId="{052927E8-9DE3-4583-9DBA-789C44529F5D}" destId="{A35ABC8F-8C21-4031-ABBC-8AF58FC9F774}" srcOrd="0" destOrd="0" presId="urn:microsoft.com/office/officeart/2005/8/layout/target2"/>
    <dgm:cxn modelId="{F60A6A57-606B-477C-9D9E-11E342779529}" type="presOf" srcId="{6F15FE66-39A7-4F08-8DAF-D07F6EF27AFD}" destId="{9EAA4E59-799E-4FD2-B530-565D1B04D595}" srcOrd="0" destOrd="0" presId="urn:microsoft.com/office/officeart/2005/8/layout/target2"/>
    <dgm:cxn modelId="{B1B1BDED-85DC-4664-ABFD-18DF48F640FB}" srcId="{E02D935C-E235-435C-894B-56C0C81541E2}" destId="{5BA0E563-ED96-4BF1-893C-2377922B7990}" srcOrd="2" destOrd="0" parTransId="{EAED999D-A38C-4F1F-AC4B-4CC5A8BF733C}" sibTransId="{A62BC943-86E8-466F-BA3D-D0F01DCF83DC}"/>
    <dgm:cxn modelId="{BC07D8F8-4C5F-44C9-9F32-23E7D3FC0F0D}" type="presOf" srcId="{EC5AB452-4525-4B2E-8DEF-47B0CA27E18F}" destId="{7CE395C7-87C9-4D34-84FD-92F4E59B4751}" srcOrd="0" destOrd="0" presId="urn:microsoft.com/office/officeart/2005/8/layout/target2"/>
    <dgm:cxn modelId="{20DD2D55-42DD-4DC1-8754-FAC55F69DB5E}" type="presOf" srcId="{E0FB0AA4-F383-4F18-AF79-C0863DBF03B0}" destId="{83EC04E5-9616-4BC5-8C59-EC08DA1DBA28}" srcOrd="0" destOrd="0" presId="urn:microsoft.com/office/officeart/2005/8/layout/target2"/>
    <dgm:cxn modelId="{7B28CBB4-E260-433F-ACF6-F92256E83993}" type="presOf" srcId="{B7CEDBEA-A7AB-48C6-9D80-93DB6DB49834}" destId="{0673DBB6-47A9-486A-96C4-1DAA30D1D804}" srcOrd="0" destOrd="0" presId="urn:microsoft.com/office/officeart/2005/8/layout/target2"/>
    <dgm:cxn modelId="{D518DFE7-0149-4C0F-9FD7-88B6FD1B3339}" srcId="{5BA0E563-ED96-4BF1-893C-2377922B7990}" destId="{B7CEDBEA-A7AB-48C6-9D80-93DB6DB49834}" srcOrd="3" destOrd="0" parTransId="{4345FD80-81D0-468E-9615-7AA5558D7172}" sibTransId="{CA2381DB-7FE3-4879-9DEC-B0642BC547E3}"/>
    <dgm:cxn modelId="{149D482E-9D33-4406-84C8-9670EEBE66A5}" srcId="{5BA0E563-ED96-4BF1-893C-2377922B7990}" destId="{D049EB24-B688-48AD-B8CD-08461051356D}" srcOrd="2" destOrd="0" parTransId="{3A90C444-91F3-4682-8177-35E4E41E9496}" sibTransId="{BF681F75-B110-4B33-B8A3-D7278E444DF6}"/>
    <dgm:cxn modelId="{A79630AD-1B0D-4E3C-B306-A1F5841CAAC0}" srcId="{E02D935C-E235-435C-894B-56C0C81541E2}" destId="{8492CA04-CCBE-4DB1-8272-12B04E57B61F}" srcOrd="1" destOrd="0" parTransId="{1B86C352-5D8E-45BF-859B-5A1271992A13}" sibTransId="{DDFDF70D-3A40-4B47-AE61-7501B3107492}"/>
    <dgm:cxn modelId="{00572A46-7967-4672-8B82-73D15091CDA0}" type="presOf" srcId="{5BA0E563-ED96-4BF1-893C-2377922B7990}" destId="{DA863C1E-898B-4D5C-980C-6DB40C11E8A8}" srcOrd="0" destOrd="0" presId="urn:microsoft.com/office/officeart/2005/8/layout/target2"/>
    <dgm:cxn modelId="{C2043933-6E14-4AD3-A43C-9D6DD3F23DE5}" srcId="{8492CA04-CCBE-4DB1-8272-12B04E57B61F}" destId="{E0FB0AA4-F383-4F18-AF79-C0863DBF03B0}" srcOrd="0" destOrd="0" parTransId="{E3D1B2BE-FFB7-4DCC-A620-3C99777D2400}" sibTransId="{07C9D7E9-E6F4-4402-9B6B-E3A6B3050DD9}"/>
    <dgm:cxn modelId="{389A1429-B70E-4F6A-9573-022BC7354E6D}" type="presOf" srcId="{D049EB24-B688-48AD-B8CD-08461051356D}" destId="{034A27B3-A1D6-4673-B4C8-314115A482E3}" srcOrd="0" destOrd="0" presId="urn:microsoft.com/office/officeart/2005/8/layout/target2"/>
    <dgm:cxn modelId="{F0CC2F65-9D6C-4CD7-BE64-BC4089A7B759}" type="presParOf" srcId="{4A49FD2F-D548-47BA-9CEB-78A789E1F9F9}" destId="{ABA5EAD6-4F28-4A37-98E3-DAD8AABC62F2}" srcOrd="0" destOrd="0" presId="urn:microsoft.com/office/officeart/2005/8/layout/target2"/>
    <dgm:cxn modelId="{BECF8B9C-FA22-4EF0-B0D3-ECCA53EAE630}" type="presParOf" srcId="{ABA5EAD6-4F28-4A37-98E3-DAD8AABC62F2}" destId="{9EAA4E59-799E-4FD2-B530-565D1B04D595}" srcOrd="0" destOrd="0" presId="urn:microsoft.com/office/officeart/2005/8/layout/target2"/>
    <dgm:cxn modelId="{F862E844-5A2E-4C18-ADF3-A2799B675F71}" type="presParOf" srcId="{ABA5EAD6-4F28-4A37-98E3-DAD8AABC62F2}" destId="{1A3EB7EE-ECEC-4AF7-A09B-A279A160AC8E}" srcOrd="1" destOrd="0" presId="urn:microsoft.com/office/officeart/2005/8/layout/target2"/>
    <dgm:cxn modelId="{17129416-53E1-4115-9F62-CFF86A43C7D4}" type="presParOf" srcId="{4A49FD2F-D548-47BA-9CEB-78A789E1F9F9}" destId="{88853C6D-09E0-4822-BEF2-6B28184A0418}" srcOrd="1" destOrd="0" presId="urn:microsoft.com/office/officeart/2005/8/layout/target2"/>
    <dgm:cxn modelId="{D7A81977-89E2-4C35-830A-EB6677C3493E}" type="presParOf" srcId="{88853C6D-09E0-4822-BEF2-6B28184A0418}" destId="{EEC64DD8-9E70-4DD3-9918-3B6C02B3A570}" srcOrd="0" destOrd="0" presId="urn:microsoft.com/office/officeart/2005/8/layout/target2"/>
    <dgm:cxn modelId="{F16FAB2B-5251-410E-8917-89A934C04666}" type="presParOf" srcId="{88853C6D-09E0-4822-BEF2-6B28184A0418}" destId="{294A7C95-EF9D-4A9A-9C10-672812DDF562}" srcOrd="1" destOrd="0" presId="urn:microsoft.com/office/officeart/2005/8/layout/target2"/>
    <dgm:cxn modelId="{BDEFC979-92AB-4CBA-9124-E64A9D4C379A}" type="presParOf" srcId="{294A7C95-EF9D-4A9A-9C10-672812DDF562}" destId="{83EC04E5-9616-4BC5-8C59-EC08DA1DBA28}" srcOrd="0" destOrd="0" presId="urn:microsoft.com/office/officeart/2005/8/layout/target2"/>
    <dgm:cxn modelId="{1EFECFD4-1FE7-472A-801D-D890A33D8037}" type="presParOf" srcId="{4A49FD2F-D548-47BA-9CEB-78A789E1F9F9}" destId="{613F234B-1352-479E-BEB9-88897435A537}" srcOrd="2" destOrd="0" presId="urn:microsoft.com/office/officeart/2005/8/layout/target2"/>
    <dgm:cxn modelId="{891FACEC-A1AA-4785-B7BE-32D244E39ADB}" type="presParOf" srcId="{613F234B-1352-479E-BEB9-88897435A537}" destId="{DA863C1E-898B-4D5C-980C-6DB40C11E8A8}" srcOrd="0" destOrd="0" presId="urn:microsoft.com/office/officeart/2005/8/layout/target2"/>
    <dgm:cxn modelId="{7CD73319-9928-4037-8C54-71D04BA76107}" type="presParOf" srcId="{613F234B-1352-479E-BEB9-88897435A537}" destId="{610903FE-CDE8-48F5-B9A5-DA76D7DF3788}" srcOrd="1" destOrd="0" presId="urn:microsoft.com/office/officeart/2005/8/layout/target2"/>
    <dgm:cxn modelId="{CCD81B1E-2977-4D34-AFE7-5E0EC4E8B1BD}" type="presParOf" srcId="{610903FE-CDE8-48F5-B9A5-DA76D7DF3788}" destId="{7CE395C7-87C9-4D34-84FD-92F4E59B4751}" srcOrd="0" destOrd="0" presId="urn:microsoft.com/office/officeart/2005/8/layout/target2"/>
    <dgm:cxn modelId="{4D23D878-34E8-482D-AC54-CEF648143DF5}" type="presParOf" srcId="{610903FE-CDE8-48F5-B9A5-DA76D7DF3788}" destId="{B33C573C-ED2D-4415-9D04-0AC57572D050}" srcOrd="1" destOrd="0" presId="urn:microsoft.com/office/officeart/2005/8/layout/target2"/>
    <dgm:cxn modelId="{66B0C7CD-1542-43B5-A99D-114879A6D4F1}" type="presParOf" srcId="{610903FE-CDE8-48F5-B9A5-DA76D7DF3788}" destId="{A35ABC8F-8C21-4031-ABBC-8AF58FC9F774}" srcOrd="2" destOrd="0" presId="urn:microsoft.com/office/officeart/2005/8/layout/target2"/>
    <dgm:cxn modelId="{4335D5A2-0E35-4199-B831-8764CA7D3F8D}" type="presParOf" srcId="{610903FE-CDE8-48F5-B9A5-DA76D7DF3788}" destId="{6A454604-8542-4841-BC26-17306C4B7905}" srcOrd="3" destOrd="0" presId="urn:microsoft.com/office/officeart/2005/8/layout/target2"/>
    <dgm:cxn modelId="{C26CB009-29F7-4EDD-B2B4-04ACAA707409}" type="presParOf" srcId="{610903FE-CDE8-48F5-B9A5-DA76D7DF3788}" destId="{034A27B3-A1D6-4673-B4C8-314115A482E3}" srcOrd="4" destOrd="0" presId="urn:microsoft.com/office/officeart/2005/8/layout/target2"/>
    <dgm:cxn modelId="{C9634438-244D-44B9-B39E-C4781CE80211}" type="presParOf" srcId="{610903FE-CDE8-48F5-B9A5-DA76D7DF3788}" destId="{EEB484B8-4D2D-41E2-B4C9-D5CF0AD0AF9C}" srcOrd="5" destOrd="0" presId="urn:microsoft.com/office/officeart/2005/8/layout/target2"/>
    <dgm:cxn modelId="{A00A76F8-1312-4642-A466-D48619EA65CE}" type="presParOf" srcId="{610903FE-CDE8-48F5-B9A5-DA76D7DF3788}" destId="{0673DBB6-47A9-486A-96C4-1DAA30D1D804}" srcOrd="6" destOrd="0" presId="urn:microsoft.com/office/officeart/2005/8/layout/targe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9.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6/27/2013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6/27/2013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6/27/2013</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2</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2639946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A5DC2CE-1C05-44FC-98AC-37F5A1287E19}" type="datetime1">
              <a:rPr lang="en-US" smtClean="0">
                <a:solidFill>
                  <a:prstClr val="black"/>
                </a:solidFill>
              </a:rPr>
              <a:pPr/>
              <a:t>6/27/2013</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375006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6/27/2013 5:27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3472968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970746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5568502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67130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2002731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56721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5241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04456001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48674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778852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42600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3249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921281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6269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4581547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29299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967914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973188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4350047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6001596"/>
      </p:ext>
    </p:extLst>
  </p:cSld>
  <p:clrMapOvr>
    <a:masterClrMapping/>
  </p:clrMapOvr>
  <p:extLst>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144823691"/>
      </p:ext>
    </p:extLst>
  </p:cSld>
  <p:clrMapOvr>
    <a:masterClrMapping/>
  </p:clrMapOvr>
  <p:extLst>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318902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1243348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768336993"/>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5147570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045138348"/>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172458036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424817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06087090"/>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40794104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250545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_Color  2">
    <p:bg>
      <p:bgPr>
        <a:solidFill>
          <a:srgbClr val="505050"/>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8554831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mp; Content Layout">
    <p:bg>
      <p:bgPr>
        <a:solidFill>
          <a:srgbClr val="505050"/>
        </a:solid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9825438"/>
      </p:ext>
    </p:extLst>
  </p:cSld>
  <p:clrMapOvr>
    <a:masterClrMapping/>
  </p:clrMapOvr>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mp; Content 2">
    <p:bg>
      <p:bgPr>
        <a:solidFill>
          <a:srgbClr val="505050"/>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710181640"/>
      </p:ext>
    </p:extLst>
  </p:cSld>
  <p:clrMapOvr>
    <a:masterClrMapping/>
  </p:clrMapOvr>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nly_Large">
    <p:bg>
      <p:bgPr>
        <a:solidFill>
          <a:srgbClr val="505050"/>
        </a:solid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1616829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505050"/>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5639579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9367561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4578812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bg>
      <p:bgPr>
        <a:solidFill>
          <a:srgbClr val="505050"/>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85349683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bg>
      <p:bgPr>
        <a:solidFill>
          <a:srgbClr val="50505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226571730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Layout">
    <p:bg>
      <p:bgPr>
        <a:solidFill>
          <a:srgbClr val="505050"/>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7777947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bg>
      <p:bgPr>
        <a:solidFill>
          <a:srgbClr val="505050"/>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831954016"/>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505050"/>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40812802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21358487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52854217"/>
      </p:ext>
    </p:extLst>
  </p:cSld>
  <p:clrMapOvr>
    <a:masterClrMapping/>
  </p:clrMapOvr>
  <p:extLst>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575282189"/>
      </p:ext>
    </p:extLst>
  </p:cSld>
  <p:clrMapOvr>
    <a:masterClrMapping/>
  </p:clrMapOvr>
  <p:extLst>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9205123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539582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42100071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00BCF2"/>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24184952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3970434413"/>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86428481"/>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2454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097506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510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8504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0" tIns="0" rIns="0" bIns="0"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0" tIns="0" rIns="0" bIns="0"/>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6326518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201250"/>
      </p:ext>
    </p:extLst>
  </p:cSld>
  <p:clrMapOvr>
    <a:masterClrMapping/>
  </p:clrMapOvr>
  <p:extLst>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0" tIns="0" rIns="0" bIns="0">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0" tIns="0" rIns="0" bIns="0">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2898898411"/>
      </p:ext>
    </p:extLst>
  </p:cSld>
  <p:clrMapOvr>
    <a:masterClrMapping/>
  </p:clrMapOvr>
  <p:extLst>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06872726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0" tIns="0" rIns="0" bIns="0"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57638360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0" tIns="0" rIns="0" bIns="0"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972115843"/>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0" tIns="0" rIns="0" bIns="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91440" tIns="0" rIns="91440" bIns="0"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388097592"/>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0" tIns="0" rIns="0" bIns="0"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lIns="0" tIns="0" rIns="0" bIns="0"/>
          <a:lstStyle/>
          <a:p>
            <a:r>
              <a:rPr lang="en-US" dirty="0" smtClean="0"/>
              <a:t>Click to edit master title style</a:t>
            </a:r>
            <a:endParaRPr lang="en-US" dirty="0"/>
          </a:p>
        </p:txBody>
      </p:sp>
    </p:spTree>
    <p:extLst>
      <p:ext uri="{BB962C8B-B14F-4D97-AF65-F5344CB8AC3E}">
        <p14:creationId xmlns:p14="http://schemas.microsoft.com/office/powerpoint/2010/main" val="116709823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bIns="0"/>
          <a:lstStyle/>
          <a:p>
            <a:r>
              <a:rPr lang="en-US" dirty="0" smtClean="0"/>
              <a:t>Click to edit master title style</a:t>
            </a:r>
            <a:endParaRPr lang="en-US" dirty="0"/>
          </a:p>
        </p:txBody>
      </p:sp>
    </p:spTree>
    <p:extLst>
      <p:ext uri="{BB962C8B-B14F-4D97-AF65-F5344CB8AC3E}">
        <p14:creationId xmlns:p14="http://schemas.microsoft.com/office/powerpoint/2010/main" val="3048385821"/>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Freeform 1"/>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2967410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4092146"/>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374580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09908832"/>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697764033"/>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366203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2476633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768200369"/>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41109838"/>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733234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51628869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932982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435619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942815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098281297"/>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2434508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6547308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theme" Target="../theme/theme4.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78585588"/>
      </p:ext>
    </p:extLst>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400" r:id="rId11"/>
    <p:sldLayoutId id="2147484398" r:id="rId12"/>
    <p:sldLayoutId id="2147484399" r:id="rId13"/>
    <p:sldLayoutId id="2147484341" r:id="rId14"/>
    <p:sldLayoutId id="2147484342" r:id="rId15"/>
    <p:sldLayoutId id="2147484343" r:id="rId16"/>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4127301949"/>
      </p:ext>
    </p:extLst>
  </p:cSld>
  <p:clrMap bg1="dk1" tx1="lt1" bg2="dk2" tx2="lt2" accent1="accent1" accent2="accent2" accent3="accent3" accent4="accent4" accent5="accent5" accent6="accent6" hlink="hlink" folHlink="folHlink"/>
  <p:sldLayoutIdLst>
    <p:sldLayoutId id="2147484402" r:id="rId1"/>
    <p:sldLayoutId id="2147484403" r:id="rId2"/>
    <p:sldLayoutId id="2147484404" r:id="rId3"/>
    <p:sldLayoutId id="2147484405" r:id="rId4"/>
    <p:sldLayoutId id="2147484406" r:id="rId5"/>
    <p:sldLayoutId id="2147484407" r:id="rId6"/>
    <p:sldLayoutId id="2147484408" r:id="rId7"/>
    <p:sldLayoutId id="2147484409" r:id="rId8"/>
    <p:sldLayoutId id="2147484410" r:id="rId9"/>
    <p:sldLayoutId id="2147484411" r:id="rId10"/>
    <p:sldLayoutId id="2147484415" r:id="rId11"/>
    <p:sldLayoutId id="2147484416" r:id="rId12"/>
    <p:sldLayoutId id="2147484417"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3951953322"/>
      </p:ext>
    </p:extLst>
  </p:cSld>
  <p:clrMap bg1="dk1" tx1="lt1" bg2="dk2" tx2="lt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505050"/>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3807551755"/>
      </p:ext>
    </p:extLst>
  </p:cSld>
  <p:clrMap bg1="dk1" tx1="lt1" bg2="dk2" tx2="lt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 id="2147484444" r:id="rId12"/>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891773410"/>
      </p:ext>
    </p:extLst>
  </p:cSld>
  <p:clrMap bg1="dk1" tx1="lt1" bg2="dk2" tx2="lt2" accent1="accent1" accent2="accent2" accent3="accent3" accent4="accent4" accent5="accent5" accent6="accent6" hlink="hlink" folHlink="folHlink"/>
  <p:sldLayoutIdLst>
    <p:sldLayoutId id="2147484446" r:id="rId1"/>
    <p:sldLayoutId id="2147484447" r:id="rId2"/>
    <p:sldLayoutId id="2147484448" r:id="rId3"/>
    <p:sldLayoutId id="2147484449" r:id="rId4"/>
    <p:sldLayoutId id="2147484450" r:id="rId5"/>
    <p:sldLayoutId id="2147484451" r:id="rId6"/>
    <p:sldLayoutId id="2147484452" r:id="rId7"/>
    <p:sldLayoutId id="2147484453" r:id="rId8"/>
    <p:sldLayoutId id="2147484454" r:id="rId9"/>
    <p:sldLayoutId id="2147484455" r:id="rId10"/>
    <p:sldLayoutId id="2147484456" r:id="rId11"/>
    <p:sldLayoutId id="2147484457" r:id="rId12"/>
    <p:sldLayoutId id="2147484458" r:id="rId13"/>
  </p:sldLayoutIdLst>
  <p:txStyles>
    <p:titleStyle>
      <a:lvl1pPr algn="l" defTabSz="914166" rtl="0" eaLnBrk="1" latinLnBrk="0" hangingPunct="1">
        <a:spcBef>
          <a:spcPct val="0"/>
        </a:spcBef>
        <a:buNone/>
        <a:defRPr sz="4800" kern="1200">
          <a:solidFill>
            <a:srgbClr val="505050"/>
          </a:soli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solidFill>
            <a:srgbClr val="505050"/>
          </a:solidFill>
          <a:latin typeface="+mj-lt"/>
          <a:ea typeface="+mn-ea"/>
          <a:cs typeface="+mn-cs"/>
        </a:defRPr>
      </a:lvl1pPr>
      <a:lvl2pPr marL="0" indent="0" algn="l" defTabSz="914166" rtl="0" eaLnBrk="1" latinLnBrk="0" hangingPunct="1">
        <a:spcBef>
          <a:spcPct val="20000"/>
        </a:spcBef>
        <a:buFont typeface="Arial" pitchFamily="34" charset="0"/>
        <a:buNone/>
        <a:defRPr sz="2800" kern="1200">
          <a:solidFill>
            <a:srgbClr val="505050"/>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rgbClr val="505050"/>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rgbClr val="505050"/>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rgbClr val="505050"/>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0" tIns="0" rIns="0" bIns="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2867739241"/>
      </p:ext>
    </p:extLst>
  </p:cSld>
  <p:clrMap bg1="dk1" tx1="lt1" bg2="dk2" tx2="lt2" accent1="accent1" accent2="accent2" accent3="accent3" accent4="accent4" accent5="accent5" accent6="accent6" hlink="hlink" folHlink="folHlink"/>
  <p:sldLayoutIdLst>
    <p:sldLayoutId id="2147484460" r:id="rId1"/>
    <p:sldLayoutId id="2147484461" r:id="rId2"/>
    <p:sldLayoutId id="2147484462" r:id="rId3"/>
    <p:sldLayoutId id="2147484463" r:id="rId4"/>
    <p:sldLayoutId id="2147484464" r:id="rId5"/>
    <p:sldLayoutId id="2147484465" r:id="rId6"/>
    <p:sldLayoutId id="2147484466" r:id="rId7"/>
    <p:sldLayoutId id="2147484467" r:id="rId8"/>
    <p:sldLayoutId id="2147484468" r:id="rId9"/>
    <p:sldLayoutId id="2147484469" r:id="rId10"/>
    <p:sldLayoutId id="2147484470" r:id="rId11"/>
    <p:sldLayoutId id="2147484471" r:id="rId12"/>
    <p:sldLayoutId id="2147484472" r:id="rId13"/>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606686555"/>
      </p:ext>
    </p:extLst>
  </p:cSld>
  <p:clrMap bg1="dk1" tx1="lt1" bg2="dk2" tx2="lt2" accent1="accent1" accent2="accent2" accent3="accent3" accent4="accent4" accent5="accent5" accent6="accent6" hlink="hlink" folHlink="folHlink"/>
  <p:sldLayoutIdLst>
    <p:sldLayoutId id="2147484474" r:id="rId1"/>
    <p:sldLayoutId id="2147484475" r:id="rId2"/>
    <p:sldLayoutId id="2147484476" r:id="rId3"/>
    <p:sldLayoutId id="2147484477" r:id="rId4"/>
    <p:sldLayoutId id="2147484478" r:id="rId5"/>
    <p:sldLayoutId id="2147484479" r:id="rId6"/>
    <p:sldLayoutId id="2147484480" r:id="rId7"/>
    <p:sldLayoutId id="2147484481" r:id="rId8"/>
    <p:sldLayoutId id="2147484482" r:id="rId9"/>
    <p:sldLayoutId id="2147484483" r:id="rId10"/>
    <p:sldLayoutId id="2147484484" r:id="rId11"/>
    <p:sldLayoutId id="2147484485" r:id="rId12"/>
    <p:sldLayoutId id="2147484486"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56.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9.xml"/><Relationship Id="rId13" Type="http://schemas.openxmlformats.org/officeDocument/2006/relationships/diagramLayout" Target="../diagrams/layout10.xml"/><Relationship Id="rId18" Type="http://schemas.openxmlformats.org/officeDocument/2006/relationships/diagramLayout" Target="../diagrams/layout11.xml"/><Relationship Id="rId3" Type="http://schemas.openxmlformats.org/officeDocument/2006/relationships/diagramLayout" Target="../diagrams/layout8.xml"/><Relationship Id="rId21" Type="http://schemas.microsoft.com/office/2007/relationships/diagramDrawing" Target="../diagrams/drawing11.xml"/><Relationship Id="rId7" Type="http://schemas.openxmlformats.org/officeDocument/2006/relationships/diagramData" Target="../diagrams/data9.xml"/><Relationship Id="rId12" Type="http://schemas.openxmlformats.org/officeDocument/2006/relationships/diagramData" Target="../diagrams/data10.xml"/><Relationship Id="rId17" Type="http://schemas.openxmlformats.org/officeDocument/2006/relationships/diagramData" Target="../diagrams/data11.xml"/><Relationship Id="rId2" Type="http://schemas.openxmlformats.org/officeDocument/2006/relationships/diagramData" Target="../diagrams/data8.xml"/><Relationship Id="rId16" Type="http://schemas.microsoft.com/office/2007/relationships/diagramDrawing" Target="../diagrams/drawing10.xml"/><Relationship Id="rId20" Type="http://schemas.openxmlformats.org/officeDocument/2006/relationships/diagramColors" Target="../diagrams/colors11.xml"/><Relationship Id="rId1" Type="http://schemas.openxmlformats.org/officeDocument/2006/relationships/slideLayout" Target="../slideLayouts/slideLayout56.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5" Type="http://schemas.openxmlformats.org/officeDocument/2006/relationships/diagramColors" Target="../diagrams/colors10.xml"/><Relationship Id="rId10" Type="http://schemas.openxmlformats.org/officeDocument/2006/relationships/diagramColors" Target="../diagrams/colors9.xml"/><Relationship Id="rId19" Type="http://schemas.openxmlformats.org/officeDocument/2006/relationships/diagramQuickStyle" Target="../diagrams/quickStyle11.xml"/><Relationship Id="rId4" Type="http://schemas.openxmlformats.org/officeDocument/2006/relationships/diagramQuickStyle" Target="../diagrams/quickStyle8.xml"/><Relationship Id="rId9" Type="http://schemas.openxmlformats.org/officeDocument/2006/relationships/diagramQuickStyle" Target="../diagrams/quickStyle9.xml"/><Relationship Id="rId1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6.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6.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56.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0.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6.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4.xml.rels><?xml version="1.0" encoding="UTF-8" standalone="yes"?>
<Relationships xmlns="http://schemas.openxmlformats.org/package/2006/relationships"><Relationship Id="rId3" Type="http://schemas.openxmlformats.org/officeDocument/2006/relationships/hyperlink" Target="http://msdn.microsoft.com/en-us/library/windows/apps/hh780657.aspx" TargetMode="External"/><Relationship Id="rId2" Type="http://schemas.openxmlformats.org/officeDocument/2006/relationships/hyperlink" Target="http://msdn.microsoft.com/en-us/library/windows/apps/hh750312.aspx" TargetMode="External"/><Relationship Id="rId1" Type="http://schemas.openxmlformats.org/officeDocument/2006/relationships/slideLayout" Target="../slideLayouts/slideLayout56.xml"/><Relationship Id="rId6" Type="http://schemas.openxmlformats.org/officeDocument/2006/relationships/hyperlink" Target="http://aka.ms/downloadSDK" TargetMode="External"/><Relationship Id="rId5" Type="http://schemas.openxmlformats.org/officeDocument/2006/relationships/hyperlink" Target="http://msdn.microsoft.com/windows/desktop/bg162891" TargetMode="External"/><Relationship Id="rId4" Type="http://schemas.openxmlformats.org/officeDocument/2006/relationships/hyperlink" Target="http://msdn.microsoft.com/en-us/library/windows/apps/windows.ui.xaml.debugsettings.isoverdrawheatmapenabled.aspx"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82.xml"/><Relationship Id="rId5" Type="http://schemas.openxmlformats.org/officeDocument/2006/relationships/image" Target="../media/image13.png"/><Relationship Id="rId4" Type="http://schemas.openxmlformats.org/officeDocument/2006/relationships/image" Target="../media/image1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97860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US" dirty="0"/>
          </a:p>
        </p:txBody>
      </p:sp>
      <p:graphicFrame>
        <p:nvGraphicFramePr>
          <p:cNvPr id="4" name="Diagram 3"/>
          <p:cNvGraphicFramePr/>
          <p:nvPr>
            <p:extLst/>
          </p:nvPr>
        </p:nvGraphicFramePr>
        <p:xfrm>
          <a:off x="655637" y="-15875"/>
          <a:ext cx="11026095" cy="701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bwMode="auto">
          <a:xfrm>
            <a:off x="11704637" y="3059112"/>
            <a:ext cx="76200" cy="876300"/>
          </a:xfrm>
          <a:prstGeom prst="rect">
            <a:avLst/>
          </a:prstGeom>
          <a:solidFill>
            <a:schemeClr val="accent5"/>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Critical path</a:t>
            </a:r>
            <a:endParaRPr lang="en-US" dirty="0"/>
          </a:p>
        </p:txBody>
      </p:sp>
    </p:spTree>
    <p:extLst>
      <p:ext uri="{BB962C8B-B14F-4D97-AF65-F5344CB8AC3E}">
        <p14:creationId xmlns:p14="http://schemas.microsoft.com/office/powerpoint/2010/main" val="2136618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 critical path example</a:t>
            </a:r>
            <a:endParaRPr lang="en-US" dirty="0"/>
          </a:p>
        </p:txBody>
      </p:sp>
      <p:sp>
        <p:nvSpPr>
          <p:cNvPr id="5" name="Content Placeholder 4"/>
          <p:cNvSpPr>
            <a:spLocks noGrp="1"/>
          </p:cNvSpPr>
          <p:nvPr>
            <p:ph sz="quarter" idx="14"/>
          </p:nvPr>
        </p:nvSpPr>
        <p:spPr/>
        <p:txBody>
          <a:bodyPr/>
          <a:lstStyle/>
          <a:p>
            <a:endParaRPr lang="en-US" dirty="0"/>
          </a:p>
        </p:txBody>
      </p:sp>
      <p:graphicFrame>
        <p:nvGraphicFramePr>
          <p:cNvPr id="4" name="Diagram 3"/>
          <p:cNvGraphicFramePr/>
          <p:nvPr>
            <p:extLst/>
          </p:nvPr>
        </p:nvGraphicFramePr>
        <p:xfrm>
          <a:off x="655637" y="-15875"/>
          <a:ext cx="11026095" cy="701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bwMode="auto">
          <a:xfrm>
            <a:off x="11704637" y="3059112"/>
            <a:ext cx="76200" cy="876300"/>
          </a:xfrm>
          <a:prstGeom prst="rect">
            <a:avLst/>
          </a:prstGeom>
          <a:solidFill>
            <a:schemeClr val="accent5"/>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08994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Optimize</a:t>
            </a:r>
            <a:endParaRPr lang="en-US" dirty="0"/>
          </a:p>
        </p:txBody>
      </p:sp>
      <p:sp>
        <p:nvSpPr>
          <p:cNvPr id="3" name="Text Placeholder 2"/>
          <p:cNvSpPr>
            <a:spLocks noGrp="1"/>
          </p:cNvSpPr>
          <p:nvPr>
            <p:ph type="body" sz="quarter" idx="10"/>
          </p:nvPr>
        </p:nvSpPr>
        <p:spPr/>
        <p:txBody>
          <a:bodyPr/>
          <a:lstStyle/>
          <a:p>
            <a:r>
              <a:rPr lang="en-US" dirty="0" smtClean="0"/>
              <a:t>For each phase, ask yourself…</a:t>
            </a:r>
          </a:p>
          <a:p>
            <a:pPr lvl="1"/>
            <a:endParaRPr lang="en-US" dirty="0" smtClean="0"/>
          </a:p>
          <a:p>
            <a:pPr lvl="1"/>
            <a:r>
              <a:rPr lang="en-US" dirty="0" smtClean="0"/>
              <a:t>Can we not do it? </a:t>
            </a:r>
            <a:r>
              <a:rPr lang="en-US" b="1" dirty="0" smtClean="0"/>
              <a:t>Eliminate</a:t>
            </a:r>
          </a:p>
          <a:p>
            <a:pPr lvl="1"/>
            <a:r>
              <a:rPr lang="en-US" dirty="0" smtClean="0"/>
              <a:t>Can we do it earlier? </a:t>
            </a:r>
            <a:r>
              <a:rPr lang="en-US" b="1" dirty="0" smtClean="0"/>
              <a:t>Cache, persist</a:t>
            </a:r>
          </a:p>
          <a:p>
            <a:pPr lvl="1"/>
            <a:r>
              <a:rPr lang="en-US" dirty="0" smtClean="0"/>
              <a:t>Can we do it later or in parallel? </a:t>
            </a:r>
            <a:r>
              <a:rPr lang="en-US" b="1" dirty="0" smtClean="0"/>
              <a:t>Queue</a:t>
            </a:r>
          </a:p>
          <a:p>
            <a:pPr lvl="1"/>
            <a:r>
              <a:rPr lang="en-US" dirty="0" smtClean="0"/>
              <a:t>Can we do it more efficiently? </a:t>
            </a:r>
            <a:r>
              <a:rPr lang="en-US" b="1" dirty="0" smtClean="0"/>
              <a:t>Batch, hash</a:t>
            </a:r>
            <a:endParaRPr lang="en-US" b="1" dirty="0"/>
          </a:p>
        </p:txBody>
      </p:sp>
    </p:spTree>
    <p:extLst>
      <p:ext uri="{BB962C8B-B14F-4D97-AF65-F5344CB8AC3E}">
        <p14:creationId xmlns:p14="http://schemas.microsoft.com/office/powerpoint/2010/main" val="851207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55637" y="-388938"/>
          <a:ext cx="11026095" cy="701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bwMode="auto">
          <a:xfrm>
            <a:off x="5761037" y="2697162"/>
            <a:ext cx="76200" cy="876300"/>
          </a:xfrm>
          <a:prstGeom prst="rect">
            <a:avLst/>
          </a:prstGeom>
          <a:solidFill>
            <a:schemeClr val="accent5"/>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Optimized launch </a:t>
            </a:r>
            <a:r>
              <a:rPr lang="en-US" dirty="0"/>
              <a:t>c</a:t>
            </a:r>
            <a:r>
              <a:rPr lang="en-US" dirty="0" smtClean="0"/>
              <a:t>ritical path example</a:t>
            </a:r>
            <a:endParaRPr lang="en-US" dirty="0"/>
          </a:p>
        </p:txBody>
      </p:sp>
      <p:sp>
        <p:nvSpPr>
          <p:cNvPr id="3" name="Content Placeholder 2"/>
          <p:cNvSpPr>
            <a:spLocks noGrp="1"/>
          </p:cNvSpPr>
          <p:nvPr>
            <p:ph sz="quarter" idx="14"/>
          </p:nvPr>
        </p:nvSpPr>
        <p:spPr/>
        <p:txBody>
          <a:bodyPr/>
          <a:lstStyle/>
          <a:p>
            <a:endParaRPr lang="en-US" dirty="0"/>
          </a:p>
        </p:txBody>
      </p:sp>
    </p:spTree>
    <p:extLst>
      <p:ext uri="{BB962C8B-B14F-4D97-AF65-F5344CB8AC3E}">
        <p14:creationId xmlns:p14="http://schemas.microsoft.com/office/powerpoint/2010/main" val="2745228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655637" y="-388938"/>
          <a:ext cx="11026095" cy="701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bwMode="auto">
          <a:xfrm>
            <a:off x="5761037" y="2697162"/>
            <a:ext cx="76200" cy="876300"/>
          </a:xfrm>
          <a:prstGeom prst="rect">
            <a:avLst/>
          </a:prstGeom>
          <a:solidFill>
            <a:schemeClr val="accent5"/>
          </a:solid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Optimized launch critical path example</a:t>
            </a:r>
            <a:endParaRPr lang="en-US" dirty="0"/>
          </a:p>
        </p:txBody>
      </p:sp>
      <p:sp>
        <p:nvSpPr>
          <p:cNvPr id="5" name="Line Callout 2 (Accent Bar) 4"/>
          <p:cNvSpPr/>
          <p:nvPr/>
        </p:nvSpPr>
        <p:spPr bwMode="auto">
          <a:xfrm>
            <a:off x="9494837" y="5630862"/>
            <a:ext cx="3886200" cy="609600"/>
          </a:xfrm>
          <a:prstGeom prst="accentCallout2">
            <a:avLst>
              <a:gd name="adj1" fmla="val 18750"/>
              <a:gd name="adj2" fmla="val -8333"/>
              <a:gd name="adj3" fmla="val 18750"/>
              <a:gd name="adj4" fmla="val -16667"/>
              <a:gd name="adj5" fmla="val -34585"/>
              <a:gd name="adj6" fmla="val -24691"/>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40" tIns="91440" rIns="34294" bIns="34294" rtlCol="0" anchor="t" anchorCtr="0"/>
          <a:lstStyle/>
          <a:p>
            <a:r>
              <a:rPr lang="en-US" sz="2000" dirty="0" smtClean="0">
                <a:solidFill>
                  <a:srgbClr val="000000"/>
                </a:solidFill>
              </a:rPr>
              <a:t>Check for updates</a:t>
            </a:r>
          </a:p>
          <a:p>
            <a:r>
              <a:rPr lang="en-US" sz="1600" dirty="0" smtClean="0">
                <a:solidFill>
                  <a:srgbClr val="000000"/>
                </a:solidFill>
              </a:rPr>
              <a:t>Do </a:t>
            </a:r>
            <a:r>
              <a:rPr lang="en-US" sz="1600" dirty="0">
                <a:solidFill>
                  <a:srgbClr val="000000"/>
                </a:solidFill>
              </a:rPr>
              <a:t>it </a:t>
            </a:r>
            <a:r>
              <a:rPr lang="en-US" sz="1600" dirty="0" smtClean="0">
                <a:solidFill>
                  <a:srgbClr val="000000"/>
                </a:solidFill>
              </a:rPr>
              <a:t>later!</a:t>
            </a:r>
            <a:endParaRPr lang="en-US" sz="1600" dirty="0">
              <a:solidFill>
                <a:srgbClr val="000000"/>
              </a:solidFill>
            </a:endParaRPr>
          </a:p>
        </p:txBody>
      </p:sp>
      <p:sp>
        <p:nvSpPr>
          <p:cNvPr id="7" name="Line Callout 2 (Accent Bar) 6"/>
          <p:cNvSpPr/>
          <p:nvPr/>
        </p:nvSpPr>
        <p:spPr bwMode="auto">
          <a:xfrm>
            <a:off x="7894637" y="2786062"/>
            <a:ext cx="4724400" cy="711200"/>
          </a:xfrm>
          <a:prstGeom prst="accentCallout2">
            <a:avLst>
              <a:gd name="adj1" fmla="val 18750"/>
              <a:gd name="adj2" fmla="val -8333"/>
              <a:gd name="adj3" fmla="val 18750"/>
              <a:gd name="adj4" fmla="val -16667"/>
              <a:gd name="adj5" fmla="val 122258"/>
              <a:gd name="adj6" fmla="val -22272"/>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40" tIns="91440" rIns="34294" bIns="34294" rtlCol="0" anchor="t" anchorCtr="0"/>
          <a:lstStyle/>
          <a:p>
            <a:r>
              <a:rPr lang="en-US" sz="2000" dirty="0">
                <a:solidFill>
                  <a:srgbClr val="000000"/>
                </a:solidFill>
              </a:rPr>
              <a:t>Enumerate c</a:t>
            </a:r>
            <a:r>
              <a:rPr lang="en-US" sz="2000" dirty="0" smtClean="0">
                <a:solidFill>
                  <a:srgbClr val="000000"/>
                </a:solidFill>
              </a:rPr>
              <a:t>omics</a:t>
            </a:r>
          </a:p>
          <a:p>
            <a:r>
              <a:rPr lang="en-US" sz="1600" dirty="0" smtClean="0">
                <a:solidFill>
                  <a:srgbClr val="000000"/>
                </a:solidFill>
              </a:rPr>
              <a:t>Not </a:t>
            </a:r>
            <a:r>
              <a:rPr lang="en-US" sz="1600" dirty="0">
                <a:solidFill>
                  <a:srgbClr val="000000"/>
                </a:solidFill>
              </a:rPr>
              <a:t>done! Cache and persist</a:t>
            </a:r>
          </a:p>
        </p:txBody>
      </p:sp>
      <p:sp>
        <p:nvSpPr>
          <p:cNvPr id="8" name="Line Callout 2 (Accent Bar) 7"/>
          <p:cNvSpPr/>
          <p:nvPr/>
        </p:nvSpPr>
        <p:spPr bwMode="auto">
          <a:xfrm>
            <a:off x="2865437" y="5059360"/>
            <a:ext cx="4724400" cy="920751"/>
          </a:xfrm>
          <a:prstGeom prst="accentCallout2">
            <a:avLst>
              <a:gd name="adj1" fmla="val 18750"/>
              <a:gd name="adj2" fmla="val -8333"/>
              <a:gd name="adj3" fmla="val 18750"/>
              <a:gd name="adj4" fmla="val -16667"/>
              <a:gd name="adj5" fmla="val -63302"/>
              <a:gd name="adj6" fmla="val -26708"/>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40" tIns="91440" rIns="34294" bIns="34294" rtlCol="0" anchor="t" anchorCtr="0"/>
          <a:lstStyle/>
          <a:p>
            <a:r>
              <a:rPr lang="en-US" sz="2000" dirty="0" smtClean="0">
                <a:solidFill>
                  <a:srgbClr val="000000"/>
                </a:solidFill>
              </a:rPr>
              <a:t>Decode images</a:t>
            </a:r>
          </a:p>
          <a:p>
            <a:r>
              <a:rPr lang="en-US" sz="1600" dirty="0" smtClean="0">
                <a:solidFill>
                  <a:srgbClr val="000000"/>
                </a:solidFill>
              </a:rPr>
              <a:t>Do it earlier, in parallel, faster!</a:t>
            </a:r>
          </a:p>
          <a:p>
            <a:r>
              <a:rPr lang="en-US" sz="1600" dirty="0" smtClean="0">
                <a:solidFill>
                  <a:srgbClr val="000000"/>
                </a:solidFill>
              </a:rPr>
              <a:t>(Quick list extract, smaller images)</a:t>
            </a:r>
            <a:endParaRPr lang="en-US" sz="1600" dirty="0">
              <a:solidFill>
                <a:srgbClr val="000000"/>
              </a:solidFill>
            </a:endParaRPr>
          </a:p>
        </p:txBody>
      </p:sp>
      <p:sp>
        <p:nvSpPr>
          <p:cNvPr id="10" name="Line Callout 2 (Accent Bar) 9"/>
          <p:cNvSpPr/>
          <p:nvPr/>
        </p:nvSpPr>
        <p:spPr bwMode="auto">
          <a:xfrm>
            <a:off x="3170237" y="1523998"/>
            <a:ext cx="4724400" cy="920751"/>
          </a:xfrm>
          <a:prstGeom prst="accentCallout2">
            <a:avLst>
              <a:gd name="adj1" fmla="val 18750"/>
              <a:gd name="adj2" fmla="val -8333"/>
              <a:gd name="adj3" fmla="val 18750"/>
              <a:gd name="adj4" fmla="val -16667"/>
              <a:gd name="adj5" fmla="val 127043"/>
              <a:gd name="adj6" fmla="val -30337"/>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lIns="91440" tIns="91440" rIns="34294" bIns="34294" rtlCol="0" anchor="t" anchorCtr="0"/>
          <a:lstStyle/>
          <a:p>
            <a:r>
              <a:rPr lang="en-US" sz="2000" dirty="0" smtClean="0">
                <a:solidFill>
                  <a:srgbClr val="000000"/>
                </a:solidFill>
              </a:rPr>
              <a:t>Build display list</a:t>
            </a:r>
          </a:p>
          <a:p>
            <a:r>
              <a:rPr lang="en-US" sz="1600" dirty="0" smtClean="0">
                <a:solidFill>
                  <a:srgbClr val="000000"/>
                </a:solidFill>
              </a:rPr>
              <a:t>Do it faster!</a:t>
            </a:r>
          </a:p>
          <a:p>
            <a:r>
              <a:rPr lang="en-US" sz="1600" dirty="0" smtClean="0">
                <a:solidFill>
                  <a:srgbClr val="000000"/>
                </a:solidFill>
              </a:rPr>
              <a:t>(Less complex, virtualized)</a:t>
            </a:r>
            <a:endParaRPr lang="en-US" sz="1600" dirty="0">
              <a:solidFill>
                <a:srgbClr val="000000"/>
              </a:solidFill>
            </a:endParaRPr>
          </a:p>
        </p:txBody>
      </p:sp>
    </p:spTree>
    <p:extLst>
      <p:ext uri="{BB962C8B-B14F-4D97-AF65-F5344CB8AC3E}">
        <p14:creationId xmlns:p14="http://schemas.microsoft.com/office/powerpoint/2010/main" val="34476470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framework on critical path</a:t>
            </a:r>
            <a:endParaRPr lang="en-US" dirty="0"/>
          </a:p>
        </p:txBody>
      </p:sp>
      <p:sp>
        <p:nvSpPr>
          <p:cNvPr id="3" name="Text Placeholder 2"/>
          <p:cNvSpPr>
            <a:spLocks noGrp="1"/>
          </p:cNvSpPr>
          <p:nvPr>
            <p:ph type="body" sz="quarter" idx="10"/>
          </p:nvPr>
        </p:nvSpPr>
        <p:spPr/>
        <p:txBody>
          <a:bodyPr/>
          <a:lstStyle/>
          <a:p>
            <a:r>
              <a:rPr lang="en-US" dirty="0" smtClean="0"/>
              <a:t>What is the system doing at the request of your app?</a:t>
            </a:r>
            <a:endParaRPr lang="en-US" dirty="0"/>
          </a:p>
        </p:txBody>
      </p:sp>
      <p:graphicFrame>
        <p:nvGraphicFramePr>
          <p:cNvPr id="9" name="Diagram 8"/>
          <p:cNvGraphicFramePr/>
          <p:nvPr>
            <p:extLst/>
          </p:nvPr>
        </p:nvGraphicFramePr>
        <p:xfrm>
          <a:off x="2560637" y="789340"/>
          <a:ext cx="8869892" cy="552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20353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framework fundamentals</a:t>
            </a:r>
            <a:endParaRPr lang="en-US" dirty="0"/>
          </a:p>
        </p:txBody>
      </p:sp>
      <p:sp>
        <p:nvSpPr>
          <p:cNvPr id="3" name="Text Placeholder 2"/>
          <p:cNvSpPr>
            <a:spLocks noGrp="1"/>
          </p:cNvSpPr>
          <p:nvPr>
            <p:ph type="body" sz="quarter" idx="10"/>
          </p:nvPr>
        </p:nvSpPr>
        <p:spPr/>
        <p:txBody>
          <a:bodyPr/>
          <a:lstStyle/>
          <a:p>
            <a:r>
              <a:rPr lang="en-US" dirty="0" smtClean="0"/>
              <a:t>UI thread</a:t>
            </a:r>
          </a:p>
          <a:p>
            <a:pPr lvl="1"/>
            <a:r>
              <a:rPr lang="en-US" dirty="0" smtClean="0"/>
              <a:t>Key to responsiveness</a:t>
            </a:r>
          </a:p>
          <a:p>
            <a:pPr lvl="1"/>
            <a:r>
              <a:rPr lang="en-US" dirty="0" smtClean="0"/>
              <a:t>Spends time completing framework tasks on behalf of your app</a:t>
            </a:r>
          </a:p>
          <a:p>
            <a:pPr marL="228541" lvl="2" indent="0">
              <a:buNone/>
            </a:pPr>
            <a:endParaRPr lang="en-US" dirty="0" smtClean="0"/>
          </a:p>
          <a:p>
            <a:r>
              <a:rPr lang="en-US" dirty="0" smtClean="0"/>
              <a:t>Element tree</a:t>
            </a:r>
          </a:p>
          <a:p>
            <a:pPr lvl="1"/>
            <a:r>
              <a:rPr lang="en-US" dirty="0" smtClean="0"/>
              <a:t>Items in your app are contained in this object model</a:t>
            </a:r>
            <a:endParaRPr lang="en-US" dirty="0"/>
          </a:p>
        </p:txBody>
      </p:sp>
    </p:spTree>
    <p:extLst>
      <p:ext uri="{BB962C8B-B14F-4D97-AF65-F5344CB8AC3E}">
        <p14:creationId xmlns:p14="http://schemas.microsoft.com/office/powerpoint/2010/main" val="3435706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framework - </a:t>
            </a:r>
            <a:r>
              <a:rPr lang="en-US" dirty="0">
                <a:solidFill>
                  <a:schemeClr val="bg1">
                    <a:lumMod val="75000"/>
                    <a:lumOff val="25000"/>
                  </a:schemeClr>
                </a:solidFill>
              </a:rPr>
              <a:t>element </a:t>
            </a:r>
            <a:r>
              <a:rPr lang="en-US" dirty="0" smtClean="0"/>
              <a:t>tree</a:t>
            </a:r>
            <a:endParaRPr lang="en-US" dirty="0"/>
          </a:p>
        </p:txBody>
      </p:sp>
      <p:graphicFrame>
        <p:nvGraphicFramePr>
          <p:cNvPr id="4" name="Diagram 2"/>
          <p:cNvGraphicFramePr/>
          <p:nvPr>
            <p:extLst/>
          </p:nvPr>
        </p:nvGraphicFramePr>
        <p:xfrm>
          <a:off x="6450012" y="1895475"/>
          <a:ext cx="5635625" cy="38047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nvPr>
        </p:nvGraphicFramePr>
        <p:xfrm>
          <a:off x="317713" y="1876425"/>
          <a:ext cx="2746265" cy="38047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Line Callout 1 5"/>
          <p:cNvSpPr/>
          <p:nvPr/>
        </p:nvSpPr>
        <p:spPr>
          <a:xfrm>
            <a:off x="3124757" y="3153759"/>
            <a:ext cx="3001680" cy="1904015"/>
          </a:xfrm>
          <a:prstGeom prst="borderCallout1">
            <a:avLst>
              <a:gd name="adj1" fmla="val 461"/>
              <a:gd name="adj2" fmla="val 625"/>
              <a:gd name="adj3" fmla="val -407"/>
              <a:gd name="adj4" fmla="val 445"/>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sz="2800" dirty="0">
                <a:solidFill>
                  <a:srgbClr val="000000">
                    <a:lumMod val="75000"/>
                    <a:lumOff val="25000"/>
                  </a:srgbClr>
                </a:solidFill>
              </a:rPr>
              <a:t>Framework </a:t>
            </a:r>
            <a:r>
              <a:rPr lang="en-US" sz="2800" dirty="0" smtClean="0">
                <a:solidFill>
                  <a:srgbClr val="000000">
                    <a:lumMod val="75000"/>
                    <a:lumOff val="25000"/>
                  </a:srgbClr>
                </a:solidFill>
              </a:rPr>
              <a:t>tasks</a:t>
            </a:r>
          </a:p>
          <a:p>
            <a:endParaRPr lang="en-US" sz="2800" dirty="0">
              <a:solidFill>
                <a:srgbClr val="000000">
                  <a:lumMod val="75000"/>
                  <a:lumOff val="25000"/>
                </a:srgbClr>
              </a:solidFill>
            </a:endParaRPr>
          </a:p>
          <a:p>
            <a:endParaRPr lang="en-US" sz="2800" dirty="0" smtClean="0">
              <a:solidFill>
                <a:srgbClr val="000000">
                  <a:lumMod val="75000"/>
                  <a:lumOff val="25000"/>
                </a:srgbClr>
              </a:solidFill>
            </a:endParaRPr>
          </a:p>
          <a:p>
            <a:endParaRPr lang="en-US" sz="2800" dirty="0">
              <a:solidFill>
                <a:srgbClr val="000000">
                  <a:lumMod val="75000"/>
                  <a:lumOff val="25000"/>
                </a:srgbClr>
              </a:solidFill>
            </a:endParaRPr>
          </a:p>
          <a:p>
            <a:endParaRPr lang="en-US" sz="2000" dirty="0">
              <a:solidFill>
                <a:srgbClr val="000000">
                  <a:lumMod val="75000"/>
                  <a:lumOff val="25000"/>
                </a:srgbClr>
              </a:solidFill>
            </a:endParaRPr>
          </a:p>
        </p:txBody>
      </p:sp>
      <p:sp>
        <p:nvSpPr>
          <p:cNvPr id="7" name="Left-Right Arrow 6"/>
          <p:cNvSpPr/>
          <p:nvPr/>
        </p:nvSpPr>
        <p:spPr>
          <a:xfrm>
            <a:off x="3176477" y="2552700"/>
            <a:ext cx="2867025" cy="296260"/>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3696031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framework display pipeline</a:t>
            </a:r>
            <a:endParaRPr lang="en-US" dirty="0"/>
          </a:p>
        </p:txBody>
      </p:sp>
      <p:sp>
        <p:nvSpPr>
          <p:cNvPr id="3" name="Text Placeholder 2"/>
          <p:cNvSpPr>
            <a:spLocks noGrp="1"/>
          </p:cNvSpPr>
          <p:nvPr>
            <p:ph type="body" sz="quarter" idx="10"/>
          </p:nvPr>
        </p:nvSpPr>
        <p:spPr>
          <a:xfrm>
            <a:off x="263524" y="1668462"/>
            <a:ext cx="11887200" cy="5027612"/>
          </a:xfrm>
        </p:spPr>
        <p:txBody>
          <a:bodyPr/>
          <a:lstStyle/>
          <a:p>
            <a:r>
              <a:rPr lang="en-US" sz="2800" dirty="0"/>
              <a:t>Loading, parsing, and building element tree/object model</a:t>
            </a:r>
          </a:p>
          <a:p>
            <a:pPr lvl="1"/>
            <a:endParaRPr lang="en-US" sz="1600" dirty="0"/>
          </a:p>
          <a:p>
            <a:r>
              <a:rPr lang="en-US" sz="2800" dirty="0"/>
              <a:t>Formatting (styles) and layout</a:t>
            </a:r>
          </a:p>
          <a:p>
            <a:pPr lvl="1"/>
            <a:r>
              <a:rPr lang="en-US" sz="1600" dirty="0"/>
              <a:t>Compute formats, apply templates</a:t>
            </a:r>
          </a:p>
          <a:p>
            <a:pPr lvl="1"/>
            <a:r>
              <a:rPr lang="en-US" sz="1600" dirty="0"/>
              <a:t>Measure and arrange</a:t>
            </a:r>
          </a:p>
          <a:p>
            <a:pPr lvl="1"/>
            <a:r>
              <a:rPr lang="en-US" sz="1600" dirty="0"/>
              <a:t>Build display for hit testing and rasterization</a:t>
            </a:r>
          </a:p>
          <a:p>
            <a:pPr lvl="1"/>
            <a:endParaRPr lang="en-US" sz="1600" dirty="0"/>
          </a:p>
          <a:p>
            <a:r>
              <a:rPr lang="en-US" sz="2800" dirty="0"/>
              <a:t>Display/rasterization</a:t>
            </a:r>
          </a:p>
          <a:p>
            <a:pPr lvl="1"/>
            <a:r>
              <a:rPr lang="en-US" sz="1600" dirty="0"/>
              <a:t>Walk </a:t>
            </a:r>
            <a:r>
              <a:rPr lang="en-US" sz="1600" dirty="0" smtClean="0"/>
              <a:t>tree</a:t>
            </a:r>
            <a:r>
              <a:rPr lang="en-US" sz="1600" dirty="0"/>
              <a:t>, rasterize to target </a:t>
            </a:r>
            <a:r>
              <a:rPr lang="en-US" sz="1600" dirty="0" smtClean="0"/>
              <a:t>layers</a:t>
            </a:r>
            <a:endParaRPr lang="en-US" sz="1600" dirty="0"/>
          </a:p>
          <a:p>
            <a:pPr lvl="1"/>
            <a:endParaRPr lang="en-US" sz="1600" dirty="0"/>
          </a:p>
          <a:p>
            <a:r>
              <a:rPr lang="en-US" sz="2800" dirty="0"/>
              <a:t>Composition</a:t>
            </a:r>
          </a:p>
          <a:p>
            <a:pPr lvl="1"/>
            <a:r>
              <a:rPr lang="en-US" sz="1600" dirty="0"/>
              <a:t>Walk visual tree to render to primary and present</a:t>
            </a:r>
          </a:p>
        </p:txBody>
      </p:sp>
    </p:spTree>
    <p:extLst>
      <p:ext uri="{BB962C8B-B14F-4D97-AF65-F5344CB8AC3E}">
        <p14:creationId xmlns:p14="http://schemas.microsoft.com/office/powerpoint/2010/main" val="2205022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framework invalidations</a:t>
            </a:r>
            <a:endParaRPr lang="en-US" dirty="0"/>
          </a:p>
        </p:txBody>
      </p:sp>
      <p:sp>
        <p:nvSpPr>
          <p:cNvPr id="3" name="Text Placeholder 2"/>
          <p:cNvSpPr>
            <a:spLocks noGrp="1"/>
          </p:cNvSpPr>
          <p:nvPr>
            <p:ph type="body" sz="quarter" idx="10"/>
          </p:nvPr>
        </p:nvSpPr>
        <p:spPr/>
        <p:txBody>
          <a:bodyPr/>
          <a:lstStyle/>
          <a:p>
            <a:r>
              <a:rPr lang="en-US" sz="2800" dirty="0" smtClean="0"/>
              <a:t>Content on the screen is invalid</a:t>
            </a:r>
          </a:p>
          <a:p>
            <a:pPr lvl="1"/>
            <a:r>
              <a:rPr lang="en-US" sz="2000" dirty="0" smtClean="0"/>
              <a:t>Caused by input, events, object model manipulations</a:t>
            </a:r>
          </a:p>
          <a:p>
            <a:pPr lvl="1"/>
            <a:r>
              <a:rPr lang="en-US" sz="2000" dirty="0" smtClean="0"/>
              <a:t>Must go through portions of the display pipeline again</a:t>
            </a:r>
            <a:endParaRPr lang="en-US" sz="2000" dirty="0"/>
          </a:p>
          <a:p>
            <a:pPr lvl="1"/>
            <a:endParaRPr lang="en-US" sz="2000" dirty="0" smtClean="0"/>
          </a:p>
          <a:p>
            <a:r>
              <a:rPr lang="en-US" sz="2800" dirty="0" smtClean="0"/>
              <a:t>Invalidations vary in scope</a:t>
            </a:r>
          </a:p>
          <a:p>
            <a:pPr lvl="1"/>
            <a:r>
              <a:rPr lang="en-US" sz="2000" dirty="0" smtClean="0"/>
              <a:t>Entire screen – navigate to a new page</a:t>
            </a:r>
          </a:p>
          <a:p>
            <a:pPr lvl="1"/>
            <a:r>
              <a:rPr lang="en-US" sz="2000" dirty="0" smtClean="0"/>
              <a:t>More contained – display new mail, highlight a list item</a:t>
            </a:r>
          </a:p>
          <a:p>
            <a:pPr lvl="1"/>
            <a:endParaRPr lang="en-US" sz="2000" dirty="0" smtClean="0"/>
          </a:p>
          <a:p>
            <a:r>
              <a:rPr lang="en-US" sz="2800" dirty="0" smtClean="0"/>
              <a:t>Generates costly recalculations</a:t>
            </a:r>
          </a:p>
          <a:p>
            <a:pPr lvl="1"/>
            <a:r>
              <a:rPr lang="en-US" sz="2000" dirty="0" smtClean="0"/>
              <a:t>Dirtiness may propagate to parents, siblings, children</a:t>
            </a:r>
          </a:p>
        </p:txBody>
      </p:sp>
    </p:spTree>
    <p:extLst>
      <p:ext uri="{BB962C8B-B14F-4D97-AF65-F5344CB8AC3E}">
        <p14:creationId xmlns:p14="http://schemas.microsoft.com/office/powerpoint/2010/main" val="2301733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t>App </a:t>
            </a:r>
            <a:r>
              <a:rPr lang="en-US" sz="3600" dirty="0" smtClean="0"/>
              <a:t>performance</a:t>
            </a:r>
            <a:r>
              <a:rPr lang="en-US" sz="3600" dirty="0"/>
              <a:t>: </a:t>
            </a:r>
            <a:r>
              <a:rPr lang="en-US" sz="8800" dirty="0"/>
              <a:t/>
            </a:r>
            <a:br>
              <a:rPr lang="en-US" sz="8800" dirty="0"/>
            </a:br>
            <a:r>
              <a:rPr lang="en-US" sz="5400" dirty="0"/>
              <a:t>T</a:t>
            </a:r>
            <a:r>
              <a:rPr lang="en-US" sz="5400" dirty="0" smtClean="0"/>
              <a:t>he mental model </a:t>
            </a:r>
            <a:r>
              <a:rPr lang="en-US" sz="5400" dirty="0"/>
              <a:t>for </a:t>
            </a:r>
            <a:r>
              <a:rPr lang="en-US" sz="5400" dirty="0" smtClean="0"/>
              <a:t/>
            </a:r>
            <a:br>
              <a:rPr lang="en-US" sz="5400" dirty="0" smtClean="0"/>
            </a:br>
            <a:r>
              <a:rPr lang="en-US" sz="5400" dirty="0" smtClean="0"/>
              <a:t>interacting with </a:t>
            </a:r>
            <a:r>
              <a:rPr lang="en-US" sz="5400" dirty="0"/>
              <a:t>the </a:t>
            </a:r>
            <a:r>
              <a:rPr lang="en-US" sz="5400" dirty="0" smtClean="0"/>
              <a:t>platform</a:t>
            </a:r>
            <a:endParaRPr lang="en-US" sz="5400" dirty="0"/>
          </a:p>
        </p:txBody>
      </p:sp>
      <p:sp>
        <p:nvSpPr>
          <p:cNvPr id="3" name="Subtitle 2"/>
          <p:cNvSpPr>
            <a:spLocks noGrp="1"/>
          </p:cNvSpPr>
          <p:nvPr>
            <p:ph type="subTitle" idx="1"/>
          </p:nvPr>
        </p:nvSpPr>
        <p:spPr/>
        <p:txBody>
          <a:bodyPr/>
          <a:lstStyle/>
          <a:p>
            <a:r>
              <a:rPr lang="en-US" dirty="0"/>
              <a:t>Lalithra Fernando</a:t>
            </a:r>
          </a:p>
          <a:p>
            <a:r>
              <a:rPr lang="en-US" dirty="0"/>
              <a:t>Program Manager, Windows </a:t>
            </a:r>
            <a:r>
              <a:rPr lang="en-US" dirty="0" smtClean="0"/>
              <a:t>Fundamentals</a:t>
            </a:r>
          </a:p>
          <a:p>
            <a:r>
              <a:rPr lang="en-US" dirty="0" smtClean="0"/>
              <a:t>3-097</a:t>
            </a:r>
            <a:endParaRPr lang="en-US" dirty="0"/>
          </a:p>
        </p:txBody>
      </p:sp>
    </p:spTree>
    <p:extLst>
      <p:ext uri="{BB962C8B-B14F-4D97-AF65-F5344CB8AC3E}">
        <p14:creationId xmlns:p14="http://schemas.microsoft.com/office/powerpoint/2010/main" val="103637082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framework invalidations - examples</a:t>
            </a:r>
            <a:endParaRPr lang="en-US" dirty="0"/>
          </a:p>
        </p:txBody>
      </p:sp>
      <p:sp>
        <p:nvSpPr>
          <p:cNvPr id="3" name="Text Placeholder 2"/>
          <p:cNvSpPr>
            <a:spLocks noGrp="1"/>
          </p:cNvSpPr>
          <p:nvPr>
            <p:ph type="body" sz="quarter" idx="10"/>
          </p:nvPr>
        </p:nvSpPr>
        <p:spPr/>
        <p:txBody>
          <a:bodyPr/>
          <a:lstStyle/>
          <a:p>
            <a:endParaRPr lang="en-US" dirty="0"/>
          </a:p>
        </p:txBody>
      </p:sp>
      <p:graphicFrame>
        <p:nvGraphicFramePr>
          <p:cNvPr id="6" name="Diagram 3"/>
          <p:cNvGraphicFramePr/>
          <p:nvPr>
            <p:extLst/>
          </p:nvPr>
        </p:nvGraphicFramePr>
        <p:xfrm>
          <a:off x="292099" y="1698625"/>
          <a:ext cx="3341399" cy="2255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Line Callout 1 6"/>
          <p:cNvSpPr/>
          <p:nvPr/>
        </p:nvSpPr>
        <p:spPr>
          <a:xfrm>
            <a:off x="3845221" y="1903407"/>
            <a:ext cx="1764178" cy="1453978"/>
          </a:xfrm>
          <a:prstGeom prst="borderCallout1">
            <a:avLst>
              <a:gd name="adj1" fmla="val 45200"/>
              <a:gd name="adj2" fmla="val -12385"/>
              <a:gd name="adj3" fmla="val 45494"/>
              <a:gd name="adj4" fmla="val -5901"/>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sz="2000" dirty="0">
                <a:solidFill>
                  <a:srgbClr val="000000">
                    <a:lumMod val="75000"/>
                    <a:lumOff val="25000"/>
                  </a:srgbClr>
                </a:solidFill>
              </a:rPr>
              <a:t>Format</a:t>
            </a:r>
            <a:r>
              <a:rPr lang="en-US" sz="1400" dirty="0">
                <a:solidFill>
                  <a:srgbClr val="FFFFFF"/>
                </a:solidFill>
              </a:rPr>
              <a:t> </a:t>
            </a:r>
            <a:r>
              <a:rPr lang="en-US" sz="2000" dirty="0">
                <a:solidFill>
                  <a:srgbClr val="000000">
                    <a:lumMod val="75000"/>
                    <a:lumOff val="25000"/>
                  </a:srgbClr>
                </a:solidFill>
              </a:rPr>
              <a:t>i</a:t>
            </a:r>
            <a:r>
              <a:rPr lang="en-US" sz="2000" dirty="0" smtClean="0">
                <a:solidFill>
                  <a:srgbClr val="000000">
                    <a:lumMod val="75000"/>
                    <a:lumOff val="25000"/>
                  </a:srgbClr>
                </a:solidFill>
              </a:rPr>
              <a:t>nvalidation</a:t>
            </a:r>
            <a:endParaRPr lang="en-US" sz="1400" dirty="0">
              <a:solidFill>
                <a:srgbClr val="FFFFFF"/>
              </a:solidFill>
            </a:endParaRPr>
          </a:p>
          <a:p>
            <a:r>
              <a:rPr lang="en-US" sz="1400" dirty="0">
                <a:solidFill>
                  <a:srgbClr val="000000">
                    <a:lumMod val="75000"/>
                    <a:lumOff val="25000"/>
                  </a:srgbClr>
                </a:solidFill>
              </a:rPr>
              <a:t>Font </a:t>
            </a:r>
            <a:r>
              <a:rPr lang="en-US" sz="1400" dirty="0" smtClean="0">
                <a:solidFill>
                  <a:srgbClr val="000000">
                    <a:lumMod val="75000"/>
                    <a:lumOff val="25000"/>
                  </a:srgbClr>
                </a:solidFill>
              </a:rPr>
              <a:t>change</a:t>
            </a:r>
            <a:endParaRPr lang="en-US" sz="1400" dirty="0">
              <a:solidFill>
                <a:srgbClr val="FFFFFF"/>
              </a:solidFill>
            </a:endParaRPr>
          </a:p>
        </p:txBody>
      </p:sp>
      <p:graphicFrame>
        <p:nvGraphicFramePr>
          <p:cNvPr id="8" name="Diagram 13"/>
          <p:cNvGraphicFramePr/>
          <p:nvPr>
            <p:extLst/>
          </p:nvPr>
        </p:nvGraphicFramePr>
        <p:xfrm>
          <a:off x="6065836" y="1670050"/>
          <a:ext cx="3341399" cy="22558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Line Callout 1 8"/>
          <p:cNvSpPr/>
          <p:nvPr/>
        </p:nvSpPr>
        <p:spPr>
          <a:xfrm>
            <a:off x="10104437" y="1903407"/>
            <a:ext cx="1905000" cy="1453978"/>
          </a:xfrm>
          <a:prstGeom prst="borderCallout1">
            <a:avLst>
              <a:gd name="adj1" fmla="val 45200"/>
              <a:gd name="adj2" fmla="val -12385"/>
              <a:gd name="adj3" fmla="val 45494"/>
              <a:gd name="adj4" fmla="val -5901"/>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sz="2000" dirty="0">
                <a:solidFill>
                  <a:srgbClr val="000000">
                    <a:lumMod val="75000"/>
                    <a:lumOff val="25000"/>
                  </a:srgbClr>
                </a:solidFill>
              </a:rPr>
              <a:t>Layout</a:t>
            </a:r>
            <a:r>
              <a:rPr lang="en-US" sz="1400" dirty="0">
                <a:solidFill>
                  <a:srgbClr val="FFFFFF"/>
                </a:solidFill>
              </a:rPr>
              <a:t> </a:t>
            </a:r>
            <a:r>
              <a:rPr lang="en-US" sz="2000" dirty="0">
                <a:solidFill>
                  <a:srgbClr val="000000">
                    <a:lumMod val="75000"/>
                    <a:lumOff val="25000"/>
                  </a:srgbClr>
                </a:solidFill>
              </a:rPr>
              <a:t>i</a:t>
            </a:r>
            <a:r>
              <a:rPr lang="en-US" sz="2000" dirty="0" smtClean="0">
                <a:solidFill>
                  <a:srgbClr val="000000">
                    <a:lumMod val="75000"/>
                    <a:lumOff val="25000"/>
                  </a:srgbClr>
                </a:solidFill>
              </a:rPr>
              <a:t>nvalidation </a:t>
            </a:r>
            <a:endParaRPr lang="en-US" sz="1400" dirty="0">
              <a:solidFill>
                <a:srgbClr val="FFFFFF"/>
              </a:solidFill>
            </a:endParaRPr>
          </a:p>
          <a:p>
            <a:r>
              <a:rPr lang="en-US" sz="1400" dirty="0">
                <a:solidFill>
                  <a:srgbClr val="000000">
                    <a:lumMod val="75000"/>
                    <a:lumOff val="25000"/>
                  </a:srgbClr>
                </a:solidFill>
              </a:rPr>
              <a:t>Width </a:t>
            </a:r>
            <a:r>
              <a:rPr lang="en-US" sz="1400" dirty="0" smtClean="0">
                <a:solidFill>
                  <a:srgbClr val="000000">
                    <a:lumMod val="75000"/>
                    <a:lumOff val="25000"/>
                  </a:srgbClr>
                </a:solidFill>
              </a:rPr>
              <a:t>change </a:t>
            </a:r>
            <a:r>
              <a:rPr lang="en-US" sz="1400" dirty="0">
                <a:solidFill>
                  <a:srgbClr val="000000">
                    <a:lumMod val="75000"/>
                    <a:lumOff val="25000"/>
                  </a:srgbClr>
                </a:solidFill>
              </a:rPr>
              <a:t>in flow</a:t>
            </a:r>
            <a:endParaRPr lang="en-US" sz="1400" dirty="0">
              <a:solidFill>
                <a:srgbClr val="FFFFFF"/>
              </a:solidFill>
            </a:endParaRPr>
          </a:p>
        </p:txBody>
      </p:sp>
      <p:graphicFrame>
        <p:nvGraphicFramePr>
          <p:cNvPr id="10" name="Diagram 15"/>
          <p:cNvGraphicFramePr/>
          <p:nvPr>
            <p:extLst/>
          </p:nvPr>
        </p:nvGraphicFramePr>
        <p:xfrm>
          <a:off x="292099" y="4155441"/>
          <a:ext cx="3341399" cy="225583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1" name="Line Callout 1 10"/>
          <p:cNvSpPr/>
          <p:nvPr/>
        </p:nvSpPr>
        <p:spPr>
          <a:xfrm>
            <a:off x="3845221" y="4311060"/>
            <a:ext cx="1764176" cy="1413269"/>
          </a:xfrm>
          <a:prstGeom prst="borderCallout1">
            <a:avLst>
              <a:gd name="adj1" fmla="val 45200"/>
              <a:gd name="adj2" fmla="val -12385"/>
              <a:gd name="adj3" fmla="val 45494"/>
              <a:gd name="adj4" fmla="val -5901"/>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sz="2000" dirty="0">
                <a:solidFill>
                  <a:srgbClr val="000000">
                    <a:lumMod val="75000"/>
                    <a:lumOff val="25000"/>
                  </a:srgbClr>
                </a:solidFill>
              </a:rPr>
              <a:t>Display</a:t>
            </a:r>
            <a:r>
              <a:rPr lang="en-US" sz="1400" dirty="0">
                <a:solidFill>
                  <a:srgbClr val="FFFFFF"/>
                </a:solidFill>
              </a:rPr>
              <a:t> </a:t>
            </a:r>
            <a:r>
              <a:rPr lang="en-US" sz="2000" dirty="0">
                <a:solidFill>
                  <a:srgbClr val="000000">
                    <a:lumMod val="75000"/>
                    <a:lumOff val="25000"/>
                  </a:srgbClr>
                </a:solidFill>
              </a:rPr>
              <a:t>i</a:t>
            </a:r>
            <a:r>
              <a:rPr lang="en-US" sz="2000" dirty="0" smtClean="0">
                <a:solidFill>
                  <a:srgbClr val="000000">
                    <a:lumMod val="75000"/>
                    <a:lumOff val="25000"/>
                  </a:srgbClr>
                </a:solidFill>
              </a:rPr>
              <a:t>nvalidation </a:t>
            </a:r>
            <a:endParaRPr lang="en-US" sz="1400" dirty="0">
              <a:solidFill>
                <a:srgbClr val="FFFFFF"/>
              </a:solidFill>
            </a:endParaRPr>
          </a:p>
          <a:p>
            <a:r>
              <a:rPr lang="en-US" sz="1400" dirty="0">
                <a:solidFill>
                  <a:srgbClr val="000000">
                    <a:lumMod val="75000"/>
                    <a:lumOff val="25000"/>
                  </a:srgbClr>
                </a:solidFill>
              </a:rPr>
              <a:t>Color </a:t>
            </a:r>
            <a:r>
              <a:rPr lang="en-US" sz="1400" dirty="0" smtClean="0">
                <a:solidFill>
                  <a:srgbClr val="000000">
                    <a:lumMod val="75000"/>
                    <a:lumOff val="25000"/>
                  </a:srgbClr>
                </a:solidFill>
              </a:rPr>
              <a:t>change</a:t>
            </a:r>
            <a:endParaRPr lang="en-US" sz="1400" dirty="0">
              <a:solidFill>
                <a:srgbClr val="FFFFFF"/>
              </a:solidFill>
            </a:endParaRPr>
          </a:p>
        </p:txBody>
      </p:sp>
      <p:graphicFrame>
        <p:nvGraphicFramePr>
          <p:cNvPr id="12" name="Diagram 17"/>
          <p:cNvGraphicFramePr/>
          <p:nvPr>
            <p:extLst/>
          </p:nvPr>
        </p:nvGraphicFramePr>
        <p:xfrm>
          <a:off x="6065836" y="4126866"/>
          <a:ext cx="3341399" cy="2255837"/>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13" name="Line Callout 1 12"/>
          <p:cNvSpPr/>
          <p:nvPr/>
        </p:nvSpPr>
        <p:spPr>
          <a:xfrm>
            <a:off x="10102255" y="4311062"/>
            <a:ext cx="1764177" cy="1413268"/>
          </a:xfrm>
          <a:prstGeom prst="borderCallout1">
            <a:avLst>
              <a:gd name="adj1" fmla="val 45200"/>
              <a:gd name="adj2" fmla="val -12385"/>
              <a:gd name="adj3" fmla="val 45494"/>
              <a:gd name="adj4" fmla="val -5901"/>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sz="2000" dirty="0">
                <a:solidFill>
                  <a:srgbClr val="000000">
                    <a:lumMod val="75000"/>
                    <a:lumOff val="25000"/>
                  </a:srgbClr>
                </a:solidFill>
              </a:rPr>
              <a:t>Composition</a:t>
            </a:r>
            <a:r>
              <a:rPr lang="en-US" sz="1400" dirty="0">
                <a:solidFill>
                  <a:srgbClr val="FFFFFF"/>
                </a:solidFill>
              </a:rPr>
              <a:t> </a:t>
            </a:r>
            <a:r>
              <a:rPr lang="en-US" sz="2000" dirty="0">
                <a:solidFill>
                  <a:srgbClr val="000000">
                    <a:lumMod val="75000"/>
                    <a:lumOff val="25000"/>
                  </a:srgbClr>
                </a:solidFill>
              </a:rPr>
              <a:t>i</a:t>
            </a:r>
            <a:r>
              <a:rPr lang="en-US" sz="2000" dirty="0" smtClean="0">
                <a:solidFill>
                  <a:srgbClr val="000000">
                    <a:lumMod val="75000"/>
                    <a:lumOff val="25000"/>
                  </a:srgbClr>
                </a:solidFill>
              </a:rPr>
              <a:t>nvalidation</a:t>
            </a:r>
            <a:r>
              <a:rPr lang="en-US" sz="1400" dirty="0" smtClean="0">
                <a:solidFill>
                  <a:srgbClr val="000000">
                    <a:lumMod val="75000"/>
                    <a:lumOff val="25000"/>
                  </a:srgbClr>
                </a:solidFill>
              </a:rPr>
              <a:t> </a:t>
            </a:r>
            <a:endParaRPr lang="en-US" sz="1400" dirty="0">
              <a:solidFill>
                <a:srgbClr val="FFFFFF"/>
              </a:solidFill>
            </a:endParaRPr>
          </a:p>
          <a:p>
            <a:r>
              <a:rPr lang="en-US" sz="1400" dirty="0">
                <a:solidFill>
                  <a:srgbClr val="000000">
                    <a:lumMod val="75000"/>
                    <a:lumOff val="25000"/>
                  </a:srgbClr>
                </a:solidFill>
              </a:rPr>
              <a:t>Opacity </a:t>
            </a:r>
            <a:r>
              <a:rPr lang="en-US" sz="1400" dirty="0" smtClean="0">
                <a:solidFill>
                  <a:srgbClr val="000000">
                    <a:lumMod val="75000"/>
                    <a:lumOff val="25000"/>
                  </a:srgbClr>
                </a:solidFill>
              </a:rPr>
              <a:t>change</a:t>
            </a:r>
            <a:endParaRPr lang="en-US" sz="1400" dirty="0">
              <a:solidFill>
                <a:srgbClr val="FFFFFF"/>
              </a:solidFill>
            </a:endParaRPr>
          </a:p>
        </p:txBody>
      </p:sp>
    </p:spTree>
    <p:extLst>
      <p:ext uri="{BB962C8B-B14F-4D97-AF65-F5344CB8AC3E}">
        <p14:creationId xmlns:p14="http://schemas.microsoft.com/office/powerpoint/2010/main" val="1743561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UI framework costs</a:t>
            </a:r>
            <a:endParaRPr lang="en-US" dirty="0"/>
          </a:p>
        </p:txBody>
      </p:sp>
      <p:sp>
        <p:nvSpPr>
          <p:cNvPr id="3" name="Text Placeholder 2"/>
          <p:cNvSpPr>
            <a:spLocks noGrp="1"/>
          </p:cNvSpPr>
          <p:nvPr>
            <p:ph type="body" sz="quarter" idx="10"/>
          </p:nvPr>
        </p:nvSpPr>
        <p:spPr/>
        <p:txBody>
          <a:bodyPr/>
          <a:lstStyle/>
          <a:p>
            <a:r>
              <a:rPr lang="en-US" sz="2800" dirty="0" smtClean="0"/>
              <a:t>Complex UI</a:t>
            </a:r>
          </a:p>
        </p:txBody>
      </p:sp>
      <p:sp>
        <p:nvSpPr>
          <p:cNvPr id="5" name="Text Placeholder 2"/>
          <p:cNvSpPr txBox="1">
            <a:spLocks/>
          </p:cNvSpPr>
          <p:nvPr/>
        </p:nvSpPr>
        <p:spPr>
          <a:xfrm>
            <a:off x="4465637" y="1679575"/>
            <a:ext cx="7696200" cy="5027612"/>
          </a:xfrm>
          <a:prstGeom prst="rect">
            <a:avLst/>
          </a:prstGeom>
        </p:spPr>
        <p:txBody>
          <a:bodyPr vert="horz" lIns="0" tIns="0" rIns="0" bIns="0" rtlCol="0">
            <a:noAutofit/>
          </a:bodyPr>
          <a:lstStyle>
            <a:lvl1pPr marL="0" indent="0" algn="l" defTabSz="914166" rtl="0" eaLnBrk="1" latinLnBrk="0" hangingPunct="1">
              <a:spcBef>
                <a:spcPct val="20000"/>
              </a:spcBef>
              <a:buFont typeface="Arial" pitchFamily="34" charset="0"/>
              <a:buNone/>
              <a:defRPr sz="3600" kern="1200">
                <a:solidFill>
                  <a:srgbClr val="505050"/>
                </a:solidFill>
                <a:latin typeface="+mj-lt"/>
                <a:ea typeface="+mn-ea"/>
                <a:cs typeface="+mn-cs"/>
              </a:defRPr>
            </a:lvl1pPr>
            <a:lvl2pPr marL="0" indent="0" algn="l" defTabSz="914166" rtl="0" eaLnBrk="1" latinLnBrk="0" hangingPunct="1">
              <a:spcBef>
                <a:spcPct val="20000"/>
              </a:spcBef>
              <a:buFont typeface="Arial" pitchFamily="34" charset="0"/>
              <a:buNone/>
              <a:defRPr sz="2800" kern="1200">
                <a:solidFill>
                  <a:srgbClr val="505050"/>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rgbClr val="505050"/>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rgbClr val="505050"/>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rgbClr val="505050"/>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Unnecessary invalidations</a:t>
            </a:r>
          </a:p>
        </p:txBody>
      </p:sp>
    </p:spTree>
    <p:extLst>
      <p:ext uri="{BB962C8B-B14F-4D97-AF65-F5344CB8AC3E}">
        <p14:creationId xmlns:p14="http://schemas.microsoft.com/office/powerpoint/2010/main" val="17296644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UI framework costs</a:t>
            </a:r>
            <a:endParaRPr lang="en-US" dirty="0"/>
          </a:p>
        </p:txBody>
      </p:sp>
      <p:sp>
        <p:nvSpPr>
          <p:cNvPr id="3" name="Text Placeholder 2"/>
          <p:cNvSpPr>
            <a:spLocks noGrp="1"/>
          </p:cNvSpPr>
          <p:nvPr>
            <p:ph type="body" sz="quarter" idx="10"/>
          </p:nvPr>
        </p:nvSpPr>
        <p:spPr/>
        <p:txBody>
          <a:bodyPr/>
          <a:lstStyle/>
          <a:p>
            <a:r>
              <a:rPr lang="en-US" sz="2800" dirty="0" smtClean="0"/>
              <a:t>Reduce complexity</a:t>
            </a:r>
          </a:p>
          <a:p>
            <a:pPr lvl="1"/>
            <a:r>
              <a:rPr lang="en-US" sz="2000" dirty="0" smtClean="0"/>
              <a:t>Number of elements</a:t>
            </a:r>
          </a:p>
          <a:p>
            <a:pPr lvl="1"/>
            <a:r>
              <a:rPr lang="en-US" sz="2000" dirty="0" smtClean="0"/>
              <a:t>Templates</a:t>
            </a:r>
          </a:p>
          <a:p>
            <a:pPr lvl="1"/>
            <a:r>
              <a:rPr lang="en-US" sz="2000" dirty="0" smtClean="0"/>
              <a:t>Text and flow considerations</a:t>
            </a:r>
          </a:p>
          <a:p>
            <a:pPr lvl="1"/>
            <a:r>
              <a:rPr lang="en-US" sz="2000" dirty="0" smtClean="0"/>
              <a:t>Avoid complex layouts (e.g. flex)</a:t>
            </a:r>
          </a:p>
          <a:p>
            <a:pPr lvl="1"/>
            <a:r>
              <a:rPr lang="en-US" sz="2000" dirty="0" smtClean="0"/>
              <a:t>Content virtualization</a:t>
            </a:r>
          </a:p>
        </p:txBody>
      </p:sp>
      <p:sp>
        <p:nvSpPr>
          <p:cNvPr id="5" name="Text Placeholder 2"/>
          <p:cNvSpPr txBox="1">
            <a:spLocks/>
          </p:cNvSpPr>
          <p:nvPr/>
        </p:nvSpPr>
        <p:spPr>
          <a:xfrm>
            <a:off x="4465637" y="1679575"/>
            <a:ext cx="7696200" cy="5027612"/>
          </a:xfrm>
          <a:prstGeom prst="rect">
            <a:avLst/>
          </a:prstGeom>
        </p:spPr>
        <p:txBody>
          <a:bodyPr vert="horz" lIns="0" tIns="0" rIns="0" bIns="0" rtlCol="0">
            <a:noAutofit/>
          </a:bodyPr>
          <a:lstStyle>
            <a:lvl1pPr marL="0" indent="0" algn="l" defTabSz="914166" rtl="0" eaLnBrk="1" latinLnBrk="0" hangingPunct="1">
              <a:spcBef>
                <a:spcPct val="20000"/>
              </a:spcBef>
              <a:buFont typeface="Arial" pitchFamily="34" charset="0"/>
              <a:buNone/>
              <a:defRPr sz="3600" kern="1200">
                <a:solidFill>
                  <a:srgbClr val="505050"/>
                </a:solidFill>
                <a:latin typeface="+mj-lt"/>
                <a:ea typeface="+mn-ea"/>
                <a:cs typeface="+mn-cs"/>
              </a:defRPr>
            </a:lvl1pPr>
            <a:lvl2pPr marL="0" indent="0" algn="l" defTabSz="914166" rtl="0" eaLnBrk="1" latinLnBrk="0" hangingPunct="1">
              <a:spcBef>
                <a:spcPct val="20000"/>
              </a:spcBef>
              <a:buFont typeface="Arial" pitchFamily="34" charset="0"/>
              <a:buNone/>
              <a:defRPr sz="2800" kern="1200">
                <a:solidFill>
                  <a:srgbClr val="505050"/>
                </a:soli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solidFill>
                  <a:srgbClr val="505050"/>
                </a:soli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solidFill>
                  <a:srgbClr val="505050"/>
                </a:soli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solidFill>
                  <a:srgbClr val="505050"/>
                </a:soli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Maximize batching and scheduling</a:t>
            </a:r>
          </a:p>
          <a:p>
            <a:pPr lvl="1"/>
            <a:r>
              <a:rPr lang="en-US" sz="2000" dirty="0" smtClean="0"/>
              <a:t>Understand every paint and layout calculation on the critical path</a:t>
            </a:r>
          </a:p>
          <a:p>
            <a:pPr lvl="1"/>
            <a:r>
              <a:rPr lang="en-US" sz="2000" dirty="0" smtClean="0"/>
              <a:t>Stage changes outside of the live element tree</a:t>
            </a:r>
          </a:p>
          <a:p>
            <a:pPr lvl="1"/>
            <a:r>
              <a:rPr lang="en-US" sz="2000" dirty="0" smtClean="0"/>
              <a:t>Commit the changes in intentional and large chunks to reduce calculations</a:t>
            </a:r>
          </a:p>
          <a:p>
            <a:pPr lvl="1"/>
            <a:endParaRPr lang="en-US" sz="2000" dirty="0" smtClean="0"/>
          </a:p>
          <a:p>
            <a:r>
              <a:rPr lang="en-US" sz="2800" dirty="0" smtClean="0"/>
              <a:t>Isolate dirtiness</a:t>
            </a:r>
          </a:p>
          <a:p>
            <a:pPr lvl="1"/>
            <a:r>
              <a:rPr lang="en-US" sz="2000" dirty="0" smtClean="0"/>
              <a:t>Make sure re-laying out and displaying just what you expect</a:t>
            </a:r>
          </a:p>
          <a:p>
            <a:pPr lvl="1"/>
            <a:endParaRPr lang="en-US" sz="2000" dirty="0" smtClean="0"/>
          </a:p>
          <a:p>
            <a:endParaRPr lang="en-US" sz="2800" dirty="0"/>
          </a:p>
        </p:txBody>
      </p:sp>
    </p:spTree>
    <p:extLst>
      <p:ext uri="{BB962C8B-B14F-4D97-AF65-F5344CB8AC3E}">
        <p14:creationId xmlns:p14="http://schemas.microsoft.com/office/powerpoint/2010/main" val="173142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a:t>
            </a:r>
            <a:endParaRPr lang="en-US" dirty="0"/>
          </a:p>
        </p:txBody>
      </p:sp>
      <p:sp>
        <p:nvSpPr>
          <p:cNvPr id="3" name="Text Placeholder 2"/>
          <p:cNvSpPr>
            <a:spLocks noGrp="1"/>
          </p:cNvSpPr>
          <p:nvPr>
            <p:ph type="body" sz="quarter" idx="10"/>
          </p:nvPr>
        </p:nvSpPr>
        <p:spPr/>
        <p:txBody>
          <a:bodyPr/>
          <a:lstStyle/>
          <a:p>
            <a:r>
              <a:rPr lang="en-US" sz="2800" i="1" dirty="0" smtClean="0"/>
              <a:t>Responsive scenarios… Fast launch, page navigation, resize, loading content…</a:t>
            </a:r>
            <a:endParaRPr lang="en-US" sz="2800" dirty="0" smtClean="0"/>
          </a:p>
          <a:p>
            <a:endParaRPr lang="en-US" sz="2800" dirty="0" smtClean="0"/>
          </a:p>
          <a:p>
            <a:r>
              <a:rPr lang="en-US" sz="2800" dirty="0" smtClean="0"/>
              <a:t>Critical path optimization</a:t>
            </a:r>
          </a:p>
          <a:p>
            <a:endParaRPr lang="en-US" sz="2800" dirty="0"/>
          </a:p>
          <a:p>
            <a:r>
              <a:rPr lang="en-US" sz="2800" dirty="0" smtClean="0"/>
              <a:t>UI framework</a:t>
            </a:r>
          </a:p>
          <a:p>
            <a:pPr lvl="1"/>
            <a:r>
              <a:rPr lang="en-US" sz="2000" dirty="0" smtClean="0"/>
              <a:t>UI thread</a:t>
            </a:r>
          </a:p>
          <a:p>
            <a:pPr lvl="1"/>
            <a:r>
              <a:rPr lang="en-US" sz="2000" dirty="0" smtClean="0"/>
              <a:t>Element tree</a:t>
            </a:r>
          </a:p>
          <a:p>
            <a:pPr lvl="1"/>
            <a:r>
              <a:rPr lang="en-US" sz="2000" dirty="0" smtClean="0"/>
              <a:t>Display pipeline</a:t>
            </a:r>
          </a:p>
          <a:p>
            <a:pPr lvl="1"/>
            <a:r>
              <a:rPr lang="en-US" sz="2000" dirty="0" smtClean="0"/>
              <a:t>Invalidations</a:t>
            </a:r>
            <a:endParaRPr lang="en-US" sz="2000" dirty="0"/>
          </a:p>
        </p:txBody>
      </p:sp>
    </p:spTree>
    <p:extLst>
      <p:ext uri="{BB962C8B-B14F-4D97-AF65-F5344CB8AC3E}">
        <p14:creationId xmlns:p14="http://schemas.microsoft.com/office/powerpoint/2010/main" val="36221058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smtClean="0"/>
              <a:t>Basics</a:t>
            </a:r>
          </a:p>
          <a:p>
            <a:r>
              <a:rPr lang="en-US" dirty="0" smtClean="0"/>
              <a:t>Composition</a:t>
            </a:r>
          </a:p>
          <a:p>
            <a:r>
              <a:rPr lang="en-US" dirty="0" smtClean="0"/>
              <a:t>Independent animation and manipulation</a:t>
            </a:r>
          </a:p>
          <a:p>
            <a:r>
              <a:rPr lang="en-US" dirty="0" smtClean="0"/>
              <a:t>Render ahead</a:t>
            </a:r>
          </a:p>
        </p:txBody>
      </p:sp>
      <p:sp>
        <p:nvSpPr>
          <p:cNvPr id="4" name="Title 3"/>
          <p:cNvSpPr>
            <a:spLocks noGrp="1"/>
          </p:cNvSpPr>
          <p:nvPr>
            <p:ph type="title"/>
          </p:nvPr>
        </p:nvSpPr>
        <p:spPr/>
        <p:txBody>
          <a:bodyPr/>
          <a:lstStyle/>
          <a:p>
            <a:r>
              <a:rPr lang="en-US" dirty="0" smtClean="0"/>
              <a:t>Fluid</a:t>
            </a:r>
            <a:endParaRPr lang="en-US" dirty="0"/>
          </a:p>
        </p:txBody>
      </p:sp>
    </p:spTree>
    <p:extLst>
      <p:ext uri="{BB962C8B-B14F-4D97-AF65-F5344CB8AC3E}">
        <p14:creationId xmlns:p14="http://schemas.microsoft.com/office/powerpoint/2010/main" val="306675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US" i="1" dirty="0" smtClean="0">
                <a:solidFill>
                  <a:schemeClr val="bg1">
                    <a:lumMod val="65000"/>
                    <a:lumOff val="35000"/>
                  </a:schemeClr>
                </a:solidFill>
              </a:rPr>
              <a:t>Smooth, glitch-free, 60fps…</a:t>
            </a:r>
          </a:p>
          <a:p>
            <a:r>
              <a:rPr lang="en-US" dirty="0" smtClean="0">
                <a:solidFill>
                  <a:schemeClr val="bg1">
                    <a:lumMod val="65000"/>
                    <a:lumOff val="35000"/>
                  </a:schemeClr>
                </a:solidFill>
              </a:rPr>
              <a:t>Panning, animations, transitions…</a:t>
            </a:r>
            <a:endParaRPr lang="en-US" dirty="0">
              <a:solidFill>
                <a:schemeClr val="bg1">
                  <a:lumMod val="65000"/>
                  <a:lumOff val="35000"/>
                </a:schemeClr>
              </a:solidFill>
            </a:endParaRPr>
          </a:p>
        </p:txBody>
      </p:sp>
      <p:sp>
        <p:nvSpPr>
          <p:cNvPr id="4" name="Title 3"/>
          <p:cNvSpPr>
            <a:spLocks noGrp="1"/>
          </p:cNvSpPr>
          <p:nvPr>
            <p:ph type="ctrTitle"/>
          </p:nvPr>
        </p:nvSpPr>
        <p:spPr/>
        <p:txBody>
          <a:bodyPr/>
          <a:lstStyle/>
          <a:p>
            <a:r>
              <a:rPr lang="en-US" dirty="0" smtClean="0"/>
              <a:t>Fluid</a:t>
            </a:r>
            <a:endParaRPr lang="en-US" dirty="0"/>
          </a:p>
        </p:txBody>
      </p:sp>
    </p:spTree>
    <p:extLst>
      <p:ext uri="{BB962C8B-B14F-4D97-AF65-F5344CB8AC3E}">
        <p14:creationId xmlns:p14="http://schemas.microsoft.com/office/powerpoint/2010/main" val="32377944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Basics</a:t>
            </a:r>
            <a:endParaRPr lang="en-US" dirty="0"/>
          </a:p>
        </p:txBody>
      </p:sp>
      <p:sp>
        <p:nvSpPr>
          <p:cNvPr id="3" name="Text Placeholder 2"/>
          <p:cNvSpPr>
            <a:spLocks noGrp="1"/>
          </p:cNvSpPr>
          <p:nvPr>
            <p:ph type="body" sz="quarter" idx="10"/>
          </p:nvPr>
        </p:nvSpPr>
        <p:spPr>
          <a:xfrm>
            <a:off x="274638" y="1668463"/>
            <a:ext cx="11887200" cy="1219199"/>
          </a:xfrm>
        </p:spPr>
        <p:txBody>
          <a:bodyPr numCol="2"/>
          <a:lstStyle/>
          <a:p>
            <a:r>
              <a:rPr lang="en-US" sz="3000" dirty="0" err="1"/>
              <a:t>Vsyncs</a:t>
            </a:r>
            <a:endParaRPr lang="en-US" sz="3000" dirty="0"/>
          </a:p>
          <a:p>
            <a:pPr lvl="1"/>
            <a:r>
              <a:rPr lang="en-US" sz="2200" dirty="0"/>
              <a:t>When we put pixels on the screen</a:t>
            </a:r>
          </a:p>
          <a:p>
            <a:pPr lvl="1"/>
            <a:endParaRPr lang="en-US" sz="2200" dirty="0"/>
          </a:p>
          <a:p>
            <a:r>
              <a:rPr lang="en-US" sz="3000" dirty="0"/>
              <a:t>Frame</a:t>
            </a:r>
          </a:p>
          <a:p>
            <a:pPr lvl="1"/>
            <a:r>
              <a:rPr lang="en-US" sz="2200" dirty="0"/>
              <a:t>What</a:t>
            </a:r>
            <a:r>
              <a:rPr lang="en-US" sz="2200"/>
              <a:t> happens </a:t>
            </a:r>
            <a:r>
              <a:rPr lang="en-US" sz="2200" smtClean="0"/>
              <a:t>between </a:t>
            </a:r>
            <a:r>
              <a:rPr lang="en-US" sz="2200" dirty="0"/>
              <a:t>two </a:t>
            </a:r>
            <a:r>
              <a:rPr lang="en-US" sz="2200" dirty="0" err="1"/>
              <a:t>vsyncs</a:t>
            </a:r>
            <a:endParaRPr lang="en-US" sz="2200" dirty="0"/>
          </a:p>
        </p:txBody>
      </p:sp>
      <p:cxnSp>
        <p:nvCxnSpPr>
          <p:cNvPr id="15" name="Straight Connector 3"/>
          <p:cNvCxnSpPr/>
          <p:nvPr/>
        </p:nvCxnSpPr>
        <p:spPr>
          <a:xfrm>
            <a:off x="26368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16" name="Straight Connector 4"/>
          <p:cNvCxnSpPr/>
          <p:nvPr/>
        </p:nvCxnSpPr>
        <p:spPr>
          <a:xfrm>
            <a:off x="46942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17" name="Straight Connector 5"/>
          <p:cNvCxnSpPr/>
          <p:nvPr/>
        </p:nvCxnSpPr>
        <p:spPr>
          <a:xfrm>
            <a:off x="67516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18" name="Straight Connector 6"/>
          <p:cNvCxnSpPr/>
          <p:nvPr/>
        </p:nvCxnSpPr>
        <p:spPr>
          <a:xfrm>
            <a:off x="88090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19" name="Straight Arrow Connector 7"/>
          <p:cNvCxnSpPr/>
          <p:nvPr/>
        </p:nvCxnSpPr>
        <p:spPr>
          <a:xfrm>
            <a:off x="1874837" y="5475485"/>
            <a:ext cx="800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8"/>
          <p:cNvSpPr txBox="1"/>
          <p:nvPr/>
        </p:nvSpPr>
        <p:spPr>
          <a:xfrm>
            <a:off x="5684837" y="5551685"/>
            <a:ext cx="537327" cy="307777"/>
          </a:xfrm>
          <a:prstGeom prst="rect">
            <a:avLst/>
          </a:prstGeom>
          <a:noFill/>
        </p:spPr>
        <p:txBody>
          <a:bodyPr wrap="none" rtlCol="0">
            <a:spAutoFit/>
          </a:bodyPr>
          <a:lstStyle/>
          <a:p>
            <a:r>
              <a:rPr lang="en-US" sz="1400" dirty="0" smtClean="0">
                <a:solidFill>
                  <a:srgbClr val="000000">
                    <a:lumMod val="75000"/>
                    <a:lumOff val="25000"/>
                  </a:srgbClr>
                </a:solidFill>
              </a:rPr>
              <a:t>time</a:t>
            </a:r>
          </a:p>
        </p:txBody>
      </p:sp>
    </p:spTree>
    <p:extLst>
      <p:ext uri="{BB962C8B-B14F-4D97-AF65-F5344CB8AC3E}">
        <p14:creationId xmlns:p14="http://schemas.microsoft.com/office/powerpoint/2010/main" val="29167914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Basics</a:t>
            </a:r>
            <a:endParaRPr lang="en-US" dirty="0"/>
          </a:p>
        </p:txBody>
      </p:sp>
      <p:sp>
        <p:nvSpPr>
          <p:cNvPr id="3" name="Text Placeholder 2"/>
          <p:cNvSpPr>
            <a:spLocks noGrp="1"/>
          </p:cNvSpPr>
          <p:nvPr>
            <p:ph type="body" sz="quarter" idx="10"/>
          </p:nvPr>
        </p:nvSpPr>
        <p:spPr/>
        <p:txBody>
          <a:bodyPr/>
          <a:lstStyle/>
          <a:p>
            <a:r>
              <a:rPr lang="en-US" sz="3000" dirty="0" smtClean="0"/>
              <a:t>For smooth animations and transitions</a:t>
            </a:r>
          </a:p>
          <a:p>
            <a:pPr lvl="1"/>
            <a:r>
              <a:rPr lang="en-US" sz="2200" dirty="0" smtClean="0"/>
              <a:t>Screen content must be updated at </a:t>
            </a:r>
            <a:r>
              <a:rPr lang="en-US" sz="2200" dirty="0" err="1" smtClean="0"/>
              <a:t>vsync</a:t>
            </a:r>
            <a:r>
              <a:rPr lang="en-US" sz="2200" dirty="0" smtClean="0"/>
              <a:t> cadence</a:t>
            </a:r>
          </a:p>
          <a:p>
            <a:pPr lvl="1"/>
            <a:r>
              <a:rPr lang="en-US" sz="2200" dirty="0" smtClean="0"/>
              <a:t>All CPU and GPU work has to finish in time every frame, before </a:t>
            </a:r>
            <a:r>
              <a:rPr lang="en-US" sz="2200" dirty="0" err="1" smtClean="0"/>
              <a:t>vsync</a:t>
            </a:r>
            <a:endParaRPr lang="en-US" sz="2200" dirty="0" smtClean="0"/>
          </a:p>
          <a:p>
            <a:pPr lvl="1"/>
            <a:endParaRPr lang="en-US" sz="2200" dirty="0" smtClean="0"/>
          </a:p>
        </p:txBody>
      </p:sp>
      <p:cxnSp>
        <p:nvCxnSpPr>
          <p:cNvPr id="4" name="Straight Connector 3"/>
          <p:cNvCxnSpPr/>
          <p:nvPr/>
        </p:nvCxnSpPr>
        <p:spPr>
          <a:xfrm>
            <a:off x="26368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5" name="Straight Connector 4"/>
          <p:cNvCxnSpPr/>
          <p:nvPr/>
        </p:nvCxnSpPr>
        <p:spPr>
          <a:xfrm>
            <a:off x="46942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6" name="Straight Connector 5"/>
          <p:cNvCxnSpPr/>
          <p:nvPr/>
        </p:nvCxnSpPr>
        <p:spPr>
          <a:xfrm>
            <a:off x="67516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7" name="Straight Connector 6"/>
          <p:cNvCxnSpPr/>
          <p:nvPr/>
        </p:nvCxnSpPr>
        <p:spPr>
          <a:xfrm>
            <a:off x="8809037" y="3802062"/>
            <a:ext cx="0" cy="1444823"/>
          </a:xfrm>
          <a:prstGeom prst="line">
            <a:avLst/>
          </a:prstGeom>
        </p:spPr>
        <p:style>
          <a:lnRef idx="1">
            <a:schemeClr val="accent3"/>
          </a:lnRef>
          <a:fillRef idx="0">
            <a:schemeClr val="accent3"/>
          </a:fillRef>
          <a:effectRef idx="0">
            <a:schemeClr val="accent3"/>
          </a:effectRef>
          <a:fontRef idx="minor">
            <a:schemeClr val="tx1"/>
          </a:fontRef>
        </p:style>
      </p:cxnSp>
      <p:cxnSp>
        <p:nvCxnSpPr>
          <p:cNvPr id="8" name="Straight Arrow Connector 7"/>
          <p:cNvCxnSpPr/>
          <p:nvPr/>
        </p:nvCxnSpPr>
        <p:spPr>
          <a:xfrm>
            <a:off x="1874837" y="5475485"/>
            <a:ext cx="800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684837" y="5551685"/>
            <a:ext cx="537327" cy="307777"/>
          </a:xfrm>
          <a:prstGeom prst="rect">
            <a:avLst/>
          </a:prstGeom>
          <a:noFill/>
        </p:spPr>
        <p:txBody>
          <a:bodyPr wrap="none" rtlCol="0">
            <a:spAutoFit/>
          </a:bodyPr>
          <a:lstStyle/>
          <a:p>
            <a:r>
              <a:rPr lang="en-US" sz="1400" dirty="0" smtClean="0">
                <a:solidFill>
                  <a:srgbClr val="000000">
                    <a:lumMod val="75000"/>
                    <a:lumOff val="25000"/>
                  </a:srgbClr>
                </a:solidFill>
              </a:rPr>
              <a:t>time</a:t>
            </a:r>
          </a:p>
        </p:txBody>
      </p:sp>
      <p:sp>
        <p:nvSpPr>
          <p:cNvPr id="10" name="Rectangle 9"/>
          <p:cNvSpPr/>
          <p:nvPr/>
        </p:nvSpPr>
        <p:spPr bwMode="auto">
          <a:xfrm>
            <a:off x="2789237" y="3919538"/>
            <a:ext cx="914400" cy="525462"/>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CPU</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3551237" y="4572000"/>
            <a:ext cx="914400" cy="52546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GPU</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4846637" y="3918941"/>
            <a:ext cx="914400" cy="525462"/>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CPU</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5608637" y="4571403"/>
            <a:ext cx="914400" cy="52546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GPU</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auto">
          <a:xfrm>
            <a:off x="6904036" y="3918941"/>
            <a:ext cx="1295402" cy="525462"/>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CPU</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8047037" y="4571403"/>
            <a:ext cx="990599" cy="52546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GPU</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944752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Relying on composition</a:t>
            </a:r>
            <a:endParaRPr lang="en-US" dirty="0"/>
          </a:p>
        </p:txBody>
      </p:sp>
      <p:sp>
        <p:nvSpPr>
          <p:cNvPr id="3" name="Text Placeholder 2"/>
          <p:cNvSpPr>
            <a:spLocks noGrp="1"/>
          </p:cNvSpPr>
          <p:nvPr>
            <p:ph type="body" sz="quarter" idx="10"/>
          </p:nvPr>
        </p:nvSpPr>
        <p:spPr/>
        <p:txBody>
          <a:bodyPr/>
          <a:lstStyle/>
          <a:p>
            <a:r>
              <a:rPr lang="en-US" sz="2800" dirty="0" smtClean="0"/>
              <a:t>Desktop Window Manager (DWM) does CPU and GPU work for every frame</a:t>
            </a:r>
          </a:p>
          <a:p>
            <a:pPr lvl="1"/>
            <a:r>
              <a:rPr lang="en-US" sz="2000" dirty="0"/>
              <a:t>CPU work proportional to the complexity of your UI</a:t>
            </a:r>
          </a:p>
          <a:p>
            <a:pPr lvl="1"/>
            <a:r>
              <a:rPr lang="en-US" sz="2000" dirty="0"/>
              <a:t>GPU work typically proportional to </a:t>
            </a:r>
            <a:r>
              <a:rPr lang="en-US" sz="2000" dirty="0" smtClean="0"/>
              <a:t>overdraw</a:t>
            </a:r>
          </a:p>
          <a:p>
            <a:pPr lvl="4"/>
            <a:endParaRPr lang="en-US" sz="1200" dirty="0" smtClean="0"/>
          </a:p>
          <a:p>
            <a:r>
              <a:rPr lang="en-US" sz="2800" dirty="0" smtClean="0"/>
              <a:t>DWM is capable of meeting </a:t>
            </a:r>
            <a:r>
              <a:rPr lang="en-US" sz="2800" dirty="0" err="1" smtClean="0"/>
              <a:t>vsync</a:t>
            </a:r>
            <a:r>
              <a:rPr lang="en-US" sz="2800" dirty="0" smtClean="0"/>
              <a:t> deadlines</a:t>
            </a:r>
          </a:p>
          <a:p>
            <a:pPr lvl="1"/>
            <a:r>
              <a:rPr lang="en-US" sz="2000" dirty="0" smtClean="0"/>
              <a:t>Really good at composing display transforms and opacity efficiently</a:t>
            </a:r>
            <a:endParaRPr lang="en-US" sz="1600" dirty="0" smtClean="0"/>
          </a:p>
        </p:txBody>
      </p:sp>
      <p:sp>
        <p:nvSpPr>
          <p:cNvPr id="4" name="Freeform 3"/>
          <p:cNvSpPr/>
          <p:nvPr/>
        </p:nvSpPr>
        <p:spPr>
          <a:xfrm>
            <a:off x="6058626" y="4616454"/>
            <a:ext cx="2291231" cy="1401137"/>
          </a:xfrm>
          <a:custGeom>
            <a:avLst/>
            <a:gdLst>
              <a:gd name="connsiteX0" fmla="*/ 0 w 2803415"/>
              <a:gd name="connsiteY0" fmla="*/ 160874 h 1892634"/>
              <a:gd name="connsiteX1" fmla="*/ 160874 w 2803415"/>
              <a:gd name="connsiteY1" fmla="*/ 0 h 1892634"/>
              <a:gd name="connsiteX2" fmla="*/ 2642541 w 2803415"/>
              <a:gd name="connsiteY2" fmla="*/ 0 h 1892634"/>
              <a:gd name="connsiteX3" fmla="*/ 2803415 w 2803415"/>
              <a:gd name="connsiteY3" fmla="*/ 160874 h 1892634"/>
              <a:gd name="connsiteX4" fmla="*/ 2803415 w 2803415"/>
              <a:gd name="connsiteY4" fmla="*/ 1731760 h 1892634"/>
              <a:gd name="connsiteX5" fmla="*/ 2642541 w 2803415"/>
              <a:gd name="connsiteY5" fmla="*/ 1892634 h 1892634"/>
              <a:gd name="connsiteX6" fmla="*/ 160874 w 2803415"/>
              <a:gd name="connsiteY6" fmla="*/ 1892634 h 1892634"/>
              <a:gd name="connsiteX7" fmla="*/ 0 w 2803415"/>
              <a:gd name="connsiteY7" fmla="*/ 1731760 h 1892634"/>
              <a:gd name="connsiteX8" fmla="*/ 0 w 2803415"/>
              <a:gd name="connsiteY8" fmla="*/ 160874 h 1892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3415" h="1892634">
                <a:moveTo>
                  <a:pt x="0" y="160874"/>
                </a:moveTo>
                <a:cubicBezTo>
                  <a:pt x="0" y="72026"/>
                  <a:pt x="72026" y="0"/>
                  <a:pt x="160874" y="0"/>
                </a:cubicBezTo>
                <a:lnTo>
                  <a:pt x="2642541" y="0"/>
                </a:lnTo>
                <a:cubicBezTo>
                  <a:pt x="2731389" y="0"/>
                  <a:pt x="2803415" y="72026"/>
                  <a:pt x="2803415" y="160874"/>
                </a:cubicBezTo>
                <a:lnTo>
                  <a:pt x="2803415" y="1731760"/>
                </a:lnTo>
                <a:cubicBezTo>
                  <a:pt x="2803415" y="1820608"/>
                  <a:pt x="2731389" y="1892634"/>
                  <a:pt x="2642541" y="1892634"/>
                </a:cubicBezTo>
                <a:lnTo>
                  <a:pt x="160874" y="1892634"/>
                </a:lnTo>
                <a:cubicBezTo>
                  <a:pt x="72026" y="1892634"/>
                  <a:pt x="0" y="1820608"/>
                  <a:pt x="0" y="1731760"/>
                </a:cubicBezTo>
                <a:lnTo>
                  <a:pt x="0" y="160874"/>
                </a:lnTo>
                <a:close/>
              </a:path>
            </a:pathLst>
          </a:custGeom>
          <a:solidFill>
            <a:schemeClr val="accent1"/>
          </a:solidFill>
          <a:scene3d>
            <a:camera prst="isometricOffAxis2Left" zoom="95000">
              <a:rot lat="1200000" lon="2400000" rev="0"/>
            </a:camera>
            <a:lightRig rig="flat" dir="t"/>
          </a:scene3d>
          <a:sp3d extrusionH="127000" contourW="38100" prstMaterial="matte">
            <a:contourClr>
              <a:schemeClr val="lt1"/>
            </a:contourClr>
          </a:sp3d>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11888" tIns="111888" rIns="111888" bIns="1516012" numCol="1" spcCol="1270" anchor="t" anchorCtr="0">
            <a:noAutofit/>
          </a:bodyPr>
          <a:lstStyle/>
          <a:p>
            <a:pPr defTabSz="755650">
              <a:lnSpc>
                <a:spcPct val="90000"/>
              </a:lnSpc>
              <a:spcBef>
                <a:spcPct val="0"/>
              </a:spcBef>
              <a:spcAft>
                <a:spcPct val="35000"/>
              </a:spcAft>
            </a:pPr>
            <a:r>
              <a:rPr lang="en-US" sz="1700" dirty="0" smtClean="0">
                <a:solidFill>
                  <a:prstClr val="white"/>
                </a:solidFill>
              </a:rPr>
              <a:t>Body</a:t>
            </a:r>
            <a:endParaRPr lang="en-US" sz="1700" dirty="0">
              <a:solidFill>
                <a:prstClr val="white"/>
              </a:solidFill>
            </a:endParaRPr>
          </a:p>
        </p:txBody>
      </p:sp>
      <p:sp>
        <p:nvSpPr>
          <p:cNvPr id="5" name="Freeform 4"/>
          <p:cNvSpPr/>
          <p:nvPr/>
        </p:nvSpPr>
        <p:spPr>
          <a:xfrm>
            <a:off x="6582498" y="5616482"/>
            <a:ext cx="1274685" cy="574366"/>
          </a:xfrm>
          <a:custGeom>
            <a:avLst/>
            <a:gdLst>
              <a:gd name="connsiteX0" fmla="*/ 0 w 2663244"/>
              <a:gd name="connsiteY0" fmla="*/ 139109 h 1324843"/>
              <a:gd name="connsiteX1" fmla="*/ 139109 w 2663244"/>
              <a:gd name="connsiteY1" fmla="*/ 0 h 1324843"/>
              <a:gd name="connsiteX2" fmla="*/ 2524135 w 2663244"/>
              <a:gd name="connsiteY2" fmla="*/ 0 h 1324843"/>
              <a:gd name="connsiteX3" fmla="*/ 2663244 w 2663244"/>
              <a:gd name="connsiteY3" fmla="*/ 139109 h 1324843"/>
              <a:gd name="connsiteX4" fmla="*/ 2663244 w 2663244"/>
              <a:gd name="connsiteY4" fmla="*/ 1185734 h 1324843"/>
              <a:gd name="connsiteX5" fmla="*/ 2524135 w 2663244"/>
              <a:gd name="connsiteY5" fmla="*/ 1324843 h 1324843"/>
              <a:gd name="connsiteX6" fmla="*/ 139109 w 2663244"/>
              <a:gd name="connsiteY6" fmla="*/ 1324843 h 1324843"/>
              <a:gd name="connsiteX7" fmla="*/ 0 w 2663244"/>
              <a:gd name="connsiteY7" fmla="*/ 1185734 h 1324843"/>
              <a:gd name="connsiteX8" fmla="*/ 0 w 2663244"/>
              <a:gd name="connsiteY8" fmla="*/ 139109 h 132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3244" h="1324843">
                <a:moveTo>
                  <a:pt x="0" y="139109"/>
                </a:moveTo>
                <a:cubicBezTo>
                  <a:pt x="0" y="62281"/>
                  <a:pt x="62281" y="0"/>
                  <a:pt x="139109" y="0"/>
                </a:cubicBezTo>
                <a:lnTo>
                  <a:pt x="2524135" y="0"/>
                </a:lnTo>
                <a:cubicBezTo>
                  <a:pt x="2600963" y="0"/>
                  <a:pt x="2663244" y="62281"/>
                  <a:pt x="2663244" y="139109"/>
                </a:cubicBezTo>
                <a:lnTo>
                  <a:pt x="2663244" y="1185734"/>
                </a:lnTo>
                <a:cubicBezTo>
                  <a:pt x="2663244" y="1262562"/>
                  <a:pt x="2600963" y="1324843"/>
                  <a:pt x="2524135" y="1324843"/>
                </a:cubicBezTo>
                <a:lnTo>
                  <a:pt x="139109" y="1324843"/>
                </a:lnTo>
                <a:cubicBezTo>
                  <a:pt x="62281" y="1324843"/>
                  <a:pt x="0" y="1262562"/>
                  <a:pt x="0" y="1185734"/>
                </a:cubicBezTo>
                <a:lnTo>
                  <a:pt x="0" y="139109"/>
                </a:lnTo>
                <a:close/>
              </a:path>
            </a:pathLst>
          </a:custGeom>
          <a:solidFill>
            <a:schemeClr val="accent3">
              <a:alpha val="20000"/>
            </a:schemeClr>
          </a:solidFill>
          <a:scene3d>
            <a:camera prst="isometricOffAxis2Left" zoom="95000">
              <a:rot lat="1200000" lon="2400000" rev="0"/>
            </a:camera>
            <a:lightRig rig="flat" dir="t"/>
          </a:scene3d>
          <a:sp3d z="349250" extrusionH="127000" contourW="38100" prstMaterial="matte">
            <a:contourClr>
              <a:schemeClr val="lt1"/>
            </a:contourClr>
          </a:sp3d>
        </p:spPr>
        <p:style>
          <a:lnRef idx="0">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105513" tIns="105513" rIns="105513" bIns="882019" numCol="1" spcCol="1270" anchor="t" anchorCtr="0">
            <a:noAutofit/>
          </a:bodyPr>
          <a:lstStyle/>
          <a:p>
            <a:pPr defTabSz="755650">
              <a:lnSpc>
                <a:spcPct val="90000"/>
              </a:lnSpc>
              <a:spcBef>
                <a:spcPct val="0"/>
              </a:spcBef>
              <a:spcAft>
                <a:spcPct val="35000"/>
              </a:spcAft>
            </a:pPr>
            <a:r>
              <a:rPr lang="en-US" sz="1700" dirty="0" smtClean="0">
                <a:solidFill>
                  <a:prstClr val="white"/>
                </a:solidFill>
              </a:rPr>
              <a:t>List</a:t>
            </a:r>
            <a:endParaRPr lang="en-US" sz="1700" dirty="0">
              <a:solidFill>
                <a:prstClr val="white"/>
              </a:solidFill>
            </a:endParaRPr>
          </a:p>
        </p:txBody>
      </p:sp>
      <p:grpSp>
        <p:nvGrpSpPr>
          <p:cNvPr id="6" name="Group 5"/>
          <p:cNvGrpSpPr/>
          <p:nvPr/>
        </p:nvGrpSpPr>
        <p:grpSpPr>
          <a:xfrm>
            <a:off x="1646237" y="4241181"/>
            <a:ext cx="1979309" cy="2151681"/>
            <a:chOff x="1430910" y="3626422"/>
            <a:chExt cx="2421766" cy="2906458"/>
          </a:xfrm>
        </p:grpSpPr>
        <p:sp>
          <p:nvSpPr>
            <p:cNvPr id="7" name="Freeform 6"/>
            <p:cNvSpPr/>
            <p:nvPr/>
          </p:nvSpPr>
          <p:spPr>
            <a:xfrm>
              <a:off x="1430910" y="3626422"/>
              <a:ext cx="2421766" cy="1634976"/>
            </a:xfrm>
            <a:custGeom>
              <a:avLst/>
              <a:gdLst>
                <a:gd name="connsiteX0" fmla="*/ 0 w 2803415"/>
                <a:gd name="connsiteY0" fmla="*/ 160874 h 1892634"/>
                <a:gd name="connsiteX1" fmla="*/ 160874 w 2803415"/>
                <a:gd name="connsiteY1" fmla="*/ 0 h 1892634"/>
                <a:gd name="connsiteX2" fmla="*/ 2642541 w 2803415"/>
                <a:gd name="connsiteY2" fmla="*/ 0 h 1892634"/>
                <a:gd name="connsiteX3" fmla="*/ 2803415 w 2803415"/>
                <a:gd name="connsiteY3" fmla="*/ 160874 h 1892634"/>
                <a:gd name="connsiteX4" fmla="*/ 2803415 w 2803415"/>
                <a:gd name="connsiteY4" fmla="*/ 1731760 h 1892634"/>
                <a:gd name="connsiteX5" fmla="*/ 2642541 w 2803415"/>
                <a:gd name="connsiteY5" fmla="*/ 1892634 h 1892634"/>
                <a:gd name="connsiteX6" fmla="*/ 160874 w 2803415"/>
                <a:gd name="connsiteY6" fmla="*/ 1892634 h 1892634"/>
                <a:gd name="connsiteX7" fmla="*/ 0 w 2803415"/>
                <a:gd name="connsiteY7" fmla="*/ 1731760 h 1892634"/>
                <a:gd name="connsiteX8" fmla="*/ 0 w 2803415"/>
                <a:gd name="connsiteY8" fmla="*/ 160874 h 1892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3415" h="1892634">
                  <a:moveTo>
                    <a:pt x="0" y="160874"/>
                  </a:moveTo>
                  <a:cubicBezTo>
                    <a:pt x="0" y="72026"/>
                    <a:pt x="72026" y="0"/>
                    <a:pt x="160874" y="0"/>
                  </a:cubicBezTo>
                  <a:lnTo>
                    <a:pt x="2642541" y="0"/>
                  </a:lnTo>
                  <a:cubicBezTo>
                    <a:pt x="2731389" y="0"/>
                    <a:pt x="2803415" y="72026"/>
                    <a:pt x="2803415" y="160874"/>
                  </a:cubicBezTo>
                  <a:lnTo>
                    <a:pt x="2803415" y="1731760"/>
                  </a:lnTo>
                  <a:cubicBezTo>
                    <a:pt x="2803415" y="1820608"/>
                    <a:pt x="2731389" y="1892634"/>
                    <a:pt x="2642541" y="1892634"/>
                  </a:cubicBezTo>
                  <a:lnTo>
                    <a:pt x="160874" y="1892634"/>
                  </a:lnTo>
                  <a:cubicBezTo>
                    <a:pt x="72026" y="1892634"/>
                    <a:pt x="0" y="1820608"/>
                    <a:pt x="0" y="1731760"/>
                  </a:cubicBezTo>
                  <a:lnTo>
                    <a:pt x="0" y="160874"/>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111888" tIns="111888" rIns="111888" bIns="1516012" numCol="1" spcCol="1270" anchor="t" anchorCtr="0">
              <a:noAutofit/>
            </a:bodyPr>
            <a:lstStyle/>
            <a:p>
              <a:pPr defTabSz="755650">
                <a:lnSpc>
                  <a:spcPct val="90000"/>
                </a:lnSpc>
                <a:spcBef>
                  <a:spcPct val="0"/>
                </a:spcBef>
                <a:spcAft>
                  <a:spcPct val="35000"/>
                </a:spcAft>
              </a:pPr>
              <a:endParaRPr lang="en-US" sz="1700" dirty="0" smtClean="0">
                <a:solidFill>
                  <a:prstClr val="white"/>
                </a:solidFill>
              </a:endParaRPr>
            </a:p>
            <a:p>
              <a:pPr defTabSz="755650">
                <a:lnSpc>
                  <a:spcPct val="90000"/>
                </a:lnSpc>
                <a:spcBef>
                  <a:spcPct val="0"/>
                </a:spcBef>
                <a:spcAft>
                  <a:spcPct val="35000"/>
                </a:spcAft>
              </a:pPr>
              <a:r>
                <a:rPr lang="en-US" sz="1700" dirty="0" smtClean="0">
                  <a:solidFill>
                    <a:prstClr val="white"/>
                  </a:solidFill>
                </a:rPr>
                <a:t>Body</a:t>
              </a:r>
              <a:endParaRPr lang="en-US" sz="1700" dirty="0">
                <a:solidFill>
                  <a:prstClr val="white"/>
                </a:solidFill>
              </a:endParaRPr>
            </a:p>
          </p:txBody>
        </p:sp>
        <p:sp>
          <p:nvSpPr>
            <p:cNvPr id="8" name="Freeform 7"/>
            <p:cNvSpPr/>
            <p:nvPr/>
          </p:nvSpPr>
          <p:spPr>
            <a:xfrm>
              <a:off x="1491870" y="5388398"/>
              <a:ext cx="2300677" cy="1144482"/>
            </a:xfrm>
            <a:custGeom>
              <a:avLst/>
              <a:gdLst>
                <a:gd name="connsiteX0" fmla="*/ 0 w 2663244"/>
                <a:gd name="connsiteY0" fmla="*/ 139109 h 1324843"/>
                <a:gd name="connsiteX1" fmla="*/ 139109 w 2663244"/>
                <a:gd name="connsiteY1" fmla="*/ 0 h 1324843"/>
                <a:gd name="connsiteX2" fmla="*/ 2524135 w 2663244"/>
                <a:gd name="connsiteY2" fmla="*/ 0 h 1324843"/>
                <a:gd name="connsiteX3" fmla="*/ 2663244 w 2663244"/>
                <a:gd name="connsiteY3" fmla="*/ 139109 h 1324843"/>
                <a:gd name="connsiteX4" fmla="*/ 2663244 w 2663244"/>
                <a:gd name="connsiteY4" fmla="*/ 1185734 h 1324843"/>
                <a:gd name="connsiteX5" fmla="*/ 2524135 w 2663244"/>
                <a:gd name="connsiteY5" fmla="*/ 1324843 h 1324843"/>
                <a:gd name="connsiteX6" fmla="*/ 139109 w 2663244"/>
                <a:gd name="connsiteY6" fmla="*/ 1324843 h 1324843"/>
                <a:gd name="connsiteX7" fmla="*/ 0 w 2663244"/>
                <a:gd name="connsiteY7" fmla="*/ 1185734 h 1324843"/>
                <a:gd name="connsiteX8" fmla="*/ 0 w 2663244"/>
                <a:gd name="connsiteY8" fmla="*/ 139109 h 132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3244" h="1324843">
                  <a:moveTo>
                    <a:pt x="0" y="139109"/>
                  </a:moveTo>
                  <a:cubicBezTo>
                    <a:pt x="0" y="62281"/>
                    <a:pt x="62281" y="0"/>
                    <a:pt x="139109" y="0"/>
                  </a:cubicBezTo>
                  <a:lnTo>
                    <a:pt x="2524135" y="0"/>
                  </a:lnTo>
                  <a:cubicBezTo>
                    <a:pt x="2600963" y="0"/>
                    <a:pt x="2663244" y="62281"/>
                    <a:pt x="2663244" y="139109"/>
                  </a:cubicBezTo>
                  <a:lnTo>
                    <a:pt x="2663244" y="1185734"/>
                  </a:lnTo>
                  <a:cubicBezTo>
                    <a:pt x="2663244" y="1262562"/>
                    <a:pt x="2600963" y="1324843"/>
                    <a:pt x="2524135" y="1324843"/>
                  </a:cubicBezTo>
                  <a:lnTo>
                    <a:pt x="139109" y="1324843"/>
                  </a:lnTo>
                  <a:cubicBezTo>
                    <a:pt x="62281" y="1324843"/>
                    <a:pt x="0" y="1262562"/>
                    <a:pt x="0" y="1185734"/>
                  </a:cubicBezTo>
                  <a:lnTo>
                    <a:pt x="0" y="139109"/>
                  </a:lnTo>
                  <a:close/>
                </a:path>
              </a:pathLst>
            </a:cu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105513" tIns="105513" rIns="105513" bIns="882019" numCol="1" spcCol="1270" anchor="t" anchorCtr="0">
              <a:noAutofit/>
            </a:bodyPr>
            <a:lstStyle/>
            <a:p>
              <a:pPr defTabSz="755650">
                <a:lnSpc>
                  <a:spcPct val="90000"/>
                </a:lnSpc>
                <a:spcBef>
                  <a:spcPct val="0"/>
                </a:spcBef>
                <a:spcAft>
                  <a:spcPct val="35000"/>
                </a:spcAft>
              </a:pPr>
              <a:r>
                <a:rPr lang="en-US" sz="1700" dirty="0" smtClean="0">
                  <a:solidFill>
                    <a:prstClr val="white"/>
                  </a:solidFill>
                </a:rPr>
                <a:t>List</a:t>
              </a:r>
              <a:endParaRPr lang="en-US" sz="1700" dirty="0">
                <a:solidFill>
                  <a:prstClr val="white"/>
                </a:solidFill>
              </a:endParaRPr>
            </a:p>
          </p:txBody>
        </p:sp>
      </p:grpSp>
      <p:grpSp>
        <p:nvGrpSpPr>
          <p:cNvPr id="9" name="Group 8"/>
          <p:cNvGrpSpPr/>
          <p:nvPr/>
        </p:nvGrpSpPr>
        <p:grpSpPr>
          <a:xfrm>
            <a:off x="8880006" y="4661583"/>
            <a:ext cx="2291231" cy="1401137"/>
            <a:chOff x="9388585" y="4088324"/>
            <a:chExt cx="2803415" cy="1892634"/>
          </a:xfrm>
          <a:solidFill>
            <a:schemeClr val="accent1"/>
          </a:solidFill>
          <a:scene3d>
            <a:camera prst="isometricOffAxis2Left" zoom="95000">
              <a:rot lat="1200000" lon="2400000" rev="0"/>
            </a:camera>
            <a:lightRig rig="flat" dir="t"/>
          </a:scene3d>
        </p:grpSpPr>
        <p:sp>
          <p:nvSpPr>
            <p:cNvPr id="10" name="Freeform 9"/>
            <p:cNvSpPr/>
            <p:nvPr/>
          </p:nvSpPr>
          <p:spPr>
            <a:xfrm>
              <a:off x="9388585" y="4088324"/>
              <a:ext cx="2803415" cy="1892634"/>
            </a:xfrm>
            <a:custGeom>
              <a:avLst/>
              <a:gdLst>
                <a:gd name="connsiteX0" fmla="*/ 0 w 2803415"/>
                <a:gd name="connsiteY0" fmla="*/ 160874 h 1892634"/>
                <a:gd name="connsiteX1" fmla="*/ 160874 w 2803415"/>
                <a:gd name="connsiteY1" fmla="*/ 0 h 1892634"/>
                <a:gd name="connsiteX2" fmla="*/ 2642541 w 2803415"/>
                <a:gd name="connsiteY2" fmla="*/ 0 h 1892634"/>
                <a:gd name="connsiteX3" fmla="*/ 2803415 w 2803415"/>
                <a:gd name="connsiteY3" fmla="*/ 160874 h 1892634"/>
                <a:gd name="connsiteX4" fmla="*/ 2803415 w 2803415"/>
                <a:gd name="connsiteY4" fmla="*/ 1731760 h 1892634"/>
                <a:gd name="connsiteX5" fmla="*/ 2642541 w 2803415"/>
                <a:gd name="connsiteY5" fmla="*/ 1892634 h 1892634"/>
                <a:gd name="connsiteX6" fmla="*/ 160874 w 2803415"/>
                <a:gd name="connsiteY6" fmla="*/ 1892634 h 1892634"/>
                <a:gd name="connsiteX7" fmla="*/ 0 w 2803415"/>
                <a:gd name="connsiteY7" fmla="*/ 1731760 h 1892634"/>
                <a:gd name="connsiteX8" fmla="*/ 0 w 2803415"/>
                <a:gd name="connsiteY8" fmla="*/ 160874 h 1892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3415" h="1892634">
                  <a:moveTo>
                    <a:pt x="0" y="160874"/>
                  </a:moveTo>
                  <a:cubicBezTo>
                    <a:pt x="0" y="72026"/>
                    <a:pt x="72026" y="0"/>
                    <a:pt x="160874" y="0"/>
                  </a:cubicBezTo>
                  <a:lnTo>
                    <a:pt x="2642541" y="0"/>
                  </a:lnTo>
                  <a:cubicBezTo>
                    <a:pt x="2731389" y="0"/>
                    <a:pt x="2803415" y="72026"/>
                    <a:pt x="2803415" y="160874"/>
                  </a:cubicBezTo>
                  <a:lnTo>
                    <a:pt x="2803415" y="1731760"/>
                  </a:lnTo>
                  <a:cubicBezTo>
                    <a:pt x="2803415" y="1820608"/>
                    <a:pt x="2731389" y="1892634"/>
                    <a:pt x="2642541" y="1892634"/>
                  </a:cubicBezTo>
                  <a:lnTo>
                    <a:pt x="160874" y="1892634"/>
                  </a:lnTo>
                  <a:cubicBezTo>
                    <a:pt x="72026" y="1892634"/>
                    <a:pt x="0" y="1820608"/>
                    <a:pt x="0" y="1731760"/>
                  </a:cubicBezTo>
                  <a:lnTo>
                    <a:pt x="0" y="160874"/>
                  </a:lnTo>
                  <a:close/>
                </a:path>
              </a:pathLst>
            </a:custGeom>
            <a:grpFill/>
            <a:scene3d>
              <a:camera prst="isometricOffAxis2Left" zoom="95000">
                <a:rot lat="1200000" lon="2400000" rev="0"/>
              </a:camera>
              <a:lightRig rig="flat" dir="t"/>
            </a:scene3d>
            <a:sp3d extrusionH="127000" contourW="38100" prstMaterial="matte">
              <a:contourClr>
                <a:schemeClr val="lt1"/>
              </a:contourClr>
            </a:sp3d>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11888" tIns="111888" rIns="111888" bIns="1516012" numCol="1" spcCol="1270" anchor="t" anchorCtr="0">
              <a:noAutofit/>
            </a:bodyPr>
            <a:lstStyle/>
            <a:p>
              <a:pPr defTabSz="755650">
                <a:lnSpc>
                  <a:spcPct val="90000"/>
                </a:lnSpc>
                <a:spcBef>
                  <a:spcPct val="0"/>
                </a:spcBef>
                <a:spcAft>
                  <a:spcPct val="35000"/>
                </a:spcAft>
              </a:pPr>
              <a:r>
                <a:rPr lang="en-US" sz="1700" dirty="0" smtClean="0">
                  <a:solidFill>
                    <a:prstClr val="white"/>
                  </a:solidFill>
                </a:rPr>
                <a:t>Body</a:t>
              </a:r>
              <a:endParaRPr lang="en-US" sz="1700" dirty="0">
                <a:solidFill>
                  <a:prstClr val="white"/>
                </a:solidFill>
              </a:endParaRPr>
            </a:p>
          </p:txBody>
        </p:sp>
        <p:sp>
          <p:nvSpPr>
            <p:cNvPr id="11" name="Freeform 10"/>
            <p:cNvSpPr/>
            <p:nvPr/>
          </p:nvSpPr>
          <p:spPr>
            <a:xfrm>
              <a:off x="9458670" y="4561482"/>
              <a:ext cx="2663244" cy="1324843"/>
            </a:xfrm>
            <a:custGeom>
              <a:avLst/>
              <a:gdLst>
                <a:gd name="connsiteX0" fmla="*/ 0 w 2663244"/>
                <a:gd name="connsiteY0" fmla="*/ 139109 h 1324843"/>
                <a:gd name="connsiteX1" fmla="*/ 139109 w 2663244"/>
                <a:gd name="connsiteY1" fmla="*/ 0 h 1324843"/>
                <a:gd name="connsiteX2" fmla="*/ 2524135 w 2663244"/>
                <a:gd name="connsiteY2" fmla="*/ 0 h 1324843"/>
                <a:gd name="connsiteX3" fmla="*/ 2663244 w 2663244"/>
                <a:gd name="connsiteY3" fmla="*/ 139109 h 1324843"/>
                <a:gd name="connsiteX4" fmla="*/ 2663244 w 2663244"/>
                <a:gd name="connsiteY4" fmla="*/ 1185734 h 1324843"/>
                <a:gd name="connsiteX5" fmla="*/ 2524135 w 2663244"/>
                <a:gd name="connsiteY5" fmla="*/ 1324843 h 1324843"/>
                <a:gd name="connsiteX6" fmla="*/ 139109 w 2663244"/>
                <a:gd name="connsiteY6" fmla="*/ 1324843 h 1324843"/>
                <a:gd name="connsiteX7" fmla="*/ 0 w 2663244"/>
                <a:gd name="connsiteY7" fmla="*/ 1185734 h 1324843"/>
                <a:gd name="connsiteX8" fmla="*/ 0 w 2663244"/>
                <a:gd name="connsiteY8" fmla="*/ 139109 h 132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3244" h="1324843">
                  <a:moveTo>
                    <a:pt x="0" y="139109"/>
                  </a:moveTo>
                  <a:cubicBezTo>
                    <a:pt x="0" y="62281"/>
                    <a:pt x="62281" y="0"/>
                    <a:pt x="139109" y="0"/>
                  </a:cubicBezTo>
                  <a:lnTo>
                    <a:pt x="2524135" y="0"/>
                  </a:lnTo>
                  <a:cubicBezTo>
                    <a:pt x="2600963" y="0"/>
                    <a:pt x="2663244" y="62281"/>
                    <a:pt x="2663244" y="139109"/>
                  </a:cubicBezTo>
                  <a:lnTo>
                    <a:pt x="2663244" y="1185734"/>
                  </a:lnTo>
                  <a:cubicBezTo>
                    <a:pt x="2663244" y="1262562"/>
                    <a:pt x="2600963" y="1324843"/>
                    <a:pt x="2524135" y="1324843"/>
                  </a:cubicBezTo>
                  <a:lnTo>
                    <a:pt x="139109" y="1324843"/>
                  </a:lnTo>
                  <a:cubicBezTo>
                    <a:pt x="62281" y="1324843"/>
                    <a:pt x="0" y="1262562"/>
                    <a:pt x="0" y="1185734"/>
                  </a:cubicBezTo>
                  <a:lnTo>
                    <a:pt x="0" y="139109"/>
                  </a:lnTo>
                  <a:close/>
                </a:path>
              </a:pathLst>
            </a:custGeom>
            <a:solidFill>
              <a:schemeClr val="accent3"/>
            </a:solidFill>
            <a:scene3d>
              <a:camera prst="isometricOffAxis2Left" zoom="95000">
                <a:rot lat="1200000" lon="2400000" rev="0"/>
              </a:camera>
              <a:lightRig rig="flat" dir="t"/>
            </a:scene3d>
            <a:sp3d z="349250" extrusionH="127000" contourW="38100" prstMaterial="matte">
              <a:contourClr>
                <a:schemeClr val="lt1"/>
              </a:contourClr>
            </a:sp3d>
          </p:spPr>
          <p:style>
            <a:lnRef idx="0">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105513" tIns="105513" rIns="105513" bIns="882019" numCol="1" spcCol="1270" anchor="t" anchorCtr="0">
              <a:noAutofit/>
            </a:bodyPr>
            <a:lstStyle/>
            <a:p>
              <a:pPr defTabSz="755650">
                <a:lnSpc>
                  <a:spcPct val="90000"/>
                </a:lnSpc>
                <a:spcBef>
                  <a:spcPct val="0"/>
                </a:spcBef>
                <a:spcAft>
                  <a:spcPct val="35000"/>
                </a:spcAft>
              </a:pPr>
              <a:r>
                <a:rPr lang="en-US" sz="1700" dirty="0" smtClean="0">
                  <a:solidFill>
                    <a:prstClr val="white"/>
                  </a:solidFill>
                </a:rPr>
                <a:t>List</a:t>
              </a:r>
              <a:endParaRPr lang="en-US" sz="1700" dirty="0">
                <a:solidFill>
                  <a:prstClr val="white"/>
                </a:solidFill>
              </a:endParaRPr>
            </a:p>
          </p:txBody>
        </p:sp>
      </p:grpSp>
      <p:sp>
        <p:nvSpPr>
          <p:cNvPr id="12" name="Right Arrow 11"/>
          <p:cNvSpPr/>
          <p:nvPr/>
        </p:nvSpPr>
        <p:spPr>
          <a:xfrm>
            <a:off x="8384812" y="5174681"/>
            <a:ext cx="384068" cy="284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8643465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60fps with independent animations</a:t>
            </a:r>
            <a:endParaRPr lang="en-US" dirty="0"/>
          </a:p>
        </p:txBody>
      </p:sp>
      <p:sp>
        <p:nvSpPr>
          <p:cNvPr id="5" name="Text Placeholder 4"/>
          <p:cNvSpPr>
            <a:spLocks noGrp="1"/>
          </p:cNvSpPr>
          <p:nvPr>
            <p:ph type="body" sz="quarter" idx="10"/>
          </p:nvPr>
        </p:nvSpPr>
        <p:spPr/>
        <p:txBody>
          <a:bodyPr/>
          <a:lstStyle/>
          <a:p>
            <a:r>
              <a:rPr lang="en-US" sz="2800" dirty="0"/>
              <a:t>UI thread </a:t>
            </a:r>
            <a:r>
              <a:rPr lang="en-US" sz="2800" dirty="0" smtClean="0"/>
              <a:t>too </a:t>
            </a:r>
            <a:r>
              <a:rPr lang="en-US" sz="2800" dirty="0"/>
              <a:t>busy to robustly meet deadlines to initiate </a:t>
            </a:r>
            <a:r>
              <a:rPr lang="en-US" sz="2800" dirty="0" smtClean="0"/>
              <a:t>updates</a:t>
            </a:r>
          </a:p>
          <a:p>
            <a:r>
              <a:rPr lang="en-US" sz="2800" dirty="0" smtClean="0"/>
              <a:t>DWM composition can help!</a:t>
            </a:r>
            <a:endParaRPr lang="en-US" sz="2800" dirty="0"/>
          </a:p>
          <a:p>
            <a:pPr lvl="1"/>
            <a:endParaRPr lang="en-US" sz="2000" dirty="0"/>
          </a:p>
          <a:p>
            <a:r>
              <a:rPr lang="en-US" sz="2800" dirty="0"/>
              <a:t>Independent animations</a:t>
            </a:r>
          </a:p>
          <a:p>
            <a:pPr lvl="1"/>
            <a:r>
              <a:rPr lang="en-US" sz="2000" dirty="0"/>
              <a:t>Happens on the composition thread</a:t>
            </a:r>
          </a:p>
          <a:p>
            <a:pPr lvl="1"/>
            <a:r>
              <a:rPr lang="en-US" sz="2000" dirty="0"/>
              <a:t>Only display transforms and opacity can be independently animated</a:t>
            </a:r>
          </a:p>
          <a:p>
            <a:pPr lvl="1"/>
            <a:endParaRPr lang="en-US" sz="2000" dirty="0"/>
          </a:p>
          <a:p>
            <a:r>
              <a:rPr lang="en-US" sz="2800" dirty="0"/>
              <a:t>Independent touch </a:t>
            </a:r>
            <a:r>
              <a:rPr lang="en-US" sz="2800" dirty="0" smtClean="0"/>
              <a:t>manipulations - panning</a:t>
            </a:r>
            <a:endParaRPr lang="en-US" sz="2800" dirty="0"/>
          </a:p>
          <a:p>
            <a:pPr lvl="1"/>
            <a:r>
              <a:rPr lang="en-US" sz="2000" dirty="0" smtClean="0"/>
              <a:t>After input is processed, composition applies transforms to layers</a:t>
            </a:r>
            <a:endParaRPr lang="en-US" sz="2000" dirty="0"/>
          </a:p>
        </p:txBody>
      </p:sp>
    </p:spTree>
    <p:extLst>
      <p:ext uri="{BB962C8B-B14F-4D97-AF65-F5344CB8AC3E}">
        <p14:creationId xmlns:p14="http://schemas.microsoft.com/office/powerpoint/2010/main" val="2689835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Fast</a:t>
            </a:r>
          </a:p>
          <a:p>
            <a:r>
              <a:rPr lang="en-US" dirty="0" smtClean="0"/>
              <a:t>Fluid</a:t>
            </a:r>
          </a:p>
          <a:p>
            <a:r>
              <a:rPr lang="en-US" dirty="0" smtClean="0"/>
              <a:t>Analysis approach</a:t>
            </a:r>
            <a:endParaRPr lang="en-US" dirty="0"/>
          </a:p>
        </p:txBody>
      </p:sp>
      <p:pic>
        <p:nvPicPr>
          <p:cNvPr id="4" name="Picture Placeholder 3"/>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16575" r="16575"/>
          <a:stretch/>
        </p:blipFill>
        <p:spPr/>
      </p:pic>
      <p:sp>
        <p:nvSpPr>
          <p:cNvPr id="5" name="Title 4"/>
          <p:cNvSpPr>
            <a:spLocks noGrp="1"/>
          </p:cNvSpPr>
          <p:nvPr>
            <p:ph type="title"/>
          </p:nvPr>
        </p:nvSpPr>
        <p:spPr/>
        <p:txBody>
          <a:bodyPr/>
          <a:lstStyle/>
          <a:p>
            <a:r>
              <a:rPr lang="en-US" dirty="0" smtClean="0"/>
              <a:t>Agenda</a:t>
            </a:r>
            <a:br>
              <a:rPr lang="en-US" dirty="0" smtClean="0"/>
            </a:br>
            <a:endParaRPr lang="en-US" dirty="0"/>
          </a:p>
        </p:txBody>
      </p:sp>
    </p:spTree>
    <p:extLst>
      <p:ext uri="{BB962C8B-B14F-4D97-AF65-F5344CB8AC3E}">
        <p14:creationId xmlns:p14="http://schemas.microsoft.com/office/powerpoint/2010/main" val="21956977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Achieving 60fps</a:t>
            </a:r>
            <a:endParaRPr lang="en-US" dirty="0"/>
          </a:p>
        </p:txBody>
      </p:sp>
      <p:sp>
        <p:nvSpPr>
          <p:cNvPr id="3" name="Text Placeholder 2"/>
          <p:cNvSpPr>
            <a:spLocks noGrp="1"/>
          </p:cNvSpPr>
          <p:nvPr>
            <p:ph type="body" sz="quarter" idx="10"/>
          </p:nvPr>
        </p:nvSpPr>
        <p:spPr/>
        <p:txBody>
          <a:bodyPr/>
          <a:lstStyle/>
          <a:p>
            <a:r>
              <a:rPr lang="en-US" dirty="0" smtClean="0"/>
              <a:t>If you see glitches, pops, &lt;60fps, not smooth experiences…</a:t>
            </a:r>
          </a:p>
          <a:p>
            <a:pPr lvl="1"/>
            <a:r>
              <a:rPr lang="en-US" dirty="0" smtClean="0"/>
              <a:t>Look </a:t>
            </a:r>
            <a:r>
              <a:rPr lang="en-US" dirty="0"/>
              <a:t>at </a:t>
            </a:r>
            <a:r>
              <a:rPr lang="en-US" dirty="0" smtClean="0"/>
              <a:t>DWM’s CPU </a:t>
            </a:r>
            <a:r>
              <a:rPr lang="en-US" dirty="0"/>
              <a:t>and GPU work on each frame</a:t>
            </a:r>
          </a:p>
          <a:p>
            <a:pPr lvl="1"/>
            <a:r>
              <a:rPr lang="en-US" dirty="0"/>
              <a:t>If you’re seeing a lot of </a:t>
            </a:r>
            <a:r>
              <a:rPr lang="en-US" dirty="0" smtClean="0"/>
              <a:t>work </a:t>
            </a:r>
            <a:r>
              <a:rPr lang="en-US" dirty="0"/>
              <a:t>and </a:t>
            </a:r>
            <a:r>
              <a:rPr lang="en-US" dirty="0" smtClean="0"/>
              <a:t>missing </a:t>
            </a:r>
            <a:r>
              <a:rPr lang="en-US" dirty="0" err="1"/>
              <a:t>vsyncs</a:t>
            </a:r>
            <a:r>
              <a:rPr lang="en-US" dirty="0"/>
              <a:t>…</a:t>
            </a:r>
          </a:p>
          <a:p>
            <a:endParaRPr lang="en-US" dirty="0"/>
          </a:p>
          <a:p>
            <a:r>
              <a:rPr lang="en-US" dirty="0"/>
              <a:t>Simplify your </a:t>
            </a:r>
            <a:r>
              <a:rPr lang="en-US" dirty="0" smtClean="0"/>
              <a:t>UI</a:t>
            </a:r>
          </a:p>
          <a:p>
            <a:pPr lvl="1"/>
            <a:r>
              <a:rPr lang="en-US" dirty="0" smtClean="0"/>
              <a:t>Too much CPU? Reduce complexity of your app’s UI</a:t>
            </a:r>
          </a:p>
          <a:p>
            <a:pPr lvl="1"/>
            <a:r>
              <a:rPr lang="en-US" dirty="0" smtClean="0"/>
              <a:t>Too much GPU? Reduce overdraw</a:t>
            </a:r>
            <a:endParaRPr lang="en-US" dirty="0"/>
          </a:p>
        </p:txBody>
      </p:sp>
    </p:spTree>
    <p:extLst>
      <p:ext uri="{BB962C8B-B14F-4D97-AF65-F5344CB8AC3E}">
        <p14:creationId xmlns:p14="http://schemas.microsoft.com/office/powerpoint/2010/main" val="12321959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ahead and content virtualization</a:t>
            </a:r>
            <a:endParaRPr lang="en-US" dirty="0"/>
          </a:p>
        </p:txBody>
      </p:sp>
      <p:sp>
        <p:nvSpPr>
          <p:cNvPr id="3" name="Text Placeholder 2"/>
          <p:cNvSpPr>
            <a:spLocks noGrp="1"/>
          </p:cNvSpPr>
          <p:nvPr>
            <p:ph type="body" sz="quarter" idx="10"/>
          </p:nvPr>
        </p:nvSpPr>
        <p:spPr/>
        <p:txBody>
          <a:bodyPr/>
          <a:lstStyle/>
          <a:p>
            <a:endParaRPr lang="en-US" dirty="0"/>
          </a:p>
        </p:txBody>
      </p:sp>
      <p:sp>
        <p:nvSpPr>
          <p:cNvPr id="5" name="Rectangle 4"/>
          <p:cNvSpPr/>
          <p:nvPr/>
        </p:nvSpPr>
        <p:spPr bwMode="auto">
          <a:xfrm>
            <a:off x="2255837" y="3040062"/>
            <a:ext cx="9296400" cy="1577805"/>
          </a:xfrm>
          <a:prstGeom prst="rect">
            <a:avLst/>
          </a:prstGeom>
          <a:ln>
            <a:solidFill>
              <a:schemeClr val="tx1"/>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lIns="91440" tIns="91440" rIns="34294" bIns="34294" rtlCol="0" anchor="t" anchorCtr="0"/>
          <a:lstStyle/>
          <a:p>
            <a:pP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List</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 name="Rounded Rectangle 5"/>
          <p:cNvSpPr/>
          <p:nvPr/>
        </p:nvSpPr>
        <p:spPr bwMode="auto">
          <a:xfrm>
            <a:off x="3094038" y="3040062"/>
            <a:ext cx="5714999" cy="1577805"/>
          </a:xfrm>
          <a:prstGeom prst="roundRect">
            <a:avLst/>
          </a:prstGeom>
          <a:blipFill>
            <a:blip r:embed="rId2"/>
            <a:tile tx="0" ty="0" sx="100000" sy="100000" flip="none" algn="tl"/>
          </a:blip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91440" tIns="91440" rIns="34294" bIns="34294" rtlCol="0" anchor="t" anchorCtr="0"/>
          <a:lstStyle/>
          <a:p>
            <a:pPr defTabSz="932406"/>
            <a:r>
              <a:rPr lang="en-US" sz="2000" spc="-102" dirty="0" smtClean="0">
                <a:solidFill>
                  <a:srgbClr val="000000">
                    <a:lumMod val="75000"/>
                    <a:lumOff val="25000"/>
                  </a:srgbClr>
                </a:solidFill>
                <a:ea typeface="Segoe UI" pitchFamily="34" charset="0"/>
                <a:cs typeface="Segoe UI" pitchFamily="34" charset="0"/>
              </a:rPr>
              <a:t>Rendered</a:t>
            </a:r>
            <a:endParaRPr lang="en-US" sz="2000" spc="-102" dirty="0">
              <a:solidFill>
                <a:srgbClr val="000000">
                  <a:lumMod val="75000"/>
                  <a:lumOff val="25000"/>
                </a:srgbClr>
              </a:solidFill>
              <a:ea typeface="Segoe UI" pitchFamily="34" charset="0"/>
              <a:cs typeface="Segoe UI" pitchFamily="34" charset="0"/>
            </a:endParaRPr>
          </a:p>
        </p:txBody>
      </p:sp>
      <p:sp>
        <p:nvSpPr>
          <p:cNvPr id="4" name="Rounded Rectangle 3"/>
          <p:cNvSpPr/>
          <p:nvPr/>
        </p:nvSpPr>
        <p:spPr bwMode="auto">
          <a:xfrm>
            <a:off x="4313238" y="2430462"/>
            <a:ext cx="3505200" cy="2398264"/>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40" tIns="91440" rIns="34294" bIns="34294" rtlCol="0" anchor="t" anchorCtr="0"/>
          <a:lstStyle/>
          <a:p>
            <a:pPr defTabSz="932406"/>
            <a:r>
              <a:rPr lang="en-US" sz="2000" spc="-102" dirty="0" smtClean="0">
                <a:solidFill>
                  <a:srgbClr val="000000">
                    <a:lumMod val="75000"/>
                    <a:lumOff val="25000"/>
                  </a:srgbClr>
                </a:solidFill>
                <a:ea typeface="Segoe UI" pitchFamily="34" charset="0"/>
                <a:cs typeface="Segoe UI" pitchFamily="34" charset="0"/>
              </a:rPr>
              <a:t>View</a:t>
            </a:r>
            <a:endParaRPr lang="en-US" sz="2000" spc="-102" dirty="0">
              <a:solidFill>
                <a:srgbClr val="000000">
                  <a:lumMod val="75000"/>
                  <a:lumOff val="25000"/>
                </a:srgbClr>
              </a:solidFill>
              <a:ea typeface="Segoe UI" pitchFamily="34" charset="0"/>
              <a:cs typeface="Segoe UI" pitchFamily="34" charset="0"/>
            </a:endParaRPr>
          </a:p>
        </p:txBody>
      </p:sp>
    </p:spTree>
    <p:extLst>
      <p:ext uri="{BB962C8B-B14F-4D97-AF65-F5344CB8AC3E}">
        <p14:creationId xmlns:p14="http://schemas.microsoft.com/office/powerpoint/2010/main" val="15450343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ahead</a:t>
            </a:r>
            <a:endParaRPr lang="en-US" dirty="0"/>
          </a:p>
        </p:txBody>
      </p:sp>
      <p:sp>
        <p:nvSpPr>
          <p:cNvPr id="3" name="Text Placeholder 2"/>
          <p:cNvSpPr>
            <a:spLocks noGrp="1"/>
          </p:cNvSpPr>
          <p:nvPr>
            <p:ph type="body" sz="quarter" idx="10"/>
          </p:nvPr>
        </p:nvSpPr>
        <p:spPr/>
        <p:txBody>
          <a:bodyPr/>
          <a:lstStyle/>
          <a:p>
            <a:endParaRPr lang="en-US" dirty="0"/>
          </a:p>
        </p:txBody>
      </p:sp>
      <p:sp>
        <p:nvSpPr>
          <p:cNvPr id="5" name="Rectangle 4"/>
          <p:cNvSpPr/>
          <p:nvPr/>
        </p:nvSpPr>
        <p:spPr bwMode="auto">
          <a:xfrm>
            <a:off x="427037" y="3040062"/>
            <a:ext cx="9296400" cy="1577805"/>
          </a:xfrm>
          <a:prstGeom prst="rect">
            <a:avLst/>
          </a:prstGeom>
          <a:ln>
            <a:solidFill>
              <a:schemeClr val="tx1"/>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lIns="91440" tIns="91440" rIns="34294" bIns="34294" rtlCol="0" anchor="t" anchorCtr="0"/>
          <a:lstStyle/>
          <a:p>
            <a:pP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List</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 name="Rounded Rectangle 5"/>
          <p:cNvSpPr/>
          <p:nvPr/>
        </p:nvSpPr>
        <p:spPr bwMode="auto">
          <a:xfrm>
            <a:off x="1265238" y="3040062"/>
            <a:ext cx="5714999" cy="1577805"/>
          </a:xfrm>
          <a:prstGeom prst="roundRect">
            <a:avLst/>
          </a:prstGeom>
          <a:blipFill>
            <a:blip r:embed="rId2"/>
            <a:tile tx="0" ty="0" sx="100000" sy="100000" flip="none" algn="tl"/>
          </a:blip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91440" tIns="91440" rIns="34294" bIns="34294" rtlCol="0" anchor="t" anchorCtr="0"/>
          <a:lstStyle/>
          <a:p>
            <a:pPr defTabSz="932406"/>
            <a:r>
              <a:rPr lang="en-US" sz="2000" spc="-102" dirty="0" smtClean="0">
                <a:solidFill>
                  <a:srgbClr val="000000">
                    <a:lumMod val="75000"/>
                    <a:lumOff val="25000"/>
                  </a:srgbClr>
                </a:solidFill>
                <a:ea typeface="Segoe UI" pitchFamily="34" charset="0"/>
                <a:cs typeface="Segoe UI" pitchFamily="34" charset="0"/>
              </a:rPr>
              <a:t>Rendered</a:t>
            </a:r>
            <a:endParaRPr lang="en-US" sz="2000" spc="-102" dirty="0">
              <a:solidFill>
                <a:srgbClr val="000000">
                  <a:lumMod val="75000"/>
                  <a:lumOff val="25000"/>
                </a:srgbClr>
              </a:solidFill>
              <a:ea typeface="Segoe UI" pitchFamily="34" charset="0"/>
              <a:cs typeface="Segoe UI" pitchFamily="34" charset="0"/>
            </a:endParaRPr>
          </a:p>
        </p:txBody>
      </p:sp>
      <p:sp>
        <p:nvSpPr>
          <p:cNvPr id="7" name="Rounded Rectangle 6"/>
          <p:cNvSpPr/>
          <p:nvPr/>
        </p:nvSpPr>
        <p:spPr bwMode="auto">
          <a:xfrm>
            <a:off x="4313238" y="2430462"/>
            <a:ext cx="3505200" cy="2398264"/>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40" tIns="91440" rIns="34294" bIns="34294" rtlCol="0" anchor="t" anchorCtr="0"/>
          <a:lstStyle/>
          <a:p>
            <a:pPr defTabSz="932406"/>
            <a:r>
              <a:rPr lang="en-US" sz="2000" spc="-102" dirty="0" smtClean="0">
                <a:solidFill>
                  <a:srgbClr val="000000">
                    <a:lumMod val="75000"/>
                    <a:lumOff val="25000"/>
                  </a:srgbClr>
                </a:solidFill>
                <a:ea typeface="Segoe UI" pitchFamily="34" charset="0"/>
                <a:cs typeface="Segoe UI" pitchFamily="34" charset="0"/>
              </a:rPr>
              <a:t>View</a:t>
            </a:r>
            <a:endParaRPr lang="en-US" sz="2000" spc="-102" dirty="0">
              <a:solidFill>
                <a:srgbClr val="000000">
                  <a:lumMod val="75000"/>
                  <a:lumOff val="25000"/>
                </a:srgbClr>
              </a:solidFill>
              <a:ea typeface="Segoe UI" pitchFamily="34" charset="0"/>
              <a:cs typeface="Segoe UI" pitchFamily="34" charset="0"/>
            </a:endParaRPr>
          </a:p>
        </p:txBody>
      </p:sp>
    </p:spTree>
    <p:extLst>
      <p:ext uri="{BB962C8B-B14F-4D97-AF65-F5344CB8AC3E}">
        <p14:creationId xmlns:p14="http://schemas.microsoft.com/office/powerpoint/2010/main" val="17567894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ahead</a:t>
            </a:r>
            <a:endParaRPr lang="en-US" dirty="0"/>
          </a:p>
        </p:txBody>
      </p:sp>
      <p:sp>
        <p:nvSpPr>
          <p:cNvPr id="3" name="Text Placeholder 2"/>
          <p:cNvSpPr>
            <a:spLocks noGrp="1"/>
          </p:cNvSpPr>
          <p:nvPr>
            <p:ph type="body" sz="quarter" idx="10"/>
          </p:nvPr>
        </p:nvSpPr>
        <p:spPr/>
        <p:txBody>
          <a:bodyPr/>
          <a:lstStyle/>
          <a:p>
            <a:endParaRPr lang="en-US" dirty="0"/>
          </a:p>
        </p:txBody>
      </p:sp>
      <p:sp>
        <p:nvSpPr>
          <p:cNvPr id="5" name="Rectangle 4"/>
          <p:cNvSpPr/>
          <p:nvPr/>
        </p:nvSpPr>
        <p:spPr bwMode="auto">
          <a:xfrm>
            <a:off x="427037" y="3040062"/>
            <a:ext cx="9296400" cy="1577805"/>
          </a:xfrm>
          <a:prstGeom prst="rect">
            <a:avLst/>
          </a:prstGeom>
          <a:ln>
            <a:solidFill>
              <a:schemeClr val="tx1"/>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lIns="91440" tIns="91440" rIns="34294" bIns="34294" rtlCol="0" anchor="t" anchorCtr="0"/>
          <a:lstStyle/>
          <a:p>
            <a:pPr defTabSz="932406"/>
            <a:r>
              <a:rPr lang="en-US" sz="2000" spc="-102" dirty="0" smtClean="0">
                <a:gradFill>
                  <a:gsLst>
                    <a:gs pos="0">
                      <a:srgbClr val="FFFFFF"/>
                    </a:gs>
                    <a:gs pos="100000">
                      <a:srgbClr val="FFFFFF"/>
                    </a:gs>
                  </a:gsLst>
                  <a:lin ang="5400000" scaled="0"/>
                </a:gradFill>
                <a:ea typeface="Segoe UI" pitchFamily="34" charset="0"/>
                <a:cs typeface="Segoe UI" pitchFamily="34" charset="0"/>
              </a:rPr>
              <a:t>List</a:t>
            </a:r>
            <a:endParaRPr lang="en-US" sz="20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 name="Rounded Rectangle 5"/>
          <p:cNvSpPr/>
          <p:nvPr/>
        </p:nvSpPr>
        <p:spPr bwMode="auto">
          <a:xfrm>
            <a:off x="1265238" y="3040062"/>
            <a:ext cx="7315199" cy="1577805"/>
          </a:xfrm>
          <a:prstGeom prst="roundRect">
            <a:avLst/>
          </a:prstGeom>
          <a:blipFill>
            <a:blip r:embed="rId2"/>
            <a:tile tx="0" ty="0" sx="100000" sy="100000" flip="none" algn="tl"/>
          </a:blip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91440" tIns="91440" rIns="34294" bIns="34294" rtlCol="0" anchor="t" anchorCtr="0"/>
          <a:lstStyle/>
          <a:p>
            <a:pPr defTabSz="932406"/>
            <a:r>
              <a:rPr lang="en-US" sz="2000" spc="-102" dirty="0" smtClean="0">
                <a:solidFill>
                  <a:srgbClr val="000000">
                    <a:lumMod val="75000"/>
                    <a:lumOff val="25000"/>
                  </a:srgbClr>
                </a:solidFill>
                <a:ea typeface="Segoe UI" pitchFamily="34" charset="0"/>
                <a:cs typeface="Segoe UI" pitchFamily="34" charset="0"/>
              </a:rPr>
              <a:t>Rendered</a:t>
            </a:r>
            <a:endParaRPr lang="en-US" sz="2000" spc="-102" dirty="0">
              <a:solidFill>
                <a:srgbClr val="000000">
                  <a:lumMod val="75000"/>
                  <a:lumOff val="25000"/>
                </a:srgbClr>
              </a:solidFill>
              <a:ea typeface="Segoe UI" pitchFamily="34" charset="0"/>
              <a:cs typeface="Segoe UI" pitchFamily="34" charset="0"/>
            </a:endParaRPr>
          </a:p>
        </p:txBody>
      </p:sp>
      <p:sp>
        <p:nvSpPr>
          <p:cNvPr id="7" name="Rounded Rectangle 6"/>
          <p:cNvSpPr/>
          <p:nvPr/>
        </p:nvSpPr>
        <p:spPr bwMode="auto">
          <a:xfrm>
            <a:off x="4313238" y="2430462"/>
            <a:ext cx="3505200" cy="2398264"/>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40" tIns="91440" rIns="34294" bIns="34294" rtlCol="0" anchor="t" anchorCtr="0"/>
          <a:lstStyle/>
          <a:p>
            <a:pPr defTabSz="932406"/>
            <a:r>
              <a:rPr lang="en-US" sz="2000" spc="-102" dirty="0" smtClean="0">
                <a:solidFill>
                  <a:srgbClr val="000000">
                    <a:lumMod val="75000"/>
                    <a:lumOff val="25000"/>
                  </a:srgbClr>
                </a:solidFill>
                <a:ea typeface="Segoe UI" pitchFamily="34" charset="0"/>
                <a:cs typeface="Segoe UI" pitchFamily="34" charset="0"/>
              </a:rPr>
              <a:t>View</a:t>
            </a:r>
            <a:endParaRPr lang="en-US" sz="2000" spc="-102" dirty="0">
              <a:solidFill>
                <a:srgbClr val="000000">
                  <a:lumMod val="75000"/>
                  <a:lumOff val="25000"/>
                </a:srgbClr>
              </a:solidFill>
              <a:ea typeface="Segoe UI" pitchFamily="34" charset="0"/>
              <a:cs typeface="Segoe UI" pitchFamily="34" charset="0"/>
            </a:endParaRPr>
          </a:p>
        </p:txBody>
      </p:sp>
    </p:spTree>
    <p:extLst>
      <p:ext uri="{BB962C8B-B14F-4D97-AF65-F5344CB8AC3E}">
        <p14:creationId xmlns:p14="http://schemas.microsoft.com/office/powerpoint/2010/main" val="1660430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ahead</a:t>
            </a:r>
            <a:endParaRPr lang="en-US" dirty="0"/>
          </a:p>
        </p:txBody>
      </p:sp>
      <p:sp>
        <p:nvSpPr>
          <p:cNvPr id="3" name="Text Placeholder 2"/>
          <p:cNvSpPr>
            <a:spLocks noGrp="1"/>
          </p:cNvSpPr>
          <p:nvPr>
            <p:ph type="body" sz="quarter" idx="10"/>
          </p:nvPr>
        </p:nvSpPr>
        <p:spPr/>
        <p:txBody>
          <a:bodyPr/>
          <a:lstStyle/>
          <a:p>
            <a:r>
              <a:rPr lang="en-US" dirty="0"/>
              <a:t>Render ahead </a:t>
            </a:r>
            <a:r>
              <a:rPr lang="en-US" dirty="0" smtClean="0"/>
              <a:t>still </a:t>
            </a:r>
            <a:r>
              <a:rPr lang="en-US" dirty="0"/>
              <a:t>on UI thread!</a:t>
            </a:r>
          </a:p>
          <a:p>
            <a:pPr lvl="1"/>
            <a:r>
              <a:rPr lang="en-US" dirty="0"/>
              <a:t>Render surrounding regions that can be panned into view </a:t>
            </a:r>
            <a:r>
              <a:rPr lang="en-US" dirty="0" smtClean="0"/>
              <a:t>independently</a:t>
            </a:r>
            <a:endParaRPr lang="en-US" dirty="0"/>
          </a:p>
          <a:p>
            <a:pPr lvl="1"/>
            <a:r>
              <a:rPr lang="en-US" dirty="0"/>
              <a:t>If we cannot keep up, user may see through to layers behind or </a:t>
            </a:r>
            <a:r>
              <a:rPr lang="en-US" dirty="0" smtClean="0"/>
              <a:t>black</a:t>
            </a:r>
          </a:p>
          <a:p>
            <a:pPr lvl="1"/>
            <a:endParaRPr lang="en-US" dirty="0"/>
          </a:p>
          <a:p>
            <a:r>
              <a:rPr lang="en-US" dirty="0" smtClean="0"/>
              <a:t>Drill into the UI thread</a:t>
            </a:r>
          </a:p>
          <a:p>
            <a:pPr lvl="1"/>
            <a:r>
              <a:rPr lang="en-US" dirty="0" smtClean="0"/>
              <a:t>Where is the UI thread spending time?</a:t>
            </a:r>
          </a:p>
        </p:txBody>
      </p:sp>
    </p:spTree>
    <p:extLst>
      <p:ext uri="{BB962C8B-B14F-4D97-AF65-F5344CB8AC3E}">
        <p14:creationId xmlns:p14="http://schemas.microsoft.com/office/powerpoint/2010/main" val="30951222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Fluid</a:t>
            </a:r>
            <a:endParaRPr lang="en-US" dirty="0"/>
          </a:p>
        </p:txBody>
      </p:sp>
      <p:sp>
        <p:nvSpPr>
          <p:cNvPr id="3" name="Text Placeholder 2"/>
          <p:cNvSpPr>
            <a:spLocks noGrp="1"/>
          </p:cNvSpPr>
          <p:nvPr>
            <p:ph type="body" sz="quarter" idx="10"/>
          </p:nvPr>
        </p:nvSpPr>
        <p:spPr/>
        <p:txBody>
          <a:bodyPr/>
          <a:lstStyle/>
          <a:p>
            <a:r>
              <a:rPr lang="en-US" sz="2800" i="1" dirty="0" smtClean="0"/>
              <a:t>Smooth, glitch-free, 60fps… Great panning, transitions, and animations</a:t>
            </a:r>
          </a:p>
          <a:p>
            <a:endParaRPr lang="en-US" sz="2800" dirty="0" smtClean="0"/>
          </a:p>
          <a:p>
            <a:r>
              <a:rPr lang="en-US" sz="2800" dirty="0" err="1" smtClean="0"/>
              <a:t>Vsyncs</a:t>
            </a:r>
            <a:r>
              <a:rPr lang="en-US" sz="2800" dirty="0" smtClean="0"/>
              <a:t>, frames, and composition</a:t>
            </a:r>
          </a:p>
          <a:p>
            <a:endParaRPr lang="en-US" sz="2800" dirty="0" smtClean="0"/>
          </a:p>
          <a:p>
            <a:r>
              <a:rPr lang="en-US" sz="2800" dirty="0" smtClean="0"/>
              <a:t>If your app is not achieving 60fps, simplify your app’s UI</a:t>
            </a:r>
          </a:p>
          <a:p>
            <a:pPr lvl="1"/>
            <a:r>
              <a:rPr lang="en-US" sz="2000" dirty="0" smtClean="0"/>
              <a:t>Too much CPU? Reduce complexity of your UI</a:t>
            </a:r>
          </a:p>
          <a:p>
            <a:pPr lvl="1"/>
            <a:r>
              <a:rPr lang="en-US" sz="2000" dirty="0" smtClean="0"/>
              <a:t>Too much GPU? Reduce overdraw</a:t>
            </a:r>
          </a:p>
          <a:p>
            <a:pPr lvl="1"/>
            <a:endParaRPr lang="en-US" sz="2000" dirty="0"/>
          </a:p>
          <a:p>
            <a:r>
              <a:rPr lang="en-US" sz="2800" dirty="0" smtClean="0"/>
              <a:t>If your app cannot keep up with panning, look at the UI thread</a:t>
            </a:r>
          </a:p>
        </p:txBody>
      </p:sp>
    </p:spTree>
    <p:extLst>
      <p:ext uri="{BB962C8B-B14F-4D97-AF65-F5344CB8AC3E}">
        <p14:creationId xmlns:p14="http://schemas.microsoft.com/office/powerpoint/2010/main" val="19608469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endParaRPr lang="en-US" dirty="0"/>
          </a:p>
        </p:txBody>
      </p:sp>
      <p:sp>
        <p:nvSpPr>
          <p:cNvPr id="4" name="Title 3"/>
          <p:cNvSpPr>
            <a:spLocks noGrp="1"/>
          </p:cNvSpPr>
          <p:nvPr>
            <p:ph type="title"/>
          </p:nvPr>
        </p:nvSpPr>
        <p:spPr/>
        <p:txBody>
          <a:bodyPr/>
          <a:lstStyle/>
          <a:p>
            <a:r>
              <a:rPr lang="en-US" dirty="0" smtClean="0"/>
              <a:t>Analysis approach</a:t>
            </a:r>
            <a:endParaRPr lang="en-US" dirty="0"/>
          </a:p>
        </p:txBody>
      </p:sp>
    </p:spTree>
    <p:extLst>
      <p:ext uri="{BB962C8B-B14F-4D97-AF65-F5344CB8AC3E}">
        <p14:creationId xmlns:p14="http://schemas.microsoft.com/office/powerpoint/2010/main" val="26574761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a:pPr>
            <a:r>
              <a:rPr lang="en-US" dirty="0" smtClean="0"/>
              <a:t>Identify a problem</a:t>
            </a:r>
          </a:p>
          <a:p>
            <a:pPr marL="742950" indent="-742950">
              <a:buFont typeface="+mj-lt"/>
              <a:buAutoNum type="arabicPeriod"/>
            </a:pPr>
            <a:r>
              <a:rPr lang="en-US" dirty="0" smtClean="0"/>
              <a:t>Measure the scenario</a:t>
            </a:r>
            <a:endParaRPr lang="en-US" i="1" dirty="0"/>
          </a:p>
          <a:p>
            <a:pPr marL="1482536" lvl="3" indent="-742950">
              <a:buFont typeface="+mj-lt"/>
              <a:buAutoNum type="alphaLcParenR"/>
            </a:pPr>
            <a:r>
              <a:rPr lang="en-US" dirty="0" smtClean="0"/>
              <a:t>Capture a trace of the problem</a:t>
            </a:r>
            <a:endParaRPr lang="en-US" i="1" dirty="0" smtClean="0"/>
          </a:p>
          <a:p>
            <a:pPr marL="742950" indent="-742950">
              <a:buFont typeface="+mj-lt"/>
              <a:buAutoNum type="arabicPeriod"/>
            </a:pPr>
            <a:r>
              <a:rPr lang="en-US" dirty="0" smtClean="0"/>
              <a:t>Analyze</a:t>
            </a:r>
            <a:endParaRPr lang="en-US" i="1" dirty="0" smtClean="0"/>
          </a:p>
          <a:p>
            <a:pPr marL="1482536" lvl="3" indent="-742950">
              <a:buFont typeface="+mj-lt"/>
              <a:buAutoNum type="alphaLcParenR"/>
            </a:pPr>
            <a:r>
              <a:rPr lang="en-US" dirty="0" smtClean="0"/>
              <a:t>Determine if you are CPU, disk, or network bound</a:t>
            </a:r>
          </a:p>
          <a:p>
            <a:pPr marL="1482536" lvl="3" indent="-742950">
              <a:buFont typeface="+mj-lt"/>
              <a:buAutoNum type="alphaLcParenR"/>
            </a:pPr>
            <a:r>
              <a:rPr lang="en-US" dirty="0" smtClean="0"/>
              <a:t>Identify UI thread</a:t>
            </a:r>
          </a:p>
          <a:p>
            <a:pPr marL="1482536" lvl="3" indent="-742950">
              <a:buFont typeface="+mj-lt"/>
              <a:buAutoNum type="alphaLcParenR"/>
            </a:pPr>
            <a:r>
              <a:rPr lang="en-US" dirty="0" smtClean="0"/>
              <a:t>Look at where time is being spent</a:t>
            </a:r>
          </a:p>
          <a:p>
            <a:pPr marL="742950" indent="-742950">
              <a:buFont typeface="+mj-lt"/>
              <a:buAutoNum type="arabicPeriod"/>
            </a:pPr>
            <a:r>
              <a:rPr lang="en-US" dirty="0" smtClean="0"/>
              <a:t>Modify app and iterate</a:t>
            </a:r>
            <a:endParaRPr lang="en-US" dirty="0"/>
          </a:p>
        </p:txBody>
      </p:sp>
    </p:spTree>
    <p:extLst>
      <p:ext uri="{BB962C8B-B14F-4D97-AF65-F5344CB8AC3E}">
        <p14:creationId xmlns:p14="http://schemas.microsoft.com/office/powerpoint/2010/main" val="691650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a:pPr>
            <a:r>
              <a:rPr lang="en-US" dirty="0" smtClean="0"/>
              <a:t>Identify a problem</a:t>
            </a:r>
          </a:p>
        </p:txBody>
      </p:sp>
      <p:pic>
        <p:nvPicPr>
          <p:cNvPr id="6" name="Picture Placeholder 2"/>
          <p:cNvPicPr>
            <a:picLocks noChangeAspect="1"/>
          </p:cNvPicPr>
          <p:nvPr/>
        </p:nvPicPr>
        <p:blipFill>
          <a:blip r:embed="rId2">
            <a:extLst>
              <a:ext uri="{28A0092B-C50C-407E-A947-70E740481C1C}">
                <a14:useLocalDpi xmlns:a14="http://schemas.microsoft.com/office/drawing/2010/main" val="0"/>
              </a:ext>
            </a:extLst>
          </a:blip>
          <a:srcRect l="16424" r="16424"/>
          <a:stretch>
            <a:fillRect/>
          </a:stretch>
        </p:blipFill>
        <p:spPr>
          <a:xfrm flipH="1">
            <a:off x="7513637" y="2624932"/>
            <a:ext cx="3124200" cy="311467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pic>
      <p:pic>
        <p:nvPicPr>
          <p:cNvPr id="7" name="Picture 6"/>
          <p:cNvPicPr>
            <a:picLocks noChangeAspect="1"/>
          </p:cNvPicPr>
          <p:nvPr/>
        </p:nvPicPr>
        <p:blipFill rotWithShape="1">
          <a:blip r:embed="rId3"/>
          <a:srcRect l="39910" t="37414" r="38320" b="38860"/>
          <a:stretch/>
        </p:blipFill>
        <p:spPr>
          <a:xfrm>
            <a:off x="8199437" y="3191669"/>
            <a:ext cx="1828800" cy="1981199"/>
          </a:xfrm>
          <a:prstGeom prst="rect">
            <a:avLst/>
          </a:prstGeom>
        </p:spPr>
      </p:pic>
    </p:spTree>
    <p:extLst>
      <p:ext uri="{BB962C8B-B14F-4D97-AF65-F5344CB8AC3E}">
        <p14:creationId xmlns:p14="http://schemas.microsoft.com/office/powerpoint/2010/main" val="26762580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startAt="2"/>
            </a:pPr>
            <a:r>
              <a:rPr lang="en-US" dirty="0" smtClean="0"/>
              <a:t>Measure the scenario</a:t>
            </a:r>
          </a:p>
          <a:p>
            <a:pPr marL="1482536" lvl="3" indent="-742950">
              <a:buFont typeface="+mj-lt"/>
              <a:buAutoNum type="alphaLcParenR"/>
            </a:pPr>
            <a:r>
              <a:rPr lang="en-US" dirty="0" smtClean="0"/>
              <a:t>Capture a trace of the problem</a:t>
            </a:r>
          </a:p>
        </p:txBody>
      </p:sp>
      <p:pic>
        <p:nvPicPr>
          <p:cNvPr id="6" name="Picture 5"/>
          <p:cNvPicPr>
            <a:picLocks noChangeAspect="1"/>
          </p:cNvPicPr>
          <p:nvPr/>
        </p:nvPicPr>
        <p:blipFill>
          <a:blip r:embed="rId2"/>
          <a:stretch>
            <a:fillRect/>
          </a:stretch>
        </p:blipFill>
        <p:spPr>
          <a:xfrm>
            <a:off x="3745412" y="3116262"/>
            <a:ext cx="7876029" cy="2895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619133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a:solidFill>
                  <a:srgbClr val="505050"/>
                </a:solidFill>
              </a:rPr>
              <a:t>Our customers’ </a:t>
            </a:r>
            <a:r>
              <a:rPr lang="en-US" b="1" dirty="0">
                <a:solidFill>
                  <a:srgbClr val="505050"/>
                </a:solidFill>
              </a:rPr>
              <a:t>experience</a:t>
            </a:r>
            <a:r>
              <a:rPr lang="en-US" dirty="0">
                <a:solidFill>
                  <a:srgbClr val="505050"/>
                </a:solidFill>
              </a:rPr>
              <a:t> is affected by the </a:t>
            </a:r>
            <a:r>
              <a:rPr lang="en-US" b="1" dirty="0">
                <a:solidFill>
                  <a:srgbClr val="505050"/>
                </a:solidFill>
              </a:rPr>
              <a:t>performance</a:t>
            </a:r>
            <a:r>
              <a:rPr lang="en-US" dirty="0">
                <a:solidFill>
                  <a:srgbClr val="505050"/>
                </a:solidFill>
              </a:rPr>
              <a:t> of their apps</a:t>
            </a:r>
          </a:p>
        </p:txBody>
      </p:sp>
      <p:sp>
        <p:nvSpPr>
          <p:cNvPr id="5" name="Title 4"/>
          <p:cNvSpPr>
            <a:spLocks noGrp="1"/>
          </p:cNvSpPr>
          <p:nvPr>
            <p:ph type="ctrTitle"/>
          </p:nvPr>
        </p:nvSpPr>
        <p:spPr>
          <a:solidFill>
            <a:srgbClr val="00188F"/>
          </a:solidFill>
        </p:spPr>
        <p:txBody>
          <a:bodyPr/>
          <a:lstStyle/>
          <a:p>
            <a:endParaRPr lang="en-US" dirty="0"/>
          </a:p>
        </p:txBody>
      </p:sp>
      <p:pic>
        <p:nvPicPr>
          <p:cNvPr id="4" name="Picture 3"/>
          <p:cNvPicPr>
            <a:picLocks noChangeAspect="1"/>
          </p:cNvPicPr>
          <p:nvPr/>
        </p:nvPicPr>
        <p:blipFill rotWithShape="1">
          <a:blip r:embed="rId2"/>
          <a:srcRect l="28119" t="37414" r="38320" b="38860"/>
          <a:stretch/>
        </p:blipFill>
        <p:spPr>
          <a:xfrm>
            <a:off x="579437" y="2354262"/>
            <a:ext cx="2819400" cy="1981199"/>
          </a:xfrm>
          <a:prstGeom prst="rect">
            <a:avLst/>
          </a:prstGeom>
        </p:spPr>
      </p:pic>
    </p:spTree>
    <p:extLst>
      <p:ext uri="{BB962C8B-B14F-4D97-AF65-F5344CB8AC3E}">
        <p14:creationId xmlns:p14="http://schemas.microsoft.com/office/powerpoint/2010/main" val="3641478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74636" y="4064187"/>
            <a:ext cx="10896601" cy="2447873"/>
          </a:xfrm>
          <a:prstGeom prst="rect">
            <a:avLst/>
          </a:prstGeom>
          <a:ln>
            <a:noFill/>
          </a:ln>
          <a:effectLst>
            <a:outerShdw blurRad="292100" dist="139700" dir="2700000" algn="tl" rotWithShape="0">
              <a:srgbClr val="333333">
                <a:alpha val="65000"/>
              </a:srgbClr>
            </a:outerShdw>
          </a:effectLst>
        </p:spPr>
      </p:pic>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startAt="3"/>
            </a:pPr>
            <a:r>
              <a:rPr lang="en-US" dirty="0" smtClean="0"/>
              <a:t>Analyze</a:t>
            </a:r>
          </a:p>
          <a:p>
            <a:pPr marL="1482536" lvl="3" indent="-742950">
              <a:buFont typeface="+mj-lt"/>
              <a:buAutoNum type="alphaLcParenR"/>
            </a:pPr>
            <a:r>
              <a:rPr lang="en-US" dirty="0"/>
              <a:t>Determine if you are CPU, disk, or network bound</a:t>
            </a:r>
          </a:p>
          <a:p>
            <a:pPr marL="1482536" lvl="3" indent="-742950">
              <a:buFont typeface="+mj-lt"/>
              <a:buAutoNum type="alphaLcParenR"/>
            </a:pPr>
            <a:r>
              <a:rPr lang="en-US" dirty="0"/>
              <a:t>Identify UI thread</a:t>
            </a:r>
          </a:p>
          <a:p>
            <a:pPr marL="1482536" lvl="3" indent="-742950">
              <a:buFont typeface="+mj-lt"/>
              <a:buAutoNum type="alphaLcParenR"/>
            </a:pPr>
            <a:r>
              <a:rPr lang="en-US" dirty="0"/>
              <a:t>Look at where time is being spent</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7237" y="1729780"/>
            <a:ext cx="2422998" cy="18762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659063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 iterative approach</a:t>
            </a:r>
            <a:endParaRPr lang="en-US" dirty="0"/>
          </a:p>
        </p:txBody>
      </p:sp>
      <p:sp>
        <p:nvSpPr>
          <p:cNvPr id="5" name="Text Placeholder 4"/>
          <p:cNvSpPr>
            <a:spLocks noGrp="1"/>
          </p:cNvSpPr>
          <p:nvPr>
            <p:ph type="body" sz="quarter" idx="10"/>
          </p:nvPr>
        </p:nvSpPr>
        <p:spPr/>
        <p:txBody>
          <a:bodyPr/>
          <a:lstStyle/>
          <a:p>
            <a:pPr marL="742950" indent="-742950">
              <a:buFont typeface="+mj-lt"/>
              <a:buAutoNum type="arabicPeriod" startAt="4"/>
            </a:pPr>
            <a:r>
              <a:rPr lang="en-US" dirty="0" smtClean="0"/>
              <a:t>Modify app and iterate</a:t>
            </a:r>
            <a:endParaRPr lang="en-US" dirty="0"/>
          </a:p>
        </p:txBody>
      </p:sp>
      <p:pic>
        <p:nvPicPr>
          <p:cNvPr id="7" name="Picture 6"/>
          <p:cNvPicPr>
            <a:picLocks noChangeAspect="1"/>
          </p:cNvPicPr>
          <p:nvPr/>
        </p:nvPicPr>
        <p:blipFill>
          <a:blip r:embed="rId2"/>
          <a:stretch>
            <a:fillRect/>
          </a:stretch>
        </p:blipFill>
        <p:spPr>
          <a:xfrm>
            <a:off x="5989637" y="2582862"/>
            <a:ext cx="5683489" cy="3657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814747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 other talks</a:t>
            </a:r>
            <a:endParaRPr lang="en-US" dirty="0"/>
          </a:p>
        </p:txBody>
      </p:sp>
      <p:sp>
        <p:nvSpPr>
          <p:cNvPr id="5" name="Text Placeholder 4"/>
          <p:cNvSpPr>
            <a:spLocks noGrp="1"/>
          </p:cNvSpPr>
          <p:nvPr>
            <p:ph type="body" sz="quarter" idx="10"/>
          </p:nvPr>
        </p:nvSpPr>
        <p:spPr/>
        <p:txBody>
          <a:bodyPr/>
          <a:lstStyle/>
          <a:p>
            <a:r>
              <a:rPr lang="en-US" sz="2800" b="1" dirty="0" smtClean="0"/>
              <a:t>3-100 App performance: The Windows Performance Toolkit</a:t>
            </a:r>
          </a:p>
          <a:p>
            <a:pPr lvl="1"/>
            <a:r>
              <a:rPr lang="en-US" sz="2000" dirty="0" smtClean="0"/>
              <a:t>In a few minutes, in this room.</a:t>
            </a:r>
          </a:p>
          <a:p>
            <a:pPr lvl="1"/>
            <a:endParaRPr lang="en-US" sz="2000" dirty="0" smtClean="0"/>
          </a:p>
          <a:p>
            <a:pPr lvl="1"/>
            <a:r>
              <a:rPr lang="en-US" dirty="0" smtClean="0">
                <a:latin typeface="+mj-lt"/>
              </a:rPr>
              <a:t>Visual Studio</a:t>
            </a:r>
            <a:endParaRPr lang="en-US" dirty="0">
              <a:latin typeface="+mj-lt"/>
            </a:endParaRPr>
          </a:p>
          <a:p>
            <a:r>
              <a:rPr lang="en-US" sz="2200" dirty="0" smtClean="0">
                <a:latin typeface="+mn-lt"/>
              </a:rPr>
              <a:t>3-316 Developing high </a:t>
            </a:r>
            <a:r>
              <a:rPr lang="en-US" sz="2200" dirty="0">
                <a:latin typeface="+mn-lt"/>
              </a:rPr>
              <a:t>p</a:t>
            </a:r>
            <a:r>
              <a:rPr lang="en-US" sz="2200" dirty="0" smtClean="0">
                <a:latin typeface="+mn-lt"/>
              </a:rPr>
              <a:t>erformance </a:t>
            </a:r>
            <a:r>
              <a:rPr lang="en-US" sz="2200" dirty="0">
                <a:latin typeface="+mn-lt"/>
              </a:rPr>
              <a:t>w</a:t>
            </a:r>
            <a:r>
              <a:rPr lang="en-US" sz="2200" dirty="0" smtClean="0">
                <a:latin typeface="+mn-lt"/>
              </a:rPr>
              <a:t>ebsites and apps with JavaScript performance </a:t>
            </a:r>
            <a:r>
              <a:rPr lang="en-US" sz="2200" dirty="0">
                <a:latin typeface="+mn-lt"/>
              </a:rPr>
              <a:t>t</a:t>
            </a:r>
            <a:r>
              <a:rPr lang="en-US" sz="2200" dirty="0" smtClean="0">
                <a:latin typeface="+mn-lt"/>
              </a:rPr>
              <a:t>ools</a:t>
            </a:r>
          </a:p>
          <a:p>
            <a:r>
              <a:rPr lang="en-US" sz="2200" dirty="0">
                <a:latin typeface="+mn-lt"/>
              </a:rPr>
              <a:t>3-332 Visual Studio 2013 </a:t>
            </a:r>
            <a:r>
              <a:rPr lang="en-US" sz="2200" dirty="0" smtClean="0">
                <a:latin typeface="+mn-lt"/>
              </a:rPr>
              <a:t>diagnostics </a:t>
            </a:r>
            <a:r>
              <a:rPr lang="en-US" sz="2200" dirty="0">
                <a:latin typeface="+mn-lt"/>
              </a:rPr>
              <a:t>t</a:t>
            </a:r>
            <a:r>
              <a:rPr lang="en-US" sz="2200" dirty="0" smtClean="0">
                <a:latin typeface="+mn-lt"/>
              </a:rPr>
              <a:t>ools </a:t>
            </a:r>
            <a:r>
              <a:rPr lang="en-US" sz="2200" dirty="0">
                <a:latin typeface="+mn-lt"/>
              </a:rPr>
              <a:t>for </a:t>
            </a:r>
            <a:r>
              <a:rPr lang="en-US" sz="2200" dirty="0" smtClean="0">
                <a:latin typeface="+mn-lt"/>
              </a:rPr>
              <a:t>XAML-based </a:t>
            </a:r>
            <a:r>
              <a:rPr lang="en-US" sz="2200" dirty="0">
                <a:latin typeface="+mn-lt"/>
              </a:rPr>
              <a:t>Windows Store </a:t>
            </a:r>
            <a:r>
              <a:rPr lang="en-US" sz="2200" dirty="0" smtClean="0">
                <a:latin typeface="+mn-lt"/>
              </a:rPr>
              <a:t>apps </a:t>
            </a:r>
          </a:p>
          <a:p>
            <a:endParaRPr lang="en-US" sz="2200" dirty="0">
              <a:latin typeface="+mn-lt"/>
            </a:endParaRPr>
          </a:p>
          <a:p>
            <a:r>
              <a:rPr lang="en-US" sz="2800" dirty="0" smtClean="0"/>
              <a:t>Better panning</a:t>
            </a:r>
          </a:p>
          <a:p>
            <a:r>
              <a:rPr lang="en-US" sz="2200" dirty="0" smtClean="0">
                <a:latin typeface="+mn-lt"/>
              </a:rPr>
              <a:t>3-158 Dramatically increase </a:t>
            </a:r>
            <a:r>
              <a:rPr lang="en-US" sz="2200" dirty="0">
                <a:latin typeface="+mn-lt"/>
              </a:rPr>
              <a:t>p</a:t>
            </a:r>
            <a:r>
              <a:rPr lang="en-US" sz="2200" dirty="0" smtClean="0">
                <a:latin typeface="+mn-lt"/>
              </a:rPr>
              <a:t>erformance </a:t>
            </a:r>
            <a:r>
              <a:rPr lang="en-US" sz="2200" dirty="0">
                <a:latin typeface="+mn-lt"/>
              </a:rPr>
              <a:t>w</a:t>
            </a:r>
            <a:r>
              <a:rPr lang="en-US" sz="2200" dirty="0" smtClean="0">
                <a:latin typeface="+mn-lt"/>
              </a:rPr>
              <a:t>hen </a:t>
            </a:r>
            <a:r>
              <a:rPr lang="en-US" sz="2200" dirty="0">
                <a:latin typeface="+mn-lt"/>
              </a:rPr>
              <a:t>u</a:t>
            </a:r>
            <a:r>
              <a:rPr lang="en-US" sz="2200" dirty="0" smtClean="0">
                <a:latin typeface="+mn-lt"/>
              </a:rPr>
              <a:t>sers </a:t>
            </a:r>
            <a:br>
              <a:rPr lang="en-US" sz="2200" dirty="0" smtClean="0">
                <a:latin typeface="+mn-lt"/>
              </a:rPr>
            </a:br>
            <a:r>
              <a:rPr lang="en-US" sz="2200" dirty="0" smtClean="0">
                <a:latin typeface="+mn-lt"/>
              </a:rPr>
              <a:t>interact with large </a:t>
            </a:r>
            <a:r>
              <a:rPr lang="en-US" sz="2200" dirty="0">
                <a:latin typeface="+mn-lt"/>
              </a:rPr>
              <a:t>a</a:t>
            </a:r>
            <a:r>
              <a:rPr lang="en-US" sz="2200" dirty="0" smtClean="0">
                <a:latin typeface="+mn-lt"/>
              </a:rPr>
              <a:t>mounts of data in </a:t>
            </a:r>
            <a:r>
              <a:rPr lang="en-US" sz="2200" dirty="0" err="1" smtClean="0">
                <a:latin typeface="+mn-lt"/>
              </a:rPr>
              <a:t>GridView</a:t>
            </a:r>
            <a:r>
              <a:rPr lang="en-US" sz="2200" dirty="0" smtClean="0">
                <a:latin typeface="+mn-lt"/>
              </a:rPr>
              <a:t> and </a:t>
            </a:r>
            <a:r>
              <a:rPr lang="en-US" sz="2200" dirty="0" err="1" smtClean="0">
                <a:latin typeface="+mn-lt"/>
              </a:rPr>
              <a:t>ListView</a:t>
            </a:r>
            <a:endParaRPr lang="en-US" sz="2200" dirty="0" smtClean="0">
              <a:latin typeface="+mn-lt"/>
            </a:endParaRPr>
          </a:p>
          <a:p>
            <a:r>
              <a:rPr lang="en-US" sz="2200" dirty="0">
                <a:latin typeface="+mn-lt"/>
              </a:rPr>
              <a:t>3-156 </a:t>
            </a:r>
            <a:r>
              <a:rPr lang="en-US" sz="2200" dirty="0" smtClean="0">
                <a:latin typeface="+mn-lt"/>
              </a:rPr>
              <a:t>Create </a:t>
            </a:r>
            <a:r>
              <a:rPr lang="en-US" sz="2200" dirty="0">
                <a:latin typeface="+mn-lt"/>
              </a:rPr>
              <a:t>fast and fluid interfaces with HTML and JavaScript </a:t>
            </a:r>
            <a:endParaRPr lang="en-US" sz="2200" dirty="0" smtClean="0">
              <a:latin typeface="+mn-lt"/>
            </a:endParaRPr>
          </a:p>
        </p:txBody>
      </p:sp>
    </p:spTree>
    <p:extLst>
      <p:ext uri="{BB962C8B-B14F-4D97-AF65-F5344CB8AC3E}">
        <p14:creationId xmlns:p14="http://schemas.microsoft.com/office/powerpoint/2010/main" val="34544797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 prior talks</a:t>
            </a:r>
            <a:endParaRPr lang="en-US" dirty="0"/>
          </a:p>
        </p:txBody>
      </p:sp>
      <p:sp>
        <p:nvSpPr>
          <p:cNvPr id="5" name="Text Placeholder 4"/>
          <p:cNvSpPr>
            <a:spLocks noGrp="1"/>
          </p:cNvSpPr>
          <p:nvPr>
            <p:ph type="body" sz="quarter" idx="10"/>
          </p:nvPr>
        </p:nvSpPr>
        <p:spPr/>
        <p:txBody>
          <a:bodyPr/>
          <a:lstStyle/>
          <a:p>
            <a:r>
              <a:rPr lang="en-US" sz="2200" dirty="0" smtClean="0">
                <a:latin typeface="+mn-lt"/>
              </a:rPr>
              <a:t>2-098 App performance: planning </a:t>
            </a:r>
            <a:r>
              <a:rPr lang="en-US" sz="2200" dirty="0">
                <a:latin typeface="+mn-lt"/>
              </a:rPr>
              <a:t>c</a:t>
            </a:r>
            <a:r>
              <a:rPr lang="en-US" sz="2200" dirty="0" smtClean="0">
                <a:latin typeface="+mn-lt"/>
              </a:rPr>
              <a:t>osts </a:t>
            </a:r>
            <a:r>
              <a:rPr lang="en-US" sz="2200" dirty="0">
                <a:latin typeface="+mn-lt"/>
              </a:rPr>
              <a:t>l</a:t>
            </a:r>
            <a:r>
              <a:rPr lang="en-US" sz="2200" dirty="0" smtClean="0">
                <a:latin typeface="+mn-lt"/>
              </a:rPr>
              <a:t>ess </a:t>
            </a:r>
            <a:r>
              <a:rPr lang="en-US" sz="2200" dirty="0">
                <a:latin typeface="+mn-lt"/>
              </a:rPr>
              <a:t>t</a:t>
            </a:r>
            <a:r>
              <a:rPr lang="en-US" sz="2200" dirty="0" smtClean="0">
                <a:latin typeface="+mn-lt"/>
              </a:rPr>
              <a:t>han </a:t>
            </a:r>
            <a:r>
              <a:rPr lang="en-US" sz="2200" dirty="0" err="1">
                <a:latin typeface="+mn-lt"/>
              </a:rPr>
              <a:t>r</a:t>
            </a:r>
            <a:r>
              <a:rPr lang="en-US" sz="2200" dirty="0" err="1" smtClean="0">
                <a:latin typeface="+mn-lt"/>
              </a:rPr>
              <a:t>earchitecting</a:t>
            </a:r>
            <a:endParaRPr lang="en-US" sz="2200" dirty="0" smtClean="0">
              <a:latin typeface="+mn-lt"/>
            </a:endParaRPr>
          </a:p>
          <a:p>
            <a:r>
              <a:rPr lang="en-US" sz="2200" dirty="0" smtClean="0">
                <a:latin typeface="+mn-lt"/>
              </a:rPr>
              <a:t>3-099 App performance: from UX to API for 5 key scenarios</a:t>
            </a:r>
          </a:p>
          <a:p>
            <a:endParaRPr lang="en-US" sz="2200" dirty="0" smtClean="0">
              <a:latin typeface="+mn-lt"/>
            </a:endParaRPr>
          </a:p>
          <a:p>
            <a:r>
              <a:rPr lang="en-US" sz="2800" dirty="0" smtClean="0"/>
              <a:t>Platform fundamentals</a:t>
            </a:r>
          </a:p>
          <a:p>
            <a:r>
              <a:rPr lang="en-US" sz="2200" dirty="0" smtClean="0">
                <a:latin typeface="+mn-lt"/>
              </a:rPr>
              <a:t>3-157 XAML performance fundamentals</a:t>
            </a:r>
          </a:p>
          <a:p>
            <a:r>
              <a:rPr lang="en-US" sz="2200" dirty="0" smtClean="0">
                <a:latin typeface="+mn-lt"/>
              </a:rPr>
              <a:t>3-068 Web runtime </a:t>
            </a:r>
            <a:r>
              <a:rPr lang="en-US" sz="2200" dirty="0">
                <a:latin typeface="+mn-lt"/>
              </a:rPr>
              <a:t>p</a:t>
            </a:r>
            <a:r>
              <a:rPr lang="en-US" sz="2200" dirty="0" smtClean="0">
                <a:latin typeface="+mn-lt"/>
              </a:rPr>
              <a:t>erformance</a:t>
            </a:r>
          </a:p>
        </p:txBody>
      </p:sp>
    </p:spTree>
    <p:extLst>
      <p:ext uri="{BB962C8B-B14F-4D97-AF65-F5344CB8AC3E}">
        <p14:creationId xmlns:p14="http://schemas.microsoft.com/office/powerpoint/2010/main" val="11001151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5" name="Text Placeholder 4"/>
          <p:cNvSpPr>
            <a:spLocks noGrp="1"/>
          </p:cNvSpPr>
          <p:nvPr>
            <p:ph type="body" sz="quarter" idx="10"/>
          </p:nvPr>
        </p:nvSpPr>
        <p:spPr/>
        <p:txBody>
          <a:bodyPr/>
          <a:lstStyle/>
          <a:p>
            <a:r>
              <a:rPr lang="en-US" sz="2800" dirty="0" smtClean="0"/>
              <a:t>MSDN Dev Center</a:t>
            </a:r>
            <a:endParaRPr lang="en-US" sz="2800" dirty="0"/>
          </a:p>
          <a:p>
            <a:pPr lvl="1"/>
            <a:r>
              <a:rPr lang="en-US" sz="2000" dirty="0" smtClean="0">
                <a:hlinkClick r:id="rId2"/>
              </a:rPr>
              <a:t>Performance fundamentals</a:t>
            </a:r>
            <a:endParaRPr lang="en-US" sz="2000" dirty="0" smtClean="0"/>
          </a:p>
          <a:p>
            <a:pPr lvl="1"/>
            <a:r>
              <a:rPr lang="en-US" sz="2000" dirty="0" smtClean="0">
                <a:hlinkClick r:id="rId3"/>
              </a:rPr>
              <a:t>XAML and content </a:t>
            </a:r>
            <a:r>
              <a:rPr lang="en-US" sz="2000" dirty="0">
                <a:hlinkClick r:id="rId3"/>
              </a:rPr>
              <a:t>v</a:t>
            </a:r>
            <a:r>
              <a:rPr lang="en-US" sz="2000" dirty="0" smtClean="0">
                <a:hlinkClick r:id="rId3"/>
              </a:rPr>
              <a:t>irtualization</a:t>
            </a:r>
            <a:endParaRPr lang="en-US" sz="2000" dirty="0" smtClean="0"/>
          </a:p>
          <a:p>
            <a:pPr lvl="1"/>
            <a:r>
              <a:rPr lang="en-US" sz="2000" dirty="0" smtClean="0">
                <a:hlinkClick r:id="rId4"/>
              </a:rPr>
              <a:t>Diagnosing overdraw – XAML</a:t>
            </a:r>
            <a:endParaRPr lang="en-US" sz="2000" dirty="0" smtClean="0"/>
          </a:p>
          <a:p>
            <a:pPr lvl="1"/>
            <a:endParaRPr lang="en-US" sz="2000" dirty="0" smtClean="0"/>
          </a:p>
          <a:p>
            <a:pPr lvl="1"/>
            <a:r>
              <a:rPr lang="en-US" dirty="0" smtClean="0">
                <a:latin typeface="+mj-lt"/>
              </a:rPr>
              <a:t>The Windows Performance Toolkit</a:t>
            </a:r>
          </a:p>
          <a:p>
            <a:pPr lvl="1"/>
            <a:r>
              <a:rPr lang="en-US" sz="2000" dirty="0" smtClean="0"/>
              <a:t>Download and install the </a:t>
            </a:r>
            <a:r>
              <a:rPr lang="en-US" sz="2000" dirty="0" smtClean="0">
                <a:hlinkClick r:id="rId5"/>
              </a:rPr>
              <a:t>standalone SDK</a:t>
            </a:r>
            <a:endParaRPr lang="en-US" sz="2000" dirty="0" smtClean="0"/>
          </a:p>
          <a:p>
            <a:pPr lvl="1"/>
            <a:r>
              <a:rPr lang="en-US" sz="2000" dirty="0" smtClean="0">
                <a:hlinkClick r:id="rId6"/>
              </a:rPr>
              <a:t>http://aka.ms/downloadSDK</a:t>
            </a:r>
            <a:endParaRPr lang="en-US" sz="2000" dirty="0" smtClean="0"/>
          </a:p>
          <a:p>
            <a:pPr lvl="1"/>
            <a:endParaRPr lang="en-US" sz="2000" dirty="0"/>
          </a:p>
        </p:txBody>
      </p:sp>
    </p:spTree>
    <p:extLst>
      <p:ext uri="{BB962C8B-B14F-4D97-AF65-F5344CB8AC3E}">
        <p14:creationId xmlns:p14="http://schemas.microsoft.com/office/powerpoint/2010/main" val="16310596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p:txBody>
          <a:bodyPr/>
          <a:lstStyle/>
          <a:p>
            <a:r>
              <a:rPr lang="en-US" sz="2800" dirty="0" smtClean="0"/>
              <a:t>Thank you!</a:t>
            </a:r>
            <a:endParaRPr lang="en-US" sz="2800" dirty="0"/>
          </a:p>
        </p:txBody>
      </p:sp>
      <p:sp>
        <p:nvSpPr>
          <p:cNvPr id="5" name="Title 4"/>
          <p:cNvSpPr>
            <a:spLocks noGrp="1"/>
          </p:cNvSpPr>
          <p:nvPr>
            <p:ph type="title"/>
          </p:nvPr>
        </p:nvSpPr>
        <p:spPr/>
        <p:txBody>
          <a:bodyPr/>
          <a:lstStyle/>
          <a:p>
            <a:r>
              <a:rPr lang="en-US" sz="6000" dirty="0" smtClean="0"/>
              <a:t>Questions?</a:t>
            </a:r>
            <a:endParaRPr lang="en-US" sz="6000" dirty="0"/>
          </a:p>
        </p:txBody>
      </p:sp>
    </p:spTree>
    <p:extLst>
      <p:ext uri="{BB962C8B-B14F-4D97-AF65-F5344CB8AC3E}">
        <p14:creationId xmlns:p14="http://schemas.microsoft.com/office/powerpoint/2010/main" val="22849702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Rectangle 5"/>
          <p:cNvSpPr/>
          <p:nvPr/>
        </p:nvSpPr>
        <p:spPr bwMode="auto">
          <a:xfrm>
            <a:off x="4759570" y="1735016"/>
            <a:ext cx="4736122" cy="473612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Isosceles Triangle 11"/>
          <p:cNvSpPr/>
          <p:nvPr/>
        </p:nvSpPr>
        <p:spPr bwMode="auto">
          <a:xfrm rot="5400000">
            <a:off x="7589748" y="3663852"/>
            <a:ext cx="4554072" cy="896294"/>
          </a:xfrm>
          <a:prstGeom prst="triangle">
            <a:avLst/>
          </a:prstGeom>
          <a:gradFill flip="none" rotWithShape="1">
            <a:gsLst>
              <a:gs pos="0">
                <a:schemeClr val="bg2"/>
              </a:gs>
              <a:gs pos="100000">
                <a:schemeClr val="bg2">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gradFill>
                  <a:gsLst>
                    <a:gs pos="42478">
                      <a:schemeClr val="bg1"/>
                    </a:gs>
                    <a:gs pos="83000">
                      <a:schemeClr val="bg1"/>
                    </a:gs>
                  </a:gsLst>
                  <a:lin ang="5400000" scaled="1"/>
                </a:gradFill>
              </a:rPr>
              <a:t>Evaluate this session</a:t>
            </a:r>
            <a:endParaRPr lang="en-US" dirty="0">
              <a:gradFill>
                <a:gsLst>
                  <a:gs pos="42478">
                    <a:schemeClr val="bg1"/>
                  </a:gs>
                  <a:gs pos="83000">
                    <a:schemeClr val="bg1"/>
                  </a:gs>
                </a:gsLst>
                <a:lin ang="5400000" scaled="1"/>
              </a:gradFill>
            </a:endParaRPr>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42478">
                      <a:schemeClr val="bg1"/>
                    </a:gs>
                    <a:gs pos="83000">
                      <a:schemeClr val="bg1"/>
                    </a:gs>
                  </a:gsLst>
                  <a:lin ang="5400000" scaled="1"/>
                </a:gradFill>
                <a:latin typeface="+mn-lt"/>
              </a:rPr>
              <a:t>Scan this QR code</a:t>
            </a:r>
            <a:r>
              <a:rPr lang="en-US" b="1" dirty="0">
                <a:gradFill>
                  <a:gsLst>
                    <a:gs pos="42478">
                      <a:schemeClr val="bg1"/>
                    </a:gs>
                    <a:gs pos="83000">
                      <a:schemeClr val="bg1"/>
                    </a:gs>
                  </a:gsLst>
                  <a:lin ang="5400000" scaled="1"/>
                </a:gradFill>
              </a:rPr>
              <a:t> </a:t>
            </a:r>
            <a:r>
              <a:rPr lang="en-US" dirty="0">
                <a:gradFill>
                  <a:gsLst>
                    <a:gs pos="42478">
                      <a:schemeClr val="bg1"/>
                    </a:gs>
                    <a:gs pos="83000">
                      <a:schemeClr val="bg1"/>
                    </a:gs>
                  </a:gsLst>
                  <a:lin ang="5400000" scaled="1"/>
                </a:gradFill>
              </a:rPr>
              <a:t>to evaluate this session and be automatically entered in a </a:t>
            </a:r>
            <a:r>
              <a:rPr lang="en-US" dirty="0" smtClean="0">
                <a:gradFill>
                  <a:gsLst>
                    <a:gs pos="42478">
                      <a:schemeClr val="bg1"/>
                    </a:gs>
                    <a:gs pos="83000">
                      <a:schemeClr val="bg1"/>
                    </a:gs>
                  </a:gsLst>
                  <a:lin ang="5400000" scaled="1"/>
                </a:gradFill>
              </a:rPr>
              <a:t>drawing </a:t>
            </a:r>
            <a:r>
              <a:rPr lang="en-US" dirty="0">
                <a:gradFill>
                  <a:gsLst>
                    <a:gs pos="42478">
                      <a:schemeClr val="bg1"/>
                    </a:gs>
                    <a:gs pos="83000">
                      <a:schemeClr val="bg1"/>
                    </a:gs>
                  </a:gsLst>
                  <a:lin ang="5400000" scaled="1"/>
                </a:gradFill>
              </a:rPr>
              <a:t>to </a:t>
            </a:r>
            <a:r>
              <a:rPr lang="en-US" dirty="0" smtClean="0">
                <a:gradFill>
                  <a:gsLst>
                    <a:gs pos="42478">
                      <a:schemeClr val="bg1"/>
                    </a:gs>
                    <a:gs pos="83000">
                      <a:schemeClr val="bg1"/>
                    </a:gs>
                  </a:gsLst>
                  <a:lin ang="5400000" scaled="1"/>
                </a:gradFill>
              </a:rPr>
              <a:t>win </a:t>
            </a:r>
            <a:r>
              <a:rPr lang="en-US" dirty="0">
                <a:gradFill>
                  <a:gsLst>
                    <a:gs pos="42478">
                      <a:schemeClr val="bg1"/>
                    </a:gs>
                    <a:gs pos="83000">
                      <a:schemeClr val="bg1"/>
                    </a:gs>
                  </a:gsLst>
                  <a:lin ang="5400000" scaled="1"/>
                </a:gradFill>
              </a:rPr>
              <a:t>a </a:t>
            </a:r>
            <a:r>
              <a:rPr lang="en-US" dirty="0" smtClean="0">
                <a:gradFill>
                  <a:gsLst>
                    <a:gs pos="42478">
                      <a:schemeClr val="bg1"/>
                    </a:gs>
                    <a:gs pos="83000">
                      <a:schemeClr val="bg1"/>
                    </a:gs>
                  </a:gsLst>
                  <a:lin ang="5400000" scaled="1"/>
                </a:gradFill>
              </a:rPr>
              <a:t>prize!</a:t>
            </a:r>
            <a:endParaRPr lang="en-US" b="1" dirty="0">
              <a:gradFill>
                <a:gsLst>
                  <a:gs pos="42478">
                    <a:schemeClr val="bg1"/>
                  </a:gs>
                  <a:gs pos="83000">
                    <a:schemeClr val="bg1"/>
                  </a:gs>
                </a:gsLst>
                <a:lin ang="5400000" scaled="1"/>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1631" y="1817077"/>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79109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7795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21"/>
          <p:cNvSpPr>
            <a:spLocks noGrp="1"/>
          </p:cNvSpPr>
          <p:nvPr>
            <p:ph type="body" sz="quarter" idx="15"/>
          </p:nvPr>
        </p:nvSpPr>
        <p:spPr/>
        <p:txBody>
          <a:bodyPr/>
          <a:lstStyle/>
          <a:p>
            <a:r>
              <a:rPr lang="en-US" dirty="0" smtClean="0"/>
              <a:t>Follow the Performance Journey</a:t>
            </a:r>
            <a:endParaRPr lang="en-US" dirty="0"/>
          </a:p>
        </p:txBody>
      </p:sp>
      <p:sp>
        <p:nvSpPr>
          <p:cNvPr id="23" name="Text Placeholder 22"/>
          <p:cNvSpPr>
            <a:spLocks noGrp="1"/>
          </p:cNvSpPr>
          <p:nvPr>
            <p:ph type="body" sz="quarter" idx="16"/>
          </p:nvPr>
        </p:nvSpPr>
        <p:spPr/>
        <p:txBody>
          <a:bodyPr/>
          <a:lstStyle/>
          <a:p>
            <a:r>
              <a:rPr lang="en-US" dirty="0"/>
              <a:t>Where are we in the performance journey?</a:t>
            </a:r>
          </a:p>
        </p:txBody>
      </p:sp>
      <p:sp>
        <p:nvSpPr>
          <p:cNvPr id="2" name="Title 1"/>
          <p:cNvSpPr>
            <a:spLocks noGrp="1"/>
          </p:cNvSpPr>
          <p:nvPr>
            <p:ph type="ctrTitle"/>
          </p:nvPr>
        </p:nvSpPr>
        <p:spPr/>
        <p:txBody>
          <a:bodyPr/>
          <a:lstStyle/>
          <a:p>
            <a:r>
              <a:rPr lang="en-US" dirty="0" smtClean="0"/>
              <a:t>The</a:t>
            </a:r>
            <a:br>
              <a:rPr lang="en-US" dirty="0" smtClean="0"/>
            </a:br>
            <a:r>
              <a:rPr lang="en-US" dirty="0" smtClean="0"/>
              <a:t>Performance</a:t>
            </a:r>
            <a:br>
              <a:rPr lang="en-US" dirty="0" smtClean="0"/>
            </a:br>
            <a:r>
              <a:rPr lang="en-US" dirty="0" smtClean="0"/>
              <a:t>Journey</a:t>
            </a:r>
            <a:endParaRPr lang="en-US" dirty="0"/>
          </a:p>
        </p:txBody>
      </p:sp>
      <p:grpSp>
        <p:nvGrpSpPr>
          <p:cNvPr id="4" name="Group 3"/>
          <p:cNvGrpSpPr/>
          <p:nvPr/>
        </p:nvGrpSpPr>
        <p:grpSpPr>
          <a:xfrm>
            <a:off x="4694237" y="3044435"/>
            <a:ext cx="7195708" cy="919293"/>
            <a:chOff x="559123" y="1662415"/>
            <a:chExt cx="11070579" cy="1414330"/>
          </a:xfrm>
        </p:grpSpPr>
        <p:sp>
          <p:nvSpPr>
            <p:cNvPr id="5" name="Freeform 4"/>
            <p:cNvSpPr>
              <a:spLocks/>
            </p:cNvSpPr>
            <p:nvPr/>
          </p:nvSpPr>
          <p:spPr>
            <a:xfrm>
              <a:off x="559123"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chemeClr val="tx1">
                <a:lumMod val="75000"/>
              </a:schemeClr>
            </a:solidFill>
            <a:effectLst/>
          </p:spPr>
          <p:style>
            <a:lnRef idx="2">
              <a:schemeClr val="lt1">
                <a:hueOff val="0"/>
                <a:satOff val="0"/>
                <a:lumOff val="0"/>
                <a:alphaOff val="0"/>
              </a:schemeClr>
            </a:lnRef>
            <a:fillRef idx="1">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a:solidFill>
                    <a:srgbClr val="FFFFFF"/>
                  </a:solidFill>
                  <a:cs typeface="Segoe UI" panose="020B0502040204020203" pitchFamily="34" charset="0"/>
                </a:rPr>
                <a:t>Design &amp;</a:t>
              </a:r>
              <a:br>
                <a:rPr lang="en-US" sz="1600" spc="-100" dirty="0">
                  <a:solidFill>
                    <a:srgbClr val="FFFFFF"/>
                  </a:solidFill>
                  <a:cs typeface="Segoe UI" panose="020B0502040204020203" pitchFamily="34" charset="0"/>
                </a:rPr>
              </a:br>
              <a:r>
                <a:rPr lang="en-US" sz="1600" spc="-100" dirty="0" smtClean="0">
                  <a:solidFill>
                    <a:srgbClr val="FFFFFF"/>
                  </a:solidFill>
                  <a:cs typeface="Segoe UI" panose="020B0502040204020203" pitchFamily="34" charset="0"/>
                </a:rPr>
                <a:t>plan</a:t>
              </a:r>
              <a:endParaRPr lang="en-US" sz="1600" spc="-100" dirty="0">
                <a:solidFill>
                  <a:srgbClr val="FFFFFF"/>
                </a:solidFill>
                <a:cs typeface="Segoe UI" panose="020B0502040204020203" pitchFamily="34" charset="0"/>
              </a:endParaRPr>
            </a:p>
          </p:txBody>
        </p:sp>
        <p:sp>
          <p:nvSpPr>
            <p:cNvPr id="6" name="Freeform 5"/>
            <p:cNvSpPr/>
            <p:nvPr/>
          </p:nvSpPr>
          <p:spPr>
            <a:xfrm>
              <a:off x="2796394"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chemeClr val="tx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a:solidFill>
                    <a:srgbClr val="FFFFFF"/>
                  </a:solidFill>
                  <a:cs typeface="Segoe UI" panose="020B0502040204020203" pitchFamily="34" charset="0"/>
                </a:rPr>
                <a:t>Architect &amp;</a:t>
              </a:r>
              <a:br>
                <a:rPr lang="en-US" sz="1600" spc="-100" dirty="0">
                  <a:solidFill>
                    <a:srgbClr val="FFFFFF"/>
                  </a:solidFill>
                  <a:cs typeface="Segoe UI" panose="020B0502040204020203" pitchFamily="34" charset="0"/>
                </a:rPr>
              </a:br>
              <a:r>
                <a:rPr lang="en-US" sz="1600" spc="-100" dirty="0" smtClean="0">
                  <a:solidFill>
                    <a:srgbClr val="FFFFFF"/>
                  </a:solidFill>
                  <a:cs typeface="Segoe UI" panose="020B0502040204020203" pitchFamily="34" charset="0"/>
                </a:rPr>
                <a:t>develop</a:t>
              </a:r>
              <a:endParaRPr lang="en-US" sz="1600" spc="-100" dirty="0">
                <a:solidFill>
                  <a:srgbClr val="FFFFFF"/>
                </a:solidFill>
                <a:cs typeface="Segoe UI" panose="020B0502040204020203" pitchFamily="34" charset="0"/>
              </a:endParaRPr>
            </a:p>
          </p:txBody>
        </p:sp>
        <p:sp>
          <p:nvSpPr>
            <p:cNvPr id="7" name="Freeform 6"/>
            <p:cNvSpPr/>
            <p:nvPr/>
          </p:nvSpPr>
          <p:spPr>
            <a:xfrm>
              <a:off x="5033665"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chemeClr val="tx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Instrument</a:t>
              </a:r>
              <a:endParaRPr lang="en-US" sz="1600" spc="-100" dirty="0">
                <a:solidFill>
                  <a:srgbClr val="FFFFFF"/>
                </a:solidFill>
                <a:cs typeface="Segoe UI" panose="020B0502040204020203" pitchFamily="34" charset="0"/>
              </a:endParaRPr>
            </a:p>
          </p:txBody>
        </p:sp>
        <p:sp>
          <p:nvSpPr>
            <p:cNvPr id="8" name="Freeform 7"/>
            <p:cNvSpPr/>
            <p:nvPr/>
          </p:nvSpPr>
          <p:spPr>
            <a:xfrm>
              <a:off x="7270936"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FF8A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Test &amp; Measure</a:t>
              </a:r>
              <a:endParaRPr lang="en-US" sz="2000" spc="-100" dirty="0">
                <a:solidFill>
                  <a:srgbClr val="FFFFFF"/>
                </a:solidFill>
                <a:cs typeface="Segoe UI" panose="020B0502040204020203" pitchFamily="34" charset="0"/>
              </a:endParaRPr>
            </a:p>
          </p:txBody>
        </p:sp>
        <p:sp>
          <p:nvSpPr>
            <p:cNvPr id="9" name="Freeform 8"/>
            <p:cNvSpPr/>
            <p:nvPr/>
          </p:nvSpPr>
          <p:spPr>
            <a:xfrm>
              <a:off x="9508207" y="1662415"/>
              <a:ext cx="2121495" cy="1414330"/>
            </a:xfrm>
            <a:custGeom>
              <a:avLst/>
              <a:gdLst>
                <a:gd name="connsiteX0" fmla="*/ 0 w 1216204"/>
                <a:gd name="connsiteY0" fmla="*/ 0 h 729722"/>
                <a:gd name="connsiteX1" fmla="*/ 1216204 w 1216204"/>
                <a:gd name="connsiteY1" fmla="*/ 0 h 729722"/>
                <a:gd name="connsiteX2" fmla="*/ 1216204 w 1216204"/>
                <a:gd name="connsiteY2" fmla="*/ 729722 h 729722"/>
                <a:gd name="connsiteX3" fmla="*/ 0 w 1216204"/>
                <a:gd name="connsiteY3" fmla="*/ 729722 h 729722"/>
                <a:gd name="connsiteX4" fmla="*/ 0 w 1216204"/>
                <a:gd name="connsiteY4" fmla="*/ 0 h 729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204" h="729722">
                  <a:moveTo>
                    <a:pt x="0" y="0"/>
                  </a:moveTo>
                  <a:lnTo>
                    <a:pt x="1216204" y="0"/>
                  </a:lnTo>
                  <a:lnTo>
                    <a:pt x="1216204" y="729722"/>
                  </a:lnTo>
                  <a:lnTo>
                    <a:pt x="0" y="729722"/>
                  </a:lnTo>
                  <a:lnTo>
                    <a:pt x="0" y="0"/>
                  </a:lnTo>
                  <a:close/>
                </a:path>
              </a:pathLst>
            </a:cu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n-US" sz="1600" spc="-100" dirty="0" smtClean="0">
                  <a:solidFill>
                    <a:srgbClr val="FFFFFF"/>
                  </a:solidFill>
                  <a:cs typeface="Segoe UI" panose="020B0502040204020203" pitchFamily="34" charset="0"/>
                </a:rPr>
                <a:t>Analyze</a:t>
              </a:r>
              <a:endParaRPr lang="en-US" sz="1600" spc="-100" dirty="0">
                <a:solidFill>
                  <a:srgbClr val="FFFFFF"/>
                </a:solidFill>
                <a:cs typeface="Segoe UI" panose="020B0502040204020203" pitchFamily="34" charset="0"/>
              </a:endParaRPr>
            </a:p>
          </p:txBody>
        </p:sp>
      </p:grpSp>
      <p:grpSp>
        <p:nvGrpSpPr>
          <p:cNvPr id="10" name="Group 9"/>
          <p:cNvGrpSpPr/>
          <p:nvPr/>
        </p:nvGrpSpPr>
        <p:grpSpPr>
          <a:xfrm>
            <a:off x="4654909" y="2629699"/>
            <a:ext cx="2910296" cy="1400962"/>
            <a:chOff x="558737" y="2190025"/>
            <a:chExt cx="4221343" cy="2032075"/>
          </a:xfrm>
        </p:grpSpPr>
        <p:sp>
          <p:nvSpPr>
            <p:cNvPr id="11" name="Rectangle 10"/>
            <p:cNvSpPr/>
            <p:nvPr/>
          </p:nvSpPr>
          <p:spPr>
            <a:xfrm>
              <a:off x="558737" y="2721539"/>
              <a:ext cx="4221343" cy="1500561"/>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2" name="TextBox 11"/>
            <p:cNvSpPr txBox="1"/>
            <p:nvPr/>
          </p:nvSpPr>
          <p:spPr>
            <a:xfrm>
              <a:off x="615780" y="2190025"/>
              <a:ext cx="3851941" cy="535711"/>
            </a:xfrm>
            <a:prstGeom prst="rect">
              <a:avLst/>
            </a:prstGeom>
            <a:noFill/>
          </p:spPr>
          <p:txBody>
            <a:bodyPr wrap="square" rtlCol="0">
              <a:spAutoFit/>
            </a:bodyPr>
            <a:lstStyle/>
            <a:p>
              <a:r>
                <a:rPr lang="en-US" dirty="0" smtClean="0">
                  <a:solidFill>
                    <a:srgbClr val="000000"/>
                  </a:solidFill>
                  <a:cs typeface="Segoe UI" panose="020B0502040204020203" pitchFamily="34" charset="0"/>
                </a:rPr>
                <a:t>Design for performance</a:t>
              </a:r>
              <a:endParaRPr lang="en-US" dirty="0">
                <a:solidFill>
                  <a:srgbClr val="000000"/>
                </a:solidFill>
                <a:cs typeface="Segoe UI" panose="020B0502040204020203" pitchFamily="34" charset="0"/>
              </a:endParaRPr>
            </a:p>
          </p:txBody>
        </p:sp>
      </p:grpSp>
      <p:grpSp>
        <p:nvGrpSpPr>
          <p:cNvPr id="13" name="Group 12"/>
          <p:cNvGrpSpPr/>
          <p:nvPr/>
        </p:nvGrpSpPr>
        <p:grpSpPr>
          <a:xfrm>
            <a:off x="7568630" y="2624164"/>
            <a:ext cx="4374439" cy="1406497"/>
            <a:chOff x="1996516" y="2548288"/>
            <a:chExt cx="5205838" cy="1673815"/>
          </a:xfrm>
        </p:grpSpPr>
        <p:sp>
          <p:nvSpPr>
            <p:cNvPr id="14" name="Rectangle 13"/>
            <p:cNvSpPr/>
            <p:nvPr/>
          </p:nvSpPr>
          <p:spPr>
            <a:xfrm>
              <a:off x="1996516" y="2996758"/>
              <a:ext cx="5205838" cy="1225345"/>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5" name="TextBox 14"/>
            <p:cNvSpPr txBox="1"/>
            <p:nvPr/>
          </p:nvSpPr>
          <p:spPr>
            <a:xfrm>
              <a:off x="2036967" y="2548288"/>
              <a:ext cx="4452076" cy="439527"/>
            </a:xfrm>
            <a:prstGeom prst="rect">
              <a:avLst/>
            </a:prstGeom>
            <a:noFill/>
          </p:spPr>
          <p:txBody>
            <a:bodyPr wrap="square" rtlCol="0">
              <a:spAutoFit/>
            </a:bodyPr>
            <a:lstStyle/>
            <a:p>
              <a:r>
                <a:rPr lang="en-US" dirty="0" smtClean="0">
                  <a:solidFill>
                    <a:srgbClr val="000000"/>
                  </a:solidFill>
                  <a:cs typeface="Segoe UI" panose="020B0502040204020203" pitchFamily="34" charset="0"/>
                </a:rPr>
                <a:t>Deliver consistent </a:t>
              </a:r>
              <a:r>
                <a:rPr lang="en-US" dirty="0">
                  <a:solidFill>
                    <a:srgbClr val="000000"/>
                  </a:solidFill>
                  <a:cs typeface="Segoe UI" panose="020B0502040204020203" pitchFamily="34" charset="0"/>
                </a:rPr>
                <a:t>p</a:t>
              </a:r>
              <a:r>
                <a:rPr lang="en-US" dirty="0" smtClean="0">
                  <a:solidFill>
                    <a:srgbClr val="000000"/>
                  </a:solidFill>
                  <a:cs typeface="Segoe UI" panose="020B0502040204020203" pitchFamily="34" charset="0"/>
                </a:rPr>
                <a:t>erformance</a:t>
              </a:r>
              <a:endParaRPr lang="en-US" dirty="0">
                <a:solidFill>
                  <a:srgbClr val="000000"/>
                </a:solidFill>
                <a:cs typeface="Segoe UI" panose="020B0502040204020203" pitchFamily="34" charset="0"/>
              </a:endParaRPr>
            </a:p>
          </p:txBody>
        </p:sp>
      </p:grpSp>
    </p:spTree>
    <p:extLst>
      <p:ext uri="{BB962C8B-B14F-4D97-AF65-F5344CB8AC3E}">
        <p14:creationId xmlns:p14="http://schemas.microsoft.com/office/powerpoint/2010/main" val="4053902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Text Placeholder 4"/>
          <p:cNvSpPr>
            <a:spLocks noGrp="1"/>
          </p:cNvSpPr>
          <p:nvPr>
            <p:ph type="body" sz="quarter" idx="10"/>
          </p:nvPr>
        </p:nvSpPr>
        <p:spPr/>
        <p:txBody>
          <a:bodyPr/>
          <a:lstStyle/>
          <a:p>
            <a:r>
              <a:rPr lang="en-US" dirty="0" smtClean="0"/>
              <a:t>Develop the fundamental insight to deliver </a:t>
            </a:r>
            <a:r>
              <a:rPr lang="en-US" i="1" dirty="0" smtClean="0"/>
              <a:t>fast </a:t>
            </a:r>
            <a:r>
              <a:rPr lang="en-US" dirty="0" smtClean="0"/>
              <a:t>and </a:t>
            </a:r>
            <a:r>
              <a:rPr lang="en-US" i="1" dirty="0" smtClean="0"/>
              <a:t>fluid </a:t>
            </a:r>
            <a:r>
              <a:rPr lang="en-US" dirty="0" smtClean="0"/>
              <a:t>apps</a:t>
            </a:r>
          </a:p>
          <a:p>
            <a:endParaRPr lang="en-US" dirty="0" smtClean="0"/>
          </a:p>
          <a:p>
            <a:r>
              <a:rPr lang="en-US" dirty="0" smtClean="0"/>
              <a:t>Our approach</a:t>
            </a:r>
          </a:p>
          <a:p>
            <a:pPr lvl="1"/>
            <a:r>
              <a:rPr lang="en-US" dirty="0" smtClean="0"/>
              <a:t>Build the mental model – this talk!</a:t>
            </a:r>
          </a:p>
          <a:p>
            <a:pPr lvl="1"/>
            <a:r>
              <a:rPr lang="en-US" dirty="0" smtClean="0"/>
              <a:t>Use the tools (WPT) – next talk!</a:t>
            </a:r>
          </a:p>
          <a:p>
            <a:pPr lvl="2"/>
            <a:r>
              <a:rPr lang="en-US" dirty="0" smtClean="0"/>
              <a:t>See the complexities of your app’s interaction with the platform</a:t>
            </a:r>
            <a:endParaRPr lang="en-US" dirty="0"/>
          </a:p>
        </p:txBody>
      </p:sp>
    </p:spTree>
    <p:extLst>
      <p:ext uri="{BB962C8B-B14F-4D97-AF65-F5344CB8AC3E}">
        <p14:creationId xmlns:p14="http://schemas.microsoft.com/office/powerpoint/2010/main" val="3551854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smtClean="0"/>
              <a:t>Critical path</a:t>
            </a:r>
          </a:p>
          <a:p>
            <a:r>
              <a:rPr lang="en-US" dirty="0" smtClean="0"/>
              <a:t>UI framework</a:t>
            </a:r>
            <a:endParaRPr lang="en-US" dirty="0"/>
          </a:p>
        </p:txBody>
      </p:sp>
      <p:sp>
        <p:nvSpPr>
          <p:cNvPr id="4" name="Title 3"/>
          <p:cNvSpPr>
            <a:spLocks noGrp="1"/>
          </p:cNvSpPr>
          <p:nvPr>
            <p:ph type="title"/>
          </p:nvPr>
        </p:nvSpPr>
        <p:spPr/>
        <p:txBody>
          <a:bodyPr/>
          <a:lstStyle/>
          <a:p>
            <a:r>
              <a:rPr lang="en-US" dirty="0" smtClean="0"/>
              <a:t>Fast</a:t>
            </a:r>
            <a:endParaRPr lang="en-US" dirty="0"/>
          </a:p>
        </p:txBody>
      </p:sp>
    </p:spTree>
    <p:extLst>
      <p:ext uri="{BB962C8B-B14F-4D97-AF65-F5344CB8AC3E}">
        <p14:creationId xmlns:p14="http://schemas.microsoft.com/office/powerpoint/2010/main" val="31360021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5"/>
          </p:nvPr>
        </p:nvSpPr>
        <p:spPr/>
        <p:txBody>
          <a:bodyPr/>
          <a:lstStyle/>
          <a:p>
            <a:r>
              <a:rPr lang="en-US" i="1" dirty="0" smtClean="0">
                <a:solidFill>
                  <a:schemeClr val="bg1">
                    <a:lumMod val="65000"/>
                    <a:lumOff val="35000"/>
                  </a:schemeClr>
                </a:solidFill>
              </a:rPr>
              <a:t>From A to B in minimal time… </a:t>
            </a:r>
          </a:p>
          <a:p>
            <a:r>
              <a:rPr lang="en-US" dirty="0" smtClean="0">
                <a:solidFill>
                  <a:schemeClr val="bg1">
                    <a:lumMod val="65000"/>
                    <a:lumOff val="35000"/>
                  </a:schemeClr>
                </a:solidFill>
              </a:rPr>
              <a:t>Launch</a:t>
            </a:r>
            <a:r>
              <a:rPr lang="en-US" dirty="0">
                <a:solidFill>
                  <a:schemeClr val="bg1">
                    <a:lumMod val="65000"/>
                    <a:lumOff val="35000"/>
                  </a:schemeClr>
                </a:solidFill>
              </a:rPr>
              <a:t>, </a:t>
            </a:r>
            <a:r>
              <a:rPr lang="en-US" dirty="0" smtClean="0">
                <a:solidFill>
                  <a:schemeClr val="bg1">
                    <a:lumMod val="65000"/>
                    <a:lumOff val="35000"/>
                  </a:schemeClr>
                </a:solidFill>
              </a:rPr>
              <a:t>navigation, resize…</a:t>
            </a:r>
            <a:endParaRPr lang="en-US" dirty="0">
              <a:solidFill>
                <a:schemeClr val="bg1">
                  <a:lumMod val="65000"/>
                  <a:lumOff val="35000"/>
                </a:schemeClr>
              </a:solidFill>
            </a:endParaRPr>
          </a:p>
          <a:p>
            <a:endParaRPr lang="en-US" dirty="0">
              <a:solidFill>
                <a:schemeClr val="bg1">
                  <a:lumMod val="65000"/>
                  <a:lumOff val="35000"/>
                </a:schemeClr>
              </a:solidFill>
            </a:endParaRPr>
          </a:p>
        </p:txBody>
      </p:sp>
      <p:sp>
        <p:nvSpPr>
          <p:cNvPr id="6" name="Title 5"/>
          <p:cNvSpPr>
            <a:spLocks noGrp="1"/>
          </p:cNvSpPr>
          <p:nvPr>
            <p:ph type="ctrTitle"/>
          </p:nvPr>
        </p:nvSpPr>
        <p:spPr/>
        <p:txBody>
          <a:bodyPr/>
          <a:lstStyle/>
          <a:p>
            <a:r>
              <a:rPr lang="en-US" dirty="0" smtClean="0"/>
              <a:t>Fast</a:t>
            </a:r>
            <a:endParaRPr lang="en-US" dirty="0"/>
          </a:p>
        </p:txBody>
      </p:sp>
    </p:spTree>
    <p:extLst>
      <p:ext uri="{BB962C8B-B14F-4D97-AF65-F5344CB8AC3E}">
        <p14:creationId xmlns:p14="http://schemas.microsoft.com/office/powerpoint/2010/main" val="3744346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Critical path analysis and optimization</a:t>
            </a:r>
            <a:endParaRPr lang="en-US" dirty="0"/>
          </a:p>
        </p:txBody>
      </p:sp>
      <p:sp>
        <p:nvSpPr>
          <p:cNvPr id="7" name="Text Placeholder 6"/>
          <p:cNvSpPr>
            <a:spLocks noGrp="1"/>
          </p:cNvSpPr>
          <p:nvPr>
            <p:ph type="body" sz="quarter" idx="10"/>
          </p:nvPr>
        </p:nvSpPr>
        <p:spPr/>
        <p:txBody>
          <a:bodyPr/>
          <a:lstStyle/>
          <a:p>
            <a:r>
              <a:rPr lang="en-US" sz="2800" dirty="0" smtClean="0"/>
              <a:t>Identify critical path</a:t>
            </a:r>
          </a:p>
          <a:p>
            <a:pPr lvl="1"/>
            <a:r>
              <a:rPr lang="en-US" sz="2000" dirty="0" smtClean="0"/>
              <a:t>Look at the big picture</a:t>
            </a:r>
          </a:p>
          <a:p>
            <a:pPr lvl="3"/>
            <a:endParaRPr lang="en-US" sz="1200" dirty="0" smtClean="0"/>
          </a:p>
          <a:p>
            <a:r>
              <a:rPr lang="en-US" sz="2800" dirty="0" smtClean="0"/>
              <a:t>Identify each phase on the critical path</a:t>
            </a:r>
          </a:p>
          <a:p>
            <a:pPr lvl="1"/>
            <a:r>
              <a:rPr lang="en-US" sz="2000" dirty="0" smtClean="0"/>
              <a:t>Use instrumentation or existing events</a:t>
            </a:r>
          </a:p>
          <a:p>
            <a:pPr lvl="3"/>
            <a:endParaRPr lang="en-US" sz="1200" dirty="0" smtClean="0"/>
          </a:p>
          <a:p>
            <a:r>
              <a:rPr lang="en-US" sz="2800" dirty="0" smtClean="0"/>
              <a:t>Drill down in each phase on the critical path</a:t>
            </a:r>
          </a:p>
          <a:p>
            <a:pPr lvl="1"/>
            <a:r>
              <a:rPr lang="en-US" sz="2000" dirty="0" smtClean="0"/>
              <a:t>Which resource is your app blocked on? CPU, disk, GPU, network…</a:t>
            </a:r>
          </a:p>
          <a:p>
            <a:pPr lvl="1"/>
            <a:r>
              <a:rPr lang="en-US" sz="2000" dirty="0" smtClean="0"/>
              <a:t>Any other delays?</a:t>
            </a:r>
          </a:p>
          <a:p>
            <a:pPr lvl="3"/>
            <a:endParaRPr lang="en-US" sz="1200" dirty="0" smtClean="0"/>
          </a:p>
          <a:p>
            <a:r>
              <a:rPr lang="en-US" sz="2800" dirty="0" smtClean="0"/>
              <a:t>Optimize</a:t>
            </a:r>
          </a:p>
          <a:p>
            <a:endParaRPr lang="en-US" dirty="0"/>
          </a:p>
        </p:txBody>
      </p:sp>
    </p:spTree>
    <p:extLst>
      <p:ext uri="{BB962C8B-B14F-4D97-AF65-F5344CB8AC3E}">
        <p14:creationId xmlns:p14="http://schemas.microsoft.com/office/powerpoint/2010/main" val="868888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0DD32DD0-D69E-4CFF-A0B1-C3BC1547CA53}"/>
    </a:ext>
  </a:extLst>
</a:theme>
</file>

<file path=ppt/theme/theme2.xml><?xml version="1.0" encoding="utf-8"?>
<a:theme xmlns:a="http://schemas.openxmlformats.org/drawingml/2006/main" name="1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Presentation2" id="{01CC4781-2D43-4389-B8C5-5917EDE70A2B}" vid="{15BB8D36-BFCB-4EA6-B816-869B286C4401}"/>
    </a:ext>
  </a:extLst>
</a:theme>
</file>

<file path=ppt/theme/theme3.xml><?xml version="1.0" encoding="utf-8"?>
<a:theme xmlns:a="http://schemas.openxmlformats.org/drawingml/2006/main" name="2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4.xml><?xml version="1.0" encoding="utf-8"?>
<a:theme xmlns:a="http://schemas.openxmlformats.org/drawingml/2006/main" name="3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5.xml><?xml version="1.0" encoding="utf-8"?>
<a:theme xmlns:a="http://schemas.openxmlformats.org/drawingml/2006/main" name="1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6.xml><?xml version="1.0" encoding="utf-8"?>
<a:theme xmlns:a="http://schemas.openxmlformats.org/drawingml/2006/main" name="4_Build_Template_16x9 - Rev 03">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extLst>
    <a:ext uri="{05A4C25C-085E-4340-85A3-A5531E510DB2}">
      <thm15:themeFamily xmlns:thm15="http://schemas.microsoft.com/office/thememl/2012/main" name="Build_Template_16x9 - Rev 03 [Read-Only]" id="{3715F126-5FAF-444E-A931-07015B778CCF}" vid="{9C2C21D9-DFED-4637-943F-3FAAACE59A3C}"/>
    </a:ext>
  </a:extLst>
</a:theme>
</file>

<file path=ppt/theme/theme7.xml><?xml version="1.0" encoding="utf-8"?>
<a:theme xmlns:a="http://schemas.openxmlformats.org/drawingml/2006/main" name="2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 Lalithra Fernando</External_x0020_Speaker>
    <Session_x0020_Code xmlns="2295e2e7-0eeb-498e-8716-217bb2ee6ee3">3-097</Session_x0020_Code>
    <ProductTaxHTField0 xmlns="2295e2e7-0eeb-498e-8716-217bb2ee6ee3">
      <Terms xmlns="http://schemas.microsoft.com/office/infopath/2007/PartnerControls"/>
    </ProductTaxHTField0>
    <Presentation_x0020_Date xmlns="2295e2e7-0eeb-498e-8716-217bb2ee6ee3">2013-06-27T00:00:00-07:00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230e9df3-be65-4c73-a93b-d1236ebd677e"/>
    <ds:schemaRef ds:uri="http://purl.org/dc/dcmitype/"/>
    <ds:schemaRef ds:uri="http://schemas.microsoft.com/office/infopath/2007/PartnerControls"/>
    <ds:schemaRef ds:uri="http://www.w3.org/XML/1998/namespace"/>
    <ds:schemaRef ds:uri="8b529f77-48ab-4581-b468-93f09345b8aa"/>
    <ds:schemaRef ds:uri="http://purl.org/dc/terms/"/>
    <ds:schemaRef ds:uri="http://schemas.microsoft.com/office/2006/metadata/properties"/>
    <ds:schemaRef ds:uri="http://schemas.microsoft.com/office/2006/documentManagement/types"/>
    <ds:schemaRef ds:uri="http://schemas.openxmlformats.org/package/2006/metadata/core-properties"/>
    <ds:schemaRef ds:uri="2295e2e7-0eeb-498e-8716-217bb2ee6ee3"/>
  </ds:schemaRefs>
</ds:datastoreItem>
</file>

<file path=customXml/itemProps3.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Build_2013_Template_16x9_v02</Template>
  <TotalTime>25</TotalTime>
  <Words>1648</Words>
  <Application>Microsoft Office PowerPoint</Application>
  <PresentationFormat>Custom</PresentationFormat>
  <Paragraphs>363</Paragraphs>
  <Slides>47</Slides>
  <Notes>3</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47</vt:i4>
      </vt:variant>
    </vt:vector>
  </HeadingPairs>
  <TitlesOfParts>
    <vt:vector size="61" baseType="lpstr">
      <vt:lpstr>ＭＳ Ｐゴシック</vt:lpstr>
      <vt:lpstr>Arial</vt:lpstr>
      <vt:lpstr>Avenir LT Pro 45 Book</vt:lpstr>
      <vt:lpstr>Calibri</vt:lpstr>
      <vt:lpstr>Consolas</vt:lpstr>
      <vt:lpstr>Segoe UI</vt:lpstr>
      <vt:lpstr>Segoe UI Light</vt:lpstr>
      <vt:lpstr>5-30426_BUILD_2013_Template_White</vt:lpstr>
      <vt:lpstr>1_5-30426_BUILD_2013_Template_D.Blue</vt:lpstr>
      <vt:lpstr>2_Build_Template_16x9 - Rev 03</vt:lpstr>
      <vt:lpstr>3_Build_Template_16x9 - Rev 03</vt:lpstr>
      <vt:lpstr>1_Build_Template_16x9 - Rev 03</vt:lpstr>
      <vt:lpstr>4_Build_Template_16x9 - Rev 03</vt:lpstr>
      <vt:lpstr>2_5-30426_BUILD_2013_Template_D.Blue</vt:lpstr>
      <vt:lpstr>PowerPoint Presentation</vt:lpstr>
      <vt:lpstr>App performance:  The mental model for  interacting with the platform</vt:lpstr>
      <vt:lpstr>Agenda </vt:lpstr>
      <vt:lpstr>PowerPoint Presentation</vt:lpstr>
      <vt:lpstr>The Performance Journey</vt:lpstr>
      <vt:lpstr>Introduction</vt:lpstr>
      <vt:lpstr>Fast</vt:lpstr>
      <vt:lpstr>Fast</vt:lpstr>
      <vt:lpstr>Critical path analysis and optimization</vt:lpstr>
      <vt:lpstr>Critical path</vt:lpstr>
      <vt:lpstr>Launch critical path example</vt:lpstr>
      <vt:lpstr>Optimize</vt:lpstr>
      <vt:lpstr>Optimized launch critical path example</vt:lpstr>
      <vt:lpstr>Optimized launch critical path example</vt:lpstr>
      <vt:lpstr>UI framework on critical path</vt:lpstr>
      <vt:lpstr>UI framework fundamentals</vt:lpstr>
      <vt:lpstr>UI framework - element tree</vt:lpstr>
      <vt:lpstr>UI framework display pipeline</vt:lpstr>
      <vt:lpstr>UI framework invalidations</vt:lpstr>
      <vt:lpstr>UI framework invalidations - examples</vt:lpstr>
      <vt:lpstr>Managing UI framework costs</vt:lpstr>
      <vt:lpstr>Managing UI framework costs</vt:lpstr>
      <vt:lpstr>Fast</vt:lpstr>
      <vt:lpstr>Fluid</vt:lpstr>
      <vt:lpstr>Fluid</vt:lpstr>
      <vt:lpstr>Basics</vt:lpstr>
      <vt:lpstr>Basics</vt:lpstr>
      <vt:lpstr>Relying on composition</vt:lpstr>
      <vt:lpstr>60fps with independent animations</vt:lpstr>
      <vt:lpstr>Achieving 60fps</vt:lpstr>
      <vt:lpstr>Render ahead and content virtualization</vt:lpstr>
      <vt:lpstr>Render ahead</vt:lpstr>
      <vt:lpstr>Render ahead</vt:lpstr>
      <vt:lpstr>Render ahead</vt:lpstr>
      <vt:lpstr>Fluid</vt:lpstr>
      <vt:lpstr>Analysis approach</vt:lpstr>
      <vt:lpstr>An iterative approach</vt:lpstr>
      <vt:lpstr>An iterative approach</vt:lpstr>
      <vt:lpstr>An iterative approach</vt:lpstr>
      <vt:lpstr>An iterative approach</vt:lpstr>
      <vt:lpstr>An iterative approach</vt:lpstr>
      <vt:lpstr>Resources – other talks</vt:lpstr>
      <vt:lpstr>Resources – prior talks</vt:lpstr>
      <vt:lpstr>Resources</vt:lpstr>
      <vt:lpstr>Questions?</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 performance: The mental model for interacting with the platform</dc:title>
  <dc:subject>Build 2013</dc:subject>
  <dc:creator>Shows</dc:creator>
  <cp:keywords>Build 2013</cp:keywords>
  <dc:description>Template: Mitchell Derrey, Silver Fox Productions
Formatting: 
Date: October 26-28, 2013
Location: San Francisco, CA
Audience Type: Internal</dc:description>
  <cp:lastModifiedBy>Shows</cp:lastModifiedBy>
  <cp:revision>2</cp:revision>
  <dcterms:created xsi:type="dcterms:W3CDTF">2013-06-27T17:16:33Z</dcterms:created>
  <dcterms:modified xsi:type="dcterms:W3CDTF">2013-06-28T00:28:07Z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