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mp4" ContentType="video/mp4"/>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3.xml" ContentType="application/vnd.openxmlformats-officedocument.theme+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4.xml" ContentType="application/vnd.openxmlformats-officedocument.theme+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5.xml" ContentType="application/vnd.openxmlformats-officedocument.theme+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theme/theme6.xml" ContentType="application/vnd.openxmlformats-officedocument.theme+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330" r:id="rId4"/>
    <p:sldMasterId id="2147484401" r:id="rId5"/>
    <p:sldMasterId id="2147484418" r:id="rId6"/>
    <p:sldMasterId id="2147484431" r:id="rId7"/>
    <p:sldMasterId id="2147484450" r:id="rId8"/>
    <p:sldMasterId id="2147484463" r:id="rId9"/>
    <p:sldMasterId id="2147484477" r:id="rId10"/>
  </p:sldMasterIdLst>
  <p:notesMasterIdLst>
    <p:notesMasterId r:id="rId55"/>
  </p:notesMasterIdLst>
  <p:handoutMasterIdLst>
    <p:handoutMasterId r:id="rId56"/>
  </p:handoutMasterIdLst>
  <p:sldIdLst>
    <p:sldId id="256" r:id="rId11"/>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 id="298" r:id="rId53"/>
    <p:sldId id="299" r:id="rId54"/>
  </p:sldIdLst>
  <p:sldSz cx="12436475" cy="6994525"/>
  <p:notesSz cx="6858000" cy="9144000"/>
  <p:defaultTextStyle>
    <a:defPPr>
      <a:defRPr lang="en-US"/>
    </a:defPPr>
    <a:lvl1pPr marL="0" algn="l" defTabSz="932503" rtl="0" eaLnBrk="1" latinLnBrk="0" hangingPunct="1">
      <a:defRPr sz="1800" kern="1200">
        <a:solidFill>
          <a:schemeClr val="tx1"/>
        </a:solidFill>
        <a:latin typeface="+mn-lt"/>
        <a:ea typeface="+mn-ea"/>
        <a:cs typeface="+mn-cs"/>
      </a:defRPr>
    </a:lvl1pPr>
    <a:lvl2pPr marL="466252" algn="l" defTabSz="932503" rtl="0" eaLnBrk="1" latinLnBrk="0" hangingPunct="1">
      <a:defRPr sz="1800" kern="1200">
        <a:solidFill>
          <a:schemeClr val="tx1"/>
        </a:solidFill>
        <a:latin typeface="+mn-lt"/>
        <a:ea typeface="+mn-ea"/>
        <a:cs typeface="+mn-cs"/>
      </a:defRPr>
    </a:lvl2pPr>
    <a:lvl3pPr marL="932503" algn="l" defTabSz="932503" rtl="0" eaLnBrk="1" latinLnBrk="0" hangingPunct="1">
      <a:defRPr sz="1800" kern="1200">
        <a:solidFill>
          <a:schemeClr val="tx1"/>
        </a:solidFill>
        <a:latin typeface="+mn-lt"/>
        <a:ea typeface="+mn-ea"/>
        <a:cs typeface="+mn-cs"/>
      </a:defRPr>
    </a:lvl3pPr>
    <a:lvl4pPr marL="1398755" algn="l" defTabSz="932503" rtl="0" eaLnBrk="1" latinLnBrk="0" hangingPunct="1">
      <a:defRPr sz="1800" kern="1200">
        <a:solidFill>
          <a:schemeClr val="tx1"/>
        </a:solidFill>
        <a:latin typeface="+mn-lt"/>
        <a:ea typeface="+mn-ea"/>
        <a:cs typeface="+mn-cs"/>
      </a:defRPr>
    </a:lvl4pPr>
    <a:lvl5pPr marL="1865006" algn="l" defTabSz="932503" rtl="0" eaLnBrk="1" latinLnBrk="0" hangingPunct="1">
      <a:defRPr sz="1800" kern="1200">
        <a:solidFill>
          <a:schemeClr val="tx1"/>
        </a:solidFill>
        <a:latin typeface="+mn-lt"/>
        <a:ea typeface="+mn-ea"/>
        <a:cs typeface="+mn-cs"/>
      </a:defRPr>
    </a:lvl5pPr>
    <a:lvl6pPr marL="2331259" algn="l" defTabSz="932503" rtl="0" eaLnBrk="1" latinLnBrk="0" hangingPunct="1">
      <a:defRPr sz="1800" kern="1200">
        <a:solidFill>
          <a:schemeClr val="tx1"/>
        </a:solidFill>
        <a:latin typeface="+mn-lt"/>
        <a:ea typeface="+mn-ea"/>
        <a:cs typeface="+mn-cs"/>
      </a:defRPr>
    </a:lvl6pPr>
    <a:lvl7pPr marL="2797510" algn="l" defTabSz="932503" rtl="0" eaLnBrk="1" latinLnBrk="0" hangingPunct="1">
      <a:defRPr sz="1800" kern="1200">
        <a:solidFill>
          <a:schemeClr val="tx1"/>
        </a:solidFill>
        <a:latin typeface="+mn-lt"/>
        <a:ea typeface="+mn-ea"/>
        <a:cs typeface="+mn-cs"/>
      </a:defRPr>
    </a:lvl7pPr>
    <a:lvl8pPr marL="3263762" algn="l" defTabSz="932503" rtl="0" eaLnBrk="1" latinLnBrk="0" hangingPunct="1">
      <a:defRPr sz="1800" kern="1200">
        <a:solidFill>
          <a:schemeClr val="tx1"/>
        </a:solidFill>
        <a:latin typeface="+mn-lt"/>
        <a:ea typeface="+mn-ea"/>
        <a:cs typeface="+mn-cs"/>
      </a:defRPr>
    </a:lvl8pPr>
    <a:lvl9pPr marL="3730014" algn="l" defTabSz="932503"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88">
          <p15:clr>
            <a:srgbClr val="A4A3A4"/>
          </p15:clr>
        </p15:guide>
        <p15:guide id="2" orient="horz" pos="763">
          <p15:clr>
            <a:srgbClr val="A4A3A4"/>
          </p15:clr>
        </p15:guide>
        <p15:guide id="3" orient="horz" pos="1339">
          <p15:clr>
            <a:srgbClr val="A4A3A4"/>
          </p15:clr>
        </p15:guide>
        <p15:guide id="4" orient="horz" pos="2491">
          <p15:clr>
            <a:srgbClr val="A4A3A4"/>
          </p15:clr>
        </p15:guide>
        <p15:guide id="5" orient="horz" pos="4218">
          <p15:clr>
            <a:srgbClr val="A4A3A4"/>
          </p15:clr>
        </p15:guide>
        <p15:guide id="6" orient="horz" pos="3643">
          <p15:clr>
            <a:srgbClr val="A4A3A4"/>
          </p15:clr>
        </p15:guide>
        <p15:guide id="7" orient="horz" pos="3067">
          <p15:clr>
            <a:srgbClr val="A4A3A4"/>
          </p15:clr>
        </p15:guide>
        <p15:guide id="8" orient="horz" pos="1915">
          <p15:clr>
            <a:srgbClr val="A4A3A4"/>
          </p15:clr>
        </p15:guide>
        <p15:guide id="10" pos="173">
          <p15:clr>
            <a:srgbClr val="A4A3A4"/>
          </p15:clr>
        </p15:guide>
        <p15:guide id="11" pos="1325">
          <p15:clr>
            <a:srgbClr val="A4A3A4"/>
          </p15:clr>
        </p15:guide>
        <p15:guide id="12" pos="7661">
          <p15:clr>
            <a:srgbClr val="A4A3A4"/>
          </p15:clr>
        </p15:guide>
        <p15:guide id="13" pos="749">
          <p15:clr>
            <a:srgbClr val="A4A3A4"/>
          </p15:clr>
        </p15:guide>
        <p15:guide id="14" pos="7085">
          <p15:clr>
            <a:srgbClr val="A4A3A4"/>
          </p15:clr>
        </p15:guide>
        <p15:guide id="15" pos="3629">
          <p15:clr>
            <a:srgbClr val="A4A3A4"/>
          </p15:clr>
        </p15:guide>
        <p15:guide id="16" pos="1901">
          <p15:clr>
            <a:srgbClr val="A4A3A4"/>
          </p15:clr>
        </p15:guide>
        <p15:guide id="17" pos="2477">
          <p15:clr>
            <a:srgbClr val="A4A3A4"/>
          </p15:clr>
        </p15:guide>
        <p15:guide id="18" pos="4205">
          <p15:clr>
            <a:srgbClr val="A4A3A4"/>
          </p15:clr>
        </p15:guide>
        <p15:guide id="19" pos="4781">
          <p15:clr>
            <a:srgbClr val="A4A3A4"/>
          </p15:clr>
        </p15:guide>
        <p15:guide id="20" pos="5357">
          <p15:clr>
            <a:srgbClr val="A4A3A4"/>
          </p15:clr>
        </p15:guide>
        <p15:guide id="21" pos="5933">
          <p15:clr>
            <a:srgbClr val="A4A3A4"/>
          </p15:clr>
        </p15:guide>
        <p15:guide id="22" pos="6509">
          <p15:clr>
            <a:srgbClr val="A4A3A4"/>
          </p15:clr>
        </p15:guide>
        <p15:guide id="23" pos="3053">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04040"/>
    <a:srgbClr val="323232"/>
    <a:srgbClr val="1E1E1E"/>
    <a:srgbClr val="666666"/>
    <a:srgbClr val="505050"/>
    <a:srgbClr val="00BCF2"/>
    <a:srgbClr val="FFFFFF"/>
    <a:srgbClr val="000000"/>
    <a:srgbClr val="969696"/>
    <a:srgbClr val="0020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013" autoAdjust="0"/>
    <p:restoredTop sz="90135" autoAdjust="0"/>
  </p:normalViewPr>
  <p:slideViewPr>
    <p:cSldViewPr>
      <p:cViewPr varScale="1">
        <p:scale>
          <a:sx n="101" d="100"/>
          <a:sy n="101" d="100"/>
        </p:scale>
        <p:origin x="684" y="96"/>
      </p:cViewPr>
      <p:guideLst>
        <p:guide orient="horz" pos="188"/>
        <p:guide orient="horz" pos="763"/>
        <p:guide orient="horz" pos="1339"/>
        <p:guide orient="horz" pos="2491"/>
        <p:guide orient="horz" pos="4218"/>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33" d="100"/>
        <a:sy n="33" d="100"/>
      </p:scale>
      <p:origin x="0" y="0"/>
    </p:cViewPr>
  </p:sorterViewPr>
  <p:notesViewPr>
    <p:cSldViewPr showGuides="1">
      <p:cViewPr varScale="1">
        <p:scale>
          <a:sx n="95" d="100"/>
          <a:sy n="95" d="100"/>
        </p:scale>
        <p:origin x="3582"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slide" Target="slides/slide29.xml"/><Relationship Id="rId21" Type="http://schemas.openxmlformats.org/officeDocument/2006/relationships/slide" Target="slides/slide11.xml"/><Relationship Id="rId34" Type="http://schemas.openxmlformats.org/officeDocument/2006/relationships/slide" Target="slides/slide24.xml"/><Relationship Id="rId42" Type="http://schemas.openxmlformats.org/officeDocument/2006/relationships/slide" Target="slides/slide32.xml"/><Relationship Id="rId47" Type="http://schemas.openxmlformats.org/officeDocument/2006/relationships/slide" Target="slides/slide37.xml"/><Relationship Id="rId50" Type="http://schemas.openxmlformats.org/officeDocument/2006/relationships/slide" Target="slides/slide40.xml"/><Relationship Id="rId55" Type="http://schemas.openxmlformats.org/officeDocument/2006/relationships/notesMaster" Target="notesMasters/notesMaster1.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6.xml"/><Relationship Id="rId29" Type="http://schemas.openxmlformats.org/officeDocument/2006/relationships/slide" Target="slides/slide19.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slide" Target="slides/slide27.xml"/><Relationship Id="rId40" Type="http://schemas.openxmlformats.org/officeDocument/2006/relationships/slide" Target="slides/slide30.xml"/><Relationship Id="rId45" Type="http://schemas.openxmlformats.org/officeDocument/2006/relationships/slide" Target="slides/slide35.xml"/><Relationship Id="rId53" Type="http://schemas.openxmlformats.org/officeDocument/2006/relationships/slide" Target="slides/slide43.xml"/><Relationship Id="rId58" Type="http://schemas.openxmlformats.org/officeDocument/2006/relationships/presProps" Target="presProps.xml"/><Relationship Id="rId5" Type="http://schemas.openxmlformats.org/officeDocument/2006/relationships/slideMaster" Target="slideMasters/slideMaster2.xml"/><Relationship Id="rId61" Type="http://schemas.openxmlformats.org/officeDocument/2006/relationships/tableStyles" Target="tableStyles.xml"/><Relationship Id="rId19" Type="http://schemas.openxmlformats.org/officeDocument/2006/relationships/slide" Target="slides/slide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slide" Target="slides/slide33.xml"/><Relationship Id="rId48" Type="http://schemas.openxmlformats.org/officeDocument/2006/relationships/slide" Target="slides/slide38.xml"/><Relationship Id="rId56" Type="http://schemas.openxmlformats.org/officeDocument/2006/relationships/handoutMaster" Target="handoutMasters/handoutMaster1.xml"/><Relationship Id="rId8" Type="http://schemas.openxmlformats.org/officeDocument/2006/relationships/slideMaster" Target="slideMasters/slideMaster5.xml"/><Relationship Id="rId51" Type="http://schemas.openxmlformats.org/officeDocument/2006/relationships/slide" Target="slides/slide41.xml"/><Relationship Id="rId3" Type="http://schemas.openxmlformats.org/officeDocument/2006/relationships/customXml" Target="../customXml/item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slide" Target="slides/slide28.xml"/><Relationship Id="rId46" Type="http://schemas.openxmlformats.org/officeDocument/2006/relationships/slide" Target="slides/slide36.xml"/><Relationship Id="rId59" Type="http://schemas.openxmlformats.org/officeDocument/2006/relationships/viewProps" Target="viewProps.xml"/><Relationship Id="rId20" Type="http://schemas.openxmlformats.org/officeDocument/2006/relationships/slide" Target="slides/slide10.xml"/><Relationship Id="rId41" Type="http://schemas.openxmlformats.org/officeDocument/2006/relationships/slide" Target="slides/slide31.xml"/><Relationship Id="rId54" Type="http://schemas.openxmlformats.org/officeDocument/2006/relationships/slide" Target="slides/slide44.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49" Type="http://schemas.openxmlformats.org/officeDocument/2006/relationships/slide" Target="slides/slide39.xml"/><Relationship Id="rId57" Type="http://schemas.openxmlformats.org/officeDocument/2006/relationships/commentAuthors" Target="commentAuthors.xml"/><Relationship Id="rId10" Type="http://schemas.openxmlformats.org/officeDocument/2006/relationships/slideMaster" Target="slideMasters/slideMaster7.xml"/><Relationship Id="rId31" Type="http://schemas.openxmlformats.org/officeDocument/2006/relationships/slide" Target="slides/slide21.xml"/><Relationship Id="rId44" Type="http://schemas.openxmlformats.org/officeDocument/2006/relationships/slide" Target="slides/slide34.xml"/><Relationship Id="rId52" Type="http://schemas.openxmlformats.org/officeDocument/2006/relationships/slide" Target="slides/slide42.xml"/><Relationship Id="rId6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Master" Target="slideMasters/slideMaster6.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dirty="0" err="1" smtClean="0"/>
              <a:t>ListLayout</a:t>
            </a:r>
            <a:r>
              <a:rPr lang="en-US" baseline="0" dirty="0" smtClean="0"/>
              <a:t> – 1K items</a:t>
            </a:r>
          </a:p>
        </c:rich>
      </c:tx>
      <c:layout>
        <c:manualLayout>
          <c:xMode val="edge"/>
          <c:yMode val="edge"/>
          <c:x val="0.42740866794685256"/>
          <c:y val="2.0679091972568273E-2"/>
        </c:manualLayout>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Sheet1!$B$1</c:f>
              <c:strCache>
                <c:ptCount val="1"/>
                <c:pt idx="0">
                  <c:v>WinJS 1.0</c:v>
                </c:pt>
              </c:strCache>
            </c:strRef>
          </c:tx>
          <c:spPr>
            <a:solidFill>
              <a:schemeClr val="accent6"/>
            </a:solidFill>
            <a:ln w="25400" cap="flat" cmpd="sng" algn="ctr">
              <a:solidFill>
                <a:schemeClr val="accent6">
                  <a:shade val="50000"/>
                </a:schemeClr>
              </a:solidFill>
              <a:prstDash val="solid"/>
            </a:ln>
            <a:effectLst/>
          </c:spPr>
          <c:invertIfNegative val="0"/>
          <c:cat>
            <c:strRef>
              <c:f>Sheet1!$A$2:$A$4</c:f>
              <c:strCache>
                <c:ptCount val="3"/>
                <c:pt idx="0">
                  <c:v>Startup + Prefetching</c:v>
                </c:pt>
                <c:pt idx="1">
                  <c:v>Insert</c:v>
                </c:pt>
                <c:pt idx="2">
                  <c:v>Delete</c:v>
                </c:pt>
              </c:strCache>
            </c:strRef>
          </c:cat>
          <c:val>
            <c:numRef>
              <c:f>Sheet1!$B$2:$B$4</c:f>
              <c:numCache>
                <c:formatCode>General</c:formatCode>
                <c:ptCount val="3"/>
                <c:pt idx="0">
                  <c:v>1356</c:v>
                </c:pt>
                <c:pt idx="1">
                  <c:v>742</c:v>
                </c:pt>
                <c:pt idx="2">
                  <c:v>1304</c:v>
                </c:pt>
              </c:numCache>
            </c:numRef>
          </c:val>
        </c:ser>
        <c:ser>
          <c:idx val="1"/>
          <c:order val="1"/>
          <c:tx>
            <c:strRef>
              <c:f>Sheet1!$C$1</c:f>
              <c:strCache>
                <c:ptCount val="1"/>
                <c:pt idx="0">
                  <c:v>WinJS 2.0</c:v>
                </c:pt>
              </c:strCache>
            </c:strRef>
          </c:tx>
          <c:spPr>
            <a:solidFill>
              <a:schemeClr val="accent5"/>
            </a:solidFill>
            <a:ln w="25400" cap="flat" cmpd="sng" algn="ctr">
              <a:solidFill>
                <a:schemeClr val="accent5">
                  <a:shade val="50000"/>
                </a:schemeClr>
              </a:solidFill>
              <a:prstDash val="solid"/>
            </a:ln>
            <a:effectLst/>
          </c:spPr>
          <c:invertIfNegative val="0"/>
          <c:cat>
            <c:strRef>
              <c:f>Sheet1!$A$2:$A$4</c:f>
              <c:strCache>
                <c:ptCount val="3"/>
                <c:pt idx="0">
                  <c:v>Startup + Prefetching</c:v>
                </c:pt>
                <c:pt idx="1">
                  <c:v>Insert</c:v>
                </c:pt>
                <c:pt idx="2">
                  <c:v>Delete</c:v>
                </c:pt>
              </c:strCache>
            </c:strRef>
          </c:cat>
          <c:val>
            <c:numRef>
              <c:f>Sheet1!$C$2:$C$4</c:f>
              <c:numCache>
                <c:formatCode>General</c:formatCode>
                <c:ptCount val="3"/>
                <c:pt idx="0">
                  <c:v>1014</c:v>
                </c:pt>
                <c:pt idx="1">
                  <c:v>516</c:v>
                </c:pt>
                <c:pt idx="2">
                  <c:v>890</c:v>
                </c:pt>
              </c:numCache>
            </c:numRef>
          </c:val>
        </c:ser>
        <c:dLbls>
          <c:showLegendKey val="0"/>
          <c:showVal val="0"/>
          <c:showCatName val="0"/>
          <c:showSerName val="0"/>
          <c:showPercent val="0"/>
          <c:showBubbleSize val="0"/>
        </c:dLbls>
        <c:gapWidth val="219"/>
        <c:overlap val="-27"/>
        <c:axId val="847826208"/>
        <c:axId val="847824032"/>
      </c:barChart>
      <c:catAx>
        <c:axId val="84782620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847824032"/>
        <c:crosses val="autoZero"/>
        <c:auto val="1"/>
        <c:lblAlgn val="ctr"/>
        <c:lblOffset val="100"/>
        <c:noMultiLvlLbl val="0"/>
      </c:catAx>
      <c:valAx>
        <c:axId val="847824032"/>
        <c:scaling>
          <c:orientation val="minMax"/>
          <c:max val="300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84782620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dirty="0" err="1" smtClean="0"/>
              <a:t>GridLayout</a:t>
            </a:r>
            <a:r>
              <a:rPr lang="en-US" dirty="0" smtClean="0"/>
              <a:t> – 1K items</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Sheet1!$B$1</c:f>
              <c:strCache>
                <c:ptCount val="1"/>
                <c:pt idx="0">
                  <c:v>WinJS 1.0</c:v>
                </c:pt>
              </c:strCache>
            </c:strRef>
          </c:tx>
          <c:spPr>
            <a:solidFill>
              <a:schemeClr val="accent6"/>
            </a:solidFill>
            <a:ln w="25400" cap="flat" cmpd="sng" algn="ctr">
              <a:solidFill>
                <a:schemeClr val="accent6">
                  <a:shade val="50000"/>
                </a:schemeClr>
              </a:solidFill>
              <a:prstDash val="solid"/>
            </a:ln>
            <a:effectLst/>
          </c:spPr>
          <c:invertIfNegative val="0"/>
          <c:cat>
            <c:strRef>
              <c:f>Sheet1!$A$2:$A$4</c:f>
              <c:strCache>
                <c:ptCount val="3"/>
                <c:pt idx="0">
                  <c:v>Startup + Prefetching</c:v>
                </c:pt>
                <c:pt idx="1">
                  <c:v>Insert</c:v>
                </c:pt>
                <c:pt idx="2">
                  <c:v>Delete</c:v>
                </c:pt>
              </c:strCache>
            </c:strRef>
          </c:cat>
          <c:val>
            <c:numRef>
              <c:f>Sheet1!$B$2:$B$4</c:f>
              <c:numCache>
                <c:formatCode>General</c:formatCode>
                <c:ptCount val="3"/>
                <c:pt idx="0">
                  <c:v>2840</c:v>
                </c:pt>
                <c:pt idx="1">
                  <c:v>1304</c:v>
                </c:pt>
                <c:pt idx="2">
                  <c:v>1303</c:v>
                </c:pt>
              </c:numCache>
            </c:numRef>
          </c:val>
        </c:ser>
        <c:ser>
          <c:idx val="1"/>
          <c:order val="1"/>
          <c:tx>
            <c:strRef>
              <c:f>Sheet1!$C$1</c:f>
              <c:strCache>
                <c:ptCount val="1"/>
                <c:pt idx="0">
                  <c:v>WinJS 2.0</c:v>
                </c:pt>
              </c:strCache>
            </c:strRef>
          </c:tx>
          <c:spPr>
            <a:solidFill>
              <a:schemeClr val="accent5"/>
            </a:solidFill>
            <a:ln w="25400" cap="flat" cmpd="sng" algn="ctr">
              <a:solidFill>
                <a:schemeClr val="accent5">
                  <a:shade val="50000"/>
                </a:schemeClr>
              </a:solidFill>
              <a:prstDash val="solid"/>
            </a:ln>
            <a:effectLst/>
          </c:spPr>
          <c:invertIfNegative val="0"/>
          <c:cat>
            <c:strRef>
              <c:f>Sheet1!$A$2:$A$4</c:f>
              <c:strCache>
                <c:ptCount val="3"/>
                <c:pt idx="0">
                  <c:v>Startup + Prefetching</c:v>
                </c:pt>
                <c:pt idx="1">
                  <c:v>Insert</c:v>
                </c:pt>
                <c:pt idx="2">
                  <c:v>Delete</c:v>
                </c:pt>
              </c:strCache>
            </c:strRef>
          </c:cat>
          <c:val>
            <c:numRef>
              <c:f>Sheet1!$C$2:$C$4</c:f>
              <c:numCache>
                <c:formatCode>General</c:formatCode>
                <c:ptCount val="3"/>
                <c:pt idx="0">
                  <c:v>1493</c:v>
                </c:pt>
                <c:pt idx="1">
                  <c:v>890</c:v>
                </c:pt>
                <c:pt idx="2">
                  <c:v>827</c:v>
                </c:pt>
              </c:numCache>
            </c:numRef>
          </c:val>
        </c:ser>
        <c:dLbls>
          <c:showLegendKey val="0"/>
          <c:showVal val="0"/>
          <c:showCatName val="0"/>
          <c:showSerName val="0"/>
          <c:showPercent val="0"/>
          <c:showBubbleSize val="0"/>
        </c:dLbls>
        <c:gapWidth val="219"/>
        <c:overlap val="-27"/>
        <c:axId val="919513824"/>
        <c:axId val="919513280"/>
      </c:barChart>
      <c:catAx>
        <c:axId val="91951382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919513280"/>
        <c:crosses val="autoZero"/>
        <c:auto val="1"/>
        <c:lblAlgn val="ctr"/>
        <c:lblOffset val="100"/>
        <c:noMultiLvlLbl val="0"/>
      </c:catAx>
      <c:valAx>
        <c:axId val="91951328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91951382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a:t>Build </a:t>
            </a:r>
            <a:r>
              <a:rPr lang="en-US" dirty="0" smtClean="0"/>
              <a:t>2013</a:t>
            </a:r>
            <a:endParaRPr lang="en-US" dirty="0"/>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6/27/2013</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Build 2013</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6/27/2013</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503" rtl="0" eaLnBrk="1" latinLnBrk="0" hangingPunct="1">
      <a:lnSpc>
        <a:spcPct val="90000"/>
      </a:lnSpc>
      <a:spcAft>
        <a:spcPts val="340"/>
      </a:spcAft>
      <a:defRPr sz="1000" kern="1200">
        <a:solidFill>
          <a:schemeClr val="tx1"/>
        </a:solidFill>
        <a:latin typeface="Segoe UI Light" pitchFamily="34" charset="0"/>
        <a:ea typeface="+mn-ea"/>
        <a:cs typeface="+mn-cs"/>
      </a:defRPr>
    </a:lvl1pPr>
    <a:lvl2pPr marL="217206" indent="-107928" algn="l" defTabSz="932503" rtl="0" eaLnBrk="1" latinLnBrk="0" hangingPunct="1">
      <a:lnSpc>
        <a:spcPct val="90000"/>
      </a:lnSpc>
      <a:spcAft>
        <a:spcPts val="340"/>
      </a:spcAft>
      <a:buFont typeface="Arial" pitchFamily="34" charset="0"/>
      <a:buChar char="•"/>
      <a:defRPr sz="1000" kern="1200">
        <a:solidFill>
          <a:schemeClr val="tx1"/>
        </a:solidFill>
        <a:latin typeface="Segoe UI Light" pitchFamily="34" charset="0"/>
        <a:ea typeface="+mn-ea"/>
        <a:cs typeface="+mn-cs"/>
      </a:defRPr>
    </a:lvl2pPr>
    <a:lvl3pPr marL="334578" indent="-117373" algn="l" defTabSz="932503" rtl="0" eaLnBrk="1" latinLnBrk="0" hangingPunct="1">
      <a:lnSpc>
        <a:spcPct val="90000"/>
      </a:lnSpc>
      <a:spcAft>
        <a:spcPts val="340"/>
      </a:spcAft>
      <a:buFont typeface="Arial" pitchFamily="34" charset="0"/>
      <a:buChar char="•"/>
      <a:defRPr sz="1000" kern="1200">
        <a:solidFill>
          <a:schemeClr val="tx1"/>
        </a:solidFill>
        <a:latin typeface="Segoe UI Light" pitchFamily="34" charset="0"/>
        <a:ea typeface="+mn-ea"/>
        <a:cs typeface="+mn-cs"/>
      </a:defRPr>
    </a:lvl3pPr>
    <a:lvl4pPr marL="492423" indent="-149751" algn="l" defTabSz="932503" rtl="0" eaLnBrk="1" latinLnBrk="0" hangingPunct="1">
      <a:lnSpc>
        <a:spcPct val="90000"/>
      </a:lnSpc>
      <a:spcAft>
        <a:spcPts val="340"/>
      </a:spcAft>
      <a:buFont typeface="Arial" pitchFamily="34" charset="0"/>
      <a:buChar char="•"/>
      <a:defRPr sz="1000" kern="1200">
        <a:solidFill>
          <a:schemeClr val="tx1"/>
        </a:solidFill>
        <a:latin typeface="Segoe UI Light" pitchFamily="34" charset="0"/>
        <a:ea typeface="+mn-ea"/>
        <a:cs typeface="+mn-cs"/>
      </a:defRPr>
    </a:lvl4pPr>
    <a:lvl5pPr marL="627335" indent="-117373" algn="l" defTabSz="932503" rtl="0" eaLnBrk="1" latinLnBrk="0" hangingPunct="1">
      <a:lnSpc>
        <a:spcPct val="90000"/>
      </a:lnSpc>
      <a:spcAft>
        <a:spcPts val="340"/>
      </a:spcAft>
      <a:buFont typeface="Arial" pitchFamily="34" charset="0"/>
      <a:buChar char="•"/>
      <a:defRPr sz="1000" kern="1200">
        <a:solidFill>
          <a:schemeClr val="tx1"/>
        </a:solidFill>
        <a:latin typeface="Segoe UI Light" pitchFamily="34" charset="0"/>
        <a:ea typeface="+mn-ea"/>
        <a:cs typeface="+mn-cs"/>
      </a:defRPr>
    </a:lvl5pPr>
    <a:lvl6pPr marL="2331259" algn="l" defTabSz="932503" rtl="0" eaLnBrk="1" latinLnBrk="0" hangingPunct="1">
      <a:defRPr sz="1200" kern="1200">
        <a:solidFill>
          <a:schemeClr val="tx1"/>
        </a:solidFill>
        <a:latin typeface="+mn-lt"/>
        <a:ea typeface="+mn-ea"/>
        <a:cs typeface="+mn-cs"/>
      </a:defRPr>
    </a:lvl6pPr>
    <a:lvl7pPr marL="2797510" algn="l" defTabSz="932503" rtl="0" eaLnBrk="1" latinLnBrk="0" hangingPunct="1">
      <a:defRPr sz="1200" kern="1200">
        <a:solidFill>
          <a:schemeClr val="tx1"/>
        </a:solidFill>
        <a:latin typeface="+mn-lt"/>
        <a:ea typeface="+mn-ea"/>
        <a:cs typeface="+mn-cs"/>
      </a:defRPr>
    </a:lvl7pPr>
    <a:lvl8pPr marL="3263762" algn="l" defTabSz="932503" rtl="0" eaLnBrk="1" latinLnBrk="0" hangingPunct="1">
      <a:defRPr sz="1200" kern="1200">
        <a:solidFill>
          <a:schemeClr val="tx1"/>
        </a:solidFill>
        <a:latin typeface="+mn-lt"/>
        <a:ea typeface="+mn-ea"/>
        <a:cs typeface="+mn-cs"/>
      </a:defRPr>
    </a:lvl8pPr>
    <a:lvl9pPr marL="3730014" algn="l" defTabSz="93250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33525" y="914400"/>
            <a:ext cx="8126413" cy="4572000"/>
          </a:xfrm>
        </p:spPr>
      </p:sp>
      <p:sp>
        <p:nvSpPr>
          <p:cNvPr id="3" name="Notes Placeholder 2"/>
          <p:cNvSpPr>
            <a:spLocks noGrp="1"/>
          </p:cNvSpPr>
          <p:nvPr>
            <p:ph type="body" idx="1"/>
          </p:nvPr>
        </p:nvSpPr>
        <p:spPr/>
        <p:txBody>
          <a:bodyPr>
            <a:normAutofit/>
          </a:bodyPr>
          <a:lstStyle/>
          <a:p>
            <a:endParaRPr lang="en-US" dirty="0"/>
          </a:p>
        </p:txBody>
      </p:sp>
      <p:sp>
        <p:nvSpPr>
          <p:cNvPr id="8" name="Date Placeholder 7"/>
          <p:cNvSpPr>
            <a:spLocks noGrp="1"/>
          </p:cNvSpPr>
          <p:nvPr>
            <p:ph type="dt" idx="14"/>
          </p:nvPr>
        </p:nvSpPr>
        <p:spPr/>
        <p:txBody>
          <a:bodyPr/>
          <a:lstStyle/>
          <a:p>
            <a:fld id="{3CC11E09-DF29-41C6-8284-8E6AA427DAE1}" type="datetime1">
              <a:rPr lang="en-US" smtClean="0">
                <a:solidFill>
                  <a:prstClr val="black"/>
                </a:solidFill>
              </a:rPr>
              <a:pPr/>
              <a:t>6/27/2013</a:t>
            </a:fld>
            <a:endParaRPr lang="en-US" dirty="0">
              <a:solidFill>
                <a:prstClr val="black"/>
              </a:solidFill>
            </a:endParaRPr>
          </a:p>
        </p:txBody>
      </p:sp>
      <p:sp>
        <p:nvSpPr>
          <p:cNvPr id="9" name="Header Placeholder 8"/>
          <p:cNvSpPr>
            <a:spLocks noGrp="1"/>
          </p:cNvSpPr>
          <p:nvPr>
            <p:ph type="hdr" sz="quarter" idx="15"/>
          </p:nvPr>
        </p:nvSpPr>
        <p:spPr/>
        <p:txBody>
          <a:bodyPr/>
          <a:lstStyle/>
          <a:p>
            <a:r>
              <a:rPr lang="en-US" smtClean="0">
                <a:solidFill>
                  <a:prstClr val="black"/>
                </a:solidFill>
              </a:rPr>
              <a:t>Windows Azure</a:t>
            </a:r>
            <a:endParaRPr lang="en-US" dirty="0">
              <a:solidFill>
                <a:prstClr val="black"/>
              </a:solidFill>
            </a:endParaRPr>
          </a:p>
        </p:txBody>
      </p:sp>
      <p:sp>
        <p:nvSpPr>
          <p:cNvPr id="10" name="Slide Number Placeholder 9"/>
          <p:cNvSpPr>
            <a:spLocks noGrp="1"/>
          </p:cNvSpPr>
          <p:nvPr>
            <p:ph type="sldNum" sz="quarter" idx="16"/>
          </p:nvPr>
        </p:nvSpPr>
        <p:spPr/>
        <p:txBody>
          <a:bodyPr/>
          <a:lstStyle/>
          <a:p>
            <a:fld id="{8B263312-38AA-4E1E-B2B5-0F8F122B24FE}" type="slidenum">
              <a:rPr lang="en-US" smtClean="0">
                <a:solidFill>
                  <a:prstClr val="black"/>
                </a:solidFill>
              </a:rPr>
              <a:pPr/>
              <a:t>2</a:t>
            </a:fld>
            <a:endParaRPr lang="en-US" dirty="0">
              <a:solidFill>
                <a:prstClr val="black"/>
              </a:solidFill>
            </a:endParaRPr>
          </a:p>
        </p:txBody>
      </p:sp>
      <p:sp>
        <p:nvSpPr>
          <p:cNvPr id="11" name="Footer Placeholder 10"/>
          <p:cNvSpPr>
            <a:spLocks noGrp="1"/>
          </p:cNvSpPr>
          <p:nvPr>
            <p:ph type="ftr" sz="quarter" idx="17"/>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dirty="0" smtClean="0">
              <a:solidFill>
                <a:srgbClr val="000000"/>
              </a:solidFill>
              <a:latin typeface="Segoe UI" pitchFamily="34" charset="0"/>
            </a:endParaRPr>
          </a:p>
        </p:txBody>
      </p:sp>
    </p:spTree>
    <p:extLst>
      <p:ext uri="{BB962C8B-B14F-4D97-AF65-F5344CB8AC3E}">
        <p14:creationId xmlns:p14="http://schemas.microsoft.com/office/powerpoint/2010/main" val="41339382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p>
        </p:txBody>
      </p:sp>
      <p:sp>
        <p:nvSpPr>
          <p:cNvPr id="4" name="Header Placeholder 3"/>
          <p:cNvSpPr>
            <a:spLocks noGrp="1"/>
          </p:cNvSpPr>
          <p:nvPr>
            <p:ph type="hdr" sz="quarter" idx="10"/>
          </p:nvPr>
        </p:nvSpPr>
        <p:spPr/>
        <p:txBody>
          <a:bodyPr/>
          <a:lstStyle/>
          <a:p>
            <a:r>
              <a:rPr lang="en-US" smtClean="0">
                <a:solidFill>
                  <a:prstClr val="black"/>
                </a:solidFill>
              </a:rPr>
              <a:t>Build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97EB741-8FC3-4DC3-A2FD-4EB9B889AC93}" type="datetime1">
              <a:rPr lang="en-US" smtClean="0">
                <a:solidFill>
                  <a:prstClr val="black"/>
                </a:solidFill>
              </a:rPr>
              <a:pPr/>
              <a:t>6/27/2013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11221262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7AA2A75-904E-4361-ADE9-31E40692F90C}" type="datetime1">
              <a:rPr lang="en-US" smtClean="0">
                <a:solidFill>
                  <a:prstClr val="black"/>
                </a:solidFill>
              </a:rPr>
              <a:pPr/>
              <a:t>6/27/2013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22353879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37155C9-92D6-4C77-8F6E-81AE65082B00}" type="datetime1">
              <a:rPr lang="en-US" smtClean="0">
                <a:solidFill>
                  <a:prstClr val="black"/>
                </a:solidFill>
              </a:rPr>
              <a:pPr/>
              <a:t>6/27/2013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22</a:t>
            </a:fld>
            <a:endParaRPr lang="en-US" dirty="0">
              <a:solidFill>
                <a:prstClr val="black"/>
              </a:solidFill>
            </a:endParaRPr>
          </a:p>
        </p:txBody>
      </p:sp>
    </p:spTree>
    <p:extLst>
      <p:ext uri="{BB962C8B-B14F-4D97-AF65-F5344CB8AC3E}">
        <p14:creationId xmlns:p14="http://schemas.microsoft.com/office/powerpoint/2010/main" val="31108307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41D6059-2E42-4506-AD40-7911314D3498}" type="datetime1">
              <a:rPr lang="en-US" smtClean="0">
                <a:solidFill>
                  <a:prstClr val="black"/>
                </a:solidFill>
              </a:rPr>
              <a:pPr/>
              <a:t>6/27/2013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28</a:t>
            </a:fld>
            <a:endParaRPr lang="en-US" dirty="0">
              <a:solidFill>
                <a:prstClr val="black"/>
              </a:solidFill>
            </a:endParaRPr>
          </a:p>
        </p:txBody>
      </p:sp>
    </p:spTree>
    <p:extLst>
      <p:ext uri="{BB962C8B-B14F-4D97-AF65-F5344CB8AC3E}">
        <p14:creationId xmlns:p14="http://schemas.microsoft.com/office/powerpoint/2010/main" val="26077962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5BFE13C-4E13-42DD-8F21-659F380B6C9F}" type="datetime1">
              <a:rPr lang="en-US" smtClean="0">
                <a:solidFill>
                  <a:prstClr val="black"/>
                </a:solidFill>
              </a:rPr>
              <a:pPr/>
              <a:t>6/27/2013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33</a:t>
            </a:fld>
            <a:endParaRPr lang="en-US" dirty="0">
              <a:solidFill>
                <a:prstClr val="black"/>
              </a:solidFill>
            </a:endParaRPr>
          </a:p>
        </p:txBody>
      </p:sp>
    </p:spTree>
    <p:extLst>
      <p:ext uri="{BB962C8B-B14F-4D97-AF65-F5344CB8AC3E}">
        <p14:creationId xmlns:p14="http://schemas.microsoft.com/office/powerpoint/2010/main" val="276984243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4AB62AC-9008-4B44-BBA8-7EA6CD069CB5}" type="datetime1">
              <a:rPr lang="en-US" smtClean="0">
                <a:solidFill>
                  <a:prstClr val="black"/>
                </a:solidFill>
              </a:rPr>
              <a:pPr/>
              <a:t>6/27/2013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38</a:t>
            </a:fld>
            <a:endParaRPr lang="en-US" dirty="0">
              <a:solidFill>
                <a:prstClr val="black"/>
              </a:solidFill>
            </a:endParaRPr>
          </a:p>
        </p:txBody>
      </p:sp>
    </p:spTree>
    <p:extLst>
      <p:ext uri="{BB962C8B-B14F-4D97-AF65-F5344CB8AC3E}">
        <p14:creationId xmlns:p14="http://schemas.microsoft.com/office/powerpoint/2010/main" val="11517286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864159B-94F3-4699-80EE-866750F29E3D}" type="datetime1">
              <a:rPr lang="en-US" smtClean="0">
                <a:solidFill>
                  <a:prstClr val="black"/>
                </a:solidFill>
              </a:rPr>
              <a:pPr/>
              <a:t>6/27/2013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41</a:t>
            </a:fld>
            <a:endParaRPr lang="en-US" dirty="0">
              <a:solidFill>
                <a:prstClr val="black"/>
              </a:solidFill>
            </a:endParaRPr>
          </a:p>
        </p:txBody>
      </p:sp>
    </p:spTree>
    <p:extLst>
      <p:ext uri="{BB962C8B-B14F-4D97-AF65-F5344CB8AC3E}">
        <p14:creationId xmlns:p14="http://schemas.microsoft.com/office/powerpoint/2010/main" val="19979317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gradFill>
                <a:gsLst>
                  <a:gs pos="1250">
                    <a:prstClr val="black"/>
                  </a:gs>
                  <a:gs pos="100000">
                    <a:prstClr val="black"/>
                  </a:gs>
                </a:gsLst>
                <a:lin ang="5400000" scaled="0"/>
              </a:gra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solidFill>
                  <a:prstClr val="black"/>
                </a:solidFill>
              </a:rPr>
              <a:pPr/>
              <a:t>6/27/2013 6:31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43</a:t>
            </a:fld>
            <a:endParaRPr lang="en-US" dirty="0">
              <a:solidFill>
                <a:prstClr val="black"/>
              </a:solidFill>
            </a:endParaRPr>
          </a:p>
        </p:txBody>
      </p:sp>
    </p:spTree>
    <p:extLst>
      <p:ext uri="{BB962C8B-B14F-4D97-AF65-F5344CB8AC3E}">
        <p14:creationId xmlns:p14="http://schemas.microsoft.com/office/powerpoint/2010/main" val="34980232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27620C5-4162-43B8-A773-B27FE7DD6E3E}" type="datetime1">
              <a:rPr lang="en-US" smtClean="0">
                <a:solidFill>
                  <a:prstClr val="black"/>
                </a:solidFill>
              </a:rPr>
              <a:pPr/>
              <a:t>6/27/2013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6042829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565EFF6-C750-4132-A200-9C910F7603DD}" type="datetime1">
              <a:rPr lang="en-US" smtClean="0">
                <a:solidFill>
                  <a:prstClr val="black"/>
                </a:solidFill>
              </a:rPr>
              <a:pPr/>
              <a:t>6/27/2013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9241105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350A547-B4D6-4795-A53F-9BCD1716A72D}" type="datetime1">
              <a:rPr lang="en-US" smtClean="0">
                <a:solidFill>
                  <a:prstClr val="black"/>
                </a:solidFill>
              </a:rPr>
              <a:pPr/>
              <a:t>6/27/2013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29133193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E39C1FB-E7D4-404F-B5D7-9E069ADCF42C}" type="datetime1">
              <a:rPr lang="en-US" smtClean="0">
                <a:solidFill>
                  <a:prstClr val="black"/>
                </a:solidFill>
              </a:rPr>
              <a:pPr/>
              <a:t>6/27/2013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10144896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93F6561-92D4-4690-8A11-DDC8CC2FAAC7}" type="datetime1">
              <a:rPr lang="en-US" smtClean="0">
                <a:solidFill>
                  <a:prstClr val="black"/>
                </a:solidFill>
              </a:rPr>
              <a:pPr/>
              <a:t>6/27/2013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21807237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B99D146-CC70-41B4-8A41-8AD752A1189E}" type="datetime1">
              <a:rPr lang="en-US" smtClean="0">
                <a:solidFill>
                  <a:prstClr val="black"/>
                </a:solidFill>
              </a:rPr>
              <a:pPr/>
              <a:t>6/27/2013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28695819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84A54B6-9F6D-4637-8876-A556E3D5E08C}" type="datetime1">
              <a:rPr lang="en-US" smtClean="0">
                <a:solidFill>
                  <a:prstClr val="black"/>
                </a:solidFill>
              </a:rPr>
              <a:pPr/>
              <a:t>6/27/2013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34816463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02BC1A0-609D-490A-AEE2-5DCF1D95C97B}" type="datetime1">
              <a:rPr lang="en-US" smtClean="0">
                <a:solidFill>
                  <a:prstClr val="black"/>
                </a:solidFill>
              </a:rPr>
              <a:pPr/>
              <a:t>6/27/2013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11263058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_Color  2">
    <p:bg>
      <p:bgRef idx="1001">
        <a:schemeClr val="bg1"/>
      </p:bgRef>
    </p:bg>
    <p:spTree>
      <p:nvGrpSpPr>
        <p:cNvPr id="1" name=""/>
        <p:cNvGrpSpPr/>
        <p:nvPr/>
      </p:nvGrpSpPr>
      <p:grpSpPr>
        <a:xfrm>
          <a:off x="0" y="0"/>
          <a:ext cx="0" cy="0"/>
          <a:chOff x="0" y="0"/>
          <a:chExt cx="0" cy="0"/>
        </a:xfrm>
      </p:grpSpPr>
      <p:sp>
        <p:nvSpPr>
          <p:cNvPr id="7" name="Text Placeholder 6"/>
          <p:cNvSpPr>
            <a:spLocks noGrp="1"/>
          </p:cNvSpPr>
          <p:nvPr>
            <p:ph type="body" sz="quarter" idx="11"/>
          </p:nvPr>
        </p:nvSpPr>
        <p:spPr>
          <a:xfrm>
            <a:off x="274638" y="5783263"/>
            <a:ext cx="11887200" cy="914400"/>
          </a:xfrm>
        </p:spPr>
        <p:txBody>
          <a:bodyPr lIns="182880" tIns="146304" rIns="182880" bIns="146304" anchor="b">
            <a:noAutofit/>
          </a:bodyPr>
          <a:lstStyle>
            <a:lvl1pPr>
              <a:defRPr sz="2000" baseline="0">
                <a:latin typeface="+mn-lt"/>
              </a:defRPr>
            </a:lvl1pPr>
          </a:lstStyle>
          <a:p>
            <a:pPr lvl="0"/>
            <a:r>
              <a:rPr lang="en-US" smtClean="0"/>
              <a:t>Click to edit Master text styles</a:t>
            </a:r>
          </a:p>
        </p:txBody>
      </p:sp>
      <p:sp>
        <p:nvSpPr>
          <p:cNvPr id="2" name="Title 1"/>
          <p:cNvSpPr>
            <a:spLocks noGrp="1"/>
          </p:cNvSpPr>
          <p:nvPr>
            <p:ph type="title" hasCustomPrompt="1"/>
          </p:nvPr>
        </p:nvSpPr>
        <p:spPr>
          <a:xfrm>
            <a:off x="274638" y="3040856"/>
            <a:ext cx="11887199" cy="912813"/>
          </a:xfrm>
        </p:spPr>
        <p:txBody>
          <a:bodyPr lIns="182880" tIns="146304" rIns="182880" bIns="146304"/>
          <a:lstStyle>
            <a:lvl1pPr>
              <a:defRPr sz="5400"/>
            </a:lvl1pPr>
          </a:lstStyle>
          <a:p>
            <a:r>
              <a:rPr lang="en-US" dirty="0" smtClean="0"/>
              <a:t>Click to edit master title style</a:t>
            </a:r>
            <a:endParaRPr lang="en-US" dirty="0"/>
          </a:p>
        </p:txBody>
      </p:sp>
    </p:spTree>
    <p:extLst>
      <p:ext uri="{BB962C8B-B14F-4D97-AF65-F5344CB8AC3E}">
        <p14:creationId xmlns:p14="http://schemas.microsoft.com/office/powerpoint/2010/main" val="1714205285"/>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44482509"/>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Logo on Background">
    <p:spTree>
      <p:nvGrpSpPr>
        <p:cNvPr id="1" name=""/>
        <p:cNvGrpSpPr/>
        <p:nvPr/>
      </p:nvGrpSpPr>
      <p:grpSpPr>
        <a:xfrm>
          <a:off x="0" y="0"/>
          <a:ext cx="0" cy="0"/>
          <a:chOff x="0" y="0"/>
          <a:chExt cx="0" cy="0"/>
        </a:xfrm>
      </p:grpSpPr>
      <p:sp>
        <p:nvSpPr>
          <p:cNvPr id="3" name="Text Box 3"/>
          <p:cNvSpPr txBox="1">
            <a:spLocks noChangeArrowheads="1"/>
          </p:cNvSpPr>
          <p:nvPr userDrawn="1"/>
        </p:nvSpPr>
        <p:spPr bwMode="blackWhite">
          <a:xfrm>
            <a:off x="273050" y="6079032"/>
            <a:ext cx="8459787" cy="726353"/>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lumMod val="75000"/>
                        <a:lumOff val="25000"/>
                      </a:schemeClr>
                    </a:gs>
                    <a:gs pos="100000">
                      <a:schemeClr val="tx1">
                        <a:lumMod val="75000"/>
                        <a:lumOff val="25000"/>
                      </a:schemeClr>
                    </a:gs>
                  </a:gsLst>
                  <a:lin ang="5400000" scaled="0"/>
                </a:gradFill>
                <a:cs typeface="Segoe UI" pitchFamily="34" charset="0"/>
              </a:rPr>
              <a:t>© </a:t>
            </a:r>
            <a:r>
              <a:rPr lang="en-US" sz="700" dirty="0" smtClean="0">
                <a:gradFill>
                  <a:gsLst>
                    <a:gs pos="0">
                      <a:schemeClr val="tx1">
                        <a:lumMod val="75000"/>
                        <a:lumOff val="25000"/>
                      </a:schemeClr>
                    </a:gs>
                    <a:gs pos="100000">
                      <a:schemeClr val="tx1">
                        <a:lumMod val="75000"/>
                        <a:lumOff val="25000"/>
                      </a:schemeClr>
                    </a:gs>
                  </a:gsLst>
                  <a:lin ang="5400000" scaled="0"/>
                </a:gradFill>
                <a:cs typeface="Segoe UI" pitchFamily="34" charset="0"/>
              </a:rPr>
              <a:t>2013 </a:t>
            </a:r>
            <a:r>
              <a:rPr lang="en-US" sz="700" dirty="0">
                <a:gradFill>
                  <a:gsLst>
                    <a:gs pos="0">
                      <a:schemeClr val="tx1">
                        <a:lumMod val="75000"/>
                        <a:lumOff val="25000"/>
                      </a:schemeClr>
                    </a:gs>
                    <a:gs pos="100000">
                      <a:schemeClr val="tx1">
                        <a:lumMod val="75000"/>
                        <a:lumOff val="25000"/>
                      </a:schemeClr>
                    </a:gs>
                  </a:gsLst>
                  <a:lin ang="5400000" scaled="0"/>
                </a:gradFill>
                <a:cs typeface="Segoe UI" pitchFamily="34" charset="0"/>
              </a:rPr>
              <a:t>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chemeClr val="tx1">
                        <a:lumMod val="75000"/>
                        <a:lumOff val="25000"/>
                      </a:schemeClr>
                    </a:gs>
                    <a:gs pos="100000">
                      <a:schemeClr val="tx1">
                        <a:lumMod val="75000"/>
                        <a:lumOff val="25000"/>
                      </a:schemeClr>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9232" y="3103733"/>
            <a:ext cx="3687046" cy="787059"/>
          </a:xfrm>
          <a:prstGeom prst="rect">
            <a:avLst/>
          </a:prstGeom>
        </p:spPr>
      </p:pic>
    </p:spTree>
    <p:extLst>
      <p:ext uri="{BB962C8B-B14F-4D97-AF65-F5344CB8AC3E}">
        <p14:creationId xmlns:p14="http://schemas.microsoft.com/office/powerpoint/2010/main" val="3597074674"/>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917">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Walk-in">
    <p:spTree>
      <p:nvGrpSpPr>
        <p:cNvPr id="1" name=""/>
        <p:cNvGrpSpPr/>
        <p:nvPr/>
      </p:nvGrpSpPr>
      <p:grpSpPr>
        <a:xfrm>
          <a:off x="0" y="0"/>
          <a:ext cx="0" cy="0"/>
          <a:chOff x="0" y="0"/>
          <a:chExt cx="0" cy="0"/>
        </a:xfrm>
      </p:grpSpPr>
      <p:sp>
        <p:nvSpPr>
          <p:cNvPr id="7" name="Freeform 6"/>
          <p:cNvSpPr>
            <a:spLocks noEditPoints="1"/>
          </p:cNvSpPr>
          <p:nvPr userDrawn="1"/>
        </p:nvSpPr>
        <p:spPr bwMode="black">
          <a:xfrm>
            <a:off x="2137568" y="2473325"/>
            <a:ext cx="8161338" cy="2047875"/>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323232"/>
          </a:solidFill>
          <a:ln>
            <a:noFill/>
          </a:ln>
        </p:spPr>
        <p:txBody>
          <a:bodyPr vert="horz" wrap="square" lIns="91440" tIns="45720" rIns="91440" bIns="45720" numCol="1" anchor="t" anchorCtr="0" compatLnSpc="1">
            <a:prstTxWarp prst="textNoShape">
              <a:avLst/>
            </a:prstTxWarp>
          </a:bodyPr>
          <a:lstStyle/>
          <a:p>
            <a:endParaRPr lang="en-US"/>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10129837" y="6126162"/>
            <a:ext cx="1849602" cy="394827"/>
          </a:xfrm>
          <a:prstGeom prst="rect">
            <a:avLst/>
          </a:prstGeom>
          <a:noFill/>
          <a:ln>
            <a:noFill/>
          </a:ln>
        </p:spPr>
      </p:pic>
    </p:spTree>
    <p:extLst>
      <p:ext uri="{BB962C8B-B14F-4D97-AF65-F5344CB8AC3E}">
        <p14:creationId xmlns:p14="http://schemas.microsoft.com/office/powerpoint/2010/main" val="556850256"/>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917">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274638" y="3040063"/>
            <a:ext cx="11887200" cy="914400"/>
          </a:xfrm>
        </p:spPr>
        <p:txBody>
          <a:bodyPr lIns="182880" tIns="146304" rIns="182880" bIns="146304" anchor="ctr">
            <a:noAutofit/>
          </a:bodyPr>
          <a:lstStyle>
            <a:lvl1pPr>
              <a:lnSpc>
                <a:spcPct val="90000"/>
              </a:lnSpc>
              <a:defRPr sz="6600" spc="0" baseline="0">
                <a:gradFill>
                  <a:gsLst>
                    <a:gs pos="0">
                      <a:srgbClr val="404040"/>
                    </a:gs>
                    <a:gs pos="100000">
                      <a:schemeClr val="tx1">
                        <a:lumMod val="75000"/>
                        <a:lumOff val="25000"/>
                      </a:schemeClr>
                    </a:gs>
                  </a:gsLst>
                  <a:lin ang="5400000" scaled="0"/>
                </a:gradFill>
                <a:latin typeface="Segoe UI Light" pitchFamily="34" charset="0"/>
                <a:cs typeface="Segoe UI Light" pitchFamily="34" charset="0"/>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274640" y="5783263"/>
            <a:ext cx="7315199" cy="914400"/>
          </a:xfrm>
        </p:spPr>
        <p:txBody>
          <a:bodyPr lIns="182880" tIns="146304" rIns="182880" bIns="146304" anchor="b">
            <a:noAutofit/>
          </a:bodyPr>
          <a:lstStyle>
            <a:lvl1pPr marL="0" indent="0" algn="l">
              <a:lnSpc>
                <a:spcPct val="90000"/>
              </a:lnSpc>
              <a:spcBef>
                <a:spcPts val="0"/>
              </a:spcBef>
              <a:buNone/>
              <a:defRPr sz="2800" b="0" spc="-52" baseline="0">
                <a:gradFill>
                  <a:gsLst>
                    <a:gs pos="0">
                      <a:schemeClr val="tx1">
                        <a:lumMod val="75000"/>
                        <a:lumOff val="25000"/>
                      </a:schemeClr>
                    </a:gs>
                    <a:gs pos="100000">
                      <a:schemeClr val="tx1">
                        <a:lumMod val="75000"/>
                        <a:lumOff val="25000"/>
                      </a:schemeClr>
                    </a:gs>
                  </a:gsLst>
                  <a:lin ang="5400000" scaled="0"/>
                </a:gradFill>
                <a:latin typeface="+mn-lt"/>
                <a:cs typeface="Segoe UI" pitchFamily="34" charset="0"/>
              </a:defRPr>
            </a:lvl1pPr>
            <a:lvl2pPr marL="466207" indent="0" algn="ctr">
              <a:buNone/>
              <a:defRPr>
                <a:solidFill>
                  <a:schemeClr val="tx1">
                    <a:tint val="75000"/>
                  </a:schemeClr>
                </a:solidFill>
              </a:defRPr>
            </a:lvl2pPr>
            <a:lvl3pPr marL="932411" indent="0" algn="ctr">
              <a:buNone/>
              <a:defRPr>
                <a:solidFill>
                  <a:schemeClr val="tx1">
                    <a:tint val="75000"/>
                  </a:schemeClr>
                </a:solidFill>
              </a:defRPr>
            </a:lvl3pPr>
            <a:lvl4pPr marL="1398619" indent="0" algn="ctr">
              <a:buNone/>
              <a:defRPr>
                <a:solidFill>
                  <a:schemeClr val="tx1">
                    <a:tint val="75000"/>
                  </a:schemeClr>
                </a:solidFill>
              </a:defRPr>
            </a:lvl4pPr>
            <a:lvl5pPr marL="1864824" indent="0" algn="ctr">
              <a:buNone/>
              <a:defRPr>
                <a:solidFill>
                  <a:schemeClr val="tx1">
                    <a:tint val="75000"/>
                  </a:schemeClr>
                </a:solidFill>
              </a:defRPr>
            </a:lvl5pPr>
            <a:lvl6pPr marL="2331032" indent="0" algn="ctr">
              <a:buNone/>
              <a:defRPr>
                <a:solidFill>
                  <a:schemeClr val="tx1">
                    <a:tint val="75000"/>
                  </a:schemeClr>
                </a:solidFill>
              </a:defRPr>
            </a:lvl6pPr>
            <a:lvl7pPr marL="2797234" indent="0" algn="ctr">
              <a:buNone/>
              <a:defRPr>
                <a:solidFill>
                  <a:schemeClr val="tx1">
                    <a:tint val="75000"/>
                  </a:schemeClr>
                </a:solidFill>
              </a:defRPr>
            </a:lvl7pPr>
            <a:lvl8pPr marL="3263441" indent="0" algn="ctr">
              <a:buNone/>
              <a:defRPr>
                <a:solidFill>
                  <a:schemeClr val="tx1">
                    <a:tint val="75000"/>
                  </a:schemeClr>
                </a:solidFill>
              </a:defRPr>
            </a:lvl8pPr>
            <a:lvl9pPr marL="3729649" indent="0" algn="ctr">
              <a:buNone/>
              <a:defRPr>
                <a:solidFill>
                  <a:schemeClr val="tx1">
                    <a:tint val="75000"/>
                  </a:schemeClr>
                </a:solidFill>
              </a:defRPr>
            </a:lvl9pPr>
          </a:lstStyle>
          <a:p>
            <a:r>
              <a:rPr lang="en-US" smtClean="0"/>
              <a:t>Click to edit Master subtitle style</a:t>
            </a:r>
            <a:endParaRPr lang="en-US" dirty="0"/>
          </a:p>
        </p:txBody>
      </p:sp>
      <p:sp>
        <p:nvSpPr>
          <p:cNvPr id="7" name="Freeform 6"/>
          <p:cNvSpPr>
            <a:spLocks noChangeAspect="1" noEditPoints="1"/>
          </p:cNvSpPr>
          <p:nvPr userDrawn="1"/>
        </p:nvSpPr>
        <p:spPr bwMode="black">
          <a:xfrm>
            <a:off x="10332993" y="6103269"/>
            <a:ext cx="1639861" cy="411480"/>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404040"/>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Tree>
    <p:extLst>
      <p:ext uri="{BB962C8B-B14F-4D97-AF65-F5344CB8AC3E}">
        <p14:creationId xmlns:p14="http://schemas.microsoft.com/office/powerpoint/2010/main" val="16713047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8" name="Picture Placeholder 12"/>
          <p:cNvSpPr>
            <a:spLocks noGrp="1"/>
          </p:cNvSpPr>
          <p:nvPr>
            <p:ph type="pic" sz="quarter" idx="18"/>
          </p:nvPr>
        </p:nvSpPr>
        <p:spPr>
          <a:xfrm>
            <a:off x="4745014" y="2301239"/>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9" name="Picture Placeholder 12"/>
          <p:cNvSpPr>
            <a:spLocks noGrp="1"/>
          </p:cNvSpPr>
          <p:nvPr>
            <p:ph type="pic" sz="quarter" idx="19"/>
          </p:nvPr>
        </p:nvSpPr>
        <p:spPr>
          <a:xfrm>
            <a:off x="8258122"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10" name="Picture Placeholder 12"/>
          <p:cNvSpPr>
            <a:spLocks noGrp="1"/>
          </p:cNvSpPr>
          <p:nvPr>
            <p:ph type="pic" sz="quarter" idx="20"/>
          </p:nvPr>
        </p:nvSpPr>
        <p:spPr>
          <a:xfrm>
            <a:off x="2118039" y="2301050"/>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3830014309"/>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Ref idx="1001">
        <a:schemeClr val="bg1"/>
      </p:bgRef>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49"/>
            <a:ext cx="11887200" cy="5150227"/>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23395671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Black Notes slide Layout">
    <p:bg bwMode="black">
      <p:bgRef idx="1001">
        <a:schemeClr val="bg1"/>
      </p:bgRef>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49"/>
            <a:ext cx="11887200" cy="5483225"/>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93529480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Slide_Color  2">
    <p:spTree>
      <p:nvGrpSpPr>
        <p:cNvPr id="1" name=""/>
        <p:cNvGrpSpPr/>
        <p:nvPr/>
      </p:nvGrpSpPr>
      <p:grpSpPr>
        <a:xfrm>
          <a:off x="0" y="0"/>
          <a:ext cx="0" cy="0"/>
          <a:chOff x="0" y="0"/>
          <a:chExt cx="0" cy="0"/>
        </a:xfrm>
      </p:grpSpPr>
      <p:sp>
        <p:nvSpPr>
          <p:cNvPr id="7" name="Text Placeholder 6"/>
          <p:cNvSpPr>
            <a:spLocks noGrp="1"/>
          </p:cNvSpPr>
          <p:nvPr>
            <p:ph type="body" sz="quarter" idx="11"/>
          </p:nvPr>
        </p:nvSpPr>
        <p:spPr>
          <a:xfrm>
            <a:off x="274638" y="5783263"/>
            <a:ext cx="11887200" cy="914400"/>
          </a:xfrm>
        </p:spPr>
        <p:txBody>
          <a:bodyPr lIns="182880" tIns="146304" rIns="182880" bIns="146304" anchor="b">
            <a:noAutofit/>
          </a:bodyPr>
          <a:lstStyle>
            <a:lvl1pPr>
              <a:defRPr sz="2000" baseline="0">
                <a:latin typeface="+mn-lt"/>
              </a:defRPr>
            </a:lvl1pPr>
          </a:lstStyle>
          <a:p>
            <a:pPr lvl="0"/>
            <a:r>
              <a:rPr lang="en-US" smtClean="0"/>
              <a:t>Click to edit Master text styles</a:t>
            </a:r>
          </a:p>
        </p:txBody>
      </p:sp>
      <p:sp>
        <p:nvSpPr>
          <p:cNvPr id="2" name="Title 1"/>
          <p:cNvSpPr>
            <a:spLocks noGrp="1"/>
          </p:cNvSpPr>
          <p:nvPr>
            <p:ph type="title" hasCustomPrompt="1"/>
          </p:nvPr>
        </p:nvSpPr>
        <p:spPr>
          <a:xfrm>
            <a:off x="274638" y="3040856"/>
            <a:ext cx="11887199" cy="912813"/>
          </a:xfrm>
        </p:spPr>
        <p:txBody>
          <a:bodyPr lIns="182880" tIns="146304" rIns="182880" bIns="146304"/>
          <a:lstStyle>
            <a:lvl1pPr>
              <a:defRPr sz="5400"/>
            </a:lvl1pPr>
          </a:lstStyle>
          <a:p>
            <a:r>
              <a:rPr lang="en-US" dirty="0" smtClean="0"/>
              <a:t>Click to edit master title style</a:t>
            </a:r>
            <a:endParaRPr lang="en-US" dirty="0"/>
          </a:p>
        </p:txBody>
      </p:sp>
    </p:spTree>
    <p:extLst>
      <p:ext uri="{BB962C8B-B14F-4D97-AF65-F5344CB8AC3E}">
        <p14:creationId xmlns:p14="http://schemas.microsoft.com/office/powerpoint/2010/main" val="3200273125"/>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mp; Content Layout">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lIns="182880" tIns="146304" rIns="182880" bIns="146304"/>
          <a:lstStyle/>
          <a:p>
            <a:r>
              <a:rPr lang="en-US" dirty="0" smtClean="0"/>
              <a:t>Click to edit master title style</a:t>
            </a:r>
            <a:endParaRPr lang="en-US" dirty="0"/>
          </a:p>
        </p:txBody>
      </p:sp>
      <p:sp>
        <p:nvSpPr>
          <p:cNvPr id="5" name="Text Placeholder 4"/>
          <p:cNvSpPr>
            <a:spLocks noGrp="1"/>
          </p:cNvSpPr>
          <p:nvPr>
            <p:ph type="body" sz="quarter" idx="10"/>
          </p:nvPr>
        </p:nvSpPr>
        <p:spPr>
          <a:xfrm>
            <a:off x="274638" y="1668463"/>
            <a:ext cx="11887200" cy="5027612"/>
          </a:xfrm>
        </p:spPr>
        <p:txBody>
          <a:bodyPr lIns="182880" tIns="146304" rIns="182880" bIns="146304"/>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75672168"/>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1051">
          <p15:clr>
            <a:srgbClr val="FBAE40"/>
          </p15:clr>
        </p15:guide>
        <p15:guide id="2" pos="3917">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mp; Content 2">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3475038" y="1668482"/>
            <a:ext cx="8686801" cy="5029181"/>
          </a:xfrm>
        </p:spPr>
        <p:txBody>
          <a:bodyPr lIns="182880" tIns="146304" rIns="182880" bIns="146304">
            <a:noAutofit/>
          </a:bodyPr>
          <a:lstStyle>
            <a:lvl1pPr>
              <a:defRPr sz="3600">
                <a:gradFill>
                  <a:gsLst>
                    <a:gs pos="100000">
                      <a:schemeClr val="tx1">
                        <a:lumMod val="75000"/>
                        <a:lumOff val="25000"/>
                      </a:schemeClr>
                    </a:gs>
                    <a:gs pos="0">
                      <a:schemeClr val="tx1">
                        <a:lumMod val="75000"/>
                        <a:lumOff val="25000"/>
                      </a:schemeClr>
                    </a:gs>
                  </a:gsLst>
                  <a:lin ang="5400000" scaled="0"/>
                </a:gradFill>
              </a:defRPr>
            </a:lvl1pPr>
            <a:lvl2pPr>
              <a:defRPr sz="2800">
                <a:gradFill>
                  <a:gsLst>
                    <a:gs pos="100000">
                      <a:schemeClr val="tx1">
                        <a:lumMod val="75000"/>
                        <a:lumOff val="25000"/>
                      </a:schemeClr>
                    </a:gs>
                    <a:gs pos="0">
                      <a:schemeClr val="tx1">
                        <a:lumMod val="75000"/>
                        <a:lumOff val="25000"/>
                      </a:schemeClr>
                    </a:gs>
                  </a:gsLst>
                  <a:lin ang="5400000" scaled="0"/>
                </a:gradFill>
              </a:defRPr>
            </a:lvl2pPr>
            <a:lvl3pPr>
              <a:defRPr sz="2400">
                <a:gradFill>
                  <a:gsLst>
                    <a:gs pos="100000">
                      <a:schemeClr val="tx1">
                        <a:lumMod val="75000"/>
                        <a:lumOff val="25000"/>
                      </a:schemeClr>
                    </a:gs>
                    <a:gs pos="0">
                      <a:schemeClr val="tx1">
                        <a:lumMod val="75000"/>
                        <a:lumOff val="25000"/>
                      </a:schemeClr>
                    </a:gs>
                  </a:gsLst>
                  <a:lin ang="5400000" scaled="0"/>
                </a:gradFill>
              </a:defRPr>
            </a:lvl3pPr>
            <a:lvl4pPr>
              <a:defRPr sz="2000">
                <a:gradFill>
                  <a:gsLst>
                    <a:gs pos="100000">
                      <a:schemeClr val="tx1">
                        <a:lumMod val="75000"/>
                        <a:lumOff val="25000"/>
                      </a:schemeClr>
                    </a:gs>
                    <a:gs pos="0">
                      <a:schemeClr val="tx1">
                        <a:lumMod val="75000"/>
                        <a:lumOff val="25000"/>
                      </a:schemeClr>
                    </a:gs>
                  </a:gsLst>
                  <a:lin ang="5400000" scaled="0"/>
                </a:gradFill>
              </a:defRPr>
            </a:lvl4pPr>
            <a:lvl5pPr>
              <a:defRPr sz="1800">
                <a:gradFill>
                  <a:gsLst>
                    <a:gs pos="100000">
                      <a:schemeClr val="tx1">
                        <a:lumMod val="75000"/>
                        <a:lumOff val="25000"/>
                      </a:schemeClr>
                    </a:gs>
                    <a:gs pos="0">
                      <a:schemeClr val="tx1">
                        <a:lumMod val="75000"/>
                        <a:lumOff val="25000"/>
                      </a:schemeClr>
                    </a:gs>
                  </a:gsLst>
                  <a:lin ang="5400000" scaled="0"/>
                </a:gra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ext Placeholder 6"/>
          <p:cNvSpPr>
            <a:spLocks noGrp="1"/>
          </p:cNvSpPr>
          <p:nvPr>
            <p:ph type="body" sz="quarter" idx="11"/>
          </p:nvPr>
        </p:nvSpPr>
        <p:spPr>
          <a:xfrm>
            <a:off x="274638" y="1668482"/>
            <a:ext cx="2743200" cy="5029181"/>
          </a:xfrm>
        </p:spPr>
        <p:txBody>
          <a:bodyPr lIns="182880" tIns="146304" rIns="182880" bIns="146304">
            <a:noAutofit/>
          </a:bodyPr>
          <a:lstStyle>
            <a:lvl1pPr algn="l" defTabSz="914166" rtl="0" eaLnBrk="1" latinLnBrk="0" hangingPunct="1">
              <a:spcBef>
                <a:spcPct val="0"/>
              </a:spcBef>
              <a:buNone/>
              <a:defRPr lang="en-US" sz="2400" kern="1200" dirty="0" smtClean="0">
                <a:gradFill>
                  <a:gsLst>
                    <a:gs pos="100000">
                      <a:schemeClr val="tx1">
                        <a:lumMod val="75000"/>
                        <a:lumOff val="25000"/>
                      </a:schemeClr>
                    </a:gs>
                    <a:gs pos="0">
                      <a:schemeClr val="tx1">
                        <a:lumMod val="75000"/>
                        <a:lumOff val="25000"/>
                      </a:schemeClr>
                    </a:gs>
                  </a:gsLst>
                  <a:lin ang="5400000" scaled="0"/>
                </a:gradFill>
                <a:latin typeface="+mn-lt"/>
                <a:ea typeface="+mj-ea"/>
                <a:cs typeface="+mj-cs"/>
              </a:defRPr>
            </a:lvl1pPr>
            <a:lvl2pPr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2pPr>
            <a:lvl3pPr marL="228541" indent="0"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3pPr>
            <a:lvl4pPr marL="457082" indent="0"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4pPr>
            <a:lvl5pPr marL="739586" indent="0" algn="l" defTabSz="914166" rtl="0" eaLnBrk="1" latinLnBrk="0" hangingPunct="1">
              <a:spcBef>
                <a:spcPct val="0"/>
              </a:spcBef>
              <a:buNone/>
              <a:defRPr lang="en-US" sz="1600" kern="1200" dirty="0">
                <a:gradFill>
                  <a:gsLst>
                    <a:gs pos="0">
                      <a:schemeClr val="tx1"/>
                    </a:gs>
                    <a:gs pos="100000">
                      <a:schemeClr val="tx1"/>
                    </a:gs>
                  </a:gsLst>
                  <a:lin ang="5400000" scaled="0"/>
                </a:gradFill>
                <a:latin typeface="+mn-lt"/>
                <a:ea typeface="+mj-ea"/>
                <a:cs typeface="+mj-cs"/>
              </a:defRPr>
            </a:lvl5pPr>
          </a:lstStyle>
          <a:p>
            <a:pPr lvl="0"/>
            <a:r>
              <a:rPr lang="en-US" dirty="0" smtClean="0"/>
              <a:t>Click to edit Master text styles</a:t>
            </a:r>
          </a:p>
        </p:txBody>
      </p:sp>
      <p:sp>
        <p:nvSpPr>
          <p:cNvPr id="2" name="Title 1"/>
          <p:cNvSpPr>
            <a:spLocks noGrp="1"/>
          </p:cNvSpPr>
          <p:nvPr>
            <p:ph type="title"/>
          </p:nvPr>
        </p:nvSpPr>
        <p:spPr/>
        <p:txBody>
          <a:bodyPr/>
          <a:lstStyle>
            <a:lvl1pPr>
              <a:defRPr>
                <a:gradFill>
                  <a:gsLst>
                    <a:gs pos="100000">
                      <a:schemeClr val="tx1">
                        <a:lumMod val="75000"/>
                        <a:lumOff val="25000"/>
                      </a:schemeClr>
                    </a:gs>
                    <a:gs pos="0">
                      <a:schemeClr val="tx1">
                        <a:lumMod val="75000"/>
                        <a:lumOff val="25000"/>
                      </a:schemeClr>
                    </a:gs>
                  </a:gsLst>
                  <a:lin ang="5400000" scaled="0"/>
                </a:gra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1275241251"/>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1051">
          <p15:clr>
            <a:srgbClr val="FBAE40"/>
          </p15:clr>
        </p15:guide>
        <p15:guide id="2" pos="173">
          <p15:clr>
            <a:srgbClr val="FBAE40"/>
          </p15:clr>
        </p15:guide>
        <p15:guide id="3" pos="1901">
          <p15:clr>
            <a:srgbClr val="FBAE40"/>
          </p15:clr>
        </p15:guide>
        <p15:guide id="4" pos="2189">
          <p15:clr>
            <a:srgbClr val="FBAE40"/>
          </p15:clr>
        </p15:guide>
        <p15:guide id="5" orient="horz" pos="4219">
          <p15:clr>
            <a:srgbClr val="FBAE40"/>
          </p15:clr>
        </p15:guide>
        <p15:guide id="6" orient="horz" pos="763">
          <p15:clr>
            <a:srgbClr val="FBAE40"/>
          </p15:clr>
        </p15:guide>
        <p15:guide id="7" orient="horz" pos="187">
          <p15:clr>
            <a:srgbClr val="FBAE40"/>
          </p15:clr>
        </p15:guide>
        <p15:guide id="8" pos="766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mp; Content Layout">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lIns="182880" tIns="146304" rIns="182880" bIns="146304"/>
          <a:lstStyle/>
          <a:p>
            <a:r>
              <a:rPr lang="en-US" dirty="0" smtClean="0"/>
              <a:t>Click to edit master title style</a:t>
            </a:r>
            <a:endParaRPr lang="en-US" dirty="0"/>
          </a:p>
        </p:txBody>
      </p:sp>
      <p:sp>
        <p:nvSpPr>
          <p:cNvPr id="5" name="Text Placeholder 4"/>
          <p:cNvSpPr>
            <a:spLocks noGrp="1"/>
          </p:cNvSpPr>
          <p:nvPr>
            <p:ph type="body" sz="quarter" idx="10"/>
          </p:nvPr>
        </p:nvSpPr>
        <p:spPr>
          <a:xfrm>
            <a:off x="274638" y="1668463"/>
            <a:ext cx="11887200" cy="5027612"/>
          </a:xfrm>
        </p:spPr>
        <p:txBody>
          <a:bodyPr lIns="182880" tIns="146304" rIns="182880" bIns="146304"/>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94317547"/>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1051" userDrawn="1">
          <p15:clr>
            <a:srgbClr val="FBAE40"/>
          </p15:clr>
        </p15:guide>
        <p15:guide id="2" pos="3917"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ext Only_Large">
    <p:spTree>
      <p:nvGrpSpPr>
        <p:cNvPr id="1" name=""/>
        <p:cNvGrpSpPr/>
        <p:nvPr/>
      </p:nvGrpSpPr>
      <p:grpSpPr>
        <a:xfrm>
          <a:off x="0" y="0"/>
          <a:ext cx="0" cy="0"/>
          <a:chOff x="0" y="0"/>
          <a:chExt cx="0" cy="0"/>
        </a:xfrm>
      </p:grpSpPr>
      <p:sp>
        <p:nvSpPr>
          <p:cNvPr id="4" name="Title 3"/>
          <p:cNvSpPr>
            <a:spLocks noGrp="1"/>
          </p:cNvSpPr>
          <p:nvPr>
            <p:ph type="title" hasCustomPrompt="1"/>
          </p:nvPr>
        </p:nvSpPr>
        <p:spPr>
          <a:xfrm>
            <a:off x="1189039" y="2125663"/>
            <a:ext cx="10058400" cy="912813"/>
          </a:xfrm>
        </p:spPr>
        <p:txBody>
          <a:bodyPr/>
          <a:lstStyle>
            <a:lvl1pPr>
              <a:defRPr sz="4800"/>
            </a:lvl1pPr>
          </a:lstStyle>
          <a:p>
            <a:r>
              <a:rPr lang="en-US" dirty="0" smtClean="0"/>
              <a:t>Click to edit master title style</a:t>
            </a:r>
            <a:endParaRPr lang="en-US" dirty="0"/>
          </a:p>
        </p:txBody>
      </p:sp>
    </p:spTree>
    <p:extLst>
      <p:ext uri="{BB962C8B-B14F-4D97-AF65-F5344CB8AC3E}">
        <p14:creationId xmlns:p14="http://schemas.microsoft.com/office/powerpoint/2010/main" val="3044560015"/>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668482"/>
            <a:ext cx="2743200" cy="5027593"/>
          </a:xfrm>
        </p:spPr>
        <p:txBody>
          <a:bodyPr vert="horz" lIns="182880" tIns="146304" rIns="182880" bIns="146304" rtlCol="0">
            <a:noAutofit/>
          </a:bodyPr>
          <a:lstStyle>
            <a:lvl1pPr>
              <a:defRPr lang="en-US" sz="2400" dirty="0" smtClean="0">
                <a:latin typeface="+mn-lt"/>
                <a:ea typeface="+mj-ea"/>
                <a:cs typeface="+mj-cs"/>
              </a:defRPr>
            </a:lvl1pPr>
          </a:lstStyle>
          <a:p>
            <a:pPr lvl="0">
              <a:spcBef>
                <a:spcPct val="0"/>
              </a:spcBef>
            </a:pPr>
            <a:r>
              <a:rPr lang="en-US" dirty="0" smtClean="0"/>
              <a:t>Click to edit Master text styles</a:t>
            </a:r>
          </a:p>
        </p:txBody>
      </p:sp>
      <p:sp>
        <p:nvSpPr>
          <p:cNvPr id="3" name="Title 2"/>
          <p:cNvSpPr>
            <a:spLocks noGrp="1"/>
          </p:cNvSpPr>
          <p:nvPr>
            <p:ph type="title"/>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429486749"/>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wrap="square" lIns="182880" tIns="146304" rIns="182880" bIns="146304" anchor="ctr">
            <a:noAutofit/>
          </a:bodyPr>
          <a:lstStyle>
            <a:lvl1pPr>
              <a:lnSpc>
                <a:spcPct val="95000"/>
              </a:lnSpc>
              <a:spcBef>
                <a:spcPts val="0"/>
              </a:spcBef>
              <a:spcAft>
                <a:spcPts val="1632"/>
              </a:spcAft>
              <a:defRPr lang="en-US" sz="3600" kern="1200" dirty="0" smtClean="0">
                <a:gradFill>
                  <a:gsLst>
                    <a:gs pos="28302">
                      <a:schemeClr val="tx1">
                        <a:lumMod val="75000"/>
                        <a:lumOff val="25000"/>
                      </a:schemeClr>
                    </a:gs>
                    <a:gs pos="67000">
                      <a:schemeClr val="tx1">
                        <a:lumMod val="75000"/>
                        <a:lumOff val="25000"/>
                      </a:schemeClr>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buFont typeface="Arial" pitchFamily="34" charset="0"/>
              <a:buNone/>
            </a:pPr>
            <a:r>
              <a:rPr lang="en-US" dirty="0" smtClean="0"/>
              <a:t>Click to edit Master text styles</a:t>
            </a:r>
          </a:p>
        </p:txBody>
      </p:sp>
      <p:sp>
        <p:nvSpPr>
          <p:cNvPr id="15" name="Title 1"/>
          <p:cNvSpPr>
            <a:spLocks noGrp="1"/>
          </p:cNvSpPr>
          <p:nvPr>
            <p:ph type="ctrTitle" hasCustomPrompt="1"/>
          </p:nvPr>
        </p:nvSpPr>
        <p:spPr>
          <a:xfrm>
            <a:off x="274638" y="1537563"/>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accent3"/>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2577885239"/>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a:defRPr lang="en-US" sz="3600" kern="1200" dirty="0" smtClean="0">
                <a:gradFill>
                  <a:gsLst>
                    <a:gs pos="8491">
                      <a:schemeClr val="tx1">
                        <a:lumMod val="75000"/>
                        <a:lumOff val="25000"/>
                      </a:schemeClr>
                    </a:gs>
                    <a:gs pos="100000">
                      <a:schemeClr val="tx1">
                        <a:lumMod val="75000"/>
                        <a:lumOff val="25000"/>
                      </a:schemeClr>
                    </a:gs>
                  </a:gsLst>
                  <a:lin ang="5400000" scaled="0"/>
                </a:gradFill>
                <a:latin typeface="+mj-lt"/>
                <a:ea typeface="+mn-ea"/>
                <a:cs typeface="+mn-cs"/>
              </a:defRPr>
            </a:lvl1pPr>
          </a:lstStyle>
          <a:p>
            <a:pPr marL="0" lvl="0" indent="0" algn="l" defTabSz="914166" rtl="0" eaLnBrk="1" latinLnBrk="0" hangingPunct="1">
              <a:spcBef>
                <a:spcPct val="20000"/>
              </a:spcBef>
              <a:spcAft>
                <a:spcPts val="1632"/>
              </a:spcAft>
              <a:buFont typeface="Arial" pitchFamily="34" charset="0"/>
              <a:buNone/>
            </a:pPr>
            <a:r>
              <a:rPr lang="en-US" dirty="0" smtClean="0"/>
              <a:t>Click to edit Master text styles</a:t>
            </a:r>
          </a:p>
        </p:txBody>
      </p:sp>
      <p:sp>
        <p:nvSpPr>
          <p:cNvPr id="6" name="Text Placeholder 8"/>
          <p:cNvSpPr>
            <a:spLocks noGrp="1"/>
          </p:cNvSpPr>
          <p:nvPr>
            <p:ph type="body" sz="quarter" idx="16" hasCustomPrompt="1"/>
          </p:nvPr>
        </p:nvSpPr>
        <p:spPr>
          <a:xfrm>
            <a:off x="274641" y="296864"/>
            <a:ext cx="11887199" cy="914400"/>
          </a:xfrm>
        </p:spPr>
        <p:txBody>
          <a:bodyPr vert="horz" lIns="182880" tIns="146304" rIns="182880" bIns="146304" rtlCol="0" anchor="t">
            <a:noAutofit/>
          </a:bodyPr>
          <a:lstStyle>
            <a:lvl1pPr>
              <a:defRPr lang="en-US" sz="4800" dirty="0" smtClean="0">
                <a:ea typeface="+mj-ea"/>
                <a:cs typeface="+mj-cs"/>
              </a:defRPr>
            </a:lvl1pPr>
          </a:lstStyle>
          <a:p>
            <a:pPr lvl="0">
              <a:spcBef>
                <a:spcPct val="0"/>
              </a:spcBef>
            </a:pPr>
            <a:r>
              <a:rPr lang="en-US" dirty="0" smtClean="0"/>
              <a:t>Click to edit master text styles</a:t>
            </a:r>
          </a:p>
        </p:txBody>
      </p:sp>
      <p:sp>
        <p:nvSpPr>
          <p:cNvPr id="5" name="Title 1"/>
          <p:cNvSpPr>
            <a:spLocks noGrp="1"/>
          </p:cNvSpPr>
          <p:nvPr>
            <p:ph type="ctrTitle" hasCustomPrompt="1"/>
          </p:nvPr>
        </p:nvSpPr>
        <p:spPr>
          <a:xfrm>
            <a:off x="274638" y="1537564"/>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accent3"/>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1842600870"/>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a:defRPr lang="en-US" sz="3600" kern="1200" dirty="0" smtClean="0">
                <a:gradFill>
                  <a:gsLst>
                    <a:gs pos="12264">
                      <a:schemeClr val="tx1">
                        <a:lumMod val="75000"/>
                        <a:lumOff val="25000"/>
                      </a:schemeClr>
                    </a:gs>
                    <a:gs pos="71000">
                      <a:schemeClr val="tx1">
                        <a:lumMod val="75000"/>
                        <a:lumOff val="25000"/>
                      </a:schemeClr>
                    </a:gs>
                  </a:gsLst>
                  <a:lin ang="5400000" scaled="0"/>
                </a:gradFill>
                <a:latin typeface="+mj-lt"/>
                <a:ea typeface="+mn-ea"/>
                <a:cs typeface="+mn-cs"/>
              </a:defRPr>
            </a:lvl1pPr>
          </a:lstStyle>
          <a:p>
            <a:pPr marL="0" lvl="0" indent="0" algn="l" defTabSz="914166" rtl="0" eaLnBrk="1" latinLnBrk="0" hangingPunct="1">
              <a:spcBef>
                <a:spcPct val="20000"/>
              </a:spcBef>
              <a:buFont typeface="Arial" pitchFamily="34" charset="0"/>
              <a:buNone/>
            </a:pPr>
            <a:r>
              <a:rPr lang="en-US" dirty="0" smtClean="0"/>
              <a:t>Click to edit Master text styles</a:t>
            </a:r>
          </a:p>
        </p:txBody>
      </p:sp>
      <p:sp>
        <p:nvSpPr>
          <p:cNvPr id="7" name="Picture Placeholder 12"/>
          <p:cNvSpPr>
            <a:spLocks noGrp="1"/>
          </p:cNvSpPr>
          <p:nvPr>
            <p:ph type="pic" sz="quarter" idx="16"/>
          </p:nvPr>
        </p:nvSpPr>
        <p:spPr>
          <a:xfrm>
            <a:off x="274638" y="1535875"/>
            <a:ext cx="3931920" cy="392277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lIns="182880" tIns="146304" rIns="182880" bIns="146304" anchor="ctr" anchorCtr="1"/>
          <a:lstStyle/>
          <a:p>
            <a:r>
              <a:rPr lang="en-US" smtClean="0"/>
              <a:t>Click icon to add picture</a:t>
            </a:r>
            <a:endParaRPr lang="en-US" dirty="0"/>
          </a:p>
        </p:txBody>
      </p:sp>
      <p:sp>
        <p:nvSpPr>
          <p:cNvPr id="3" name="Title 2"/>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253249847"/>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amp; Content_with Subtitle">
    <p:spTree>
      <p:nvGrpSpPr>
        <p:cNvPr id="1" name=""/>
        <p:cNvGrpSpPr/>
        <p:nvPr/>
      </p:nvGrpSpPr>
      <p:grpSpPr>
        <a:xfrm>
          <a:off x="0" y="0"/>
          <a:ext cx="0" cy="0"/>
          <a:chOff x="0" y="0"/>
          <a:chExt cx="0" cy="0"/>
        </a:xfrm>
      </p:grpSpPr>
      <p:sp>
        <p:nvSpPr>
          <p:cNvPr id="3" name="Content Placeholder 4"/>
          <p:cNvSpPr>
            <a:spLocks noGrp="1"/>
          </p:cNvSpPr>
          <p:nvPr>
            <p:ph sz="quarter" idx="14"/>
          </p:nvPr>
        </p:nvSpPr>
        <p:spPr>
          <a:xfrm>
            <a:off x="274638" y="1668462"/>
            <a:ext cx="11887200" cy="5029201"/>
          </a:xfrm>
        </p:spPr>
        <p:txBody>
          <a:bodyPr>
            <a:normAutofit/>
          </a:bodyPr>
          <a:lstStyle>
            <a:lvl1pPr>
              <a:spcAft>
                <a:spcPts val="816"/>
              </a:spcAft>
              <a:defRPr sz="2400">
                <a:latin typeface="Consolas" pitchFamily="49" charset="0"/>
                <a:cs typeface="Consolas" pitchFamily="49" charset="0"/>
              </a:defRPr>
            </a:lvl1pPr>
            <a:lvl2pPr>
              <a:spcAft>
                <a:spcPts val="816"/>
              </a:spcAft>
              <a:defRPr sz="2400">
                <a:latin typeface="Consolas" pitchFamily="49" charset="0"/>
                <a:cs typeface="Consolas" pitchFamily="49" charset="0"/>
              </a:defRPr>
            </a:lvl2pPr>
            <a:lvl3pPr>
              <a:spcAft>
                <a:spcPts val="816"/>
              </a:spcAft>
              <a:defRPr sz="2400">
                <a:latin typeface="Consolas" pitchFamily="49" charset="0"/>
                <a:cs typeface="Consolas" pitchFamily="49" charset="0"/>
              </a:defRPr>
            </a:lvl3pPr>
          </a:lstStyle>
          <a:p>
            <a:pPr lvl="0"/>
            <a:r>
              <a:rPr lang="en-US" dirty="0" smtClean="0"/>
              <a:t>Click to edit Master text styles</a:t>
            </a:r>
          </a:p>
          <a:p>
            <a:pPr lvl="1"/>
            <a:r>
              <a:rPr lang="en-US" dirty="0" smtClean="0"/>
              <a:t>Second level</a:t>
            </a:r>
          </a:p>
          <a:p>
            <a:pPr lvl="2"/>
            <a:r>
              <a:rPr lang="en-US" dirty="0" smtClean="0"/>
              <a:t>Third level</a:t>
            </a:r>
          </a:p>
        </p:txBody>
      </p:sp>
      <p:sp>
        <p:nvSpPr>
          <p:cNvPr id="4" name="Title 3"/>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059212818"/>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551562698"/>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8" name="Picture Placeholder 12"/>
          <p:cNvSpPr>
            <a:spLocks noGrp="1"/>
          </p:cNvSpPr>
          <p:nvPr>
            <p:ph type="pic" sz="quarter" idx="18"/>
          </p:nvPr>
        </p:nvSpPr>
        <p:spPr>
          <a:xfrm>
            <a:off x="4745014" y="2301239"/>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9" name="Picture Placeholder 12"/>
          <p:cNvSpPr>
            <a:spLocks noGrp="1"/>
          </p:cNvSpPr>
          <p:nvPr>
            <p:ph type="pic" sz="quarter" idx="19"/>
          </p:nvPr>
        </p:nvSpPr>
        <p:spPr>
          <a:xfrm>
            <a:off x="8258122"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10" name="Picture Placeholder 12"/>
          <p:cNvSpPr>
            <a:spLocks noGrp="1"/>
          </p:cNvSpPr>
          <p:nvPr>
            <p:ph type="pic" sz="quarter" idx="20"/>
          </p:nvPr>
        </p:nvSpPr>
        <p:spPr>
          <a:xfrm>
            <a:off x="2118039" y="2301050"/>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2445815478"/>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Ref idx="1001">
        <a:schemeClr val="bg1"/>
      </p:bgRef>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49"/>
            <a:ext cx="11887200" cy="5150227"/>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92929987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Black Notes slide Layout">
    <p:bg bwMode="black">
      <p:bgRef idx="1001">
        <a:schemeClr val="bg1"/>
      </p:bgRef>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49"/>
            <a:ext cx="11887200" cy="5483225"/>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69679149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mp; Content 2">
    <p:bg>
      <p:bgRef idx="1001">
        <a:schemeClr val="bg1"/>
      </p:bgRef>
    </p:bg>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3475038" y="1668482"/>
            <a:ext cx="8686801" cy="5029181"/>
          </a:xfrm>
        </p:spPr>
        <p:txBody>
          <a:bodyPr lIns="182880" tIns="146304" rIns="182880" bIns="146304">
            <a:noAutofit/>
          </a:bodyPr>
          <a:lstStyle>
            <a:lvl1pPr>
              <a:defRPr sz="3600">
                <a:gradFill>
                  <a:gsLst>
                    <a:gs pos="100000">
                      <a:schemeClr val="tx1">
                        <a:lumMod val="75000"/>
                        <a:lumOff val="25000"/>
                      </a:schemeClr>
                    </a:gs>
                    <a:gs pos="0">
                      <a:schemeClr val="tx1">
                        <a:lumMod val="75000"/>
                        <a:lumOff val="25000"/>
                      </a:schemeClr>
                    </a:gs>
                  </a:gsLst>
                  <a:lin ang="5400000" scaled="0"/>
                </a:gradFill>
              </a:defRPr>
            </a:lvl1pPr>
            <a:lvl2pPr>
              <a:defRPr sz="2800">
                <a:gradFill>
                  <a:gsLst>
                    <a:gs pos="100000">
                      <a:schemeClr val="tx1">
                        <a:lumMod val="75000"/>
                        <a:lumOff val="25000"/>
                      </a:schemeClr>
                    </a:gs>
                    <a:gs pos="0">
                      <a:schemeClr val="tx1">
                        <a:lumMod val="75000"/>
                        <a:lumOff val="25000"/>
                      </a:schemeClr>
                    </a:gs>
                  </a:gsLst>
                  <a:lin ang="5400000" scaled="0"/>
                </a:gradFill>
              </a:defRPr>
            </a:lvl2pPr>
            <a:lvl3pPr>
              <a:defRPr sz="2400">
                <a:gradFill>
                  <a:gsLst>
                    <a:gs pos="100000">
                      <a:schemeClr val="tx1">
                        <a:lumMod val="75000"/>
                        <a:lumOff val="25000"/>
                      </a:schemeClr>
                    </a:gs>
                    <a:gs pos="0">
                      <a:schemeClr val="tx1">
                        <a:lumMod val="75000"/>
                        <a:lumOff val="25000"/>
                      </a:schemeClr>
                    </a:gs>
                  </a:gsLst>
                  <a:lin ang="5400000" scaled="0"/>
                </a:gradFill>
              </a:defRPr>
            </a:lvl3pPr>
            <a:lvl4pPr>
              <a:defRPr sz="2000">
                <a:gradFill>
                  <a:gsLst>
                    <a:gs pos="100000">
                      <a:schemeClr val="tx1">
                        <a:lumMod val="75000"/>
                        <a:lumOff val="25000"/>
                      </a:schemeClr>
                    </a:gs>
                    <a:gs pos="0">
                      <a:schemeClr val="tx1">
                        <a:lumMod val="75000"/>
                        <a:lumOff val="25000"/>
                      </a:schemeClr>
                    </a:gs>
                  </a:gsLst>
                  <a:lin ang="5400000" scaled="0"/>
                </a:gradFill>
              </a:defRPr>
            </a:lvl4pPr>
            <a:lvl5pPr>
              <a:defRPr sz="1800">
                <a:gradFill>
                  <a:gsLst>
                    <a:gs pos="100000">
                      <a:schemeClr val="tx1">
                        <a:lumMod val="75000"/>
                        <a:lumOff val="25000"/>
                      </a:schemeClr>
                    </a:gs>
                    <a:gs pos="0">
                      <a:schemeClr val="tx1">
                        <a:lumMod val="75000"/>
                        <a:lumOff val="25000"/>
                      </a:schemeClr>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ext Placeholder 6"/>
          <p:cNvSpPr>
            <a:spLocks noGrp="1"/>
          </p:cNvSpPr>
          <p:nvPr>
            <p:ph type="body" sz="quarter" idx="11"/>
          </p:nvPr>
        </p:nvSpPr>
        <p:spPr>
          <a:xfrm>
            <a:off x="274638" y="1668482"/>
            <a:ext cx="2743200" cy="5029181"/>
          </a:xfrm>
        </p:spPr>
        <p:txBody>
          <a:bodyPr lIns="182880" tIns="146304" rIns="182880" bIns="146304">
            <a:noAutofit/>
          </a:bodyPr>
          <a:lstStyle>
            <a:lvl1pPr algn="l" defTabSz="914166" rtl="0" eaLnBrk="1" latinLnBrk="0" hangingPunct="1">
              <a:spcBef>
                <a:spcPct val="0"/>
              </a:spcBef>
              <a:buNone/>
              <a:defRPr lang="en-US" sz="2400" kern="1200" dirty="0" smtClean="0">
                <a:gradFill>
                  <a:gsLst>
                    <a:gs pos="100000">
                      <a:schemeClr val="tx1">
                        <a:lumMod val="75000"/>
                        <a:lumOff val="25000"/>
                      </a:schemeClr>
                    </a:gs>
                    <a:gs pos="0">
                      <a:schemeClr val="tx1">
                        <a:lumMod val="75000"/>
                        <a:lumOff val="25000"/>
                      </a:schemeClr>
                    </a:gs>
                  </a:gsLst>
                  <a:lin ang="5400000" scaled="0"/>
                </a:gradFill>
                <a:latin typeface="+mn-lt"/>
                <a:ea typeface="+mj-ea"/>
                <a:cs typeface="+mj-cs"/>
              </a:defRPr>
            </a:lvl1pPr>
            <a:lvl2pPr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2pPr>
            <a:lvl3pPr marL="228541" indent="0"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3pPr>
            <a:lvl4pPr marL="457082" indent="0"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4pPr>
            <a:lvl5pPr marL="739586" indent="0" algn="l" defTabSz="914166" rtl="0" eaLnBrk="1" latinLnBrk="0" hangingPunct="1">
              <a:spcBef>
                <a:spcPct val="0"/>
              </a:spcBef>
              <a:buNone/>
              <a:defRPr lang="en-US" sz="1600" kern="1200" dirty="0">
                <a:gradFill>
                  <a:gsLst>
                    <a:gs pos="0">
                      <a:schemeClr val="tx1"/>
                    </a:gs>
                    <a:gs pos="100000">
                      <a:schemeClr val="tx1"/>
                    </a:gs>
                  </a:gsLst>
                  <a:lin ang="5400000" scaled="0"/>
                </a:gradFill>
                <a:latin typeface="+mn-lt"/>
                <a:ea typeface="+mj-ea"/>
                <a:cs typeface="+mj-cs"/>
              </a:defRPr>
            </a:lvl5pPr>
          </a:lstStyle>
          <a:p>
            <a:pPr lvl="0"/>
            <a:r>
              <a:rPr lang="en-US" smtClean="0"/>
              <a:t>Click to edit Master text styles</a:t>
            </a:r>
          </a:p>
        </p:txBody>
      </p:sp>
      <p:sp>
        <p:nvSpPr>
          <p:cNvPr id="2" name="Title 1"/>
          <p:cNvSpPr>
            <a:spLocks noGrp="1"/>
          </p:cNvSpPr>
          <p:nvPr>
            <p:ph type="title"/>
          </p:nvPr>
        </p:nvSpPr>
        <p:spPr/>
        <p:txBody>
          <a:bodyPr/>
          <a:lstStyle>
            <a:lvl1pPr>
              <a:defRPr>
                <a:gradFill>
                  <a:gsLst>
                    <a:gs pos="100000">
                      <a:schemeClr val="tx1">
                        <a:lumMod val="75000"/>
                        <a:lumOff val="25000"/>
                      </a:schemeClr>
                    </a:gs>
                    <a:gs pos="0">
                      <a:schemeClr val="tx1">
                        <a:lumMod val="75000"/>
                        <a:lumOff val="25000"/>
                      </a:schemeClr>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379731883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extLst mod="1">
    <p:ext uri="{DCECCB84-F9BA-43D5-87BE-67443E8EF086}">
      <p15:sldGuideLst xmlns:p15="http://schemas.microsoft.com/office/powerpoint/2012/main">
        <p15:guide id="1" orient="horz" pos="1051" userDrawn="1">
          <p15:clr>
            <a:srgbClr val="FBAE40"/>
          </p15:clr>
        </p15:guide>
        <p15:guide id="2" pos="173" userDrawn="1">
          <p15:clr>
            <a:srgbClr val="FBAE40"/>
          </p15:clr>
        </p15:guide>
        <p15:guide id="3" pos="1901" userDrawn="1">
          <p15:clr>
            <a:srgbClr val="FBAE40"/>
          </p15:clr>
        </p15:guide>
        <p15:guide id="4" pos="2189" userDrawn="1">
          <p15:clr>
            <a:srgbClr val="FBAE40"/>
          </p15:clr>
        </p15:guide>
        <p15:guide id="5" orient="horz" pos="4219" userDrawn="1">
          <p15:clr>
            <a:srgbClr val="FBAE40"/>
          </p15:clr>
        </p15:guide>
        <p15:guide id="6" orient="horz" pos="763" userDrawn="1">
          <p15:clr>
            <a:srgbClr val="FBAE40"/>
          </p15:clr>
        </p15:guide>
        <p15:guide id="7" orient="horz" pos="187" userDrawn="1">
          <p15:clr>
            <a:srgbClr val="FBAE40"/>
          </p15:clr>
        </p15:guide>
        <p15:guide id="8" pos="7661"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_Color  2">
    <p:spTree>
      <p:nvGrpSpPr>
        <p:cNvPr id="1" name=""/>
        <p:cNvGrpSpPr/>
        <p:nvPr/>
      </p:nvGrpSpPr>
      <p:grpSpPr>
        <a:xfrm>
          <a:off x="0" y="0"/>
          <a:ext cx="0" cy="0"/>
          <a:chOff x="0" y="0"/>
          <a:chExt cx="0" cy="0"/>
        </a:xfrm>
      </p:grpSpPr>
      <p:sp>
        <p:nvSpPr>
          <p:cNvPr id="7" name="Text Placeholder 6"/>
          <p:cNvSpPr>
            <a:spLocks noGrp="1"/>
          </p:cNvSpPr>
          <p:nvPr>
            <p:ph type="body" sz="quarter" idx="11"/>
          </p:nvPr>
        </p:nvSpPr>
        <p:spPr>
          <a:xfrm>
            <a:off x="274638" y="5783263"/>
            <a:ext cx="11887200" cy="914400"/>
          </a:xfrm>
        </p:spPr>
        <p:txBody>
          <a:bodyPr lIns="0" tIns="0" rIns="0" bIns="0" anchor="b">
            <a:noAutofit/>
          </a:bodyPr>
          <a:lstStyle>
            <a:lvl1pPr>
              <a:defRPr sz="2000" baseline="0">
                <a:latin typeface="+mn-lt"/>
              </a:defRPr>
            </a:lvl1pPr>
          </a:lstStyle>
          <a:p>
            <a:pPr lvl="0"/>
            <a:r>
              <a:rPr lang="en-US" smtClean="0"/>
              <a:t>Click to edit Master text styles</a:t>
            </a:r>
          </a:p>
        </p:txBody>
      </p:sp>
      <p:sp>
        <p:nvSpPr>
          <p:cNvPr id="2" name="Title 1"/>
          <p:cNvSpPr>
            <a:spLocks noGrp="1"/>
          </p:cNvSpPr>
          <p:nvPr>
            <p:ph type="title" hasCustomPrompt="1"/>
          </p:nvPr>
        </p:nvSpPr>
        <p:spPr>
          <a:xfrm>
            <a:off x="274638" y="3040856"/>
            <a:ext cx="11887199" cy="912813"/>
          </a:xfrm>
        </p:spPr>
        <p:txBody>
          <a:bodyPr lIns="0" tIns="0" rIns="0" bIns="0"/>
          <a:lstStyle>
            <a:lvl1pPr>
              <a:defRPr sz="5400"/>
            </a:lvl1pPr>
          </a:lstStyle>
          <a:p>
            <a:r>
              <a:rPr lang="en-US" dirty="0" smtClean="0"/>
              <a:t>Click to edit master title style</a:t>
            </a:r>
            <a:endParaRPr lang="en-US" dirty="0"/>
          </a:p>
        </p:txBody>
      </p:sp>
    </p:spTree>
    <p:extLst>
      <p:ext uri="{BB962C8B-B14F-4D97-AF65-F5344CB8AC3E}">
        <p14:creationId xmlns:p14="http://schemas.microsoft.com/office/powerpoint/2010/main" val="44943795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amp; Content Layout">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lIns="0" tIns="0" rIns="0" bIns="0"/>
          <a:lstStyle/>
          <a:p>
            <a:r>
              <a:rPr lang="en-US" dirty="0" smtClean="0"/>
              <a:t>Click to edit master title style</a:t>
            </a:r>
            <a:endParaRPr lang="en-US" dirty="0"/>
          </a:p>
        </p:txBody>
      </p:sp>
      <p:sp>
        <p:nvSpPr>
          <p:cNvPr id="5" name="Text Placeholder 4"/>
          <p:cNvSpPr>
            <a:spLocks noGrp="1"/>
          </p:cNvSpPr>
          <p:nvPr>
            <p:ph type="body" sz="quarter" idx="10"/>
          </p:nvPr>
        </p:nvSpPr>
        <p:spPr>
          <a:xfrm>
            <a:off x="274638" y="1668463"/>
            <a:ext cx="11887200" cy="5027612"/>
          </a:xfrm>
        </p:spPr>
        <p:txBody>
          <a:bodyPr lIns="0" tIns="0" rIns="0" bIns="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23936917"/>
      </p:ext>
    </p:extLst>
  </p:cSld>
  <p:clrMapOvr>
    <a:masterClrMapping/>
  </p:clrMapOvr>
  <p:extLst>
    <p:ext uri="{DCECCB84-F9BA-43D5-87BE-67443E8EF086}">
      <p15:sldGuideLst xmlns:p15="http://schemas.microsoft.com/office/powerpoint/2012/main">
        <p15:guide id="1" orient="horz" pos="1051">
          <p15:clr>
            <a:srgbClr val="FBAE40"/>
          </p15:clr>
        </p15:guide>
        <p15:guide id="2" pos="3917">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amp; Content 2">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3475038" y="1668482"/>
            <a:ext cx="8686801" cy="5029181"/>
          </a:xfrm>
        </p:spPr>
        <p:txBody>
          <a:bodyPr lIns="0" tIns="0" rIns="0" bIns="0">
            <a:noAutofit/>
          </a:bodyPr>
          <a:lstStyle>
            <a:lvl1pPr>
              <a:defRPr sz="3600"/>
            </a:lvl1pPr>
            <a:lvl2pPr>
              <a:defRPr sz="2800"/>
            </a:lvl2pPr>
            <a:lvl3pPr>
              <a:defRPr sz="2400"/>
            </a:lvl3pPr>
            <a:lvl4pPr>
              <a:defRPr sz="20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ext Placeholder 6"/>
          <p:cNvSpPr>
            <a:spLocks noGrp="1"/>
          </p:cNvSpPr>
          <p:nvPr>
            <p:ph type="body" sz="quarter" idx="11"/>
          </p:nvPr>
        </p:nvSpPr>
        <p:spPr>
          <a:xfrm>
            <a:off x="274638" y="1668482"/>
            <a:ext cx="2743200" cy="5029181"/>
          </a:xfrm>
        </p:spPr>
        <p:txBody>
          <a:bodyPr lIns="0" tIns="0" rIns="0" bIns="0">
            <a:noAutofit/>
          </a:bodyPr>
          <a:lstStyle>
            <a:lvl1pPr algn="l" defTabSz="914166" rtl="0" eaLnBrk="1" latinLnBrk="0" hangingPunct="1">
              <a:spcBef>
                <a:spcPct val="0"/>
              </a:spcBef>
              <a:buNone/>
              <a:defRPr lang="en-US" sz="2400" kern="1200" dirty="0" smtClean="0">
                <a:gradFill>
                  <a:gsLst>
                    <a:gs pos="0">
                      <a:schemeClr val="tx1"/>
                    </a:gs>
                    <a:gs pos="100000">
                      <a:schemeClr val="tx1"/>
                    </a:gs>
                  </a:gsLst>
                  <a:lin ang="5400000" scaled="0"/>
                </a:gradFill>
                <a:latin typeface="+mn-lt"/>
                <a:ea typeface="+mj-ea"/>
                <a:cs typeface="+mj-cs"/>
              </a:defRPr>
            </a:lvl1pPr>
            <a:lvl2pPr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2pPr>
            <a:lvl3pPr marL="228541" indent="0"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3pPr>
            <a:lvl4pPr marL="457082" indent="0"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4pPr>
            <a:lvl5pPr marL="739586" indent="0" algn="l" defTabSz="914166" rtl="0" eaLnBrk="1" latinLnBrk="0" hangingPunct="1">
              <a:spcBef>
                <a:spcPct val="0"/>
              </a:spcBef>
              <a:buNone/>
              <a:defRPr lang="en-US" sz="1600" kern="1200" dirty="0">
                <a:gradFill>
                  <a:gsLst>
                    <a:gs pos="0">
                      <a:schemeClr val="tx1"/>
                    </a:gs>
                    <a:gs pos="100000">
                      <a:schemeClr val="tx1"/>
                    </a:gs>
                  </a:gsLst>
                  <a:lin ang="5400000" scaled="0"/>
                </a:gradFill>
                <a:latin typeface="+mn-lt"/>
                <a:ea typeface="+mj-ea"/>
                <a:cs typeface="+mj-cs"/>
              </a:defRPr>
            </a:lvl5pPr>
          </a:lstStyle>
          <a:p>
            <a:pPr lvl="0"/>
            <a:r>
              <a:rPr lang="en-US" smtClean="0"/>
              <a:t>Click to edit Master text styles</a:t>
            </a:r>
          </a:p>
        </p:txBody>
      </p:sp>
      <p:sp>
        <p:nvSpPr>
          <p:cNvPr id="3" name="Title 2"/>
          <p:cNvSpPr>
            <a:spLocks noGrp="1"/>
          </p:cNvSpPr>
          <p:nvPr>
            <p:ph type="title" hasCustomPrompt="1"/>
          </p:nvPr>
        </p:nvSpPr>
        <p:spPr/>
        <p:txBody>
          <a:bodyPr lIns="0" tIns="0" rIns="0" bIns="0"/>
          <a:lstStyle/>
          <a:p>
            <a:r>
              <a:rPr lang="en-US" dirty="0" smtClean="0"/>
              <a:t>Click to edit master title style</a:t>
            </a:r>
            <a:endParaRPr lang="en-US" dirty="0"/>
          </a:p>
        </p:txBody>
      </p:sp>
    </p:spTree>
    <p:extLst>
      <p:ext uri="{BB962C8B-B14F-4D97-AF65-F5344CB8AC3E}">
        <p14:creationId xmlns:p14="http://schemas.microsoft.com/office/powerpoint/2010/main" val="1948883893"/>
      </p:ext>
    </p:extLst>
  </p:cSld>
  <p:clrMapOvr>
    <a:masterClrMapping/>
  </p:clrMapOvr>
  <p:extLst>
    <p:ext uri="{DCECCB84-F9BA-43D5-87BE-67443E8EF086}">
      <p15:sldGuideLst xmlns:p15="http://schemas.microsoft.com/office/powerpoint/2012/main">
        <p15:guide id="1" orient="horz" pos="1051">
          <p15:clr>
            <a:srgbClr val="FBAE40"/>
          </p15:clr>
        </p15:guide>
        <p15:guide id="2" pos="173">
          <p15:clr>
            <a:srgbClr val="FBAE40"/>
          </p15:clr>
        </p15:guide>
        <p15:guide id="3" pos="1901">
          <p15:clr>
            <a:srgbClr val="FBAE40"/>
          </p15:clr>
        </p15:guide>
        <p15:guide id="4" pos="2189">
          <p15:clr>
            <a:srgbClr val="FBAE40"/>
          </p15:clr>
        </p15:guide>
        <p15:guide id="5" orient="horz" pos="4219">
          <p15:clr>
            <a:srgbClr val="FBAE40"/>
          </p15:clr>
        </p15:guide>
        <p15:guide id="6" orient="horz" pos="763">
          <p15:clr>
            <a:srgbClr val="FBAE40"/>
          </p15:clr>
        </p15:guide>
        <p15:guide id="7" orient="horz" pos="187">
          <p15:clr>
            <a:srgbClr val="FBAE40"/>
          </p15:clr>
        </p15:guide>
        <p15:guide id="8" pos="7661">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ext Only_Large">
    <p:spTree>
      <p:nvGrpSpPr>
        <p:cNvPr id="1" name=""/>
        <p:cNvGrpSpPr/>
        <p:nvPr/>
      </p:nvGrpSpPr>
      <p:grpSpPr>
        <a:xfrm>
          <a:off x="0" y="0"/>
          <a:ext cx="0" cy="0"/>
          <a:chOff x="0" y="0"/>
          <a:chExt cx="0" cy="0"/>
        </a:xfrm>
      </p:grpSpPr>
      <p:sp>
        <p:nvSpPr>
          <p:cNvPr id="4" name="Title 3"/>
          <p:cNvSpPr>
            <a:spLocks noGrp="1"/>
          </p:cNvSpPr>
          <p:nvPr>
            <p:ph type="title" hasCustomPrompt="1"/>
          </p:nvPr>
        </p:nvSpPr>
        <p:spPr>
          <a:xfrm>
            <a:off x="1189039" y="2125663"/>
            <a:ext cx="10058400" cy="912813"/>
          </a:xfrm>
        </p:spPr>
        <p:txBody>
          <a:bodyPr/>
          <a:lstStyle>
            <a:lvl1pPr>
              <a:defRPr sz="3600"/>
            </a:lvl1pPr>
          </a:lstStyle>
          <a:p>
            <a:r>
              <a:rPr lang="en-US" dirty="0" smtClean="0"/>
              <a:t>Click to edit master title style</a:t>
            </a:r>
            <a:endParaRPr lang="en-US" dirty="0"/>
          </a:p>
        </p:txBody>
      </p:sp>
    </p:spTree>
    <p:extLst>
      <p:ext uri="{BB962C8B-B14F-4D97-AF65-F5344CB8AC3E}">
        <p14:creationId xmlns:p14="http://schemas.microsoft.com/office/powerpoint/2010/main" val="398033571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668482"/>
            <a:ext cx="2743200" cy="5027593"/>
          </a:xfrm>
        </p:spPr>
        <p:txBody>
          <a:bodyPr vert="horz" lIns="0" tIns="0" rIns="0" bIns="0" rtlCol="0">
            <a:noAutofit/>
          </a:bodyPr>
          <a:lstStyle>
            <a:lvl1pPr>
              <a:defRPr lang="en-US" sz="2400" dirty="0" smtClean="0">
                <a:latin typeface="+mn-lt"/>
                <a:ea typeface="+mj-ea"/>
                <a:cs typeface="+mj-cs"/>
              </a:defRPr>
            </a:lvl1pPr>
          </a:lstStyle>
          <a:p>
            <a:pPr lvl="0">
              <a:spcBef>
                <a:spcPct val="0"/>
              </a:spcBef>
            </a:pPr>
            <a:r>
              <a:rPr lang="en-US" smtClean="0"/>
              <a:t>Click to edit Master text styles</a:t>
            </a:r>
          </a:p>
        </p:txBody>
      </p:sp>
      <p:sp>
        <p:nvSpPr>
          <p:cNvPr id="2" name="Title 1"/>
          <p:cNvSpPr>
            <a:spLocks noGrp="1"/>
          </p:cNvSpPr>
          <p:nvPr>
            <p:ph type="title" hasCustomPrompt="1"/>
          </p:nvPr>
        </p:nvSpPr>
        <p:spPr/>
        <p:txBody>
          <a:bodyPr lIns="0" tIns="0" rIns="0" bIns="0"/>
          <a:lstStyle/>
          <a:p>
            <a:r>
              <a:rPr lang="en-US" dirty="0" smtClean="0"/>
              <a:t>Click to edit master title style</a:t>
            </a:r>
            <a:endParaRPr lang="en-US" dirty="0"/>
          </a:p>
        </p:txBody>
      </p:sp>
    </p:spTree>
    <p:extLst>
      <p:ext uri="{BB962C8B-B14F-4D97-AF65-F5344CB8AC3E}">
        <p14:creationId xmlns:p14="http://schemas.microsoft.com/office/powerpoint/2010/main" val="229461766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wrap="square" lIns="0" tIns="0" rIns="0" bIns="0" anchor="ctr">
            <a:noAutofit/>
          </a:bodyPr>
          <a:lstStyle>
            <a:lvl1pPr>
              <a:lnSpc>
                <a:spcPct val="95000"/>
              </a:lnSpc>
              <a:spcBef>
                <a:spcPts val="0"/>
              </a:spcBef>
              <a:spcAft>
                <a:spcPts val="1632"/>
              </a:spcAft>
              <a:defRPr lang="en-US" sz="3600" kern="1200" dirty="0" smtClean="0">
                <a:gradFill>
                  <a:gsLst>
                    <a:gs pos="0">
                      <a:schemeClr val="tx1"/>
                    </a:gs>
                    <a:gs pos="100000">
                      <a:schemeClr val="tx1"/>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buFont typeface="Arial" pitchFamily="34" charset="0"/>
              <a:buNone/>
            </a:pPr>
            <a:r>
              <a:rPr lang="en-US" smtClean="0"/>
              <a:t>Click to edit Master text styles</a:t>
            </a:r>
          </a:p>
        </p:txBody>
      </p:sp>
      <p:sp>
        <p:nvSpPr>
          <p:cNvPr id="15" name="Title 1"/>
          <p:cNvSpPr>
            <a:spLocks noGrp="1"/>
          </p:cNvSpPr>
          <p:nvPr>
            <p:ph type="ctrTitle" hasCustomPrompt="1"/>
          </p:nvPr>
        </p:nvSpPr>
        <p:spPr>
          <a:xfrm>
            <a:off x="274638" y="1537563"/>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rgbClr val="969696">
              <a:alpha val="80000"/>
            </a:srgbClr>
          </a:solidFill>
          <a:ln>
            <a:noFill/>
          </a:ln>
          <a:extLst/>
        </p:spPr>
        <p:txBody>
          <a:bodyPr vert="horz" wrap="square" lIns="91440" tIns="0" rIns="91440" bIns="0"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2617341748"/>
      </p:ext>
    </p:extLst>
  </p:cSld>
  <p:clrMapOvr>
    <a:masterClrMapping/>
  </p:clrMapOvr>
  <p:timing>
    <p:tnLst>
      <p:par>
        <p:cTn id="1" dur="indefinite" restart="never" nodeType="tmRoot"/>
      </p:par>
    </p:tnLst>
  </p:timing>
  <p:extLst>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0" tIns="0" rIns="0" bIns="0" rtlCol="0" anchor="ctr">
            <a:noAutofit/>
          </a:bodyPr>
          <a:lstStyle>
            <a:lvl1pPr>
              <a:defRPr lang="en-US" sz="3600" kern="1200" dirty="0" smtClean="0">
                <a:gradFill>
                  <a:gsLst>
                    <a:gs pos="0">
                      <a:schemeClr val="tx1"/>
                    </a:gs>
                    <a:gs pos="100000">
                      <a:schemeClr val="tx1"/>
                    </a:gs>
                  </a:gsLst>
                  <a:lin ang="5400000" scaled="0"/>
                </a:gradFill>
                <a:latin typeface="+mj-lt"/>
                <a:ea typeface="+mn-ea"/>
                <a:cs typeface="+mn-cs"/>
              </a:defRPr>
            </a:lvl1pPr>
          </a:lstStyle>
          <a:p>
            <a:pPr marL="0" lvl="0" indent="0" algn="l" defTabSz="914166" rtl="0" eaLnBrk="1" latinLnBrk="0" hangingPunct="1">
              <a:spcBef>
                <a:spcPct val="20000"/>
              </a:spcBef>
              <a:spcAft>
                <a:spcPts val="1632"/>
              </a:spcAft>
              <a:buFont typeface="Arial" pitchFamily="34" charset="0"/>
              <a:buNone/>
            </a:pPr>
            <a:r>
              <a:rPr lang="en-US" smtClean="0"/>
              <a:t>Click to edit Master text styles</a:t>
            </a:r>
          </a:p>
        </p:txBody>
      </p:sp>
      <p:sp>
        <p:nvSpPr>
          <p:cNvPr id="6" name="Text Placeholder 8"/>
          <p:cNvSpPr>
            <a:spLocks noGrp="1"/>
          </p:cNvSpPr>
          <p:nvPr>
            <p:ph type="body" sz="quarter" idx="16" hasCustomPrompt="1"/>
          </p:nvPr>
        </p:nvSpPr>
        <p:spPr>
          <a:xfrm>
            <a:off x="274641" y="296864"/>
            <a:ext cx="11887199" cy="914400"/>
          </a:xfrm>
        </p:spPr>
        <p:txBody>
          <a:bodyPr vert="horz" lIns="0" tIns="0" rIns="0" bIns="0" rtlCol="0" anchor="t">
            <a:noAutofit/>
          </a:bodyPr>
          <a:lstStyle>
            <a:lvl1pPr>
              <a:defRPr lang="en-US" sz="4800" dirty="0" smtClean="0">
                <a:ea typeface="+mj-ea"/>
                <a:cs typeface="+mj-cs"/>
              </a:defRPr>
            </a:lvl1pPr>
          </a:lstStyle>
          <a:p>
            <a:pPr lvl="0">
              <a:spcBef>
                <a:spcPct val="0"/>
              </a:spcBef>
            </a:pPr>
            <a:r>
              <a:rPr lang="en-US" dirty="0" smtClean="0"/>
              <a:t>Click to edit master text styles</a:t>
            </a:r>
          </a:p>
        </p:txBody>
      </p:sp>
      <p:sp>
        <p:nvSpPr>
          <p:cNvPr id="5" name="Title 1"/>
          <p:cNvSpPr>
            <a:spLocks noGrp="1"/>
          </p:cNvSpPr>
          <p:nvPr>
            <p:ph type="ctrTitle" hasCustomPrompt="1"/>
          </p:nvPr>
        </p:nvSpPr>
        <p:spPr>
          <a:xfrm>
            <a:off x="274638" y="1537564"/>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rgbClr val="969696">
              <a:alpha val="80000"/>
            </a:srgbClr>
          </a:solidFill>
          <a:ln>
            <a:noFill/>
          </a:ln>
          <a:extLst/>
        </p:spPr>
        <p:txBody>
          <a:bodyPr vert="horz" wrap="square" lIns="91440" tIns="0" rIns="91440" bIns="0"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1173003200"/>
      </p:ext>
    </p:extLst>
  </p:cSld>
  <p:clrMapOvr>
    <a:masterClrMapping/>
  </p:clrMapOvr>
  <p:timing>
    <p:tnLst>
      <p:par>
        <p:cTn id="1" dur="indefinite" restart="never" nodeType="tmRoot"/>
      </p:par>
    </p:tnLst>
  </p:timing>
  <p:extLst>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0" tIns="0" rIns="0" bIns="0" rtlCol="0" anchor="ctr">
            <a:noAutofit/>
          </a:bodyPr>
          <a:lstStyle>
            <a:lvl1pPr>
              <a:defRPr lang="en-US" sz="3600" kern="1200" dirty="0" smtClean="0">
                <a:gradFill>
                  <a:gsLst>
                    <a:gs pos="0">
                      <a:schemeClr val="tx1"/>
                    </a:gs>
                    <a:gs pos="100000">
                      <a:schemeClr val="tx1"/>
                    </a:gs>
                  </a:gsLst>
                  <a:lin ang="5400000" scaled="0"/>
                </a:gradFill>
                <a:latin typeface="+mj-lt"/>
                <a:ea typeface="+mn-ea"/>
                <a:cs typeface="+mn-cs"/>
              </a:defRPr>
            </a:lvl1pPr>
          </a:lstStyle>
          <a:p>
            <a:pPr marL="0" lvl="0" indent="0" algn="l" defTabSz="914166" rtl="0" eaLnBrk="1" latinLnBrk="0" hangingPunct="1">
              <a:spcBef>
                <a:spcPct val="20000"/>
              </a:spcBef>
              <a:buFont typeface="Arial" pitchFamily="34" charset="0"/>
              <a:buNone/>
            </a:pPr>
            <a:r>
              <a:rPr lang="en-US" smtClean="0"/>
              <a:t>Click to edit Master text styles</a:t>
            </a:r>
          </a:p>
        </p:txBody>
      </p:sp>
      <p:sp>
        <p:nvSpPr>
          <p:cNvPr id="7" name="Picture Placeholder 12"/>
          <p:cNvSpPr>
            <a:spLocks noGrp="1"/>
          </p:cNvSpPr>
          <p:nvPr>
            <p:ph type="pic" sz="quarter" idx="16"/>
          </p:nvPr>
        </p:nvSpPr>
        <p:spPr>
          <a:xfrm>
            <a:off x="274638" y="1535875"/>
            <a:ext cx="3931920" cy="392277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1"/>
          <a:lstStyle/>
          <a:p>
            <a:r>
              <a:rPr lang="en-US" smtClean="0"/>
              <a:t>Click icon to add picture</a:t>
            </a:r>
            <a:endParaRPr lang="en-US" dirty="0"/>
          </a:p>
        </p:txBody>
      </p:sp>
      <p:sp>
        <p:nvSpPr>
          <p:cNvPr id="2" name="Title 1"/>
          <p:cNvSpPr>
            <a:spLocks noGrp="1"/>
          </p:cNvSpPr>
          <p:nvPr>
            <p:ph type="title" hasCustomPrompt="1"/>
          </p:nvPr>
        </p:nvSpPr>
        <p:spPr/>
        <p:txBody>
          <a:bodyPr lIns="0" tIns="0" rIns="0" bIns="0"/>
          <a:lstStyle/>
          <a:p>
            <a:r>
              <a:rPr lang="en-US" dirty="0" smtClean="0"/>
              <a:t>Click to edit master title style</a:t>
            </a:r>
            <a:endParaRPr lang="en-US" dirty="0"/>
          </a:p>
        </p:txBody>
      </p:sp>
    </p:spTree>
    <p:extLst>
      <p:ext uri="{BB962C8B-B14F-4D97-AF65-F5344CB8AC3E}">
        <p14:creationId xmlns:p14="http://schemas.microsoft.com/office/powerpoint/2010/main" val="2467154832"/>
      </p:ext>
    </p:extLst>
  </p:cSld>
  <p:clrMapOvr>
    <a:masterClrMapping/>
  </p:clrMapOvr>
  <p:timing>
    <p:tnLst>
      <p:par>
        <p:cTn id="1" dur="indefinite" restart="never" nodeType="tmRoot"/>
      </p:par>
    </p:tnLst>
  </p:timing>
  <p:extLst>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_Title &amp; Content_with Subtitl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lIns="0" tIns="0" bIns="0"/>
          <a:lstStyle/>
          <a:p>
            <a:r>
              <a:rPr lang="en-US" dirty="0" smtClean="0"/>
              <a:t>Click to edit master title style</a:t>
            </a:r>
            <a:endParaRPr lang="en-US" dirty="0"/>
          </a:p>
        </p:txBody>
      </p:sp>
    </p:spTree>
    <p:extLst>
      <p:ext uri="{BB962C8B-B14F-4D97-AF65-F5344CB8AC3E}">
        <p14:creationId xmlns:p14="http://schemas.microsoft.com/office/powerpoint/2010/main" val="793598772"/>
      </p:ext>
    </p:extLst>
  </p:cSld>
  <p:clrMapOvr>
    <a:masterClrMapping/>
  </p:clrMapOvr>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Blank Layout">
    <p:spTree>
      <p:nvGrpSpPr>
        <p:cNvPr id="1" name=""/>
        <p:cNvGrpSpPr/>
        <p:nvPr/>
      </p:nvGrpSpPr>
      <p:grpSpPr>
        <a:xfrm>
          <a:off x="0" y="0"/>
          <a:ext cx="0" cy="0"/>
          <a:chOff x="0" y="0"/>
          <a:chExt cx="0" cy="0"/>
        </a:xfrm>
      </p:grpSpPr>
      <p:sp>
        <p:nvSpPr>
          <p:cNvPr id="2" name="Freeform 1"/>
          <p:cNvSpPr>
            <a:spLocks noEditPoints="1"/>
          </p:cNvSpPr>
          <p:nvPr userDrawn="1"/>
        </p:nvSpPr>
        <p:spPr bwMode="auto">
          <a:xfrm>
            <a:off x="2137568" y="2473325"/>
            <a:ext cx="8161338" cy="2047875"/>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Tree>
    <p:extLst>
      <p:ext uri="{BB962C8B-B14F-4D97-AF65-F5344CB8AC3E}">
        <p14:creationId xmlns:p14="http://schemas.microsoft.com/office/powerpoint/2010/main" val="28124923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ext Only_Large">
    <p:spTree>
      <p:nvGrpSpPr>
        <p:cNvPr id="1" name=""/>
        <p:cNvGrpSpPr/>
        <p:nvPr/>
      </p:nvGrpSpPr>
      <p:grpSpPr>
        <a:xfrm>
          <a:off x="0" y="0"/>
          <a:ext cx="0" cy="0"/>
          <a:chOff x="0" y="0"/>
          <a:chExt cx="0" cy="0"/>
        </a:xfrm>
      </p:grpSpPr>
      <p:sp>
        <p:nvSpPr>
          <p:cNvPr id="4" name="Title 3"/>
          <p:cNvSpPr>
            <a:spLocks noGrp="1"/>
          </p:cNvSpPr>
          <p:nvPr>
            <p:ph type="title" hasCustomPrompt="1"/>
          </p:nvPr>
        </p:nvSpPr>
        <p:spPr>
          <a:xfrm>
            <a:off x="1189039" y="2125663"/>
            <a:ext cx="10058400" cy="912813"/>
          </a:xfrm>
        </p:spPr>
        <p:txBody>
          <a:bodyPr/>
          <a:lstStyle>
            <a:lvl1pPr>
              <a:defRPr sz="4800"/>
            </a:lvl1pPr>
          </a:lstStyle>
          <a:p>
            <a:r>
              <a:rPr lang="en-US" dirty="0" smtClean="0"/>
              <a:t>Click to edit master title style</a:t>
            </a:r>
            <a:endParaRPr lang="en-US" dirty="0"/>
          </a:p>
        </p:txBody>
      </p:sp>
    </p:spTree>
    <p:extLst>
      <p:ext uri="{BB962C8B-B14F-4D97-AF65-F5344CB8AC3E}">
        <p14:creationId xmlns:p14="http://schemas.microsoft.com/office/powerpoint/2010/main" val="865537763"/>
      </p:ext>
    </p:extLst>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8" name="Picture Placeholder 12"/>
          <p:cNvSpPr>
            <a:spLocks noGrp="1"/>
          </p:cNvSpPr>
          <p:nvPr>
            <p:ph type="pic" sz="quarter" idx="18"/>
          </p:nvPr>
        </p:nvSpPr>
        <p:spPr>
          <a:xfrm>
            <a:off x="4745014" y="2301239"/>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9" name="Picture Placeholder 12"/>
          <p:cNvSpPr>
            <a:spLocks noGrp="1"/>
          </p:cNvSpPr>
          <p:nvPr>
            <p:ph type="pic" sz="quarter" idx="19"/>
          </p:nvPr>
        </p:nvSpPr>
        <p:spPr>
          <a:xfrm>
            <a:off x="8258122"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10" name="Picture Placeholder 12"/>
          <p:cNvSpPr>
            <a:spLocks noGrp="1"/>
          </p:cNvSpPr>
          <p:nvPr>
            <p:ph type="pic" sz="quarter" idx="20"/>
          </p:nvPr>
        </p:nvSpPr>
        <p:spPr>
          <a:xfrm>
            <a:off x="2118039" y="2301050"/>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846778054"/>
      </p:ext>
    </p:extLst>
  </p:cSld>
  <p:clrMapOvr>
    <a:masterClrMapping/>
  </p:clrMapOvr>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_Logo on Background">
    <p:spTree>
      <p:nvGrpSpPr>
        <p:cNvPr id="1" name=""/>
        <p:cNvGrpSpPr/>
        <p:nvPr/>
      </p:nvGrpSpPr>
      <p:grpSpPr>
        <a:xfrm>
          <a:off x="0" y="0"/>
          <a:ext cx="0" cy="0"/>
          <a:chOff x="0" y="0"/>
          <a:chExt cx="0" cy="0"/>
        </a:xfrm>
      </p:grpSpPr>
      <p:sp>
        <p:nvSpPr>
          <p:cNvPr id="3" name="Text Box 3"/>
          <p:cNvSpPr txBox="1">
            <a:spLocks noChangeArrowheads="1"/>
          </p:cNvSpPr>
          <p:nvPr userDrawn="1"/>
        </p:nvSpPr>
        <p:spPr bwMode="blackWhite">
          <a:xfrm>
            <a:off x="273050" y="6079032"/>
            <a:ext cx="11888787"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143494041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Slide_Color  2">
    <p:spTree>
      <p:nvGrpSpPr>
        <p:cNvPr id="1" name=""/>
        <p:cNvGrpSpPr/>
        <p:nvPr/>
      </p:nvGrpSpPr>
      <p:grpSpPr>
        <a:xfrm>
          <a:off x="0" y="0"/>
          <a:ext cx="0" cy="0"/>
          <a:chOff x="0" y="0"/>
          <a:chExt cx="0" cy="0"/>
        </a:xfrm>
      </p:grpSpPr>
      <p:sp>
        <p:nvSpPr>
          <p:cNvPr id="7" name="Text Placeholder 6"/>
          <p:cNvSpPr>
            <a:spLocks noGrp="1"/>
          </p:cNvSpPr>
          <p:nvPr>
            <p:ph type="body" sz="quarter" idx="11"/>
          </p:nvPr>
        </p:nvSpPr>
        <p:spPr>
          <a:xfrm>
            <a:off x="274638" y="5783263"/>
            <a:ext cx="11887200" cy="914400"/>
          </a:xfrm>
        </p:spPr>
        <p:txBody>
          <a:bodyPr lIns="0" tIns="0" rIns="0" bIns="0" anchor="b">
            <a:noAutofit/>
          </a:bodyPr>
          <a:lstStyle>
            <a:lvl1pPr>
              <a:defRPr sz="2000" baseline="0">
                <a:latin typeface="+mn-lt"/>
              </a:defRPr>
            </a:lvl1pPr>
          </a:lstStyle>
          <a:p>
            <a:pPr lvl="0"/>
            <a:r>
              <a:rPr lang="en-US" smtClean="0"/>
              <a:t>Click to edit Master text styles</a:t>
            </a:r>
          </a:p>
        </p:txBody>
      </p:sp>
      <p:sp>
        <p:nvSpPr>
          <p:cNvPr id="2" name="Title 1"/>
          <p:cNvSpPr>
            <a:spLocks noGrp="1"/>
          </p:cNvSpPr>
          <p:nvPr>
            <p:ph type="title" hasCustomPrompt="1"/>
          </p:nvPr>
        </p:nvSpPr>
        <p:spPr>
          <a:xfrm>
            <a:off x="274638" y="3040856"/>
            <a:ext cx="11887199" cy="912813"/>
          </a:xfrm>
        </p:spPr>
        <p:txBody>
          <a:bodyPr lIns="0" tIns="0" rIns="0" bIns="0"/>
          <a:lstStyle>
            <a:lvl1pPr>
              <a:defRPr sz="5400"/>
            </a:lvl1pPr>
          </a:lstStyle>
          <a:p>
            <a:r>
              <a:rPr lang="en-US" dirty="0" smtClean="0"/>
              <a:t>Click to edit master title style</a:t>
            </a:r>
            <a:endParaRPr lang="en-US" dirty="0"/>
          </a:p>
        </p:txBody>
      </p:sp>
    </p:spTree>
    <p:extLst>
      <p:ext uri="{BB962C8B-B14F-4D97-AF65-F5344CB8AC3E}">
        <p14:creationId xmlns:p14="http://schemas.microsoft.com/office/powerpoint/2010/main" val="37073321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mp; Content Layout">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lIns="0" tIns="0" rIns="0" bIns="0"/>
          <a:lstStyle/>
          <a:p>
            <a:r>
              <a:rPr lang="en-US" dirty="0" smtClean="0"/>
              <a:t>Click to edit master title style</a:t>
            </a:r>
            <a:endParaRPr lang="en-US" dirty="0"/>
          </a:p>
        </p:txBody>
      </p:sp>
      <p:sp>
        <p:nvSpPr>
          <p:cNvPr id="5" name="Text Placeholder 4"/>
          <p:cNvSpPr>
            <a:spLocks noGrp="1"/>
          </p:cNvSpPr>
          <p:nvPr>
            <p:ph type="body" sz="quarter" idx="10"/>
          </p:nvPr>
        </p:nvSpPr>
        <p:spPr>
          <a:xfrm>
            <a:off x="274638" y="1668463"/>
            <a:ext cx="11887200" cy="5027612"/>
          </a:xfrm>
        </p:spPr>
        <p:txBody>
          <a:bodyPr lIns="0" tIns="0" rIns="0" bIns="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86966301"/>
      </p:ext>
    </p:extLst>
  </p:cSld>
  <p:clrMapOvr>
    <a:masterClrMapping/>
  </p:clrMapOvr>
  <p:extLst>
    <p:ext uri="{DCECCB84-F9BA-43D5-87BE-67443E8EF086}">
      <p15:sldGuideLst xmlns:p15="http://schemas.microsoft.com/office/powerpoint/2012/main">
        <p15:guide id="1" orient="horz" pos="1051">
          <p15:clr>
            <a:srgbClr val="FBAE40"/>
          </p15:clr>
        </p15:guide>
        <p15:guide id="2" pos="3917">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mp; Content 2">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3475038" y="1668482"/>
            <a:ext cx="8686801" cy="5029181"/>
          </a:xfrm>
        </p:spPr>
        <p:txBody>
          <a:bodyPr lIns="0" tIns="0" rIns="0" bIns="0">
            <a:noAutofit/>
          </a:bodyPr>
          <a:lstStyle>
            <a:lvl1pPr>
              <a:defRPr sz="3600"/>
            </a:lvl1pPr>
            <a:lvl2pPr>
              <a:defRPr sz="2800"/>
            </a:lvl2pPr>
            <a:lvl3pPr>
              <a:defRPr sz="2400"/>
            </a:lvl3pPr>
            <a:lvl4pPr>
              <a:defRPr sz="20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ext Placeholder 6"/>
          <p:cNvSpPr>
            <a:spLocks noGrp="1"/>
          </p:cNvSpPr>
          <p:nvPr>
            <p:ph type="body" sz="quarter" idx="11"/>
          </p:nvPr>
        </p:nvSpPr>
        <p:spPr>
          <a:xfrm>
            <a:off x="274638" y="1668482"/>
            <a:ext cx="2743200" cy="5029181"/>
          </a:xfrm>
        </p:spPr>
        <p:txBody>
          <a:bodyPr lIns="0" tIns="0" rIns="0" bIns="0">
            <a:noAutofit/>
          </a:bodyPr>
          <a:lstStyle>
            <a:lvl1pPr algn="l" defTabSz="914166" rtl="0" eaLnBrk="1" latinLnBrk="0" hangingPunct="1">
              <a:spcBef>
                <a:spcPct val="0"/>
              </a:spcBef>
              <a:buNone/>
              <a:defRPr lang="en-US" sz="2400" kern="1200" dirty="0" smtClean="0">
                <a:gradFill>
                  <a:gsLst>
                    <a:gs pos="0">
                      <a:schemeClr val="tx1"/>
                    </a:gs>
                    <a:gs pos="100000">
                      <a:schemeClr val="tx1"/>
                    </a:gs>
                  </a:gsLst>
                  <a:lin ang="5400000" scaled="0"/>
                </a:gradFill>
                <a:latin typeface="+mn-lt"/>
                <a:ea typeface="+mj-ea"/>
                <a:cs typeface="+mj-cs"/>
              </a:defRPr>
            </a:lvl1pPr>
            <a:lvl2pPr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2pPr>
            <a:lvl3pPr marL="228541" indent="0"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3pPr>
            <a:lvl4pPr marL="457082" indent="0"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4pPr>
            <a:lvl5pPr marL="739586" indent="0" algn="l" defTabSz="914166" rtl="0" eaLnBrk="1" latinLnBrk="0" hangingPunct="1">
              <a:spcBef>
                <a:spcPct val="0"/>
              </a:spcBef>
              <a:buNone/>
              <a:defRPr lang="en-US" sz="1600" kern="1200" dirty="0">
                <a:gradFill>
                  <a:gsLst>
                    <a:gs pos="0">
                      <a:schemeClr val="tx1"/>
                    </a:gs>
                    <a:gs pos="100000">
                      <a:schemeClr val="tx1"/>
                    </a:gs>
                  </a:gsLst>
                  <a:lin ang="5400000" scaled="0"/>
                </a:gradFill>
                <a:latin typeface="+mn-lt"/>
                <a:ea typeface="+mj-ea"/>
                <a:cs typeface="+mj-cs"/>
              </a:defRPr>
            </a:lvl5pPr>
          </a:lstStyle>
          <a:p>
            <a:pPr lvl="0"/>
            <a:r>
              <a:rPr lang="en-US" smtClean="0"/>
              <a:t>Click to edit Master text styles</a:t>
            </a:r>
          </a:p>
        </p:txBody>
      </p:sp>
      <p:sp>
        <p:nvSpPr>
          <p:cNvPr id="3" name="Title 2"/>
          <p:cNvSpPr>
            <a:spLocks noGrp="1"/>
          </p:cNvSpPr>
          <p:nvPr>
            <p:ph type="title" hasCustomPrompt="1"/>
          </p:nvPr>
        </p:nvSpPr>
        <p:spPr/>
        <p:txBody>
          <a:bodyPr lIns="0" tIns="0" rIns="0" bIns="0"/>
          <a:lstStyle/>
          <a:p>
            <a:r>
              <a:rPr lang="en-US" dirty="0" smtClean="0"/>
              <a:t>Click to edit master title style</a:t>
            </a:r>
            <a:endParaRPr lang="en-US" dirty="0"/>
          </a:p>
        </p:txBody>
      </p:sp>
    </p:spTree>
    <p:extLst>
      <p:ext uri="{BB962C8B-B14F-4D97-AF65-F5344CB8AC3E}">
        <p14:creationId xmlns:p14="http://schemas.microsoft.com/office/powerpoint/2010/main" val="4115677761"/>
      </p:ext>
    </p:extLst>
  </p:cSld>
  <p:clrMapOvr>
    <a:masterClrMapping/>
  </p:clrMapOvr>
  <p:extLst>
    <p:ext uri="{DCECCB84-F9BA-43D5-87BE-67443E8EF086}">
      <p15:sldGuideLst xmlns:p15="http://schemas.microsoft.com/office/powerpoint/2012/main">
        <p15:guide id="1" orient="horz" pos="1051">
          <p15:clr>
            <a:srgbClr val="FBAE40"/>
          </p15:clr>
        </p15:guide>
        <p15:guide id="2" pos="173">
          <p15:clr>
            <a:srgbClr val="FBAE40"/>
          </p15:clr>
        </p15:guide>
        <p15:guide id="3" pos="1901">
          <p15:clr>
            <a:srgbClr val="FBAE40"/>
          </p15:clr>
        </p15:guide>
        <p15:guide id="4" pos="2189">
          <p15:clr>
            <a:srgbClr val="FBAE40"/>
          </p15:clr>
        </p15:guide>
        <p15:guide id="5" orient="horz" pos="4219">
          <p15:clr>
            <a:srgbClr val="FBAE40"/>
          </p15:clr>
        </p15:guide>
        <p15:guide id="6" orient="horz" pos="763">
          <p15:clr>
            <a:srgbClr val="FBAE40"/>
          </p15:clr>
        </p15:guide>
        <p15:guide id="7" orient="horz" pos="187">
          <p15:clr>
            <a:srgbClr val="FBAE40"/>
          </p15:clr>
        </p15:guide>
        <p15:guide id="8" pos="7661">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ext Only_Large">
    <p:spTree>
      <p:nvGrpSpPr>
        <p:cNvPr id="1" name=""/>
        <p:cNvGrpSpPr/>
        <p:nvPr/>
      </p:nvGrpSpPr>
      <p:grpSpPr>
        <a:xfrm>
          <a:off x="0" y="0"/>
          <a:ext cx="0" cy="0"/>
          <a:chOff x="0" y="0"/>
          <a:chExt cx="0" cy="0"/>
        </a:xfrm>
      </p:grpSpPr>
      <p:sp>
        <p:nvSpPr>
          <p:cNvPr id="4" name="Title 3"/>
          <p:cNvSpPr>
            <a:spLocks noGrp="1"/>
          </p:cNvSpPr>
          <p:nvPr>
            <p:ph type="title" hasCustomPrompt="1"/>
          </p:nvPr>
        </p:nvSpPr>
        <p:spPr>
          <a:xfrm>
            <a:off x="1189039" y="2125663"/>
            <a:ext cx="10058400" cy="912813"/>
          </a:xfrm>
        </p:spPr>
        <p:txBody>
          <a:bodyPr/>
          <a:lstStyle>
            <a:lvl1pPr>
              <a:defRPr sz="3600"/>
            </a:lvl1pPr>
          </a:lstStyle>
          <a:p>
            <a:r>
              <a:rPr lang="en-US" dirty="0" smtClean="0"/>
              <a:t>Click to edit master title style</a:t>
            </a:r>
            <a:endParaRPr lang="en-US" dirty="0"/>
          </a:p>
        </p:txBody>
      </p:sp>
    </p:spTree>
    <p:extLst>
      <p:ext uri="{BB962C8B-B14F-4D97-AF65-F5344CB8AC3E}">
        <p14:creationId xmlns:p14="http://schemas.microsoft.com/office/powerpoint/2010/main" val="319736721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668482"/>
            <a:ext cx="2743200" cy="5027593"/>
          </a:xfrm>
        </p:spPr>
        <p:txBody>
          <a:bodyPr vert="horz" lIns="0" tIns="0" rIns="0" bIns="0" rtlCol="0">
            <a:noAutofit/>
          </a:bodyPr>
          <a:lstStyle>
            <a:lvl1pPr>
              <a:defRPr lang="en-US" sz="2400" dirty="0" smtClean="0">
                <a:latin typeface="+mn-lt"/>
                <a:ea typeface="+mj-ea"/>
                <a:cs typeface="+mj-cs"/>
              </a:defRPr>
            </a:lvl1pPr>
          </a:lstStyle>
          <a:p>
            <a:pPr lvl="0">
              <a:spcBef>
                <a:spcPct val="0"/>
              </a:spcBef>
            </a:pPr>
            <a:r>
              <a:rPr lang="en-US" dirty="0" smtClean="0"/>
              <a:t>Click to edit Master text styles</a:t>
            </a:r>
          </a:p>
        </p:txBody>
      </p:sp>
      <p:sp>
        <p:nvSpPr>
          <p:cNvPr id="2" name="Title 1"/>
          <p:cNvSpPr>
            <a:spLocks noGrp="1"/>
          </p:cNvSpPr>
          <p:nvPr>
            <p:ph type="title" hasCustomPrompt="1"/>
          </p:nvPr>
        </p:nvSpPr>
        <p:spPr/>
        <p:txBody>
          <a:bodyPr lIns="0" tIns="0" rIns="0" bIns="0"/>
          <a:lstStyle/>
          <a:p>
            <a:r>
              <a:rPr lang="en-US" dirty="0" smtClean="0"/>
              <a:t>Click to edit master title style</a:t>
            </a:r>
            <a:endParaRPr lang="en-US" dirty="0"/>
          </a:p>
        </p:txBody>
      </p:sp>
    </p:spTree>
    <p:extLst>
      <p:ext uri="{BB962C8B-B14F-4D97-AF65-F5344CB8AC3E}">
        <p14:creationId xmlns:p14="http://schemas.microsoft.com/office/powerpoint/2010/main" val="34258121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wrap="square" lIns="0" tIns="0" rIns="0" bIns="0" anchor="ctr">
            <a:noAutofit/>
          </a:bodyPr>
          <a:lstStyle>
            <a:lvl1pPr>
              <a:lnSpc>
                <a:spcPct val="95000"/>
              </a:lnSpc>
              <a:spcBef>
                <a:spcPts val="0"/>
              </a:spcBef>
              <a:spcAft>
                <a:spcPts val="1632"/>
              </a:spcAft>
              <a:defRPr lang="en-US" sz="3600" kern="1200" dirty="0" smtClean="0">
                <a:gradFill>
                  <a:gsLst>
                    <a:gs pos="0">
                      <a:schemeClr val="tx1"/>
                    </a:gs>
                    <a:gs pos="100000">
                      <a:schemeClr val="tx1"/>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buFont typeface="Arial" pitchFamily="34" charset="0"/>
              <a:buNone/>
            </a:pPr>
            <a:r>
              <a:rPr lang="en-US" smtClean="0"/>
              <a:t>Click to edit Master text styles</a:t>
            </a:r>
          </a:p>
        </p:txBody>
      </p:sp>
      <p:sp>
        <p:nvSpPr>
          <p:cNvPr id="15" name="Title 1"/>
          <p:cNvSpPr>
            <a:spLocks noGrp="1"/>
          </p:cNvSpPr>
          <p:nvPr>
            <p:ph type="ctrTitle" hasCustomPrompt="1"/>
          </p:nvPr>
        </p:nvSpPr>
        <p:spPr>
          <a:xfrm>
            <a:off x="274638" y="1537563"/>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rgbClr val="969696">
              <a:alpha val="80000"/>
            </a:srgbClr>
          </a:solidFill>
          <a:ln>
            <a:noFill/>
          </a:ln>
          <a:extLst/>
        </p:spPr>
        <p:txBody>
          <a:bodyPr vert="horz" wrap="square" lIns="91440" tIns="0" rIns="91440" bIns="0"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2751313277"/>
      </p:ext>
    </p:extLst>
  </p:cSld>
  <p:clrMapOvr>
    <a:masterClrMapping/>
  </p:clrMapOvr>
  <p:timing>
    <p:tnLst>
      <p:par>
        <p:cTn id="1" dur="indefinite" restart="never" nodeType="tmRoot"/>
      </p:par>
    </p:tnLst>
  </p:timing>
  <p:extLst>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0" tIns="0" rIns="0" bIns="0" rtlCol="0" anchor="ctr">
            <a:noAutofit/>
          </a:bodyPr>
          <a:lstStyle>
            <a:lvl1pPr>
              <a:defRPr lang="en-US" sz="3600" kern="1200" dirty="0" smtClean="0">
                <a:gradFill>
                  <a:gsLst>
                    <a:gs pos="0">
                      <a:schemeClr val="tx1"/>
                    </a:gs>
                    <a:gs pos="100000">
                      <a:schemeClr val="tx1"/>
                    </a:gs>
                  </a:gsLst>
                  <a:lin ang="5400000" scaled="0"/>
                </a:gradFill>
                <a:latin typeface="+mj-lt"/>
                <a:ea typeface="+mn-ea"/>
                <a:cs typeface="+mn-cs"/>
              </a:defRPr>
            </a:lvl1pPr>
          </a:lstStyle>
          <a:p>
            <a:pPr marL="0" lvl="0" indent="0" algn="l" defTabSz="914166" rtl="0" eaLnBrk="1" latinLnBrk="0" hangingPunct="1">
              <a:spcBef>
                <a:spcPct val="20000"/>
              </a:spcBef>
              <a:spcAft>
                <a:spcPts val="1632"/>
              </a:spcAft>
              <a:buFont typeface="Arial" pitchFamily="34" charset="0"/>
              <a:buNone/>
            </a:pPr>
            <a:r>
              <a:rPr lang="en-US" smtClean="0"/>
              <a:t>Click to edit Master text styles</a:t>
            </a:r>
          </a:p>
        </p:txBody>
      </p:sp>
      <p:sp>
        <p:nvSpPr>
          <p:cNvPr id="6" name="Text Placeholder 8"/>
          <p:cNvSpPr>
            <a:spLocks noGrp="1"/>
          </p:cNvSpPr>
          <p:nvPr>
            <p:ph type="body" sz="quarter" idx="16" hasCustomPrompt="1"/>
          </p:nvPr>
        </p:nvSpPr>
        <p:spPr>
          <a:xfrm>
            <a:off x="274641" y="296864"/>
            <a:ext cx="11887199" cy="914400"/>
          </a:xfrm>
        </p:spPr>
        <p:txBody>
          <a:bodyPr vert="horz" lIns="0" tIns="0" rIns="0" bIns="0" rtlCol="0" anchor="t">
            <a:noAutofit/>
          </a:bodyPr>
          <a:lstStyle>
            <a:lvl1pPr>
              <a:defRPr lang="en-US" sz="4800" dirty="0" smtClean="0">
                <a:ea typeface="+mj-ea"/>
                <a:cs typeface="+mj-cs"/>
              </a:defRPr>
            </a:lvl1pPr>
          </a:lstStyle>
          <a:p>
            <a:pPr lvl="0">
              <a:spcBef>
                <a:spcPct val="0"/>
              </a:spcBef>
            </a:pPr>
            <a:r>
              <a:rPr lang="en-US" dirty="0" smtClean="0"/>
              <a:t>Click to edit master text styles</a:t>
            </a:r>
          </a:p>
        </p:txBody>
      </p:sp>
      <p:sp>
        <p:nvSpPr>
          <p:cNvPr id="5" name="Title 1"/>
          <p:cNvSpPr>
            <a:spLocks noGrp="1"/>
          </p:cNvSpPr>
          <p:nvPr>
            <p:ph type="ctrTitle" hasCustomPrompt="1"/>
          </p:nvPr>
        </p:nvSpPr>
        <p:spPr>
          <a:xfrm>
            <a:off x="274638" y="1537564"/>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rgbClr val="969696">
              <a:alpha val="80000"/>
            </a:srgbClr>
          </a:solidFill>
          <a:ln>
            <a:noFill/>
          </a:ln>
          <a:extLst/>
        </p:spPr>
        <p:txBody>
          <a:bodyPr vert="horz" wrap="square" lIns="91440" tIns="0" rIns="91440" bIns="0"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2333228035"/>
      </p:ext>
    </p:extLst>
  </p:cSld>
  <p:clrMapOvr>
    <a:masterClrMapping/>
  </p:clrMapOvr>
  <p:timing>
    <p:tnLst>
      <p:par>
        <p:cTn id="1" dur="indefinite" restart="never" nodeType="tmRoot"/>
      </p:par>
    </p:tnLst>
  </p:timing>
  <p:extLst>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0" tIns="0" rIns="0" bIns="0" rtlCol="0" anchor="ctr">
            <a:noAutofit/>
          </a:bodyPr>
          <a:lstStyle>
            <a:lvl1pPr>
              <a:defRPr lang="en-US" sz="3600" kern="1200" dirty="0" smtClean="0">
                <a:gradFill>
                  <a:gsLst>
                    <a:gs pos="0">
                      <a:schemeClr val="tx1"/>
                    </a:gs>
                    <a:gs pos="100000">
                      <a:schemeClr val="tx1"/>
                    </a:gs>
                  </a:gsLst>
                  <a:lin ang="5400000" scaled="0"/>
                </a:gradFill>
                <a:latin typeface="+mj-lt"/>
                <a:ea typeface="+mn-ea"/>
                <a:cs typeface="+mn-cs"/>
              </a:defRPr>
            </a:lvl1pPr>
          </a:lstStyle>
          <a:p>
            <a:pPr marL="0" lvl="0" indent="0" algn="l" defTabSz="914166" rtl="0" eaLnBrk="1" latinLnBrk="0" hangingPunct="1">
              <a:spcBef>
                <a:spcPct val="20000"/>
              </a:spcBef>
              <a:buFont typeface="Arial" pitchFamily="34" charset="0"/>
              <a:buNone/>
            </a:pPr>
            <a:r>
              <a:rPr lang="en-US" smtClean="0"/>
              <a:t>Click to edit Master text styles</a:t>
            </a:r>
          </a:p>
        </p:txBody>
      </p:sp>
      <p:sp>
        <p:nvSpPr>
          <p:cNvPr id="7" name="Picture Placeholder 12"/>
          <p:cNvSpPr>
            <a:spLocks noGrp="1"/>
          </p:cNvSpPr>
          <p:nvPr>
            <p:ph type="pic" sz="quarter" idx="16"/>
          </p:nvPr>
        </p:nvSpPr>
        <p:spPr>
          <a:xfrm>
            <a:off x="274638" y="1535875"/>
            <a:ext cx="3931920" cy="392277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1"/>
          <a:lstStyle/>
          <a:p>
            <a:r>
              <a:rPr lang="en-US" smtClean="0"/>
              <a:t>Click icon to add picture</a:t>
            </a:r>
            <a:endParaRPr lang="en-US" dirty="0"/>
          </a:p>
        </p:txBody>
      </p:sp>
      <p:sp>
        <p:nvSpPr>
          <p:cNvPr id="2" name="Title 1"/>
          <p:cNvSpPr>
            <a:spLocks noGrp="1"/>
          </p:cNvSpPr>
          <p:nvPr>
            <p:ph type="title" hasCustomPrompt="1"/>
          </p:nvPr>
        </p:nvSpPr>
        <p:spPr/>
        <p:txBody>
          <a:bodyPr lIns="0" tIns="0" rIns="0" bIns="0"/>
          <a:lstStyle/>
          <a:p>
            <a:r>
              <a:rPr lang="en-US" dirty="0" smtClean="0"/>
              <a:t>Click to edit master title style</a:t>
            </a:r>
            <a:endParaRPr lang="en-US" dirty="0"/>
          </a:p>
        </p:txBody>
      </p:sp>
    </p:spTree>
    <p:extLst>
      <p:ext uri="{BB962C8B-B14F-4D97-AF65-F5344CB8AC3E}">
        <p14:creationId xmlns:p14="http://schemas.microsoft.com/office/powerpoint/2010/main" val="1199269283"/>
      </p:ext>
    </p:extLst>
  </p:cSld>
  <p:clrMapOvr>
    <a:masterClrMapping/>
  </p:clrMapOvr>
  <p:timing>
    <p:tnLst>
      <p:par>
        <p:cTn id="1" dur="indefinite" restart="never" nodeType="tmRoot"/>
      </p:par>
    </p:tnLst>
  </p:timing>
  <p:extLst>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668482"/>
            <a:ext cx="2743200" cy="5027593"/>
          </a:xfrm>
        </p:spPr>
        <p:txBody>
          <a:bodyPr vert="horz" lIns="182880" tIns="146304" rIns="182880" bIns="146304" rtlCol="0">
            <a:noAutofit/>
          </a:bodyPr>
          <a:lstStyle>
            <a:lvl1pPr>
              <a:defRPr lang="en-US" sz="2400" dirty="0" smtClean="0">
                <a:latin typeface="+mn-lt"/>
                <a:ea typeface="+mj-ea"/>
                <a:cs typeface="+mj-cs"/>
              </a:defRPr>
            </a:lvl1pPr>
          </a:lstStyle>
          <a:p>
            <a:pPr lvl="0">
              <a:spcBef>
                <a:spcPct val="0"/>
              </a:spcBef>
            </a:pPr>
            <a:r>
              <a:rPr lang="en-US" smtClean="0"/>
              <a:t>Click to edit Master text styles</a:t>
            </a:r>
          </a:p>
        </p:txBody>
      </p:sp>
      <p:sp>
        <p:nvSpPr>
          <p:cNvPr id="3" name="Title 2"/>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3068714245"/>
      </p:ext>
    </p:extLst>
  </p:cSld>
  <p:clrMapOvr>
    <a:masterClrMapping/>
  </p:clrMapOvr>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_Title &amp; Content_with Subtitl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lIns="0" tIns="0" bIns="0"/>
          <a:lstStyle/>
          <a:p>
            <a:r>
              <a:rPr lang="en-US" dirty="0" smtClean="0"/>
              <a:t>Click to edit master title style</a:t>
            </a:r>
            <a:endParaRPr lang="en-US" dirty="0"/>
          </a:p>
        </p:txBody>
      </p:sp>
    </p:spTree>
    <p:extLst>
      <p:ext uri="{BB962C8B-B14F-4D97-AF65-F5344CB8AC3E}">
        <p14:creationId xmlns:p14="http://schemas.microsoft.com/office/powerpoint/2010/main" val="4148110671"/>
      </p:ext>
    </p:extLst>
  </p:cSld>
  <p:clrMapOvr>
    <a:masterClrMapping/>
  </p:clrMapOvr>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lank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35431249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8" name="Picture Placeholder 12"/>
          <p:cNvSpPr>
            <a:spLocks noGrp="1"/>
          </p:cNvSpPr>
          <p:nvPr>
            <p:ph type="pic" sz="quarter" idx="18"/>
          </p:nvPr>
        </p:nvSpPr>
        <p:spPr>
          <a:xfrm>
            <a:off x="4745014" y="2301239"/>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9" name="Picture Placeholder 12"/>
          <p:cNvSpPr>
            <a:spLocks noGrp="1"/>
          </p:cNvSpPr>
          <p:nvPr>
            <p:ph type="pic" sz="quarter" idx="19"/>
          </p:nvPr>
        </p:nvSpPr>
        <p:spPr>
          <a:xfrm>
            <a:off x="8258122"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10" name="Picture Placeholder 12"/>
          <p:cNvSpPr>
            <a:spLocks noGrp="1"/>
          </p:cNvSpPr>
          <p:nvPr>
            <p:ph type="pic" sz="quarter" idx="20"/>
          </p:nvPr>
        </p:nvSpPr>
        <p:spPr>
          <a:xfrm>
            <a:off x="2118039" y="2301050"/>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343768701"/>
      </p:ext>
    </p:extLst>
  </p:cSld>
  <p:clrMapOvr>
    <a:masterClrMapping/>
  </p:clrMapOvr>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49"/>
            <a:ext cx="11887200" cy="5150227"/>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7047049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_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49"/>
            <a:ext cx="11887200" cy="5483225"/>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6640632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_Logo on Background">
    <p:spTree>
      <p:nvGrpSpPr>
        <p:cNvPr id="1" name=""/>
        <p:cNvGrpSpPr/>
        <p:nvPr/>
      </p:nvGrpSpPr>
      <p:grpSpPr>
        <a:xfrm>
          <a:off x="0" y="0"/>
          <a:ext cx="0" cy="0"/>
          <a:chOff x="0" y="0"/>
          <a:chExt cx="0" cy="0"/>
        </a:xfrm>
      </p:grpSpPr>
      <p:sp>
        <p:nvSpPr>
          <p:cNvPr id="3" name="Text Box 3"/>
          <p:cNvSpPr txBox="1">
            <a:spLocks noChangeArrowheads="1"/>
          </p:cNvSpPr>
          <p:nvPr userDrawn="1"/>
        </p:nvSpPr>
        <p:spPr bwMode="blackWhite">
          <a:xfrm>
            <a:off x="120650" y="6316662"/>
            <a:ext cx="10745787"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a:t>
            </a:r>
            <a:r>
              <a:rPr lang="en-US" sz="700" dirty="0" smtClean="0">
                <a:gradFill>
                  <a:gsLst>
                    <a:gs pos="0">
                      <a:srgbClr val="FFFFFF"/>
                    </a:gs>
                    <a:gs pos="100000">
                      <a:srgbClr val="FFFFFF"/>
                    </a:gs>
                  </a:gsLst>
                  <a:lin ang="5400000" scaled="0"/>
                </a:gradFill>
                <a:cs typeface="Segoe UI" pitchFamily="34" charset="0"/>
              </a:rPr>
              <a:t>2013 </a:t>
            </a:r>
            <a:r>
              <a:rPr lang="en-US" sz="700" dirty="0">
                <a:gradFill>
                  <a:gsLst>
                    <a:gs pos="0">
                      <a:srgbClr val="FFFFFF"/>
                    </a:gs>
                    <a:gs pos="100000">
                      <a:srgbClr val="FFFFFF"/>
                    </a:gs>
                  </a:gsLst>
                  <a:lin ang="5400000" scaled="0"/>
                </a:gradFill>
                <a:cs typeface="Segoe UI" pitchFamily="34" charset="0"/>
              </a:rPr>
              <a:t>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185941451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cSld name="Title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274638" y="3040063"/>
            <a:ext cx="11887200" cy="914400"/>
          </a:xfrm>
        </p:spPr>
        <p:txBody>
          <a:bodyPr lIns="182880" tIns="146304" rIns="182880" bIns="146304" anchor="ctr">
            <a:noAutofit/>
          </a:bodyPr>
          <a:lstStyle>
            <a:lvl1pPr>
              <a:lnSpc>
                <a:spcPct val="90000"/>
              </a:lnSpc>
              <a:defRPr sz="6600" spc="0" baseline="0">
                <a:gradFill>
                  <a:gsLst>
                    <a:gs pos="0">
                      <a:srgbClr val="FFFFFF"/>
                    </a:gs>
                    <a:gs pos="100000">
                      <a:srgbClr val="FFFFFF"/>
                    </a:gs>
                  </a:gsLst>
                  <a:lin ang="5400000" scaled="0"/>
                </a:gradFill>
                <a:latin typeface="Segoe UI Light" pitchFamily="34" charset="0"/>
                <a:cs typeface="Segoe UI Light" pitchFamily="34" charset="0"/>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274640" y="5783263"/>
            <a:ext cx="7315199" cy="914400"/>
          </a:xfrm>
        </p:spPr>
        <p:txBody>
          <a:bodyPr lIns="182880" tIns="146304" rIns="182880" bIns="146304" anchor="b">
            <a:noAutofit/>
          </a:bodyPr>
          <a:lstStyle>
            <a:lvl1pPr marL="0" indent="0" algn="l">
              <a:lnSpc>
                <a:spcPct val="90000"/>
              </a:lnSpc>
              <a:spcBef>
                <a:spcPts val="0"/>
              </a:spcBef>
              <a:buNone/>
              <a:defRPr sz="2800" b="0" spc="-52" baseline="0">
                <a:gradFill>
                  <a:gsLst>
                    <a:gs pos="0">
                      <a:srgbClr val="FFFFFF"/>
                    </a:gs>
                    <a:gs pos="100000">
                      <a:srgbClr val="FFFFFF"/>
                    </a:gs>
                  </a:gsLst>
                  <a:lin ang="5400000" scaled="0"/>
                </a:gradFill>
                <a:latin typeface="+mn-lt"/>
                <a:cs typeface="Segoe UI" pitchFamily="34" charset="0"/>
              </a:defRPr>
            </a:lvl1pPr>
            <a:lvl2pPr marL="466207" indent="0" algn="ctr">
              <a:buNone/>
              <a:defRPr>
                <a:solidFill>
                  <a:schemeClr val="tx1">
                    <a:tint val="75000"/>
                  </a:schemeClr>
                </a:solidFill>
              </a:defRPr>
            </a:lvl2pPr>
            <a:lvl3pPr marL="932411" indent="0" algn="ctr">
              <a:buNone/>
              <a:defRPr>
                <a:solidFill>
                  <a:schemeClr val="tx1">
                    <a:tint val="75000"/>
                  </a:schemeClr>
                </a:solidFill>
              </a:defRPr>
            </a:lvl3pPr>
            <a:lvl4pPr marL="1398619" indent="0" algn="ctr">
              <a:buNone/>
              <a:defRPr>
                <a:solidFill>
                  <a:schemeClr val="tx1">
                    <a:tint val="75000"/>
                  </a:schemeClr>
                </a:solidFill>
              </a:defRPr>
            </a:lvl4pPr>
            <a:lvl5pPr marL="1864824" indent="0" algn="ctr">
              <a:buNone/>
              <a:defRPr>
                <a:solidFill>
                  <a:schemeClr val="tx1">
                    <a:tint val="75000"/>
                  </a:schemeClr>
                </a:solidFill>
              </a:defRPr>
            </a:lvl5pPr>
            <a:lvl6pPr marL="2331032" indent="0" algn="ctr">
              <a:buNone/>
              <a:defRPr>
                <a:solidFill>
                  <a:schemeClr val="tx1">
                    <a:tint val="75000"/>
                  </a:schemeClr>
                </a:solidFill>
              </a:defRPr>
            </a:lvl6pPr>
            <a:lvl7pPr marL="2797234" indent="0" algn="ctr">
              <a:buNone/>
              <a:defRPr>
                <a:solidFill>
                  <a:schemeClr val="tx1">
                    <a:tint val="75000"/>
                  </a:schemeClr>
                </a:solidFill>
              </a:defRPr>
            </a:lvl7pPr>
            <a:lvl8pPr marL="3263441" indent="0" algn="ctr">
              <a:buNone/>
              <a:defRPr>
                <a:solidFill>
                  <a:schemeClr val="tx1">
                    <a:tint val="75000"/>
                  </a:schemeClr>
                </a:solidFill>
              </a:defRPr>
            </a:lvl8pPr>
            <a:lvl9pPr marL="3729649" indent="0" algn="ctr">
              <a:buNone/>
              <a:defRPr>
                <a:solidFill>
                  <a:schemeClr val="tx1">
                    <a:tint val="75000"/>
                  </a:schemeClr>
                </a:solidFill>
              </a:defRPr>
            </a:lvl9pPr>
          </a:lstStyle>
          <a:p>
            <a:r>
              <a:rPr lang="en-US" dirty="0" smtClean="0"/>
              <a:t>Click to edit Master subtitle style</a:t>
            </a:r>
            <a:endParaRPr lang="en-US" dirty="0"/>
          </a:p>
        </p:txBody>
      </p:sp>
      <p:sp>
        <p:nvSpPr>
          <p:cNvPr id="7" name="Freeform 6"/>
          <p:cNvSpPr>
            <a:spLocks noChangeAspect="1" noEditPoints="1"/>
          </p:cNvSpPr>
          <p:nvPr userDrawn="1"/>
        </p:nvSpPr>
        <p:spPr bwMode="auto">
          <a:xfrm>
            <a:off x="10332993" y="6103269"/>
            <a:ext cx="1639861" cy="411480"/>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Tree>
    <p:extLst>
      <p:ext uri="{BB962C8B-B14F-4D97-AF65-F5344CB8AC3E}">
        <p14:creationId xmlns:p14="http://schemas.microsoft.com/office/powerpoint/2010/main" val="37878091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Section Header">
    <p:spTree>
      <p:nvGrpSpPr>
        <p:cNvPr id="1" name=""/>
        <p:cNvGrpSpPr/>
        <p:nvPr/>
      </p:nvGrpSpPr>
      <p:grpSpPr>
        <a:xfrm>
          <a:off x="0" y="0"/>
          <a:ext cx="0" cy="0"/>
          <a:chOff x="0" y="0"/>
          <a:chExt cx="0" cy="0"/>
        </a:xfrm>
      </p:grpSpPr>
      <p:sp>
        <p:nvSpPr>
          <p:cNvPr id="4" name="Title 3"/>
          <p:cNvSpPr>
            <a:spLocks noGrp="1"/>
          </p:cNvSpPr>
          <p:nvPr>
            <p:ph type="title" hasCustomPrompt="1"/>
          </p:nvPr>
        </p:nvSpPr>
        <p:spPr>
          <a:xfrm>
            <a:off x="274638" y="2125663"/>
            <a:ext cx="11887202" cy="912813"/>
          </a:xfrm>
        </p:spPr>
        <p:txBody>
          <a:bodyPr/>
          <a:lstStyle>
            <a:lvl1pPr>
              <a:defRPr sz="5400"/>
            </a:lvl1pPr>
          </a:lstStyle>
          <a:p>
            <a:r>
              <a:rPr lang="en-US" dirty="0" smtClean="0"/>
              <a:t>Click to edit master title style</a:t>
            </a:r>
            <a:endParaRPr lang="en-US" dirty="0"/>
          </a:p>
        </p:txBody>
      </p:sp>
    </p:spTree>
    <p:extLst>
      <p:ext uri="{BB962C8B-B14F-4D97-AF65-F5344CB8AC3E}">
        <p14:creationId xmlns:p14="http://schemas.microsoft.com/office/powerpoint/2010/main" val="2349774686"/>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2_Title &amp; Content_with Subtitl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lIns="0" tIns="0" bIns="0"/>
          <a:lstStyle/>
          <a:p>
            <a:r>
              <a:rPr lang="en-US" dirty="0" smtClean="0"/>
              <a:t>Click to edit master title style</a:t>
            </a:r>
            <a:endParaRPr lang="en-US" dirty="0"/>
          </a:p>
        </p:txBody>
      </p:sp>
      <p:sp>
        <p:nvSpPr>
          <p:cNvPr id="3" name="Content Placeholder 4"/>
          <p:cNvSpPr>
            <a:spLocks noGrp="1"/>
          </p:cNvSpPr>
          <p:nvPr>
            <p:ph sz="quarter" idx="14"/>
          </p:nvPr>
        </p:nvSpPr>
        <p:spPr>
          <a:xfrm>
            <a:off x="274638" y="1668462"/>
            <a:ext cx="11887200" cy="5029201"/>
          </a:xfrm>
        </p:spPr>
        <p:txBody>
          <a:bodyPr>
            <a:normAutofit/>
          </a:bodyPr>
          <a:lstStyle>
            <a:lvl1pPr>
              <a:spcAft>
                <a:spcPts val="816"/>
              </a:spcAft>
              <a:defRPr sz="2400">
                <a:latin typeface="Consolas" pitchFamily="49" charset="0"/>
                <a:cs typeface="Consolas" pitchFamily="49" charset="0"/>
              </a:defRPr>
            </a:lvl1pPr>
            <a:lvl2pPr>
              <a:spcAft>
                <a:spcPts val="816"/>
              </a:spcAft>
              <a:defRPr sz="2400">
                <a:latin typeface="Consolas" pitchFamily="49" charset="0"/>
                <a:cs typeface="Consolas" pitchFamily="49" charset="0"/>
              </a:defRPr>
            </a:lvl2pPr>
            <a:lvl3pPr>
              <a:spcAft>
                <a:spcPts val="816"/>
              </a:spcAft>
              <a:defRPr sz="2400">
                <a:latin typeface="Consolas" pitchFamily="49" charset="0"/>
                <a:cs typeface="Consolas" pitchFamily="49" charset="0"/>
              </a:defRPr>
            </a:lvl3pPr>
          </a:lstStyle>
          <a:p>
            <a:pPr lvl="0"/>
            <a:r>
              <a:rPr lang="en-US" dirty="0" smtClean="0"/>
              <a:t>Click to edit Master text styles</a:t>
            </a:r>
          </a:p>
          <a:p>
            <a:pPr lvl="1"/>
            <a:r>
              <a:rPr lang="en-US" dirty="0" smtClean="0"/>
              <a:t>Second level</a:t>
            </a:r>
          </a:p>
          <a:p>
            <a:pPr lvl="2"/>
            <a:r>
              <a:rPr lang="en-US" dirty="0" smtClean="0"/>
              <a:t>Third level</a:t>
            </a:r>
          </a:p>
        </p:txBody>
      </p:sp>
    </p:spTree>
    <p:extLst>
      <p:ext uri="{BB962C8B-B14F-4D97-AF65-F5344CB8AC3E}">
        <p14:creationId xmlns:p14="http://schemas.microsoft.com/office/powerpoint/2010/main" val="1856370330"/>
      </p:ext>
    </p:extLst>
  </p:cSld>
  <p:clrMapOvr>
    <a:masterClrMapping/>
  </p:clrMapOvr>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3_Title &amp; Content_with Subtitl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lIns="0" tIns="0" bIns="0"/>
          <a:lstStyle/>
          <a:p>
            <a:r>
              <a:rPr lang="en-US" dirty="0" smtClean="0"/>
              <a:t>Click to edit master title style</a:t>
            </a:r>
            <a:endParaRPr lang="en-US" dirty="0"/>
          </a:p>
        </p:txBody>
      </p:sp>
      <p:sp>
        <p:nvSpPr>
          <p:cNvPr id="3" name="Content Placeholder 4"/>
          <p:cNvSpPr>
            <a:spLocks noGrp="1"/>
          </p:cNvSpPr>
          <p:nvPr>
            <p:ph sz="quarter" idx="14"/>
          </p:nvPr>
        </p:nvSpPr>
        <p:spPr>
          <a:xfrm>
            <a:off x="274638" y="1668462"/>
            <a:ext cx="11887200" cy="5029201"/>
          </a:xfrm>
        </p:spPr>
        <p:txBody>
          <a:bodyPr>
            <a:normAutofit/>
          </a:bodyPr>
          <a:lstStyle>
            <a:lvl1pPr>
              <a:spcAft>
                <a:spcPts val="816"/>
              </a:spcAft>
              <a:defRPr sz="2400">
                <a:latin typeface="Consolas" pitchFamily="49" charset="0"/>
                <a:cs typeface="Consolas" pitchFamily="49" charset="0"/>
              </a:defRPr>
            </a:lvl1pPr>
            <a:lvl2pPr>
              <a:spcAft>
                <a:spcPts val="816"/>
              </a:spcAft>
              <a:defRPr sz="2400">
                <a:latin typeface="Consolas" pitchFamily="49" charset="0"/>
                <a:cs typeface="Consolas" pitchFamily="49" charset="0"/>
              </a:defRPr>
            </a:lvl2pPr>
            <a:lvl3pPr>
              <a:spcAft>
                <a:spcPts val="816"/>
              </a:spcAft>
              <a:defRPr sz="2400">
                <a:latin typeface="Consolas" pitchFamily="49" charset="0"/>
                <a:cs typeface="Consolas" pitchFamily="49" charset="0"/>
              </a:defRPr>
            </a:lvl3pPr>
          </a:lstStyle>
          <a:p>
            <a:pPr lvl="0"/>
            <a:r>
              <a:rPr lang="en-US" dirty="0" smtClean="0"/>
              <a:t>Click to edit Master text styles</a:t>
            </a:r>
          </a:p>
          <a:p>
            <a:pPr lvl="1"/>
            <a:r>
              <a:rPr lang="en-US" dirty="0" smtClean="0"/>
              <a:t>Second level</a:t>
            </a:r>
          </a:p>
          <a:p>
            <a:pPr lvl="2"/>
            <a:r>
              <a:rPr lang="en-US" dirty="0" smtClean="0"/>
              <a:t>Third level</a:t>
            </a:r>
          </a:p>
        </p:txBody>
      </p:sp>
    </p:spTree>
    <p:extLst>
      <p:ext uri="{BB962C8B-B14F-4D97-AF65-F5344CB8AC3E}">
        <p14:creationId xmlns:p14="http://schemas.microsoft.com/office/powerpoint/2010/main" val="3060759090"/>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wrap="square" lIns="182880" tIns="146304" rIns="182880" bIns="146304" anchor="ctr">
            <a:noAutofit/>
          </a:bodyPr>
          <a:lstStyle>
            <a:lvl1pPr>
              <a:lnSpc>
                <a:spcPct val="95000"/>
              </a:lnSpc>
              <a:spcBef>
                <a:spcPts val="0"/>
              </a:spcBef>
              <a:spcAft>
                <a:spcPts val="1632"/>
              </a:spcAft>
              <a:defRPr lang="en-US" sz="3600" kern="1200" dirty="0" smtClean="0">
                <a:gradFill>
                  <a:gsLst>
                    <a:gs pos="28302">
                      <a:schemeClr val="tx1">
                        <a:lumMod val="75000"/>
                        <a:lumOff val="25000"/>
                      </a:schemeClr>
                    </a:gs>
                    <a:gs pos="67000">
                      <a:schemeClr val="tx1">
                        <a:lumMod val="75000"/>
                        <a:lumOff val="25000"/>
                      </a:schemeClr>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buFont typeface="Arial" pitchFamily="34" charset="0"/>
              <a:buNone/>
            </a:pPr>
            <a:r>
              <a:rPr lang="en-US" smtClean="0"/>
              <a:t>Click to edit Master text styles</a:t>
            </a:r>
          </a:p>
        </p:txBody>
      </p:sp>
      <p:sp>
        <p:nvSpPr>
          <p:cNvPr id="15" name="Title 1"/>
          <p:cNvSpPr>
            <a:spLocks noGrp="1"/>
          </p:cNvSpPr>
          <p:nvPr>
            <p:ph type="ctrTitle" hasCustomPrompt="1"/>
          </p:nvPr>
        </p:nvSpPr>
        <p:spPr>
          <a:xfrm>
            <a:off x="274638" y="1537563"/>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tx2"/>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154227008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203" userDrawn="1">
          <p15:clr>
            <a:srgbClr val="FBAE40"/>
          </p15:clr>
        </p15:guide>
        <p15:guide id="2" pos="3053" userDrawn="1">
          <p15:clr>
            <a:srgbClr val="FBAE40"/>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Slide_Color  2">
    <p:bg>
      <p:bgPr>
        <a:solidFill>
          <a:srgbClr val="505050"/>
        </a:solid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1"/>
          </p:nvPr>
        </p:nvSpPr>
        <p:spPr>
          <a:xfrm>
            <a:off x="274638" y="5783263"/>
            <a:ext cx="11887200" cy="914400"/>
          </a:xfrm>
        </p:spPr>
        <p:txBody>
          <a:bodyPr lIns="0" tIns="0" rIns="0" bIns="0" anchor="b">
            <a:noAutofit/>
          </a:bodyPr>
          <a:lstStyle>
            <a:lvl1pPr>
              <a:defRPr sz="2000" baseline="0">
                <a:latin typeface="+mn-lt"/>
              </a:defRPr>
            </a:lvl1pPr>
          </a:lstStyle>
          <a:p>
            <a:pPr lvl="0"/>
            <a:r>
              <a:rPr lang="en-US" smtClean="0"/>
              <a:t>Click to edit Master text styles</a:t>
            </a:r>
          </a:p>
        </p:txBody>
      </p:sp>
      <p:sp>
        <p:nvSpPr>
          <p:cNvPr id="2" name="Title 1"/>
          <p:cNvSpPr>
            <a:spLocks noGrp="1"/>
          </p:cNvSpPr>
          <p:nvPr>
            <p:ph type="title" hasCustomPrompt="1"/>
          </p:nvPr>
        </p:nvSpPr>
        <p:spPr>
          <a:xfrm>
            <a:off x="274638" y="3040856"/>
            <a:ext cx="11887199" cy="912813"/>
          </a:xfrm>
        </p:spPr>
        <p:txBody>
          <a:bodyPr lIns="0" tIns="0" rIns="0" bIns="0"/>
          <a:lstStyle>
            <a:lvl1pPr>
              <a:defRPr sz="5400"/>
            </a:lvl1pPr>
          </a:lstStyle>
          <a:p>
            <a:r>
              <a:rPr lang="en-US" dirty="0" smtClean="0"/>
              <a:t>Click to edit master title style</a:t>
            </a:r>
            <a:endParaRPr lang="en-US" dirty="0"/>
          </a:p>
        </p:txBody>
      </p:sp>
    </p:spTree>
    <p:extLst>
      <p:ext uri="{BB962C8B-B14F-4D97-AF65-F5344CB8AC3E}">
        <p14:creationId xmlns:p14="http://schemas.microsoft.com/office/powerpoint/2010/main" val="3593648627"/>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itle &amp; Content Layout">
    <p:bg>
      <p:bgPr>
        <a:solidFill>
          <a:srgbClr val="505050"/>
        </a:solidFill>
        <a:effectLst/>
      </p:bgPr>
    </p:bg>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lIns="0" tIns="0" rIns="0" bIns="0"/>
          <a:lstStyle/>
          <a:p>
            <a:r>
              <a:rPr lang="en-US" dirty="0" smtClean="0"/>
              <a:t>Click to edit master title style</a:t>
            </a:r>
            <a:endParaRPr lang="en-US" dirty="0"/>
          </a:p>
        </p:txBody>
      </p:sp>
      <p:sp>
        <p:nvSpPr>
          <p:cNvPr id="5" name="Text Placeholder 4"/>
          <p:cNvSpPr>
            <a:spLocks noGrp="1"/>
          </p:cNvSpPr>
          <p:nvPr>
            <p:ph type="body" sz="quarter" idx="10"/>
          </p:nvPr>
        </p:nvSpPr>
        <p:spPr>
          <a:xfrm>
            <a:off x="274638" y="1668463"/>
            <a:ext cx="11887200" cy="5027612"/>
          </a:xfrm>
        </p:spPr>
        <p:txBody>
          <a:bodyPr lIns="0" tIns="0" rIns="0" bIns="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92491972"/>
      </p:ext>
    </p:extLst>
  </p:cSld>
  <p:clrMapOvr>
    <a:masterClrMapping/>
  </p:clrMapOvr>
  <p:extLst mod="1">
    <p:ext uri="{DCECCB84-F9BA-43D5-87BE-67443E8EF086}">
      <p15:sldGuideLst xmlns:p15="http://schemas.microsoft.com/office/powerpoint/2012/main">
        <p15:guide id="1" orient="horz" pos="1051">
          <p15:clr>
            <a:srgbClr val="FBAE40"/>
          </p15:clr>
        </p15:guide>
        <p15:guide id="2" pos="3917">
          <p15:clr>
            <a:srgbClr val="FBAE40"/>
          </p15:clr>
        </p15:guide>
      </p15:sldGuideLst>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itle &amp; Content 2">
    <p:bg>
      <p:bgPr>
        <a:solidFill>
          <a:srgbClr val="505050"/>
        </a:solidFill>
        <a:effectLst/>
      </p:bgPr>
    </p:bg>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3475038" y="1668482"/>
            <a:ext cx="8686801" cy="5029181"/>
          </a:xfrm>
        </p:spPr>
        <p:txBody>
          <a:bodyPr lIns="0" tIns="0" rIns="0" bIns="0">
            <a:noAutofit/>
          </a:bodyPr>
          <a:lstStyle>
            <a:lvl1pPr>
              <a:defRPr sz="3600"/>
            </a:lvl1pPr>
            <a:lvl2pPr>
              <a:defRPr sz="2800"/>
            </a:lvl2pPr>
            <a:lvl3pPr>
              <a:defRPr sz="2400"/>
            </a:lvl3pPr>
            <a:lvl4pPr>
              <a:defRPr sz="20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ext Placeholder 6"/>
          <p:cNvSpPr>
            <a:spLocks noGrp="1"/>
          </p:cNvSpPr>
          <p:nvPr>
            <p:ph type="body" sz="quarter" idx="11"/>
          </p:nvPr>
        </p:nvSpPr>
        <p:spPr>
          <a:xfrm>
            <a:off x="274638" y="1668482"/>
            <a:ext cx="2743200" cy="5029181"/>
          </a:xfrm>
        </p:spPr>
        <p:txBody>
          <a:bodyPr lIns="0" tIns="0" rIns="0" bIns="0">
            <a:noAutofit/>
          </a:bodyPr>
          <a:lstStyle>
            <a:lvl1pPr algn="l" defTabSz="914166" rtl="0" eaLnBrk="1" latinLnBrk="0" hangingPunct="1">
              <a:spcBef>
                <a:spcPct val="0"/>
              </a:spcBef>
              <a:buNone/>
              <a:defRPr lang="en-US" sz="2400" kern="1200" dirty="0" smtClean="0">
                <a:gradFill>
                  <a:gsLst>
                    <a:gs pos="0">
                      <a:schemeClr val="tx1"/>
                    </a:gs>
                    <a:gs pos="100000">
                      <a:schemeClr val="tx1"/>
                    </a:gs>
                  </a:gsLst>
                  <a:lin ang="5400000" scaled="0"/>
                </a:gradFill>
                <a:latin typeface="+mn-lt"/>
                <a:ea typeface="+mj-ea"/>
                <a:cs typeface="+mj-cs"/>
              </a:defRPr>
            </a:lvl1pPr>
            <a:lvl2pPr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2pPr>
            <a:lvl3pPr marL="228541" indent="0"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3pPr>
            <a:lvl4pPr marL="457082" indent="0"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4pPr>
            <a:lvl5pPr marL="739586" indent="0" algn="l" defTabSz="914166" rtl="0" eaLnBrk="1" latinLnBrk="0" hangingPunct="1">
              <a:spcBef>
                <a:spcPct val="0"/>
              </a:spcBef>
              <a:buNone/>
              <a:defRPr lang="en-US" sz="1600" kern="1200" dirty="0">
                <a:gradFill>
                  <a:gsLst>
                    <a:gs pos="0">
                      <a:schemeClr val="tx1"/>
                    </a:gs>
                    <a:gs pos="100000">
                      <a:schemeClr val="tx1"/>
                    </a:gs>
                  </a:gsLst>
                  <a:lin ang="5400000" scaled="0"/>
                </a:gradFill>
                <a:latin typeface="+mn-lt"/>
                <a:ea typeface="+mj-ea"/>
                <a:cs typeface="+mj-cs"/>
              </a:defRPr>
            </a:lvl5pPr>
          </a:lstStyle>
          <a:p>
            <a:pPr lvl="0"/>
            <a:r>
              <a:rPr lang="en-US" smtClean="0"/>
              <a:t>Click to edit Master text styles</a:t>
            </a:r>
          </a:p>
        </p:txBody>
      </p:sp>
      <p:sp>
        <p:nvSpPr>
          <p:cNvPr id="3" name="Title 2"/>
          <p:cNvSpPr>
            <a:spLocks noGrp="1"/>
          </p:cNvSpPr>
          <p:nvPr>
            <p:ph type="title" hasCustomPrompt="1"/>
          </p:nvPr>
        </p:nvSpPr>
        <p:spPr/>
        <p:txBody>
          <a:bodyPr lIns="0" tIns="0" rIns="0" bIns="0"/>
          <a:lstStyle/>
          <a:p>
            <a:r>
              <a:rPr lang="en-US" dirty="0" smtClean="0"/>
              <a:t>Click to edit master title style</a:t>
            </a:r>
            <a:endParaRPr lang="en-US" dirty="0"/>
          </a:p>
        </p:txBody>
      </p:sp>
    </p:spTree>
    <p:extLst>
      <p:ext uri="{BB962C8B-B14F-4D97-AF65-F5344CB8AC3E}">
        <p14:creationId xmlns:p14="http://schemas.microsoft.com/office/powerpoint/2010/main" val="1114355383"/>
      </p:ext>
    </p:extLst>
  </p:cSld>
  <p:clrMapOvr>
    <a:masterClrMapping/>
  </p:clrMapOvr>
  <p:extLst mod="1">
    <p:ext uri="{DCECCB84-F9BA-43D5-87BE-67443E8EF086}">
      <p15:sldGuideLst xmlns:p15="http://schemas.microsoft.com/office/powerpoint/2012/main">
        <p15:guide id="1" orient="horz" pos="1051">
          <p15:clr>
            <a:srgbClr val="FBAE40"/>
          </p15:clr>
        </p15:guide>
        <p15:guide id="2" pos="173">
          <p15:clr>
            <a:srgbClr val="FBAE40"/>
          </p15:clr>
        </p15:guide>
        <p15:guide id="3" pos="1901">
          <p15:clr>
            <a:srgbClr val="FBAE40"/>
          </p15:clr>
        </p15:guide>
        <p15:guide id="4" pos="2189">
          <p15:clr>
            <a:srgbClr val="FBAE40"/>
          </p15:clr>
        </p15:guide>
        <p15:guide id="5" orient="horz" pos="4219">
          <p15:clr>
            <a:srgbClr val="FBAE40"/>
          </p15:clr>
        </p15:guide>
        <p15:guide id="6" orient="horz" pos="763">
          <p15:clr>
            <a:srgbClr val="FBAE40"/>
          </p15:clr>
        </p15:guide>
        <p15:guide id="7" orient="horz" pos="187">
          <p15:clr>
            <a:srgbClr val="FBAE40"/>
          </p15:clr>
        </p15:guide>
        <p15:guide id="8" pos="7661">
          <p15:clr>
            <a:srgbClr val="FBAE40"/>
          </p15:clr>
        </p15:guide>
      </p15:sldGuideLst>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ext Only_Large">
    <p:bg>
      <p:bgPr>
        <a:solidFill>
          <a:srgbClr val="505050"/>
        </a:solidFill>
        <a:effectLst/>
      </p:bgPr>
    </p:bg>
    <p:spTree>
      <p:nvGrpSpPr>
        <p:cNvPr id="1" name=""/>
        <p:cNvGrpSpPr/>
        <p:nvPr/>
      </p:nvGrpSpPr>
      <p:grpSpPr>
        <a:xfrm>
          <a:off x="0" y="0"/>
          <a:ext cx="0" cy="0"/>
          <a:chOff x="0" y="0"/>
          <a:chExt cx="0" cy="0"/>
        </a:xfrm>
      </p:grpSpPr>
      <p:sp>
        <p:nvSpPr>
          <p:cNvPr id="4" name="Title 3"/>
          <p:cNvSpPr>
            <a:spLocks noGrp="1"/>
          </p:cNvSpPr>
          <p:nvPr>
            <p:ph type="title" hasCustomPrompt="1"/>
          </p:nvPr>
        </p:nvSpPr>
        <p:spPr>
          <a:xfrm>
            <a:off x="1189039" y="2125663"/>
            <a:ext cx="10058400" cy="912813"/>
          </a:xfrm>
        </p:spPr>
        <p:txBody>
          <a:bodyPr/>
          <a:lstStyle>
            <a:lvl1pPr>
              <a:defRPr sz="3600"/>
            </a:lvl1pPr>
          </a:lstStyle>
          <a:p>
            <a:r>
              <a:rPr lang="en-US" dirty="0" smtClean="0"/>
              <a:t>Click to edit master title style</a:t>
            </a:r>
            <a:endParaRPr lang="en-US" dirty="0"/>
          </a:p>
        </p:txBody>
      </p:sp>
    </p:spTree>
    <p:extLst>
      <p:ext uri="{BB962C8B-B14F-4D97-AF65-F5344CB8AC3E}">
        <p14:creationId xmlns:p14="http://schemas.microsoft.com/office/powerpoint/2010/main" val="3130928946"/>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1_Custom Layout">
    <p:bg>
      <p:bgPr>
        <a:solidFill>
          <a:srgbClr val="505050"/>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668482"/>
            <a:ext cx="2743200" cy="5027593"/>
          </a:xfrm>
        </p:spPr>
        <p:txBody>
          <a:bodyPr vert="horz" lIns="0" tIns="0" rIns="0" bIns="0" rtlCol="0">
            <a:noAutofit/>
          </a:bodyPr>
          <a:lstStyle>
            <a:lvl1pPr>
              <a:defRPr lang="en-US" sz="2400" dirty="0" smtClean="0">
                <a:latin typeface="+mn-lt"/>
                <a:ea typeface="+mj-ea"/>
                <a:cs typeface="+mj-cs"/>
              </a:defRPr>
            </a:lvl1pPr>
          </a:lstStyle>
          <a:p>
            <a:pPr lvl="0">
              <a:spcBef>
                <a:spcPct val="0"/>
              </a:spcBef>
            </a:pPr>
            <a:r>
              <a:rPr lang="en-US" smtClean="0"/>
              <a:t>Click to edit Master text styles</a:t>
            </a:r>
          </a:p>
        </p:txBody>
      </p:sp>
      <p:sp>
        <p:nvSpPr>
          <p:cNvPr id="2" name="Title 1"/>
          <p:cNvSpPr>
            <a:spLocks noGrp="1"/>
          </p:cNvSpPr>
          <p:nvPr>
            <p:ph type="title" hasCustomPrompt="1"/>
          </p:nvPr>
        </p:nvSpPr>
        <p:spPr/>
        <p:txBody>
          <a:bodyPr lIns="0" tIns="0" rIns="0" bIns="0"/>
          <a:lstStyle/>
          <a:p>
            <a:r>
              <a:rPr lang="en-US" dirty="0" smtClean="0"/>
              <a:t>Click to edit master title style</a:t>
            </a:r>
            <a:endParaRPr lang="en-US" dirty="0"/>
          </a:p>
        </p:txBody>
      </p:sp>
    </p:spTree>
    <p:extLst>
      <p:ext uri="{BB962C8B-B14F-4D97-AF65-F5344CB8AC3E}">
        <p14:creationId xmlns:p14="http://schemas.microsoft.com/office/powerpoint/2010/main" val="108091572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bg>
      <p:bgPr>
        <a:solidFill>
          <a:srgbClr val="505050"/>
        </a:solidFill>
        <a:effectLst/>
      </p:bgPr>
    </p:bg>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wrap="square" lIns="0" tIns="0" rIns="0" bIns="0" anchor="ctr">
            <a:noAutofit/>
          </a:bodyPr>
          <a:lstStyle>
            <a:lvl1pPr>
              <a:lnSpc>
                <a:spcPct val="95000"/>
              </a:lnSpc>
              <a:spcBef>
                <a:spcPts val="0"/>
              </a:spcBef>
              <a:spcAft>
                <a:spcPts val="1632"/>
              </a:spcAft>
              <a:defRPr lang="en-US" sz="3600" kern="1200" dirty="0" smtClean="0">
                <a:gradFill>
                  <a:gsLst>
                    <a:gs pos="0">
                      <a:schemeClr val="tx1"/>
                    </a:gs>
                    <a:gs pos="100000">
                      <a:schemeClr val="tx1"/>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buFont typeface="Arial" pitchFamily="34" charset="0"/>
              <a:buNone/>
            </a:pPr>
            <a:r>
              <a:rPr lang="en-US" smtClean="0"/>
              <a:t>Click to edit Master text styles</a:t>
            </a:r>
          </a:p>
        </p:txBody>
      </p:sp>
      <p:sp>
        <p:nvSpPr>
          <p:cNvPr id="15" name="Title 1"/>
          <p:cNvSpPr>
            <a:spLocks noGrp="1"/>
          </p:cNvSpPr>
          <p:nvPr>
            <p:ph type="ctrTitle" hasCustomPrompt="1"/>
          </p:nvPr>
        </p:nvSpPr>
        <p:spPr>
          <a:xfrm>
            <a:off x="274638" y="1537563"/>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rgbClr val="00BCF2"/>
          </a:solidFill>
          <a:ln>
            <a:noFill/>
          </a:ln>
          <a:extLst/>
        </p:spPr>
        <p:txBody>
          <a:bodyPr vert="horz" wrap="square" lIns="91440" tIns="0" rIns="91440" bIns="0"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2459318493"/>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bg>
      <p:bgPr>
        <a:solidFill>
          <a:srgbClr val="505050"/>
        </a:solidFill>
        <a:effectLst/>
      </p:bgPr>
    </p:bg>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0" tIns="0" rIns="0" bIns="0" rtlCol="0" anchor="ctr">
            <a:noAutofit/>
          </a:bodyPr>
          <a:lstStyle>
            <a:lvl1pPr>
              <a:defRPr lang="en-US" sz="3600" kern="1200" dirty="0" smtClean="0">
                <a:gradFill>
                  <a:gsLst>
                    <a:gs pos="0">
                      <a:schemeClr val="tx1"/>
                    </a:gs>
                    <a:gs pos="100000">
                      <a:schemeClr val="tx1"/>
                    </a:gs>
                  </a:gsLst>
                  <a:lin ang="5400000" scaled="0"/>
                </a:gradFill>
                <a:latin typeface="+mj-lt"/>
                <a:ea typeface="+mn-ea"/>
                <a:cs typeface="+mn-cs"/>
              </a:defRPr>
            </a:lvl1pPr>
          </a:lstStyle>
          <a:p>
            <a:pPr marL="0" lvl="0" indent="0" algn="l" defTabSz="914166" rtl="0" eaLnBrk="1" latinLnBrk="0" hangingPunct="1">
              <a:spcBef>
                <a:spcPct val="20000"/>
              </a:spcBef>
              <a:spcAft>
                <a:spcPts val="1632"/>
              </a:spcAft>
              <a:buFont typeface="Arial" pitchFamily="34" charset="0"/>
              <a:buNone/>
            </a:pPr>
            <a:r>
              <a:rPr lang="en-US" smtClean="0"/>
              <a:t>Click to edit Master text styles</a:t>
            </a:r>
          </a:p>
        </p:txBody>
      </p:sp>
      <p:sp>
        <p:nvSpPr>
          <p:cNvPr id="6" name="Text Placeholder 8"/>
          <p:cNvSpPr>
            <a:spLocks noGrp="1"/>
          </p:cNvSpPr>
          <p:nvPr>
            <p:ph type="body" sz="quarter" idx="16" hasCustomPrompt="1"/>
          </p:nvPr>
        </p:nvSpPr>
        <p:spPr>
          <a:xfrm>
            <a:off x="274641" y="296864"/>
            <a:ext cx="11887199" cy="914400"/>
          </a:xfrm>
        </p:spPr>
        <p:txBody>
          <a:bodyPr vert="horz" lIns="0" tIns="0" rIns="0" bIns="0" rtlCol="0" anchor="t">
            <a:noAutofit/>
          </a:bodyPr>
          <a:lstStyle>
            <a:lvl1pPr>
              <a:defRPr lang="en-US" sz="4800" dirty="0" smtClean="0">
                <a:ea typeface="+mj-ea"/>
                <a:cs typeface="+mj-cs"/>
              </a:defRPr>
            </a:lvl1pPr>
          </a:lstStyle>
          <a:p>
            <a:pPr lvl="0">
              <a:spcBef>
                <a:spcPct val="0"/>
              </a:spcBef>
            </a:pPr>
            <a:r>
              <a:rPr lang="en-US" dirty="0" smtClean="0"/>
              <a:t>Click to edit master text styles</a:t>
            </a:r>
          </a:p>
        </p:txBody>
      </p:sp>
      <p:sp>
        <p:nvSpPr>
          <p:cNvPr id="5" name="Title 1"/>
          <p:cNvSpPr>
            <a:spLocks noGrp="1"/>
          </p:cNvSpPr>
          <p:nvPr>
            <p:ph type="ctrTitle" hasCustomPrompt="1"/>
          </p:nvPr>
        </p:nvSpPr>
        <p:spPr>
          <a:xfrm>
            <a:off x="274638" y="1537564"/>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rgbClr val="00BCF2"/>
          </a:solidFill>
          <a:ln>
            <a:noFill/>
          </a:ln>
          <a:extLst/>
        </p:spPr>
        <p:txBody>
          <a:bodyPr vert="horz" wrap="square" lIns="91440" tIns="0" rIns="91440" bIns="0"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967895840"/>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bg>
      <p:bgPr>
        <a:solidFill>
          <a:srgbClr val="505050"/>
        </a:solidFill>
        <a:effectLst/>
      </p:bgPr>
    </p:bg>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0" tIns="0" rIns="0" bIns="0" rtlCol="0" anchor="ctr">
            <a:noAutofit/>
          </a:bodyPr>
          <a:lstStyle>
            <a:lvl1pPr>
              <a:defRPr lang="en-US" sz="3600" kern="1200" dirty="0" smtClean="0">
                <a:gradFill>
                  <a:gsLst>
                    <a:gs pos="0">
                      <a:schemeClr val="tx1"/>
                    </a:gs>
                    <a:gs pos="100000">
                      <a:schemeClr val="tx1"/>
                    </a:gs>
                  </a:gsLst>
                  <a:lin ang="5400000" scaled="0"/>
                </a:gradFill>
                <a:latin typeface="+mj-lt"/>
                <a:ea typeface="+mn-ea"/>
                <a:cs typeface="+mn-cs"/>
              </a:defRPr>
            </a:lvl1pPr>
          </a:lstStyle>
          <a:p>
            <a:pPr marL="0" lvl="0" indent="0" algn="l" defTabSz="914166" rtl="0" eaLnBrk="1" latinLnBrk="0" hangingPunct="1">
              <a:spcBef>
                <a:spcPct val="20000"/>
              </a:spcBef>
              <a:buFont typeface="Arial" pitchFamily="34" charset="0"/>
              <a:buNone/>
            </a:pPr>
            <a:r>
              <a:rPr lang="en-US" smtClean="0"/>
              <a:t>Click to edit Master text styles</a:t>
            </a:r>
          </a:p>
        </p:txBody>
      </p:sp>
      <p:sp>
        <p:nvSpPr>
          <p:cNvPr id="7" name="Picture Placeholder 12"/>
          <p:cNvSpPr>
            <a:spLocks noGrp="1"/>
          </p:cNvSpPr>
          <p:nvPr>
            <p:ph type="pic" sz="quarter" idx="16"/>
          </p:nvPr>
        </p:nvSpPr>
        <p:spPr>
          <a:xfrm>
            <a:off x="274638" y="1535875"/>
            <a:ext cx="3931920" cy="392277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1"/>
          <a:lstStyle/>
          <a:p>
            <a:r>
              <a:rPr lang="en-US" smtClean="0"/>
              <a:t>Click icon to add picture</a:t>
            </a:r>
            <a:endParaRPr lang="en-US" dirty="0"/>
          </a:p>
        </p:txBody>
      </p:sp>
      <p:sp>
        <p:nvSpPr>
          <p:cNvPr id="2" name="Title 1"/>
          <p:cNvSpPr>
            <a:spLocks noGrp="1"/>
          </p:cNvSpPr>
          <p:nvPr>
            <p:ph type="title" hasCustomPrompt="1"/>
          </p:nvPr>
        </p:nvSpPr>
        <p:spPr/>
        <p:txBody>
          <a:bodyPr lIns="0" tIns="0" rIns="0" bIns="0"/>
          <a:lstStyle/>
          <a:p>
            <a:r>
              <a:rPr lang="en-US" dirty="0" smtClean="0"/>
              <a:t>Click to edit master title style</a:t>
            </a:r>
            <a:endParaRPr lang="en-US" dirty="0"/>
          </a:p>
        </p:txBody>
      </p:sp>
    </p:spTree>
    <p:extLst>
      <p:ext uri="{BB962C8B-B14F-4D97-AF65-F5344CB8AC3E}">
        <p14:creationId xmlns:p14="http://schemas.microsoft.com/office/powerpoint/2010/main" val="303917140"/>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1_Title &amp; Content_with Subtitle">
    <p:bg>
      <p:bgPr>
        <a:solidFill>
          <a:srgbClr val="505050"/>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lIns="0" tIns="0" bIns="0"/>
          <a:lstStyle/>
          <a:p>
            <a:r>
              <a:rPr lang="en-US" dirty="0" smtClean="0"/>
              <a:t>Click to edit master title style</a:t>
            </a:r>
            <a:endParaRPr lang="en-US" dirty="0"/>
          </a:p>
        </p:txBody>
      </p:sp>
    </p:spTree>
    <p:extLst>
      <p:ext uri="{BB962C8B-B14F-4D97-AF65-F5344CB8AC3E}">
        <p14:creationId xmlns:p14="http://schemas.microsoft.com/office/powerpoint/2010/main" val="2521112868"/>
      </p:ext>
    </p:extLst>
  </p:cSld>
  <p:clrMapOvr>
    <a:masterClrMapping/>
  </p:clrMapOvr>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Blank Layout">
    <p:bg>
      <p:bgPr>
        <a:solidFill>
          <a:srgbClr val="505050"/>
        </a:solidFill>
        <a:effectLst/>
      </p:bgPr>
    </p:bg>
    <p:spTree>
      <p:nvGrpSpPr>
        <p:cNvPr id="1" name=""/>
        <p:cNvGrpSpPr/>
        <p:nvPr/>
      </p:nvGrpSpPr>
      <p:grpSpPr>
        <a:xfrm>
          <a:off x="0" y="0"/>
          <a:ext cx="0" cy="0"/>
          <a:chOff x="0" y="0"/>
          <a:chExt cx="0" cy="0"/>
        </a:xfrm>
      </p:grpSpPr>
      <p:sp>
        <p:nvSpPr>
          <p:cNvPr id="2" name="Freeform 1"/>
          <p:cNvSpPr>
            <a:spLocks noEditPoints="1"/>
          </p:cNvSpPr>
          <p:nvPr userDrawn="1"/>
        </p:nvSpPr>
        <p:spPr bwMode="auto">
          <a:xfrm>
            <a:off x="2137568" y="2473325"/>
            <a:ext cx="8161338" cy="2047875"/>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Tree>
    <p:extLst>
      <p:ext uri="{BB962C8B-B14F-4D97-AF65-F5344CB8AC3E}">
        <p14:creationId xmlns:p14="http://schemas.microsoft.com/office/powerpoint/2010/main" val="329271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a:defRPr lang="en-US" sz="3600" kern="1200" dirty="0" smtClean="0">
                <a:gradFill>
                  <a:gsLst>
                    <a:gs pos="8491">
                      <a:schemeClr val="tx1">
                        <a:lumMod val="75000"/>
                        <a:lumOff val="25000"/>
                      </a:schemeClr>
                    </a:gs>
                    <a:gs pos="100000">
                      <a:schemeClr val="tx1">
                        <a:lumMod val="75000"/>
                        <a:lumOff val="25000"/>
                      </a:schemeClr>
                    </a:gs>
                  </a:gsLst>
                  <a:lin ang="5400000" scaled="0"/>
                </a:gradFill>
                <a:latin typeface="+mj-lt"/>
                <a:ea typeface="+mn-ea"/>
                <a:cs typeface="+mn-cs"/>
              </a:defRPr>
            </a:lvl1pPr>
          </a:lstStyle>
          <a:p>
            <a:pPr marL="0" lvl="0" indent="0" algn="l" defTabSz="914166" rtl="0" eaLnBrk="1" latinLnBrk="0" hangingPunct="1">
              <a:spcBef>
                <a:spcPct val="20000"/>
              </a:spcBef>
              <a:spcAft>
                <a:spcPts val="1632"/>
              </a:spcAft>
              <a:buFont typeface="Arial" pitchFamily="34" charset="0"/>
              <a:buNone/>
            </a:pPr>
            <a:r>
              <a:rPr lang="en-US" smtClean="0"/>
              <a:t>Click to edit Master text styles</a:t>
            </a:r>
          </a:p>
        </p:txBody>
      </p:sp>
      <p:sp>
        <p:nvSpPr>
          <p:cNvPr id="6" name="Text Placeholder 8"/>
          <p:cNvSpPr>
            <a:spLocks noGrp="1"/>
          </p:cNvSpPr>
          <p:nvPr>
            <p:ph type="body" sz="quarter" idx="16" hasCustomPrompt="1"/>
          </p:nvPr>
        </p:nvSpPr>
        <p:spPr>
          <a:xfrm>
            <a:off x="274641" y="296864"/>
            <a:ext cx="11887199" cy="914400"/>
          </a:xfrm>
        </p:spPr>
        <p:txBody>
          <a:bodyPr vert="horz" lIns="182880" tIns="146304" rIns="182880" bIns="146304" rtlCol="0" anchor="t">
            <a:noAutofit/>
          </a:bodyPr>
          <a:lstStyle>
            <a:lvl1pPr>
              <a:defRPr lang="en-US" sz="4800" dirty="0" smtClean="0">
                <a:ea typeface="+mj-ea"/>
                <a:cs typeface="+mj-cs"/>
              </a:defRPr>
            </a:lvl1pPr>
          </a:lstStyle>
          <a:p>
            <a:pPr lvl="0">
              <a:spcBef>
                <a:spcPct val="0"/>
              </a:spcBef>
            </a:pPr>
            <a:r>
              <a:rPr lang="en-US" dirty="0" smtClean="0"/>
              <a:t>Click to edit master text styles</a:t>
            </a:r>
          </a:p>
        </p:txBody>
      </p:sp>
      <p:sp>
        <p:nvSpPr>
          <p:cNvPr id="5" name="Title 1"/>
          <p:cNvSpPr>
            <a:spLocks noGrp="1"/>
          </p:cNvSpPr>
          <p:nvPr>
            <p:ph type="ctrTitle" hasCustomPrompt="1"/>
          </p:nvPr>
        </p:nvSpPr>
        <p:spPr>
          <a:xfrm>
            <a:off x="274638" y="1537564"/>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tx2"/>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250072167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203" userDrawn="1">
          <p15:clr>
            <a:srgbClr val="FBAE40"/>
          </p15:clr>
        </p15:guide>
        <p15:guide id="2" pos="3053" userDrawn="1">
          <p15:clr>
            <a:srgbClr val="FBAE40"/>
          </p15:clr>
        </p15:guide>
      </p15:sldGuideLst>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bg>
      <p:bgPr>
        <a:solidFill>
          <a:srgbClr val="505050"/>
        </a:solidFill>
        <a:effectLst/>
      </p:bgPr>
    </p:bg>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8" name="Picture Placeholder 12"/>
          <p:cNvSpPr>
            <a:spLocks noGrp="1"/>
          </p:cNvSpPr>
          <p:nvPr>
            <p:ph type="pic" sz="quarter" idx="18"/>
          </p:nvPr>
        </p:nvSpPr>
        <p:spPr>
          <a:xfrm>
            <a:off x="4745014" y="2301239"/>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9" name="Picture Placeholder 12"/>
          <p:cNvSpPr>
            <a:spLocks noGrp="1"/>
          </p:cNvSpPr>
          <p:nvPr>
            <p:ph type="pic" sz="quarter" idx="19"/>
          </p:nvPr>
        </p:nvSpPr>
        <p:spPr>
          <a:xfrm>
            <a:off x="8258122"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10" name="Picture Placeholder 12"/>
          <p:cNvSpPr>
            <a:spLocks noGrp="1"/>
          </p:cNvSpPr>
          <p:nvPr>
            <p:ph type="pic" sz="quarter" idx="20"/>
          </p:nvPr>
        </p:nvSpPr>
        <p:spPr>
          <a:xfrm>
            <a:off x="2118039" y="2301050"/>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321979519"/>
      </p:ext>
    </p:extLst>
  </p:cSld>
  <p:clrMapOvr>
    <a:masterClrMapping/>
  </p:clrMapOvr>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1_Logo on Background">
    <p:bg>
      <p:bgPr>
        <a:solidFill>
          <a:srgbClr val="505050"/>
        </a:solidFill>
        <a:effectLst/>
      </p:bgPr>
    </p:bg>
    <p:spTree>
      <p:nvGrpSpPr>
        <p:cNvPr id="1" name=""/>
        <p:cNvGrpSpPr/>
        <p:nvPr/>
      </p:nvGrpSpPr>
      <p:grpSpPr>
        <a:xfrm>
          <a:off x="0" y="0"/>
          <a:ext cx="0" cy="0"/>
          <a:chOff x="0" y="0"/>
          <a:chExt cx="0" cy="0"/>
        </a:xfrm>
      </p:grpSpPr>
      <p:sp>
        <p:nvSpPr>
          <p:cNvPr id="3" name="Text Box 3"/>
          <p:cNvSpPr txBox="1">
            <a:spLocks noChangeArrowheads="1"/>
          </p:cNvSpPr>
          <p:nvPr userDrawn="1"/>
        </p:nvSpPr>
        <p:spPr bwMode="blackWhite">
          <a:xfrm>
            <a:off x="273050" y="6079032"/>
            <a:ext cx="11888787"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3879544790"/>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itle Slide_Color  2">
    <p:spTree>
      <p:nvGrpSpPr>
        <p:cNvPr id="1" name=""/>
        <p:cNvGrpSpPr/>
        <p:nvPr/>
      </p:nvGrpSpPr>
      <p:grpSpPr>
        <a:xfrm>
          <a:off x="0" y="0"/>
          <a:ext cx="0" cy="0"/>
          <a:chOff x="0" y="0"/>
          <a:chExt cx="0" cy="0"/>
        </a:xfrm>
      </p:grpSpPr>
      <p:sp>
        <p:nvSpPr>
          <p:cNvPr id="7" name="Text Placeholder 6"/>
          <p:cNvSpPr>
            <a:spLocks noGrp="1"/>
          </p:cNvSpPr>
          <p:nvPr>
            <p:ph type="body" sz="quarter" idx="11"/>
          </p:nvPr>
        </p:nvSpPr>
        <p:spPr>
          <a:xfrm>
            <a:off x="274638" y="5783263"/>
            <a:ext cx="11887200" cy="914400"/>
          </a:xfrm>
        </p:spPr>
        <p:txBody>
          <a:bodyPr lIns="0" tIns="0" rIns="0" bIns="0" anchor="b">
            <a:noAutofit/>
          </a:bodyPr>
          <a:lstStyle>
            <a:lvl1pPr>
              <a:defRPr sz="2000" baseline="0">
                <a:latin typeface="+mn-lt"/>
              </a:defRPr>
            </a:lvl1pPr>
          </a:lstStyle>
          <a:p>
            <a:pPr lvl="0"/>
            <a:r>
              <a:rPr lang="en-US" smtClean="0"/>
              <a:t>Click to edit Master text styles</a:t>
            </a:r>
          </a:p>
        </p:txBody>
      </p:sp>
      <p:sp>
        <p:nvSpPr>
          <p:cNvPr id="2" name="Title 1"/>
          <p:cNvSpPr>
            <a:spLocks noGrp="1"/>
          </p:cNvSpPr>
          <p:nvPr>
            <p:ph type="title" hasCustomPrompt="1"/>
          </p:nvPr>
        </p:nvSpPr>
        <p:spPr>
          <a:xfrm>
            <a:off x="274638" y="3040856"/>
            <a:ext cx="11887199" cy="912813"/>
          </a:xfrm>
        </p:spPr>
        <p:txBody>
          <a:bodyPr lIns="0" tIns="0" rIns="0" bIns="0"/>
          <a:lstStyle>
            <a:lvl1pPr>
              <a:defRPr sz="5400"/>
            </a:lvl1pPr>
          </a:lstStyle>
          <a:p>
            <a:r>
              <a:rPr lang="en-US" dirty="0" smtClean="0"/>
              <a:t>Click to edit master title style</a:t>
            </a:r>
            <a:endParaRPr lang="en-US" dirty="0"/>
          </a:p>
        </p:txBody>
      </p:sp>
    </p:spTree>
    <p:extLst>
      <p:ext uri="{BB962C8B-B14F-4D97-AF65-F5344CB8AC3E}">
        <p14:creationId xmlns:p14="http://schemas.microsoft.com/office/powerpoint/2010/main" val="1304823183"/>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itle &amp; Content Layout">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lIns="0" tIns="0" rIns="0" bIns="0"/>
          <a:lstStyle/>
          <a:p>
            <a:r>
              <a:rPr lang="en-US" dirty="0" smtClean="0"/>
              <a:t>Click to edit master title style</a:t>
            </a:r>
            <a:endParaRPr lang="en-US" dirty="0"/>
          </a:p>
        </p:txBody>
      </p:sp>
      <p:sp>
        <p:nvSpPr>
          <p:cNvPr id="5" name="Text Placeholder 4"/>
          <p:cNvSpPr>
            <a:spLocks noGrp="1"/>
          </p:cNvSpPr>
          <p:nvPr>
            <p:ph type="body" sz="quarter" idx="10"/>
          </p:nvPr>
        </p:nvSpPr>
        <p:spPr>
          <a:xfrm>
            <a:off x="274638" y="1668463"/>
            <a:ext cx="11887200" cy="5027612"/>
          </a:xfrm>
        </p:spPr>
        <p:txBody>
          <a:bodyPr lIns="0" tIns="0" rIns="0" bIns="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1948462"/>
      </p:ext>
    </p:extLst>
  </p:cSld>
  <p:clrMapOvr>
    <a:masterClrMapping/>
  </p:clrMapOvr>
  <p:extLst>
    <p:ext uri="{DCECCB84-F9BA-43D5-87BE-67443E8EF086}">
      <p15:sldGuideLst xmlns:p15="http://schemas.microsoft.com/office/powerpoint/2012/main">
        <p15:guide id="1" orient="horz" pos="1051">
          <p15:clr>
            <a:srgbClr val="FBAE40"/>
          </p15:clr>
        </p15:guide>
        <p15:guide id="2" pos="3917">
          <p15:clr>
            <a:srgbClr val="FBAE40"/>
          </p15:clr>
        </p15:guide>
      </p15:sldGuideLst>
    </p:ext>
  </p:extLs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itle &amp; Content 2">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3475038" y="1668482"/>
            <a:ext cx="8686801" cy="5029181"/>
          </a:xfrm>
        </p:spPr>
        <p:txBody>
          <a:bodyPr lIns="0" tIns="0" rIns="0" bIns="0">
            <a:noAutofit/>
          </a:bodyPr>
          <a:lstStyle>
            <a:lvl1pPr>
              <a:defRPr sz="3600"/>
            </a:lvl1pPr>
            <a:lvl2pPr>
              <a:defRPr sz="2800"/>
            </a:lvl2pPr>
            <a:lvl3pPr>
              <a:defRPr sz="2400"/>
            </a:lvl3pPr>
            <a:lvl4pPr>
              <a:defRPr sz="20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ext Placeholder 6"/>
          <p:cNvSpPr>
            <a:spLocks noGrp="1"/>
          </p:cNvSpPr>
          <p:nvPr>
            <p:ph type="body" sz="quarter" idx="11"/>
          </p:nvPr>
        </p:nvSpPr>
        <p:spPr>
          <a:xfrm>
            <a:off x="274638" y="1668482"/>
            <a:ext cx="2743200" cy="5029181"/>
          </a:xfrm>
        </p:spPr>
        <p:txBody>
          <a:bodyPr lIns="0" tIns="0" rIns="0" bIns="0">
            <a:noAutofit/>
          </a:bodyPr>
          <a:lstStyle>
            <a:lvl1pPr algn="l" defTabSz="914166" rtl="0" eaLnBrk="1" latinLnBrk="0" hangingPunct="1">
              <a:spcBef>
                <a:spcPct val="0"/>
              </a:spcBef>
              <a:buNone/>
              <a:defRPr lang="en-US" sz="2400" kern="1200" dirty="0" smtClean="0">
                <a:gradFill>
                  <a:gsLst>
                    <a:gs pos="0">
                      <a:schemeClr val="tx1"/>
                    </a:gs>
                    <a:gs pos="100000">
                      <a:schemeClr val="tx1"/>
                    </a:gs>
                  </a:gsLst>
                  <a:lin ang="5400000" scaled="0"/>
                </a:gradFill>
                <a:latin typeface="+mn-lt"/>
                <a:ea typeface="+mj-ea"/>
                <a:cs typeface="+mj-cs"/>
              </a:defRPr>
            </a:lvl1pPr>
            <a:lvl2pPr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2pPr>
            <a:lvl3pPr marL="228541" indent="0"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3pPr>
            <a:lvl4pPr marL="457082" indent="0"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4pPr>
            <a:lvl5pPr marL="739586" indent="0" algn="l" defTabSz="914166" rtl="0" eaLnBrk="1" latinLnBrk="0" hangingPunct="1">
              <a:spcBef>
                <a:spcPct val="0"/>
              </a:spcBef>
              <a:buNone/>
              <a:defRPr lang="en-US" sz="1600" kern="1200" dirty="0">
                <a:gradFill>
                  <a:gsLst>
                    <a:gs pos="0">
                      <a:schemeClr val="tx1"/>
                    </a:gs>
                    <a:gs pos="100000">
                      <a:schemeClr val="tx1"/>
                    </a:gs>
                  </a:gsLst>
                  <a:lin ang="5400000" scaled="0"/>
                </a:gradFill>
                <a:latin typeface="+mn-lt"/>
                <a:ea typeface="+mj-ea"/>
                <a:cs typeface="+mj-cs"/>
              </a:defRPr>
            </a:lvl5pPr>
          </a:lstStyle>
          <a:p>
            <a:pPr lvl="0"/>
            <a:r>
              <a:rPr lang="en-US" smtClean="0"/>
              <a:t>Click to edit Master text styles</a:t>
            </a:r>
          </a:p>
        </p:txBody>
      </p:sp>
      <p:sp>
        <p:nvSpPr>
          <p:cNvPr id="3" name="Title 2"/>
          <p:cNvSpPr>
            <a:spLocks noGrp="1"/>
          </p:cNvSpPr>
          <p:nvPr>
            <p:ph type="title" hasCustomPrompt="1"/>
          </p:nvPr>
        </p:nvSpPr>
        <p:spPr/>
        <p:txBody>
          <a:bodyPr lIns="0" tIns="0" rIns="0" bIns="0"/>
          <a:lstStyle/>
          <a:p>
            <a:r>
              <a:rPr lang="en-US" dirty="0" smtClean="0"/>
              <a:t>Click to edit master title style</a:t>
            </a:r>
            <a:endParaRPr lang="en-US" dirty="0"/>
          </a:p>
        </p:txBody>
      </p:sp>
    </p:spTree>
    <p:extLst>
      <p:ext uri="{BB962C8B-B14F-4D97-AF65-F5344CB8AC3E}">
        <p14:creationId xmlns:p14="http://schemas.microsoft.com/office/powerpoint/2010/main" val="3599027543"/>
      </p:ext>
    </p:extLst>
  </p:cSld>
  <p:clrMapOvr>
    <a:masterClrMapping/>
  </p:clrMapOvr>
  <p:extLst>
    <p:ext uri="{DCECCB84-F9BA-43D5-87BE-67443E8EF086}">
      <p15:sldGuideLst xmlns:p15="http://schemas.microsoft.com/office/powerpoint/2012/main">
        <p15:guide id="1" orient="horz" pos="1051">
          <p15:clr>
            <a:srgbClr val="FBAE40"/>
          </p15:clr>
        </p15:guide>
        <p15:guide id="2" pos="173">
          <p15:clr>
            <a:srgbClr val="FBAE40"/>
          </p15:clr>
        </p15:guide>
        <p15:guide id="3" pos="1901">
          <p15:clr>
            <a:srgbClr val="FBAE40"/>
          </p15:clr>
        </p15:guide>
        <p15:guide id="4" pos="2189">
          <p15:clr>
            <a:srgbClr val="FBAE40"/>
          </p15:clr>
        </p15:guide>
        <p15:guide id="5" orient="horz" pos="4219">
          <p15:clr>
            <a:srgbClr val="FBAE40"/>
          </p15:clr>
        </p15:guide>
        <p15:guide id="6" orient="horz" pos="763">
          <p15:clr>
            <a:srgbClr val="FBAE40"/>
          </p15:clr>
        </p15:guide>
        <p15:guide id="7" orient="horz" pos="187">
          <p15:clr>
            <a:srgbClr val="FBAE40"/>
          </p15:clr>
        </p15:guide>
        <p15:guide id="8" pos="7661">
          <p15:clr>
            <a:srgbClr val="FBAE40"/>
          </p15:clr>
        </p15:guide>
      </p15:sldGuideLst>
    </p:ext>
  </p:extLs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ext Only_Large">
    <p:spTree>
      <p:nvGrpSpPr>
        <p:cNvPr id="1" name=""/>
        <p:cNvGrpSpPr/>
        <p:nvPr/>
      </p:nvGrpSpPr>
      <p:grpSpPr>
        <a:xfrm>
          <a:off x="0" y="0"/>
          <a:ext cx="0" cy="0"/>
          <a:chOff x="0" y="0"/>
          <a:chExt cx="0" cy="0"/>
        </a:xfrm>
      </p:grpSpPr>
      <p:sp>
        <p:nvSpPr>
          <p:cNvPr id="4" name="Title 3"/>
          <p:cNvSpPr>
            <a:spLocks noGrp="1"/>
          </p:cNvSpPr>
          <p:nvPr>
            <p:ph type="title" hasCustomPrompt="1"/>
          </p:nvPr>
        </p:nvSpPr>
        <p:spPr>
          <a:xfrm>
            <a:off x="1189039" y="2125663"/>
            <a:ext cx="10058400" cy="912813"/>
          </a:xfrm>
        </p:spPr>
        <p:txBody>
          <a:bodyPr/>
          <a:lstStyle>
            <a:lvl1pPr>
              <a:defRPr sz="3600"/>
            </a:lvl1pPr>
          </a:lstStyle>
          <a:p>
            <a:r>
              <a:rPr lang="en-US" dirty="0" smtClean="0"/>
              <a:t>Click to edit master title style</a:t>
            </a:r>
            <a:endParaRPr lang="en-US" dirty="0"/>
          </a:p>
        </p:txBody>
      </p:sp>
    </p:spTree>
    <p:extLst>
      <p:ext uri="{BB962C8B-B14F-4D97-AF65-F5344CB8AC3E}">
        <p14:creationId xmlns:p14="http://schemas.microsoft.com/office/powerpoint/2010/main" val="3426856577"/>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668482"/>
            <a:ext cx="2743200" cy="5027593"/>
          </a:xfrm>
        </p:spPr>
        <p:txBody>
          <a:bodyPr vert="horz" lIns="0" tIns="0" rIns="0" bIns="0" rtlCol="0">
            <a:noAutofit/>
          </a:bodyPr>
          <a:lstStyle>
            <a:lvl1pPr>
              <a:defRPr lang="en-US" sz="2400" dirty="0" smtClean="0">
                <a:latin typeface="+mn-lt"/>
                <a:ea typeface="+mj-ea"/>
                <a:cs typeface="+mj-cs"/>
              </a:defRPr>
            </a:lvl1pPr>
          </a:lstStyle>
          <a:p>
            <a:pPr lvl="0">
              <a:spcBef>
                <a:spcPct val="0"/>
              </a:spcBef>
            </a:pPr>
            <a:r>
              <a:rPr lang="en-US" smtClean="0"/>
              <a:t>Click to edit Master text styles</a:t>
            </a:r>
          </a:p>
        </p:txBody>
      </p:sp>
      <p:sp>
        <p:nvSpPr>
          <p:cNvPr id="2" name="Title 1"/>
          <p:cNvSpPr>
            <a:spLocks noGrp="1"/>
          </p:cNvSpPr>
          <p:nvPr>
            <p:ph type="title" hasCustomPrompt="1"/>
          </p:nvPr>
        </p:nvSpPr>
        <p:spPr/>
        <p:txBody>
          <a:bodyPr lIns="0" tIns="0" rIns="0" bIns="0"/>
          <a:lstStyle/>
          <a:p>
            <a:r>
              <a:rPr lang="en-US" dirty="0" smtClean="0"/>
              <a:t>Click to edit master title style</a:t>
            </a:r>
            <a:endParaRPr lang="en-US" dirty="0"/>
          </a:p>
        </p:txBody>
      </p:sp>
    </p:spTree>
    <p:extLst>
      <p:ext uri="{BB962C8B-B14F-4D97-AF65-F5344CB8AC3E}">
        <p14:creationId xmlns:p14="http://schemas.microsoft.com/office/powerpoint/2010/main" val="4229183544"/>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wrap="square" lIns="0" tIns="0" rIns="0" bIns="0" anchor="ctr">
            <a:noAutofit/>
          </a:bodyPr>
          <a:lstStyle>
            <a:lvl1pPr>
              <a:lnSpc>
                <a:spcPct val="95000"/>
              </a:lnSpc>
              <a:spcBef>
                <a:spcPts val="0"/>
              </a:spcBef>
              <a:spcAft>
                <a:spcPts val="1632"/>
              </a:spcAft>
              <a:defRPr lang="en-US" sz="3600" kern="1200" dirty="0" smtClean="0">
                <a:gradFill>
                  <a:gsLst>
                    <a:gs pos="0">
                      <a:schemeClr val="tx1"/>
                    </a:gs>
                    <a:gs pos="100000">
                      <a:schemeClr val="tx1"/>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buFont typeface="Arial" pitchFamily="34" charset="0"/>
              <a:buNone/>
            </a:pPr>
            <a:r>
              <a:rPr lang="en-US" smtClean="0"/>
              <a:t>Click to edit Master text styles</a:t>
            </a:r>
          </a:p>
        </p:txBody>
      </p:sp>
      <p:sp>
        <p:nvSpPr>
          <p:cNvPr id="15" name="Title 1"/>
          <p:cNvSpPr>
            <a:spLocks noGrp="1"/>
          </p:cNvSpPr>
          <p:nvPr>
            <p:ph type="ctrTitle" hasCustomPrompt="1"/>
          </p:nvPr>
        </p:nvSpPr>
        <p:spPr>
          <a:xfrm>
            <a:off x="274638" y="1537563"/>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rgbClr val="00BCF2"/>
          </a:solidFill>
          <a:ln>
            <a:noFill/>
          </a:ln>
          <a:extLst/>
        </p:spPr>
        <p:txBody>
          <a:bodyPr vert="horz" wrap="square" lIns="91440" tIns="0" rIns="91440" bIns="0"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1263883026"/>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0" tIns="0" rIns="0" bIns="0" rtlCol="0" anchor="ctr">
            <a:noAutofit/>
          </a:bodyPr>
          <a:lstStyle>
            <a:lvl1pPr>
              <a:defRPr lang="en-US" sz="3600" kern="1200" dirty="0" smtClean="0">
                <a:gradFill>
                  <a:gsLst>
                    <a:gs pos="0">
                      <a:schemeClr val="tx1"/>
                    </a:gs>
                    <a:gs pos="100000">
                      <a:schemeClr val="tx1"/>
                    </a:gs>
                  </a:gsLst>
                  <a:lin ang="5400000" scaled="0"/>
                </a:gradFill>
                <a:latin typeface="+mj-lt"/>
                <a:ea typeface="+mn-ea"/>
                <a:cs typeface="+mn-cs"/>
              </a:defRPr>
            </a:lvl1pPr>
          </a:lstStyle>
          <a:p>
            <a:pPr marL="0" lvl="0" indent="0" algn="l" defTabSz="914166" rtl="0" eaLnBrk="1" latinLnBrk="0" hangingPunct="1">
              <a:spcBef>
                <a:spcPct val="20000"/>
              </a:spcBef>
              <a:spcAft>
                <a:spcPts val="1632"/>
              </a:spcAft>
              <a:buFont typeface="Arial" pitchFamily="34" charset="0"/>
              <a:buNone/>
            </a:pPr>
            <a:r>
              <a:rPr lang="en-US" smtClean="0"/>
              <a:t>Click to edit Master text styles</a:t>
            </a:r>
          </a:p>
        </p:txBody>
      </p:sp>
      <p:sp>
        <p:nvSpPr>
          <p:cNvPr id="6" name="Text Placeholder 8"/>
          <p:cNvSpPr>
            <a:spLocks noGrp="1"/>
          </p:cNvSpPr>
          <p:nvPr>
            <p:ph type="body" sz="quarter" idx="16" hasCustomPrompt="1"/>
          </p:nvPr>
        </p:nvSpPr>
        <p:spPr>
          <a:xfrm>
            <a:off x="274641" y="296864"/>
            <a:ext cx="11887199" cy="914400"/>
          </a:xfrm>
        </p:spPr>
        <p:txBody>
          <a:bodyPr vert="horz" lIns="0" tIns="0" rIns="0" bIns="0" rtlCol="0" anchor="t">
            <a:noAutofit/>
          </a:bodyPr>
          <a:lstStyle>
            <a:lvl1pPr>
              <a:defRPr lang="en-US" sz="4800" dirty="0" smtClean="0">
                <a:ea typeface="+mj-ea"/>
                <a:cs typeface="+mj-cs"/>
              </a:defRPr>
            </a:lvl1pPr>
          </a:lstStyle>
          <a:p>
            <a:pPr lvl="0">
              <a:spcBef>
                <a:spcPct val="0"/>
              </a:spcBef>
            </a:pPr>
            <a:r>
              <a:rPr lang="en-US" dirty="0" smtClean="0"/>
              <a:t>Click to edit master text styles</a:t>
            </a:r>
          </a:p>
        </p:txBody>
      </p:sp>
      <p:sp>
        <p:nvSpPr>
          <p:cNvPr id="5" name="Title 1"/>
          <p:cNvSpPr>
            <a:spLocks noGrp="1"/>
          </p:cNvSpPr>
          <p:nvPr>
            <p:ph type="ctrTitle" hasCustomPrompt="1"/>
          </p:nvPr>
        </p:nvSpPr>
        <p:spPr>
          <a:xfrm>
            <a:off x="274638" y="1537564"/>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rgbClr val="00BCF2"/>
          </a:solidFill>
          <a:ln>
            <a:noFill/>
          </a:ln>
          <a:extLst/>
        </p:spPr>
        <p:txBody>
          <a:bodyPr vert="horz" wrap="square" lIns="91440" tIns="0" rIns="91440" bIns="0"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319261807"/>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0" tIns="0" rIns="0" bIns="0" rtlCol="0" anchor="ctr">
            <a:noAutofit/>
          </a:bodyPr>
          <a:lstStyle>
            <a:lvl1pPr>
              <a:defRPr lang="en-US" sz="3600" kern="1200" dirty="0" smtClean="0">
                <a:gradFill>
                  <a:gsLst>
                    <a:gs pos="0">
                      <a:schemeClr val="tx1"/>
                    </a:gs>
                    <a:gs pos="100000">
                      <a:schemeClr val="tx1"/>
                    </a:gs>
                  </a:gsLst>
                  <a:lin ang="5400000" scaled="0"/>
                </a:gradFill>
                <a:latin typeface="+mj-lt"/>
                <a:ea typeface="+mn-ea"/>
                <a:cs typeface="+mn-cs"/>
              </a:defRPr>
            </a:lvl1pPr>
          </a:lstStyle>
          <a:p>
            <a:pPr marL="0" lvl="0" indent="0" algn="l" defTabSz="914166" rtl="0" eaLnBrk="1" latinLnBrk="0" hangingPunct="1">
              <a:spcBef>
                <a:spcPct val="20000"/>
              </a:spcBef>
              <a:buFont typeface="Arial" pitchFamily="34" charset="0"/>
              <a:buNone/>
            </a:pPr>
            <a:r>
              <a:rPr lang="en-US" smtClean="0"/>
              <a:t>Click to edit Master text styles</a:t>
            </a:r>
          </a:p>
        </p:txBody>
      </p:sp>
      <p:sp>
        <p:nvSpPr>
          <p:cNvPr id="7" name="Picture Placeholder 12"/>
          <p:cNvSpPr>
            <a:spLocks noGrp="1"/>
          </p:cNvSpPr>
          <p:nvPr>
            <p:ph type="pic" sz="quarter" idx="16"/>
          </p:nvPr>
        </p:nvSpPr>
        <p:spPr>
          <a:xfrm>
            <a:off x="274638" y="1535875"/>
            <a:ext cx="3931920" cy="392277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1"/>
          <a:lstStyle/>
          <a:p>
            <a:r>
              <a:rPr lang="en-US" smtClean="0"/>
              <a:t>Click icon to add picture</a:t>
            </a:r>
            <a:endParaRPr lang="en-US" dirty="0"/>
          </a:p>
        </p:txBody>
      </p:sp>
      <p:sp>
        <p:nvSpPr>
          <p:cNvPr id="2" name="Title 1"/>
          <p:cNvSpPr>
            <a:spLocks noGrp="1"/>
          </p:cNvSpPr>
          <p:nvPr>
            <p:ph type="title" hasCustomPrompt="1"/>
          </p:nvPr>
        </p:nvSpPr>
        <p:spPr/>
        <p:txBody>
          <a:bodyPr lIns="0" tIns="0" rIns="0" bIns="0"/>
          <a:lstStyle/>
          <a:p>
            <a:r>
              <a:rPr lang="en-US" dirty="0" smtClean="0"/>
              <a:t>Click to edit master title style</a:t>
            </a:r>
            <a:endParaRPr lang="en-US" dirty="0"/>
          </a:p>
        </p:txBody>
      </p:sp>
    </p:spTree>
    <p:extLst>
      <p:ext uri="{BB962C8B-B14F-4D97-AF65-F5344CB8AC3E}">
        <p14:creationId xmlns:p14="http://schemas.microsoft.com/office/powerpoint/2010/main" val="4253629685"/>
      </p:ext>
    </p:extLst>
  </p:cSld>
  <p:clrMapOvr>
    <a:masterClrMapping/>
  </p:clrMapOvr>
  <p:timing>
    <p:tnLst>
      <p:par>
        <p:cTn id="1" dur="indefinite" restart="never" nodeType="tmRoot"/>
      </p:par>
    </p:tnLst>
  </p:timing>
  <p:extLst>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a:defRPr lang="en-US" sz="3600" kern="1200" dirty="0" smtClean="0">
                <a:gradFill>
                  <a:gsLst>
                    <a:gs pos="12264">
                      <a:schemeClr val="tx1">
                        <a:lumMod val="75000"/>
                        <a:lumOff val="25000"/>
                      </a:schemeClr>
                    </a:gs>
                    <a:gs pos="71000">
                      <a:schemeClr val="tx1">
                        <a:lumMod val="75000"/>
                        <a:lumOff val="25000"/>
                      </a:schemeClr>
                    </a:gs>
                  </a:gsLst>
                  <a:lin ang="5400000" scaled="0"/>
                </a:gradFill>
                <a:latin typeface="+mj-lt"/>
                <a:ea typeface="+mn-ea"/>
                <a:cs typeface="+mn-cs"/>
              </a:defRPr>
            </a:lvl1pPr>
          </a:lstStyle>
          <a:p>
            <a:pPr marL="0" lvl="0" indent="0" algn="l" defTabSz="914166" rtl="0" eaLnBrk="1" latinLnBrk="0" hangingPunct="1">
              <a:spcBef>
                <a:spcPct val="20000"/>
              </a:spcBef>
              <a:buFont typeface="Arial" pitchFamily="34" charset="0"/>
              <a:buNone/>
            </a:pPr>
            <a:r>
              <a:rPr lang="en-US" smtClean="0"/>
              <a:t>Click to edit Master text styles</a:t>
            </a:r>
          </a:p>
        </p:txBody>
      </p:sp>
      <p:sp>
        <p:nvSpPr>
          <p:cNvPr id="7" name="Picture Placeholder 12"/>
          <p:cNvSpPr>
            <a:spLocks noGrp="1"/>
          </p:cNvSpPr>
          <p:nvPr>
            <p:ph type="pic" sz="quarter" idx="16"/>
          </p:nvPr>
        </p:nvSpPr>
        <p:spPr>
          <a:xfrm>
            <a:off x="274638" y="1535875"/>
            <a:ext cx="3931920" cy="392277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lIns="182880" tIns="146304" rIns="182880" bIns="146304" anchor="ctr" anchorCtr="1"/>
          <a:lstStyle/>
          <a:p>
            <a:r>
              <a:rPr lang="en-US" smtClean="0"/>
              <a:t>Click icon to add picture</a:t>
            </a:r>
            <a:endParaRPr lang="en-US" dirty="0"/>
          </a:p>
        </p:txBody>
      </p:sp>
      <p:sp>
        <p:nvSpPr>
          <p:cNvPr id="3" name="Title 2"/>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146028043"/>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203" userDrawn="1">
          <p15:clr>
            <a:srgbClr val="FBAE40"/>
          </p15:clr>
        </p15:guide>
        <p15:guide id="2" pos="3053" userDrawn="1">
          <p15:clr>
            <a:srgbClr val="FBAE40"/>
          </p15:clr>
        </p15:guide>
      </p15:sldGuideLst>
    </p:ext>
  </p:extLs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1_Title &amp; Content_with Subtitl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lIns="0" tIns="0" bIns="0"/>
          <a:lstStyle/>
          <a:p>
            <a:r>
              <a:rPr lang="en-US" dirty="0" smtClean="0"/>
              <a:t>Click to edit master title style</a:t>
            </a:r>
            <a:endParaRPr lang="en-US" dirty="0"/>
          </a:p>
        </p:txBody>
      </p:sp>
      <p:sp>
        <p:nvSpPr>
          <p:cNvPr id="3" name="Content Placeholder 4"/>
          <p:cNvSpPr>
            <a:spLocks noGrp="1"/>
          </p:cNvSpPr>
          <p:nvPr>
            <p:ph sz="quarter" idx="14"/>
          </p:nvPr>
        </p:nvSpPr>
        <p:spPr>
          <a:xfrm>
            <a:off x="274638" y="1668462"/>
            <a:ext cx="11887200" cy="5029201"/>
          </a:xfrm>
        </p:spPr>
        <p:txBody>
          <a:bodyPr>
            <a:normAutofit/>
          </a:bodyPr>
          <a:lstStyle>
            <a:lvl1pPr>
              <a:spcAft>
                <a:spcPts val="816"/>
              </a:spcAft>
              <a:defRPr sz="2400">
                <a:latin typeface="Consolas" pitchFamily="49" charset="0"/>
                <a:cs typeface="Consolas" pitchFamily="49" charset="0"/>
              </a:defRPr>
            </a:lvl1pPr>
            <a:lvl2pPr>
              <a:spcAft>
                <a:spcPts val="816"/>
              </a:spcAft>
              <a:defRPr sz="2400">
                <a:latin typeface="Consolas" pitchFamily="49" charset="0"/>
                <a:cs typeface="Consolas" pitchFamily="49" charset="0"/>
              </a:defRPr>
            </a:lvl2pPr>
            <a:lvl3pPr>
              <a:spcAft>
                <a:spcPts val="816"/>
              </a:spcAft>
              <a:defRPr sz="2400">
                <a:latin typeface="Consolas" pitchFamily="49" charset="0"/>
                <a:cs typeface="Consolas" pitchFamily="49" charset="0"/>
              </a:defRPr>
            </a:lvl3pPr>
          </a:lstStyle>
          <a:p>
            <a:pPr lvl="0"/>
            <a:r>
              <a:rPr lang="en-US" dirty="0" smtClean="0"/>
              <a:t>Click to edit Master text styles</a:t>
            </a:r>
          </a:p>
          <a:p>
            <a:pPr lvl="1"/>
            <a:r>
              <a:rPr lang="en-US" dirty="0" smtClean="0"/>
              <a:t>Second level</a:t>
            </a:r>
          </a:p>
          <a:p>
            <a:pPr lvl="2"/>
            <a:r>
              <a:rPr lang="en-US" dirty="0" smtClean="0"/>
              <a:t>Third level</a:t>
            </a:r>
          </a:p>
        </p:txBody>
      </p:sp>
    </p:spTree>
    <p:extLst>
      <p:ext uri="{BB962C8B-B14F-4D97-AF65-F5344CB8AC3E}">
        <p14:creationId xmlns:p14="http://schemas.microsoft.com/office/powerpoint/2010/main" val="3859296542"/>
      </p:ext>
    </p:extLst>
  </p:cSld>
  <p:clrMapOvr>
    <a:masterClrMapping/>
  </p:clrMapOvr>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Blank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776413804"/>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8" name="Picture Placeholder 12"/>
          <p:cNvSpPr>
            <a:spLocks noGrp="1"/>
          </p:cNvSpPr>
          <p:nvPr>
            <p:ph type="pic" sz="quarter" idx="18"/>
          </p:nvPr>
        </p:nvSpPr>
        <p:spPr>
          <a:xfrm>
            <a:off x="4745014" y="2301239"/>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9" name="Picture Placeholder 12"/>
          <p:cNvSpPr>
            <a:spLocks noGrp="1"/>
          </p:cNvSpPr>
          <p:nvPr>
            <p:ph type="pic" sz="quarter" idx="19"/>
          </p:nvPr>
        </p:nvSpPr>
        <p:spPr>
          <a:xfrm>
            <a:off x="8258122"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10" name="Picture Placeholder 12"/>
          <p:cNvSpPr>
            <a:spLocks noGrp="1"/>
          </p:cNvSpPr>
          <p:nvPr>
            <p:ph type="pic" sz="quarter" idx="20"/>
          </p:nvPr>
        </p:nvSpPr>
        <p:spPr>
          <a:xfrm>
            <a:off x="2118039" y="2301050"/>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2853727445"/>
      </p:ext>
    </p:extLst>
  </p:cSld>
  <p:clrMapOvr>
    <a:masterClrMapping/>
  </p:clrMapOvr>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49"/>
            <a:ext cx="11887200" cy="5150227"/>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0084410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1_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49"/>
            <a:ext cx="11887200" cy="5483225"/>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610296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Title Slide_Color  2">
    <p:spTree>
      <p:nvGrpSpPr>
        <p:cNvPr id="1" name=""/>
        <p:cNvGrpSpPr/>
        <p:nvPr/>
      </p:nvGrpSpPr>
      <p:grpSpPr>
        <a:xfrm>
          <a:off x="0" y="0"/>
          <a:ext cx="0" cy="0"/>
          <a:chOff x="0" y="0"/>
          <a:chExt cx="0" cy="0"/>
        </a:xfrm>
      </p:grpSpPr>
      <p:sp>
        <p:nvSpPr>
          <p:cNvPr id="7" name="Text Placeholder 6"/>
          <p:cNvSpPr>
            <a:spLocks noGrp="1"/>
          </p:cNvSpPr>
          <p:nvPr>
            <p:ph type="body" sz="quarter" idx="11"/>
          </p:nvPr>
        </p:nvSpPr>
        <p:spPr>
          <a:xfrm>
            <a:off x="274638" y="5783263"/>
            <a:ext cx="11887200" cy="914400"/>
          </a:xfrm>
        </p:spPr>
        <p:txBody>
          <a:bodyPr lIns="182880" tIns="146304" rIns="182880" bIns="146304" anchor="b">
            <a:noAutofit/>
          </a:bodyPr>
          <a:lstStyle>
            <a:lvl1pPr>
              <a:defRPr sz="2000" baseline="0">
                <a:latin typeface="+mn-lt"/>
              </a:defRPr>
            </a:lvl1pPr>
          </a:lstStyle>
          <a:p>
            <a:pPr lvl="0"/>
            <a:r>
              <a:rPr lang="en-US" smtClean="0"/>
              <a:t>Click to edit Master text styles</a:t>
            </a:r>
          </a:p>
        </p:txBody>
      </p:sp>
      <p:sp>
        <p:nvSpPr>
          <p:cNvPr id="2" name="Title 1"/>
          <p:cNvSpPr>
            <a:spLocks noGrp="1"/>
          </p:cNvSpPr>
          <p:nvPr>
            <p:ph type="title" hasCustomPrompt="1"/>
          </p:nvPr>
        </p:nvSpPr>
        <p:spPr>
          <a:xfrm>
            <a:off x="274638" y="3040856"/>
            <a:ext cx="11887199" cy="912813"/>
          </a:xfrm>
        </p:spPr>
        <p:txBody>
          <a:bodyPr lIns="182880" tIns="146304" rIns="182880" bIns="146304"/>
          <a:lstStyle>
            <a:lvl1pPr>
              <a:defRPr sz="5400"/>
            </a:lvl1pPr>
          </a:lstStyle>
          <a:p>
            <a:r>
              <a:rPr lang="en-US" dirty="0" smtClean="0"/>
              <a:t>Click to edit master title style</a:t>
            </a:r>
            <a:endParaRPr lang="en-US" dirty="0"/>
          </a:p>
        </p:txBody>
      </p:sp>
    </p:spTree>
    <p:extLst>
      <p:ext uri="{BB962C8B-B14F-4D97-AF65-F5344CB8AC3E}">
        <p14:creationId xmlns:p14="http://schemas.microsoft.com/office/powerpoint/2010/main" val="227115953"/>
      </p:ext>
    </p:extLst>
  </p:cSld>
  <p:clrMapOvr>
    <a:masterClrMapping/>
  </p:clrMapOvr>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Title &amp; Content Layout">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lIns="182880" tIns="146304" rIns="182880" bIns="146304"/>
          <a:lstStyle/>
          <a:p>
            <a:r>
              <a:rPr lang="en-US" dirty="0" smtClean="0"/>
              <a:t>Click to edit master title style</a:t>
            </a:r>
            <a:endParaRPr lang="en-US" dirty="0"/>
          </a:p>
        </p:txBody>
      </p:sp>
      <p:sp>
        <p:nvSpPr>
          <p:cNvPr id="5" name="Text Placeholder 4"/>
          <p:cNvSpPr>
            <a:spLocks noGrp="1"/>
          </p:cNvSpPr>
          <p:nvPr>
            <p:ph type="body" sz="quarter" idx="10"/>
          </p:nvPr>
        </p:nvSpPr>
        <p:spPr>
          <a:xfrm>
            <a:off x="274638" y="1668463"/>
            <a:ext cx="11887200" cy="5027612"/>
          </a:xfrm>
        </p:spPr>
        <p:txBody>
          <a:bodyPr lIns="182880" tIns="146304" rIns="182880" bIns="146304"/>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78841543"/>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1051">
          <p15:clr>
            <a:srgbClr val="FBAE40"/>
          </p15:clr>
        </p15:guide>
        <p15:guide id="2" pos="3917">
          <p15:clr>
            <a:srgbClr val="FBAE40"/>
          </p15:clr>
        </p15:guide>
      </p15:sldGuideLst>
    </p:ext>
  </p:extLst>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Title &amp; Content 2">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3475038" y="1668482"/>
            <a:ext cx="8686801" cy="5029181"/>
          </a:xfrm>
        </p:spPr>
        <p:txBody>
          <a:bodyPr lIns="182880" tIns="146304" rIns="182880" bIns="146304">
            <a:noAutofit/>
          </a:bodyPr>
          <a:lstStyle>
            <a:lvl1pPr>
              <a:defRPr sz="3600">
                <a:gradFill>
                  <a:gsLst>
                    <a:gs pos="100000">
                      <a:schemeClr val="tx1">
                        <a:lumMod val="75000"/>
                        <a:lumOff val="25000"/>
                      </a:schemeClr>
                    </a:gs>
                    <a:gs pos="0">
                      <a:schemeClr val="tx1">
                        <a:lumMod val="75000"/>
                        <a:lumOff val="25000"/>
                      </a:schemeClr>
                    </a:gs>
                  </a:gsLst>
                  <a:lin ang="5400000" scaled="0"/>
                </a:gradFill>
              </a:defRPr>
            </a:lvl1pPr>
            <a:lvl2pPr>
              <a:defRPr sz="2800">
                <a:gradFill>
                  <a:gsLst>
                    <a:gs pos="100000">
                      <a:schemeClr val="tx1">
                        <a:lumMod val="75000"/>
                        <a:lumOff val="25000"/>
                      </a:schemeClr>
                    </a:gs>
                    <a:gs pos="0">
                      <a:schemeClr val="tx1">
                        <a:lumMod val="75000"/>
                        <a:lumOff val="25000"/>
                      </a:schemeClr>
                    </a:gs>
                  </a:gsLst>
                  <a:lin ang="5400000" scaled="0"/>
                </a:gradFill>
              </a:defRPr>
            </a:lvl2pPr>
            <a:lvl3pPr>
              <a:defRPr sz="2400">
                <a:gradFill>
                  <a:gsLst>
                    <a:gs pos="100000">
                      <a:schemeClr val="tx1">
                        <a:lumMod val="75000"/>
                        <a:lumOff val="25000"/>
                      </a:schemeClr>
                    </a:gs>
                    <a:gs pos="0">
                      <a:schemeClr val="tx1">
                        <a:lumMod val="75000"/>
                        <a:lumOff val="25000"/>
                      </a:schemeClr>
                    </a:gs>
                  </a:gsLst>
                  <a:lin ang="5400000" scaled="0"/>
                </a:gradFill>
              </a:defRPr>
            </a:lvl3pPr>
            <a:lvl4pPr>
              <a:defRPr sz="2000">
                <a:gradFill>
                  <a:gsLst>
                    <a:gs pos="100000">
                      <a:schemeClr val="tx1">
                        <a:lumMod val="75000"/>
                        <a:lumOff val="25000"/>
                      </a:schemeClr>
                    </a:gs>
                    <a:gs pos="0">
                      <a:schemeClr val="tx1">
                        <a:lumMod val="75000"/>
                        <a:lumOff val="25000"/>
                      </a:schemeClr>
                    </a:gs>
                  </a:gsLst>
                  <a:lin ang="5400000" scaled="0"/>
                </a:gradFill>
              </a:defRPr>
            </a:lvl4pPr>
            <a:lvl5pPr>
              <a:defRPr sz="1800">
                <a:gradFill>
                  <a:gsLst>
                    <a:gs pos="100000">
                      <a:schemeClr val="tx1">
                        <a:lumMod val="75000"/>
                        <a:lumOff val="25000"/>
                      </a:schemeClr>
                    </a:gs>
                    <a:gs pos="0">
                      <a:schemeClr val="tx1">
                        <a:lumMod val="75000"/>
                        <a:lumOff val="25000"/>
                      </a:schemeClr>
                    </a:gs>
                  </a:gsLst>
                  <a:lin ang="5400000" scaled="0"/>
                </a:gra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ext Placeholder 6"/>
          <p:cNvSpPr>
            <a:spLocks noGrp="1"/>
          </p:cNvSpPr>
          <p:nvPr>
            <p:ph type="body" sz="quarter" idx="11"/>
          </p:nvPr>
        </p:nvSpPr>
        <p:spPr>
          <a:xfrm>
            <a:off x="274638" y="1668482"/>
            <a:ext cx="2743200" cy="5029181"/>
          </a:xfrm>
        </p:spPr>
        <p:txBody>
          <a:bodyPr lIns="182880" tIns="146304" rIns="182880" bIns="146304">
            <a:noAutofit/>
          </a:bodyPr>
          <a:lstStyle>
            <a:lvl1pPr algn="l" defTabSz="914166" rtl="0" eaLnBrk="1" latinLnBrk="0" hangingPunct="1">
              <a:spcBef>
                <a:spcPct val="0"/>
              </a:spcBef>
              <a:buNone/>
              <a:defRPr lang="en-US" sz="2400" kern="1200" dirty="0" smtClean="0">
                <a:gradFill>
                  <a:gsLst>
                    <a:gs pos="100000">
                      <a:schemeClr val="tx1">
                        <a:lumMod val="75000"/>
                        <a:lumOff val="25000"/>
                      </a:schemeClr>
                    </a:gs>
                    <a:gs pos="0">
                      <a:schemeClr val="tx1">
                        <a:lumMod val="75000"/>
                        <a:lumOff val="25000"/>
                      </a:schemeClr>
                    </a:gs>
                  </a:gsLst>
                  <a:lin ang="5400000" scaled="0"/>
                </a:gradFill>
                <a:latin typeface="+mn-lt"/>
                <a:ea typeface="+mj-ea"/>
                <a:cs typeface="+mj-cs"/>
              </a:defRPr>
            </a:lvl1pPr>
            <a:lvl2pPr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2pPr>
            <a:lvl3pPr marL="228541" indent="0"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3pPr>
            <a:lvl4pPr marL="457082" indent="0"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4pPr>
            <a:lvl5pPr marL="739586" indent="0" algn="l" defTabSz="914166" rtl="0" eaLnBrk="1" latinLnBrk="0" hangingPunct="1">
              <a:spcBef>
                <a:spcPct val="0"/>
              </a:spcBef>
              <a:buNone/>
              <a:defRPr lang="en-US" sz="1600" kern="1200" dirty="0">
                <a:gradFill>
                  <a:gsLst>
                    <a:gs pos="0">
                      <a:schemeClr val="tx1"/>
                    </a:gs>
                    <a:gs pos="100000">
                      <a:schemeClr val="tx1"/>
                    </a:gs>
                  </a:gsLst>
                  <a:lin ang="5400000" scaled="0"/>
                </a:gradFill>
                <a:latin typeface="+mn-lt"/>
                <a:ea typeface="+mj-ea"/>
                <a:cs typeface="+mj-cs"/>
              </a:defRPr>
            </a:lvl5pPr>
          </a:lstStyle>
          <a:p>
            <a:pPr lvl="0"/>
            <a:r>
              <a:rPr lang="en-US" dirty="0" smtClean="0"/>
              <a:t>Click to edit Master text styles</a:t>
            </a:r>
          </a:p>
        </p:txBody>
      </p:sp>
      <p:sp>
        <p:nvSpPr>
          <p:cNvPr id="2" name="Title 1"/>
          <p:cNvSpPr>
            <a:spLocks noGrp="1"/>
          </p:cNvSpPr>
          <p:nvPr>
            <p:ph type="title"/>
          </p:nvPr>
        </p:nvSpPr>
        <p:spPr/>
        <p:txBody>
          <a:bodyPr/>
          <a:lstStyle>
            <a:lvl1pPr>
              <a:defRPr>
                <a:gradFill>
                  <a:gsLst>
                    <a:gs pos="100000">
                      <a:schemeClr val="tx1">
                        <a:lumMod val="75000"/>
                        <a:lumOff val="25000"/>
                      </a:schemeClr>
                    </a:gs>
                    <a:gs pos="0">
                      <a:schemeClr val="tx1">
                        <a:lumMod val="75000"/>
                        <a:lumOff val="25000"/>
                      </a:schemeClr>
                    </a:gs>
                  </a:gsLst>
                  <a:lin ang="5400000" scaled="0"/>
                </a:gra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324616243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1051">
          <p15:clr>
            <a:srgbClr val="FBAE40"/>
          </p15:clr>
        </p15:guide>
        <p15:guide id="2" pos="173">
          <p15:clr>
            <a:srgbClr val="FBAE40"/>
          </p15:clr>
        </p15:guide>
        <p15:guide id="3" pos="1901">
          <p15:clr>
            <a:srgbClr val="FBAE40"/>
          </p15:clr>
        </p15:guide>
        <p15:guide id="4" pos="2189">
          <p15:clr>
            <a:srgbClr val="FBAE40"/>
          </p15:clr>
        </p15:guide>
        <p15:guide id="5" orient="horz" pos="4219">
          <p15:clr>
            <a:srgbClr val="FBAE40"/>
          </p15:clr>
        </p15:guide>
        <p15:guide id="6" orient="horz" pos="763">
          <p15:clr>
            <a:srgbClr val="FBAE40"/>
          </p15:clr>
        </p15:guide>
        <p15:guide id="7" orient="horz" pos="187">
          <p15:clr>
            <a:srgbClr val="FBAE40"/>
          </p15:clr>
        </p15:guide>
        <p15:guide id="8" pos="7661">
          <p15:clr>
            <a:srgbClr val="FBAE40"/>
          </p15:clr>
        </p15:guide>
      </p15:sldGuideLst>
    </p:ext>
  </p:extLst>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Text Only_Large">
    <p:spTree>
      <p:nvGrpSpPr>
        <p:cNvPr id="1" name=""/>
        <p:cNvGrpSpPr/>
        <p:nvPr/>
      </p:nvGrpSpPr>
      <p:grpSpPr>
        <a:xfrm>
          <a:off x="0" y="0"/>
          <a:ext cx="0" cy="0"/>
          <a:chOff x="0" y="0"/>
          <a:chExt cx="0" cy="0"/>
        </a:xfrm>
      </p:grpSpPr>
      <p:sp>
        <p:nvSpPr>
          <p:cNvPr id="4" name="Title 3"/>
          <p:cNvSpPr>
            <a:spLocks noGrp="1"/>
          </p:cNvSpPr>
          <p:nvPr>
            <p:ph type="title" hasCustomPrompt="1"/>
          </p:nvPr>
        </p:nvSpPr>
        <p:spPr>
          <a:xfrm>
            <a:off x="1189039" y="2125663"/>
            <a:ext cx="10058400" cy="912813"/>
          </a:xfrm>
        </p:spPr>
        <p:txBody>
          <a:bodyPr/>
          <a:lstStyle>
            <a:lvl1pPr>
              <a:defRPr sz="4800"/>
            </a:lvl1pPr>
          </a:lstStyle>
          <a:p>
            <a:r>
              <a:rPr lang="en-US" dirty="0" smtClean="0"/>
              <a:t>Click to edit master title style</a:t>
            </a:r>
            <a:endParaRPr lang="en-US" dirty="0"/>
          </a:p>
        </p:txBody>
      </p:sp>
    </p:spTree>
    <p:extLst>
      <p:ext uri="{BB962C8B-B14F-4D97-AF65-F5344CB8AC3E}">
        <p14:creationId xmlns:p14="http://schemas.microsoft.com/office/powerpoint/2010/main" val="1476937191"/>
      </p:ext>
    </p:extLst>
  </p:cSld>
  <p:clrMapOvr>
    <a:masterClrMapping/>
  </p:clrMapOvr>
  <p:timing>
    <p:tnLst>
      <p:par>
        <p:cTn id="1" dur="indefinite" restart="never" nodeType="tmRoot"/>
      </p:par>
    </p:tn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668482"/>
            <a:ext cx="2743200" cy="5027593"/>
          </a:xfrm>
        </p:spPr>
        <p:txBody>
          <a:bodyPr vert="horz" lIns="182880" tIns="146304" rIns="182880" bIns="146304" rtlCol="0">
            <a:noAutofit/>
          </a:bodyPr>
          <a:lstStyle>
            <a:lvl1pPr>
              <a:defRPr lang="en-US" sz="2400" dirty="0" smtClean="0">
                <a:latin typeface="+mn-lt"/>
                <a:ea typeface="+mj-ea"/>
                <a:cs typeface="+mj-cs"/>
              </a:defRPr>
            </a:lvl1pPr>
          </a:lstStyle>
          <a:p>
            <a:pPr lvl="0">
              <a:spcBef>
                <a:spcPct val="0"/>
              </a:spcBef>
            </a:pPr>
            <a:r>
              <a:rPr lang="en-US" dirty="0" smtClean="0"/>
              <a:t>Click to edit Master text styles</a:t>
            </a:r>
          </a:p>
        </p:txBody>
      </p:sp>
      <p:sp>
        <p:nvSpPr>
          <p:cNvPr id="3" name="Title 2"/>
          <p:cNvSpPr>
            <a:spLocks noGrp="1"/>
          </p:cNvSpPr>
          <p:nvPr>
            <p:ph type="title"/>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3145862614"/>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itle &amp; Content_with Subtitle">
    <p:spTree>
      <p:nvGrpSpPr>
        <p:cNvPr id="1" name=""/>
        <p:cNvGrpSpPr/>
        <p:nvPr/>
      </p:nvGrpSpPr>
      <p:grpSpPr>
        <a:xfrm>
          <a:off x="0" y="0"/>
          <a:ext cx="0" cy="0"/>
          <a:chOff x="0" y="0"/>
          <a:chExt cx="0" cy="0"/>
        </a:xfrm>
      </p:grpSpPr>
      <p:sp>
        <p:nvSpPr>
          <p:cNvPr id="3" name="Content Placeholder 4"/>
          <p:cNvSpPr>
            <a:spLocks noGrp="1"/>
          </p:cNvSpPr>
          <p:nvPr>
            <p:ph sz="quarter" idx="14"/>
          </p:nvPr>
        </p:nvSpPr>
        <p:spPr>
          <a:xfrm>
            <a:off x="274638" y="1668462"/>
            <a:ext cx="11887200" cy="5029201"/>
          </a:xfrm>
        </p:spPr>
        <p:txBody>
          <a:bodyPr>
            <a:normAutofit/>
          </a:bodyPr>
          <a:lstStyle>
            <a:lvl1pPr>
              <a:spcAft>
                <a:spcPts val="816"/>
              </a:spcAft>
              <a:defRPr sz="2400">
                <a:latin typeface="Consolas" pitchFamily="49" charset="0"/>
                <a:cs typeface="Consolas" pitchFamily="49" charset="0"/>
              </a:defRPr>
            </a:lvl1pPr>
            <a:lvl2pPr>
              <a:spcAft>
                <a:spcPts val="816"/>
              </a:spcAft>
              <a:defRPr sz="2400">
                <a:latin typeface="Consolas" pitchFamily="49" charset="0"/>
                <a:cs typeface="Consolas" pitchFamily="49" charset="0"/>
              </a:defRPr>
            </a:lvl2pPr>
            <a:lvl3pPr>
              <a:spcAft>
                <a:spcPts val="816"/>
              </a:spcAft>
              <a:defRPr sz="2400">
                <a:latin typeface="Consolas" pitchFamily="49" charset="0"/>
                <a:cs typeface="Consolas" pitchFamily="49" charset="0"/>
              </a:defRPr>
            </a:lvl3pPr>
          </a:lstStyle>
          <a:p>
            <a:pPr lvl="0"/>
            <a:r>
              <a:rPr lang="en-US" smtClean="0"/>
              <a:t>Click to edit Master text styles</a:t>
            </a:r>
          </a:p>
          <a:p>
            <a:pPr lvl="1"/>
            <a:r>
              <a:rPr lang="en-US" smtClean="0"/>
              <a:t>Second level</a:t>
            </a:r>
          </a:p>
          <a:p>
            <a:pPr lvl="2"/>
            <a:r>
              <a:rPr lang="en-US" smtClean="0"/>
              <a:t>Third level</a:t>
            </a:r>
          </a:p>
        </p:txBody>
      </p:sp>
      <p:sp>
        <p:nvSpPr>
          <p:cNvPr id="4" name="Title 3"/>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378290409"/>
      </p:ext>
    </p:extLst>
  </p:cSld>
  <p:clrMapOvr>
    <a:masterClrMapping/>
  </p:clrMapOvr>
  <p:timing>
    <p:tnLst>
      <p:par>
        <p:cTn id="1" dur="indefinite" restart="never" nodeType="tmRoot"/>
      </p:par>
    </p:tn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wrap="square" lIns="182880" tIns="146304" rIns="182880" bIns="146304" anchor="ctr">
            <a:noAutofit/>
          </a:bodyPr>
          <a:lstStyle>
            <a:lvl1pPr>
              <a:lnSpc>
                <a:spcPct val="95000"/>
              </a:lnSpc>
              <a:spcBef>
                <a:spcPts val="0"/>
              </a:spcBef>
              <a:spcAft>
                <a:spcPts val="1632"/>
              </a:spcAft>
              <a:defRPr lang="en-US" sz="3600" kern="1200" dirty="0" smtClean="0">
                <a:gradFill>
                  <a:gsLst>
                    <a:gs pos="28302">
                      <a:schemeClr val="tx1">
                        <a:lumMod val="75000"/>
                        <a:lumOff val="25000"/>
                      </a:schemeClr>
                    </a:gs>
                    <a:gs pos="67000">
                      <a:schemeClr val="tx1">
                        <a:lumMod val="75000"/>
                        <a:lumOff val="25000"/>
                      </a:schemeClr>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buFont typeface="Arial" pitchFamily="34" charset="0"/>
              <a:buNone/>
            </a:pPr>
            <a:r>
              <a:rPr lang="en-US" dirty="0" smtClean="0"/>
              <a:t>Click to edit Master text styles</a:t>
            </a:r>
          </a:p>
        </p:txBody>
      </p:sp>
      <p:sp>
        <p:nvSpPr>
          <p:cNvPr id="15" name="Title 1"/>
          <p:cNvSpPr>
            <a:spLocks noGrp="1"/>
          </p:cNvSpPr>
          <p:nvPr>
            <p:ph type="ctrTitle" hasCustomPrompt="1"/>
          </p:nvPr>
        </p:nvSpPr>
        <p:spPr>
          <a:xfrm>
            <a:off x="274638" y="1537563"/>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accent3"/>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97812187"/>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a:defRPr lang="en-US" sz="3600" kern="1200" dirty="0" smtClean="0">
                <a:gradFill>
                  <a:gsLst>
                    <a:gs pos="8491">
                      <a:schemeClr val="tx1">
                        <a:lumMod val="75000"/>
                        <a:lumOff val="25000"/>
                      </a:schemeClr>
                    </a:gs>
                    <a:gs pos="100000">
                      <a:schemeClr val="tx1">
                        <a:lumMod val="75000"/>
                        <a:lumOff val="25000"/>
                      </a:schemeClr>
                    </a:gs>
                  </a:gsLst>
                  <a:lin ang="5400000" scaled="0"/>
                </a:gradFill>
                <a:latin typeface="+mj-lt"/>
                <a:ea typeface="+mn-ea"/>
                <a:cs typeface="+mn-cs"/>
              </a:defRPr>
            </a:lvl1pPr>
          </a:lstStyle>
          <a:p>
            <a:pPr marL="0" lvl="0" indent="0" algn="l" defTabSz="914166" rtl="0" eaLnBrk="1" latinLnBrk="0" hangingPunct="1">
              <a:spcBef>
                <a:spcPct val="20000"/>
              </a:spcBef>
              <a:spcAft>
                <a:spcPts val="1632"/>
              </a:spcAft>
              <a:buFont typeface="Arial" pitchFamily="34" charset="0"/>
              <a:buNone/>
            </a:pPr>
            <a:r>
              <a:rPr lang="en-US" dirty="0" smtClean="0"/>
              <a:t>Click to edit Master text styles</a:t>
            </a:r>
          </a:p>
        </p:txBody>
      </p:sp>
      <p:sp>
        <p:nvSpPr>
          <p:cNvPr id="6" name="Text Placeholder 8"/>
          <p:cNvSpPr>
            <a:spLocks noGrp="1"/>
          </p:cNvSpPr>
          <p:nvPr>
            <p:ph type="body" sz="quarter" idx="16" hasCustomPrompt="1"/>
          </p:nvPr>
        </p:nvSpPr>
        <p:spPr>
          <a:xfrm>
            <a:off x="274641" y="296864"/>
            <a:ext cx="11887199" cy="914400"/>
          </a:xfrm>
        </p:spPr>
        <p:txBody>
          <a:bodyPr vert="horz" lIns="182880" tIns="146304" rIns="182880" bIns="146304" rtlCol="0" anchor="t">
            <a:noAutofit/>
          </a:bodyPr>
          <a:lstStyle>
            <a:lvl1pPr>
              <a:defRPr lang="en-US" sz="4800" dirty="0" smtClean="0">
                <a:ea typeface="+mj-ea"/>
                <a:cs typeface="+mj-cs"/>
              </a:defRPr>
            </a:lvl1pPr>
          </a:lstStyle>
          <a:p>
            <a:pPr lvl="0">
              <a:spcBef>
                <a:spcPct val="0"/>
              </a:spcBef>
            </a:pPr>
            <a:r>
              <a:rPr lang="en-US" dirty="0" smtClean="0"/>
              <a:t>Click to edit master text styles</a:t>
            </a:r>
          </a:p>
        </p:txBody>
      </p:sp>
      <p:sp>
        <p:nvSpPr>
          <p:cNvPr id="5" name="Title 1"/>
          <p:cNvSpPr>
            <a:spLocks noGrp="1"/>
          </p:cNvSpPr>
          <p:nvPr>
            <p:ph type="ctrTitle" hasCustomPrompt="1"/>
          </p:nvPr>
        </p:nvSpPr>
        <p:spPr>
          <a:xfrm>
            <a:off x="274638" y="1537564"/>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accent3"/>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3557076478"/>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a:defRPr lang="en-US" sz="3600" kern="1200" dirty="0" smtClean="0">
                <a:gradFill>
                  <a:gsLst>
                    <a:gs pos="12264">
                      <a:schemeClr val="tx1">
                        <a:lumMod val="75000"/>
                        <a:lumOff val="25000"/>
                      </a:schemeClr>
                    </a:gs>
                    <a:gs pos="71000">
                      <a:schemeClr val="tx1">
                        <a:lumMod val="75000"/>
                        <a:lumOff val="25000"/>
                      </a:schemeClr>
                    </a:gs>
                  </a:gsLst>
                  <a:lin ang="5400000" scaled="0"/>
                </a:gradFill>
                <a:latin typeface="+mj-lt"/>
                <a:ea typeface="+mn-ea"/>
                <a:cs typeface="+mn-cs"/>
              </a:defRPr>
            </a:lvl1pPr>
          </a:lstStyle>
          <a:p>
            <a:pPr marL="0" lvl="0" indent="0" algn="l" defTabSz="914166" rtl="0" eaLnBrk="1" latinLnBrk="0" hangingPunct="1">
              <a:spcBef>
                <a:spcPct val="20000"/>
              </a:spcBef>
              <a:buFont typeface="Arial" pitchFamily="34" charset="0"/>
              <a:buNone/>
            </a:pPr>
            <a:r>
              <a:rPr lang="en-US" dirty="0" smtClean="0"/>
              <a:t>Click to edit Master text styles</a:t>
            </a:r>
          </a:p>
        </p:txBody>
      </p:sp>
      <p:sp>
        <p:nvSpPr>
          <p:cNvPr id="7" name="Picture Placeholder 12"/>
          <p:cNvSpPr>
            <a:spLocks noGrp="1"/>
          </p:cNvSpPr>
          <p:nvPr>
            <p:ph type="pic" sz="quarter" idx="16"/>
          </p:nvPr>
        </p:nvSpPr>
        <p:spPr>
          <a:xfrm>
            <a:off x="274638" y="1535875"/>
            <a:ext cx="3931920" cy="392277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lIns="182880" tIns="146304" rIns="182880" bIns="146304" anchor="ctr" anchorCtr="1"/>
          <a:lstStyle/>
          <a:p>
            <a:r>
              <a:rPr lang="en-US" smtClean="0"/>
              <a:t>Click icon to add picture</a:t>
            </a:r>
            <a:endParaRPr lang="en-US" dirty="0"/>
          </a:p>
        </p:txBody>
      </p:sp>
      <p:sp>
        <p:nvSpPr>
          <p:cNvPr id="3" name="Title 2"/>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44232960"/>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1_Title &amp; Content_with Subtitle">
    <p:spTree>
      <p:nvGrpSpPr>
        <p:cNvPr id="1" name=""/>
        <p:cNvGrpSpPr/>
        <p:nvPr/>
      </p:nvGrpSpPr>
      <p:grpSpPr>
        <a:xfrm>
          <a:off x="0" y="0"/>
          <a:ext cx="0" cy="0"/>
          <a:chOff x="0" y="0"/>
          <a:chExt cx="0" cy="0"/>
        </a:xfrm>
      </p:grpSpPr>
      <p:sp>
        <p:nvSpPr>
          <p:cNvPr id="3" name="Content Placeholder 4"/>
          <p:cNvSpPr>
            <a:spLocks noGrp="1"/>
          </p:cNvSpPr>
          <p:nvPr>
            <p:ph sz="quarter" idx="14"/>
          </p:nvPr>
        </p:nvSpPr>
        <p:spPr>
          <a:xfrm>
            <a:off x="274638" y="1668462"/>
            <a:ext cx="11887200" cy="5029201"/>
          </a:xfrm>
        </p:spPr>
        <p:txBody>
          <a:bodyPr>
            <a:normAutofit/>
          </a:bodyPr>
          <a:lstStyle>
            <a:lvl1pPr>
              <a:spcAft>
                <a:spcPts val="816"/>
              </a:spcAft>
              <a:defRPr sz="2400">
                <a:latin typeface="Consolas" pitchFamily="49" charset="0"/>
                <a:cs typeface="Consolas" pitchFamily="49" charset="0"/>
              </a:defRPr>
            </a:lvl1pPr>
            <a:lvl2pPr>
              <a:spcAft>
                <a:spcPts val="816"/>
              </a:spcAft>
              <a:defRPr sz="2400">
                <a:latin typeface="Consolas" pitchFamily="49" charset="0"/>
                <a:cs typeface="Consolas" pitchFamily="49" charset="0"/>
              </a:defRPr>
            </a:lvl2pPr>
            <a:lvl3pPr>
              <a:spcAft>
                <a:spcPts val="816"/>
              </a:spcAft>
              <a:defRPr sz="2400">
                <a:latin typeface="Consolas" pitchFamily="49" charset="0"/>
                <a:cs typeface="Consolas" pitchFamily="49" charset="0"/>
              </a:defRPr>
            </a:lvl3pPr>
          </a:lstStyle>
          <a:p>
            <a:pPr lvl="0"/>
            <a:r>
              <a:rPr lang="en-US" dirty="0" smtClean="0"/>
              <a:t>Click to edit Master text styles</a:t>
            </a:r>
          </a:p>
          <a:p>
            <a:pPr lvl="1"/>
            <a:r>
              <a:rPr lang="en-US" dirty="0" smtClean="0"/>
              <a:t>Second level</a:t>
            </a:r>
          </a:p>
          <a:p>
            <a:pPr lvl="2"/>
            <a:r>
              <a:rPr lang="en-US" dirty="0" smtClean="0"/>
              <a:t>Third level</a:t>
            </a:r>
          </a:p>
        </p:txBody>
      </p:sp>
      <p:sp>
        <p:nvSpPr>
          <p:cNvPr id="4" name="Title 3"/>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738558332"/>
      </p:ext>
    </p:extLst>
  </p:cSld>
  <p:clrMapOvr>
    <a:masterClrMapping/>
  </p:clrMapOvr>
  <p:timing>
    <p:tnLst>
      <p:par>
        <p:cTn id="1" dur="indefinite" restart="never" nodeType="tmRoot"/>
      </p:par>
    </p:tnLst>
  </p:timing>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Blank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742218275"/>
      </p:ext>
    </p:extLst>
  </p:cSld>
  <p:clrMapOvr>
    <a:masterClrMapping/>
  </p:clrMapOvr>
  <p:timing>
    <p:tnLst>
      <p:par>
        <p:cTn id="1" dur="indefinite" restart="never" nodeType="tmRoot"/>
      </p:par>
    </p:tnLst>
  </p:timing>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8" name="Picture Placeholder 12"/>
          <p:cNvSpPr>
            <a:spLocks noGrp="1"/>
          </p:cNvSpPr>
          <p:nvPr>
            <p:ph type="pic" sz="quarter" idx="18"/>
          </p:nvPr>
        </p:nvSpPr>
        <p:spPr>
          <a:xfrm>
            <a:off x="4745014" y="2301239"/>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9" name="Picture Placeholder 12"/>
          <p:cNvSpPr>
            <a:spLocks noGrp="1"/>
          </p:cNvSpPr>
          <p:nvPr>
            <p:ph type="pic" sz="quarter" idx="19"/>
          </p:nvPr>
        </p:nvSpPr>
        <p:spPr>
          <a:xfrm>
            <a:off x="8258122"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10" name="Picture Placeholder 12"/>
          <p:cNvSpPr>
            <a:spLocks noGrp="1"/>
          </p:cNvSpPr>
          <p:nvPr>
            <p:ph type="pic" sz="quarter" idx="20"/>
          </p:nvPr>
        </p:nvSpPr>
        <p:spPr>
          <a:xfrm>
            <a:off x="2118039" y="2301050"/>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3566328271"/>
      </p:ext>
    </p:extLst>
  </p:cSld>
  <p:clrMapOvr>
    <a:masterClrMapping/>
  </p:clrMapOvr>
  <p:timing>
    <p:tnLst>
      <p:par>
        <p:cTn id="1" dur="indefinite" restart="never" nodeType="tmRoot"/>
      </p:par>
    </p:tnLst>
  </p:timing>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Ref idx="1001">
        <a:schemeClr val="bg1"/>
      </p:bgRef>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49"/>
            <a:ext cx="11887200" cy="5150227"/>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84351753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1_Black Notes slide Layout">
    <p:bg bwMode="black">
      <p:bgRef idx="1001">
        <a:schemeClr val="bg1"/>
      </p:bgRef>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49"/>
            <a:ext cx="11887200" cy="5483225"/>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14525450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slideLayout" Target="../slideLayouts/slideLayout29.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7.xml"/><Relationship Id="rId13" Type="http://schemas.openxmlformats.org/officeDocument/2006/relationships/theme" Target="../theme/theme3.xml"/><Relationship Id="rId3" Type="http://schemas.openxmlformats.org/officeDocument/2006/relationships/slideLayout" Target="../slideLayouts/slideLayout32.xml"/><Relationship Id="rId7" Type="http://schemas.openxmlformats.org/officeDocument/2006/relationships/slideLayout" Target="../slideLayouts/slideLayout36.xml"/><Relationship Id="rId12" Type="http://schemas.openxmlformats.org/officeDocument/2006/relationships/slideLayout" Target="../slideLayouts/slideLayout41.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5" Type="http://schemas.openxmlformats.org/officeDocument/2006/relationships/slideLayout" Target="../slideLayouts/slideLayout34.xml"/><Relationship Id="rId10" Type="http://schemas.openxmlformats.org/officeDocument/2006/relationships/slideLayout" Target="../slideLayouts/slideLayout39.xml"/><Relationship Id="rId4" Type="http://schemas.openxmlformats.org/officeDocument/2006/relationships/slideLayout" Target="../slideLayouts/slideLayout33.xml"/><Relationship Id="rId9" Type="http://schemas.openxmlformats.org/officeDocument/2006/relationships/slideLayout" Target="../slideLayouts/slideLayout38.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9.xml"/><Relationship Id="rId13" Type="http://schemas.openxmlformats.org/officeDocument/2006/relationships/slideLayout" Target="../slideLayouts/slideLayout54.xml"/><Relationship Id="rId18" Type="http://schemas.openxmlformats.org/officeDocument/2006/relationships/slideLayout" Target="../slideLayouts/slideLayout59.xml"/><Relationship Id="rId3" Type="http://schemas.openxmlformats.org/officeDocument/2006/relationships/slideLayout" Target="../slideLayouts/slideLayout44.xml"/><Relationship Id="rId7" Type="http://schemas.openxmlformats.org/officeDocument/2006/relationships/slideLayout" Target="../slideLayouts/slideLayout48.xml"/><Relationship Id="rId12" Type="http://schemas.openxmlformats.org/officeDocument/2006/relationships/slideLayout" Target="../slideLayouts/slideLayout53.xml"/><Relationship Id="rId17" Type="http://schemas.openxmlformats.org/officeDocument/2006/relationships/slideLayout" Target="../slideLayouts/slideLayout58.xml"/><Relationship Id="rId2" Type="http://schemas.openxmlformats.org/officeDocument/2006/relationships/slideLayout" Target="../slideLayouts/slideLayout43.xml"/><Relationship Id="rId16" Type="http://schemas.openxmlformats.org/officeDocument/2006/relationships/slideLayout" Target="../slideLayouts/slideLayout57.xml"/><Relationship Id="rId1" Type="http://schemas.openxmlformats.org/officeDocument/2006/relationships/slideLayout" Target="../slideLayouts/slideLayout42.xml"/><Relationship Id="rId6" Type="http://schemas.openxmlformats.org/officeDocument/2006/relationships/slideLayout" Target="../slideLayouts/slideLayout47.xml"/><Relationship Id="rId11" Type="http://schemas.openxmlformats.org/officeDocument/2006/relationships/slideLayout" Target="../slideLayouts/slideLayout52.xml"/><Relationship Id="rId5" Type="http://schemas.openxmlformats.org/officeDocument/2006/relationships/slideLayout" Target="../slideLayouts/slideLayout46.xml"/><Relationship Id="rId15" Type="http://schemas.openxmlformats.org/officeDocument/2006/relationships/slideLayout" Target="../slideLayouts/slideLayout56.xml"/><Relationship Id="rId10" Type="http://schemas.openxmlformats.org/officeDocument/2006/relationships/slideLayout" Target="../slideLayouts/slideLayout51.xml"/><Relationship Id="rId19" Type="http://schemas.openxmlformats.org/officeDocument/2006/relationships/theme" Target="../theme/theme4.xml"/><Relationship Id="rId4" Type="http://schemas.openxmlformats.org/officeDocument/2006/relationships/slideLayout" Target="../slideLayouts/slideLayout45.xml"/><Relationship Id="rId9" Type="http://schemas.openxmlformats.org/officeDocument/2006/relationships/slideLayout" Target="../slideLayouts/slideLayout50.xml"/><Relationship Id="rId14" Type="http://schemas.openxmlformats.org/officeDocument/2006/relationships/slideLayout" Target="../slideLayouts/slideLayout55.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7.xml"/><Relationship Id="rId13" Type="http://schemas.openxmlformats.org/officeDocument/2006/relationships/theme" Target="../theme/theme5.xml"/><Relationship Id="rId3" Type="http://schemas.openxmlformats.org/officeDocument/2006/relationships/slideLayout" Target="../slideLayouts/slideLayout62.xml"/><Relationship Id="rId7" Type="http://schemas.openxmlformats.org/officeDocument/2006/relationships/slideLayout" Target="../slideLayouts/slideLayout66.xml"/><Relationship Id="rId12" Type="http://schemas.openxmlformats.org/officeDocument/2006/relationships/slideLayout" Target="../slideLayouts/slideLayout71.xml"/><Relationship Id="rId2" Type="http://schemas.openxmlformats.org/officeDocument/2006/relationships/slideLayout" Target="../slideLayouts/slideLayout61.xml"/><Relationship Id="rId1" Type="http://schemas.openxmlformats.org/officeDocument/2006/relationships/slideLayout" Target="../slideLayouts/slideLayout60.xml"/><Relationship Id="rId6" Type="http://schemas.openxmlformats.org/officeDocument/2006/relationships/slideLayout" Target="../slideLayouts/slideLayout65.xml"/><Relationship Id="rId11" Type="http://schemas.openxmlformats.org/officeDocument/2006/relationships/slideLayout" Target="../slideLayouts/slideLayout70.xml"/><Relationship Id="rId5" Type="http://schemas.openxmlformats.org/officeDocument/2006/relationships/slideLayout" Target="../slideLayouts/slideLayout64.xml"/><Relationship Id="rId10" Type="http://schemas.openxmlformats.org/officeDocument/2006/relationships/slideLayout" Target="../slideLayouts/slideLayout69.xml"/><Relationship Id="rId4" Type="http://schemas.openxmlformats.org/officeDocument/2006/relationships/slideLayout" Target="../slideLayouts/slideLayout63.xml"/><Relationship Id="rId9" Type="http://schemas.openxmlformats.org/officeDocument/2006/relationships/slideLayout" Target="../slideLayouts/slideLayout68.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79.xml"/><Relationship Id="rId13" Type="http://schemas.openxmlformats.org/officeDocument/2006/relationships/slideLayout" Target="../slideLayouts/slideLayout84.xml"/><Relationship Id="rId3" Type="http://schemas.openxmlformats.org/officeDocument/2006/relationships/slideLayout" Target="../slideLayouts/slideLayout74.xml"/><Relationship Id="rId7" Type="http://schemas.openxmlformats.org/officeDocument/2006/relationships/slideLayout" Target="../slideLayouts/slideLayout78.xml"/><Relationship Id="rId12" Type="http://schemas.openxmlformats.org/officeDocument/2006/relationships/slideLayout" Target="../slideLayouts/slideLayout83.xml"/><Relationship Id="rId2" Type="http://schemas.openxmlformats.org/officeDocument/2006/relationships/slideLayout" Target="../slideLayouts/slideLayout73.xml"/><Relationship Id="rId1" Type="http://schemas.openxmlformats.org/officeDocument/2006/relationships/slideLayout" Target="../slideLayouts/slideLayout72.xml"/><Relationship Id="rId6" Type="http://schemas.openxmlformats.org/officeDocument/2006/relationships/slideLayout" Target="../slideLayouts/slideLayout77.xml"/><Relationship Id="rId11" Type="http://schemas.openxmlformats.org/officeDocument/2006/relationships/slideLayout" Target="../slideLayouts/slideLayout82.xml"/><Relationship Id="rId5" Type="http://schemas.openxmlformats.org/officeDocument/2006/relationships/slideLayout" Target="../slideLayouts/slideLayout76.xml"/><Relationship Id="rId10" Type="http://schemas.openxmlformats.org/officeDocument/2006/relationships/slideLayout" Target="../slideLayouts/slideLayout81.xml"/><Relationship Id="rId4" Type="http://schemas.openxmlformats.org/officeDocument/2006/relationships/slideLayout" Target="../slideLayouts/slideLayout75.xml"/><Relationship Id="rId9" Type="http://schemas.openxmlformats.org/officeDocument/2006/relationships/slideLayout" Target="../slideLayouts/slideLayout80.xml"/><Relationship Id="rId1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92.xml"/><Relationship Id="rId13" Type="http://schemas.openxmlformats.org/officeDocument/2006/relationships/slideLayout" Target="../slideLayouts/slideLayout97.xml"/><Relationship Id="rId3" Type="http://schemas.openxmlformats.org/officeDocument/2006/relationships/slideLayout" Target="../slideLayouts/slideLayout87.xml"/><Relationship Id="rId7" Type="http://schemas.openxmlformats.org/officeDocument/2006/relationships/slideLayout" Target="../slideLayouts/slideLayout91.xml"/><Relationship Id="rId12" Type="http://schemas.openxmlformats.org/officeDocument/2006/relationships/slideLayout" Target="../slideLayouts/slideLayout96.xml"/><Relationship Id="rId2" Type="http://schemas.openxmlformats.org/officeDocument/2006/relationships/slideLayout" Target="../slideLayouts/slideLayout86.xml"/><Relationship Id="rId1" Type="http://schemas.openxmlformats.org/officeDocument/2006/relationships/slideLayout" Target="../slideLayouts/slideLayout85.xml"/><Relationship Id="rId6" Type="http://schemas.openxmlformats.org/officeDocument/2006/relationships/slideLayout" Target="../slideLayouts/slideLayout90.xml"/><Relationship Id="rId11" Type="http://schemas.openxmlformats.org/officeDocument/2006/relationships/slideLayout" Target="../slideLayouts/slideLayout95.xml"/><Relationship Id="rId5" Type="http://schemas.openxmlformats.org/officeDocument/2006/relationships/slideLayout" Target="../slideLayouts/slideLayout89.xml"/><Relationship Id="rId10" Type="http://schemas.openxmlformats.org/officeDocument/2006/relationships/slideLayout" Target="../slideLayouts/slideLayout94.xml"/><Relationship Id="rId4" Type="http://schemas.openxmlformats.org/officeDocument/2006/relationships/slideLayout" Target="../slideLayouts/slideLayout88.xml"/><Relationship Id="rId9" Type="http://schemas.openxmlformats.org/officeDocument/2006/relationships/slideLayout" Target="../slideLayouts/slideLayout93.xml"/><Relationship Id="rId14" Type="http://schemas.openxmlformats.org/officeDocument/2006/relationships/theme" Target="../theme/theme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Text Placeholder 7"/>
          <p:cNvSpPr>
            <a:spLocks noGrp="1"/>
          </p:cNvSpPr>
          <p:nvPr>
            <p:ph type="body" idx="1"/>
          </p:nvPr>
        </p:nvSpPr>
        <p:spPr>
          <a:xfrm>
            <a:off x="274638" y="1485603"/>
            <a:ext cx="11887200" cy="5212061"/>
          </a:xfrm>
          <a:prstGeom prst="rect">
            <a:avLst/>
          </a:prstGeom>
        </p:spPr>
        <p:txBody>
          <a:bodyPr vert="horz" lIns="182880" tIns="146304" rIns="182880" bIns="146304"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itle Placeholder 8"/>
          <p:cNvSpPr>
            <a:spLocks noGrp="1"/>
          </p:cNvSpPr>
          <p:nvPr>
            <p:ph type="title"/>
          </p:nvPr>
        </p:nvSpPr>
        <p:spPr>
          <a:xfrm>
            <a:off x="274638" y="298450"/>
            <a:ext cx="11887199" cy="912813"/>
          </a:xfrm>
          <a:prstGeom prst="rect">
            <a:avLst/>
          </a:prstGeom>
        </p:spPr>
        <p:txBody>
          <a:bodyPr vert="horz" lIns="182880" tIns="146304" rIns="182880" bIns="146304" rtlCol="0" anchor="t">
            <a:noAutofit/>
          </a:bodyPr>
          <a:lstStyle/>
          <a:p>
            <a:r>
              <a:rPr lang="en-US" smtClean="0"/>
              <a:t>Click to edit Master title style</a:t>
            </a:r>
            <a:endParaRPr lang="en-US" dirty="0"/>
          </a:p>
        </p:txBody>
      </p:sp>
    </p:spTree>
    <p:extLst>
      <p:ext uri="{BB962C8B-B14F-4D97-AF65-F5344CB8AC3E}">
        <p14:creationId xmlns:p14="http://schemas.microsoft.com/office/powerpoint/2010/main" val="1778585588"/>
      </p:ext>
    </p:extLst>
  </p:cSld>
  <p:clrMap bg1="lt1" tx1="dk1" bg2="lt2" tx2="dk2" accent1="accent1" accent2="accent2" accent3="accent3" accent4="accent4" accent5="accent5" accent6="accent6" hlink="hlink" folHlink="folHlink"/>
  <p:sldLayoutIdLst>
    <p:sldLayoutId id="2147484331" r:id="rId1"/>
    <p:sldLayoutId id="2147484332" r:id="rId2"/>
    <p:sldLayoutId id="2147484333" r:id="rId3"/>
    <p:sldLayoutId id="2147484334" r:id="rId4"/>
    <p:sldLayoutId id="2147484335" r:id="rId5"/>
    <p:sldLayoutId id="2147484336" r:id="rId6"/>
    <p:sldLayoutId id="2147484337" r:id="rId7"/>
    <p:sldLayoutId id="2147484338" r:id="rId8"/>
    <p:sldLayoutId id="2147484339" r:id="rId9"/>
    <p:sldLayoutId id="2147484340" r:id="rId10"/>
    <p:sldLayoutId id="2147484400" r:id="rId11"/>
    <p:sldLayoutId id="2147484398" r:id="rId12"/>
    <p:sldLayoutId id="2147484399" r:id="rId13"/>
    <p:sldLayoutId id="2147484341" r:id="rId14"/>
    <p:sldLayoutId id="2147484342" r:id="rId15"/>
    <p:sldLayoutId id="2147484343" r:id="rId16"/>
  </p:sldLayoutIdLst>
  <p:timing>
    <p:tnLst>
      <p:par>
        <p:cTn id="1" dur="indefinite" restart="never" nodeType="tmRoot"/>
      </p:par>
    </p:tnLst>
  </p:timing>
  <p:txStyles>
    <p:titleStyle>
      <a:lvl1pPr algn="l" defTabSz="914166" rtl="0" eaLnBrk="1" latinLnBrk="0" hangingPunct="1">
        <a:spcBef>
          <a:spcPct val="0"/>
        </a:spcBef>
        <a:buNone/>
        <a:defRPr sz="4800" kern="1200">
          <a:gradFill>
            <a:gsLst>
              <a:gs pos="66981">
                <a:schemeClr val="tx1">
                  <a:lumMod val="75000"/>
                  <a:lumOff val="25000"/>
                </a:schemeClr>
              </a:gs>
              <a:gs pos="0">
                <a:schemeClr val="tx1">
                  <a:lumMod val="75000"/>
                  <a:lumOff val="25000"/>
                </a:schemeClr>
              </a:gs>
            </a:gsLst>
            <a:lin ang="5400000" scaled="0"/>
          </a:gradFill>
          <a:latin typeface="+mj-lt"/>
          <a:ea typeface="+mj-ea"/>
          <a:cs typeface="+mj-cs"/>
        </a:defRPr>
      </a:lvl1pPr>
    </p:titleStyle>
    <p:bodyStyle>
      <a:lvl1pPr marL="0" indent="0" algn="l" defTabSz="914166" rtl="0" eaLnBrk="1" latinLnBrk="0" hangingPunct="1">
        <a:spcBef>
          <a:spcPct val="20000"/>
        </a:spcBef>
        <a:buFont typeface="Arial" pitchFamily="34" charset="0"/>
        <a:buNone/>
        <a:defRPr sz="3600" kern="1200">
          <a:gradFill>
            <a:gsLst>
              <a:gs pos="66981">
                <a:schemeClr val="tx1">
                  <a:lumMod val="75000"/>
                  <a:lumOff val="25000"/>
                </a:schemeClr>
              </a:gs>
              <a:gs pos="0">
                <a:schemeClr val="tx1">
                  <a:lumMod val="75000"/>
                  <a:lumOff val="25000"/>
                </a:schemeClr>
              </a:gs>
            </a:gsLst>
            <a:lin ang="5400000" scaled="0"/>
          </a:gradFill>
          <a:latin typeface="+mj-lt"/>
          <a:ea typeface="+mn-ea"/>
          <a:cs typeface="+mn-cs"/>
        </a:defRPr>
      </a:lvl1pPr>
      <a:lvl2pPr marL="0" indent="0" algn="l" defTabSz="914166" rtl="0" eaLnBrk="1" latinLnBrk="0" hangingPunct="1">
        <a:spcBef>
          <a:spcPct val="20000"/>
        </a:spcBef>
        <a:buFont typeface="Arial" pitchFamily="34" charset="0"/>
        <a:buNone/>
        <a:defRPr sz="2800" kern="1200">
          <a:gradFill>
            <a:gsLst>
              <a:gs pos="66981">
                <a:schemeClr val="tx1">
                  <a:lumMod val="75000"/>
                  <a:lumOff val="25000"/>
                </a:schemeClr>
              </a:gs>
              <a:gs pos="0">
                <a:schemeClr val="tx1">
                  <a:lumMod val="75000"/>
                  <a:lumOff val="25000"/>
                </a:schemeClr>
              </a:gs>
            </a:gsLst>
            <a:lin ang="5400000" scaled="0"/>
          </a:gradFill>
          <a:latin typeface="+mn-lt"/>
          <a:ea typeface="+mn-ea"/>
          <a:cs typeface="+mn-cs"/>
        </a:defRPr>
      </a:lvl2pPr>
      <a:lvl3pPr marL="457082" indent="-228541" algn="l" defTabSz="914166" rtl="0" eaLnBrk="1" latinLnBrk="0" hangingPunct="1">
        <a:spcBef>
          <a:spcPct val="20000"/>
        </a:spcBef>
        <a:buFont typeface="Arial" pitchFamily="34" charset="0"/>
        <a:buChar char="•"/>
        <a:defRPr sz="2400" kern="1200">
          <a:gradFill>
            <a:gsLst>
              <a:gs pos="66981">
                <a:schemeClr val="tx1">
                  <a:lumMod val="75000"/>
                  <a:lumOff val="25000"/>
                </a:schemeClr>
              </a:gs>
              <a:gs pos="0">
                <a:schemeClr val="tx1">
                  <a:lumMod val="75000"/>
                  <a:lumOff val="25000"/>
                </a:schemeClr>
              </a:gs>
            </a:gsLst>
            <a:lin ang="5400000" scaled="0"/>
          </a:gradFill>
          <a:latin typeface="+mn-lt"/>
          <a:ea typeface="+mn-ea"/>
          <a:cs typeface="+mn-cs"/>
        </a:defRPr>
      </a:lvl3pPr>
      <a:lvl4pPr marL="739586" indent="-282503" algn="l" defTabSz="914166" rtl="0" eaLnBrk="1" latinLnBrk="0" hangingPunct="1">
        <a:spcBef>
          <a:spcPct val="20000"/>
        </a:spcBef>
        <a:buFont typeface="Arial" pitchFamily="34" charset="0"/>
        <a:buChar char="–"/>
        <a:defRPr sz="2000" kern="1200">
          <a:gradFill>
            <a:gsLst>
              <a:gs pos="66981">
                <a:schemeClr val="tx1">
                  <a:lumMod val="75000"/>
                  <a:lumOff val="25000"/>
                </a:schemeClr>
              </a:gs>
              <a:gs pos="0">
                <a:schemeClr val="tx1">
                  <a:lumMod val="75000"/>
                  <a:lumOff val="25000"/>
                </a:schemeClr>
              </a:gs>
            </a:gsLst>
            <a:lin ang="5400000" scaled="0"/>
          </a:gradFill>
          <a:latin typeface="+mn-lt"/>
          <a:ea typeface="+mn-ea"/>
          <a:cs typeface="+mn-cs"/>
        </a:defRPr>
      </a:lvl4pPr>
      <a:lvl5pPr marL="1033199" indent="-293612" algn="l" defTabSz="914166" rtl="0" eaLnBrk="1" latinLnBrk="0" hangingPunct="1">
        <a:spcBef>
          <a:spcPct val="20000"/>
        </a:spcBef>
        <a:buFont typeface="Arial" pitchFamily="34" charset="0"/>
        <a:buChar char="»"/>
        <a:defRPr sz="1800" kern="1200">
          <a:gradFill>
            <a:gsLst>
              <a:gs pos="66981">
                <a:schemeClr val="tx1">
                  <a:lumMod val="75000"/>
                  <a:lumOff val="25000"/>
                </a:schemeClr>
              </a:gs>
              <a:gs pos="0">
                <a:schemeClr val="tx1">
                  <a:lumMod val="75000"/>
                  <a:lumOff val="25000"/>
                </a:schemeClr>
              </a:gs>
            </a:gsLst>
            <a:lin ang="5400000" scaled="0"/>
          </a:gradFill>
          <a:latin typeface="+mn-lt"/>
          <a:ea typeface="+mn-ea"/>
          <a:cs typeface="+mn-cs"/>
        </a:defRPr>
      </a:lvl5pPr>
      <a:lvl6pPr marL="2513956"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38"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22"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04"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166" rtl="0" eaLnBrk="1" latinLnBrk="0" hangingPunct="1">
        <a:defRPr sz="1800" kern="1200">
          <a:solidFill>
            <a:schemeClr val="tx1"/>
          </a:solidFill>
          <a:latin typeface="+mn-lt"/>
          <a:ea typeface="+mn-ea"/>
          <a:cs typeface="+mn-cs"/>
        </a:defRPr>
      </a:lvl1pPr>
      <a:lvl2pPr marL="457082" algn="l" defTabSz="914166" rtl="0" eaLnBrk="1" latinLnBrk="0" hangingPunct="1">
        <a:defRPr sz="1800" kern="1200">
          <a:solidFill>
            <a:schemeClr val="tx1"/>
          </a:solidFill>
          <a:latin typeface="+mn-lt"/>
          <a:ea typeface="+mn-ea"/>
          <a:cs typeface="+mn-cs"/>
        </a:defRPr>
      </a:lvl2pPr>
      <a:lvl3pPr marL="914166" algn="l" defTabSz="914166" rtl="0" eaLnBrk="1" latinLnBrk="0" hangingPunct="1">
        <a:defRPr sz="1800" kern="1200">
          <a:solidFill>
            <a:schemeClr val="tx1"/>
          </a:solidFill>
          <a:latin typeface="+mn-lt"/>
          <a:ea typeface="+mn-ea"/>
          <a:cs typeface="+mn-cs"/>
        </a:defRPr>
      </a:lvl3pPr>
      <a:lvl4pPr marL="1371249" algn="l" defTabSz="914166" rtl="0" eaLnBrk="1" latinLnBrk="0" hangingPunct="1">
        <a:defRPr sz="1800" kern="1200">
          <a:solidFill>
            <a:schemeClr val="tx1"/>
          </a:solidFill>
          <a:latin typeface="+mn-lt"/>
          <a:ea typeface="+mn-ea"/>
          <a:cs typeface="+mn-cs"/>
        </a:defRPr>
      </a:lvl4pPr>
      <a:lvl5pPr marL="1828332" algn="l" defTabSz="914166" rtl="0" eaLnBrk="1" latinLnBrk="0" hangingPunct="1">
        <a:defRPr sz="1800" kern="1200">
          <a:solidFill>
            <a:schemeClr val="tx1"/>
          </a:solidFill>
          <a:latin typeface="+mn-lt"/>
          <a:ea typeface="+mn-ea"/>
          <a:cs typeface="+mn-cs"/>
        </a:defRPr>
      </a:lvl5pPr>
      <a:lvl6pPr marL="2285415" algn="l" defTabSz="914166" rtl="0" eaLnBrk="1" latinLnBrk="0" hangingPunct="1">
        <a:defRPr sz="1800" kern="1200">
          <a:solidFill>
            <a:schemeClr val="tx1"/>
          </a:solidFill>
          <a:latin typeface="+mn-lt"/>
          <a:ea typeface="+mn-ea"/>
          <a:cs typeface="+mn-cs"/>
        </a:defRPr>
      </a:lvl6pPr>
      <a:lvl7pPr marL="2742498" algn="l" defTabSz="914166" rtl="0" eaLnBrk="1" latinLnBrk="0" hangingPunct="1">
        <a:defRPr sz="1800" kern="1200">
          <a:solidFill>
            <a:schemeClr val="tx1"/>
          </a:solidFill>
          <a:latin typeface="+mn-lt"/>
          <a:ea typeface="+mn-ea"/>
          <a:cs typeface="+mn-cs"/>
        </a:defRPr>
      </a:lvl7pPr>
      <a:lvl8pPr marL="3199581" algn="l" defTabSz="914166" rtl="0" eaLnBrk="1" latinLnBrk="0" hangingPunct="1">
        <a:defRPr sz="1800" kern="1200">
          <a:solidFill>
            <a:schemeClr val="tx1"/>
          </a:solidFill>
          <a:latin typeface="+mn-lt"/>
          <a:ea typeface="+mn-ea"/>
          <a:cs typeface="+mn-cs"/>
        </a:defRPr>
      </a:lvl8pPr>
      <a:lvl9pPr marL="3656663" algn="l" defTabSz="914166"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8" name="Text Placeholder 7"/>
          <p:cNvSpPr>
            <a:spLocks noGrp="1"/>
          </p:cNvSpPr>
          <p:nvPr>
            <p:ph type="body" idx="1"/>
          </p:nvPr>
        </p:nvSpPr>
        <p:spPr>
          <a:xfrm>
            <a:off x="274638" y="1485603"/>
            <a:ext cx="11887200" cy="5212061"/>
          </a:xfrm>
          <a:prstGeom prst="rect">
            <a:avLst/>
          </a:prstGeom>
        </p:spPr>
        <p:txBody>
          <a:bodyPr vert="horz" lIns="182880" tIns="146304" rIns="182880" bIns="146304"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itle Placeholder 8"/>
          <p:cNvSpPr>
            <a:spLocks noGrp="1"/>
          </p:cNvSpPr>
          <p:nvPr>
            <p:ph type="title"/>
          </p:nvPr>
        </p:nvSpPr>
        <p:spPr>
          <a:xfrm>
            <a:off x="274638" y="298450"/>
            <a:ext cx="11887199" cy="912813"/>
          </a:xfrm>
          <a:prstGeom prst="rect">
            <a:avLst/>
          </a:prstGeom>
        </p:spPr>
        <p:txBody>
          <a:bodyPr vert="horz" lIns="182880" tIns="146304" rIns="182880" bIns="146304" rtlCol="0" anchor="t">
            <a:noAutofit/>
          </a:bodyPr>
          <a:lstStyle/>
          <a:p>
            <a:r>
              <a:rPr lang="en-US" dirty="0" smtClean="0"/>
              <a:t>Click to edit Master title style</a:t>
            </a:r>
            <a:endParaRPr lang="en-US" dirty="0"/>
          </a:p>
        </p:txBody>
      </p:sp>
    </p:spTree>
    <p:extLst>
      <p:ext uri="{BB962C8B-B14F-4D97-AF65-F5344CB8AC3E}">
        <p14:creationId xmlns:p14="http://schemas.microsoft.com/office/powerpoint/2010/main" val="4127301949"/>
      </p:ext>
    </p:extLst>
  </p:cSld>
  <p:clrMap bg1="dk1" tx1="lt1" bg2="dk2" tx2="lt2" accent1="accent1" accent2="accent2" accent3="accent3" accent4="accent4" accent5="accent5" accent6="accent6" hlink="hlink" folHlink="folHlink"/>
  <p:sldLayoutIdLst>
    <p:sldLayoutId id="2147484402" r:id="rId1"/>
    <p:sldLayoutId id="2147484403" r:id="rId2"/>
    <p:sldLayoutId id="2147484404" r:id="rId3"/>
    <p:sldLayoutId id="2147484405" r:id="rId4"/>
    <p:sldLayoutId id="2147484406" r:id="rId5"/>
    <p:sldLayoutId id="2147484407" r:id="rId6"/>
    <p:sldLayoutId id="2147484408" r:id="rId7"/>
    <p:sldLayoutId id="2147484409" r:id="rId8"/>
    <p:sldLayoutId id="2147484410" r:id="rId9"/>
    <p:sldLayoutId id="2147484411" r:id="rId10"/>
    <p:sldLayoutId id="2147484415" r:id="rId11"/>
    <p:sldLayoutId id="2147484416" r:id="rId12"/>
    <p:sldLayoutId id="2147484417" r:id="rId13"/>
  </p:sldLayoutIdLst>
  <p:timing>
    <p:tnLst>
      <p:par>
        <p:cTn id="1" dur="indefinite" restart="never" nodeType="tmRoot"/>
      </p:par>
    </p:tnLst>
  </p:timing>
  <p:txStyles>
    <p:titleStyle>
      <a:lvl1pPr algn="l" defTabSz="914166" rtl="0" eaLnBrk="1" latinLnBrk="0" hangingPunct="1">
        <a:spcBef>
          <a:spcPct val="0"/>
        </a:spcBef>
        <a:buNone/>
        <a:defRPr sz="4800" kern="1200">
          <a:gradFill>
            <a:gsLst>
              <a:gs pos="66981">
                <a:schemeClr val="tx1">
                  <a:lumMod val="75000"/>
                  <a:lumOff val="25000"/>
                </a:schemeClr>
              </a:gs>
              <a:gs pos="0">
                <a:schemeClr val="tx1">
                  <a:lumMod val="75000"/>
                  <a:lumOff val="25000"/>
                </a:schemeClr>
              </a:gs>
            </a:gsLst>
            <a:lin ang="5400000" scaled="0"/>
          </a:gradFill>
          <a:latin typeface="+mj-lt"/>
          <a:ea typeface="+mj-ea"/>
          <a:cs typeface="+mj-cs"/>
        </a:defRPr>
      </a:lvl1pPr>
    </p:titleStyle>
    <p:bodyStyle>
      <a:lvl1pPr marL="0" indent="0" algn="l" defTabSz="914166" rtl="0" eaLnBrk="1" latinLnBrk="0" hangingPunct="1">
        <a:spcBef>
          <a:spcPct val="20000"/>
        </a:spcBef>
        <a:buFont typeface="Arial" pitchFamily="34" charset="0"/>
        <a:buNone/>
        <a:defRPr sz="3600" kern="1200">
          <a:gradFill>
            <a:gsLst>
              <a:gs pos="66981">
                <a:schemeClr val="tx1">
                  <a:lumMod val="75000"/>
                  <a:lumOff val="25000"/>
                </a:schemeClr>
              </a:gs>
              <a:gs pos="0">
                <a:schemeClr val="tx1">
                  <a:lumMod val="75000"/>
                  <a:lumOff val="25000"/>
                </a:schemeClr>
              </a:gs>
            </a:gsLst>
            <a:lin ang="5400000" scaled="0"/>
          </a:gradFill>
          <a:latin typeface="+mj-lt"/>
          <a:ea typeface="+mn-ea"/>
          <a:cs typeface="+mn-cs"/>
        </a:defRPr>
      </a:lvl1pPr>
      <a:lvl2pPr marL="0" indent="0" algn="l" defTabSz="914166" rtl="0" eaLnBrk="1" latinLnBrk="0" hangingPunct="1">
        <a:spcBef>
          <a:spcPct val="20000"/>
        </a:spcBef>
        <a:buFont typeface="Arial" pitchFamily="34" charset="0"/>
        <a:buNone/>
        <a:defRPr sz="2800" kern="1200">
          <a:gradFill>
            <a:gsLst>
              <a:gs pos="66981">
                <a:schemeClr val="tx1">
                  <a:lumMod val="75000"/>
                  <a:lumOff val="25000"/>
                </a:schemeClr>
              </a:gs>
              <a:gs pos="0">
                <a:schemeClr val="tx1">
                  <a:lumMod val="75000"/>
                  <a:lumOff val="25000"/>
                </a:schemeClr>
              </a:gs>
            </a:gsLst>
            <a:lin ang="5400000" scaled="0"/>
          </a:gradFill>
          <a:latin typeface="+mn-lt"/>
          <a:ea typeface="+mn-ea"/>
          <a:cs typeface="+mn-cs"/>
        </a:defRPr>
      </a:lvl2pPr>
      <a:lvl3pPr marL="457082" indent="-228541" algn="l" defTabSz="914166" rtl="0" eaLnBrk="1" latinLnBrk="0" hangingPunct="1">
        <a:spcBef>
          <a:spcPct val="20000"/>
        </a:spcBef>
        <a:buFont typeface="Arial" pitchFamily="34" charset="0"/>
        <a:buChar char="•"/>
        <a:defRPr sz="2400" kern="1200">
          <a:gradFill>
            <a:gsLst>
              <a:gs pos="66981">
                <a:schemeClr val="tx1">
                  <a:lumMod val="75000"/>
                  <a:lumOff val="25000"/>
                </a:schemeClr>
              </a:gs>
              <a:gs pos="0">
                <a:schemeClr val="tx1">
                  <a:lumMod val="75000"/>
                  <a:lumOff val="25000"/>
                </a:schemeClr>
              </a:gs>
            </a:gsLst>
            <a:lin ang="5400000" scaled="0"/>
          </a:gradFill>
          <a:latin typeface="+mn-lt"/>
          <a:ea typeface="+mn-ea"/>
          <a:cs typeface="+mn-cs"/>
        </a:defRPr>
      </a:lvl3pPr>
      <a:lvl4pPr marL="739586" indent="-282503" algn="l" defTabSz="914166" rtl="0" eaLnBrk="1" latinLnBrk="0" hangingPunct="1">
        <a:spcBef>
          <a:spcPct val="20000"/>
        </a:spcBef>
        <a:buFont typeface="Arial" pitchFamily="34" charset="0"/>
        <a:buChar char="–"/>
        <a:defRPr sz="2000" kern="1200">
          <a:gradFill>
            <a:gsLst>
              <a:gs pos="66981">
                <a:schemeClr val="tx1">
                  <a:lumMod val="75000"/>
                  <a:lumOff val="25000"/>
                </a:schemeClr>
              </a:gs>
              <a:gs pos="0">
                <a:schemeClr val="tx1">
                  <a:lumMod val="75000"/>
                  <a:lumOff val="25000"/>
                </a:schemeClr>
              </a:gs>
            </a:gsLst>
            <a:lin ang="5400000" scaled="0"/>
          </a:gradFill>
          <a:latin typeface="+mn-lt"/>
          <a:ea typeface="+mn-ea"/>
          <a:cs typeface="+mn-cs"/>
        </a:defRPr>
      </a:lvl4pPr>
      <a:lvl5pPr marL="1033199" indent="-293612" algn="l" defTabSz="914166" rtl="0" eaLnBrk="1" latinLnBrk="0" hangingPunct="1">
        <a:spcBef>
          <a:spcPct val="20000"/>
        </a:spcBef>
        <a:buFont typeface="Arial" pitchFamily="34" charset="0"/>
        <a:buChar char="»"/>
        <a:defRPr sz="1800" kern="1200">
          <a:gradFill>
            <a:gsLst>
              <a:gs pos="66981">
                <a:schemeClr val="tx1">
                  <a:lumMod val="75000"/>
                  <a:lumOff val="25000"/>
                </a:schemeClr>
              </a:gs>
              <a:gs pos="0">
                <a:schemeClr val="tx1">
                  <a:lumMod val="75000"/>
                  <a:lumOff val="25000"/>
                </a:schemeClr>
              </a:gs>
            </a:gsLst>
            <a:lin ang="5400000" scaled="0"/>
          </a:gradFill>
          <a:latin typeface="+mn-lt"/>
          <a:ea typeface="+mn-ea"/>
          <a:cs typeface="+mn-cs"/>
        </a:defRPr>
      </a:lvl5pPr>
      <a:lvl6pPr marL="2513956"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38"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22"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04"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166" rtl="0" eaLnBrk="1" latinLnBrk="0" hangingPunct="1">
        <a:defRPr sz="1800" kern="1200">
          <a:solidFill>
            <a:schemeClr val="tx1"/>
          </a:solidFill>
          <a:latin typeface="+mn-lt"/>
          <a:ea typeface="+mn-ea"/>
          <a:cs typeface="+mn-cs"/>
        </a:defRPr>
      </a:lvl1pPr>
      <a:lvl2pPr marL="457082" algn="l" defTabSz="914166" rtl="0" eaLnBrk="1" latinLnBrk="0" hangingPunct="1">
        <a:defRPr sz="1800" kern="1200">
          <a:solidFill>
            <a:schemeClr val="tx1"/>
          </a:solidFill>
          <a:latin typeface="+mn-lt"/>
          <a:ea typeface="+mn-ea"/>
          <a:cs typeface="+mn-cs"/>
        </a:defRPr>
      </a:lvl2pPr>
      <a:lvl3pPr marL="914166" algn="l" defTabSz="914166" rtl="0" eaLnBrk="1" latinLnBrk="0" hangingPunct="1">
        <a:defRPr sz="1800" kern="1200">
          <a:solidFill>
            <a:schemeClr val="tx1"/>
          </a:solidFill>
          <a:latin typeface="+mn-lt"/>
          <a:ea typeface="+mn-ea"/>
          <a:cs typeface="+mn-cs"/>
        </a:defRPr>
      </a:lvl3pPr>
      <a:lvl4pPr marL="1371249" algn="l" defTabSz="914166" rtl="0" eaLnBrk="1" latinLnBrk="0" hangingPunct="1">
        <a:defRPr sz="1800" kern="1200">
          <a:solidFill>
            <a:schemeClr val="tx1"/>
          </a:solidFill>
          <a:latin typeface="+mn-lt"/>
          <a:ea typeface="+mn-ea"/>
          <a:cs typeface="+mn-cs"/>
        </a:defRPr>
      </a:lvl4pPr>
      <a:lvl5pPr marL="1828332" algn="l" defTabSz="914166" rtl="0" eaLnBrk="1" latinLnBrk="0" hangingPunct="1">
        <a:defRPr sz="1800" kern="1200">
          <a:solidFill>
            <a:schemeClr val="tx1"/>
          </a:solidFill>
          <a:latin typeface="+mn-lt"/>
          <a:ea typeface="+mn-ea"/>
          <a:cs typeface="+mn-cs"/>
        </a:defRPr>
      </a:lvl5pPr>
      <a:lvl6pPr marL="2285415" algn="l" defTabSz="914166" rtl="0" eaLnBrk="1" latinLnBrk="0" hangingPunct="1">
        <a:defRPr sz="1800" kern="1200">
          <a:solidFill>
            <a:schemeClr val="tx1"/>
          </a:solidFill>
          <a:latin typeface="+mn-lt"/>
          <a:ea typeface="+mn-ea"/>
          <a:cs typeface="+mn-cs"/>
        </a:defRPr>
      </a:lvl6pPr>
      <a:lvl7pPr marL="2742498" algn="l" defTabSz="914166" rtl="0" eaLnBrk="1" latinLnBrk="0" hangingPunct="1">
        <a:defRPr sz="1800" kern="1200">
          <a:solidFill>
            <a:schemeClr val="tx1"/>
          </a:solidFill>
          <a:latin typeface="+mn-lt"/>
          <a:ea typeface="+mn-ea"/>
          <a:cs typeface="+mn-cs"/>
        </a:defRPr>
      </a:lvl7pPr>
      <a:lvl8pPr marL="3199581" algn="l" defTabSz="914166" rtl="0" eaLnBrk="1" latinLnBrk="0" hangingPunct="1">
        <a:defRPr sz="1800" kern="1200">
          <a:solidFill>
            <a:schemeClr val="tx1"/>
          </a:solidFill>
          <a:latin typeface="+mn-lt"/>
          <a:ea typeface="+mn-ea"/>
          <a:cs typeface="+mn-cs"/>
        </a:defRPr>
      </a:lvl8pPr>
      <a:lvl9pPr marL="3656663" algn="l" defTabSz="914166"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accent1"/>
        </a:solidFill>
        <a:effectLst/>
      </p:bgPr>
    </p:bg>
    <p:spTree>
      <p:nvGrpSpPr>
        <p:cNvPr id="1" name=""/>
        <p:cNvGrpSpPr/>
        <p:nvPr/>
      </p:nvGrpSpPr>
      <p:grpSpPr>
        <a:xfrm>
          <a:off x="0" y="0"/>
          <a:ext cx="0" cy="0"/>
          <a:chOff x="0" y="0"/>
          <a:chExt cx="0" cy="0"/>
        </a:xfrm>
      </p:grpSpPr>
      <p:sp>
        <p:nvSpPr>
          <p:cNvPr id="8" name="Text Placeholder 7"/>
          <p:cNvSpPr>
            <a:spLocks noGrp="1"/>
          </p:cNvSpPr>
          <p:nvPr>
            <p:ph type="body" idx="1"/>
          </p:nvPr>
        </p:nvSpPr>
        <p:spPr>
          <a:xfrm>
            <a:off x="274638" y="1485603"/>
            <a:ext cx="11887200" cy="5212061"/>
          </a:xfrm>
          <a:prstGeom prst="rect">
            <a:avLst/>
          </a:prstGeom>
        </p:spPr>
        <p:txBody>
          <a:bodyPr vert="horz"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itle Placeholder 8"/>
          <p:cNvSpPr>
            <a:spLocks noGrp="1"/>
          </p:cNvSpPr>
          <p:nvPr>
            <p:ph type="title"/>
          </p:nvPr>
        </p:nvSpPr>
        <p:spPr>
          <a:xfrm>
            <a:off x="274638" y="298450"/>
            <a:ext cx="11887199" cy="912813"/>
          </a:xfrm>
          <a:prstGeom prst="rect">
            <a:avLst/>
          </a:prstGeom>
        </p:spPr>
        <p:txBody>
          <a:bodyPr vert="horz" lIns="0" tIns="0" rIns="0" bIns="0" rtlCol="0" anchor="t">
            <a:noAutofit/>
          </a:bodyPr>
          <a:lstStyle/>
          <a:p>
            <a:r>
              <a:rPr lang="en-US" smtClean="0"/>
              <a:t>Click to edit Master title style</a:t>
            </a:r>
            <a:endParaRPr lang="en-US" dirty="0"/>
          </a:p>
        </p:txBody>
      </p:sp>
    </p:spTree>
    <p:extLst>
      <p:ext uri="{BB962C8B-B14F-4D97-AF65-F5344CB8AC3E}">
        <p14:creationId xmlns:p14="http://schemas.microsoft.com/office/powerpoint/2010/main" val="4151364319"/>
      </p:ext>
    </p:extLst>
  </p:cSld>
  <p:clrMap bg1="dk1" tx1="lt1" bg2="dk2" tx2="lt2" accent1="accent1" accent2="accent2" accent3="accent3" accent4="accent4" accent5="accent5" accent6="accent6" hlink="hlink" folHlink="folHlink"/>
  <p:sldLayoutIdLst>
    <p:sldLayoutId id="2147484419" r:id="rId1"/>
    <p:sldLayoutId id="2147484420" r:id="rId2"/>
    <p:sldLayoutId id="2147484421" r:id="rId3"/>
    <p:sldLayoutId id="2147484422" r:id="rId4"/>
    <p:sldLayoutId id="2147484423" r:id="rId5"/>
    <p:sldLayoutId id="2147484424" r:id="rId6"/>
    <p:sldLayoutId id="2147484425" r:id="rId7"/>
    <p:sldLayoutId id="2147484426" r:id="rId8"/>
    <p:sldLayoutId id="2147484427" r:id="rId9"/>
    <p:sldLayoutId id="2147484428" r:id="rId10"/>
    <p:sldLayoutId id="2147484429" r:id="rId11"/>
    <p:sldLayoutId id="2147484430" r:id="rId12"/>
  </p:sldLayoutIdLst>
  <p:txStyles>
    <p:titleStyle>
      <a:lvl1pPr algn="l" defTabSz="914166" rtl="0" eaLnBrk="1" latinLnBrk="0" hangingPunct="1">
        <a:spcBef>
          <a:spcPct val="0"/>
        </a:spcBef>
        <a:buNone/>
        <a:defRPr sz="4800" kern="1200">
          <a:gradFill>
            <a:gsLst>
              <a:gs pos="0">
                <a:schemeClr val="tx1"/>
              </a:gs>
              <a:gs pos="100000">
                <a:schemeClr val="tx1"/>
              </a:gs>
            </a:gsLst>
            <a:lin ang="5400000" scaled="0"/>
          </a:gradFill>
          <a:latin typeface="+mj-lt"/>
          <a:ea typeface="+mj-ea"/>
          <a:cs typeface="+mj-cs"/>
        </a:defRPr>
      </a:lvl1pPr>
    </p:titleStyle>
    <p:bodyStyle>
      <a:lvl1pPr marL="0" indent="0" algn="l" defTabSz="914166" rtl="0" eaLnBrk="1" latinLnBrk="0" hangingPunct="1">
        <a:spcBef>
          <a:spcPct val="20000"/>
        </a:spcBef>
        <a:buFont typeface="Arial" pitchFamily="34" charset="0"/>
        <a:buNone/>
        <a:defRPr sz="3600" kern="1200">
          <a:gradFill>
            <a:gsLst>
              <a:gs pos="0">
                <a:schemeClr val="tx1"/>
              </a:gs>
              <a:gs pos="100000">
                <a:schemeClr val="tx1"/>
              </a:gs>
            </a:gsLst>
            <a:lin ang="5400000" scaled="0"/>
          </a:gradFill>
          <a:latin typeface="+mj-lt"/>
          <a:ea typeface="+mn-ea"/>
          <a:cs typeface="+mn-cs"/>
        </a:defRPr>
      </a:lvl1pPr>
      <a:lvl2pPr marL="0" indent="0" algn="l" defTabSz="914166" rtl="0" eaLnBrk="1" latinLnBrk="0" hangingPunct="1">
        <a:spcBef>
          <a:spcPct val="20000"/>
        </a:spcBef>
        <a:buFont typeface="Arial" pitchFamily="34" charset="0"/>
        <a:buNone/>
        <a:defRPr sz="2800" kern="1200">
          <a:gradFill>
            <a:gsLst>
              <a:gs pos="0">
                <a:schemeClr val="tx1"/>
              </a:gs>
              <a:gs pos="100000">
                <a:schemeClr val="tx1"/>
              </a:gs>
            </a:gsLst>
            <a:lin ang="5400000" scaled="0"/>
          </a:gradFill>
          <a:latin typeface="+mn-lt"/>
          <a:ea typeface="+mn-ea"/>
          <a:cs typeface="+mn-cs"/>
        </a:defRPr>
      </a:lvl2pPr>
      <a:lvl3pPr marL="457082" indent="-228541" algn="l" defTabSz="914166" rtl="0" eaLnBrk="1" latinLnBrk="0" hangingPunct="1">
        <a:spcBef>
          <a:spcPct val="20000"/>
        </a:spcBef>
        <a:buFont typeface="Arial" pitchFamily="34" charset="0"/>
        <a:buChar char="•"/>
        <a:defRPr sz="2400" kern="1200">
          <a:gradFill>
            <a:gsLst>
              <a:gs pos="0">
                <a:schemeClr val="tx1"/>
              </a:gs>
              <a:gs pos="100000">
                <a:schemeClr val="tx1"/>
              </a:gs>
            </a:gsLst>
            <a:lin ang="5400000" scaled="0"/>
          </a:gradFill>
          <a:latin typeface="+mn-lt"/>
          <a:ea typeface="+mn-ea"/>
          <a:cs typeface="+mn-cs"/>
        </a:defRPr>
      </a:lvl3pPr>
      <a:lvl4pPr marL="739586" indent="-282503" algn="l" defTabSz="914166" rtl="0" eaLnBrk="1" latinLnBrk="0" hangingPunct="1">
        <a:spcBef>
          <a:spcPct val="20000"/>
        </a:spcBef>
        <a:buFont typeface="Arial" pitchFamily="34" charset="0"/>
        <a:buChar char="–"/>
        <a:defRPr sz="2000" kern="1200">
          <a:gradFill>
            <a:gsLst>
              <a:gs pos="0">
                <a:schemeClr val="tx1"/>
              </a:gs>
              <a:gs pos="100000">
                <a:schemeClr val="tx1"/>
              </a:gs>
            </a:gsLst>
            <a:lin ang="5400000" scaled="0"/>
          </a:gradFill>
          <a:latin typeface="+mn-lt"/>
          <a:ea typeface="+mn-ea"/>
          <a:cs typeface="+mn-cs"/>
        </a:defRPr>
      </a:lvl4pPr>
      <a:lvl5pPr marL="1033199" indent="-293612" algn="l" defTabSz="914166" rtl="0" eaLnBrk="1" latinLnBrk="0" hangingPunct="1">
        <a:spcBef>
          <a:spcPct val="20000"/>
        </a:spcBef>
        <a:buFont typeface="Arial" pitchFamily="34" charset="0"/>
        <a:buChar char="»"/>
        <a:defRPr sz="1800" kern="1200">
          <a:gradFill>
            <a:gsLst>
              <a:gs pos="0">
                <a:schemeClr val="tx1"/>
              </a:gs>
              <a:gs pos="100000">
                <a:schemeClr val="tx1"/>
              </a:gs>
            </a:gsLst>
            <a:lin ang="5400000" scaled="0"/>
          </a:gradFill>
          <a:latin typeface="+mn-lt"/>
          <a:ea typeface="+mn-ea"/>
          <a:cs typeface="+mn-cs"/>
        </a:defRPr>
      </a:lvl5pPr>
      <a:lvl6pPr marL="2513956"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38"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22"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04"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166" rtl="0" eaLnBrk="1" latinLnBrk="0" hangingPunct="1">
        <a:defRPr sz="1800" kern="1200">
          <a:solidFill>
            <a:schemeClr val="tx1"/>
          </a:solidFill>
          <a:latin typeface="+mn-lt"/>
          <a:ea typeface="+mn-ea"/>
          <a:cs typeface="+mn-cs"/>
        </a:defRPr>
      </a:lvl1pPr>
      <a:lvl2pPr marL="457082" algn="l" defTabSz="914166" rtl="0" eaLnBrk="1" latinLnBrk="0" hangingPunct="1">
        <a:defRPr sz="1800" kern="1200">
          <a:solidFill>
            <a:schemeClr val="tx1"/>
          </a:solidFill>
          <a:latin typeface="+mn-lt"/>
          <a:ea typeface="+mn-ea"/>
          <a:cs typeface="+mn-cs"/>
        </a:defRPr>
      </a:lvl2pPr>
      <a:lvl3pPr marL="914166" algn="l" defTabSz="914166" rtl="0" eaLnBrk="1" latinLnBrk="0" hangingPunct="1">
        <a:defRPr sz="1800" kern="1200">
          <a:solidFill>
            <a:schemeClr val="tx1"/>
          </a:solidFill>
          <a:latin typeface="+mn-lt"/>
          <a:ea typeface="+mn-ea"/>
          <a:cs typeface="+mn-cs"/>
        </a:defRPr>
      </a:lvl3pPr>
      <a:lvl4pPr marL="1371249" algn="l" defTabSz="914166" rtl="0" eaLnBrk="1" latinLnBrk="0" hangingPunct="1">
        <a:defRPr sz="1800" kern="1200">
          <a:solidFill>
            <a:schemeClr val="tx1"/>
          </a:solidFill>
          <a:latin typeface="+mn-lt"/>
          <a:ea typeface="+mn-ea"/>
          <a:cs typeface="+mn-cs"/>
        </a:defRPr>
      </a:lvl4pPr>
      <a:lvl5pPr marL="1828332" algn="l" defTabSz="914166" rtl="0" eaLnBrk="1" latinLnBrk="0" hangingPunct="1">
        <a:defRPr sz="1800" kern="1200">
          <a:solidFill>
            <a:schemeClr val="tx1"/>
          </a:solidFill>
          <a:latin typeface="+mn-lt"/>
          <a:ea typeface="+mn-ea"/>
          <a:cs typeface="+mn-cs"/>
        </a:defRPr>
      </a:lvl5pPr>
      <a:lvl6pPr marL="2285415" algn="l" defTabSz="914166" rtl="0" eaLnBrk="1" latinLnBrk="0" hangingPunct="1">
        <a:defRPr sz="1800" kern="1200">
          <a:solidFill>
            <a:schemeClr val="tx1"/>
          </a:solidFill>
          <a:latin typeface="+mn-lt"/>
          <a:ea typeface="+mn-ea"/>
          <a:cs typeface="+mn-cs"/>
        </a:defRPr>
      </a:lvl6pPr>
      <a:lvl7pPr marL="2742498" algn="l" defTabSz="914166" rtl="0" eaLnBrk="1" latinLnBrk="0" hangingPunct="1">
        <a:defRPr sz="1800" kern="1200">
          <a:solidFill>
            <a:schemeClr val="tx1"/>
          </a:solidFill>
          <a:latin typeface="+mn-lt"/>
          <a:ea typeface="+mn-ea"/>
          <a:cs typeface="+mn-cs"/>
        </a:defRPr>
      </a:lvl7pPr>
      <a:lvl8pPr marL="3199581" algn="l" defTabSz="914166" rtl="0" eaLnBrk="1" latinLnBrk="0" hangingPunct="1">
        <a:defRPr sz="1800" kern="1200">
          <a:solidFill>
            <a:schemeClr val="tx1"/>
          </a:solidFill>
          <a:latin typeface="+mn-lt"/>
          <a:ea typeface="+mn-ea"/>
          <a:cs typeface="+mn-cs"/>
        </a:defRPr>
      </a:lvl8pPr>
      <a:lvl9pPr marL="3656663" algn="l" defTabSz="914166"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8" name="Text Placeholder 7"/>
          <p:cNvSpPr>
            <a:spLocks noGrp="1"/>
          </p:cNvSpPr>
          <p:nvPr>
            <p:ph type="body" idx="1"/>
          </p:nvPr>
        </p:nvSpPr>
        <p:spPr>
          <a:xfrm>
            <a:off x="274638" y="1668462"/>
            <a:ext cx="11887200" cy="5029202"/>
          </a:xfrm>
          <a:prstGeom prst="rect">
            <a:avLst/>
          </a:prstGeom>
        </p:spPr>
        <p:txBody>
          <a:bodyPr vert="horz"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itle Placeholder 8"/>
          <p:cNvSpPr>
            <a:spLocks noGrp="1"/>
          </p:cNvSpPr>
          <p:nvPr>
            <p:ph type="title"/>
          </p:nvPr>
        </p:nvSpPr>
        <p:spPr>
          <a:xfrm>
            <a:off x="274638" y="298450"/>
            <a:ext cx="11887199" cy="912813"/>
          </a:xfrm>
          <a:prstGeom prst="rect">
            <a:avLst/>
          </a:prstGeom>
        </p:spPr>
        <p:txBody>
          <a:bodyPr vert="horz" lIns="0" tIns="0" rIns="0" bIns="0" rtlCol="0" anchor="t">
            <a:noAutofit/>
          </a:bodyPr>
          <a:lstStyle/>
          <a:p>
            <a:r>
              <a:rPr lang="en-US" smtClean="0"/>
              <a:t>Click to edit Master title style</a:t>
            </a:r>
            <a:endParaRPr lang="en-US" dirty="0"/>
          </a:p>
        </p:txBody>
      </p:sp>
    </p:spTree>
    <p:extLst>
      <p:ext uri="{BB962C8B-B14F-4D97-AF65-F5344CB8AC3E}">
        <p14:creationId xmlns:p14="http://schemas.microsoft.com/office/powerpoint/2010/main" val="3240888683"/>
      </p:ext>
    </p:extLst>
  </p:cSld>
  <p:clrMap bg1="dk1" tx1="lt1" bg2="dk2" tx2="lt2" accent1="accent1" accent2="accent2" accent3="accent3" accent4="accent4" accent5="accent5" accent6="accent6" hlink="hlink" folHlink="folHlink"/>
  <p:sldLayoutIdLst>
    <p:sldLayoutId id="2147484432" r:id="rId1"/>
    <p:sldLayoutId id="2147484433" r:id="rId2"/>
    <p:sldLayoutId id="2147484434" r:id="rId3"/>
    <p:sldLayoutId id="2147484435" r:id="rId4"/>
    <p:sldLayoutId id="2147484436" r:id="rId5"/>
    <p:sldLayoutId id="2147484437" r:id="rId6"/>
    <p:sldLayoutId id="2147484438" r:id="rId7"/>
    <p:sldLayoutId id="2147484439" r:id="rId8"/>
    <p:sldLayoutId id="2147484440" r:id="rId9"/>
    <p:sldLayoutId id="2147484441" r:id="rId10"/>
    <p:sldLayoutId id="2147484442" r:id="rId11"/>
    <p:sldLayoutId id="2147484443" r:id="rId12"/>
    <p:sldLayoutId id="2147484444" r:id="rId13"/>
    <p:sldLayoutId id="2147484445" r:id="rId14"/>
    <p:sldLayoutId id="2147484446" r:id="rId15"/>
    <p:sldLayoutId id="2147484447" r:id="rId16"/>
    <p:sldLayoutId id="2147484448" r:id="rId17"/>
    <p:sldLayoutId id="2147484449" r:id="rId18"/>
  </p:sldLayoutIdLst>
  <p:txStyles>
    <p:titleStyle>
      <a:lvl1pPr algn="l" defTabSz="914166" rtl="0" eaLnBrk="1" latinLnBrk="0" hangingPunct="1">
        <a:spcBef>
          <a:spcPct val="0"/>
        </a:spcBef>
        <a:buNone/>
        <a:defRPr sz="4800" kern="1200">
          <a:gradFill>
            <a:gsLst>
              <a:gs pos="0">
                <a:schemeClr val="tx1"/>
              </a:gs>
              <a:gs pos="100000">
                <a:schemeClr val="tx1"/>
              </a:gs>
            </a:gsLst>
            <a:lin ang="5400000" scaled="0"/>
          </a:gradFill>
          <a:latin typeface="+mj-lt"/>
          <a:ea typeface="+mj-ea"/>
          <a:cs typeface="+mj-cs"/>
        </a:defRPr>
      </a:lvl1pPr>
    </p:titleStyle>
    <p:bodyStyle>
      <a:lvl1pPr marL="0" indent="0" algn="l" defTabSz="914166" rtl="0" eaLnBrk="1" latinLnBrk="0" hangingPunct="1">
        <a:spcBef>
          <a:spcPct val="20000"/>
        </a:spcBef>
        <a:buFont typeface="Arial" pitchFamily="34" charset="0"/>
        <a:buNone/>
        <a:defRPr sz="3600" kern="1200">
          <a:gradFill>
            <a:gsLst>
              <a:gs pos="0">
                <a:schemeClr val="tx1"/>
              </a:gs>
              <a:gs pos="100000">
                <a:schemeClr val="tx1"/>
              </a:gs>
            </a:gsLst>
            <a:lin ang="5400000" scaled="0"/>
          </a:gradFill>
          <a:latin typeface="+mj-lt"/>
          <a:ea typeface="+mn-ea"/>
          <a:cs typeface="+mn-cs"/>
        </a:defRPr>
      </a:lvl1pPr>
      <a:lvl2pPr marL="0" indent="0" algn="l" defTabSz="914166" rtl="0" eaLnBrk="1" latinLnBrk="0" hangingPunct="1">
        <a:spcBef>
          <a:spcPct val="20000"/>
        </a:spcBef>
        <a:buFont typeface="Arial" pitchFamily="34" charset="0"/>
        <a:buNone/>
        <a:defRPr sz="2800" kern="1200">
          <a:gradFill>
            <a:gsLst>
              <a:gs pos="0">
                <a:schemeClr val="tx1"/>
              </a:gs>
              <a:gs pos="100000">
                <a:schemeClr val="tx1"/>
              </a:gs>
            </a:gsLst>
            <a:lin ang="5400000" scaled="0"/>
          </a:gradFill>
          <a:latin typeface="+mn-lt"/>
          <a:ea typeface="+mn-ea"/>
          <a:cs typeface="+mn-cs"/>
        </a:defRPr>
      </a:lvl2pPr>
      <a:lvl3pPr marL="457082" indent="-228541" algn="l" defTabSz="914166" rtl="0" eaLnBrk="1" latinLnBrk="0" hangingPunct="1">
        <a:spcBef>
          <a:spcPct val="20000"/>
        </a:spcBef>
        <a:buFont typeface="Arial" pitchFamily="34" charset="0"/>
        <a:buChar char="•"/>
        <a:defRPr sz="2400" kern="1200">
          <a:gradFill>
            <a:gsLst>
              <a:gs pos="0">
                <a:schemeClr val="tx1"/>
              </a:gs>
              <a:gs pos="100000">
                <a:schemeClr val="tx1"/>
              </a:gs>
            </a:gsLst>
            <a:lin ang="5400000" scaled="0"/>
          </a:gradFill>
          <a:latin typeface="+mn-lt"/>
          <a:ea typeface="+mn-ea"/>
          <a:cs typeface="+mn-cs"/>
        </a:defRPr>
      </a:lvl3pPr>
      <a:lvl4pPr marL="739586" indent="-282503" algn="l" defTabSz="914166" rtl="0" eaLnBrk="1" latinLnBrk="0" hangingPunct="1">
        <a:spcBef>
          <a:spcPct val="20000"/>
        </a:spcBef>
        <a:buFont typeface="Arial" pitchFamily="34" charset="0"/>
        <a:buChar char="–"/>
        <a:defRPr sz="2000" kern="1200">
          <a:gradFill>
            <a:gsLst>
              <a:gs pos="0">
                <a:schemeClr val="tx1"/>
              </a:gs>
              <a:gs pos="100000">
                <a:schemeClr val="tx1"/>
              </a:gs>
            </a:gsLst>
            <a:lin ang="5400000" scaled="0"/>
          </a:gradFill>
          <a:latin typeface="+mn-lt"/>
          <a:ea typeface="+mn-ea"/>
          <a:cs typeface="+mn-cs"/>
        </a:defRPr>
      </a:lvl4pPr>
      <a:lvl5pPr marL="1033199" indent="-293612" algn="l" defTabSz="914166" rtl="0" eaLnBrk="1" latinLnBrk="0" hangingPunct="1">
        <a:spcBef>
          <a:spcPct val="20000"/>
        </a:spcBef>
        <a:buFont typeface="Arial" pitchFamily="34" charset="0"/>
        <a:buChar char="»"/>
        <a:defRPr sz="1800" kern="1200">
          <a:gradFill>
            <a:gsLst>
              <a:gs pos="0">
                <a:schemeClr val="tx1"/>
              </a:gs>
              <a:gs pos="100000">
                <a:schemeClr val="tx1"/>
              </a:gs>
            </a:gsLst>
            <a:lin ang="5400000" scaled="0"/>
          </a:gradFill>
          <a:latin typeface="+mn-lt"/>
          <a:ea typeface="+mn-ea"/>
          <a:cs typeface="+mn-cs"/>
        </a:defRPr>
      </a:lvl5pPr>
      <a:lvl6pPr marL="2513956"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38"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22"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04"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166" rtl="0" eaLnBrk="1" latinLnBrk="0" hangingPunct="1">
        <a:defRPr sz="1800" kern="1200">
          <a:solidFill>
            <a:schemeClr val="tx1"/>
          </a:solidFill>
          <a:latin typeface="+mn-lt"/>
          <a:ea typeface="+mn-ea"/>
          <a:cs typeface="+mn-cs"/>
        </a:defRPr>
      </a:lvl1pPr>
      <a:lvl2pPr marL="457082" algn="l" defTabSz="914166" rtl="0" eaLnBrk="1" latinLnBrk="0" hangingPunct="1">
        <a:defRPr sz="1800" kern="1200">
          <a:solidFill>
            <a:schemeClr val="tx1"/>
          </a:solidFill>
          <a:latin typeface="+mn-lt"/>
          <a:ea typeface="+mn-ea"/>
          <a:cs typeface="+mn-cs"/>
        </a:defRPr>
      </a:lvl2pPr>
      <a:lvl3pPr marL="914166" algn="l" defTabSz="914166" rtl="0" eaLnBrk="1" latinLnBrk="0" hangingPunct="1">
        <a:defRPr sz="1800" kern="1200">
          <a:solidFill>
            <a:schemeClr val="tx1"/>
          </a:solidFill>
          <a:latin typeface="+mn-lt"/>
          <a:ea typeface="+mn-ea"/>
          <a:cs typeface="+mn-cs"/>
        </a:defRPr>
      </a:lvl3pPr>
      <a:lvl4pPr marL="1371249" algn="l" defTabSz="914166" rtl="0" eaLnBrk="1" latinLnBrk="0" hangingPunct="1">
        <a:defRPr sz="1800" kern="1200">
          <a:solidFill>
            <a:schemeClr val="tx1"/>
          </a:solidFill>
          <a:latin typeface="+mn-lt"/>
          <a:ea typeface="+mn-ea"/>
          <a:cs typeface="+mn-cs"/>
        </a:defRPr>
      </a:lvl4pPr>
      <a:lvl5pPr marL="1828332" algn="l" defTabSz="914166" rtl="0" eaLnBrk="1" latinLnBrk="0" hangingPunct="1">
        <a:defRPr sz="1800" kern="1200">
          <a:solidFill>
            <a:schemeClr val="tx1"/>
          </a:solidFill>
          <a:latin typeface="+mn-lt"/>
          <a:ea typeface="+mn-ea"/>
          <a:cs typeface="+mn-cs"/>
        </a:defRPr>
      </a:lvl5pPr>
      <a:lvl6pPr marL="2285415" algn="l" defTabSz="914166" rtl="0" eaLnBrk="1" latinLnBrk="0" hangingPunct="1">
        <a:defRPr sz="1800" kern="1200">
          <a:solidFill>
            <a:schemeClr val="tx1"/>
          </a:solidFill>
          <a:latin typeface="+mn-lt"/>
          <a:ea typeface="+mn-ea"/>
          <a:cs typeface="+mn-cs"/>
        </a:defRPr>
      </a:lvl6pPr>
      <a:lvl7pPr marL="2742498" algn="l" defTabSz="914166" rtl="0" eaLnBrk="1" latinLnBrk="0" hangingPunct="1">
        <a:defRPr sz="1800" kern="1200">
          <a:solidFill>
            <a:schemeClr val="tx1"/>
          </a:solidFill>
          <a:latin typeface="+mn-lt"/>
          <a:ea typeface="+mn-ea"/>
          <a:cs typeface="+mn-cs"/>
        </a:defRPr>
      </a:lvl7pPr>
      <a:lvl8pPr marL="3199581" algn="l" defTabSz="914166" rtl="0" eaLnBrk="1" latinLnBrk="0" hangingPunct="1">
        <a:defRPr sz="1800" kern="1200">
          <a:solidFill>
            <a:schemeClr val="tx1"/>
          </a:solidFill>
          <a:latin typeface="+mn-lt"/>
          <a:ea typeface="+mn-ea"/>
          <a:cs typeface="+mn-cs"/>
        </a:defRPr>
      </a:lvl8pPr>
      <a:lvl9pPr marL="3656663" algn="l" defTabSz="914166"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rgbClr val="505050"/>
        </a:solidFill>
        <a:effectLst/>
      </p:bgPr>
    </p:bg>
    <p:spTree>
      <p:nvGrpSpPr>
        <p:cNvPr id="1" name=""/>
        <p:cNvGrpSpPr/>
        <p:nvPr/>
      </p:nvGrpSpPr>
      <p:grpSpPr>
        <a:xfrm>
          <a:off x="0" y="0"/>
          <a:ext cx="0" cy="0"/>
          <a:chOff x="0" y="0"/>
          <a:chExt cx="0" cy="0"/>
        </a:xfrm>
      </p:grpSpPr>
      <p:sp>
        <p:nvSpPr>
          <p:cNvPr id="8" name="Text Placeholder 7"/>
          <p:cNvSpPr>
            <a:spLocks noGrp="1"/>
          </p:cNvSpPr>
          <p:nvPr>
            <p:ph type="body" idx="1"/>
          </p:nvPr>
        </p:nvSpPr>
        <p:spPr>
          <a:xfrm>
            <a:off x="274638" y="1485603"/>
            <a:ext cx="11887200" cy="5212061"/>
          </a:xfrm>
          <a:prstGeom prst="rect">
            <a:avLst/>
          </a:prstGeom>
        </p:spPr>
        <p:txBody>
          <a:bodyPr vert="horz" lIns="0" tIns="0" rIns="0" bIns="0"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itle Placeholder 8"/>
          <p:cNvSpPr>
            <a:spLocks noGrp="1"/>
          </p:cNvSpPr>
          <p:nvPr>
            <p:ph type="title"/>
          </p:nvPr>
        </p:nvSpPr>
        <p:spPr>
          <a:xfrm>
            <a:off x="274638" y="298450"/>
            <a:ext cx="11887199" cy="912813"/>
          </a:xfrm>
          <a:prstGeom prst="rect">
            <a:avLst/>
          </a:prstGeom>
        </p:spPr>
        <p:txBody>
          <a:bodyPr vert="horz" lIns="0" tIns="0" rIns="0" bIns="0" rtlCol="0" anchor="t">
            <a:noAutofit/>
          </a:bodyPr>
          <a:lstStyle/>
          <a:p>
            <a:r>
              <a:rPr lang="en-US" smtClean="0"/>
              <a:t>Click to edit Master title style</a:t>
            </a:r>
            <a:endParaRPr lang="en-US" dirty="0"/>
          </a:p>
        </p:txBody>
      </p:sp>
    </p:spTree>
    <p:extLst>
      <p:ext uri="{BB962C8B-B14F-4D97-AF65-F5344CB8AC3E}">
        <p14:creationId xmlns:p14="http://schemas.microsoft.com/office/powerpoint/2010/main" val="3271995267"/>
      </p:ext>
    </p:extLst>
  </p:cSld>
  <p:clrMap bg1="dk1" tx1="lt1" bg2="dk2" tx2="lt2" accent1="accent1" accent2="accent2" accent3="accent3" accent4="accent4" accent5="accent5" accent6="accent6" hlink="hlink" folHlink="folHlink"/>
  <p:sldLayoutIdLst>
    <p:sldLayoutId id="2147484451" r:id="rId1"/>
    <p:sldLayoutId id="2147484452" r:id="rId2"/>
    <p:sldLayoutId id="2147484453" r:id="rId3"/>
    <p:sldLayoutId id="2147484454" r:id="rId4"/>
    <p:sldLayoutId id="2147484455" r:id="rId5"/>
    <p:sldLayoutId id="2147484456" r:id="rId6"/>
    <p:sldLayoutId id="2147484457" r:id="rId7"/>
    <p:sldLayoutId id="2147484458" r:id="rId8"/>
    <p:sldLayoutId id="2147484459" r:id="rId9"/>
    <p:sldLayoutId id="2147484460" r:id="rId10"/>
    <p:sldLayoutId id="2147484461" r:id="rId11"/>
    <p:sldLayoutId id="2147484462" r:id="rId12"/>
  </p:sldLayoutIdLst>
  <p:txStyles>
    <p:titleStyle>
      <a:lvl1pPr algn="l" defTabSz="914166" rtl="0" eaLnBrk="1" latinLnBrk="0" hangingPunct="1">
        <a:spcBef>
          <a:spcPct val="0"/>
        </a:spcBef>
        <a:buNone/>
        <a:defRPr sz="4800" kern="1200">
          <a:gradFill>
            <a:gsLst>
              <a:gs pos="0">
                <a:schemeClr val="tx1"/>
              </a:gs>
              <a:gs pos="100000">
                <a:schemeClr val="tx1"/>
              </a:gs>
            </a:gsLst>
            <a:lin ang="5400000" scaled="0"/>
          </a:gradFill>
          <a:latin typeface="+mj-lt"/>
          <a:ea typeface="+mj-ea"/>
          <a:cs typeface="+mj-cs"/>
        </a:defRPr>
      </a:lvl1pPr>
    </p:titleStyle>
    <p:bodyStyle>
      <a:lvl1pPr marL="0" indent="0" algn="l" defTabSz="914166" rtl="0" eaLnBrk="1" latinLnBrk="0" hangingPunct="1">
        <a:spcBef>
          <a:spcPct val="20000"/>
        </a:spcBef>
        <a:buFont typeface="Arial" pitchFamily="34" charset="0"/>
        <a:buNone/>
        <a:defRPr sz="3600" kern="1200">
          <a:gradFill>
            <a:gsLst>
              <a:gs pos="0">
                <a:schemeClr val="tx1"/>
              </a:gs>
              <a:gs pos="100000">
                <a:schemeClr val="tx1"/>
              </a:gs>
            </a:gsLst>
            <a:lin ang="5400000" scaled="0"/>
          </a:gradFill>
          <a:latin typeface="+mj-lt"/>
          <a:ea typeface="+mn-ea"/>
          <a:cs typeface="+mn-cs"/>
        </a:defRPr>
      </a:lvl1pPr>
      <a:lvl2pPr marL="0" indent="0" algn="l" defTabSz="914166" rtl="0" eaLnBrk="1" latinLnBrk="0" hangingPunct="1">
        <a:spcBef>
          <a:spcPct val="20000"/>
        </a:spcBef>
        <a:buFont typeface="Arial" pitchFamily="34" charset="0"/>
        <a:buNone/>
        <a:defRPr sz="2800" kern="1200">
          <a:gradFill>
            <a:gsLst>
              <a:gs pos="0">
                <a:schemeClr val="tx1"/>
              </a:gs>
              <a:gs pos="100000">
                <a:schemeClr val="tx1"/>
              </a:gs>
            </a:gsLst>
            <a:lin ang="5400000" scaled="0"/>
          </a:gradFill>
          <a:latin typeface="+mn-lt"/>
          <a:ea typeface="+mn-ea"/>
          <a:cs typeface="+mn-cs"/>
        </a:defRPr>
      </a:lvl2pPr>
      <a:lvl3pPr marL="457082" indent="-228541" algn="l" defTabSz="914166" rtl="0" eaLnBrk="1" latinLnBrk="0" hangingPunct="1">
        <a:spcBef>
          <a:spcPct val="20000"/>
        </a:spcBef>
        <a:buFont typeface="Arial" pitchFamily="34" charset="0"/>
        <a:buChar char="•"/>
        <a:defRPr sz="2400" kern="1200">
          <a:gradFill>
            <a:gsLst>
              <a:gs pos="0">
                <a:schemeClr val="tx1"/>
              </a:gs>
              <a:gs pos="100000">
                <a:schemeClr val="tx1"/>
              </a:gs>
            </a:gsLst>
            <a:lin ang="5400000" scaled="0"/>
          </a:gradFill>
          <a:latin typeface="+mn-lt"/>
          <a:ea typeface="+mn-ea"/>
          <a:cs typeface="+mn-cs"/>
        </a:defRPr>
      </a:lvl3pPr>
      <a:lvl4pPr marL="739586" indent="-282503" algn="l" defTabSz="914166" rtl="0" eaLnBrk="1" latinLnBrk="0" hangingPunct="1">
        <a:spcBef>
          <a:spcPct val="20000"/>
        </a:spcBef>
        <a:buFont typeface="Arial" pitchFamily="34" charset="0"/>
        <a:buChar char="–"/>
        <a:defRPr sz="2000" kern="1200">
          <a:gradFill>
            <a:gsLst>
              <a:gs pos="0">
                <a:schemeClr val="tx1"/>
              </a:gs>
              <a:gs pos="100000">
                <a:schemeClr val="tx1"/>
              </a:gs>
            </a:gsLst>
            <a:lin ang="5400000" scaled="0"/>
          </a:gradFill>
          <a:latin typeface="+mn-lt"/>
          <a:ea typeface="+mn-ea"/>
          <a:cs typeface="+mn-cs"/>
        </a:defRPr>
      </a:lvl4pPr>
      <a:lvl5pPr marL="1033199" indent="-293612" algn="l" defTabSz="914166" rtl="0" eaLnBrk="1" latinLnBrk="0" hangingPunct="1">
        <a:spcBef>
          <a:spcPct val="20000"/>
        </a:spcBef>
        <a:buFont typeface="Arial" pitchFamily="34" charset="0"/>
        <a:buChar char="»"/>
        <a:defRPr sz="1800" kern="1200">
          <a:gradFill>
            <a:gsLst>
              <a:gs pos="0">
                <a:schemeClr val="tx1"/>
              </a:gs>
              <a:gs pos="100000">
                <a:schemeClr val="tx1"/>
              </a:gs>
            </a:gsLst>
            <a:lin ang="5400000" scaled="0"/>
          </a:gradFill>
          <a:latin typeface="+mn-lt"/>
          <a:ea typeface="+mn-ea"/>
          <a:cs typeface="+mn-cs"/>
        </a:defRPr>
      </a:lvl5pPr>
      <a:lvl6pPr marL="2513956"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38"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22"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04"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166" rtl="0" eaLnBrk="1" latinLnBrk="0" hangingPunct="1">
        <a:defRPr sz="1800" kern="1200">
          <a:solidFill>
            <a:schemeClr val="tx1"/>
          </a:solidFill>
          <a:latin typeface="+mn-lt"/>
          <a:ea typeface="+mn-ea"/>
          <a:cs typeface="+mn-cs"/>
        </a:defRPr>
      </a:lvl1pPr>
      <a:lvl2pPr marL="457082" algn="l" defTabSz="914166" rtl="0" eaLnBrk="1" latinLnBrk="0" hangingPunct="1">
        <a:defRPr sz="1800" kern="1200">
          <a:solidFill>
            <a:schemeClr val="tx1"/>
          </a:solidFill>
          <a:latin typeface="+mn-lt"/>
          <a:ea typeface="+mn-ea"/>
          <a:cs typeface="+mn-cs"/>
        </a:defRPr>
      </a:lvl2pPr>
      <a:lvl3pPr marL="914166" algn="l" defTabSz="914166" rtl="0" eaLnBrk="1" latinLnBrk="0" hangingPunct="1">
        <a:defRPr sz="1800" kern="1200">
          <a:solidFill>
            <a:schemeClr val="tx1"/>
          </a:solidFill>
          <a:latin typeface="+mn-lt"/>
          <a:ea typeface="+mn-ea"/>
          <a:cs typeface="+mn-cs"/>
        </a:defRPr>
      </a:lvl3pPr>
      <a:lvl4pPr marL="1371249" algn="l" defTabSz="914166" rtl="0" eaLnBrk="1" latinLnBrk="0" hangingPunct="1">
        <a:defRPr sz="1800" kern="1200">
          <a:solidFill>
            <a:schemeClr val="tx1"/>
          </a:solidFill>
          <a:latin typeface="+mn-lt"/>
          <a:ea typeface="+mn-ea"/>
          <a:cs typeface="+mn-cs"/>
        </a:defRPr>
      </a:lvl4pPr>
      <a:lvl5pPr marL="1828332" algn="l" defTabSz="914166" rtl="0" eaLnBrk="1" latinLnBrk="0" hangingPunct="1">
        <a:defRPr sz="1800" kern="1200">
          <a:solidFill>
            <a:schemeClr val="tx1"/>
          </a:solidFill>
          <a:latin typeface="+mn-lt"/>
          <a:ea typeface="+mn-ea"/>
          <a:cs typeface="+mn-cs"/>
        </a:defRPr>
      </a:lvl5pPr>
      <a:lvl6pPr marL="2285415" algn="l" defTabSz="914166" rtl="0" eaLnBrk="1" latinLnBrk="0" hangingPunct="1">
        <a:defRPr sz="1800" kern="1200">
          <a:solidFill>
            <a:schemeClr val="tx1"/>
          </a:solidFill>
          <a:latin typeface="+mn-lt"/>
          <a:ea typeface="+mn-ea"/>
          <a:cs typeface="+mn-cs"/>
        </a:defRPr>
      </a:lvl6pPr>
      <a:lvl7pPr marL="2742498" algn="l" defTabSz="914166" rtl="0" eaLnBrk="1" latinLnBrk="0" hangingPunct="1">
        <a:defRPr sz="1800" kern="1200">
          <a:solidFill>
            <a:schemeClr val="tx1"/>
          </a:solidFill>
          <a:latin typeface="+mn-lt"/>
          <a:ea typeface="+mn-ea"/>
          <a:cs typeface="+mn-cs"/>
        </a:defRPr>
      </a:lvl7pPr>
      <a:lvl8pPr marL="3199581" algn="l" defTabSz="914166" rtl="0" eaLnBrk="1" latinLnBrk="0" hangingPunct="1">
        <a:defRPr sz="1800" kern="1200">
          <a:solidFill>
            <a:schemeClr val="tx1"/>
          </a:solidFill>
          <a:latin typeface="+mn-lt"/>
          <a:ea typeface="+mn-ea"/>
          <a:cs typeface="+mn-cs"/>
        </a:defRPr>
      </a:lvl8pPr>
      <a:lvl9pPr marL="3656663" algn="l" defTabSz="914166"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8" name="Text Placeholder 7"/>
          <p:cNvSpPr>
            <a:spLocks noGrp="1"/>
          </p:cNvSpPr>
          <p:nvPr>
            <p:ph type="body" idx="1"/>
          </p:nvPr>
        </p:nvSpPr>
        <p:spPr>
          <a:xfrm>
            <a:off x="274638" y="1485603"/>
            <a:ext cx="11887200" cy="5212061"/>
          </a:xfrm>
          <a:prstGeom prst="rect">
            <a:avLst/>
          </a:prstGeom>
        </p:spPr>
        <p:txBody>
          <a:bodyPr vert="horz" lIns="0" tIns="0" rIns="0" bIns="0"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itle Placeholder 8"/>
          <p:cNvSpPr>
            <a:spLocks noGrp="1"/>
          </p:cNvSpPr>
          <p:nvPr>
            <p:ph type="title"/>
          </p:nvPr>
        </p:nvSpPr>
        <p:spPr>
          <a:xfrm>
            <a:off x="274638" y="298450"/>
            <a:ext cx="11887199" cy="912813"/>
          </a:xfrm>
          <a:prstGeom prst="rect">
            <a:avLst/>
          </a:prstGeom>
        </p:spPr>
        <p:txBody>
          <a:bodyPr vert="horz" lIns="0" tIns="0" rIns="0" bIns="0" rtlCol="0" anchor="t">
            <a:noAutofit/>
          </a:bodyPr>
          <a:lstStyle/>
          <a:p>
            <a:r>
              <a:rPr lang="en-US" dirty="0" smtClean="0"/>
              <a:t>Click to edit Master title style</a:t>
            </a:r>
            <a:endParaRPr lang="en-US" dirty="0"/>
          </a:p>
        </p:txBody>
      </p:sp>
    </p:spTree>
    <p:extLst>
      <p:ext uri="{BB962C8B-B14F-4D97-AF65-F5344CB8AC3E}">
        <p14:creationId xmlns:p14="http://schemas.microsoft.com/office/powerpoint/2010/main" val="2312776912"/>
      </p:ext>
    </p:extLst>
  </p:cSld>
  <p:clrMap bg1="dk1" tx1="lt1" bg2="dk2" tx2="lt2" accent1="accent1" accent2="accent2" accent3="accent3" accent4="accent4" accent5="accent5" accent6="accent6" hlink="hlink" folHlink="folHlink"/>
  <p:sldLayoutIdLst>
    <p:sldLayoutId id="2147484464" r:id="rId1"/>
    <p:sldLayoutId id="2147484465" r:id="rId2"/>
    <p:sldLayoutId id="2147484466" r:id="rId3"/>
    <p:sldLayoutId id="2147484467" r:id="rId4"/>
    <p:sldLayoutId id="2147484468" r:id="rId5"/>
    <p:sldLayoutId id="2147484469" r:id="rId6"/>
    <p:sldLayoutId id="2147484470" r:id="rId7"/>
    <p:sldLayoutId id="2147484471" r:id="rId8"/>
    <p:sldLayoutId id="2147484472" r:id="rId9"/>
    <p:sldLayoutId id="2147484473" r:id="rId10"/>
    <p:sldLayoutId id="2147484474" r:id="rId11"/>
    <p:sldLayoutId id="2147484475" r:id="rId12"/>
    <p:sldLayoutId id="2147484476" r:id="rId13"/>
  </p:sldLayoutIdLst>
  <p:txStyles>
    <p:titleStyle>
      <a:lvl1pPr algn="l" defTabSz="914166" rtl="0" eaLnBrk="1" latinLnBrk="0" hangingPunct="1">
        <a:spcBef>
          <a:spcPct val="0"/>
        </a:spcBef>
        <a:buNone/>
        <a:defRPr sz="4800" kern="1200">
          <a:solidFill>
            <a:srgbClr val="505050"/>
          </a:solidFill>
          <a:latin typeface="+mj-lt"/>
          <a:ea typeface="+mj-ea"/>
          <a:cs typeface="+mj-cs"/>
        </a:defRPr>
      </a:lvl1pPr>
    </p:titleStyle>
    <p:bodyStyle>
      <a:lvl1pPr marL="0" indent="0" algn="l" defTabSz="914166" rtl="0" eaLnBrk="1" latinLnBrk="0" hangingPunct="1">
        <a:spcBef>
          <a:spcPct val="20000"/>
        </a:spcBef>
        <a:buFont typeface="Arial" pitchFamily="34" charset="0"/>
        <a:buNone/>
        <a:defRPr sz="3600" kern="1200">
          <a:solidFill>
            <a:srgbClr val="505050"/>
          </a:solidFill>
          <a:latin typeface="+mj-lt"/>
          <a:ea typeface="+mn-ea"/>
          <a:cs typeface="+mn-cs"/>
        </a:defRPr>
      </a:lvl1pPr>
      <a:lvl2pPr marL="0" indent="0" algn="l" defTabSz="914166" rtl="0" eaLnBrk="1" latinLnBrk="0" hangingPunct="1">
        <a:spcBef>
          <a:spcPct val="20000"/>
        </a:spcBef>
        <a:buFont typeface="Arial" pitchFamily="34" charset="0"/>
        <a:buNone/>
        <a:defRPr sz="2800" kern="1200">
          <a:solidFill>
            <a:srgbClr val="505050"/>
          </a:solidFill>
          <a:latin typeface="+mn-lt"/>
          <a:ea typeface="+mn-ea"/>
          <a:cs typeface="+mn-cs"/>
        </a:defRPr>
      </a:lvl2pPr>
      <a:lvl3pPr marL="457082" indent="-228541" algn="l" defTabSz="914166" rtl="0" eaLnBrk="1" latinLnBrk="0" hangingPunct="1">
        <a:spcBef>
          <a:spcPct val="20000"/>
        </a:spcBef>
        <a:buFont typeface="Arial" pitchFamily="34" charset="0"/>
        <a:buChar char="•"/>
        <a:defRPr sz="2400" kern="1200">
          <a:solidFill>
            <a:srgbClr val="505050"/>
          </a:solidFill>
          <a:latin typeface="+mn-lt"/>
          <a:ea typeface="+mn-ea"/>
          <a:cs typeface="+mn-cs"/>
        </a:defRPr>
      </a:lvl3pPr>
      <a:lvl4pPr marL="739586" indent="-282503" algn="l" defTabSz="914166" rtl="0" eaLnBrk="1" latinLnBrk="0" hangingPunct="1">
        <a:spcBef>
          <a:spcPct val="20000"/>
        </a:spcBef>
        <a:buFont typeface="Arial" pitchFamily="34" charset="0"/>
        <a:buChar char="–"/>
        <a:defRPr sz="2000" kern="1200">
          <a:solidFill>
            <a:srgbClr val="505050"/>
          </a:solidFill>
          <a:latin typeface="+mn-lt"/>
          <a:ea typeface="+mn-ea"/>
          <a:cs typeface="+mn-cs"/>
        </a:defRPr>
      </a:lvl4pPr>
      <a:lvl5pPr marL="1033199" indent="-293612" algn="l" defTabSz="914166" rtl="0" eaLnBrk="1" latinLnBrk="0" hangingPunct="1">
        <a:spcBef>
          <a:spcPct val="20000"/>
        </a:spcBef>
        <a:buFont typeface="Arial" pitchFamily="34" charset="0"/>
        <a:buChar char="»"/>
        <a:defRPr sz="1800" kern="1200">
          <a:solidFill>
            <a:srgbClr val="505050"/>
          </a:solidFill>
          <a:latin typeface="+mn-lt"/>
          <a:ea typeface="+mn-ea"/>
          <a:cs typeface="+mn-cs"/>
        </a:defRPr>
      </a:lvl5pPr>
      <a:lvl6pPr marL="2513956"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38"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22"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04"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166" rtl="0" eaLnBrk="1" latinLnBrk="0" hangingPunct="1">
        <a:defRPr sz="1800" kern="1200">
          <a:solidFill>
            <a:schemeClr val="tx1"/>
          </a:solidFill>
          <a:latin typeface="+mn-lt"/>
          <a:ea typeface="+mn-ea"/>
          <a:cs typeface="+mn-cs"/>
        </a:defRPr>
      </a:lvl1pPr>
      <a:lvl2pPr marL="457082" algn="l" defTabSz="914166" rtl="0" eaLnBrk="1" latinLnBrk="0" hangingPunct="1">
        <a:defRPr sz="1800" kern="1200">
          <a:solidFill>
            <a:schemeClr val="tx1"/>
          </a:solidFill>
          <a:latin typeface="+mn-lt"/>
          <a:ea typeface="+mn-ea"/>
          <a:cs typeface="+mn-cs"/>
        </a:defRPr>
      </a:lvl2pPr>
      <a:lvl3pPr marL="914166" algn="l" defTabSz="914166" rtl="0" eaLnBrk="1" latinLnBrk="0" hangingPunct="1">
        <a:defRPr sz="1800" kern="1200">
          <a:solidFill>
            <a:schemeClr val="tx1"/>
          </a:solidFill>
          <a:latin typeface="+mn-lt"/>
          <a:ea typeface="+mn-ea"/>
          <a:cs typeface="+mn-cs"/>
        </a:defRPr>
      </a:lvl3pPr>
      <a:lvl4pPr marL="1371249" algn="l" defTabSz="914166" rtl="0" eaLnBrk="1" latinLnBrk="0" hangingPunct="1">
        <a:defRPr sz="1800" kern="1200">
          <a:solidFill>
            <a:schemeClr val="tx1"/>
          </a:solidFill>
          <a:latin typeface="+mn-lt"/>
          <a:ea typeface="+mn-ea"/>
          <a:cs typeface="+mn-cs"/>
        </a:defRPr>
      </a:lvl4pPr>
      <a:lvl5pPr marL="1828332" algn="l" defTabSz="914166" rtl="0" eaLnBrk="1" latinLnBrk="0" hangingPunct="1">
        <a:defRPr sz="1800" kern="1200">
          <a:solidFill>
            <a:schemeClr val="tx1"/>
          </a:solidFill>
          <a:latin typeface="+mn-lt"/>
          <a:ea typeface="+mn-ea"/>
          <a:cs typeface="+mn-cs"/>
        </a:defRPr>
      </a:lvl5pPr>
      <a:lvl6pPr marL="2285415" algn="l" defTabSz="914166" rtl="0" eaLnBrk="1" latinLnBrk="0" hangingPunct="1">
        <a:defRPr sz="1800" kern="1200">
          <a:solidFill>
            <a:schemeClr val="tx1"/>
          </a:solidFill>
          <a:latin typeface="+mn-lt"/>
          <a:ea typeface="+mn-ea"/>
          <a:cs typeface="+mn-cs"/>
        </a:defRPr>
      </a:lvl6pPr>
      <a:lvl7pPr marL="2742498" algn="l" defTabSz="914166" rtl="0" eaLnBrk="1" latinLnBrk="0" hangingPunct="1">
        <a:defRPr sz="1800" kern="1200">
          <a:solidFill>
            <a:schemeClr val="tx1"/>
          </a:solidFill>
          <a:latin typeface="+mn-lt"/>
          <a:ea typeface="+mn-ea"/>
          <a:cs typeface="+mn-cs"/>
        </a:defRPr>
      </a:lvl7pPr>
      <a:lvl8pPr marL="3199581" algn="l" defTabSz="914166" rtl="0" eaLnBrk="1" latinLnBrk="0" hangingPunct="1">
        <a:defRPr sz="1800" kern="1200">
          <a:solidFill>
            <a:schemeClr val="tx1"/>
          </a:solidFill>
          <a:latin typeface="+mn-lt"/>
          <a:ea typeface="+mn-ea"/>
          <a:cs typeface="+mn-cs"/>
        </a:defRPr>
      </a:lvl8pPr>
      <a:lvl9pPr marL="3656663" algn="l" defTabSz="914166"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8" name="Text Placeholder 7"/>
          <p:cNvSpPr>
            <a:spLocks noGrp="1"/>
          </p:cNvSpPr>
          <p:nvPr>
            <p:ph type="body" idx="1"/>
          </p:nvPr>
        </p:nvSpPr>
        <p:spPr>
          <a:xfrm>
            <a:off x="274638" y="1485603"/>
            <a:ext cx="11887200" cy="5212061"/>
          </a:xfrm>
          <a:prstGeom prst="rect">
            <a:avLst/>
          </a:prstGeom>
        </p:spPr>
        <p:txBody>
          <a:bodyPr vert="horz" lIns="182880" tIns="146304" rIns="182880" bIns="146304"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itle Placeholder 8"/>
          <p:cNvSpPr>
            <a:spLocks noGrp="1"/>
          </p:cNvSpPr>
          <p:nvPr>
            <p:ph type="title"/>
          </p:nvPr>
        </p:nvSpPr>
        <p:spPr>
          <a:xfrm>
            <a:off x="274638" y="298450"/>
            <a:ext cx="11887199" cy="912813"/>
          </a:xfrm>
          <a:prstGeom prst="rect">
            <a:avLst/>
          </a:prstGeom>
        </p:spPr>
        <p:txBody>
          <a:bodyPr vert="horz" lIns="182880" tIns="146304" rIns="182880" bIns="146304" rtlCol="0" anchor="t">
            <a:noAutofit/>
          </a:bodyPr>
          <a:lstStyle/>
          <a:p>
            <a:r>
              <a:rPr lang="en-US" dirty="0" smtClean="0"/>
              <a:t>Click to edit Master title style</a:t>
            </a:r>
            <a:endParaRPr lang="en-US" dirty="0"/>
          </a:p>
        </p:txBody>
      </p:sp>
    </p:spTree>
    <p:extLst>
      <p:ext uri="{BB962C8B-B14F-4D97-AF65-F5344CB8AC3E}">
        <p14:creationId xmlns:p14="http://schemas.microsoft.com/office/powerpoint/2010/main" val="1179628573"/>
      </p:ext>
    </p:extLst>
  </p:cSld>
  <p:clrMap bg1="dk1" tx1="lt1" bg2="dk2" tx2="lt2" accent1="accent1" accent2="accent2" accent3="accent3" accent4="accent4" accent5="accent5" accent6="accent6" hlink="hlink" folHlink="folHlink"/>
  <p:sldLayoutIdLst>
    <p:sldLayoutId id="2147484478" r:id="rId1"/>
    <p:sldLayoutId id="2147484479" r:id="rId2"/>
    <p:sldLayoutId id="2147484480" r:id="rId3"/>
    <p:sldLayoutId id="2147484481" r:id="rId4"/>
    <p:sldLayoutId id="2147484482" r:id="rId5"/>
    <p:sldLayoutId id="2147484483" r:id="rId6"/>
    <p:sldLayoutId id="2147484484" r:id="rId7"/>
    <p:sldLayoutId id="2147484485" r:id="rId8"/>
    <p:sldLayoutId id="2147484486" r:id="rId9"/>
    <p:sldLayoutId id="2147484487" r:id="rId10"/>
    <p:sldLayoutId id="2147484488" r:id="rId11"/>
    <p:sldLayoutId id="2147484489" r:id="rId12"/>
    <p:sldLayoutId id="2147484490" r:id="rId13"/>
  </p:sldLayoutIdLst>
  <p:timing>
    <p:tnLst>
      <p:par>
        <p:cTn id="1" dur="indefinite" restart="never" nodeType="tmRoot"/>
      </p:par>
    </p:tnLst>
  </p:timing>
  <p:txStyles>
    <p:titleStyle>
      <a:lvl1pPr algn="l" defTabSz="914166" rtl="0" eaLnBrk="1" latinLnBrk="0" hangingPunct="1">
        <a:spcBef>
          <a:spcPct val="0"/>
        </a:spcBef>
        <a:buNone/>
        <a:defRPr sz="4800" kern="1200">
          <a:gradFill>
            <a:gsLst>
              <a:gs pos="66981">
                <a:schemeClr val="tx1">
                  <a:lumMod val="75000"/>
                  <a:lumOff val="25000"/>
                </a:schemeClr>
              </a:gs>
              <a:gs pos="0">
                <a:schemeClr val="tx1">
                  <a:lumMod val="75000"/>
                  <a:lumOff val="25000"/>
                </a:schemeClr>
              </a:gs>
            </a:gsLst>
            <a:lin ang="5400000" scaled="0"/>
          </a:gradFill>
          <a:latin typeface="+mj-lt"/>
          <a:ea typeface="+mj-ea"/>
          <a:cs typeface="+mj-cs"/>
        </a:defRPr>
      </a:lvl1pPr>
    </p:titleStyle>
    <p:bodyStyle>
      <a:lvl1pPr marL="0" indent="0" algn="l" defTabSz="914166" rtl="0" eaLnBrk="1" latinLnBrk="0" hangingPunct="1">
        <a:spcBef>
          <a:spcPct val="20000"/>
        </a:spcBef>
        <a:buFont typeface="Arial" pitchFamily="34" charset="0"/>
        <a:buNone/>
        <a:defRPr sz="3600" kern="1200">
          <a:gradFill>
            <a:gsLst>
              <a:gs pos="66981">
                <a:schemeClr val="tx1">
                  <a:lumMod val="75000"/>
                  <a:lumOff val="25000"/>
                </a:schemeClr>
              </a:gs>
              <a:gs pos="0">
                <a:schemeClr val="tx1">
                  <a:lumMod val="75000"/>
                  <a:lumOff val="25000"/>
                </a:schemeClr>
              </a:gs>
            </a:gsLst>
            <a:lin ang="5400000" scaled="0"/>
          </a:gradFill>
          <a:latin typeface="+mj-lt"/>
          <a:ea typeface="+mn-ea"/>
          <a:cs typeface="+mn-cs"/>
        </a:defRPr>
      </a:lvl1pPr>
      <a:lvl2pPr marL="0" indent="0" algn="l" defTabSz="914166" rtl="0" eaLnBrk="1" latinLnBrk="0" hangingPunct="1">
        <a:spcBef>
          <a:spcPct val="20000"/>
        </a:spcBef>
        <a:buFont typeface="Arial" pitchFamily="34" charset="0"/>
        <a:buNone/>
        <a:defRPr sz="2800" kern="1200">
          <a:gradFill>
            <a:gsLst>
              <a:gs pos="66981">
                <a:schemeClr val="tx1">
                  <a:lumMod val="75000"/>
                  <a:lumOff val="25000"/>
                </a:schemeClr>
              </a:gs>
              <a:gs pos="0">
                <a:schemeClr val="tx1">
                  <a:lumMod val="75000"/>
                  <a:lumOff val="25000"/>
                </a:schemeClr>
              </a:gs>
            </a:gsLst>
            <a:lin ang="5400000" scaled="0"/>
          </a:gradFill>
          <a:latin typeface="+mn-lt"/>
          <a:ea typeface="+mn-ea"/>
          <a:cs typeface="+mn-cs"/>
        </a:defRPr>
      </a:lvl2pPr>
      <a:lvl3pPr marL="457082" indent="-228541" algn="l" defTabSz="914166" rtl="0" eaLnBrk="1" latinLnBrk="0" hangingPunct="1">
        <a:spcBef>
          <a:spcPct val="20000"/>
        </a:spcBef>
        <a:buFont typeface="Arial" pitchFamily="34" charset="0"/>
        <a:buChar char="•"/>
        <a:defRPr sz="2400" kern="1200">
          <a:gradFill>
            <a:gsLst>
              <a:gs pos="66981">
                <a:schemeClr val="tx1">
                  <a:lumMod val="75000"/>
                  <a:lumOff val="25000"/>
                </a:schemeClr>
              </a:gs>
              <a:gs pos="0">
                <a:schemeClr val="tx1">
                  <a:lumMod val="75000"/>
                  <a:lumOff val="25000"/>
                </a:schemeClr>
              </a:gs>
            </a:gsLst>
            <a:lin ang="5400000" scaled="0"/>
          </a:gradFill>
          <a:latin typeface="+mn-lt"/>
          <a:ea typeface="+mn-ea"/>
          <a:cs typeface="+mn-cs"/>
        </a:defRPr>
      </a:lvl3pPr>
      <a:lvl4pPr marL="739586" indent="-282503" algn="l" defTabSz="914166" rtl="0" eaLnBrk="1" latinLnBrk="0" hangingPunct="1">
        <a:spcBef>
          <a:spcPct val="20000"/>
        </a:spcBef>
        <a:buFont typeface="Arial" pitchFamily="34" charset="0"/>
        <a:buChar char="–"/>
        <a:defRPr sz="2000" kern="1200">
          <a:gradFill>
            <a:gsLst>
              <a:gs pos="66981">
                <a:schemeClr val="tx1">
                  <a:lumMod val="75000"/>
                  <a:lumOff val="25000"/>
                </a:schemeClr>
              </a:gs>
              <a:gs pos="0">
                <a:schemeClr val="tx1">
                  <a:lumMod val="75000"/>
                  <a:lumOff val="25000"/>
                </a:schemeClr>
              </a:gs>
            </a:gsLst>
            <a:lin ang="5400000" scaled="0"/>
          </a:gradFill>
          <a:latin typeface="+mn-lt"/>
          <a:ea typeface="+mn-ea"/>
          <a:cs typeface="+mn-cs"/>
        </a:defRPr>
      </a:lvl4pPr>
      <a:lvl5pPr marL="1033199" indent="-293612" algn="l" defTabSz="914166" rtl="0" eaLnBrk="1" latinLnBrk="0" hangingPunct="1">
        <a:spcBef>
          <a:spcPct val="20000"/>
        </a:spcBef>
        <a:buFont typeface="Arial" pitchFamily="34" charset="0"/>
        <a:buChar char="»"/>
        <a:defRPr sz="1800" kern="1200">
          <a:gradFill>
            <a:gsLst>
              <a:gs pos="66981">
                <a:schemeClr val="tx1">
                  <a:lumMod val="75000"/>
                  <a:lumOff val="25000"/>
                </a:schemeClr>
              </a:gs>
              <a:gs pos="0">
                <a:schemeClr val="tx1">
                  <a:lumMod val="75000"/>
                  <a:lumOff val="25000"/>
                </a:schemeClr>
              </a:gs>
            </a:gsLst>
            <a:lin ang="5400000" scaled="0"/>
          </a:gradFill>
          <a:latin typeface="+mn-lt"/>
          <a:ea typeface="+mn-ea"/>
          <a:cs typeface="+mn-cs"/>
        </a:defRPr>
      </a:lvl5pPr>
      <a:lvl6pPr marL="2513956"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38"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22"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04"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166" rtl="0" eaLnBrk="1" latinLnBrk="0" hangingPunct="1">
        <a:defRPr sz="1800" kern="1200">
          <a:solidFill>
            <a:schemeClr val="tx1"/>
          </a:solidFill>
          <a:latin typeface="+mn-lt"/>
          <a:ea typeface="+mn-ea"/>
          <a:cs typeface="+mn-cs"/>
        </a:defRPr>
      </a:lvl1pPr>
      <a:lvl2pPr marL="457082" algn="l" defTabSz="914166" rtl="0" eaLnBrk="1" latinLnBrk="0" hangingPunct="1">
        <a:defRPr sz="1800" kern="1200">
          <a:solidFill>
            <a:schemeClr val="tx1"/>
          </a:solidFill>
          <a:latin typeface="+mn-lt"/>
          <a:ea typeface="+mn-ea"/>
          <a:cs typeface="+mn-cs"/>
        </a:defRPr>
      </a:lvl2pPr>
      <a:lvl3pPr marL="914166" algn="l" defTabSz="914166" rtl="0" eaLnBrk="1" latinLnBrk="0" hangingPunct="1">
        <a:defRPr sz="1800" kern="1200">
          <a:solidFill>
            <a:schemeClr val="tx1"/>
          </a:solidFill>
          <a:latin typeface="+mn-lt"/>
          <a:ea typeface="+mn-ea"/>
          <a:cs typeface="+mn-cs"/>
        </a:defRPr>
      </a:lvl3pPr>
      <a:lvl4pPr marL="1371249" algn="l" defTabSz="914166" rtl="0" eaLnBrk="1" latinLnBrk="0" hangingPunct="1">
        <a:defRPr sz="1800" kern="1200">
          <a:solidFill>
            <a:schemeClr val="tx1"/>
          </a:solidFill>
          <a:latin typeface="+mn-lt"/>
          <a:ea typeface="+mn-ea"/>
          <a:cs typeface="+mn-cs"/>
        </a:defRPr>
      </a:lvl4pPr>
      <a:lvl5pPr marL="1828332" algn="l" defTabSz="914166" rtl="0" eaLnBrk="1" latinLnBrk="0" hangingPunct="1">
        <a:defRPr sz="1800" kern="1200">
          <a:solidFill>
            <a:schemeClr val="tx1"/>
          </a:solidFill>
          <a:latin typeface="+mn-lt"/>
          <a:ea typeface="+mn-ea"/>
          <a:cs typeface="+mn-cs"/>
        </a:defRPr>
      </a:lvl5pPr>
      <a:lvl6pPr marL="2285415" algn="l" defTabSz="914166" rtl="0" eaLnBrk="1" latinLnBrk="0" hangingPunct="1">
        <a:defRPr sz="1800" kern="1200">
          <a:solidFill>
            <a:schemeClr val="tx1"/>
          </a:solidFill>
          <a:latin typeface="+mn-lt"/>
          <a:ea typeface="+mn-ea"/>
          <a:cs typeface="+mn-cs"/>
        </a:defRPr>
      </a:lvl6pPr>
      <a:lvl7pPr marL="2742498" algn="l" defTabSz="914166" rtl="0" eaLnBrk="1" latinLnBrk="0" hangingPunct="1">
        <a:defRPr sz="1800" kern="1200">
          <a:solidFill>
            <a:schemeClr val="tx1"/>
          </a:solidFill>
          <a:latin typeface="+mn-lt"/>
          <a:ea typeface="+mn-ea"/>
          <a:cs typeface="+mn-cs"/>
        </a:defRPr>
      </a:lvl7pPr>
      <a:lvl8pPr marL="3199581" algn="l" defTabSz="914166" rtl="0" eaLnBrk="1" latinLnBrk="0" hangingPunct="1">
        <a:defRPr sz="1800" kern="1200">
          <a:solidFill>
            <a:schemeClr val="tx1"/>
          </a:solidFill>
          <a:latin typeface="+mn-lt"/>
          <a:ea typeface="+mn-ea"/>
          <a:cs typeface="+mn-cs"/>
        </a:defRPr>
      </a:lvl8pPr>
      <a:lvl9pPr marL="3656663" algn="l" defTabSz="914166"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0.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2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3.xml"/><Relationship Id="rId1" Type="http://schemas.openxmlformats.org/officeDocument/2006/relationships/slideLayout" Target="../slideLayouts/slideLayout43.xml"/><Relationship Id="rId4" Type="http://schemas.openxmlformats.org/officeDocument/2006/relationships/chart" Target="../charts/chart2.xml"/></Relationships>
</file>

<file path=ppt/slides/_rels/slide29.xml.rels><?xml version="1.0" encoding="UTF-8" standalone="yes"?>
<Relationships xmlns="http://schemas.openxmlformats.org/package/2006/relationships"><Relationship Id="rId3" Type="http://schemas.microsoft.com/office/2007/relationships/media" Target="../media/media2.mp4"/><Relationship Id="rId7" Type="http://schemas.openxmlformats.org/officeDocument/2006/relationships/image" Target="../media/image4.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3.png"/><Relationship Id="rId5" Type="http://schemas.openxmlformats.org/officeDocument/2006/relationships/slideLayout" Target="../slideLayouts/slideLayout31.xml"/><Relationship Id="rId4" Type="http://schemas.openxmlformats.org/officeDocument/2006/relationships/video" Target="../media/media2.mp4"/></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3.xml"/></Relationships>
</file>

<file path=ppt/slides/_rels/slide3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Layout" Target="../slideLayouts/slideLayout43.xml"/><Relationship Id="rId4" Type="http://schemas.openxmlformats.org/officeDocument/2006/relationships/image" Target="../media/image7.jpg"/></Relationships>
</file>

<file path=ppt/slides/_rels/slide3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Layout" Target="../slideLayouts/slideLayout43.xml"/><Relationship Id="rId4" Type="http://schemas.openxmlformats.org/officeDocument/2006/relationships/image" Target="../media/image7.jp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3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Layout" Target="../slideLayouts/slideLayout43.xml"/><Relationship Id="rId4" Type="http://schemas.openxmlformats.org/officeDocument/2006/relationships/image" Target="../media/image7.jp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4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86.xml"/><Relationship Id="rId5" Type="http://schemas.openxmlformats.org/officeDocument/2006/relationships/image" Target="../media/image10.png"/><Relationship Id="rId4" Type="http://schemas.openxmlformats.org/officeDocument/2006/relationships/image" Target="../media/image9.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2580667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Schedule your work to ensure UI responsiveness.</a:t>
            </a:r>
            <a:endParaRPr lang="en-US" dirty="0"/>
          </a:p>
        </p:txBody>
      </p:sp>
    </p:spTree>
    <p:extLst>
      <p:ext uri="{BB962C8B-B14F-4D97-AF65-F5344CB8AC3E}">
        <p14:creationId xmlns:p14="http://schemas.microsoft.com/office/powerpoint/2010/main" val="68123444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1"/>
          </p:nvPr>
        </p:nvSpPr>
        <p:spPr/>
        <p:txBody>
          <a:bodyPr/>
          <a:lstStyle/>
          <a:p>
            <a:endParaRPr lang="en-US"/>
          </a:p>
        </p:txBody>
      </p:sp>
      <p:sp>
        <p:nvSpPr>
          <p:cNvPr id="4" name="Title 3"/>
          <p:cNvSpPr>
            <a:spLocks noGrp="1"/>
          </p:cNvSpPr>
          <p:nvPr>
            <p:ph type="title"/>
          </p:nvPr>
        </p:nvSpPr>
        <p:spPr/>
        <p:txBody>
          <a:bodyPr/>
          <a:lstStyle/>
          <a:p>
            <a:r>
              <a:rPr lang="en-US" dirty="0" smtClean="0"/>
              <a:t>Managing memory consumption</a:t>
            </a:r>
            <a:endParaRPr lang="en-US" dirty="0"/>
          </a:p>
        </p:txBody>
      </p:sp>
    </p:spTree>
    <p:extLst>
      <p:ext uri="{BB962C8B-B14F-4D97-AF65-F5344CB8AC3E}">
        <p14:creationId xmlns:p14="http://schemas.microsoft.com/office/powerpoint/2010/main" val="40118998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Problem: Control lifetime is unpredictable</a:t>
            </a:r>
            <a:endParaRPr lang="en-US" dirty="0"/>
          </a:p>
        </p:txBody>
      </p:sp>
      <p:sp>
        <p:nvSpPr>
          <p:cNvPr id="5" name="Text Placeholder 4"/>
          <p:cNvSpPr>
            <a:spLocks noGrp="1"/>
          </p:cNvSpPr>
          <p:nvPr>
            <p:ph type="body" sz="quarter" idx="10"/>
          </p:nvPr>
        </p:nvSpPr>
        <p:spPr/>
        <p:txBody>
          <a:bodyPr/>
          <a:lstStyle/>
          <a:p>
            <a:r>
              <a:rPr lang="en-US" dirty="0" smtClean="0"/>
              <a:t>Lack of a clear pattern to clean up UI controls</a:t>
            </a:r>
          </a:p>
          <a:p>
            <a:r>
              <a:rPr lang="en-US" dirty="0" smtClean="0"/>
              <a:t>Apps are responsible for managing their own clean up</a:t>
            </a:r>
          </a:p>
          <a:p>
            <a:r>
              <a:rPr lang="en-US" dirty="0" smtClean="0"/>
              <a:t>Creating new controls and leaving old controls behind is more common in a Single Page Application (SPA) model</a:t>
            </a:r>
          </a:p>
          <a:p>
            <a:r>
              <a:rPr lang="en-US" dirty="0" smtClean="0"/>
              <a:t> </a:t>
            </a:r>
          </a:p>
          <a:p>
            <a:endParaRPr lang="en-US" dirty="0" smtClean="0"/>
          </a:p>
          <a:p>
            <a:endParaRPr lang="en-US" dirty="0"/>
          </a:p>
        </p:txBody>
      </p:sp>
    </p:spTree>
    <p:extLst>
      <p:ext uri="{BB962C8B-B14F-4D97-AF65-F5344CB8AC3E}">
        <p14:creationId xmlns:p14="http://schemas.microsoft.com/office/powerpoint/2010/main" val="228514248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Solution: WinJS dispose pattern</a:t>
            </a:r>
            <a:endParaRPr lang="en-US" dirty="0"/>
          </a:p>
        </p:txBody>
      </p:sp>
      <p:sp>
        <p:nvSpPr>
          <p:cNvPr id="2" name="Text Placeholder 1"/>
          <p:cNvSpPr>
            <a:spLocks noGrp="1"/>
          </p:cNvSpPr>
          <p:nvPr>
            <p:ph type="body" sz="quarter" idx="10"/>
          </p:nvPr>
        </p:nvSpPr>
        <p:spPr/>
        <p:txBody>
          <a:bodyPr/>
          <a:lstStyle/>
          <a:p>
            <a:r>
              <a:rPr lang="en-US" dirty="0" smtClean="0"/>
              <a:t>WinJS supports a pattern for UI control disposal</a:t>
            </a:r>
          </a:p>
          <a:p>
            <a:r>
              <a:rPr lang="en-US" dirty="0" smtClean="0"/>
              <a:t>Built-in UI controls implement this pattern</a:t>
            </a:r>
          </a:p>
          <a:p>
            <a:r>
              <a:rPr lang="en-US" dirty="0"/>
              <a:t>C</a:t>
            </a:r>
            <a:r>
              <a:rPr lang="en-US" dirty="0" smtClean="0"/>
              <a:t>ustom control authors can implement dispose pattern</a:t>
            </a:r>
          </a:p>
          <a:p>
            <a:r>
              <a:rPr lang="en-US" dirty="0" smtClean="0"/>
              <a:t>App developers should call dispose when controls are no longer needed</a:t>
            </a:r>
          </a:p>
          <a:p>
            <a:r>
              <a:rPr lang="en-US" dirty="0"/>
              <a:t>Dispose is called when navigating and panning</a:t>
            </a:r>
          </a:p>
          <a:p>
            <a:endParaRPr lang="en-US" dirty="0" smtClean="0"/>
          </a:p>
        </p:txBody>
      </p:sp>
    </p:spTree>
    <p:extLst>
      <p:ext uri="{BB962C8B-B14F-4D97-AF65-F5344CB8AC3E}">
        <p14:creationId xmlns:p14="http://schemas.microsoft.com/office/powerpoint/2010/main" val="369417171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Controls: Implementing Dispose</a:t>
            </a:r>
            <a:endParaRPr lang="en-US" dirty="0"/>
          </a:p>
        </p:txBody>
      </p:sp>
      <p:sp>
        <p:nvSpPr>
          <p:cNvPr id="5" name="Text Placeholder 4"/>
          <p:cNvSpPr>
            <a:spLocks noGrp="1"/>
          </p:cNvSpPr>
          <p:nvPr>
            <p:ph type="body" sz="quarter" idx="10"/>
          </p:nvPr>
        </p:nvSpPr>
        <p:spPr/>
        <p:txBody>
          <a:bodyPr/>
          <a:lstStyle/>
          <a:p>
            <a:r>
              <a:rPr lang="en-US" sz="2400" dirty="0" err="1">
                <a:solidFill>
                  <a:srgbClr val="0000FF"/>
                </a:solidFill>
                <a:highlight>
                  <a:srgbClr val="FFFFFF"/>
                </a:highlight>
                <a:latin typeface="Consolas" panose="020B0609020204030204" pitchFamily="49" charset="0"/>
              </a:rPr>
              <a:t>var</a:t>
            </a:r>
            <a:r>
              <a:rPr lang="en-US" sz="2400" dirty="0">
                <a:solidFill>
                  <a:srgbClr val="000000"/>
                </a:solidFill>
                <a:highlight>
                  <a:srgbClr val="FFFFFF"/>
                </a:highlight>
                <a:latin typeface="Consolas" panose="020B0609020204030204" pitchFamily="49" charset="0"/>
              </a:rPr>
              <a:t> </a:t>
            </a:r>
            <a:r>
              <a:rPr lang="en-US" sz="2400" dirty="0" err="1">
                <a:solidFill>
                  <a:srgbClr val="000000"/>
                </a:solidFill>
                <a:highlight>
                  <a:srgbClr val="FFFFFF"/>
                </a:highlight>
                <a:latin typeface="Consolas" panose="020B0609020204030204" pitchFamily="49" charset="0"/>
              </a:rPr>
              <a:t>MyControl</a:t>
            </a:r>
            <a:r>
              <a:rPr lang="en-US" sz="2400" dirty="0">
                <a:solidFill>
                  <a:srgbClr val="000000"/>
                </a:solidFill>
                <a:highlight>
                  <a:srgbClr val="FFFFFF"/>
                </a:highlight>
                <a:latin typeface="Consolas" panose="020B0609020204030204" pitchFamily="49" charset="0"/>
              </a:rPr>
              <a:t> = </a:t>
            </a:r>
            <a:r>
              <a:rPr lang="en-US" sz="2400" dirty="0" err="1">
                <a:solidFill>
                  <a:srgbClr val="000000"/>
                </a:solidFill>
                <a:highlight>
                  <a:srgbClr val="FFFFFF"/>
                </a:highlight>
                <a:latin typeface="Consolas" panose="020B0609020204030204" pitchFamily="49" charset="0"/>
              </a:rPr>
              <a:t>WinJS.Class.define</a:t>
            </a:r>
            <a:r>
              <a:rPr lang="en-US" sz="2400" dirty="0">
                <a:solidFill>
                  <a:srgbClr val="000000"/>
                </a:solidFill>
                <a:highlight>
                  <a:srgbClr val="FFFFFF"/>
                </a:highlight>
                <a:latin typeface="Consolas" panose="020B0609020204030204" pitchFamily="49" charset="0"/>
              </a:rPr>
              <a:t>(</a:t>
            </a:r>
            <a:r>
              <a:rPr lang="en-US" sz="2400" dirty="0">
                <a:solidFill>
                  <a:srgbClr val="0000FF"/>
                </a:solidFill>
                <a:highlight>
                  <a:srgbClr val="FFFFFF"/>
                </a:highlight>
                <a:latin typeface="Consolas" panose="020B0609020204030204" pitchFamily="49" charset="0"/>
              </a:rPr>
              <a:t>function</a:t>
            </a:r>
            <a:r>
              <a:rPr lang="en-US" sz="2400" dirty="0">
                <a:solidFill>
                  <a:srgbClr val="000000"/>
                </a:solidFill>
                <a:highlight>
                  <a:srgbClr val="FFFFFF"/>
                </a:highlight>
                <a:latin typeface="Consolas" panose="020B0609020204030204" pitchFamily="49" charset="0"/>
              </a:rPr>
              <a:t> (element, options) {</a:t>
            </a:r>
          </a:p>
          <a:p>
            <a:r>
              <a:rPr lang="en-US" sz="2400" dirty="0" smtClean="0">
                <a:solidFill>
                  <a:srgbClr val="0000FF"/>
                </a:solidFill>
                <a:highlight>
                  <a:srgbClr val="FFFFFF"/>
                </a:highlight>
                <a:latin typeface="Consolas" panose="020B0609020204030204" pitchFamily="49" charset="0"/>
              </a:rPr>
              <a:t>    </a:t>
            </a:r>
            <a:r>
              <a:rPr lang="en-US" sz="2400" dirty="0" err="1" smtClean="0">
                <a:solidFill>
                  <a:srgbClr val="0000FF"/>
                </a:solidFill>
                <a:highlight>
                  <a:srgbClr val="FFFFFF"/>
                </a:highlight>
                <a:latin typeface="Consolas" panose="020B0609020204030204" pitchFamily="49" charset="0"/>
              </a:rPr>
              <a:t>this</a:t>
            </a:r>
            <a:r>
              <a:rPr lang="en-US" sz="2400" dirty="0" err="1" smtClean="0">
                <a:solidFill>
                  <a:srgbClr val="000000"/>
                </a:solidFill>
                <a:highlight>
                  <a:srgbClr val="FFFFFF"/>
                </a:highlight>
                <a:latin typeface="Consolas" panose="020B0609020204030204" pitchFamily="49" charset="0"/>
              </a:rPr>
              <a:t>.element</a:t>
            </a:r>
            <a:r>
              <a:rPr lang="en-US" sz="2400" dirty="0" smtClean="0">
                <a:solidFill>
                  <a:srgbClr val="000000"/>
                </a:solidFill>
                <a:highlight>
                  <a:srgbClr val="FFFFFF"/>
                </a:highlight>
                <a:latin typeface="Consolas" panose="020B0609020204030204" pitchFamily="49" charset="0"/>
              </a:rPr>
              <a:t> </a:t>
            </a:r>
            <a:r>
              <a:rPr lang="en-US" sz="2400" dirty="0">
                <a:solidFill>
                  <a:srgbClr val="000000"/>
                </a:solidFill>
                <a:highlight>
                  <a:srgbClr val="FFFFFF"/>
                </a:highlight>
                <a:latin typeface="Consolas" panose="020B0609020204030204" pitchFamily="49" charset="0"/>
              </a:rPr>
              <a:t>= element;</a:t>
            </a:r>
          </a:p>
          <a:p>
            <a:r>
              <a:rPr lang="en-US" sz="2400" dirty="0" smtClean="0">
                <a:solidFill>
                  <a:srgbClr val="000000"/>
                </a:solidFill>
                <a:highlight>
                  <a:srgbClr val="FFFFFF"/>
                </a:highlight>
                <a:latin typeface="Consolas" panose="020B0609020204030204" pitchFamily="49" charset="0"/>
              </a:rPr>
              <a:t>    </a:t>
            </a:r>
            <a:r>
              <a:rPr lang="en-US" sz="2400" dirty="0" err="1" smtClean="0">
                <a:solidFill>
                  <a:srgbClr val="000000"/>
                </a:solidFill>
                <a:highlight>
                  <a:srgbClr val="FFFFFF"/>
                </a:highlight>
                <a:latin typeface="Consolas" panose="020B0609020204030204" pitchFamily="49" charset="0"/>
              </a:rPr>
              <a:t>element.winControl</a:t>
            </a:r>
            <a:r>
              <a:rPr lang="en-US" sz="2400" dirty="0" smtClean="0">
                <a:solidFill>
                  <a:srgbClr val="000000"/>
                </a:solidFill>
                <a:highlight>
                  <a:srgbClr val="FFFFFF"/>
                </a:highlight>
                <a:latin typeface="Consolas" panose="020B0609020204030204" pitchFamily="49" charset="0"/>
              </a:rPr>
              <a:t> </a:t>
            </a:r>
            <a:r>
              <a:rPr lang="en-US" sz="2400" dirty="0">
                <a:solidFill>
                  <a:srgbClr val="000000"/>
                </a:solidFill>
                <a:highlight>
                  <a:srgbClr val="FFFFFF"/>
                </a:highlight>
                <a:latin typeface="Consolas" panose="020B0609020204030204" pitchFamily="49" charset="0"/>
              </a:rPr>
              <a:t>= </a:t>
            </a:r>
            <a:r>
              <a:rPr lang="en-US" sz="2400" dirty="0">
                <a:solidFill>
                  <a:srgbClr val="0000FF"/>
                </a:solidFill>
                <a:highlight>
                  <a:srgbClr val="FFFFFF"/>
                </a:highlight>
                <a:latin typeface="Consolas" panose="020B0609020204030204" pitchFamily="49" charset="0"/>
              </a:rPr>
              <a:t>this</a:t>
            </a:r>
            <a:r>
              <a:rPr lang="en-US" sz="2400" dirty="0">
                <a:solidFill>
                  <a:srgbClr val="000000"/>
                </a:solidFill>
                <a:highlight>
                  <a:srgbClr val="FFFFFF"/>
                </a:highlight>
                <a:latin typeface="Consolas" panose="020B0609020204030204" pitchFamily="49" charset="0"/>
              </a:rPr>
              <a:t>;</a:t>
            </a:r>
          </a:p>
          <a:p>
            <a:endParaRPr lang="en-US" sz="2400" dirty="0">
              <a:solidFill>
                <a:srgbClr val="000000"/>
              </a:solidFill>
              <a:highlight>
                <a:srgbClr val="FFFFFF"/>
              </a:highlight>
              <a:latin typeface="Consolas" panose="020B0609020204030204" pitchFamily="49" charset="0"/>
            </a:endParaRPr>
          </a:p>
          <a:p>
            <a:r>
              <a:rPr lang="en-US" sz="2400" dirty="0" smtClean="0">
                <a:solidFill>
                  <a:srgbClr val="008000"/>
                </a:solidFill>
                <a:highlight>
                  <a:srgbClr val="FFFFFF"/>
                </a:highlight>
                <a:latin typeface="Consolas" panose="020B0609020204030204" pitchFamily="49" charset="0"/>
              </a:rPr>
              <a:t>    // </a:t>
            </a:r>
            <a:r>
              <a:rPr lang="en-US" sz="2400" dirty="0">
                <a:solidFill>
                  <a:srgbClr val="008000"/>
                </a:solidFill>
                <a:highlight>
                  <a:srgbClr val="FFFFFF"/>
                </a:highlight>
                <a:latin typeface="Consolas" panose="020B0609020204030204" pitchFamily="49" charset="0"/>
              </a:rPr>
              <a:t>Add win-disposable class to element</a:t>
            </a:r>
            <a:endParaRPr lang="en-US" sz="2400" dirty="0">
              <a:solidFill>
                <a:srgbClr val="000000"/>
              </a:solidFill>
              <a:highlight>
                <a:srgbClr val="FFFFFF"/>
              </a:highlight>
              <a:latin typeface="Consolas" panose="020B0609020204030204" pitchFamily="49" charset="0"/>
            </a:endParaRPr>
          </a:p>
          <a:p>
            <a:r>
              <a:rPr lang="en-US" sz="2400" dirty="0">
                <a:solidFill>
                  <a:srgbClr val="000000"/>
                </a:solidFill>
                <a:highlight>
                  <a:srgbClr val="FFFFFF"/>
                </a:highlight>
                <a:latin typeface="Consolas" panose="020B0609020204030204" pitchFamily="49" charset="0"/>
              </a:rPr>
              <a:t>    </a:t>
            </a:r>
            <a:r>
              <a:rPr lang="en-US" sz="2400" dirty="0" err="1" smtClean="0">
                <a:solidFill>
                  <a:srgbClr val="000000"/>
                </a:solidFill>
                <a:highlight>
                  <a:srgbClr val="FFFFFF"/>
                </a:highlight>
                <a:latin typeface="Consolas" panose="020B0609020204030204" pitchFamily="49" charset="0"/>
              </a:rPr>
              <a:t>WinJS.Utilities.addClass</a:t>
            </a:r>
            <a:r>
              <a:rPr lang="en-US" sz="2400" dirty="0" smtClean="0">
                <a:solidFill>
                  <a:srgbClr val="000000"/>
                </a:solidFill>
                <a:highlight>
                  <a:srgbClr val="FFFFFF"/>
                </a:highlight>
                <a:latin typeface="Consolas" panose="020B0609020204030204" pitchFamily="49" charset="0"/>
              </a:rPr>
              <a:t>(</a:t>
            </a:r>
            <a:r>
              <a:rPr lang="en-US" sz="2400" dirty="0" err="1" smtClean="0">
                <a:solidFill>
                  <a:srgbClr val="0000FF"/>
                </a:solidFill>
                <a:highlight>
                  <a:srgbClr val="FFFFFF"/>
                </a:highlight>
                <a:latin typeface="Consolas" panose="020B0609020204030204" pitchFamily="49" charset="0"/>
              </a:rPr>
              <a:t>this</a:t>
            </a:r>
            <a:r>
              <a:rPr lang="en-US" sz="2400" dirty="0" err="1" smtClean="0">
                <a:solidFill>
                  <a:srgbClr val="000000"/>
                </a:solidFill>
                <a:highlight>
                  <a:srgbClr val="FFFFFF"/>
                </a:highlight>
                <a:latin typeface="Consolas" panose="020B0609020204030204" pitchFamily="49" charset="0"/>
              </a:rPr>
              <a:t>.element</a:t>
            </a:r>
            <a:r>
              <a:rPr lang="en-US" sz="2400" dirty="0">
                <a:solidFill>
                  <a:srgbClr val="000000"/>
                </a:solidFill>
                <a:highlight>
                  <a:srgbClr val="FFFFFF"/>
                </a:highlight>
                <a:latin typeface="Consolas" panose="020B0609020204030204" pitchFamily="49" charset="0"/>
              </a:rPr>
              <a:t>, </a:t>
            </a:r>
            <a:r>
              <a:rPr lang="en-US" sz="2400" dirty="0">
                <a:solidFill>
                  <a:srgbClr val="A31515"/>
                </a:solidFill>
                <a:highlight>
                  <a:srgbClr val="FFFFFF"/>
                </a:highlight>
                <a:latin typeface="Consolas" panose="020B0609020204030204" pitchFamily="49" charset="0"/>
              </a:rPr>
              <a:t>"win-disposable"</a:t>
            </a:r>
            <a:r>
              <a:rPr lang="en-US" sz="2400" dirty="0">
                <a:solidFill>
                  <a:srgbClr val="000000"/>
                </a:solidFill>
                <a:highlight>
                  <a:srgbClr val="FFFFFF"/>
                </a:highlight>
                <a:latin typeface="Consolas" panose="020B0609020204030204" pitchFamily="49" charset="0"/>
              </a:rPr>
              <a:t>);</a:t>
            </a:r>
          </a:p>
          <a:p>
            <a:r>
              <a:rPr lang="en-US" sz="2400" dirty="0">
                <a:solidFill>
                  <a:srgbClr val="000000"/>
                </a:solidFill>
                <a:highlight>
                  <a:srgbClr val="FFFFFF"/>
                </a:highlight>
                <a:latin typeface="Consolas" panose="020B0609020204030204" pitchFamily="49" charset="0"/>
              </a:rPr>
              <a:t>    </a:t>
            </a:r>
            <a:r>
              <a:rPr lang="en-US" sz="2400" dirty="0" err="1" smtClean="0">
                <a:solidFill>
                  <a:srgbClr val="0000FF"/>
                </a:solidFill>
                <a:highlight>
                  <a:srgbClr val="FFFFFF"/>
                </a:highlight>
                <a:latin typeface="Consolas" panose="020B0609020204030204" pitchFamily="49" charset="0"/>
              </a:rPr>
              <a:t>this</a:t>
            </a:r>
            <a:r>
              <a:rPr lang="en-US" sz="2400" dirty="0" err="1">
                <a:solidFill>
                  <a:srgbClr val="000000"/>
                </a:solidFill>
                <a:highlight>
                  <a:srgbClr val="FFFFFF"/>
                </a:highlight>
                <a:latin typeface="Consolas" panose="020B0609020204030204" pitchFamily="49" charset="0"/>
              </a:rPr>
              <a:t>._</a:t>
            </a:r>
            <a:r>
              <a:rPr lang="en-US" sz="2400" dirty="0" err="1" smtClean="0">
                <a:solidFill>
                  <a:srgbClr val="000000"/>
                </a:solidFill>
                <a:highlight>
                  <a:srgbClr val="FFFFFF"/>
                </a:highlight>
                <a:latin typeface="Consolas" panose="020B0609020204030204" pitchFamily="49" charset="0"/>
              </a:rPr>
              <a:t>disposed</a:t>
            </a:r>
            <a:r>
              <a:rPr lang="en-US" sz="2400" dirty="0" smtClean="0">
                <a:solidFill>
                  <a:srgbClr val="000000"/>
                </a:solidFill>
                <a:highlight>
                  <a:srgbClr val="FFFFFF"/>
                </a:highlight>
                <a:latin typeface="Consolas" panose="020B0609020204030204" pitchFamily="49" charset="0"/>
              </a:rPr>
              <a:t> </a:t>
            </a:r>
            <a:r>
              <a:rPr lang="en-US" sz="2400" dirty="0">
                <a:solidFill>
                  <a:srgbClr val="000000"/>
                </a:solidFill>
                <a:highlight>
                  <a:srgbClr val="FFFFFF"/>
                </a:highlight>
                <a:latin typeface="Consolas" panose="020B0609020204030204" pitchFamily="49" charset="0"/>
              </a:rPr>
              <a:t>= </a:t>
            </a:r>
            <a:r>
              <a:rPr lang="en-US" sz="2400" dirty="0">
                <a:solidFill>
                  <a:srgbClr val="0000FF"/>
                </a:solidFill>
                <a:highlight>
                  <a:srgbClr val="FFFFFF"/>
                </a:highlight>
                <a:latin typeface="Consolas" panose="020B0609020204030204" pitchFamily="49" charset="0"/>
              </a:rPr>
              <a:t>false</a:t>
            </a:r>
            <a:r>
              <a:rPr lang="en-US" sz="2400" dirty="0">
                <a:solidFill>
                  <a:srgbClr val="000000"/>
                </a:solidFill>
                <a:highlight>
                  <a:srgbClr val="FFFFFF"/>
                </a:highlight>
                <a:latin typeface="Consolas" panose="020B0609020204030204" pitchFamily="49" charset="0"/>
              </a:rPr>
              <a:t>;</a:t>
            </a:r>
          </a:p>
          <a:p>
            <a:endParaRPr lang="en-US" sz="2400" dirty="0">
              <a:solidFill>
                <a:srgbClr val="000000"/>
              </a:solidFill>
              <a:highlight>
                <a:srgbClr val="FFFFFF"/>
              </a:highlight>
              <a:latin typeface="Consolas" panose="020B0609020204030204" pitchFamily="49" charset="0"/>
            </a:endParaRPr>
          </a:p>
          <a:p>
            <a:r>
              <a:rPr lang="en-US" sz="2400" dirty="0" smtClean="0">
                <a:solidFill>
                  <a:srgbClr val="000000"/>
                </a:solidFill>
                <a:highlight>
                  <a:srgbClr val="FFFFFF"/>
                </a:highlight>
                <a:latin typeface="Consolas" panose="020B0609020204030204" pitchFamily="49" charset="0"/>
              </a:rPr>
              <a:t>},</a:t>
            </a:r>
            <a:endParaRPr lang="en-US" sz="2400" dirty="0">
              <a:solidFill>
                <a:srgbClr val="000000"/>
              </a:solidFill>
              <a:highlight>
                <a:srgbClr val="FFFFFF"/>
              </a:highlight>
              <a:latin typeface="Consolas" panose="020B0609020204030204" pitchFamily="49" charset="0"/>
            </a:endParaRPr>
          </a:p>
          <a:p>
            <a:r>
              <a:rPr lang="en-US" sz="2400" dirty="0" smtClean="0">
                <a:solidFill>
                  <a:srgbClr val="000000"/>
                </a:solidFill>
                <a:highlight>
                  <a:srgbClr val="FFFFFF"/>
                </a:highlight>
                <a:latin typeface="Consolas" panose="020B0609020204030204" pitchFamily="49" charset="0"/>
              </a:rPr>
              <a:t>{</a:t>
            </a:r>
            <a:endParaRPr lang="en-US" sz="2400" dirty="0">
              <a:solidFill>
                <a:srgbClr val="000000"/>
              </a:solidFill>
              <a:highlight>
                <a:srgbClr val="FFFFFF"/>
              </a:highlight>
              <a:latin typeface="Consolas" panose="020B0609020204030204" pitchFamily="49" charset="0"/>
            </a:endParaRPr>
          </a:p>
          <a:p>
            <a:r>
              <a:rPr lang="en-US" sz="2400" dirty="0" smtClean="0">
                <a:solidFill>
                  <a:srgbClr val="008000"/>
                </a:solidFill>
                <a:highlight>
                  <a:srgbClr val="FFFFFF"/>
                </a:highlight>
                <a:latin typeface="Consolas" panose="020B0609020204030204" pitchFamily="49" charset="0"/>
              </a:rPr>
              <a:t>    </a:t>
            </a:r>
            <a:r>
              <a:rPr lang="en-US" sz="2400" dirty="0">
                <a:solidFill>
                  <a:srgbClr val="000000"/>
                </a:solidFill>
                <a:highlight>
                  <a:srgbClr val="FFFFFF"/>
                </a:highlight>
                <a:latin typeface="Consolas" panose="020B0609020204030204" pitchFamily="49" charset="0"/>
              </a:rPr>
              <a:t>dispose: </a:t>
            </a:r>
            <a:r>
              <a:rPr lang="en-US" sz="2400" dirty="0">
                <a:solidFill>
                  <a:srgbClr val="0000FF"/>
                </a:solidFill>
                <a:highlight>
                  <a:srgbClr val="FFFFFF"/>
                </a:highlight>
                <a:latin typeface="Consolas" panose="020B0609020204030204" pitchFamily="49" charset="0"/>
              </a:rPr>
              <a:t>function</a:t>
            </a:r>
            <a:r>
              <a:rPr lang="en-US" sz="2400" dirty="0">
                <a:solidFill>
                  <a:srgbClr val="000000"/>
                </a:solidFill>
                <a:highlight>
                  <a:srgbClr val="FFFFFF"/>
                </a:highlight>
                <a:latin typeface="Consolas" panose="020B0609020204030204" pitchFamily="49" charset="0"/>
              </a:rPr>
              <a:t> () </a:t>
            </a:r>
            <a:r>
              <a:rPr lang="en-US" sz="2400" dirty="0" smtClean="0">
                <a:solidFill>
                  <a:srgbClr val="000000"/>
                </a:solidFill>
                <a:highlight>
                  <a:srgbClr val="FFFFFF"/>
                </a:highlight>
                <a:latin typeface="Consolas" panose="020B0609020204030204" pitchFamily="49" charset="0"/>
              </a:rPr>
              <a:t>{</a:t>
            </a:r>
            <a:r>
              <a:rPr lang="en-US" sz="2400" dirty="0" smtClean="0">
                <a:solidFill>
                  <a:srgbClr val="008000"/>
                </a:solidFill>
                <a:highlight>
                  <a:srgbClr val="FFFFFF"/>
                </a:highlight>
                <a:latin typeface="Consolas" panose="020B0609020204030204" pitchFamily="49" charset="0"/>
              </a:rPr>
              <a:t>//...</a:t>
            </a:r>
            <a:r>
              <a:rPr lang="en-US" sz="2400" dirty="0">
                <a:solidFill>
                  <a:srgbClr val="000000"/>
                </a:solidFill>
                <a:highlight>
                  <a:srgbClr val="FFFFFF"/>
                </a:highlight>
                <a:latin typeface="Consolas" panose="020B0609020204030204" pitchFamily="49" charset="0"/>
              </a:rPr>
              <a:t> </a:t>
            </a:r>
            <a:r>
              <a:rPr lang="en-US" sz="2400" dirty="0" smtClean="0">
                <a:solidFill>
                  <a:srgbClr val="000000"/>
                </a:solidFill>
                <a:highlight>
                  <a:srgbClr val="FFFFFF"/>
                </a:highlight>
                <a:latin typeface="Consolas" panose="020B0609020204030204" pitchFamily="49" charset="0"/>
              </a:rPr>
              <a:t>}</a:t>
            </a:r>
            <a:endParaRPr lang="en-US" sz="2400" dirty="0">
              <a:solidFill>
                <a:srgbClr val="000000"/>
              </a:solidFill>
              <a:highlight>
                <a:srgbClr val="FFFFFF"/>
              </a:highlight>
              <a:latin typeface="Consolas" panose="020B0609020204030204" pitchFamily="49" charset="0"/>
            </a:endParaRPr>
          </a:p>
          <a:p>
            <a:r>
              <a:rPr lang="en-US" sz="2400" dirty="0" smtClean="0">
                <a:solidFill>
                  <a:srgbClr val="000000"/>
                </a:solidFill>
                <a:highlight>
                  <a:srgbClr val="FFFFFF"/>
                </a:highlight>
                <a:latin typeface="Consolas" panose="020B0609020204030204" pitchFamily="49" charset="0"/>
              </a:rPr>
              <a:t>});</a:t>
            </a:r>
            <a:endParaRPr lang="en-US" sz="2400" dirty="0">
              <a:solidFill>
                <a:srgbClr val="000000"/>
              </a:solidFill>
              <a:highlight>
                <a:srgbClr val="FFFFFF"/>
              </a:highlight>
              <a:latin typeface="Consolas" panose="020B0609020204030204" pitchFamily="49" charset="0"/>
            </a:endParaRPr>
          </a:p>
        </p:txBody>
      </p:sp>
    </p:spTree>
    <p:extLst>
      <p:ext uri="{BB962C8B-B14F-4D97-AF65-F5344CB8AC3E}">
        <p14:creationId xmlns:p14="http://schemas.microsoft.com/office/powerpoint/2010/main" val="138506778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Controls: Implementing Dispose</a:t>
            </a:r>
            <a:endParaRPr lang="en-US" dirty="0"/>
          </a:p>
        </p:txBody>
      </p:sp>
      <p:sp>
        <p:nvSpPr>
          <p:cNvPr id="5" name="Text Placeholder 4"/>
          <p:cNvSpPr>
            <a:spLocks noGrp="1"/>
          </p:cNvSpPr>
          <p:nvPr>
            <p:ph type="body" sz="quarter" idx="10"/>
          </p:nvPr>
        </p:nvSpPr>
        <p:spPr/>
        <p:txBody>
          <a:bodyPr/>
          <a:lstStyle/>
          <a:p>
            <a:r>
              <a:rPr lang="en-US" sz="2200" dirty="0">
                <a:solidFill>
                  <a:srgbClr val="000000"/>
                </a:solidFill>
                <a:highlight>
                  <a:srgbClr val="FFFFFF"/>
                </a:highlight>
                <a:latin typeface="Consolas" panose="020B0609020204030204" pitchFamily="49" charset="0"/>
              </a:rPr>
              <a:t>dispose: </a:t>
            </a:r>
            <a:r>
              <a:rPr lang="en-US" sz="2200" dirty="0">
                <a:solidFill>
                  <a:srgbClr val="0000FF"/>
                </a:solidFill>
                <a:highlight>
                  <a:srgbClr val="FFFFFF"/>
                </a:highlight>
                <a:latin typeface="Consolas" panose="020B0609020204030204" pitchFamily="49" charset="0"/>
              </a:rPr>
              <a:t>function</a:t>
            </a:r>
            <a:r>
              <a:rPr lang="en-US" sz="2200" dirty="0">
                <a:solidFill>
                  <a:srgbClr val="000000"/>
                </a:solidFill>
                <a:highlight>
                  <a:srgbClr val="FFFFFF"/>
                </a:highlight>
                <a:latin typeface="Consolas" panose="020B0609020204030204" pitchFamily="49" charset="0"/>
              </a:rPr>
              <a:t> () </a:t>
            </a:r>
            <a:r>
              <a:rPr lang="en-US" sz="2200" dirty="0" smtClean="0">
                <a:solidFill>
                  <a:srgbClr val="000000"/>
                </a:solidFill>
                <a:highlight>
                  <a:srgbClr val="FFFFFF"/>
                </a:highlight>
                <a:latin typeface="Consolas" panose="020B0609020204030204" pitchFamily="49" charset="0"/>
              </a:rPr>
              <a:t>{</a:t>
            </a:r>
            <a:endParaRPr lang="en-US" sz="2200" dirty="0">
              <a:solidFill>
                <a:srgbClr val="000000"/>
              </a:solidFill>
              <a:highlight>
                <a:srgbClr val="FFFFFF"/>
              </a:highlight>
              <a:latin typeface="Consolas" panose="020B0609020204030204" pitchFamily="49" charset="0"/>
            </a:endParaRPr>
          </a:p>
          <a:p>
            <a:r>
              <a:rPr lang="en-US" sz="2200" dirty="0" smtClean="0">
                <a:solidFill>
                  <a:srgbClr val="0000FF"/>
                </a:solidFill>
                <a:highlight>
                  <a:srgbClr val="FFFFFF"/>
                </a:highlight>
                <a:latin typeface="Consolas" panose="020B0609020204030204" pitchFamily="49" charset="0"/>
              </a:rPr>
              <a:t>    if</a:t>
            </a:r>
            <a:r>
              <a:rPr lang="en-US" sz="2200" dirty="0" smtClean="0">
                <a:solidFill>
                  <a:srgbClr val="000000"/>
                </a:solidFill>
                <a:highlight>
                  <a:srgbClr val="FFFFFF"/>
                </a:highlight>
                <a:latin typeface="Consolas" panose="020B0609020204030204" pitchFamily="49" charset="0"/>
              </a:rPr>
              <a:t> </a:t>
            </a:r>
            <a:r>
              <a:rPr lang="en-US" sz="2200" dirty="0">
                <a:solidFill>
                  <a:srgbClr val="000000"/>
                </a:solidFill>
                <a:highlight>
                  <a:srgbClr val="FFFFFF"/>
                </a:highlight>
                <a:latin typeface="Consolas" panose="020B0609020204030204" pitchFamily="49" charset="0"/>
              </a:rPr>
              <a:t>(</a:t>
            </a:r>
            <a:r>
              <a:rPr lang="en-US" sz="2200" dirty="0" err="1">
                <a:solidFill>
                  <a:srgbClr val="0000FF"/>
                </a:solidFill>
                <a:highlight>
                  <a:srgbClr val="FFFFFF"/>
                </a:highlight>
                <a:latin typeface="Consolas" panose="020B0609020204030204" pitchFamily="49" charset="0"/>
              </a:rPr>
              <a:t>this</a:t>
            </a:r>
            <a:r>
              <a:rPr lang="en-US" sz="2200" dirty="0" err="1">
                <a:solidFill>
                  <a:srgbClr val="000000"/>
                </a:solidFill>
                <a:highlight>
                  <a:srgbClr val="FFFFFF"/>
                </a:highlight>
                <a:latin typeface="Consolas" panose="020B0609020204030204" pitchFamily="49" charset="0"/>
              </a:rPr>
              <a:t>._disposed</a:t>
            </a:r>
            <a:r>
              <a:rPr lang="en-US" sz="2200" dirty="0">
                <a:solidFill>
                  <a:srgbClr val="000000"/>
                </a:solidFill>
                <a:highlight>
                  <a:srgbClr val="FFFFFF"/>
                </a:highlight>
                <a:latin typeface="Consolas" panose="020B0609020204030204" pitchFamily="49" charset="0"/>
              </a:rPr>
              <a:t>) </a:t>
            </a:r>
            <a:r>
              <a:rPr lang="en-US" sz="2200" dirty="0" smtClean="0">
                <a:solidFill>
                  <a:srgbClr val="000000"/>
                </a:solidFill>
                <a:highlight>
                  <a:srgbClr val="FFFFFF"/>
                </a:highlight>
                <a:latin typeface="Consolas" panose="020B0609020204030204" pitchFamily="49" charset="0"/>
              </a:rPr>
              <a:t>{ </a:t>
            </a:r>
            <a:r>
              <a:rPr lang="en-US" sz="2200" dirty="0" smtClean="0">
                <a:solidFill>
                  <a:srgbClr val="0000FF"/>
                </a:solidFill>
                <a:highlight>
                  <a:srgbClr val="FFFFFF"/>
                </a:highlight>
                <a:latin typeface="Consolas" panose="020B0609020204030204" pitchFamily="49" charset="0"/>
              </a:rPr>
              <a:t>return</a:t>
            </a:r>
            <a:r>
              <a:rPr lang="en-US" sz="2200" dirty="0" smtClean="0">
                <a:solidFill>
                  <a:srgbClr val="000000"/>
                </a:solidFill>
                <a:highlight>
                  <a:srgbClr val="FFFFFF"/>
                </a:highlight>
                <a:latin typeface="Consolas" panose="020B0609020204030204" pitchFamily="49" charset="0"/>
              </a:rPr>
              <a:t>; }</a:t>
            </a:r>
            <a:endParaRPr lang="en-US" sz="2200" dirty="0">
              <a:solidFill>
                <a:srgbClr val="000000"/>
              </a:solidFill>
              <a:highlight>
                <a:srgbClr val="FFFFFF"/>
              </a:highlight>
              <a:latin typeface="Consolas" panose="020B0609020204030204" pitchFamily="49" charset="0"/>
            </a:endParaRPr>
          </a:p>
          <a:p>
            <a:r>
              <a:rPr lang="en-US" sz="2200" dirty="0" smtClean="0">
                <a:solidFill>
                  <a:srgbClr val="0000FF"/>
                </a:solidFill>
                <a:highlight>
                  <a:srgbClr val="FFFFFF"/>
                </a:highlight>
                <a:latin typeface="Consolas" panose="020B0609020204030204" pitchFamily="49" charset="0"/>
              </a:rPr>
              <a:t>    </a:t>
            </a:r>
            <a:r>
              <a:rPr lang="en-US" sz="2200" dirty="0" err="1" smtClean="0">
                <a:solidFill>
                  <a:srgbClr val="0000FF"/>
                </a:solidFill>
                <a:highlight>
                  <a:srgbClr val="FFFFFF"/>
                </a:highlight>
                <a:latin typeface="Consolas" panose="020B0609020204030204" pitchFamily="49" charset="0"/>
              </a:rPr>
              <a:t>this</a:t>
            </a:r>
            <a:r>
              <a:rPr lang="en-US" sz="2200" dirty="0" err="1">
                <a:solidFill>
                  <a:srgbClr val="000000"/>
                </a:solidFill>
                <a:highlight>
                  <a:srgbClr val="FFFFFF"/>
                </a:highlight>
                <a:latin typeface="Consolas" panose="020B0609020204030204" pitchFamily="49" charset="0"/>
              </a:rPr>
              <a:t>._disposed</a:t>
            </a:r>
            <a:r>
              <a:rPr lang="en-US" sz="2200" dirty="0">
                <a:solidFill>
                  <a:srgbClr val="000000"/>
                </a:solidFill>
                <a:highlight>
                  <a:srgbClr val="FFFFFF"/>
                </a:highlight>
                <a:latin typeface="Consolas" panose="020B0609020204030204" pitchFamily="49" charset="0"/>
              </a:rPr>
              <a:t> = </a:t>
            </a:r>
            <a:r>
              <a:rPr lang="en-US" sz="2200" dirty="0">
                <a:solidFill>
                  <a:srgbClr val="0000FF"/>
                </a:solidFill>
                <a:highlight>
                  <a:srgbClr val="FFFFFF"/>
                </a:highlight>
                <a:latin typeface="Consolas" panose="020B0609020204030204" pitchFamily="49" charset="0"/>
              </a:rPr>
              <a:t>true</a:t>
            </a:r>
            <a:r>
              <a:rPr lang="en-US" sz="2200" dirty="0" smtClean="0">
                <a:solidFill>
                  <a:srgbClr val="000000"/>
                </a:solidFill>
                <a:highlight>
                  <a:srgbClr val="FFFFFF"/>
                </a:highlight>
                <a:latin typeface="Consolas" panose="020B0609020204030204" pitchFamily="49" charset="0"/>
              </a:rPr>
              <a:t>;</a:t>
            </a:r>
          </a:p>
          <a:p>
            <a:endParaRPr lang="en-US" sz="2200" dirty="0">
              <a:solidFill>
                <a:srgbClr val="000000"/>
              </a:solidFill>
              <a:highlight>
                <a:srgbClr val="FFFFFF"/>
              </a:highlight>
              <a:latin typeface="Consolas" panose="020B0609020204030204" pitchFamily="49" charset="0"/>
            </a:endParaRPr>
          </a:p>
          <a:p>
            <a:r>
              <a:rPr lang="en-US" sz="2200" dirty="0" smtClean="0">
                <a:solidFill>
                  <a:srgbClr val="008000"/>
                </a:solidFill>
                <a:highlight>
                  <a:srgbClr val="FFFFFF"/>
                </a:highlight>
                <a:latin typeface="Consolas" panose="020B0609020204030204" pitchFamily="49" charset="0"/>
              </a:rPr>
              <a:t>    // Call </a:t>
            </a:r>
            <a:r>
              <a:rPr lang="en-US" sz="2200" dirty="0">
                <a:solidFill>
                  <a:srgbClr val="008000"/>
                </a:solidFill>
                <a:highlight>
                  <a:srgbClr val="FFFFFF"/>
                </a:highlight>
                <a:latin typeface="Consolas" panose="020B0609020204030204" pitchFamily="49" charset="0"/>
              </a:rPr>
              <a:t>dispose </a:t>
            </a:r>
            <a:r>
              <a:rPr lang="en-US" sz="2200" dirty="0" smtClean="0">
                <a:solidFill>
                  <a:srgbClr val="008000"/>
                </a:solidFill>
                <a:highlight>
                  <a:srgbClr val="FFFFFF"/>
                </a:highlight>
                <a:latin typeface="Consolas" panose="020B0609020204030204" pitchFamily="49" charset="0"/>
              </a:rPr>
              <a:t>on all children</a:t>
            </a:r>
            <a:endParaRPr lang="en-US" sz="2200" dirty="0">
              <a:solidFill>
                <a:srgbClr val="000000"/>
              </a:solidFill>
              <a:highlight>
                <a:srgbClr val="FFFFFF"/>
              </a:highlight>
              <a:latin typeface="Consolas" panose="020B0609020204030204" pitchFamily="49" charset="0"/>
            </a:endParaRPr>
          </a:p>
          <a:p>
            <a:r>
              <a:rPr lang="en-US" sz="2200" dirty="0" smtClean="0">
                <a:solidFill>
                  <a:srgbClr val="000000"/>
                </a:solidFill>
                <a:highlight>
                  <a:srgbClr val="FFFFFF"/>
                </a:highlight>
                <a:latin typeface="Consolas" panose="020B0609020204030204" pitchFamily="49" charset="0"/>
              </a:rPr>
              <a:t>    </a:t>
            </a:r>
            <a:r>
              <a:rPr lang="en-US" sz="2200" dirty="0" err="1" smtClean="0">
                <a:solidFill>
                  <a:srgbClr val="000000"/>
                </a:solidFill>
                <a:highlight>
                  <a:srgbClr val="FFFFFF"/>
                </a:highlight>
                <a:latin typeface="Consolas" panose="020B0609020204030204" pitchFamily="49" charset="0"/>
              </a:rPr>
              <a:t>WinJS.Utilities.disposeSubTree</a:t>
            </a:r>
            <a:r>
              <a:rPr lang="en-US" sz="2200" dirty="0" smtClean="0">
                <a:solidFill>
                  <a:srgbClr val="000000"/>
                </a:solidFill>
                <a:highlight>
                  <a:srgbClr val="FFFFFF"/>
                </a:highlight>
                <a:latin typeface="Consolas" panose="020B0609020204030204" pitchFamily="49" charset="0"/>
              </a:rPr>
              <a:t>(</a:t>
            </a:r>
            <a:r>
              <a:rPr lang="en-US" sz="2200" dirty="0" err="1" smtClean="0">
                <a:solidFill>
                  <a:srgbClr val="0000FF"/>
                </a:solidFill>
                <a:highlight>
                  <a:srgbClr val="FFFFFF"/>
                </a:highlight>
                <a:latin typeface="Consolas" panose="020B0609020204030204" pitchFamily="49" charset="0"/>
              </a:rPr>
              <a:t>this</a:t>
            </a:r>
            <a:r>
              <a:rPr lang="en-US" sz="2200" dirty="0" err="1" smtClean="0">
                <a:solidFill>
                  <a:srgbClr val="000000"/>
                </a:solidFill>
                <a:highlight>
                  <a:srgbClr val="FFFFFF"/>
                </a:highlight>
                <a:latin typeface="Consolas" panose="020B0609020204030204" pitchFamily="49" charset="0"/>
              </a:rPr>
              <a:t>.element</a:t>
            </a:r>
            <a:r>
              <a:rPr lang="en-US" sz="2200" dirty="0">
                <a:solidFill>
                  <a:srgbClr val="000000"/>
                </a:solidFill>
                <a:highlight>
                  <a:srgbClr val="FFFFFF"/>
                </a:highlight>
                <a:latin typeface="Consolas" panose="020B0609020204030204" pitchFamily="49" charset="0"/>
              </a:rPr>
              <a:t>);</a:t>
            </a:r>
          </a:p>
          <a:p>
            <a:endParaRPr lang="en-US" sz="2200" dirty="0">
              <a:solidFill>
                <a:srgbClr val="000000"/>
              </a:solidFill>
              <a:highlight>
                <a:srgbClr val="FFFFFF"/>
              </a:highlight>
              <a:latin typeface="Consolas" panose="020B0609020204030204" pitchFamily="49" charset="0"/>
            </a:endParaRPr>
          </a:p>
          <a:p>
            <a:r>
              <a:rPr lang="en-US" sz="2200" dirty="0" smtClean="0">
                <a:solidFill>
                  <a:srgbClr val="008000"/>
                </a:solidFill>
                <a:highlight>
                  <a:srgbClr val="FFFFFF"/>
                </a:highlight>
                <a:latin typeface="Consolas" panose="020B0609020204030204" pitchFamily="49" charset="0"/>
              </a:rPr>
              <a:t>    // Disconnect click handlers, resources, connections, etc.</a:t>
            </a:r>
            <a:endParaRPr lang="en-US" sz="2200" dirty="0">
              <a:solidFill>
                <a:srgbClr val="000000"/>
              </a:solidFill>
              <a:highlight>
                <a:srgbClr val="FFFFFF"/>
              </a:highlight>
              <a:latin typeface="Consolas" panose="020B0609020204030204" pitchFamily="49" charset="0"/>
            </a:endParaRPr>
          </a:p>
          <a:p>
            <a:r>
              <a:rPr lang="en-US" sz="2200" dirty="0" smtClean="0">
                <a:solidFill>
                  <a:srgbClr val="0000FF"/>
                </a:solidFill>
                <a:highlight>
                  <a:srgbClr val="FFFFFF"/>
                </a:highlight>
                <a:latin typeface="Consolas" panose="020B0609020204030204" pitchFamily="49" charset="0"/>
              </a:rPr>
              <a:t>    if</a:t>
            </a:r>
            <a:r>
              <a:rPr lang="en-US" sz="2200" dirty="0" smtClean="0">
                <a:solidFill>
                  <a:srgbClr val="000000"/>
                </a:solidFill>
                <a:highlight>
                  <a:srgbClr val="FFFFFF"/>
                </a:highlight>
                <a:latin typeface="Consolas" panose="020B0609020204030204" pitchFamily="49" charset="0"/>
              </a:rPr>
              <a:t> (</a:t>
            </a:r>
            <a:r>
              <a:rPr lang="en-US" sz="2200" dirty="0" err="1">
                <a:solidFill>
                  <a:srgbClr val="0000FF"/>
                </a:solidFill>
                <a:highlight>
                  <a:srgbClr val="FFFFFF"/>
                </a:highlight>
                <a:latin typeface="Consolas" panose="020B0609020204030204" pitchFamily="49" charset="0"/>
              </a:rPr>
              <a:t>this</a:t>
            </a:r>
            <a:r>
              <a:rPr lang="en-US" sz="2200" dirty="0" err="1" smtClean="0">
                <a:solidFill>
                  <a:srgbClr val="000000"/>
                </a:solidFill>
                <a:highlight>
                  <a:srgbClr val="FFFFFF"/>
                </a:highlight>
                <a:latin typeface="Consolas" panose="020B0609020204030204" pitchFamily="49" charset="0"/>
              </a:rPr>
              <a:t>._button</a:t>
            </a:r>
            <a:r>
              <a:rPr lang="en-US" sz="2200" dirty="0" smtClean="0">
                <a:solidFill>
                  <a:srgbClr val="000000"/>
                </a:solidFill>
                <a:highlight>
                  <a:srgbClr val="FFFFFF"/>
                </a:highlight>
                <a:latin typeface="Consolas" panose="020B0609020204030204" pitchFamily="49" charset="0"/>
              </a:rPr>
              <a:t> &amp;&amp; </a:t>
            </a:r>
            <a:r>
              <a:rPr lang="en-US" sz="2200" dirty="0" smtClean="0">
                <a:solidFill>
                  <a:srgbClr val="0000FF"/>
                </a:solidFill>
                <a:highlight>
                  <a:srgbClr val="FFFFFF"/>
                </a:highlight>
                <a:latin typeface="Consolas" panose="020B0609020204030204" pitchFamily="49" charset="0"/>
              </a:rPr>
              <a:t>this</a:t>
            </a:r>
            <a:r>
              <a:rPr lang="en-US" sz="2200" dirty="0" smtClean="0">
                <a:solidFill>
                  <a:srgbClr val="000000"/>
                </a:solidFill>
                <a:highlight>
                  <a:srgbClr val="FFFFFF"/>
                </a:highlight>
                <a:latin typeface="Consolas" panose="020B0609020204030204" pitchFamily="49" charset="0"/>
              </a:rPr>
              <a:t>._</a:t>
            </a:r>
            <a:r>
              <a:rPr lang="en-US" sz="2200" dirty="0" err="1" smtClean="0">
                <a:solidFill>
                  <a:srgbClr val="000000"/>
                </a:solidFill>
                <a:highlight>
                  <a:srgbClr val="FFFFFF"/>
                </a:highlight>
                <a:latin typeface="Consolas" panose="020B0609020204030204" pitchFamily="49" charset="0"/>
              </a:rPr>
              <a:t>clickHandler</a:t>
            </a:r>
            <a:r>
              <a:rPr lang="en-US" sz="2200" dirty="0" smtClean="0">
                <a:solidFill>
                  <a:srgbClr val="000000"/>
                </a:solidFill>
                <a:highlight>
                  <a:srgbClr val="FFFFFF"/>
                </a:highlight>
                <a:latin typeface="Consolas" panose="020B0609020204030204" pitchFamily="49" charset="0"/>
              </a:rPr>
              <a:t>) </a:t>
            </a:r>
            <a:r>
              <a:rPr lang="en-US" sz="2200" dirty="0">
                <a:solidFill>
                  <a:srgbClr val="000000"/>
                </a:solidFill>
                <a:highlight>
                  <a:srgbClr val="FFFFFF"/>
                </a:highlight>
                <a:latin typeface="Consolas" panose="020B0609020204030204" pitchFamily="49" charset="0"/>
              </a:rPr>
              <a:t>{</a:t>
            </a:r>
          </a:p>
          <a:p>
            <a:r>
              <a:rPr lang="en-US" sz="2200" dirty="0" smtClean="0">
                <a:solidFill>
                  <a:srgbClr val="0000FF"/>
                </a:solidFill>
                <a:highlight>
                  <a:srgbClr val="FFFFFF"/>
                </a:highlight>
                <a:latin typeface="Consolas" panose="020B0609020204030204" pitchFamily="49" charset="0"/>
              </a:rPr>
              <a:t>        this</a:t>
            </a:r>
            <a:r>
              <a:rPr lang="en-US" sz="2200" dirty="0" smtClean="0">
                <a:solidFill>
                  <a:srgbClr val="000000"/>
                </a:solidFill>
                <a:highlight>
                  <a:srgbClr val="FFFFFF"/>
                </a:highlight>
                <a:latin typeface="Consolas" panose="020B0609020204030204" pitchFamily="49" charset="0"/>
              </a:rPr>
              <a:t>._</a:t>
            </a:r>
            <a:r>
              <a:rPr lang="en-US" sz="2200" dirty="0" err="1" smtClean="0">
                <a:solidFill>
                  <a:srgbClr val="000000"/>
                </a:solidFill>
                <a:highlight>
                  <a:srgbClr val="FFFFFF"/>
                </a:highlight>
                <a:latin typeface="Consolas" panose="020B0609020204030204" pitchFamily="49" charset="0"/>
              </a:rPr>
              <a:t>button.removeEventListener</a:t>
            </a:r>
            <a:r>
              <a:rPr lang="en-US" sz="2200" dirty="0">
                <a:solidFill>
                  <a:srgbClr val="000000"/>
                </a:solidFill>
                <a:highlight>
                  <a:srgbClr val="FFFFFF"/>
                </a:highlight>
                <a:latin typeface="Consolas" panose="020B0609020204030204" pitchFamily="49" charset="0"/>
              </a:rPr>
              <a:t>(</a:t>
            </a:r>
            <a:r>
              <a:rPr lang="en-US" sz="2200" dirty="0">
                <a:solidFill>
                  <a:srgbClr val="A31515"/>
                </a:solidFill>
                <a:highlight>
                  <a:srgbClr val="FFFFFF"/>
                </a:highlight>
                <a:latin typeface="Consolas" panose="020B0609020204030204" pitchFamily="49" charset="0"/>
              </a:rPr>
              <a:t>"click</a:t>
            </a:r>
            <a:r>
              <a:rPr lang="en-US" sz="2200" dirty="0" smtClean="0">
                <a:solidFill>
                  <a:srgbClr val="A31515"/>
                </a:solidFill>
                <a:highlight>
                  <a:srgbClr val="FFFFFF"/>
                </a:highlight>
                <a:latin typeface="Consolas" panose="020B0609020204030204" pitchFamily="49" charset="0"/>
              </a:rPr>
              <a:t>"</a:t>
            </a:r>
            <a:r>
              <a:rPr lang="en-US" sz="2200" dirty="0" smtClean="0">
                <a:solidFill>
                  <a:srgbClr val="000000"/>
                </a:solidFill>
                <a:highlight>
                  <a:srgbClr val="FFFFFF"/>
                </a:highlight>
                <a:latin typeface="Consolas" panose="020B0609020204030204" pitchFamily="49" charset="0"/>
              </a:rPr>
              <a:t>, </a:t>
            </a:r>
          </a:p>
          <a:p>
            <a:r>
              <a:rPr lang="en-US" sz="2200" dirty="0">
                <a:solidFill>
                  <a:srgbClr val="0000FF"/>
                </a:solidFill>
                <a:highlight>
                  <a:srgbClr val="FFFFFF"/>
                </a:highlight>
                <a:latin typeface="Consolas" panose="020B0609020204030204" pitchFamily="49" charset="0"/>
              </a:rPr>
              <a:t> </a:t>
            </a:r>
            <a:r>
              <a:rPr lang="en-US" sz="2200" dirty="0" smtClean="0">
                <a:solidFill>
                  <a:srgbClr val="0000FF"/>
                </a:solidFill>
                <a:highlight>
                  <a:srgbClr val="FFFFFF"/>
                </a:highlight>
                <a:latin typeface="Consolas" panose="020B0609020204030204" pitchFamily="49" charset="0"/>
              </a:rPr>
              <a:t>           this</a:t>
            </a:r>
            <a:r>
              <a:rPr lang="en-US" sz="2200" dirty="0" smtClean="0">
                <a:solidFill>
                  <a:srgbClr val="000000"/>
                </a:solidFill>
                <a:highlight>
                  <a:srgbClr val="FFFFFF"/>
                </a:highlight>
                <a:latin typeface="Consolas" panose="020B0609020204030204" pitchFamily="49" charset="0"/>
              </a:rPr>
              <a:t>._</a:t>
            </a:r>
            <a:r>
              <a:rPr lang="en-US" sz="2200" dirty="0" err="1" smtClean="0">
                <a:solidFill>
                  <a:srgbClr val="000000"/>
                </a:solidFill>
                <a:highlight>
                  <a:srgbClr val="FFFFFF"/>
                </a:highlight>
                <a:latin typeface="Consolas" panose="020B0609020204030204" pitchFamily="49" charset="0"/>
              </a:rPr>
              <a:t>clickHandler</a:t>
            </a:r>
            <a:r>
              <a:rPr lang="en-US" sz="2200" dirty="0" smtClean="0">
                <a:solidFill>
                  <a:srgbClr val="000000"/>
                </a:solidFill>
                <a:highlight>
                  <a:srgbClr val="FFFFFF"/>
                </a:highlight>
                <a:latin typeface="Consolas" panose="020B0609020204030204" pitchFamily="49" charset="0"/>
              </a:rPr>
              <a:t>, </a:t>
            </a:r>
            <a:r>
              <a:rPr lang="en-US" sz="2200" dirty="0" smtClean="0">
                <a:solidFill>
                  <a:srgbClr val="0000FF"/>
                </a:solidFill>
                <a:highlight>
                  <a:srgbClr val="FFFFFF"/>
                </a:highlight>
                <a:latin typeface="Consolas" panose="020B0609020204030204" pitchFamily="49" charset="0"/>
              </a:rPr>
              <a:t>false</a:t>
            </a:r>
            <a:r>
              <a:rPr lang="en-US" sz="2200" dirty="0" smtClean="0">
                <a:solidFill>
                  <a:srgbClr val="000000"/>
                </a:solidFill>
                <a:highlight>
                  <a:srgbClr val="FFFFFF"/>
                </a:highlight>
                <a:latin typeface="Consolas" panose="020B0609020204030204" pitchFamily="49" charset="0"/>
              </a:rPr>
              <a:t>);</a:t>
            </a:r>
          </a:p>
          <a:p>
            <a:r>
              <a:rPr lang="en-US" sz="2200" dirty="0" smtClean="0">
                <a:solidFill>
                  <a:srgbClr val="000000"/>
                </a:solidFill>
                <a:highlight>
                  <a:srgbClr val="FFFFFF"/>
                </a:highlight>
                <a:latin typeface="Consolas" panose="020B0609020204030204" pitchFamily="49" charset="0"/>
              </a:rPr>
              <a:t>    }</a:t>
            </a:r>
          </a:p>
          <a:p>
            <a:r>
              <a:rPr lang="en-US" sz="2200" dirty="0">
                <a:solidFill>
                  <a:srgbClr val="000000"/>
                </a:solidFill>
                <a:highlight>
                  <a:srgbClr val="FFFFFF"/>
                </a:highlight>
                <a:latin typeface="Consolas" panose="020B0609020204030204" pitchFamily="49" charset="0"/>
              </a:rPr>
              <a:t>}</a:t>
            </a:r>
          </a:p>
          <a:p>
            <a:endParaRPr lang="en-US" sz="2400" dirty="0">
              <a:solidFill>
                <a:srgbClr val="000000"/>
              </a:solidFill>
              <a:highlight>
                <a:srgbClr val="FFFFFF"/>
              </a:highlight>
              <a:latin typeface="Consolas" panose="020B0609020204030204" pitchFamily="49" charset="0"/>
            </a:endParaRPr>
          </a:p>
        </p:txBody>
      </p:sp>
    </p:spTree>
    <p:extLst>
      <p:ext uri="{BB962C8B-B14F-4D97-AF65-F5344CB8AC3E}">
        <p14:creationId xmlns:p14="http://schemas.microsoft.com/office/powerpoint/2010/main" val="16935966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Apps: Calling Dispose</a:t>
            </a:r>
            <a:endParaRPr lang="en-US" dirty="0"/>
          </a:p>
        </p:txBody>
      </p:sp>
      <p:sp>
        <p:nvSpPr>
          <p:cNvPr id="5" name="Text Placeholder 4"/>
          <p:cNvSpPr>
            <a:spLocks noGrp="1"/>
          </p:cNvSpPr>
          <p:nvPr>
            <p:ph type="body" sz="quarter" idx="10"/>
          </p:nvPr>
        </p:nvSpPr>
        <p:spPr/>
        <p:txBody>
          <a:bodyPr/>
          <a:lstStyle/>
          <a:p>
            <a:r>
              <a:rPr lang="en-US" sz="2200" dirty="0">
                <a:solidFill>
                  <a:srgbClr val="008000"/>
                </a:solidFill>
                <a:highlight>
                  <a:srgbClr val="FFFFFF"/>
                </a:highlight>
                <a:latin typeface="Consolas" panose="020B0609020204030204" pitchFamily="49" charset="0"/>
              </a:rPr>
              <a:t>// Responds to navigation by adding new pages to the DOM.</a:t>
            </a:r>
            <a:endParaRPr lang="en-US" sz="2200" dirty="0">
              <a:solidFill>
                <a:srgbClr val="000000"/>
              </a:solidFill>
              <a:highlight>
                <a:srgbClr val="FFFFFF"/>
              </a:highlight>
              <a:latin typeface="Consolas" panose="020B0609020204030204" pitchFamily="49" charset="0"/>
            </a:endParaRPr>
          </a:p>
          <a:p>
            <a:r>
              <a:rPr lang="en-US" sz="2200" dirty="0" smtClean="0">
                <a:solidFill>
                  <a:srgbClr val="000000"/>
                </a:solidFill>
                <a:highlight>
                  <a:srgbClr val="FFFFFF"/>
                </a:highlight>
                <a:latin typeface="Consolas" panose="020B0609020204030204" pitchFamily="49" charset="0"/>
              </a:rPr>
              <a:t>_</a:t>
            </a:r>
            <a:r>
              <a:rPr lang="en-US" sz="2200" dirty="0">
                <a:solidFill>
                  <a:srgbClr val="000000"/>
                </a:solidFill>
                <a:highlight>
                  <a:srgbClr val="FFFFFF"/>
                </a:highlight>
                <a:latin typeface="Consolas" panose="020B0609020204030204" pitchFamily="49" charset="0"/>
              </a:rPr>
              <a:t>navigating: </a:t>
            </a:r>
            <a:r>
              <a:rPr lang="en-US" sz="2200" dirty="0">
                <a:solidFill>
                  <a:srgbClr val="0000FF"/>
                </a:solidFill>
                <a:highlight>
                  <a:srgbClr val="FFFFFF"/>
                </a:highlight>
                <a:latin typeface="Consolas" panose="020B0609020204030204" pitchFamily="49" charset="0"/>
              </a:rPr>
              <a:t>function</a:t>
            </a:r>
            <a:r>
              <a:rPr lang="en-US" sz="2200" dirty="0">
                <a:solidFill>
                  <a:srgbClr val="000000"/>
                </a:solidFill>
                <a:highlight>
                  <a:srgbClr val="FFFFFF"/>
                </a:highlight>
                <a:latin typeface="Consolas" panose="020B0609020204030204" pitchFamily="49" charset="0"/>
              </a:rPr>
              <a:t> (</a:t>
            </a:r>
            <a:r>
              <a:rPr lang="en-US" sz="2200" dirty="0" err="1">
                <a:solidFill>
                  <a:srgbClr val="000000"/>
                </a:solidFill>
                <a:highlight>
                  <a:srgbClr val="FFFFFF"/>
                </a:highlight>
                <a:latin typeface="Consolas" panose="020B0609020204030204" pitchFamily="49" charset="0"/>
              </a:rPr>
              <a:t>args</a:t>
            </a:r>
            <a:r>
              <a:rPr lang="en-US" sz="2200" dirty="0">
                <a:solidFill>
                  <a:srgbClr val="000000"/>
                </a:solidFill>
                <a:highlight>
                  <a:srgbClr val="FFFFFF"/>
                </a:highlight>
                <a:latin typeface="Consolas" panose="020B0609020204030204" pitchFamily="49" charset="0"/>
              </a:rPr>
              <a:t>) </a:t>
            </a:r>
            <a:r>
              <a:rPr lang="en-US" sz="2200" dirty="0" smtClean="0">
                <a:solidFill>
                  <a:srgbClr val="000000"/>
                </a:solidFill>
                <a:highlight>
                  <a:srgbClr val="FFFFFF"/>
                </a:highlight>
                <a:latin typeface="Consolas" panose="020B0609020204030204" pitchFamily="49" charset="0"/>
              </a:rPr>
              <a:t>{</a:t>
            </a:r>
          </a:p>
          <a:p>
            <a:r>
              <a:rPr lang="en-US" sz="2200" dirty="0" smtClean="0">
                <a:solidFill>
                  <a:srgbClr val="000000"/>
                </a:solidFill>
                <a:highlight>
                  <a:srgbClr val="FFFFFF"/>
                </a:highlight>
                <a:latin typeface="Consolas" panose="020B0609020204030204" pitchFamily="49" charset="0"/>
              </a:rPr>
              <a:t>    </a:t>
            </a:r>
            <a:r>
              <a:rPr lang="en-US" sz="2200" dirty="0">
                <a:solidFill>
                  <a:srgbClr val="008000"/>
                </a:solidFill>
                <a:highlight>
                  <a:srgbClr val="FFFFFF"/>
                </a:highlight>
                <a:latin typeface="Consolas" panose="020B0609020204030204" pitchFamily="49" charset="0"/>
              </a:rPr>
              <a:t>// </a:t>
            </a:r>
            <a:r>
              <a:rPr lang="en-US" sz="2200" dirty="0" smtClean="0">
                <a:solidFill>
                  <a:srgbClr val="008000"/>
                </a:solidFill>
                <a:highlight>
                  <a:srgbClr val="FFFFFF"/>
                </a:highlight>
                <a:latin typeface="Consolas" panose="020B0609020204030204" pitchFamily="49" charset="0"/>
              </a:rPr>
              <a:t>Dispose all controls in the view</a:t>
            </a:r>
            <a:endParaRPr lang="en-US" sz="2200" dirty="0">
              <a:solidFill>
                <a:srgbClr val="000000"/>
              </a:solidFill>
              <a:highlight>
                <a:srgbClr val="FFFFFF"/>
              </a:highlight>
              <a:latin typeface="Consolas" panose="020B0609020204030204" pitchFamily="49" charset="0"/>
            </a:endParaRPr>
          </a:p>
          <a:p>
            <a:r>
              <a:rPr lang="en-US" sz="2200" dirty="0" smtClean="0">
                <a:solidFill>
                  <a:srgbClr val="000000"/>
                </a:solidFill>
                <a:highlight>
                  <a:srgbClr val="FFFFFF"/>
                </a:highlight>
                <a:latin typeface="Consolas" panose="020B0609020204030204" pitchFamily="49" charset="0"/>
              </a:rPr>
              <a:t>    </a:t>
            </a:r>
            <a:r>
              <a:rPr lang="en-US" sz="2200" dirty="0" err="1" smtClean="0">
                <a:solidFill>
                  <a:srgbClr val="000000"/>
                </a:solidFill>
                <a:highlight>
                  <a:srgbClr val="FFFFFF"/>
                </a:highlight>
                <a:latin typeface="Consolas" panose="020B0609020204030204" pitchFamily="49" charset="0"/>
              </a:rPr>
              <a:t>WinJS.Utilities.disposeSubTree</a:t>
            </a:r>
            <a:r>
              <a:rPr lang="en-US" sz="2200" dirty="0" smtClean="0">
                <a:solidFill>
                  <a:srgbClr val="000000"/>
                </a:solidFill>
                <a:highlight>
                  <a:srgbClr val="FFFFFF"/>
                </a:highlight>
                <a:latin typeface="Consolas" panose="020B0609020204030204" pitchFamily="49" charset="0"/>
              </a:rPr>
              <a:t>(</a:t>
            </a:r>
            <a:r>
              <a:rPr lang="en-US" sz="2200" dirty="0" err="1" smtClean="0">
                <a:solidFill>
                  <a:srgbClr val="0000FF"/>
                </a:solidFill>
                <a:highlight>
                  <a:srgbClr val="FFFFFF"/>
                </a:highlight>
                <a:latin typeface="Consolas" panose="020B0609020204030204" pitchFamily="49" charset="0"/>
              </a:rPr>
              <a:t>this</a:t>
            </a:r>
            <a:r>
              <a:rPr lang="en-US" sz="2200" dirty="0" err="1">
                <a:solidFill>
                  <a:srgbClr val="000000"/>
                </a:solidFill>
                <a:highlight>
                  <a:srgbClr val="FFFFFF"/>
                </a:highlight>
                <a:latin typeface="Consolas" panose="020B0609020204030204" pitchFamily="49" charset="0"/>
              </a:rPr>
              <a:t>._element</a:t>
            </a:r>
            <a:r>
              <a:rPr lang="en-US" sz="2200" dirty="0" smtClean="0">
                <a:solidFill>
                  <a:srgbClr val="000000"/>
                </a:solidFill>
                <a:highlight>
                  <a:srgbClr val="FFFFFF"/>
                </a:highlight>
                <a:latin typeface="Consolas" panose="020B0609020204030204" pitchFamily="49" charset="0"/>
              </a:rPr>
              <a:t>);</a:t>
            </a:r>
          </a:p>
          <a:p>
            <a:r>
              <a:rPr lang="en-US" sz="2200" dirty="0" smtClean="0">
                <a:solidFill>
                  <a:srgbClr val="000000"/>
                </a:solidFill>
                <a:highlight>
                  <a:srgbClr val="FFFFFF"/>
                </a:highlight>
                <a:latin typeface="Consolas" panose="020B0609020204030204" pitchFamily="49" charset="0"/>
              </a:rPr>
              <a:t> </a:t>
            </a:r>
          </a:p>
          <a:p>
            <a:r>
              <a:rPr lang="en-US" sz="2200" dirty="0">
                <a:solidFill>
                  <a:srgbClr val="000000"/>
                </a:solidFill>
                <a:highlight>
                  <a:srgbClr val="FFFFFF"/>
                </a:highlight>
                <a:latin typeface="Consolas" panose="020B0609020204030204" pitchFamily="49" charset="0"/>
              </a:rPr>
              <a:t> </a:t>
            </a:r>
            <a:r>
              <a:rPr lang="en-US" sz="2200" dirty="0" smtClean="0">
                <a:solidFill>
                  <a:srgbClr val="000000"/>
                </a:solidFill>
                <a:highlight>
                  <a:srgbClr val="FFFFFF"/>
                </a:highlight>
                <a:latin typeface="Consolas" panose="020B0609020204030204" pitchFamily="49" charset="0"/>
              </a:rPr>
              <a:t>   </a:t>
            </a:r>
            <a:r>
              <a:rPr lang="en-US" sz="2200" dirty="0" smtClean="0">
                <a:solidFill>
                  <a:srgbClr val="008000"/>
                </a:solidFill>
                <a:highlight>
                  <a:srgbClr val="FFFFFF"/>
                </a:highlight>
                <a:latin typeface="Consolas" panose="020B0609020204030204" pitchFamily="49" charset="0"/>
              </a:rPr>
              <a:t>// Remove old content from the view</a:t>
            </a:r>
            <a:endParaRPr lang="en-US" sz="2200" dirty="0" smtClean="0">
              <a:solidFill>
                <a:srgbClr val="000000"/>
              </a:solidFill>
              <a:highlight>
                <a:srgbClr val="FFFFFF"/>
              </a:highlight>
              <a:latin typeface="Consolas" panose="020B0609020204030204" pitchFamily="49" charset="0"/>
            </a:endParaRPr>
          </a:p>
          <a:p>
            <a:r>
              <a:rPr lang="en-US" sz="2200" dirty="0" smtClean="0">
                <a:solidFill>
                  <a:srgbClr val="0000FF"/>
                </a:solidFill>
                <a:highlight>
                  <a:srgbClr val="FFFFFF"/>
                </a:highlight>
                <a:latin typeface="Consolas" panose="020B0609020204030204" pitchFamily="49" charset="0"/>
              </a:rPr>
              <a:t>    this</a:t>
            </a:r>
            <a:r>
              <a:rPr lang="en-US" sz="2200" dirty="0" smtClean="0">
                <a:solidFill>
                  <a:srgbClr val="000000"/>
                </a:solidFill>
                <a:highlight>
                  <a:srgbClr val="FFFFFF"/>
                </a:highlight>
                <a:latin typeface="Consolas" panose="020B0609020204030204" pitchFamily="49" charset="0"/>
              </a:rPr>
              <a:t>._</a:t>
            </a:r>
            <a:r>
              <a:rPr lang="en-US" sz="2200" dirty="0" err="1" smtClean="0">
                <a:solidFill>
                  <a:srgbClr val="000000"/>
                </a:solidFill>
                <a:highlight>
                  <a:srgbClr val="FFFFFF"/>
                </a:highlight>
                <a:latin typeface="Consolas" panose="020B0609020204030204" pitchFamily="49" charset="0"/>
              </a:rPr>
              <a:t>element.removeChild</a:t>
            </a:r>
            <a:r>
              <a:rPr lang="en-US" sz="2200" dirty="0" smtClean="0">
                <a:solidFill>
                  <a:srgbClr val="000000"/>
                </a:solidFill>
                <a:highlight>
                  <a:srgbClr val="FFFFFF"/>
                </a:highlight>
                <a:latin typeface="Consolas" panose="020B0609020204030204" pitchFamily="49" charset="0"/>
              </a:rPr>
              <a:t>(</a:t>
            </a:r>
            <a:r>
              <a:rPr lang="en-US" sz="2200" dirty="0" err="1" smtClean="0">
                <a:solidFill>
                  <a:srgbClr val="000000"/>
                </a:solidFill>
                <a:highlight>
                  <a:srgbClr val="FFFFFF"/>
                </a:highlight>
                <a:latin typeface="Consolas" panose="020B0609020204030204" pitchFamily="49" charset="0"/>
              </a:rPr>
              <a:t>oldElement</a:t>
            </a:r>
            <a:r>
              <a:rPr lang="en-US" sz="2200" dirty="0" smtClean="0">
                <a:solidFill>
                  <a:srgbClr val="000000"/>
                </a:solidFill>
                <a:highlight>
                  <a:srgbClr val="FFFFFF"/>
                </a:highlight>
                <a:latin typeface="Consolas" panose="020B0609020204030204" pitchFamily="49" charset="0"/>
              </a:rPr>
              <a:t>);</a:t>
            </a:r>
          </a:p>
          <a:p>
            <a:r>
              <a:rPr lang="en-US" sz="2200" dirty="0" smtClean="0">
                <a:solidFill>
                  <a:srgbClr val="000000"/>
                </a:solidFill>
                <a:highlight>
                  <a:srgbClr val="FFFFFF"/>
                </a:highlight>
                <a:latin typeface="Consolas" panose="020B0609020204030204" pitchFamily="49" charset="0"/>
              </a:rPr>
              <a:t>    </a:t>
            </a:r>
            <a:r>
              <a:rPr lang="en-US" sz="2200" dirty="0" err="1" smtClean="0">
                <a:solidFill>
                  <a:srgbClr val="000000"/>
                </a:solidFill>
                <a:highlight>
                  <a:srgbClr val="FFFFFF"/>
                </a:highlight>
                <a:latin typeface="Consolas" panose="020B0609020204030204" pitchFamily="49" charset="0"/>
              </a:rPr>
              <a:t>oldElement.innerText</a:t>
            </a:r>
            <a:r>
              <a:rPr lang="en-US" sz="2200" dirty="0" smtClean="0">
                <a:solidFill>
                  <a:srgbClr val="000000"/>
                </a:solidFill>
                <a:highlight>
                  <a:srgbClr val="FFFFFF"/>
                </a:highlight>
                <a:latin typeface="Consolas" panose="020B0609020204030204" pitchFamily="49" charset="0"/>
              </a:rPr>
              <a:t> </a:t>
            </a:r>
            <a:r>
              <a:rPr lang="en-US" sz="2200" dirty="0">
                <a:solidFill>
                  <a:srgbClr val="000000"/>
                </a:solidFill>
                <a:highlight>
                  <a:srgbClr val="FFFFFF"/>
                </a:highlight>
                <a:latin typeface="Consolas" panose="020B0609020204030204" pitchFamily="49" charset="0"/>
              </a:rPr>
              <a:t>= </a:t>
            </a:r>
            <a:r>
              <a:rPr lang="en-US" sz="2200" dirty="0" smtClean="0">
                <a:solidFill>
                  <a:srgbClr val="A31515"/>
                </a:solidFill>
                <a:highlight>
                  <a:srgbClr val="FFFFFF"/>
                </a:highlight>
                <a:latin typeface="Consolas" panose="020B0609020204030204" pitchFamily="49" charset="0"/>
              </a:rPr>
              <a:t>""</a:t>
            </a:r>
            <a:r>
              <a:rPr lang="en-US" sz="2200" dirty="0" smtClean="0">
                <a:solidFill>
                  <a:srgbClr val="000000"/>
                </a:solidFill>
                <a:highlight>
                  <a:srgbClr val="FFFFFF"/>
                </a:highlight>
                <a:latin typeface="Consolas" panose="020B0609020204030204" pitchFamily="49" charset="0"/>
              </a:rPr>
              <a:t>;</a:t>
            </a:r>
          </a:p>
          <a:p>
            <a:endParaRPr lang="en-US" sz="2200" dirty="0" smtClean="0">
              <a:solidFill>
                <a:srgbClr val="000000"/>
              </a:solidFill>
              <a:highlight>
                <a:srgbClr val="FFFFFF"/>
              </a:highlight>
              <a:latin typeface="Consolas" panose="020B0609020204030204" pitchFamily="49" charset="0"/>
            </a:endParaRPr>
          </a:p>
          <a:p>
            <a:r>
              <a:rPr lang="en-US" sz="2200" dirty="0" smtClean="0">
                <a:solidFill>
                  <a:srgbClr val="000000"/>
                </a:solidFill>
                <a:highlight>
                  <a:srgbClr val="FFFFFF"/>
                </a:highlight>
                <a:latin typeface="Consolas" panose="020B0609020204030204" pitchFamily="49" charset="0"/>
              </a:rPr>
              <a:t>    </a:t>
            </a:r>
            <a:r>
              <a:rPr lang="en-US" sz="2200" dirty="0">
                <a:solidFill>
                  <a:srgbClr val="008000"/>
                </a:solidFill>
                <a:highlight>
                  <a:srgbClr val="FFFFFF"/>
                </a:highlight>
                <a:latin typeface="Consolas" panose="020B0609020204030204" pitchFamily="49" charset="0"/>
              </a:rPr>
              <a:t>// </a:t>
            </a:r>
            <a:r>
              <a:rPr lang="en-US" sz="2200" dirty="0" smtClean="0">
                <a:solidFill>
                  <a:srgbClr val="008000"/>
                </a:solidFill>
                <a:highlight>
                  <a:srgbClr val="FFFFFF"/>
                </a:highlight>
                <a:latin typeface="Consolas" panose="020B0609020204030204" pitchFamily="49" charset="0"/>
              </a:rPr>
              <a:t>Add new content to the view</a:t>
            </a:r>
            <a:endParaRPr lang="en-US" sz="2200" dirty="0">
              <a:solidFill>
                <a:srgbClr val="000000"/>
              </a:solidFill>
              <a:highlight>
                <a:srgbClr val="FFFFFF"/>
              </a:highlight>
              <a:latin typeface="Consolas" panose="020B0609020204030204" pitchFamily="49" charset="0"/>
            </a:endParaRPr>
          </a:p>
          <a:p>
            <a:r>
              <a:rPr lang="en-US" sz="2200" dirty="0" smtClean="0">
                <a:solidFill>
                  <a:srgbClr val="0000FF"/>
                </a:solidFill>
                <a:highlight>
                  <a:srgbClr val="FFFFFF"/>
                </a:highlight>
                <a:latin typeface="Consolas" panose="020B0609020204030204" pitchFamily="49" charset="0"/>
              </a:rPr>
              <a:t>    this</a:t>
            </a:r>
            <a:r>
              <a:rPr lang="en-US" sz="2200" dirty="0">
                <a:solidFill>
                  <a:srgbClr val="000000"/>
                </a:solidFill>
                <a:highlight>
                  <a:srgbClr val="FFFFFF"/>
                </a:highlight>
                <a:latin typeface="Consolas" panose="020B0609020204030204" pitchFamily="49" charset="0"/>
              </a:rPr>
              <a:t>._</a:t>
            </a:r>
            <a:r>
              <a:rPr lang="en-US" sz="2200" dirty="0" err="1">
                <a:solidFill>
                  <a:srgbClr val="000000"/>
                </a:solidFill>
                <a:highlight>
                  <a:srgbClr val="FFFFFF"/>
                </a:highlight>
                <a:latin typeface="Consolas" panose="020B0609020204030204" pitchFamily="49" charset="0"/>
              </a:rPr>
              <a:t>element.appendChild</a:t>
            </a:r>
            <a:r>
              <a:rPr lang="en-US" sz="2200" dirty="0">
                <a:solidFill>
                  <a:srgbClr val="000000"/>
                </a:solidFill>
                <a:highlight>
                  <a:srgbClr val="FFFFFF"/>
                </a:highlight>
                <a:latin typeface="Consolas" panose="020B0609020204030204" pitchFamily="49" charset="0"/>
              </a:rPr>
              <a:t>(</a:t>
            </a:r>
            <a:r>
              <a:rPr lang="en-US" sz="2200" dirty="0" err="1">
                <a:solidFill>
                  <a:srgbClr val="000000"/>
                </a:solidFill>
                <a:highlight>
                  <a:srgbClr val="FFFFFF"/>
                </a:highlight>
                <a:latin typeface="Consolas" panose="020B0609020204030204" pitchFamily="49" charset="0"/>
              </a:rPr>
              <a:t>newElement</a:t>
            </a:r>
            <a:r>
              <a:rPr lang="en-US" sz="2200" dirty="0">
                <a:solidFill>
                  <a:srgbClr val="000000"/>
                </a:solidFill>
                <a:highlight>
                  <a:srgbClr val="FFFFFF"/>
                </a:highlight>
                <a:latin typeface="Consolas" panose="020B0609020204030204" pitchFamily="49" charset="0"/>
              </a:rPr>
              <a:t>);</a:t>
            </a:r>
            <a:endParaRPr lang="en-US" sz="2200" dirty="0" smtClean="0">
              <a:solidFill>
                <a:srgbClr val="000000"/>
              </a:solidFill>
              <a:highlight>
                <a:srgbClr val="FFFFFF"/>
              </a:highlight>
              <a:latin typeface="Consolas" panose="020B0609020204030204" pitchFamily="49" charset="0"/>
            </a:endParaRPr>
          </a:p>
          <a:p>
            <a:r>
              <a:rPr lang="en-US" sz="2200" dirty="0" smtClean="0">
                <a:solidFill>
                  <a:srgbClr val="000000"/>
                </a:solidFill>
                <a:highlight>
                  <a:srgbClr val="FFFFFF"/>
                </a:highlight>
                <a:latin typeface="Consolas" panose="020B0609020204030204" pitchFamily="49" charset="0"/>
              </a:rPr>
              <a:t>}</a:t>
            </a:r>
            <a:endParaRPr lang="en-US" sz="2200" dirty="0">
              <a:solidFill>
                <a:srgbClr val="000000"/>
              </a:solidFill>
              <a:highlight>
                <a:srgbClr val="FFFFFF"/>
              </a:highlight>
              <a:latin typeface="Consolas" panose="020B0609020204030204" pitchFamily="49" charset="0"/>
            </a:endParaRPr>
          </a:p>
          <a:p>
            <a:endParaRPr lang="en-US" sz="2200" dirty="0">
              <a:latin typeface="Consolas" panose="020B0609020204030204" pitchFamily="49" charset="0"/>
              <a:cs typeface="Consolas" panose="020B0609020204030204" pitchFamily="49" charset="0"/>
            </a:endParaRPr>
          </a:p>
        </p:txBody>
      </p:sp>
    </p:spTree>
    <p:extLst>
      <p:ext uri="{BB962C8B-B14F-4D97-AF65-F5344CB8AC3E}">
        <p14:creationId xmlns:p14="http://schemas.microsoft.com/office/powerpoint/2010/main" val="369386913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Use the dispose pattern to manage the lifetime of your UI controls.</a:t>
            </a:r>
            <a:endParaRPr lang="en-US" dirty="0"/>
          </a:p>
        </p:txBody>
      </p:sp>
    </p:spTree>
    <p:extLst>
      <p:ext uri="{BB962C8B-B14F-4D97-AF65-F5344CB8AC3E}">
        <p14:creationId xmlns:p14="http://schemas.microsoft.com/office/powerpoint/2010/main" val="134088264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1"/>
          </p:nvPr>
        </p:nvSpPr>
        <p:spPr/>
        <p:txBody>
          <a:bodyPr/>
          <a:lstStyle/>
          <a:p>
            <a:endParaRPr lang="en-US"/>
          </a:p>
        </p:txBody>
      </p:sp>
      <p:sp>
        <p:nvSpPr>
          <p:cNvPr id="4" name="Title 3"/>
          <p:cNvSpPr>
            <a:spLocks noGrp="1"/>
          </p:cNvSpPr>
          <p:nvPr>
            <p:ph type="title"/>
          </p:nvPr>
        </p:nvSpPr>
        <p:spPr/>
        <p:txBody>
          <a:bodyPr/>
          <a:lstStyle/>
          <a:p>
            <a:r>
              <a:rPr lang="en-US" dirty="0"/>
              <a:t>Panning large lists of </a:t>
            </a:r>
            <a:r>
              <a:rPr lang="en-US" dirty="0" smtClean="0"/>
              <a:t>data</a:t>
            </a:r>
            <a:endParaRPr lang="en-US" dirty="0"/>
          </a:p>
        </p:txBody>
      </p:sp>
    </p:spTree>
    <p:extLst>
      <p:ext uri="{BB962C8B-B14F-4D97-AF65-F5344CB8AC3E}">
        <p14:creationId xmlns:p14="http://schemas.microsoft.com/office/powerpoint/2010/main" val="337897376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Panning: Scenario overview</a:t>
            </a:r>
            <a:endParaRPr lang="en-US" dirty="0"/>
          </a:p>
        </p:txBody>
      </p:sp>
      <p:grpSp>
        <p:nvGrpSpPr>
          <p:cNvPr id="43" name="Group 42"/>
          <p:cNvGrpSpPr/>
          <p:nvPr/>
        </p:nvGrpSpPr>
        <p:grpSpPr>
          <a:xfrm>
            <a:off x="4398168" y="2433638"/>
            <a:ext cx="3619500" cy="2652714"/>
            <a:chOff x="4398168" y="2433638"/>
            <a:chExt cx="3619500" cy="2652714"/>
          </a:xfrm>
        </p:grpSpPr>
        <p:sp>
          <p:nvSpPr>
            <p:cNvPr id="6" name="Rectangle 5"/>
            <p:cNvSpPr/>
            <p:nvPr/>
          </p:nvSpPr>
          <p:spPr bwMode="auto">
            <a:xfrm>
              <a:off x="4398168" y="2454276"/>
              <a:ext cx="762000" cy="762000"/>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auto">
            <a:xfrm>
              <a:off x="5350668" y="2454276"/>
              <a:ext cx="762000" cy="762000"/>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p:cNvSpPr/>
            <p:nvPr/>
          </p:nvSpPr>
          <p:spPr bwMode="auto">
            <a:xfrm>
              <a:off x="6303168" y="2433638"/>
              <a:ext cx="762000" cy="762000"/>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9" name="Rectangle 8"/>
            <p:cNvSpPr/>
            <p:nvPr/>
          </p:nvSpPr>
          <p:spPr bwMode="auto">
            <a:xfrm>
              <a:off x="7255668" y="2433638"/>
              <a:ext cx="762000" cy="762000"/>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10" name="Rectangle 9"/>
            <p:cNvSpPr/>
            <p:nvPr/>
          </p:nvSpPr>
          <p:spPr bwMode="auto">
            <a:xfrm>
              <a:off x="4398168" y="3389314"/>
              <a:ext cx="762000" cy="762000"/>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11" name="Rectangle 10"/>
            <p:cNvSpPr/>
            <p:nvPr/>
          </p:nvSpPr>
          <p:spPr bwMode="auto">
            <a:xfrm>
              <a:off x="5350668" y="3389314"/>
              <a:ext cx="762000" cy="762000"/>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p:nvSpPr>
          <p:spPr bwMode="auto">
            <a:xfrm>
              <a:off x="6303168" y="3368676"/>
              <a:ext cx="762000" cy="762000"/>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p:cNvSpPr/>
            <p:nvPr/>
          </p:nvSpPr>
          <p:spPr bwMode="auto">
            <a:xfrm>
              <a:off x="7255668" y="3368676"/>
              <a:ext cx="762000" cy="762000"/>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14" name="Rectangle 13"/>
            <p:cNvSpPr/>
            <p:nvPr/>
          </p:nvSpPr>
          <p:spPr bwMode="auto">
            <a:xfrm>
              <a:off x="4398168" y="4324352"/>
              <a:ext cx="762000" cy="762000"/>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15" name="Rectangle 14"/>
            <p:cNvSpPr/>
            <p:nvPr/>
          </p:nvSpPr>
          <p:spPr bwMode="auto">
            <a:xfrm>
              <a:off x="5350668" y="4324352"/>
              <a:ext cx="762000" cy="762000"/>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16" name="Rectangle 15"/>
            <p:cNvSpPr/>
            <p:nvPr/>
          </p:nvSpPr>
          <p:spPr bwMode="auto">
            <a:xfrm>
              <a:off x="6303168" y="4303714"/>
              <a:ext cx="762000" cy="762000"/>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17" name="Rectangle 16"/>
            <p:cNvSpPr/>
            <p:nvPr/>
          </p:nvSpPr>
          <p:spPr bwMode="auto">
            <a:xfrm>
              <a:off x="7255668" y="4303714"/>
              <a:ext cx="762000" cy="762000"/>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grpSp>
      <p:grpSp>
        <p:nvGrpSpPr>
          <p:cNvPr id="45" name="Group 44"/>
          <p:cNvGrpSpPr/>
          <p:nvPr/>
        </p:nvGrpSpPr>
        <p:grpSpPr>
          <a:xfrm>
            <a:off x="8228805" y="2430462"/>
            <a:ext cx="3619500" cy="2652714"/>
            <a:chOff x="8228805" y="2430462"/>
            <a:chExt cx="3619500" cy="2652714"/>
          </a:xfrm>
        </p:grpSpPr>
        <p:sp>
          <p:nvSpPr>
            <p:cNvPr id="18" name="Rectangle 17"/>
            <p:cNvSpPr/>
            <p:nvPr/>
          </p:nvSpPr>
          <p:spPr bwMode="auto">
            <a:xfrm>
              <a:off x="8228805" y="2451100"/>
              <a:ext cx="762000" cy="762000"/>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19" name="Rectangle 18"/>
            <p:cNvSpPr/>
            <p:nvPr/>
          </p:nvSpPr>
          <p:spPr bwMode="auto">
            <a:xfrm>
              <a:off x="9181305" y="2451100"/>
              <a:ext cx="762000" cy="762000"/>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20" name="Rectangle 19"/>
            <p:cNvSpPr/>
            <p:nvPr/>
          </p:nvSpPr>
          <p:spPr bwMode="auto">
            <a:xfrm>
              <a:off x="10133805" y="2430462"/>
              <a:ext cx="762000" cy="762000"/>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21" name="Rectangle 20"/>
            <p:cNvSpPr/>
            <p:nvPr/>
          </p:nvSpPr>
          <p:spPr bwMode="auto">
            <a:xfrm>
              <a:off x="11086305" y="2430462"/>
              <a:ext cx="762000" cy="762000"/>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22" name="Rectangle 21"/>
            <p:cNvSpPr/>
            <p:nvPr/>
          </p:nvSpPr>
          <p:spPr bwMode="auto">
            <a:xfrm>
              <a:off x="8228805" y="3386138"/>
              <a:ext cx="762000" cy="762000"/>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23" name="Rectangle 22"/>
            <p:cNvSpPr/>
            <p:nvPr/>
          </p:nvSpPr>
          <p:spPr bwMode="auto">
            <a:xfrm>
              <a:off x="9181305" y="3386138"/>
              <a:ext cx="762000" cy="762000"/>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24" name="Rectangle 23"/>
            <p:cNvSpPr/>
            <p:nvPr/>
          </p:nvSpPr>
          <p:spPr bwMode="auto">
            <a:xfrm>
              <a:off x="10133805" y="3365500"/>
              <a:ext cx="762000" cy="762000"/>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25" name="Rectangle 24"/>
            <p:cNvSpPr/>
            <p:nvPr/>
          </p:nvSpPr>
          <p:spPr bwMode="auto">
            <a:xfrm>
              <a:off x="11086305" y="3365500"/>
              <a:ext cx="762000" cy="762000"/>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26" name="Rectangle 25"/>
            <p:cNvSpPr/>
            <p:nvPr/>
          </p:nvSpPr>
          <p:spPr bwMode="auto">
            <a:xfrm>
              <a:off x="8228805" y="4321176"/>
              <a:ext cx="762000" cy="762000"/>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27" name="Rectangle 26"/>
            <p:cNvSpPr/>
            <p:nvPr/>
          </p:nvSpPr>
          <p:spPr bwMode="auto">
            <a:xfrm>
              <a:off x="9181305" y="4321176"/>
              <a:ext cx="762000" cy="762000"/>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28" name="Rectangle 27"/>
            <p:cNvSpPr/>
            <p:nvPr/>
          </p:nvSpPr>
          <p:spPr bwMode="auto">
            <a:xfrm>
              <a:off x="10133805" y="4300538"/>
              <a:ext cx="762000" cy="762000"/>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29" name="Rectangle 28"/>
            <p:cNvSpPr/>
            <p:nvPr/>
          </p:nvSpPr>
          <p:spPr bwMode="auto">
            <a:xfrm>
              <a:off x="11086305" y="4300538"/>
              <a:ext cx="762000" cy="762000"/>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grpSp>
      <p:grpSp>
        <p:nvGrpSpPr>
          <p:cNvPr id="44" name="Group 43"/>
          <p:cNvGrpSpPr/>
          <p:nvPr/>
        </p:nvGrpSpPr>
        <p:grpSpPr>
          <a:xfrm>
            <a:off x="588168" y="2455862"/>
            <a:ext cx="3619500" cy="2652714"/>
            <a:chOff x="588168" y="2455862"/>
            <a:chExt cx="3619500" cy="2652714"/>
          </a:xfrm>
        </p:grpSpPr>
        <p:sp>
          <p:nvSpPr>
            <p:cNvPr id="30" name="Rectangle 29"/>
            <p:cNvSpPr/>
            <p:nvPr/>
          </p:nvSpPr>
          <p:spPr bwMode="auto">
            <a:xfrm>
              <a:off x="588168" y="2476500"/>
              <a:ext cx="762000" cy="762000"/>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31" name="Rectangle 30"/>
            <p:cNvSpPr/>
            <p:nvPr/>
          </p:nvSpPr>
          <p:spPr bwMode="auto">
            <a:xfrm>
              <a:off x="1540668" y="2476500"/>
              <a:ext cx="762000" cy="762000"/>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32" name="Rectangle 31"/>
            <p:cNvSpPr/>
            <p:nvPr/>
          </p:nvSpPr>
          <p:spPr bwMode="auto">
            <a:xfrm>
              <a:off x="2493168" y="2455862"/>
              <a:ext cx="762000" cy="762000"/>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33" name="Rectangle 32"/>
            <p:cNvSpPr/>
            <p:nvPr/>
          </p:nvSpPr>
          <p:spPr bwMode="auto">
            <a:xfrm>
              <a:off x="3445668" y="2455862"/>
              <a:ext cx="762000" cy="762000"/>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34" name="Rectangle 33"/>
            <p:cNvSpPr/>
            <p:nvPr/>
          </p:nvSpPr>
          <p:spPr bwMode="auto">
            <a:xfrm>
              <a:off x="588168" y="3411538"/>
              <a:ext cx="762000" cy="762000"/>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35" name="Rectangle 34"/>
            <p:cNvSpPr/>
            <p:nvPr/>
          </p:nvSpPr>
          <p:spPr bwMode="auto">
            <a:xfrm>
              <a:off x="1540668" y="3411538"/>
              <a:ext cx="762000" cy="762000"/>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36" name="Rectangle 35"/>
            <p:cNvSpPr/>
            <p:nvPr/>
          </p:nvSpPr>
          <p:spPr bwMode="auto">
            <a:xfrm>
              <a:off x="2493168" y="3390900"/>
              <a:ext cx="762000" cy="762000"/>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37" name="Rectangle 36"/>
            <p:cNvSpPr/>
            <p:nvPr/>
          </p:nvSpPr>
          <p:spPr bwMode="auto">
            <a:xfrm>
              <a:off x="3445668" y="3390900"/>
              <a:ext cx="762000" cy="762000"/>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38" name="Rectangle 37"/>
            <p:cNvSpPr/>
            <p:nvPr/>
          </p:nvSpPr>
          <p:spPr bwMode="auto">
            <a:xfrm>
              <a:off x="588168" y="4346576"/>
              <a:ext cx="762000" cy="762000"/>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39" name="Rectangle 38"/>
            <p:cNvSpPr/>
            <p:nvPr/>
          </p:nvSpPr>
          <p:spPr bwMode="auto">
            <a:xfrm>
              <a:off x="1540668" y="4346576"/>
              <a:ext cx="762000" cy="762000"/>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40" name="Rectangle 39"/>
            <p:cNvSpPr/>
            <p:nvPr/>
          </p:nvSpPr>
          <p:spPr bwMode="auto">
            <a:xfrm>
              <a:off x="2493168" y="4325938"/>
              <a:ext cx="762000" cy="762000"/>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41" name="Rectangle 40"/>
            <p:cNvSpPr/>
            <p:nvPr/>
          </p:nvSpPr>
          <p:spPr bwMode="auto">
            <a:xfrm>
              <a:off x="3445668" y="4325938"/>
              <a:ext cx="762000" cy="762000"/>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grpSp>
      <p:sp>
        <p:nvSpPr>
          <p:cNvPr id="46" name="Rectangle 45"/>
          <p:cNvSpPr/>
          <p:nvPr/>
        </p:nvSpPr>
        <p:spPr bwMode="auto">
          <a:xfrm>
            <a:off x="4313237" y="2354262"/>
            <a:ext cx="3809999" cy="2819400"/>
          </a:xfrm>
          <a:prstGeom prst="rect">
            <a:avLst/>
          </a:prstGeom>
          <a:noFill/>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95497099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z="5400" dirty="0" smtClean="0"/>
              <a:t>Create fast and </a:t>
            </a:r>
            <a:r>
              <a:rPr lang="en-US" sz="5400" dirty="0"/>
              <a:t>f</a:t>
            </a:r>
            <a:r>
              <a:rPr lang="en-US" sz="5400" dirty="0" smtClean="0"/>
              <a:t>luid </a:t>
            </a:r>
            <a:r>
              <a:rPr lang="en-US" sz="5400" dirty="0"/>
              <a:t>i</a:t>
            </a:r>
            <a:r>
              <a:rPr lang="en-US" sz="5400" dirty="0" smtClean="0"/>
              <a:t>nterfaces with HTML, CSS, JavaScript and WinJS</a:t>
            </a:r>
            <a:endParaRPr lang="en-US" sz="5400" dirty="0"/>
          </a:p>
        </p:txBody>
      </p:sp>
      <p:sp>
        <p:nvSpPr>
          <p:cNvPr id="3" name="Subtitle 2"/>
          <p:cNvSpPr>
            <a:spLocks noGrp="1"/>
          </p:cNvSpPr>
          <p:nvPr>
            <p:ph type="subTitle" idx="1"/>
          </p:nvPr>
        </p:nvSpPr>
        <p:spPr/>
        <p:txBody>
          <a:bodyPr/>
          <a:lstStyle/>
          <a:p>
            <a:r>
              <a:rPr lang="en-US" dirty="0" smtClean="0"/>
              <a:t>Paul Gildea</a:t>
            </a:r>
          </a:p>
          <a:p>
            <a:r>
              <a:rPr lang="en-US" dirty="0" smtClean="0"/>
              <a:t>Program Manager</a:t>
            </a:r>
          </a:p>
          <a:p>
            <a:r>
              <a:rPr lang="en-US" dirty="0" smtClean="0"/>
              <a:t>3-156</a:t>
            </a:r>
          </a:p>
        </p:txBody>
      </p:sp>
    </p:spTree>
    <p:extLst>
      <p:ext uri="{BB962C8B-B14F-4D97-AF65-F5344CB8AC3E}">
        <p14:creationId xmlns:p14="http://schemas.microsoft.com/office/powerpoint/2010/main" val="3330213174"/>
      </p:ext>
    </p:extLst>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Panning: Scenario overview – Item Renderers</a:t>
            </a:r>
            <a:endParaRPr lang="en-US" dirty="0"/>
          </a:p>
        </p:txBody>
      </p:sp>
      <p:grpSp>
        <p:nvGrpSpPr>
          <p:cNvPr id="43" name="Group 42"/>
          <p:cNvGrpSpPr/>
          <p:nvPr/>
        </p:nvGrpSpPr>
        <p:grpSpPr>
          <a:xfrm>
            <a:off x="4398168" y="2433638"/>
            <a:ext cx="3619500" cy="2652714"/>
            <a:chOff x="4398168" y="2433638"/>
            <a:chExt cx="3619500" cy="2652714"/>
          </a:xfrm>
        </p:grpSpPr>
        <p:sp>
          <p:nvSpPr>
            <p:cNvPr id="6" name="Rectangle 5"/>
            <p:cNvSpPr/>
            <p:nvPr/>
          </p:nvSpPr>
          <p:spPr bwMode="auto">
            <a:xfrm>
              <a:off x="4398168" y="2454276"/>
              <a:ext cx="762000" cy="762000"/>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auto">
            <a:xfrm>
              <a:off x="5350668" y="2454276"/>
              <a:ext cx="762000" cy="762000"/>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p:cNvSpPr/>
            <p:nvPr/>
          </p:nvSpPr>
          <p:spPr bwMode="auto">
            <a:xfrm>
              <a:off x="6303168" y="2433638"/>
              <a:ext cx="762000" cy="762000"/>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9" name="Rectangle 8"/>
            <p:cNvSpPr/>
            <p:nvPr/>
          </p:nvSpPr>
          <p:spPr bwMode="auto">
            <a:xfrm>
              <a:off x="7255668" y="2433638"/>
              <a:ext cx="762000" cy="762000"/>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10" name="Rectangle 9"/>
            <p:cNvSpPr/>
            <p:nvPr/>
          </p:nvSpPr>
          <p:spPr bwMode="auto">
            <a:xfrm>
              <a:off x="4398168" y="3389314"/>
              <a:ext cx="762000" cy="762000"/>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11" name="Rectangle 10"/>
            <p:cNvSpPr/>
            <p:nvPr/>
          </p:nvSpPr>
          <p:spPr bwMode="auto">
            <a:xfrm>
              <a:off x="5350668" y="3389314"/>
              <a:ext cx="762000" cy="762000"/>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p:nvSpPr>
          <p:spPr bwMode="auto">
            <a:xfrm>
              <a:off x="6303168" y="3368676"/>
              <a:ext cx="762000" cy="762000"/>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p:cNvSpPr/>
            <p:nvPr/>
          </p:nvSpPr>
          <p:spPr bwMode="auto">
            <a:xfrm>
              <a:off x="7255668" y="3368676"/>
              <a:ext cx="762000" cy="762000"/>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14" name="Rectangle 13"/>
            <p:cNvSpPr/>
            <p:nvPr/>
          </p:nvSpPr>
          <p:spPr bwMode="auto">
            <a:xfrm>
              <a:off x="4398168" y="4324352"/>
              <a:ext cx="762000" cy="762000"/>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15" name="Rectangle 14"/>
            <p:cNvSpPr/>
            <p:nvPr/>
          </p:nvSpPr>
          <p:spPr bwMode="auto">
            <a:xfrm>
              <a:off x="5350668" y="4324352"/>
              <a:ext cx="762000" cy="762000"/>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16" name="Rectangle 15"/>
            <p:cNvSpPr/>
            <p:nvPr/>
          </p:nvSpPr>
          <p:spPr bwMode="auto">
            <a:xfrm>
              <a:off x="6303168" y="4303714"/>
              <a:ext cx="762000" cy="762000"/>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17" name="Rectangle 16"/>
            <p:cNvSpPr/>
            <p:nvPr/>
          </p:nvSpPr>
          <p:spPr bwMode="auto">
            <a:xfrm>
              <a:off x="7255668" y="4303714"/>
              <a:ext cx="762000" cy="762000"/>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grpSp>
      <p:grpSp>
        <p:nvGrpSpPr>
          <p:cNvPr id="45" name="Group 44"/>
          <p:cNvGrpSpPr/>
          <p:nvPr/>
        </p:nvGrpSpPr>
        <p:grpSpPr>
          <a:xfrm>
            <a:off x="8228805" y="2430462"/>
            <a:ext cx="3619500" cy="2652714"/>
            <a:chOff x="8228805" y="2430462"/>
            <a:chExt cx="3619500" cy="2652714"/>
          </a:xfrm>
          <a:solidFill>
            <a:schemeClr val="tx1">
              <a:lumMod val="50000"/>
            </a:schemeClr>
          </a:solidFill>
        </p:grpSpPr>
        <p:sp>
          <p:nvSpPr>
            <p:cNvPr id="18" name="Rectangle 17"/>
            <p:cNvSpPr/>
            <p:nvPr/>
          </p:nvSpPr>
          <p:spPr bwMode="auto">
            <a:xfrm>
              <a:off x="8228805" y="2451100"/>
              <a:ext cx="762000" cy="762000"/>
            </a:xfrm>
            <a:prstGeom prst="rect">
              <a:avLst/>
            </a:prstGeom>
            <a:grpFill/>
            <a:ln>
              <a:solidFill>
                <a:schemeClr val="tx1">
                  <a:lumMod val="50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19" name="Rectangle 18"/>
            <p:cNvSpPr/>
            <p:nvPr/>
          </p:nvSpPr>
          <p:spPr bwMode="auto">
            <a:xfrm>
              <a:off x="9181305" y="2451100"/>
              <a:ext cx="762000" cy="762000"/>
            </a:xfrm>
            <a:prstGeom prst="rect">
              <a:avLst/>
            </a:prstGeom>
            <a:grpFill/>
            <a:ln>
              <a:solidFill>
                <a:schemeClr val="tx1">
                  <a:lumMod val="50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20" name="Rectangle 19"/>
            <p:cNvSpPr/>
            <p:nvPr/>
          </p:nvSpPr>
          <p:spPr bwMode="auto">
            <a:xfrm>
              <a:off x="10133805" y="2430462"/>
              <a:ext cx="762000" cy="762000"/>
            </a:xfrm>
            <a:prstGeom prst="rect">
              <a:avLst/>
            </a:prstGeom>
            <a:grpFill/>
            <a:ln>
              <a:solidFill>
                <a:schemeClr val="tx1">
                  <a:lumMod val="50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21" name="Rectangle 20"/>
            <p:cNvSpPr/>
            <p:nvPr/>
          </p:nvSpPr>
          <p:spPr bwMode="auto">
            <a:xfrm>
              <a:off x="11086305" y="2430462"/>
              <a:ext cx="762000" cy="762000"/>
            </a:xfrm>
            <a:prstGeom prst="rect">
              <a:avLst/>
            </a:prstGeom>
            <a:grpFill/>
            <a:ln>
              <a:solidFill>
                <a:schemeClr val="tx1">
                  <a:lumMod val="50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22" name="Rectangle 21"/>
            <p:cNvSpPr/>
            <p:nvPr/>
          </p:nvSpPr>
          <p:spPr bwMode="auto">
            <a:xfrm>
              <a:off x="8228805" y="3386138"/>
              <a:ext cx="762000" cy="762000"/>
            </a:xfrm>
            <a:prstGeom prst="rect">
              <a:avLst/>
            </a:prstGeom>
            <a:grpFill/>
            <a:ln>
              <a:solidFill>
                <a:schemeClr val="tx1">
                  <a:lumMod val="50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23" name="Rectangle 22"/>
            <p:cNvSpPr/>
            <p:nvPr/>
          </p:nvSpPr>
          <p:spPr bwMode="auto">
            <a:xfrm>
              <a:off x="9181305" y="3386138"/>
              <a:ext cx="762000" cy="762000"/>
            </a:xfrm>
            <a:prstGeom prst="rect">
              <a:avLst/>
            </a:prstGeom>
            <a:grpFill/>
            <a:ln>
              <a:solidFill>
                <a:schemeClr val="tx1">
                  <a:lumMod val="50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24" name="Rectangle 23"/>
            <p:cNvSpPr/>
            <p:nvPr/>
          </p:nvSpPr>
          <p:spPr bwMode="auto">
            <a:xfrm>
              <a:off x="10133805" y="3365500"/>
              <a:ext cx="762000" cy="762000"/>
            </a:xfrm>
            <a:prstGeom prst="rect">
              <a:avLst/>
            </a:prstGeom>
            <a:grpFill/>
            <a:ln>
              <a:solidFill>
                <a:schemeClr val="tx1">
                  <a:lumMod val="50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25" name="Rectangle 24"/>
            <p:cNvSpPr/>
            <p:nvPr/>
          </p:nvSpPr>
          <p:spPr bwMode="auto">
            <a:xfrm>
              <a:off x="11086305" y="3365500"/>
              <a:ext cx="762000" cy="762000"/>
            </a:xfrm>
            <a:prstGeom prst="rect">
              <a:avLst/>
            </a:prstGeom>
            <a:grpFill/>
            <a:ln>
              <a:solidFill>
                <a:schemeClr val="tx1">
                  <a:lumMod val="50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26" name="Rectangle 25"/>
            <p:cNvSpPr/>
            <p:nvPr/>
          </p:nvSpPr>
          <p:spPr bwMode="auto">
            <a:xfrm>
              <a:off x="8228805" y="4321176"/>
              <a:ext cx="762000" cy="762000"/>
            </a:xfrm>
            <a:prstGeom prst="rect">
              <a:avLst/>
            </a:prstGeom>
            <a:grpFill/>
            <a:ln>
              <a:solidFill>
                <a:schemeClr val="tx1">
                  <a:lumMod val="50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27" name="Rectangle 26"/>
            <p:cNvSpPr/>
            <p:nvPr/>
          </p:nvSpPr>
          <p:spPr bwMode="auto">
            <a:xfrm>
              <a:off x="9181305" y="4321176"/>
              <a:ext cx="762000" cy="762000"/>
            </a:xfrm>
            <a:prstGeom prst="rect">
              <a:avLst/>
            </a:prstGeom>
            <a:grpFill/>
            <a:ln>
              <a:solidFill>
                <a:schemeClr val="tx1">
                  <a:lumMod val="50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28" name="Rectangle 27"/>
            <p:cNvSpPr/>
            <p:nvPr/>
          </p:nvSpPr>
          <p:spPr bwMode="auto">
            <a:xfrm>
              <a:off x="10133805" y="4300538"/>
              <a:ext cx="762000" cy="762000"/>
            </a:xfrm>
            <a:prstGeom prst="rect">
              <a:avLst/>
            </a:prstGeom>
            <a:grpFill/>
            <a:ln>
              <a:solidFill>
                <a:schemeClr val="tx1">
                  <a:lumMod val="50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29" name="Rectangle 28"/>
            <p:cNvSpPr/>
            <p:nvPr/>
          </p:nvSpPr>
          <p:spPr bwMode="auto">
            <a:xfrm>
              <a:off x="11086305" y="4300538"/>
              <a:ext cx="762000" cy="762000"/>
            </a:xfrm>
            <a:prstGeom prst="rect">
              <a:avLst/>
            </a:prstGeom>
            <a:grpFill/>
            <a:ln>
              <a:solidFill>
                <a:schemeClr val="tx1">
                  <a:lumMod val="50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grpSp>
      <p:grpSp>
        <p:nvGrpSpPr>
          <p:cNvPr id="44" name="Group 43"/>
          <p:cNvGrpSpPr/>
          <p:nvPr/>
        </p:nvGrpSpPr>
        <p:grpSpPr>
          <a:xfrm>
            <a:off x="588168" y="2455862"/>
            <a:ext cx="3619500" cy="2652714"/>
            <a:chOff x="588168" y="2455862"/>
            <a:chExt cx="3619500" cy="2652714"/>
          </a:xfrm>
          <a:solidFill>
            <a:schemeClr val="tx1">
              <a:lumMod val="50000"/>
            </a:schemeClr>
          </a:solidFill>
        </p:grpSpPr>
        <p:sp>
          <p:nvSpPr>
            <p:cNvPr id="30" name="Rectangle 29"/>
            <p:cNvSpPr/>
            <p:nvPr/>
          </p:nvSpPr>
          <p:spPr bwMode="auto">
            <a:xfrm>
              <a:off x="588168" y="2476500"/>
              <a:ext cx="762000" cy="762000"/>
            </a:xfrm>
            <a:prstGeom prst="rect">
              <a:avLst/>
            </a:prstGeom>
            <a:grpFill/>
            <a:ln>
              <a:solidFill>
                <a:schemeClr val="tx1">
                  <a:lumMod val="50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31" name="Rectangle 30"/>
            <p:cNvSpPr/>
            <p:nvPr/>
          </p:nvSpPr>
          <p:spPr bwMode="auto">
            <a:xfrm>
              <a:off x="1540668" y="2476500"/>
              <a:ext cx="762000" cy="762000"/>
            </a:xfrm>
            <a:prstGeom prst="rect">
              <a:avLst/>
            </a:prstGeom>
            <a:grpFill/>
            <a:ln>
              <a:solidFill>
                <a:schemeClr val="tx1">
                  <a:lumMod val="50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32" name="Rectangle 31"/>
            <p:cNvSpPr/>
            <p:nvPr/>
          </p:nvSpPr>
          <p:spPr bwMode="auto">
            <a:xfrm>
              <a:off x="2493168" y="2455862"/>
              <a:ext cx="762000" cy="762000"/>
            </a:xfrm>
            <a:prstGeom prst="rect">
              <a:avLst/>
            </a:prstGeom>
            <a:grpFill/>
            <a:ln>
              <a:solidFill>
                <a:schemeClr val="tx1">
                  <a:lumMod val="50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33" name="Rectangle 32"/>
            <p:cNvSpPr/>
            <p:nvPr/>
          </p:nvSpPr>
          <p:spPr bwMode="auto">
            <a:xfrm>
              <a:off x="3445668" y="2455862"/>
              <a:ext cx="762000" cy="762000"/>
            </a:xfrm>
            <a:prstGeom prst="rect">
              <a:avLst/>
            </a:prstGeom>
            <a:grpFill/>
            <a:ln>
              <a:solidFill>
                <a:schemeClr val="tx1">
                  <a:lumMod val="50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34" name="Rectangle 33"/>
            <p:cNvSpPr/>
            <p:nvPr/>
          </p:nvSpPr>
          <p:spPr bwMode="auto">
            <a:xfrm>
              <a:off x="588168" y="3411538"/>
              <a:ext cx="762000" cy="762000"/>
            </a:xfrm>
            <a:prstGeom prst="rect">
              <a:avLst/>
            </a:prstGeom>
            <a:grpFill/>
            <a:ln>
              <a:solidFill>
                <a:schemeClr val="tx1">
                  <a:lumMod val="50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35" name="Rectangle 34"/>
            <p:cNvSpPr/>
            <p:nvPr/>
          </p:nvSpPr>
          <p:spPr bwMode="auto">
            <a:xfrm>
              <a:off x="1540668" y="3411538"/>
              <a:ext cx="762000" cy="762000"/>
            </a:xfrm>
            <a:prstGeom prst="rect">
              <a:avLst/>
            </a:prstGeom>
            <a:grpFill/>
            <a:ln>
              <a:solidFill>
                <a:schemeClr val="tx1">
                  <a:lumMod val="50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36" name="Rectangle 35"/>
            <p:cNvSpPr/>
            <p:nvPr/>
          </p:nvSpPr>
          <p:spPr bwMode="auto">
            <a:xfrm>
              <a:off x="2493168" y="3390900"/>
              <a:ext cx="762000" cy="762000"/>
            </a:xfrm>
            <a:prstGeom prst="rect">
              <a:avLst/>
            </a:prstGeom>
            <a:grpFill/>
            <a:ln>
              <a:solidFill>
                <a:schemeClr val="tx1">
                  <a:lumMod val="50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37" name="Rectangle 36"/>
            <p:cNvSpPr/>
            <p:nvPr/>
          </p:nvSpPr>
          <p:spPr bwMode="auto">
            <a:xfrm>
              <a:off x="3445668" y="3390900"/>
              <a:ext cx="762000" cy="762000"/>
            </a:xfrm>
            <a:prstGeom prst="rect">
              <a:avLst/>
            </a:prstGeom>
            <a:grpFill/>
            <a:ln>
              <a:solidFill>
                <a:schemeClr val="tx1">
                  <a:lumMod val="50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38" name="Rectangle 37"/>
            <p:cNvSpPr/>
            <p:nvPr/>
          </p:nvSpPr>
          <p:spPr bwMode="auto">
            <a:xfrm>
              <a:off x="588168" y="4346576"/>
              <a:ext cx="762000" cy="762000"/>
            </a:xfrm>
            <a:prstGeom prst="rect">
              <a:avLst/>
            </a:prstGeom>
            <a:grpFill/>
            <a:ln>
              <a:solidFill>
                <a:schemeClr val="tx1">
                  <a:lumMod val="50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39" name="Rectangle 38"/>
            <p:cNvSpPr/>
            <p:nvPr/>
          </p:nvSpPr>
          <p:spPr bwMode="auto">
            <a:xfrm>
              <a:off x="1540668" y="4346576"/>
              <a:ext cx="762000" cy="762000"/>
            </a:xfrm>
            <a:prstGeom prst="rect">
              <a:avLst/>
            </a:prstGeom>
            <a:grpFill/>
            <a:ln>
              <a:solidFill>
                <a:schemeClr val="tx1">
                  <a:lumMod val="50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40" name="Rectangle 39"/>
            <p:cNvSpPr/>
            <p:nvPr/>
          </p:nvSpPr>
          <p:spPr bwMode="auto">
            <a:xfrm>
              <a:off x="2493168" y="4325938"/>
              <a:ext cx="762000" cy="762000"/>
            </a:xfrm>
            <a:prstGeom prst="rect">
              <a:avLst/>
            </a:prstGeom>
            <a:grpFill/>
            <a:ln>
              <a:solidFill>
                <a:schemeClr val="tx1">
                  <a:lumMod val="50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41" name="Rectangle 40"/>
            <p:cNvSpPr/>
            <p:nvPr/>
          </p:nvSpPr>
          <p:spPr bwMode="auto">
            <a:xfrm>
              <a:off x="3445668" y="4325938"/>
              <a:ext cx="762000" cy="762000"/>
            </a:xfrm>
            <a:prstGeom prst="rect">
              <a:avLst/>
            </a:prstGeom>
            <a:grpFill/>
            <a:ln>
              <a:solidFill>
                <a:schemeClr val="tx1">
                  <a:lumMod val="50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grpSp>
      <p:sp>
        <p:nvSpPr>
          <p:cNvPr id="46" name="Rectangle 45"/>
          <p:cNvSpPr/>
          <p:nvPr/>
        </p:nvSpPr>
        <p:spPr bwMode="auto">
          <a:xfrm>
            <a:off x="4313237" y="2354262"/>
            <a:ext cx="3809999" cy="2819400"/>
          </a:xfrm>
          <a:prstGeom prst="rect">
            <a:avLst/>
          </a:prstGeom>
          <a:noFill/>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47" name="Rectangle 46"/>
          <p:cNvSpPr/>
          <p:nvPr/>
        </p:nvSpPr>
        <p:spPr bwMode="auto">
          <a:xfrm>
            <a:off x="4398168" y="2451100"/>
            <a:ext cx="762000" cy="762000"/>
          </a:xfrm>
          <a:prstGeom prst="rect">
            <a:avLst/>
          </a:prstGeom>
          <a:ln>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48" name="Rectangle 47"/>
          <p:cNvSpPr/>
          <p:nvPr/>
        </p:nvSpPr>
        <p:spPr bwMode="auto">
          <a:xfrm>
            <a:off x="4398168" y="3391693"/>
            <a:ext cx="762000" cy="762000"/>
          </a:xfrm>
          <a:prstGeom prst="rect">
            <a:avLst/>
          </a:prstGeom>
          <a:ln>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49" name="Rectangle 48"/>
          <p:cNvSpPr/>
          <p:nvPr/>
        </p:nvSpPr>
        <p:spPr bwMode="auto">
          <a:xfrm>
            <a:off x="4393405" y="4331101"/>
            <a:ext cx="762000" cy="762000"/>
          </a:xfrm>
          <a:prstGeom prst="rect">
            <a:avLst/>
          </a:prstGeom>
          <a:ln>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grpSp>
        <p:nvGrpSpPr>
          <p:cNvPr id="2" name="Group 1"/>
          <p:cNvGrpSpPr/>
          <p:nvPr/>
        </p:nvGrpSpPr>
        <p:grpSpPr>
          <a:xfrm>
            <a:off x="5345905" y="2433638"/>
            <a:ext cx="2667000" cy="2652714"/>
            <a:chOff x="5503068" y="2586038"/>
            <a:chExt cx="2667000" cy="2652714"/>
          </a:xfrm>
        </p:grpSpPr>
        <p:sp>
          <p:nvSpPr>
            <p:cNvPr id="50" name="Rectangle 49"/>
            <p:cNvSpPr/>
            <p:nvPr/>
          </p:nvSpPr>
          <p:spPr bwMode="auto">
            <a:xfrm>
              <a:off x="5503068" y="2606676"/>
              <a:ext cx="762000" cy="762000"/>
            </a:xfrm>
            <a:prstGeom prst="rect">
              <a:avLst/>
            </a:prstGeom>
            <a:ln>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51" name="Rectangle 50"/>
            <p:cNvSpPr/>
            <p:nvPr/>
          </p:nvSpPr>
          <p:spPr bwMode="auto">
            <a:xfrm>
              <a:off x="6455568" y="2586038"/>
              <a:ext cx="762000" cy="762000"/>
            </a:xfrm>
            <a:prstGeom prst="rect">
              <a:avLst/>
            </a:prstGeom>
            <a:ln>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52" name="Rectangle 51"/>
            <p:cNvSpPr/>
            <p:nvPr/>
          </p:nvSpPr>
          <p:spPr bwMode="auto">
            <a:xfrm>
              <a:off x="7408068" y="2586038"/>
              <a:ext cx="762000" cy="762000"/>
            </a:xfrm>
            <a:prstGeom prst="rect">
              <a:avLst/>
            </a:prstGeom>
            <a:ln>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53" name="Rectangle 52"/>
            <p:cNvSpPr/>
            <p:nvPr/>
          </p:nvSpPr>
          <p:spPr bwMode="auto">
            <a:xfrm>
              <a:off x="5503068" y="3541714"/>
              <a:ext cx="762000" cy="762000"/>
            </a:xfrm>
            <a:prstGeom prst="rect">
              <a:avLst/>
            </a:prstGeom>
            <a:ln>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54" name="Rectangle 53"/>
            <p:cNvSpPr/>
            <p:nvPr/>
          </p:nvSpPr>
          <p:spPr bwMode="auto">
            <a:xfrm>
              <a:off x="6455568" y="3521076"/>
              <a:ext cx="762000" cy="762000"/>
            </a:xfrm>
            <a:prstGeom prst="rect">
              <a:avLst/>
            </a:prstGeom>
            <a:ln>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55" name="Rectangle 54"/>
            <p:cNvSpPr/>
            <p:nvPr/>
          </p:nvSpPr>
          <p:spPr bwMode="auto">
            <a:xfrm>
              <a:off x="7408068" y="3521076"/>
              <a:ext cx="762000" cy="762000"/>
            </a:xfrm>
            <a:prstGeom prst="rect">
              <a:avLst/>
            </a:prstGeom>
            <a:ln>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56" name="Rectangle 55"/>
            <p:cNvSpPr/>
            <p:nvPr/>
          </p:nvSpPr>
          <p:spPr bwMode="auto">
            <a:xfrm>
              <a:off x="5503068" y="4476752"/>
              <a:ext cx="762000" cy="762000"/>
            </a:xfrm>
            <a:prstGeom prst="rect">
              <a:avLst/>
            </a:prstGeom>
            <a:ln>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57" name="Rectangle 56"/>
            <p:cNvSpPr/>
            <p:nvPr/>
          </p:nvSpPr>
          <p:spPr bwMode="auto">
            <a:xfrm>
              <a:off x="6455568" y="4456114"/>
              <a:ext cx="762000" cy="762000"/>
            </a:xfrm>
            <a:prstGeom prst="rect">
              <a:avLst/>
            </a:prstGeom>
            <a:ln>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58" name="Rectangle 57"/>
            <p:cNvSpPr/>
            <p:nvPr/>
          </p:nvSpPr>
          <p:spPr bwMode="auto">
            <a:xfrm>
              <a:off x="7408068" y="4456114"/>
              <a:ext cx="762000" cy="762000"/>
            </a:xfrm>
            <a:prstGeom prst="rect">
              <a:avLst/>
            </a:prstGeom>
            <a:ln>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14409386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500"/>
                                        <p:tgtEl>
                                          <p:spTgt spid="4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8"/>
                                        </p:tgtEl>
                                        <p:attrNameLst>
                                          <p:attrName>style.visibility</p:attrName>
                                        </p:attrNameLst>
                                      </p:cBhvr>
                                      <p:to>
                                        <p:strVal val="visible"/>
                                      </p:to>
                                    </p:set>
                                    <p:animEffect transition="in" filter="fade">
                                      <p:cBhvr>
                                        <p:cTn id="11" dur="500"/>
                                        <p:tgtEl>
                                          <p:spTgt spid="4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9"/>
                                        </p:tgtEl>
                                        <p:attrNameLst>
                                          <p:attrName>style.visibility</p:attrName>
                                        </p:attrNameLst>
                                      </p:cBhvr>
                                      <p:to>
                                        <p:strVal val="visible"/>
                                      </p:to>
                                    </p:set>
                                    <p:animEffect transition="in" filter="fade">
                                      <p:cBhvr>
                                        <p:cTn id="15" dur="500"/>
                                        <p:tgtEl>
                                          <p:spTgt spid="49"/>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8" grpId="0" animBg="1"/>
      <p:bldP spid="49"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Panning: Scenario overview – ListView</a:t>
            </a:r>
            <a:endParaRPr lang="en-US" dirty="0"/>
          </a:p>
        </p:txBody>
      </p:sp>
      <p:grpSp>
        <p:nvGrpSpPr>
          <p:cNvPr id="43" name="Group 42"/>
          <p:cNvGrpSpPr/>
          <p:nvPr/>
        </p:nvGrpSpPr>
        <p:grpSpPr>
          <a:xfrm>
            <a:off x="4398168" y="2433638"/>
            <a:ext cx="3619500" cy="2652714"/>
            <a:chOff x="4398168" y="2433638"/>
            <a:chExt cx="3619500" cy="2652714"/>
          </a:xfrm>
        </p:grpSpPr>
        <p:sp>
          <p:nvSpPr>
            <p:cNvPr id="6" name="Rectangle 5"/>
            <p:cNvSpPr/>
            <p:nvPr/>
          </p:nvSpPr>
          <p:spPr bwMode="auto">
            <a:xfrm>
              <a:off x="4398168" y="2454276"/>
              <a:ext cx="762000" cy="762000"/>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auto">
            <a:xfrm>
              <a:off x="5350668" y="2454276"/>
              <a:ext cx="762000" cy="762000"/>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p:cNvSpPr/>
            <p:nvPr/>
          </p:nvSpPr>
          <p:spPr bwMode="auto">
            <a:xfrm>
              <a:off x="6303168" y="2433638"/>
              <a:ext cx="762000" cy="762000"/>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9" name="Rectangle 8"/>
            <p:cNvSpPr/>
            <p:nvPr/>
          </p:nvSpPr>
          <p:spPr bwMode="auto">
            <a:xfrm>
              <a:off x="7255668" y="2433638"/>
              <a:ext cx="762000" cy="762000"/>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10" name="Rectangle 9"/>
            <p:cNvSpPr/>
            <p:nvPr/>
          </p:nvSpPr>
          <p:spPr bwMode="auto">
            <a:xfrm>
              <a:off x="4398168" y="3389314"/>
              <a:ext cx="762000" cy="762000"/>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11" name="Rectangle 10"/>
            <p:cNvSpPr/>
            <p:nvPr/>
          </p:nvSpPr>
          <p:spPr bwMode="auto">
            <a:xfrm>
              <a:off x="5350668" y="3389314"/>
              <a:ext cx="762000" cy="762000"/>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p:nvSpPr>
          <p:spPr bwMode="auto">
            <a:xfrm>
              <a:off x="6303168" y="3368676"/>
              <a:ext cx="762000" cy="762000"/>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p:cNvSpPr/>
            <p:nvPr/>
          </p:nvSpPr>
          <p:spPr bwMode="auto">
            <a:xfrm>
              <a:off x="7255668" y="3368676"/>
              <a:ext cx="762000" cy="762000"/>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14" name="Rectangle 13"/>
            <p:cNvSpPr/>
            <p:nvPr/>
          </p:nvSpPr>
          <p:spPr bwMode="auto">
            <a:xfrm>
              <a:off x="4398168" y="4324352"/>
              <a:ext cx="762000" cy="762000"/>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15" name="Rectangle 14"/>
            <p:cNvSpPr/>
            <p:nvPr/>
          </p:nvSpPr>
          <p:spPr bwMode="auto">
            <a:xfrm>
              <a:off x="5350668" y="4324352"/>
              <a:ext cx="762000" cy="762000"/>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16" name="Rectangle 15"/>
            <p:cNvSpPr/>
            <p:nvPr/>
          </p:nvSpPr>
          <p:spPr bwMode="auto">
            <a:xfrm>
              <a:off x="6303168" y="4303714"/>
              <a:ext cx="762000" cy="762000"/>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17" name="Rectangle 16"/>
            <p:cNvSpPr/>
            <p:nvPr/>
          </p:nvSpPr>
          <p:spPr bwMode="auto">
            <a:xfrm>
              <a:off x="7255668" y="4303714"/>
              <a:ext cx="762000" cy="762000"/>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grpSp>
      <p:grpSp>
        <p:nvGrpSpPr>
          <p:cNvPr id="45" name="Group 44"/>
          <p:cNvGrpSpPr/>
          <p:nvPr/>
        </p:nvGrpSpPr>
        <p:grpSpPr>
          <a:xfrm>
            <a:off x="8228805" y="2430462"/>
            <a:ext cx="3619500" cy="2652714"/>
            <a:chOff x="8228805" y="2430462"/>
            <a:chExt cx="3619500" cy="2652714"/>
          </a:xfrm>
          <a:solidFill>
            <a:schemeClr val="tx1">
              <a:lumMod val="50000"/>
            </a:schemeClr>
          </a:solidFill>
        </p:grpSpPr>
        <p:sp>
          <p:nvSpPr>
            <p:cNvPr id="18" name="Rectangle 17"/>
            <p:cNvSpPr/>
            <p:nvPr/>
          </p:nvSpPr>
          <p:spPr bwMode="auto">
            <a:xfrm>
              <a:off x="8228805" y="2451100"/>
              <a:ext cx="762000" cy="762000"/>
            </a:xfrm>
            <a:prstGeom prst="rect">
              <a:avLst/>
            </a:prstGeom>
            <a:grpFill/>
            <a:ln>
              <a:solidFill>
                <a:schemeClr val="tx1">
                  <a:lumMod val="50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19" name="Rectangle 18"/>
            <p:cNvSpPr/>
            <p:nvPr/>
          </p:nvSpPr>
          <p:spPr bwMode="auto">
            <a:xfrm>
              <a:off x="9181305" y="2451100"/>
              <a:ext cx="762000" cy="762000"/>
            </a:xfrm>
            <a:prstGeom prst="rect">
              <a:avLst/>
            </a:prstGeom>
            <a:grpFill/>
            <a:ln>
              <a:solidFill>
                <a:schemeClr val="tx1">
                  <a:lumMod val="50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20" name="Rectangle 19"/>
            <p:cNvSpPr/>
            <p:nvPr/>
          </p:nvSpPr>
          <p:spPr bwMode="auto">
            <a:xfrm>
              <a:off x="10133805" y="2430462"/>
              <a:ext cx="762000" cy="762000"/>
            </a:xfrm>
            <a:prstGeom prst="rect">
              <a:avLst/>
            </a:prstGeom>
            <a:grpFill/>
            <a:ln>
              <a:solidFill>
                <a:schemeClr val="tx1">
                  <a:lumMod val="50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21" name="Rectangle 20"/>
            <p:cNvSpPr/>
            <p:nvPr/>
          </p:nvSpPr>
          <p:spPr bwMode="auto">
            <a:xfrm>
              <a:off x="11086305" y="2430462"/>
              <a:ext cx="762000" cy="762000"/>
            </a:xfrm>
            <a:prstGeom prst="rect">
              <a:avLst/>
            </a:prstGeom>
            <a:grpFill/>
            <a:ln>
              <a:solidFill>
                <a:schemeClr val="tx1">
                  <a:lumMod val="50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22" name="Rectangle 21"/>
            <p:cNvSpPr/>
            <p:nvPr/>
          </p:nvSpPr>
          <p:spPr bwMode="auto">
            <a:xfrm>
              <a:off x="8228805" y="3386138"/>
              <a:ext cx="762000" cy="762000"/>
            </a:xfrm>
            <a:prstGeom prst="rect">
              <a:avLst/>
            </a:prstGeom>
            <a:grpFill/>
            <a:ln>
              <a:solidFill>
                <a:schemeClr val="tx1">
                  <a:lumMod val="50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23" name="Rectangle 22"/>
            <p:cNvSpPr/>
            <p:nvPr/>
          </p:nvSpPr>
          <p:spPr bwMode="auto">
            <a:xfrm>
              <a:off x="9181305" y="3386138"/>
              <a:ext cx="762000" cy="762000"/>
            </a:xfrm>
            <a:prstGeom prst="rect">
              <a:avLst/>
            </a:prstGeom>
            <a:grpFill/>
            <a:ln>
              <a:solidFill>
                <a:schemeClr val="tx1">
                  <a:lumMod val="50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24" name="Rectangle 23"/>
            <p:cNvSpPr/>
            <p:nvPr/>
          </p:nvSpPr>
          <p:spPr bwMode="auto">
            <a:xfrm>
              <a:off x="10133805" y="3365500"/>
              <a:ext cx="762000" cy="762000"/>
            </a:xfrm>
            <a:prstGeom prst="rect">
              <a:avLst/>
            </a:prstGeom>
            <a:grpFill/>
            <a:ln>
              <a:solidFill>
                <a:schemeClr val="tx1">
                  <a:lumMod val="50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25" name="Rectangle 24"/>
            <p:cNvSpPr/>
            <p:nvPr/>
          </p:nvSpPr>
          <p:spPr bwMode="auto">
            <a:xfrm>
              <a:off x="11086305" y="3365500"/>
              <a:ext cx="762000" cy="762000"/>
            </a:xfrm>
            <a:prstGeom prst="rect">
              <a:avLst/>
            </a:prstGeom>
            <a:grpFill/>
            <a:ln>
              <a:solidFill>
                <a:schemeClr val="tx1">
                  <a:lumMod val="50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26" name="Rectangle 25"/>
            <p:cNvSpPr/>
            <p:nvPr/>
          </p:nvSpPr>
          <p:spPr bwMode="auto">
            <a:xfrm>
              <a:off x="8228805" y="4321176"/>
              <a:ext cx="762000" cy="762000"/>
            </a:xfrm>
            <a:prstGeom prst="rect">
              <a:avLst/>
            </a:prstGeom>
            <a:grpFill/>
            <a:ln>
              <a:solidFill>
                <a:schemeClr val="tx1">
                  <a:lumMod val="50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27" name="Rectangle 26"/>
            <p:cNvSpPr/>
            <p:nvPr/>
          </p:nvSpPr>
          <p:spPr bwMode="auto">
            <a:xfrm>
              <a:off x="9181305" y="4321176"/>
              <a:ext cx="762000" cy="762000"/>
            </a:xfrm>
            <a:prstGeom prst="rect">
              <a:avLst/>
            </a:prstGeom>
            <a:grpFill/>
            <a:ln>
              <a:solidFill>
                <a:schemeClr val="tx1">
                  <a:lumMod val="50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28" name="Rectangle 27"/>
            <p:cNvSpPr/>
            <p:nvPr/>
          </p:nvSpPr>
          <p:spPr bwMode="auto">
            <a:xfrm>
              <a:off x="10133805" y="4300538"/>
              <a:ext cx="762000" cy="762000"/>
            </a:xfrm>
            <a:prstGeom prst="rect">
              <a:avLst/>
            </a:prstGeom>
            <a:grpFill/>
            <a:ln>
              <a:solidFill>
                <a:schemeClr val="tx1">
                  <a:lumMod val="50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29" name="Rectangle 28"/>
            <p:cNvSpPr/>
            <p:nvPr/>
          </p:nvSpPr>
          <p:spPr bwMode="auto">
            <a:xfrm>
              <a:off x="11086305" y="4300538"/>
              <a:ext cx="762000" cy="762000"/>
            </a:xfrm>
            <a:prstGeom prst="rect">
              <a:avLst/>
            </a:prstGeom>
            <a:grpFill/>
            <a:ln>
              <a:solidFill>
                <a:schemeClr val="tx1">
                  <a:lumMod val="50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grpSp>
      <p:grpSp>
        <p:nvGrpSpPr>
          <p:cNvPr id="44" name="Group 43"/>
          <p:cNvGrpSpPr/>
          <p:nvPr/>
        </p:nvGrpSpPr>
        <p:grpSpPr>
          <a:xfrm>
            <a:off x="588168" y="2455862"/>
            <a:ext cx="3619500" cy="2652714"/>
            <a:chOff x="588168" y="2455862"/>
            <a:chExt cx="3619500" cy="2652714"/>
          </a:xfrm>
          <a:solidFill>
            <a:schemeClr val="tx1">
              <a:lumMod val="50000"/>
            </a:schemeClr>
          </a:solidFill>
        </p:grpSpPr>
        <p:sp>
          <p:nvSpPr>
            <p:cNvPr id="30" name="Rectangle 29"/>
            <p:cNvSpPr/>
            <p:nvPr/>
          </p:nvSpPr>
          <p:spPr bwMode="auto">
            <a:xfrm>
              <a:off x="588168" y="2476500"/>
              <a:ext cx="762000" cy="762000"/>
            </a:xfrm>
            <a:prstGeom prst="rect">
              <a:avLst/>
            </a:prstGeom>
            <a:grpFill/>
            <a:ln>
              <a:solidFill>
                <a:schemeClr val="tx1">
                  <a:lumMod val="50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31" name="Rectangle 30"/>
            <p:cNvSpPr/>
            <p:nvPr/>
          </p:nvSpPr>
          <p:spPr bwMode="auto">
            <a:xfrm>
              <a:off x="1540668" y="2476500"/>
              <a:ext cx="762000" cy="762000"/>
            </a:xfrm>
            <a:prstGeom prst="rect">
              <a:avLst/>
            </a:prstGeom>
            <a:grpFill/>
            <a:ln>
              <a:solidFill>
                <a:schemeClr val="tx1">
                  <a:lumMod val="50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32" name="Rectangle 31"/>
            <p:cNvSpPr/>
            <p:nvPr/>
          </p:nvSpPr>
          <p:spPr bwMode="auto">
            <a:xfrm>
              <a:off x="2493168" y="2455862"/>
              <a:ext cx="762000" cy="762000"/>
            </a:xfrm>
            <a:prstGeom prst="rect">
              <a:avLst/>
            </a:prstGeom>
            <a:grpFill/>
            <a:ln>
              <a:solidFill>
                <a:schemeClr val="tx1">
                  <a:lumMod val="50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33" name="Rectangle 32"/>
            <p:cNvSpPr/>
            <p:nvPr/>
          </p:nvSpPr>
          <p:spPr bwMode="auto">
            <a:xfrm>
              <a:off x="3445668" y="2455862"/>
              <a:ext cx="762000" cy="762000"/>
            </a:xfrm>
            <a:prstGeom prst="rect">
              <a:avLst/>
            </a:prstGeom>
            <a:grpFill/>
            <a:ln>
              <a:solidFill>
                <a:schemeClr val="tx1">
                  <a:lumMod val="50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34" name="Rectangle 33"/>
            <p:cNvSpPr/>
            <p:nvPr/>
          </p:nvSpPr>
          <p:spPr bwMode="auto">
            <a:xfrm>
              <a:off x="588168" y="3411538"/>
              <a:ext cx="762000" cy="762000"/>
            </a:xfrm>
            <a:prstGeom prst="rect">
              <a:avLst/>
            </a:prstGeom>
            <a:grpFill/>
            <a:ln>
              <a:solidFill>
                <a:schemeClr val="tx1">
                  <a:lumMod val="50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35" name="Rectangle 34"/>
            <p:cNvSpPr/>
            <p:nvPr/>
          </p:nvSpPr>
          <p:spPr bwMode="auto">
            <a:xfrm>
              <a:off x="1540668" y="3411538"/>
              <a:ext cx="762000" cy="762000"/>
            </a:xfrm>
            <a:prstGeom prst="rect">
              <a:avLst/>
            </a:prstGeom>
            <a:grpFill/>
            <a:ln>
              <a:solidFill>
                <a:schemeClr val="tx1">
                  <a:lumMod val="50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36" name="Rectangle 35"/>
            <p:cNvSpPr/>
            <p:nvPr/>
          </p:nvSpPr>
          <p:spPr bwMode="auto">
            <a:xfrm>
              <a:off x="2493168" y="3390900"/>
              <a:ext cx="762000" cy="762000"/>
            </a:xfrm>
            <a:prstGeom prst="rect">
              <a:avLst/>
            </a:prstGeom>
            <a:grpFill/>
            <a:ln>
              <a:solidFill>
                <a:schemeClr val="tx1">
                  <a:lumMod val="50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37" name="Rectangle 36"/>
            <p:cNvSpPr/>
            <p:nvPr/>
          </p:nvSpPr>
          <p:spPr bwMode="auto">
            <a:xfrm>
              <a:off x="3445668" y="3390900"/>
              <a:ext cx="762000" cy="762000"/>
            </a:xfrm>
            <a:prstGeom prst="rect">
              <a:avLst/>
            </a:prstGeom>
            <a:grpFill/>
            <a:ln>
              <a:solidFill>
                <a:schemeClr val="tx1">
                  <a:lumMod val="50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38" name="Rectangle 37"/>
            <p:cNvSpPr/>
            <p:nvPr/>
          </p:nvSpPr>
          <p:spPr bwMode="auto">
            <a:xfrm>
              <a:off x="588168" y="4346576"/>
              <a:ext cx="762000" cy="762000"/>
            </a:xfrm>
            <a:prstGeom prst="rect">
              <a:avLst/>
            </a:prstGeom>
            <a:grpFill/>
            <a:ln>
              <a:solidFill>
                <a:schemeClr val="tx1">
                  <a:lumMod val="50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39" name="Rectangle 38"/>
            <p:cNvSpPr/>
            <p:nvPr/>
          </p:nvSpPr>
          <p:spPr bwMode="auto">
            <a:xfrm>
              <a:off x="1540668" y="4346576"/>
              <a:ext cx="762000" cy="762000"/>
            </a:xfrm>
            <a:prstGeom prst="rect">
              <a:avLst/>
            </a:prstGeom>
            <a:grpFill/>
            <a:ln>
              <a:solidFill>
                <a:schemeClr val="tx1">
                  <a:lumMod val="50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40" name="Rectangle 39"/>
            <p:cNvSpPr/>
            <p:nvPr/>
          </p:nvSpPr>
          <p:spPr bwMode="auto">
            <a:xfrm>
              <a:off x="2493168" y="4325938"/>
              <a:ext cx="762000" cy="762000"/>
            </a:xfrm>
            <a:prstGeom prst="rect">
              <a:avLst/>
            </a:prstGeom>
            <a:grpFill/>
            <a:ln>
              <a:solidFill>
                <a:schemeClr val="tx1">
                  <a:lumMod val="50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41" name="Rectangle 40"/>
            <p:cNvSpPr/>
            <p:nvPr/>
          </p:nvSpPr>
          <p:spPr bwMode="auto">
            <a:xfrm>
              <a:off x="3445668" y="4325938"/>
              <a:ext cx="762000" cy="762000"/>
            </a:xfrm>
            <a:prstGeom prst="rect">
              <a:avLst/>
            </a:prstGeom>
            <a:grpFill/>
            <a:ln>
              <a:solidFill>
                <a:schemeClr val="tx1">
                  <a:lumMod val="50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grpSp>
      <p:sp>
        <p:nvSpPr>
          <p:cNvPr id="46" name="Rectangle 45"/>
          <p:cNvSpPr/>
          <p:nvPr/>
        </p:nvSpPr>
        <p:spPr bwMode="auto">
          <a:xfrm>
            <a:off x="4313237" y="2354262"/>
            <a:ext cx="3809999" cy="2819400"/>
          </a:xfrm>
          <a:prstGeom prst="rect">
            <a:avLst/>
          </a:prstGeom>
          <a:noFill/>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47" name="Rectangle 46"/>
          <p:cNvSpPr/>
          <p:nvPr/>
        </p:nvSpPr>
        <p:spPr bwMode="auto">
          <a:xfrm>
            <a:off x="4398168" y="2451100"/>
            <a:ext cx="762000" cy="762000"/>
          </a:xfrm>
          <a:prstGeom prst="rect">
            <a:avLst/>
          </a:prstGeom>
          <a:ln>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48" name="Rectangle 47"/>
          <p:cNvSpPr/>
          <p:nvPr/>
        </p:nvSpPr>
        <p:spPr bwMode="auto">
          <a:xfrm>
            <a:off x="4398168" y="3391693"/>
            <a:ext cx="762000" cy="762000"/>
          </a:xfrm>
          <a:prstGeom prst="rect">
            <a:avLst/>
          </a:prstGeom>
          <a:ln>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49" name="Rectangle 48"/>
          <p:cNvSpPr/>
          <p:nvPr/>
        </p:nvSpPr>
        <p:spPr bwMode="auto">
          <a:xfrm>
            <a:off x="4393405" y="4331101"/>
            <a:ext cx="762000" cy="762000"/>
          </a:xfrm>
          <a:prstGeom prst="rect">
            <a:avLst/>
          </a:prstGeom>
          <a:ln>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grpSp>
        <p:nvGrpSpPr>
          <p:cNvPr id="2" name="Group 1"/>
          <p:cNvGrpSpPr/>
          <p:nvPr/>
        </p:nvGrpSpPr>
        <p:grpSpPr>
          <a:xfrm>
            <a:off x="5345905" y="2433638"/>
            <a:ext cx="2667000" cy="2652714"/>
            <a:chOff x="5503068" y="2586038"/>
            <a:chExt cx="2667000" cy="2652714"/>
          </a:xfrm>
        </p:grpSpPr>
        <p:sp>
          <p:nvSpPr>
            <p:cNvPr id="50" name="Rectangle 49"/>
            <p:cNvSpPr/>
            <p:nvPr/>
          </p:nvSpPr>
          <p:spPr bwMode="auto">
            <a:xfrm>
              <a:off x="5503068" y="2606676"/>
              <a:ext cx="762000" cy="762000"/>
            </a:xfrm>
            <a:prstGeom prst="rect">
              <a:avLst/>
            </a:prstGeom>
            <a:ln>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51" name="Rectangle 50"/>
            <p:cNvSpPr/>
            <p:nvPr/>
          </p:nvSpPr>
          <p:spPr bwMode="auto">
            <a:xfrm>
              <a:off x="6455568" y="2586038"/>
              <a:ext cx="762000" cy="762000"/>
            </a:xfrm>
            <a:prstGeom prst="rect">
              <a:avLst/>
            </a:prstGeom>
            <a:ln>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52" name="Rectangle 51"/>
            <p:cNvSpPr/>
            <p:nvPr/>
          </p:nvSpPr>
          <p:spPr bwMode="auto">
            <a:xfrm>
              <a:off x="7408068" y="2586038"/>
              <a:ext cx="762000" cy="762000"/>
            </a:xfrm>
            <a:prstGeom prst="rect">
              <a:avLst/>
            </a:prstGeom>
            <a:ln>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53" name="Rectangle 52"/>
            <p:cNvSpPr/>
            <p:nvPr/>
          </p:nvSpPr>
          <p:spPr bwMode="auto">
            <a:xfrm>
              <a:off x="5503068" y="3541714"/>
              <a:ext cx="762000" cy="762000"/>
            </a:xfrm>
            <a:prstGeom prst="rect">
              <a:avLst/>
            </a:prstGeom>
            <a:ln>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54" name="Rectangle 53"/>
            <p:cNvSpPr/>
            <p:nvPr/>
          </p:nvSpPr>
          <p:spPr bwMode="auto">
            <a:xfrm>
              <a:off x="6455568" y="3521076"/>
              <a:ext cx="762000" cy="762000"/>
            </a:xfrm>
            <a:prstGeom prst="rect">
              <a:avLst/>
            </a:prstGeom>
            <a:ln>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55" name="Rectangle 54"/>
            <p:cNvSpPr/>
            <p:nvPr/>
          </p:nvSpPr>
          <p:spPr bwMode="auto">
            <a:xfrm>
              <a:off x="7408068" y="3521076"/>
              <a:ext cx="762000" cy="762000"/>
            </a:xfrm>
            <a:prstGeom prst="rect">
              <a:avLst/>
            </a:prstGeom>
            <a:ln>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56" name="Rectangle 55"/>
            <p:cNvSpPr/>
            <p:nvPr/>
          </p:nvSpPr>
          <p:spPr bwMode="auto">
            <a:xfrm>
              <a:off x="5503068" y="4476752"/>
              <a:ext cx="762000" cy="762000"/>
            </a:xfrm>
            <a:prstGeom prst="rect">
              <a:avLst/>
            </a:prstGeom>
            <a:ln>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57" name="Rectangle 56"/>
            <p:cNvSpPr/>
            <p:nvPr/>
          </p:nvSpPr>
          <p:spPr bwMode="auto">
            <a:xfrm>
              <a:off x="6455568" y="4456114"/>
              <a:ext cx="762000" cy="762000"/>
            </a:xfrm>
            <a:prstGeom prst="rect">
              <a:avLst/>
            </a:prstGeom>
            <a:ln>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58" name="Rectangle 57"/>
            <p:cNvSpPr/>
            <p:nvPr/>
          </p:nvSpPr>
          <p:spPr bwMode="auto">
            <a:xfrm>
              <a:off x="7408068" y="4456114"/>
              <a:ext cx="762000" cy="762000"/>
            </a:xfrm>
            <a:prstGeom prst="rect">
              <a:avLst/>
            </a:prstGeom>
            <a:ln>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grpSp>
      <p:sp>
        <p:nvSpPr>
          <p:cNvPr id="59" name="Rectangle 58"/>
          <p:cNvSpPr/>
          <p:nvPr/>
        </p:nvSpPr>
        <p:spPr bwMode="auto">
          <a:xfrm>
            <a:off x="8123237" y="2354262"/>
            <a:ext cx="2895600" cy="2819400"/>
          </a:xfrm>
          <a:prstGeom prst="rect">
            <a:avLst/>
          </a:prstGeom>
          <a:noFill/>
          <a:ln>
            <a:solidFill>
              <a:schemeClr val="accent1"/>
            </a:solid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60" name="Rectangle 59"/>
          <p:cNvSpPr/>
          <p:nvPr/>
        </p:nvSpPr>
        <p:spPr bwMode="auto">
          <a:xfrm>
            <a:off x="1455736" y="2354262"/>
            <a:ext cx="2865041" cy="2819400"/>
          </a:xfrm>
          <a:prstGeom prst="rect">
            <a:avLst/>
          </a:prstGeom>
          <a:noFill/>
          <a:ln>
            <a:solidFill>
              <a:schemeClr val="accent1"/>
            </a:solid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grpSp>
        <p:nvGrpSpPr>
          <p:cNvPr id="3" name="Group 2"/>
          <p:cNvGrpSpPr/>
          <p:nvPr/>
        </p:nvGrpSpPr>
        <p:grpSpPr>
          <a:xfrm>
            <a:off x="1544253" y="2455862"/>
            <a:ext cx="2667000" cy="2652714"/>
            <a:chOff x="1693068" y="2608262"/>
            <a:chExt cx="2667000" cy="2652714"/>
          </a:xfrm>
        </p:grpSpPr>
        <p:sp>
          <p:nvSpPr>
            <p:cNvPr id="62" name="Rectangle 61"/>
            <p:cNvSpPr/>
            <p:nvPr/>
          </p:nvSpPr>
          <p:spPr bwMode="auto">
            <a:xfrm>
              <a:off x="1693068" y="2628900"/>
              <a:ext cx="762000" cy="762000"/>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63" name="Rectangle 62"/>
            <p:cNvSpPr/>
            <p:nvPr/>
          </p:nvSpPr>
          <p:spPr bwMode="auto">
            <a:xfrm>
              <a:off x="2645568" y="2608262"/>
              <a:ext cx="762000" cy="762000"/>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64" name="Rectangle 63"/>
            <p:cNvSpPr/>
            <p:nvPr/>
          </p:nvSpPr>
          <p:spPr bwMode="auto">
            <a:xfrm>
              <a:off x="3598068" y="2608262"/>
              <a:ext cx="762000" cy="762000"/>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65" name="Rectangle 64"/>
            <p:cNvSpPr/>
            <p:nvPr/>
          </p:nvSpPr>
          <p:spPr bwMode="auto">
            <a:xfrm>
              <a:off x="1693068" y="3563938"/>
              <a:ext cx="762000" cy="762000"/>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66" name="Rectangle 65"/>
            <p:cNvSpPr/>
            <p:nvPr/>
          </p:nvSpPr>
          <p:spPr bwMode="auto">
            <a:xfrm>
              <a:off x="2645568" y="3543300"/>
              <a:ext cx="762000" cy="762000"/>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67" name="Rectangle 66"/>
            <p:cNvSpPr/>
            <p:nvPr/>
          </p:nvSpPr>
          <p:spPr bwMode="auto">
            <a:xfrm>
              <a:off x="3598068" y="3543300"/>
              <a:ext cx="762000" cy="762000"/>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68" name="Rectangle 67"/>
            <p:cNvSpPr/>
            <p:nvPr/>
          </p:nvSpPr>
          <p:spPr bwMode="auto">
            <a:xfrm>
              <a:off x="1693068" y="4498976"/>
              <a:ext cx="762000" cy="762000"/>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69" name="Rectangle 68"/>
            <p:cNvSpPr/>
            <p:nvPr/>
          </p:nvSpPr>
          <p:spPr bwMode="auto">
            <a:xfrm>
              <a:off x="2645568" y="4478338"/>
              <a:ext cx="762000" cy="762000"/>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70" name="Rectangle 69"/>
            <p:cNvSpPr/>
            <p:nvPr/>
          </p:nvSpPr>
          <p:spPr bwMode="auto">
            <a:xfrm>
              <a:off x="3598068" y="4478338"/>
              <a:ext cx="762000" cy="762000"/>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grpSp>
      <p:grpSp>
        <p:nvGrpSpPr>
          <p:cNvPr id="5" name="Group 4"/>
          <p:cNvGrpSpPr/>
          <p:nvPr/>
        </p:nvGrpSpPr>
        <p:grpSpPr>
          <a:xfrm>
            <a:off x="8228805" y="2430462"/>
            <a:ext cx="2667000" cy="2652714"/>
            <a:chOff x="8381205" y="2582862"/>
            <a:chExt cx="2667000" cy="2652714"/>
          </a:xfrm>
        </p:grpSpPr>
        <p:sp>
          <p:nvSpPr>
            <p:cNvPr id="81" name="Rectangle 80"/>
            <p:cNvSpPr/>
            <p:nvPr/>
          </p:nvSpPr>
          <p:spPr bwMode="auto">
            <a:xfrm>
              <a:off x="8381205" y="2603500"/>
              <a:ext cx="762000" cy="762000"/>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82" name="Rectangle 81"/>
            <p:cNvSpPr/>
            <p:nvPr/>
          </p:nvSpPr>
          <p:spPr bwMode="auto">
            <a:xfrm>
              <a:off x="9333705" y="2603500"/>
              <a:ext cx="762000" cy="762000"/>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83" name="Rectangle 82"/>
            <p:cNvSpPr/>
            <p:nvPr/>
          </p:nvSpPr>
          <p:spPr bwMode="auto">
            <a:xfrm>
              <a:off x="10286205" y="2582862"/>
              <a:ext cx="762000" cy="762000"/>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84" name="Rectangle 83"/>
            <p:cNvSpPr/>
            <p:nvPr/>
          </p:nvSpPr>
          <p:spPr bwMode="auto">
            <a:xfrm>
              <a:off x="8381205" y="3538538"/>
              <a:ext cx="762000" cy="762000"/>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85" name="Rectangle 84"/>
            <p:cNvSpPr/>
            <p:nvPr/>
          </p:nvSpPr>
          <p:spPr bwMode="auto">
            <a:xfrm>
              <a:off x="9333705" y="3538538"/>
              <a:ext cx="762000" cy="762000"/>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86" name="Rectangle 85"/>
            <p:cNvSpPr/>
            <p:nvPr/>
          </p:nvSpPr>
          <p:spPr bwMode="auto">
            <a:xfrm>
              <a:off x="10286205" y="3517900"/>
              <a:ext cx="762000" cy="762000"/>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87" name="Rectangle 86"/>
            <p:cNvSpPr/>
            <p:nvPr/>
          </p:nvSpPr>
          <p:spPr bwMode="auto">
            <a:xfrm>
              <a:off x="8381205" y="4473576"/>
              <a:ext cx="762000" cy="762000"/>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88" name="Rectangle 87"/>
            <p:cNvSpPr/>
            <p:nvPr/>
          </p:nvSpPr>
          <p:spPr bwMode="auto">
            <a:xfrm>
              <a:off x="9333705" y="4473576"/>
              <a:ext cx="762000" cy="762000"/>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89" name="Rectangle 88"/>
            <p:cNvSpPr/>
            <p:nvPr/>
          </p:nvSpPr>
          <p:spPr bwMode="auto">
            <a:xfrm>
              <a:off x="10286205" y="4452938"/>
              <a:ext cx="762000" cy="762000"/>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3557527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fade">
                                      <p:cBhvr>
                                        <p:cTn id="7" dur="500"/>
                                        <p:tgtEl>
                                          <p:spTgt spid="59"/>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0"/>
                                        </p:tgtEl>
                                        <p:attrNameLst>
                                          <p:attrName>style.visibility</p:attrName>
                                        </p:attrNameLst>
                                      </p:cBhvr>
                                      <p:to>
                                        <p:strVal val="visible"/>
                                      </p:to>
                                    </p:set>
                                    <p:animEffect transition="in" filter="fade">
                                      <p:cBhvr>
                                        <p:cTn id="13" dur="500"/>
                                        <p:tgtEl>
                                          <p:spTgt spid="60"/>
                                        </p:tgtEl>
                                      </p:cBhvr>
                                    </p:animEffect>
                                  </p:childTnLst>
                                </p:cTn>
                              </p:par>
                              <p:par>
                                <p:cTn id="14" presetID="10" presetClass="entr" presetSubtype="0" fill="hold"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60"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Problem: Panning in large lists</a:t>
            </a:r>
            <a:endParaRPr lang="en-US" dirty="0"/>
          </a:p>
        </p:txBody>
      </p:sp>
      <p:sp>
        <p:nvSpPr>
          <p:cNvPr id="5" name="Text Placeholder 4"/>
          <p:cNvSpPr>
            <a:spLocks noGrp="1"/>
          </p:cNvSpPr>
          <p:nvPr>
            <p:ph type="body" sz="quarter" idx="10"/>
          </p:nvPr>
        </p:nvSpPr>
        <p:spPr/>
        <p:txBody>
          <a:bodyPr/>
          <a:lstStyle/>
          <a:p>
            <a:r>
              <a:rPr lang="en-US" dirty="0" smtClean="0"/>
              <a:t>Performance trade off between binding templates and item renderers</a:t>
            </a:r>
          </a:p>
          <a:p>
            <a:r>
              <a:rPr lang="en-US" dirty="0"/>
              <a:t>Complexity </a:t>
            </a:r>
            <a:r>
              <a:rPr lang="en-US" dirty="0" smtClean="0"/>
              <a:t>and cost of items have </a:t>
            </a:r>
            <a:r>
              <a:rPr lang="en-US" dirty="0"/>
              <a:t>an </a:t>
            </a:r>
            <a:r>
              <a:rPr lang="en-US" dirty="0" smtClean="0"/>
              <a:t>impact on panning </a:t>
            </a:r>
          </a:p>
          <a:p>
            <a:r>
              <a:rPr lang="en-US" dirty="0" smtClean="0"/>
              <a:t>ListView unable to leverage new CSS layouts</a:t>
            </a:r>
          </a:p>
        </p:txBody>
      </p:sp>
    </p:spTree>
    <p:extLst>
      <p:ext uri="{BB962C8B-B14F-4D97-AF65-F5344CB8AC3E}">
        <p14:creationId xmlns:p14="http://schemas.microsoft.com/office/powerpoint/2010/main" val="26157665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Solution: Optimized binding templates</a:t>
            </a:r>
            <a:endParaRPr lang="en-US" dirty="0"/>
          </a:p>
        </p:txBody>
      </p:sp>
      <p:sp>
        <p:nvSpPr>
          <p:cNvPr id="2" name="Text Placeholder 1"/>
          <p:cNvSpPr>
            <a:spLocks noGrp="1"/>
          </p:cNvSpPr>
          <p:nvPr>
            <p:ph type="body" sz="quarter" idx="10"/>
          </p:nvPr>
        </p:nvSpPr>
        <p:spPr/>
        <p:txBody>
          <a:bodyPr/>
          <a:lstStyle/>
          <a:p>
            <a:r>
              <a:rPr lang="en-US" dirty="0" smtClean="0"/>
              <a:t>Compiled into rendering functions</a:t>
            </a:r>
          </a:p>
          <a:p>
            <a:r>
              <a:rPr lang="en-US" dirty="0" smtClean="0"/>
              <a:t>Full debugging support</a:t>
            </a:r>
            <a:endParaRPr lang="en-US" dirty="0"/>
          </a:p>
          <a:p>
            <a:r>
              <a:rPr lang="en-US" dirty="0" smtClean="0"/>
              <a:t>Leverages dispose pattern during </a:t>
            </a:r>
            <a:r>
              <a:rPr lang="en-US" dirty="0" err="1" smtClean="0"/>
              <a:t>unrealization</a:t>
            </a:r>
            <a:r>
              <a:rPr lang="en-US" dirty="0" smtClean="0"/>
              <a:t> of items</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p:txBody>
      </p:sp>
    </p:spTree>
    <p:extLst>
      <p:ext uri="{BB962C8B-B14F-4D97-AF65-F5344CB8AC3E}">
        <p14:creationId xmlns:p14="http://schemas.microsoft.com/office/powerpoint/2010/main" val="180554240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Solution: Asynchronous renderers</a:t>
            </a:r>
            <a:endParaRPr lang="en-US" dirty="0"/>
          </a:p>
        </p:txBody>
      </p:sp>
      <p:sp>
        <p:nvSpPr>
          <p:cNvPr id="2" name="Text Placeholder 1"/>
          <p:cNvSpPr>
            <a:spLocks noGrp="1"/>
          </p:cNvSpPr>
          <p:nvPr>
            <p:ph type="body" sz="quarter" idx="10"/>
          </p:nvPr>
        </p:nvSpPr>
        <p:spPr/>
        <p:txBody>
          <a:bodyPr/>
          <a:lstStyle/>
          <a:p>
            <a:r>
              <a:rPr lang="en-US" dirty="0"/>
              <a:t>Use multi-stage </a:t>
            </a:r>
            <a:r>
              <a:rPr lang="en-US" dirty="0" err="1"/>
              <a:t>async</a:t>
            </a:r>
            <a:r>
              <a:rPr lang="en-US" dirty="0"/>
              <a:t> renderers </a:t>
            </a:r>
            <a:r>
              <a:rPr lang="en-US" dirty="0" smtClean="0"/>
              <a:t>to control the cost of rendering</a:t>
            </a:r>
            <a:endParaRPr lang="en-US" dirty="0"/>
          </a:p>
          <a:p>
            <a:r>
              <a:rPr lang="en-US" dirty="0"/>
              <a:t>Leverage image loader to prioritize image loading of on screen items</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p:txBody>
      </p:sp>
    </p:spTree>
    <p:extLst>
      <p:ext uri="{BB962C8B-B14F-4D97-AF65-F5344CB8AC3E}">
        <p14:creationId xmlns:p14="http://schemas.microsoft.com/office/powerpoint/2010/main" val="11520986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1"/>
          </p:nvPr>
        </p:nvSpPr>
        <p:spPr/>
        <p:txBody>
          <a:bodyPr/>
          <a:lstStyle/>
          <a:p>
            <a:endParaRPr lang="en-US" dirty="0"/>
          </a:p>
        </p:txBody>
      </p:sp>
      <p:sp>
        <p:nvSpPr>
          <p:cNvPr id="3" name="Title 2"/>
          <p:cNvSpPr>
            <a:spLocks noGrp="1"/>
          </p:cNvSpPr>
          <p:nvPr>
            <p:ph type="title"/>
          </p:nvPr>
        </p:nvSpPr>
        <p:spPr/>
        <p:txBody>
          <a:bodyPr/>
          <a:lstStyle/>
          <a:p>
            <a:r>
              <a:rPr lang="en-US" dirty="0" smtClean="0"/>
              <a:t>Optimized Templates Demo</a:t>
            </a:r>
            <a:endParaRPr lang="en-US" dirty="0"/>
          </a:p>
        </p:txBody>
      </p:sp>
    </p:spTree>
    <p:extLst>
      <p:ext uri="{BB962C8B-B14F-4D97-AF65-F5344CB8AC3E}">
        <p14:creationId xmlns:p14="http://schemas.microsoft.com/office/powerpoint/2010/main" val="70688094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Use Binding Templates for the </a:t>
            </a:r>
            <a:r>
              <a:rPr lang="en-US" dirty="0"/>
              <a:t>best mix of performance, tooling, and </a:t>
            </a:r>
            <a:r>
              <a:rPr lang="en-US" dirty="0" smtClean="0"/>
              <a:t>debugging. </a:t>
            </a:r>
            <a:br>
              <a:rPr lang="en-US" dirty="0" smtClean="0"/>
            </a:br>
            <a:r>
              <a:rPr lang="en-US" dirty="0"/>
              <a:t/>
            </a:r>
            <a:br>
              <a:rPr lang="en-US" dirty="0"/>
            </a:br>
            <a:r>
              <a:rPr lang="en-US" dirty="0" smtClean="0"/>
              <a:t>For fine tuning use multi-stage </a:t>
            </a:r>
            <a:r>
              <a:rPr lang="en-US" dirty="0" err="1" smtClean="0"/>
              <a:t>async</a:t>
            </a:r>
            <a:r>
              <a:rPr lang="en-US" dirty="0" smtClean="0"/>
              <a:t> renderers.</a:t>
            </a:r>
            <a:r>
              <a:rPr lang="en-US" dirty="0"/>
              <a:t/>
            </a:r>
            <a:br>
              <a:rPr lang="en-US" dirty="0"/>
            </a:br>
            <a:endParaRPr lang="en-US" dirty="0"/>
          </a:p>
        </p:txBody>
      </p:sp>
    </p:spTree>
    <p:extLst>
      <p:ext uri="{BB962C8B-B14F-4D97-AF65-F5344CB8AC3E}">
        <p14:creationId xmlns:p14="http://schemas.microsoft.com/office/powerpoint/2010/main" val="113755618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Solution: Improved ListView layout</a:t>
            </a:r>
            <a:endParaRPr lang="en-US" dirty="0"/>
          </a:p>
        </p:txBody>
      </p:sp>
      <p:sp>
        <p:nvSpPr>
          <p:cNvPr id="2" name="Text Placeholder 1"/>
          <p:cNvSpPr>
            <a:spLocks noGrp="1"/>
          </p:cNvSpPr>
          <p:nvPr>
            <p:ph type="body" sz="quarter" idx="10"/>
          </p:nvPr>
        </p:nvSpPr>
        <p:spPr/>
        <p:txBody>
          <a:bodyPr/>
          <a:lstStyle/>
          <a:p>
            <a:r>
              <a:rPr lang="en-US" dirty="0" smtClean="0"/>
              <a:t>ListView is optimized to use underlying native CSS layouts</a:t>
            </a:r>
          </a:p>
          <a:p>
            <a:r>
              <a:rPr lang="en-US" dirty="0" smtClean="0"/>
              <a:t>New virtualization scheme updates priority of item rendering based on user panning</a:t>
            </a:r>
          </a:p>
          <a:p>
            <a:r>
              <a:rPr lang="en-US" dirty="0" smtClean="0"/>
              <a:t>Additional performance gains in editing</a:t>
            </a:r>
            <a:r>
              <a:rPr lang="en-US" dirty="0"/>
              <a:t> </a:t>
            </a:r>
            <a:r>
              <a:rPr lang="en-US" dirty="0" smtClean="0"/>
              <a:t>and initialization</a:t>
            </a:r>
          </a:p>
        </p:txBody>
      </p:sp>
    </p:spTree>
    <p:extLst>
      <p:ext uri="{BB962C8B-B14F-4D97-AF65-F5344CB8AC3E}">
        <p14:creationId xmlns:p14="http://schemas.microsoft.com/office/powerpoint/2010/main" val="185381385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Solution: Improved ListView layout</a:t>
            </a:r>
            <a:endParaRPr lang="en-US" dirty="0"/>
          </a:p>
        </p:txBody>
      </p:sp>
      <p:sp>
        <p:nvSpPr>
          <p:cNvPr id="3" name="Text Placeholder 2"/>
          <p:cNvSpPr>
            <a:spLocks noGrp="1"/>
          </p:cNvSpPr>
          <p:nvPr>
            <p:ph type="body" sz="quarter" idx="10"/>
          </p:nvPr>
        </p:nvSpPr>
        <p:spPr/>
        <p:txBody>
          <a:bodyPr/>
          <a:lstStyle/>
          <a:p>
            <a:endParaRPr lang="en-US" dirty="0"/>
          </a:p>
        </p:txBody>
      </p:sp>
      <p:graphicFrame>
        <p:nvGraphicFramePr>
          <p:cNvPr id="8" name="Chart 7"/>
          <p:cNvGraphicFramePr/>
          <p:nvPr>
            <p:extLst/>
          </p:nvPr>
        </p:nvGraphicFramePr>
        <p:xfrm>
          <a:off x="244475" y="1668463"/>
          <a:ext cx="6057899" cy="4114799"/>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1" name="Chart 10"/>
          <p:cNvGraphicFramePr/>
          <p:nvPr>
            <p:extLst/>
          </p:nvPr>
        </p:nvGraphicFramePr>
        <p:xfrm>
          <a:off x="6225562" y="1668463"/>
          <a:ext cx="6172198" cy="4114799"/>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179862744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Panning in Mail: Windows 8 and Windows 8.1</a:t>
            </a:r>
            <a:endParaRPr lang="en-US" dirty="0"/>
          </a:p>
        </p:txBody>
      </p:sp>
      <p:sp>
        <p:nvSpPr>
          <p:cNvPr id="3" name="Text Placeholder 2"/>
          <p:cNvSpPr>
            <a:spLocks noGrp="1"/>
          </p:cNvSpPr>
          <p:nvPr>
            <p:ph type="body" sz="quarter" idx="10"/>
          </p:nvPr>
        </p:nvSpPr>
        <p:spPr/>
        <p:txBody>
          <a:bodyPr/>
          <a:lstStyle/>
          <a:p>
            <a:endParaRPr lang="en-US" dirty="0"/>
          </a:p>
        </p:txBody>
      </p:sp>
      <p:pic>
        <p:nvPicPr>
          <p:cNvPr id="4" name="145">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6309920" y="2049462"/>
            <a:ext cx="5851917" cy="3291703"/>
          </a:xfrm>
          <a:prstGeom prst="rect">
            <a:avLst/>
          </a:prstGeom>
        </p:spPr>
      </p:pic>
      <p:pic>
        <p:nvPicPr>
          <p:cNvPr id="5" name="145_win8">
            <a:hlinkClick r:id="" action="ppaction://media"/>
          </p:cNvPr>
          <p:cNvPicPr>
            <a:picLocks noChangeAspect="1"/>
          </p:cNvPicPr>
          <p:nvPr>
            <a:videoFile r:link="rId4"/>
            <p:extLst>
              <p:ext uri="{DAA4B4D4-6D71-4841-9C94-3DE7FCFB9230}">
                <p14:media xmlns:p14="http://schemas.microsoft.com/office/powerpoint/2010/main" r:embed="rId3"/>
              </p:ext>
            </p:extLst>
          </p:nvPr>
        </p:nvPicPr>
        <p:blipFill>
          <a:blip r:embed="rId7"/>
          <a:stretch>
            <a:fillRect/>
          </a:stretch>
        </p:blipFill>
        <p:spPr>
          <a:xfrm>
            <a:off x="274638" y="2049462"/>
            <a:ext cx="5848117" cy="3291703"/>
          </a:xfrm>
          <a:prstGeom prst="rect">
            <a:avLst/>
          </a:prstGeom>
        </p:spPr>
      </p:pic>
      <p:sp>
        <p:nvSpPr>
          <p:cNvPr id="6" name="TextBox 5"/>
          <p:cNvSpPr txBox="1"/>
          <p:nvPr/>
        </p:nvSpPr>
        <p:spPr>
          <a:xfrm>
            <a:off x="1544236" y="1582401"/>
            <a:ext cx="3308919" cy="461665"/>
          </a:xfrm>
          <a:prstGeom prst="rect">
            <a:avLst/>
          </a:prstGeom>
          <a:noFill/>
        </p:spPr>
        <p:txBody>
          <a:bodyPr wrap="none" rtlCol="0">
            <a:spAutoFit/>
          </a:bodyPr>
          <a:lstStyle/>
          <a:p>
            <a:r>
              <a:rPr lang="en-US" sz="2400" dirty="0" smtClean="0">
                <a:gradFill>
                  <a:gsLst>
                    <a:gs pos="0">
                      <a:srgbClr val="FFFFFF"/>
                    </a:gs>
                    <a:gs pos="100000">
                      <a:srgbClr val="FFFFFF"/>
                    </a:gs>
                  </a:gsLst>
                  <a:lin ang="5400000" scaled="0"/>
                </a:gradFill>
              </a:rPr>
              <a:t>Windows 8 – WinJS 1.0</a:t>
            </a:r>
          </a:p>
        </p:txBody>
      </p:sp>
      <p:sp>
        <p:nvSpPr>
          <p:cNvPr id="7" name="TextBox 6"/>
          <p:cNvSpPr txBox="1"/>
          <p:nvPr/>
        </p:nvSpPr>
        <p:spPr>
          <a:xfrm>
            <a:off x="7464399" y="1582401"/>
            <a:ext cx="3542958" cy="461665"/>
          </a:xfrm>
          <a:prstGeom prst="rect">
            <a:avLst/>
          </a:prstGeom>
          <a:noFill/>
        </p:spPr>
        <p:txBody>
          <a:bodyPr wrap="none" rtlCol="0">
            <a:spAutoFit/>
          </a:bodyPr>
          <a:lstStyle/>
          <a:p>
            <a:r>
              <a:rPr lang="en-US" sz="2400" dirty="0" smtClean="0">
                <a:gradFill>
                  <a:gsLst>
                    <a:gs pos="0">
                      <a:srgbClr val="FFFFFF"/>
                    </a:gs>
                    <a:gs pos="100000">
                      <a:srgbClr val="FFFFFF"/>
                    </a:gs>
                  </a:gsLst>
                  <a:lin ang="5400000" scaled="0"/>
                </a:gradFill>
              </a:rPr>
              <a:t>Windows 8.1 – WinJS 2.0</a:t>
            </a:r>
          </a:p>
        </p:txBody>
      </p:sp>
    </p:spTree>
    <p:extLst>
      <p:ext uri="{BB962C8B-B14F-4D97-AF65-F5344CB8AC3E}">
        <p14:creationId xmlns:p14="http://schemas.microsoft.com/office/powerpoint/2010/main" val="40088443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mediacall" presetSubtype="0" fill="hold" nodeType="withEffect">
                                  <p:stCondLst>
                                    <p:cond delay="3000"/>
                                  </p:stCondLst>
                                  <p:childTnLst>
                                    <p:cmd type="call" cmd="togglePause">
                                      <p:cBhvr>
                                        <p:cTn id="6" dur="1" fill="hold"/>
                                        <p:tgtEl>
                                          <p:spTgt spid="5"/>
                                        </p:tgtEl>
                                      </p:cBhvr>
                                    </p:cmd>
                                  </p:childTnLst>
                                </p:cTn>
                              </p:par>
                              <p:par>
                                <p:cTn id="7" presetID="2" presetClass="mediacall" presetSubtype="0" fill="hold" nodeType="withEffect">
                                  <p:stCondLst>
                                    <p:cond delay="3000"/>
                                  </p:stCondLst>
                                  <p:childTnLst>
                                    <p:cmd type="call" cmd="togglePause">
                                      <p:cBhvr>
                                        <p:cTn id="8"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9" fill="hold" display="0">
                  <p:stCondLst>
                    <p:cond delay="indefinite"/>
                  </p:stCondLst>
                </p:cTn>
                <p:tgtEl>
                  <p:spTgt spid="4"/>
                </p:tgtEl>
              </p:cMediaNode>
            </p:video>
            <p:video>
              <p:cMediaNode vol="80000">
                <p:cTn id="10" fill="hold" display="0">
                  <p:stCondLst>
                    <p:cond delay="indefinite"/>
                  </p:stCondLst>
                </p:cTn>
                <p:tgtEl>
                  <p:spTgt spid="5"/>
                </p:tgtEl>
              </p:cMediaNode>
            </p:vide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Agenda</a:t>
            </a:r>
            <a:br>
              <a:rPr lang="en-US" dirty="0" smtClean="0"/>
            </a:br>
            <a:endParaRPr lang="en-US" dirty="0"/>
          </a:p>
        </p:txBody>
      </p:sp>
      <p:sp>
        <p:nvSpPr>
          <p:cNvPr id="2" name="Text Placeholder 1"/>
          <p:cNvSpPr>
            <a:spLocks noGrp="1"/>
          </p:cNvSpPr>
          <p:nvPr>
            <p:ph type="body" sz="quarter" idx="10"/>
          </p:nvPr>
        </p:nvSpPr>
        <p:spPr/>
        <p:txBody>
          <a:bodyPr/>
          <a:lstStyle/>
          <a:p>
            <a:r>
              <a:rPr lang="en-US" dirty="0" smtClean="0"/>
              <a:t>Understand the top performance opportunities</a:t>
            </a:r>
            <a:endParaRPr lang="en-US" b="1" dirty="0" smtClean="0"/>
          </a:p>
          <a:p>
            <a:r>
              <a:rPr lang="en-US" dirty="0" smtClean="0"/>
              <a:t>Discover what new APIs are available to improve performance</a:t>
            </a:r>
          </a:p>
          <a:p>
            <a:r>
              <a:rPr lang="en-US" dirty="0" smtClean="0"/>
              <a:t>Learn to use new APIs to increase UI responsiveness</a:t>
            </a:r>
            <a:endParaRPr lang="en-US" b="1" dirty="0"/>
          </a:p>
        </p:txBody>
      </p:sp>
    </p:spTree>
    <p:extLst>
      <p:ext uri="{BB962C8B-B14F-4D97-AF65-F5344CB8AC3E}">
        <p14:creationId xmlns:p14="http://schemas.microsoft.com/office/powerpoint/2010/main" val="325849845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Use the ListView </a:t>
            </a:r>
            <a:r>
              <a:rPr lang="en-US" dirty="0"/>
              <a:t>and your app will get </a:t>
            </a:r>
            <a:r>
              <a:rPr lang="en-US" dirty="0" smtClean="0"/>
              <a:t>performance benefits out of the box.</a:t>
            </a:r>
            <a:r>
              <a:rPr lang="en-US" dirty="0"/>
              <a:t/>
            </a:r>
            <a:br>
              <a:rPr lang="en-US" dirty="0"/>
            </a:br>
            <a:endParaRPr lang="en-US" dirty="0"/>
          </a:p>
        </p:txBody>
      </p:sp>
    </p:spTree>
    <p:extLst>
      <p:ext uri="{BB962C8B-B14F-4D97-AF65-F5344CB8AC3E}">
        <p14:creationId xmlns:p14="http://schemas.microsoft.com/office/powerpoint/2010/main" val="306790759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1"/>
          </p:nvPr>
        </p:nvSpPr>
        <p:spPr/>
        <p:txBody>
          <a:bodyPr/>
          <a:lstStyle/>
          <a:p>
            <a:endParaRPr lang="en-US" dirty="0"/>
          </a:p>
        </p:txBody>
      </p:sp>
      <p:sp>
        <p:nvSpPr>
          <p:cNvPr id="4" name="Title 3"/>
          <p:cNvSpPr>
            <a:spLocks noGrp="1"/>
          </p:cNvSpPr>
          <p:nvPr>
            <p:ph type="title"/>
          </p:nvPr>
        </p:nvSpPr>
        <p:spPr/>
        <p:txBody>
          <a:bodyPr/>
          <a:lstStyle/>
          <a:p>
            <a:r>
              <a:rPr lang="en-US" dirty="0" smtClean="0"/>
              <a:t>Startup time</a:t>
            </a:r>
            <a:endParaRPr lang="en-US" dirty="0"/>
          </a:p>
        </p:txBody>
      </p:sp>
    </p:spTree>
    <p:extLst>
      <p:ext uri="{BB962C8B-B14F-4D97-AF65-F5344CB8AC3E}">
        <p14:creationId xmlns:p14="http://schemas.microsoft.com/office/powerpoint/2010/main" val="72463212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Startup in apps – Review Timeline</a:t>
            </a:r>
            <a:endParaRPr lang="en-US" dirty="0"/>
          </a:p>
        </p:txBody>
      </p:sp>
      <p:sp>
        <p:nvSpPr>
          <p:cNvPr id="6" name="Pentagon 5"/>
          <p:cNvSpPr/>
          <p:nvPr/>
        </p:nvSpPr>
        <p:spPr>
          <a:xfrm>
            <a:off x="2177042" y="2152977"/>
            <a:ext cx="2159761" cy="1542195"/>
          </a:xfrm>
          <a:prstGeom prst="homePlate">
            <a:avLst>
              <a:gd name="adj" fmla="val 0"/>
            </a:avLst>
          </a:prstGeom>
          <a:ln/>
        </p:spPr>
        <p:style>
          <a:lnRef idx="2">
            <a:schemeClr val="accent6">
              <a:shade val="50000"/>
            </a:schemeClr>
          </a:lnRef>
          <a:fillRef idx="1">
            <a:schemeClr val="accent6"/>
          </a:fillRef>
          <a:effectRef idx="0">
            <a:schemeClr val="accent6"/>
          </a:effectRef>
          <a:fontRef idx="minor">
            <a:schemeClr val="lt1"/>
          </a:fontRef>
        </p:style>
        <p:txBody>
          <a:bodyPr lIns="121725" tIns="60862" rIns="121725" bIns="60862" rtlCol="0" anchor="ctr"/>
          <a:lstStyle>
            <a:defPPr>
              <a:defRPr lang="en-US"/>
            </a:defPPr>
            <a:lvl1pPr marL="0" algn="l" defTabSz="914363" rtl="0" eaLnBrk="1" latinLnBrk="0" hangingPunct="1">
              <a:defRPr sz="1800" kern="1200">
                <a:solidFill>
                  <a:schemeClr val="dk1"/>
                </a:solidFill>
                <a:latin typeface="+mn-lt"/>
                <a:ea typeface="+mn-ea"/>
                <a:cs typeface="+mn-cs"/>
              </a:defRPr>
            </a:lvl1pPr>
            <a:lvl2pPr marL="457182" algn="l" defTabSz="914363" rtl="0" eaLnBrk="1" latinLnBrk="0" hangingPunct="1">
              <a:defRPr sz="1800" kern="1200">
                <a:solidFill>
                  <a:schemeClr val="dk1"/>
                </a:solidFill>
                <a:latin typeface="+mn-lt"/>
                <a:ea typeface="+mn-ea"/>
                <a:cs typeface="+mn-cs"/>
              </a:defRPr>
            </a:lvl2pPr>
            <a:lvl3pPr marL="914363" algn="l" defTabSz="914363" rtl="0" eaLnBrk="1" latinLnBrk="0" hangingPunct="1">
              <a:defRPr sz="1800" kern="1200">
                <a:solidFill>
                  <a:schemeClr val="dk1"/>
                </a:solidFill>
                <a:latin typeface="+mn-lt"/>
                <a:ea typeface="+mn-ea"/>
                <a:cs typeface="+mn-cs"/>
              </a:defRPr>
            </a:lvl3pPr>
            <a:lvl4pPr marL="1371545" algn="l" defTabSz="914363" rtl="0" eaLnBrk="1" latinLnBrk="0" hangingPunct="1">
              <a:defRPr sz="1800" kern="1200">
                <a:solidFill>
                  <a:schemeClr val="dk1"/>
                </a:solidFill>
                <a:latin typeface="+mn-lt"/>
                <a:ea typeface="+mn-ea"/>
                <a:cs typeface="+mn-cs"/>
              </a:defRPr>
            </a:lvl4pPr>
            <a:lvl5pPr marL="1828727" algn="l" defTabSz="914363" rtl="0" eaLnBrk="1" latinLnBrk="0" hangingPunct="1">
              <a:defRPr sz="1800" kern="1200">
                <a:solidFill>
                  <a:schemeClr val="dk1"/>
                </a:solidFill>
                <a:latin typeface="+mn-lt"/>
                <a:ea typeface="+mn-ea"/>
                <a:cs typeface="+mn-cs"/>
              </a:defRPr>
            </a:lvl5pPr>
            <a:lvl6pPr marL="2285909" algn="l" defTabSz="914363" rtl="0" eaLnBrk="1" latinLnBrk="0" hangingPunct="1">
              <a:defRPr sz="1800" kern="1200">
                <a:solidFill>
                  <a:schemeClr val="dk1"/>
                </a:solidFill>
                <a:latin typeface="+mn-lt"/>
                <a:ea typeface="+mn-ea"/>
                <a:cs typeface="+mn-cs"/>
              </a:defRPr>
            </a:lvl6pPr>
            <a:lvl7pPr marL="2743090" algn="l" defTabSz="914363" rtl="0" eaLnBrk="1" latinLnBrk="0" hangingPunct="1">
              <a:defRPr sz="1800" kern="1200">
                <a:solidFill>
                  <a:schemeClr val="dk1"/>
                </a:solidFill>
                <a:latin typeface="+mn-lt"/>
                <a:ea typeface="+mn-ea"/>
                <a:cs typeface="+mn-cs"/>
              </a:defRPr>
            </a:lvl7pPr>
            <a:lvl8pPr marL="3200272" algn="l" defTabSz="914363" rtl="0" eaLnBrk="1" latinLnBrk="0" hangingPunct="1">
              <a:defRPr sz="1800" kern="1200">
                <a:solidFill>
                  <a:schemeClr val="dk1"/>
                </a:solidFill>
                <a:latin typeface="+mn-lt"/>
                <a:ea typeface="+mn-ea"/>
                <a:cs typeface="+mn-cs"/>
              </a:defRPr>
            </a:lvl8pPr>
            <a:lvl9pPr marL="3657454" algn="l" defTabSz="914363" rtl="0" eaLnBrk="1" latinLnBrk="0" hangingPunct="1">
              <a:defRPr sz="1800" kern="1200">
                <a:solidFill>
                  <a:schemeClr val="dk1"/>
                </a:solidFill>
                <a:latin typeface="+mn-lt"/>
                <a:ea typeface="+mn-ea"/>
                <a:cs typeface="+mn-cs"/>
              </a:defRPr>
            </a:lvl9pPr>
          </a:lstStyle>
          <a:p>
            <a:pPr algn="ctr"/>
            <a:r>
              <a:rPr lang="en-US" sz="2000" b="1" dirty="0" smtClean="0">
                <a:solidFill>
                  <a:srgbClr val="000000"/>
                </a:solidFill>
                <a:latin typeface="Segoe UI Light"/>
              </a:rPr>
              <a:t>Loading and parsing</a:t>
            </a:r>
            <a:r>
              <a:rPr lang="en-US" sz="2000" b="1" dirty="0">
                <a:solidFill>
                  <a:srgbClr val="000000"/>
                </a:solidFill>
                <a:latin typeface="Segoe UI Light"/>
              </a:rPr>
              <a:t> </a:t>
            </a:r>
            <a:r>
              <a:rPr lang="en-US" sz="2000" b="1" dirty="0" smtClean="0">
                <a:solidFill>
                  <a:srgbClr val="000000"/>
                </a:solidFill>
                <a:latin typeface="Segoe UI Light"/>
              </a:rPr>
              <a:t>of</a:t>
            </a:r>
          </a:p>
          <a:p>
            <a:pPr algn="ctr"/>
            <a:r>
              <a:rPr lang="en-US" sz="2000" b="1" dirty="0" smtClean="0">
                <a:solidFill>
                  <a:srgbClr val="000000"/>
                </a:solidFill>
                <a:latin typeface="Segoe UI Light"/>
              </a:rPr>
              <a:t>HTML</a:t>
            </a:r>
            <a:r>
              <a:rPr lang="en-US" sz="2000" b="1" dirty="0">
                <a:solidFill>
                  <a:srgbClr val="000000"/>
                </a:solidFill>
                <a:latin typeface="Segoe UI Light"/>
              </a:rPr>
              <a:t>, JS, </a:t>
            </a:r>
            <a:r>
              <a:rPr lang="en-US" sz="2000" b="1" dirty="0" smtClean="0">
                <a:solidFill>
                  <a:srgbClr val="000000"/>
                </a:solidFill>
                <a:latin typeface="Segoe UI Light"/>
              </a:rPr>
              <a:t>CSS</a:t>
            </a:r>
            <a:endParaRPr lang="en-US" sz="2000" b="1" dirty="0">
              <a:solidFill>
                <a:srgbClr val="000000"/>
              </a:solidFill>
              <a:latin typeface="Segoe UI Light"/>
            </a:endParaRPr>
          </a:p>
        </p:txBody>
      </p:sp>
      <p:sp>
        <p:nvSpPr>
          <p:cNvPr id="7" name="Pentagon 6"/>
          <p:cNvSpPr/>
          <p:nvPr/>
        </p:nvSpPr>
        <p:spPr>
          <a:xfrm>
            <a:off x="417170" y="2158978"/>
            <a:ext cx="1484184" cy="1536193"/>
          </a:xfrm>
          <a:prstGeom prst="homePlate">
            <a:avLst>
              <a:gd name="adj" fmla="val 0"/>
            </a:avLst>
          </a:prstGeom>
          <a:ln/>
        </p:spPr>
        <p:style>
          <a:lnRef idx="2">
            <a:schemeClr val="accent1">
              <a:shade val="50000"/>
            </a:schemeClr>
          </a:lnRef>
          <a:fillRef idx="1">
            <a:schemeClr val="accent1"/>
          </a:fillRef>
          <a:effectRef idx="0">
            <a:schemeClr val="accent1"/>
          </a:effectRef>
          <a:fontRef idx="minor">
            <a:schemeClr val="lt1"/>
          </a:fontRef>
        </p:style>
        <p:txBody>
          <a:bodyPr lIns="121725" tIns="60862" rIns="121725" bIns="60862" rtlCol="0" anchor="ctr"/>
          <a:lstStyle>
            <a:defPPr>
              <a:defRPr lang="en-US"/>
            </a:defPPr>
            <a:lvl1pPr marL="0" algn="l" defTabSz="914363" rtl="0" eaLnBrk="1" latinLnBrk="0" hangingPunct="1">
              <a:defRPr sz="1800" kern="1200">
                <a:solidFill>
                  <a:schemeClr val="dk1"/>
                </a:solidFill>
                <a:latin typeface="+mn-lt"/>
                <a:ea typeface="+mn-ea"/>
                <a:cs typeface="+mn-cs"/>
              </a:defRPr>
            </a:lvl1pPr>
            <a:lvl2pPr marL="457182" algn="l" defTabSz="914363" rtl="0" eaLnBrk="1" latinLnBrk="0" hangingPunct="1">
              <a:defRPr sz="1800" kern="1200">
                <a:solidFill>
                  <a:schemeClr val="dk1"/>
                </a:solidFill>
                <a:latin typeface="+mn-lt"/>
                <a:ea typeface="+mn-ea"/>
                <a:cs typeface="+mn-cs"/>
              </a:defRPr>
            </a:lvl2pPr>
            <a:lvl3pPr marL="914363" algn="l" defTabSz="914363" rtl="0" eaLnBrk="1" latinLnBrk="0" hangingPunct="1">
              <a:defRPr sz="1800" kern="1200">
                <a:solidFill>
                  <a:schemeClr val="dk1"/>
                </a:solidFill>
                <a:latin typeface="+mn-lt"/>
                <a:ea typeface="+mn-ea"/>
                <a:cs typeface="+mn-cs"/>
              </a:defRPr>
            </a:lvl3pPr>
            <a:lvl4pPr marL="1371545" algn="l" defTabSz="914363" rtl="0" eaLnBrk="1" latinLnBrk="0" hangingPunct="1">
              <a:defRPr sz="1800" kern="1200">
                <a:solidFill>
                  <a:schemeClr val="dk1"/>
                </a:solidFill>
                <a:latin typeface="+mn-lt"/>
                <a:ea typeface="+mn-ea"/>
                <a:cs typeface="+mn-cs"/>
              </a:defRPr>
            </a:lvl4pPr>
            <a:lvl5pPr marL="1828727" algn="l" defTabSz="914363" rtl="0" eaLnBrk="1" latinLnBrk="0" hangingPunct="1">
              <a:defRPr sz="1800" kern="1200">
                <a:solidFill>
                  <a:schemeClr val="dk1"/>
                </a:solidFill>
                <a:latin typeface="+mn-lt"/>
                <a:ea typeface="+mn-ea"/>
                <a:cs typeface="+mn-cs"/>
              </a:defRPr>
            </a:lvl5pPr>
            <a:lvl6pPr marL="2285909" algn="l" defTabSz="914363" rtl="0" eaLnBrk="1" latinLnBrk="0" hangingPunct="1">
              <a:defRPr sz="1800" kern="1200">
                <a:solidFill>
                  <a:schemeClr val="dk1"/>
                </a:solidFill>
                <a:latin typeface="+mn-lt"/>
                <a:ea typeface="+mn-ea"/>
                <a:cs typeface="+mn-cs"/>
              </a:defRPr>
            </a:lvl6pPr>
            <a:lvl7pPr marL="2743090" algn="l" defTabSz="914363" rtl="0" eaLnBrk="1" latinLnBrk="0" hangingPunct="1">
              <a:defRPr sz="1800" kern="1200">
                <a:solidFill>
                  <a:schemeClr val="dk1"/>
                </a:solidFill>
                <a:latin typeface="+mn-lt"/>
                <a:ea typeface="+mn-ea"/>
                <a:cs typeface="+mn-cs"/>
              </a:defRPr>
            </a:lvl7pPr>
            <a:lvl8pPr marL="3200272" algn="l" defTabSz="914363" rtl="0" eaLnBrk="1" latinLnBrk="0" hangingPunct="1">
              <a:defRPr sz="1800" kern="1200">
                <a:solidFill>
                  <a:schemeClr val="dk1"/>
                </a:solidFill>
                <a:latin typeface="+mn-lt"/>
                <a:ea typeface="+mn-ea"/>
                <a:cs typeface="+mn-cs"/>
              </a:defRPr>
            </a:lvl8pPr>
            <a:lvl9pPr marL="3657454" algn="l" defTabSz="914363" rtl="0" eaLnBrk="1" latinLnBrk="0" hangingPunct="1">
              <a:defRPr sz="1800" kern="1200">
                <a:solidFill>
                  <a:schemeClr val="dk1"/>
                </a:solidFill>
                <a:latin typeface="+mn-lt"/>
                <a:ea typeface="+mn-ea"/>
                <a:cs typeface="+mn-cs"/>
              </a:defRPr>
            </a:lvl9pPr>
          </a:lstStyle>
          <a:p>
            <a:pPr algn="ctr"/>
            <a:r>
              <a:rPr lang="en-US" sz="2000" b="1" dirty="0">
                <a:solidFill>
                  <a:srgbClr val="000000"/>
                </a:solidFill>
                <a:latin typeface="Segoe UI Light"/>
              </a:rPr>
              <a:t>New host</a:t>
            </a:r>
          </a:p>
          <a:p>
            <a:pPr algn="ctr"/>
            <a:r>
              <a:rPr lang="en-US" sz="2000" b="1" dirty="0">
                <a:solidFill>
                  <a:srgbClr val="000000"/>
                </a:solidFill>
                <a:latin typeface="Segoe UI Light"/>
              </a:rPr>
              <a:t>p</a:t>
            </a:r>
            <a:r>
              <a:rPr lang="en-US" sz="2000" b="1" dirty="0" smtClean="0">
                <a:solidFill>
                  <a:srgbClr val="000000"/>
                </a:solidFill>
                <a:latin typeface="Segoe UI Light"/>
              </a:rPr>
              <a:t>rocess</a:t>
            </a:r>
            <a:endParaRPr lang="en-US" sz="2000" b="1" dirty="0">
              <a:solidFill>
                <a:srgbClr val="000000"/>
              </a:solidFill>
              <a:latin typeface="Segoe UI Light"/>
            </a:endParaRPr>
          </a:p>
        </p:txBody>
      </p:sp>
      <p:cxnSp>
        <p:nvCxnSpPr>
          <p:cNvPr id="8" name="Straight Connector 7"/>
          <p:cNvCxnSpPr/>
          <p:nvPr/>
        </p:nvCxnSpPr>
        <p:spPr>
          <a:xfrm>
            <a:off x="274638" y="2934179"/>
            <a:ext cx="17723" cy="3038436"/>
          </a:xfrm>
          <a:prstGeom prst="line">
            <a:avLst/>
          </a:prstGeom>
          <a:ln>
            <a:headEnd type="oval" w="lg" len="lg"/>
            <a:tailEnd type="oval" w="lg" len="lg"/>
          </a:ln>
        </p:spPr>
        <p:style>
          <a:lnRef idx="1">
            <a:schemeClr val="accent1"/>
          </a:lnRef>
          <a:fillRef idx="0">
            <a:schemeClr val="accent1"/>
          </a:fillRef>
          <a:effectRef idx="0">
            <a:schemeClr val="accent1"/>
          </a:effectRef>
          <a:fontRef idx="minor">
            <a:schemeClr val="tx1"/>
          </a:fontRef>
        </p:style>
      </p:cxnSp>
      <p:sp>
        <p:nvSpPr>
          <p:cNvPr id="9" name="TextBox 15"/>
          <p:cNvSpPr txBox="1"/>
          <p:nvPr/>
        </p:nvSpPr>
        <p:spPr>
          <a:xfrm>
            <a:off x="292361" y="5637800"/>
            <a:ext cx="1813035" cy="492245"/>
          </a:xfrm>
          <a:prstGeom prst="rect">
            <a:avLst/>
          </a:prstGeom>
          <a:noFill/>
        </p:spPr>
        <p:txBody>
          <a:bodyPr wrap="square" lIns="121725" tIns="60862" rIns="121725" bIns="60862"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r>
              <a:rPr lang="en-US" dirty="0">
                <a:solidFill>
                  <a:srgbClr val="FFFFFF"/>
                </a:solidFill>
              </a:rPr>
              <a:t> Tile click</a:t>
            </a:r>
          </a:p>
        </p:txBody>
      </p:sp>
      <p:cxnSp>
        <p:nvCxnSpPr>
          <p:cNvPr id="12" name="Straight Connector 11"/>
          <p:cNvCxnSpPr>
            <a:endCxn id="13" idx="1"/>
          </p:cNvCxnSpPr>
          <p:nvPr/>
        </p:nvCxnSpPr>
        <p:spPr>
          <a:xfrm>
            <a:off x="4470320" y="2968136"/>
            <a:ext cx="0" cy="2915787"/>
          </a:xfrm>
          <a:prstGeom prst="line">
            <a:avLst/>
          </a:prstGeom>
          <a:ln>
            <a:headEnd type="oval" w="lg" len="lg"/>
            <a:tailEnd type="oval" w="lg" len="lg"/>
          </a:ln>
        </p:spPr>
        <p:style>
          <a:lnRef idx="1">
            <a:schemeClr val="accent6"/>
          </a:lnRef>
          <a:fillRef idx="0">
            <a:schemeClr val="accent6"/>
          </a:fillRef>
          <a:effectRef idx="0">
            <a:schemeClr val="accent6"/>
          </a:effectRef>
          <a:fontRef idx="minor">
            <a:schemeClr val="tx1"/>
          </a:fontRef>
        </p:style>
      </p:cxnSp>
      <p:sp>
        <p:nvSpPr>
          <p:cNvPr id="13" name="TextBox 24"/>
          <p:cNvSpPr txBox="1"/>
          <p:nvPr/>
        </p:nvSpPr>
        <p:spPr>
          <a:xfrm>
            <a:off x="4470320" y="5545467"/>
            <a:ext cx="3488681" cy="676911"/>
          </a:xfrm>
          <a:prstGeom prst="rect">
            <a:avLst/>
          </a:prstGeom>
          <a:noFill/>
        </p:spPr>
        <p:txBody>
          <a:bodyPr wrap="square" lIns="121725" tIns="60862" rIns="121725" bIns="60862"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r>
              <a:rPr lang="en-US" dirty="0" smtClean="0">
                <a:solidFill>
                  <a:srgbClr val="FFFFFF"/>
                </a:solidFill>
              </a:rPr>
              <a:t>Windows Runtime</a:t>
            </a:r>
          </a:p>
          <a:p>
            <a:r>
              <a:rPr lang="en-US" dirty="0" smtClean="0">
                <a:solidFill>
                  <a:srgbClr val="FFFFFF"/>
                </a:solidFill>
              </a:rPr>
              <a:t>"activated</a:t>
            </a:r>
            <a:r>
              <a:rPr lang="en-US" dirty="0">
                <a:solidFill>
                  <a:srgbClr val="FFFFFF"/>
                </a:solidFill>
              </a:rPr>
              <a:t>"</a:t>
            </a:r>
            <a:r>
              <a:rPr lang="en-US" dirty="0" smtClean="0">
                <a:solidFill>
                  <a:srgbClr val="FFFFFF"/>
                </a:solidFill>
              </a:rPr>
              <a:t> event</a:t>
            </a:r>
            <a:endParaRPr lang="en-US" dirty="0">
              <a:solidFill>
                <a:srgbClr val="FFFFFF"/>
              </a:solidFill>
            </a:endParaRPr>
          </a:p>
        </p:txBody>
      </p:sp>
      <p:sp>
        <p:nvSpPr>
          <p:cNvPr id="14" name="Pentagon 13"/>
          <p:cNvSpPr/>
          <p:nvPr/>
        </p:nvSpPr>
        <p:spPr>
          <a:xfrm>
            <a:off x="274638" y="1197463"/>
            <a:ext cx="6726134" cy="470780"/>
          </a:xfrm>
          <a:prstGeom prst="homePlate">
            <a:avLst/>
          </a:prstGeom>
          <a:solidFill>
            <a:srgbClr val="585858">
              <a:alpha val="10196"/>
            </a:srgbClr>
          </a:solidFill>
          <a:ln>
            <a:solidFill>
              <a:schemeClr val="tx1">
                <a:lumMod val="75000"/>
                <a:lumOff val="2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lIns="121725" tIns="60862" rIns="121725" bIns="60862" rtlCol="0" anchor="b"/>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r>
              <a:rPr lang="en-US" sz="2000" b="1" dirty="0" smtClean="0">
                <a:solidFill>
                  <a:srgbClr val="FFFFFF"/>
                </a:solidFill>
                <a:latin typeface="Segoe UI Light"/>
              </a:rPr>
              <a:t>Splash screen </a:t>
            </a:r>
            <a:endParaRPr lang="en-US" sz="2000" b="1" dirty="0">
              <a:solidFill>
                <a:srgbClr val="FFFFFF"/>
              </a:solidFill>
              <a:latin typeface="Segoe UI Light"/>
            </a:endParaRPr>
          </a:p>
        </p:txBody>
      </p:sp>
      <p:sp>
        <p:nvSpPr>
          <p:cNvPr id="15" name="Pentagon 14"/>
          <p:cNvSpPr/>
          <p:nvPr/>
        </p:nvSpPr>
        <p:spPr>
          <a:xfrm>
            <a:off x="9880074" y="2152975"/>
            <a:ext cx="2410508" cy="1542195"/>
          </a:xfrm>
          <a:prstGeom prst="homePlate">
            <a:avLst/>
          </a:prstGeom>
          <a:ln/>
        </p:spPr>
        <p:style>
          <a:lnRef idx="2">
            <a:schemeClr val="accent5">
              <a:shade val="50000"/>
            </a:schemeClr>
          </a:lnRef>
          <a:fillRef idx="1">
            <a:schemeClr val="accent5"/>
          </a:fillRef>
          <a:effectRef idx="0">
            <a:schemeClr val="accent5"/>
          </a:effectRef>
          <a:fontRef idx="minor">
            <a:schemeClr val="lt1"/>
          </a:fontRef>
        </p:style>
        <p:txBody>
          <a:bodyPr lIns="121725" tIns="60862" rIns="121725" bIns="60862" rtlCol="0" anchor="ctr"/>
          <a:lstStyle>
            <a:defPPr>
              <a:defRPr lang="en-US"/>
            </a:defPPr>
            <a:lvl1pPr marL="0" algn="l" defTabSz="914363" rtl="0" eaLnBrk="1" latinLnBrk="0" hangingPunct="1">
              <a:defRPr sz="1800" kern="1200">
                <a:solidFill>
                  <a:schemeClr val="dk1"/>
                </a:solidFill>
                <a:latin typeface="+mn-lt"/>
                <a:ea typeface="+mn-ea"/>
                <a:cs typeface="+mn-cs"/>
              </a:defRPr>
            </a:lvl1pPr>
            <a:lvl2pPr marL="457182" algn="l" defTabSz="914363" rtl="0" eaLnBrk="1" latinLnBrk="0" hangingPunct="1">
              <a:defRPr sz="1800" kern="1200">
                <a:solidFill>
                  <a:schemeClr val="dk1"/>
                </a:solidFill>
                <a:latin typeface="+mn-lt"/>
                <a:ea typeface="+mn-ea"/>
                <a:cs typeface="+mn-cs"/>
              </a:defRPr>
            </a:lvl2pPr>
            <a:lvl3pPr marL="914363" algn="l" defTabSz="914363" rtl="0" eaLnBrk="1" latinLnBrk="0" hangingPunct="1">
              <a:defRPr sz="1800" kern="1200">
                <a:solidFill>
                  <a:schemeClr val="dk1"/>
                </a:solidFill>
                <a:latin typeface="+mn-lt"/>
                <a:ea typeface="+mn-ea"/>
                <a:cs typeface="+mn-cs"/>
              </a:defRPr>
            </a:lvl3pPr>
            <a:lvl4pPr marL="1371545" algn="l" defTabSz="914363" rtl="0" eaLnBrk="1" latinLnBrk="0" hangingPunct="1">
              <a:defRPr sz="1800" kern="1200">
                <a:solidFill>
                  <a:schemeClr val="dk1"/>
                </a:solidFill>
                <a:latin typeface="+mn-lt"/>
                <a:ea typeface="+mn-ea"/>
                <a:cs typeface="+mn-cs"/>
              </a:defRPr>
            </a:lvl4pPr>
            <a:lvl5pPr marL="1828727" algn="l" defTabSz="914363" rtl="0" eaLnBrk="1" latinLnBrk="0" hangingPunct="1">
              <a:defRPr sz="1800" kern="1200">
                <a:solidFill>
                  <a:schemeClr val="dk1"/>
                </a:solidFill>
                <a:latin typeface="+mn-lt"/>
                <a:ea typeface="+mn-ea"/>
                <a:cs typeface="+mn-cs"/>
              </a:defRPr>
            </a:lvl5pPr>
            <a:lvl6pPr marL="2285909" algn="l" defTabSz="914363" rtl="0" eaLnBrk="1" latinLnBrk="0" hangingPunct="1">
              <a:defRPr sz="1800" kern="1200">
                <a:solidFill>
                  <a:schemeClr val="dk1"/>
                </a:solidFill>
                <a:latin typeface="+mn-lt"/>
                <a:ea typeface="+mn-ea"/>
                <a:cs typeface="+mn-cs"/>
              </a:defRPr>
            </a:lvl6pPr>
            <a:lvl7pPr marL="2743090" algn="l" defTabSz="914363" rtl="0" eaLnBrk="1" latinLnBrk="0" hangingPunct="1">
              <a:defRPr sz="1800" kern="1200">
                <a:solidFill>
                  <a:schemeClr val="dk1"/>
                </a:solidFill>
                <a:latin typeface="+mn-lt"/>
                <a:ea typeface="+mn-ea"/>
                <a:cs typeface="+mn-cs"/>
              </a:defRPr>
            </a:lvl7pPr>
            <a:lvl8pPr marL="3200272" algn="l" defTabSz="914363" rtl="0" eaLnBrk="1" latinLnBrk="0" hangingPunct="1">
              <a:defRPr sz="1800" kern="1200">
                <a:solidFill>
                  <a:schemeClr val="dk1"/>
                </a:solidFill>
                <a:latin typeface="+mn-lt"/>
                <a:ea typeface="+mn-ea"/>
                <a:cs typeface="+mn-cs"/>
              </a:defRPr>
            </a:lvl8pPr>
            <a:lvl9pPr marL="3657454" algn="l" defTabSz="914363" rtl="0" eaLnBrk="1" latinLnBrk="0" hangingPunct="1">
              <a:defRPr sz="1800" kern="1200">
                <a:solidFill>
                  <a:schemeClr val="dk1"/>
                </a:solidFill>
                <a:latin typeface="+mn-lt"/>
                <a:ea typeface="+mn-ea"/>
                <a:cs typeface="+mn-cs"/>
              </a:defRPr>
            </a:lvl9pPr>
          </a:lstStyle>
          <a:p>
            <a:pPr algn="ctr"/>
            <a:r>
              <a:rPr lang="en-US" sz="2000" b="1" dirty="0" smtClean="0">
                <a:solidFill>
                  <a:srgbClr val="000000"/>
                </a:solidFill>
                <a:latin typeface="Segoe UI Light"/>
              </a:rPr>
              <a:t>Ready for </a:t>
            </a:r>
            <a:br>
              <a:rPr lang="en-US" sz="2000" b="1" dirty="0" smtClean="0">
                <a:solidFill>
                  <a:srgbClr val="000000"/>
                </a:solidFill>
                <a:latin typeface="Segoe UI Light"/>
              </a:rPr>
            </a:br>
            <a:r>
              <a:rPr lang="en-US" sz="2000" b="1" dirty="0" smtClean="0">
                <a:solidFill>
                  <a:srgbClr val="000000"/>
                </a:solidFill>
                <a:latin typeface="Segoe UI Light"/>
              </a:rPr>
              <a:t>user</a:t>
            </a:r>
            <a:endParaRPr lang="en-US" sz="2000" b="1" dirty="0">
              <a:solidFill>
                <a:srgbClr val="000000"/>
              </a:solidFill>
              <a:latin typeface="Segoe UI Light"/>
            </a:endParaRPr>
          </a:p>
        </p:txBody>
      </p:sp>
      <p:cxnSp>
        <p:nvCxnSpPr>
          <p:cNvPr id="17" name="Straight Connector 16"/>
          <p:cNvCxnSpPr/>
          <p:nvPr/>
        </p:nvCxnSpPr>
        <p:spPr>
          <a:xfrm>
            <a:off x="2048015" y="2934179"/>
            <a:ext cx="0" cy="3038436"/>
          </a:xfrm>
          <a:prstGeom prst="line">
            <a:avLst/>
          </a:prstGeom>
          <a:ln>
            <a:headEnd type="oval" w="lg" len="lg"/>
            <a:tailEnd type="oval" w="lg" len="lg"/>
          </a:ln>
        </p:spPr>
        <p:style>
          <a:lnRef idx="1">
            <a:schemeClr val="accent1"/>
          </a:lnRef>
          <a:fillRef idx="0">
            <a:schemeClr val="accent1"/>
          </a:fillRef>
          <a:effectRef idx="0">
            <a:schemeClr val="accent1"/>
          </a:effectRef>
          <a:fontRef idx="minor">
            <a:schemeClr val="tx1"/>
          </a:fontRef>
        </p:style>
      </p:cxnSp>
      <p:sp>
        <p:nvSpPr>
          <p:cNvPr id="18" name="TextBox 23"/>
          <p:cNvSpPr txBox="1"/>
          <p:nvPr/>
        </p:nvSpPr>
        <p:spPr>
          <a:xfrm>
            <a:off x="2105396" y="5637799"/>
            <a:ext cx="2096899" cy="492245"/>
          </a:xfrm>
          <a:prstGeom prst="rect">
            <a:avLst/>
          </a:prstGeom>
          <a:noFill/>
        </p:spPr>
        <p:txBody>
          <a:bodyPr wrap="square" lIns="121725" tIns="60862" rIns="121725" bIns="60862"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r>
              <a:rPr lang="en-US" dirty="0" smtClean="0">
                <a:solidFill>
                  <a:srgbClr val="FFFFFF"/>
                </a:solidFill>
              </a:rPr>
              <a:t>Navigation</a:t>
            </a:r>
            <a:endParaRPr lang="en-US" dirty="0">
              <a:solidFill>
                <a:srgbClr val="FFFFFF"/>
              </a:solidFill>
            </a:endParaRPr>
          </a:p>
        </p:txBody>
      </p:sp>
      <p:sp>
        <p:nvSpPr>
          <p:cNvPr id="19" name="Pentagon 18"/>
          <p:cNvSpPr/>
          <p:nvPr/>
        </p:nvSpPr>
        <p:spPr>
          <a:xfrm>
            <a:off x="7000772" y="1187690"/>
            <a:ext cx="2840920" cy="470780"/>
          </a:xfrm>
          <a:prstGeom prst="homePlate">
            <a:avLst/>
          </a:prstGeom>
          <a:solidFill>
            <a:srgbClr val="585858">
              <a:alpha val="10196"/>
            </a:srgbClr>
          </a:solidFill>
          <a:ln>
            <a:solidFill>
              <a:schemeClr val="tx1">
                <a:lumMod val="75000"/>
                <a:lumOff val="2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lIns="121725" tIns="60862" rIns="121725" bIns="60862" rtlCol="0" anchor="b"/>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r>
              <a:rPr lang="en-US" sz="2000" b="1" dirty="0" smtClean="0">
                <a:solidFill>
                  <a:srgbClr val="FFFFFF"/>
                </a:solidFill>
                <a:latin typeface="Segoe UI Light"/>
              </a:rPr>
              <a:t>App visible </a:t>
            </a:r>
            <a:endParaRPr lang="en-US" sz="2000" b="1" dirty="0">
              <a:solidFill>
                <a:srgbClr val="FFFFFF"/>
              </a:solidFill>
              <a:latin typeface="Segoe UI Light"/>
            </a:endParaRPr>
          </a:p>
        </p:txBody>
      </p:sp>
      <p:sp>
        <p:nvSpPr>
          <p:cNvPr id="20" name="Pentagon 19"/>
          <p:cNvSpPr/>
          <p:nvPr/>
        </p:nvSpPr>
        <p:spPr>
          <a:xfrm>
            <a:off x="4584360" y="2152977"/>
            <a:ext cx="2304047" cy="1542195"/>
          </a:xfrm>
          <a:prstGeom prst="homePlate">
            <a:avLst>
              <a:gd name="adj" fmla="val 0"/>
            </a:avLst>
          </a:prstGeom>
          <a:ln/>
        </p:spPr>
        <p:style>
          <a:lnRef idx="2">
            <a:schemeClr val="accent6">
              <a:shade val="50000"/>
            </a:schemeClr>
          </a:lnRef>
          <a:fillRef idx="1">
            <a:schemeClr val="accent6"/>
          </a:fillRef>
          <a:effectRef idx="0">
            <a:schemeClr val="accent6"/>
          </a:effectRef>
          <a:fontRef idx="minor">
            <a:schemeClr val="lt1"/>
          </a:fontRef>
        </p:style>
        <p:txBody>
          <a:bodyPr lIns="121725" tIns="60862" rIns="121725" bIns="60862" rtlCol="0" anchor="ctr"/>
          <a:lstStyle>
            <a:defPPr>
              <a:defRPr lang="en-US"/>
            </a:defPPr>
            <a:lvl1pPr marL="0" algn="l" defTabSz="914363" rtl="0" eaLnBrk="1" latinLnBrk="0" hangingPunct="1">
              <a:defRPr sz="1800" kern="1200">
                <a:solidFill>
                  <a:schemeClr val="dk1"/>
                </a:solidFill>
                <a:latin typeface="+mn-lt"/>
                <a:ea typeface="+mn-ea"/>
                <a:cs typeface="+mn-cs"/>
              </a:defRPr>
            </a:lvl1pPr>
            <a:lvl2pPr marL="457182" algn="l" defTabSz="914363" rtl="0" eaLnBrk="1" latinLnBrk="0" hangingPunct="1">
              <a:defRPr sz="1800" kern="1200">
                <a:solidFill>
                  <a:schemeClr val="dk1"/>
                </a:solidFill>
                <a:latin typeface="+mn-lt"/>
                <a:ea typeface="+mn-ea"/>
                <a:cs typeface="+mn-cs"/>
              </a:defRPr>
            </a:lvl2pPr>
            <a:lvl3pPr marL="914363" algn="l" defTabSz="914363" rtl="0" eaLnBrk="1" latinLnBrk="0" hangingPunct="1">
              <a:defRPr sz="1800" kern="1200">
                <a:solidFill>
                  <a:schemeClr val="dk1"/>
                </a:solidFill>
                <a:latin typeface="+mn-lt"/>
                <a:ea typeface="+mn-ea"/>
                <a:cs typeface="+mn-cs"/>
              </a:defRPr>
            </a:lvl3pPr>
            <a:lvl4pPr marL="1371545" algn="l" defTabSz="914363" rtl="0" eaLnBrk="1" latinLnBrk="0" hangingPunct="1">
              <a:defRPr sz="1800" kern="1200">
                <a:solidFill>
                  <a:schemeClr val="dk1"/>
                </a:solidFill>
                <a:latin typeface="+mn-lt"/>
                <a:ea typeface="+mn-ea"/>
                <a:cs typeface="+mn-cs"/>
              </a:defRPr>
            </a:lvl4pPr>
            <a:lvl5pPr marL="1828727" algn="l" defTabSz="914363" rtl="0" eaLnBrk="1" latinLnBrk="0" hangingPunct="1">
              <a:defRPr sz="1800" kern="1200">
                <a:solidFill>
                  <a:schemeClr val="dk1"/>
                </a:solidFill>
                <a:latin typeface="+mn-lt"/>
                <a:ea typeface="+mn-ea"/>
                <a:cs typeface="+mn-cs"/>
              </a:defRPr>
            </a:lvl5pPr>
            <a:lvl6pPr marL="2285909" algn="l" defTabSz="914363" rtl="0" eaLnBrk="1" latinLnBrk="0" hangingPunct="1">
              <a:defRPr sz="1800" kern="1200">
                <a:solidFill>
                  <a:schemeClr val="dk1"/>
                </a:solidFill>
                <a:latin typeface="+mn-lt"/>
                <a:ea typeface="+mn-ea"/>
                <a:cs typeface="+mn-cs"/>
              </a:defRPr>
            </a:lvl6pPr>
            <a:lvl7pPr marL="2743090" algn="l" defTabSz="914363" rtl="0" eaLnBrk="1" latinLnBrk="0" hangingPunct="1">
              <a:defRPr sz="1800" kern="1200">
                <a:solidFill>
                  <a:schemeClr val="dk1"/>
                </a:solidFill>
                <a:latin typeface="+mn-lt"/>
                <a:ea typeface="+mn-ea"/>
                <a:cs typeface="+mn-cs"/>
              </a:defRPr>
            </a:lvl7pPr>
            <a:lvl8pPr marL="3200272" algn="l" defTabSz="914363" rtl="0" eaLnBrk="1" latinLnBrk="0" hangingPunct="1">
              <a:defRPr sz="1800" kern="1200">
                <a:solidFill>
                  <a:schemeClr val="dk1"/>
                </a:solidFill>
                <a:latin typeface="+mn-lt"/>
                <a:ea typeface="+mn-ea"/>
                <a:cs typeface="+mn-cs"/>
              </a:defRPr>
            </a:lvl8pPr>
            <a:lvl9pPr marL="3657454" algn="l" defTabSz="914363" rtl="0" eaLnBrk="1" latinLnBrk="0" hangingPunct="1">
              <a:defRPr sz="1800" kern="1200">
                <a:solidFill>
                  <a:schemeClr val="dk1"/>
                </a:solidFill>
                <a:latin typeface="+mn-lt"/>
                <a:ea typeface="+mn-ea"/>
                <a:cs typeface="+mn-cs"/>
              </a:defRPr>
            </a:lvl9pPr>
          </a:lstStyle>
          <a:p>
            <a:pPr algn="ctr"/>
            <a:r>
              <a:rPr lang="en-US" sz="2000" b="1" dirty="0" err="1" smtClean="0">
                <a:solidFill>
                  <a:srgbClr val="000000"/>
                </a:solidFill>
                <a:latin typeface="Segoe UI Light"/>
              </a:rPr>
              <a:t>WinJS.UI.processAll</a:t>
            </a:r>
            <a:r>
              <a:rPr lang="en-US" sz="2000" b="1" dirty="0" smtClean="0">
                <a:solidFill>
                  <a:srgbClr val="000000"/>
                </a:solidFill>
                <a:latin typeface="Segoe UI Light"/>
              </a:rPr>
              <a:t> App initialization</a:t>
            </a:r>
            <a:endParaRPr lang="en-US" sz="2000" b="1" dirty="0">
              <a:solidFill>
                <a:srgbClr val="000000"/>
              </a:solidFill>
              <a:latin typeface="Segoe UI Light"/>
            </a:endParaRPr>
          </a:p>
        </p:txBody>
      </p:sp>
      <p:cxnSp>
        <p:nvCxnSpPr>
          <p:cNvPr id="26" name="Straight Connector 25"/>
          <p:cNvCxnSpPr/>
          <p:nvPr/>
        </p:nvCxnSpPr>
        <p:spPr>
          <a:xfrm>
            <a:off x="7000772" y="2947135"/>
            <a:ext cx="0" cy="2861951"/>
          </a:xfrm>
          <a:prstGeom prst="line">
            <a:avLst/>
          </a:prstGeom>
          <a:ln>
            <a:headEnd type="oval" w="lg" len="lg"/>
            <a:tailEnd type="oval" w="lg" len="lg"/>
          </a:ln>
        </p:spPr>
        <p:style>
          <a:lnRef idx="1">
            <a:schemeClr val="accent6"/>
          </a:lnRef>
          <a:fillRef idx="0">
            <a:schemeClr val="accent6"/>
          </a:fillRef>
          <a:effectRef idx="0">
            <a:schemeClr val="accent6"/>
          </a:effectRef>
          <a:fontRef idx="minor">
            <a:schemeClr val="tx1"/>
          </a:fontRef>
        </p:style>
      </p:cxnSp>
      <p:sp>
        <p:nvSpPr>
          <p:cNvPr id="27" name="TextBox 24"/>
          <p:cNvSpPr txBox="1"/>
          <p:nvPr/>
        </p:nvSpPr>
        <p:spPr>
          <a:xfrm>
            <a:off x="7000772" y="5555343"/>
            <a:ext cx="3488681" cy="399912"/>
          </a:xfrm>
          <a:prstGeom prst="rect">
            <a:avLst/>
          </a:prstGeom>
          <a:noFill/>
        </p:spPr>
        <p:txBody>
          <a:bodyPr wrap="square" lIns="121725" tIns="60862" rIns="121725" bIns="60862"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r>
              <a:rPr lang="en-US" dirty="0" smtClean="0">
                <a:solidFill>
                  <a:srgbClr val="FFFFFF"/>
                </a:solidFill>
              </a:rPr>
              <a:t>Splash screen cross fade </a:t>
            </a:r>
            <a:endParaRPr lang="en-US" dirty="0">
              <a:solidFill>
                <a:srgbClr val="FFFFFF"/>
              </a:solidFill>
            </a:endParaRPr>
          </a:p>
        </p:txBody>
      </p:sp>
      <p:sp>
        <p:nvSpPr>
          <p:cNvPr id="30" name="Pentagon 29"/>
          <p:cNvSpPr/>
          <p:nvPr/>
        </p:nvSpPr>
        <p:spPr>
          <a:xfrm>
            <a:off x="7135964" y="2152976"/>
            <a:ext cx="2593362" cy="1542195"/>
          </a:xfrm>
          <a:prstGeom prst="homePlate">
            <a:avLst>
              <a:gd name="adj" fmla="val 0"/>
            </a:avLst>
          </a:prstGeom>
          <a:ln/>
        </p:spPr>
        <p:style>
          <a:lnRef idx="2">
            <a:schemeClr val="accent5">
              <a:shade val="50000"/>
            </a:schemeClr>
          </a:lnRef>
          <a:fillRef idx="1">
            <a:schemeClr val="accent5"/>
          </a:fillRef>
          <a:effectRef idx="0">
            <a:schemeClr val="accent5"/>
          </a:effectRef>
          <a:fontRef idx="minor">
            <a:schemeClr val="lt1"/>
          </a:fontRef>
        </p:style>
        <p:txBody>
          <a:bodyPr lIns="121725" tIns="60862" rIns="121725" bIns="60862" rtlCol="0" anchor="ctr"/>
          <a:lstStyle>
            <a:defPPr>
              <a:defRPr lang="en-US"/>
            </a:defPPr>
            <a:lvl1pPr marL="0" algn="l" defTabSz="914363" rtl="0" eaLnBrk="1" latinLnBrk="0" hangingPunct="1">
              <a:defRPr sz="1800" kern="1200">
                <a:solidFill>
                  <a:schemeClr val="dk1"/>
                </a:solidFill>
                <a:latin typeface="+mn-lt"/>
                <a:ea typeface="+mn-ea"/>
                <a:cs typeface="+mn-cs"/>
              </a:defRPr>
            </a:lvl1pPr>
            <a:lvl2pPr marL="457182" algn="l" defTabSz="914363" rtl="0" eaLnBrk="1" latinLnBrk="0" hangingPunct="1">
              <a:defRPr sz="1800" kern="1200">
                <a:solidFill>
                  <a:schemeClr val="dk1"/>
                </a:solidFill>
                <a:latin typeface="+mn-lt"/>
                <a:ea typeface="+mn-ea"/>
                <a:cs typeface="+mn-cs"/>
              </a:defRPr>
            </a:lvl2pPr>
            <a:lvl3pPr marL="914363" algn="l" defTabSz="914363" rtl="0" eaLnBrk="1" latinLnBrk="0" hangingPunct="1">
              <a:defRPr sz="1800" kern="1200">
                <a:solidFill>
                  <a:schemeClr val="dk1"/>
                </a:solidFill>
                <a:latin typeface="+mn-lt"/>
                <a:ea typeface="+mn-ea"/>
                <a:cs typeface="+mn-cs"/>
              </a:defRPr>
            </a:lvl3pPr>
            <a:lvl4pPr marL="1371545" algn="l" defTabSz="914363" rtl="0" eaLnBrk="1" latinLnBrk="0" hangingPunct="1">
              <a:defRPr sz="1800" kern="1200">
                <a:solidFill>
                  <a:schemeClr val="dk1"/>
                </a:solidFill>
                <a:latin typeface="+mn-lt"/>
                <a:ea typeface="+mn-ea"/>
                <a:cs typeface="+mn-cs"/>
              </a:defRPr>
            </a:lvl4pPr>
            <a:lvl5pPr marL="1828727" algn="l" defTabSz="914363" rtl="0" eaLnBrk="1" latinLnBrk="0" hangingPunct="1">
              <a:defRPr sz="1800" kern="1200">
                <a:solidFill>
                  <a:schemeClr val="dk1"/>
                </a:solidFill>
                <a:latin typeface="+mn-lt"/>
                <a:ea typeface="+mn-ea"/>
                <a:cs typeface="+mn-cs"/>
              </a:defRPr>
            </a:lvl5pPr>
            <a:lvl6pPr marL="2285909" algn="l" defTabSz="914363" rtl="0" eaLnBrk="1" latinLnBrk="0" hangingPunct="1">
              <a:defRPr sz="1800" kern="1200">
                <a:solidFill>
                  <a:schemeClr val="dk1"/>
                </a:solidFill>
                <a:latin typeface="+mn-lt"/>
                <a:ea typeface="+mn-ea"/>
                <a:cs typeface="+mn-cs"/>
              </a:defRPr>
            </a:lvl6pPr>
            <a:lvl7pPr marL="2743090" algn="l" defTabSz="914363" rtl="0" eaLnBrk="1" latinLnBrk="0" hangingPunct="1">
              <a:defRPr sz="1800" kern="1200">
                <a:solidFill>
                  <a:schemeClr val="dk1"/>
                </a:solidFill>
                <a:latin typeface="+mn-lt"/>
                <a:ea typeface="+mn-ea"/>
                <a:cs typeface="+mn-cs"/>
              </a:defRPr>
            </a:lvl7pPr>
            <a:lvl8pPr marL="3200272" algn="l" defTabSz="914363" rtl="0" eaLnBrk="1" latinLnBrk="0" hangingPunct="1">
              <a:defRPr sz="1800" kern="1200">
                <a:solidFill>
                  <a:schemeClr val="dk1"/>
                </a:solidFill>
                <a:latin typeface="+mn-lt"/>
                <a:ea typeface="+mn-ea"/>
                <a:cs typeface="+mn-cs"/>
              </a:defRPr>
            </a:lvl8pPr>
            <a:lvl9pPr marL="3657454" algn="l" defTabSz="914363" rtl="0" eaLnBrk="1" latinLnBrk="0" hangingPunct="1">
              <a:defRPr sz="1800" kern="1200">
                <a:solidFill>
                  <a:schemeClr val="dk1"/>
                </a:solidFill>
                <a:latin typeface="+mn-lt"/>
                <a:ea typeface="+mn-ea"/>
                <a:cs typeface="+mn-cs"/>
              </a:defRPr>
            </a:lvl9pPr>
          </a:lstStyle>
          <a:p>
            <a:pPr algn="ctr"/>
            <a:r>
              <a:rPr lang="en-US" sz="2000" b="1" dirty="0" smtClean="0">
                <a:solidFill>
                  <a:srgbClr val="000000"/>
                </a:solidFill>
                <a:latin typeface="Segoe UI Light"/>
              </a:rPr>
              <a:t>Get data</a:t>
            </a:r>
          </a:p>
          <a:p>
            <a:pPr algn="ctr"/>
            <a:r>
              <a:rPr lang="en-US" sz="2000" b="1" dirty="0" smtClean="0">
                <a:solidFill>
                  <a:srgbClr val="000000"/>
                </a:solidFill>
                <a:latin typeface="Segoe UI Light"/>
              </a:rPr>
              <a:t>Populate ListView Animate content</a:t>
            </a:r>
            <a:endParaRPr lang="en-US" sz="2000" b="1" dirty="0">
              <a:solidFill>
                <a:srgbClr val="000000"/>
              </a:solidFill>
              <a:latin typeface="Segoe UI Light"/>
            </a:endParaRPr>
          </a:p>
        </p:txBody>
      </p:sp>
      <p:sp>
        <p:nvSpPr>
          <p:cNvPr id="21" name="Pentagon 20"/>
          <p:cNvSpPr/>
          <p:nvPr/>
        </p:nvSpPr>
        <p:spPr>
          <a:xfrm>
            <a:off x="9841692" y="1187690"/>
            <a:ext cx="2448890" cy="470780"/>
          </a:xfrm>
          <a:prstGeom prst="homePlate">
            <a:avLst/>
          </a:prstGeom>
          <a:solidFill>
            <a:srgbClr val="585858">
              <a:alpha val="10196"/>
            </a:srgbClr>
          </a:solidFill>
          <a:ln>
            <a:solidFill>
              <a:schemeClr val="tx1">
                <a:lumMod val="75000"/>
                <a:lumOff val="2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lIns="121725" tIns="60862" rIns="121725" bIns="60862" rtlCol="0" anchor="b"/>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r>
              <a:rPr lang="en-US" sz="2000" b="1" dirty="0" smtClean="0">
                <a:solidFill>
                  <a:srgbClr val="FFFFFF"/>
                </a:solidFill>
                <a:latin typeface="Segoe UI Light"/>
              </a:rPr>
              <a:t>App read to use</a:t>
            </a:r>
            <a:endParaRPr lang="en-US" sz="2000" b="1" dirty="0">
              <a:solidFill>
                <a:srgbClr val="FFFFFF"/>
              </a:solidFill>
              <a:latin typeface="Segoe UI Light"/>
            </a:endParaRPr>
          </a:p>
        </p:txBody>
      </p:sp>
    </p:spTree>
    <p:extLst>
      <p:ext uri="{BB962C8B-B14F-4D97-AF65-F5344CB8AC3E}">
        <p14:creationId xmlns:p14="http://schemas.microsoft.com/office/powerpoint/2010/main" val="85964249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Problem: Startup in apps</a:t>
            </a:r>
            <a:br>
              <a:rPr lang="en-US" dirty="0"/>
            </a:br>
            <a:endParaRPr lang="en-US" dirty="0"/>
          </a:p>
        </p:txBody>
      </p:sp>
      <p:sp>
        <p:nvSpPr>
          <p:cNvPr id="3" name="Text Placeholder 2"/>
          <p:cNvSpPr>
            <a:spLocks noGrp="1"/>
          </p:cNvSpPr>
          <p:nvPr>
            <p:ph type="body" sz="quarter" idx="10"/>
          </p:nvPr>
        </p:nvSpPr>
        <p:spPr/>
        <p:txBody>
          <a:bodyPr/>
          <a:lstStyle/>
          <a:p>
            <a:r>
              <a:rPr lang="en-US" dirty="0" smtClean="0"/>
              <a:t>Loading and parsing time of HTML can be slow</a:t>
            </a:r>
          </a:p>
          <a:p>
            <a:r>
              <a:rPr lang="en-US" dirty="0" smtClean="0"/>
              <a:t>Difficult for apps to coordinate critical work before/after splash screen</a:t>
            </a:r>
          </a:p>
          <a:p>
            <a:r>
              <a:rPr lang="en-US" dirty="0" smtClean="0"/>
              <a:t>Deferring too much work can increase time to interactivity</a:t>
            </a:r>
            <a:endParaRPr lang="en-US" dirty="0"/>
          </a:p>
        </p:txBody>
      </p:sp>
    </p:spTree>
    <p:extLst>
      <p:ext uri="{BB962C8B-B14F-4D97-AF65-F5344CB8AC3E}">
        <p14:creationId xmlns:p14="http://schemas.microsoft.com/office/powerpoint/2010/main" val="43993860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Startup in apps – Timeline and UX </a:t>
            </a:r>
            <a:endParaRPr lang="en-US" dirty="0"/>
          </a:p>
        </p:txBody>
      </p:sp>
      <p:grpSp>
        <p:nvGrpSpPr>
          <p:cNvPr id="35" name="Group 34"/>
          <p:cNvGrpSpPr/>
          <p:nvPr/>
        </p:nvGrpSpPr>
        <p:grpSpPr>
          <a:xfrm>
            <a:off x="490513" y="1731286"/>
            <a:ext cx="3706698" cy="3092630"/>
            <a:chOff x="490513" y="1731286"/>
            <a:chExt cx="3706698" cy="3092630"/>
          </a:xfrm>
        </p:grpSpPr>
        <p:sp>
          <p:nvSpPr>
            <p:cNvPr id="14" name="Pentagon 13"/>
            <p:cNvSpPr/>
            <p:nvPr/>
          </p:nvSpPr>
          <p:spPr>
            <a:xfrm>
              <a:off x="509646" y="1731286"/>
              <a:ext cx="3683458" cy="470780"/>
            </a:xfrm>
            <a:prstGeom prst="homePlate">
              <a:avLst/>
            </a:prstGeom>
            <a:solidFill>
              <a:srgbClr val="585858">
                <a:alpha val="10196"/>
              </a:srgbClr>
            </a:solidFill>
            <a:ln>
              <a:solidFill>
                <a:schemeClr val="tx1">
                  <a:lumMod val="75000"/>
                  <a:lumOff val="2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lIns="121725" tIns="60862" rIns="121725" bIns="60862" rtlCol="0" anchor="b"/>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r>
                <a:rPr lang="en-US" sz="2000" b="1" dirty="0" smtClean="0">
                  <a:solidFill>
                    <a:srgbClr val="FFFFFF"/>
                  </a:solidFill>
                  <a:latin typeface="Segoe UI Light"/>
                </a:rPr>
                <a:t>Splash screen </a:t>
              </a:r>
              <a:endParaRPr lang="en-US" sz="2000" b="1" dirty="0">
                <a:solidFill>
                  <a:srgbClr val="FFFFFF"/>
                </a:solidFill>
                <a:latin typeface="Segoe UI Light"/>
              </a:endParaRPr>
            </a:p>
          </p:txBody>
        </p:sp>
        <p:sp>
          <p:nvSpPr>
            <p:cNvPr id="2" name="Rectangle 1"/>
            <p:cNvSpPr/>
            <p:nvPr/>
          </p:nvSpPr>
          <p:spPr bwMode="auto">
            <a:xfrm>
              <a:off x="509645" y="2263792"/>
              <a:ext cx="609599" cy="243293"/>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22" name="Rectangle 21"/>
            <p:cNvSpPr/>
            <p:nvPr/>
          </p:nvSpPr>
          <p:spPr bwMode="auto">
            <a:xfrm>
              <a:off x="1261594" y="2260804"/>
              <a:ext cx="2935617" cy="243293"/>
            </a:xfrm>
            <a:prstGeom prst="rect">
              <a:avLst/>
            </a:prstGeom>
            <a:ln>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lIns="91440" tIns="91440" rIns="34294" bIns="34294" rtlCol="0" anchor="t" anchorCtr="0"/>
            <a:lstStyle/>
            <a:p>
              <a:pPr algn="ctr" defTabSz="932406"/>
              <a:endParaRPr lang="en-US" sz="1600" b="1" spc="-102" dirty="0">
                <a:gradFill>
                  <a:gsLst>
                    <a:gs pos="0">
                      <a:srgbClr val="FFFFFF"/>
                    </a:gs>
                    <a:gs pos="100000">
                      <a:srgbClr val="FFFFFF"/>
                    </a:gs>
                  </a:gsLst>
                  <a:lin ang="5400000" scaled="0"/>
                </a:gradFill>
                <a:ea typeface="Segoe UI" pitchFamily="34" charset="0"/>
                <a:cs typeface="Segoe UI" pitchFamily="34" charset="0"/>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0513" y="2742225"/>
              <a:ext cx="3702591" cy="2081691"/>
            </a:xfrm>
            <a:prstGeom prst="rect">
              <a:avLst/>
            </a:prstGeom>
          </p:spPr>
        </p:pic>
      </p:grpSp>
      <p:grpSp>
        <p:nvGrpSpPr>
          <p:cNvPr id="36" name="Group 35"/>
          <p:cNvGrpSpPr/>
          <p:nvPr/>
        </p:nvGrpSpPr>
        <p:grpSpPr>
          <a:xfrm>
            <a:off x="4339823" y="1713509"/>
            <a:ext cx="3715053" cy="3117413"/>
            <a:chOff x="4339823" y="1713509"/>
            <a:chExt cx="3715053" cy="3117413"/>
          </a:xfrm>
        </p:grpSpPr>
        <p:sp>
          <p:nvSpPr>
            <p:cNvPr id="19" name="Pentagon 18"/>
            <p:cNvSpPr/>
            <p:nvPr/>
          </p:nvSpPr>
          <p:spPr>
            <a:xfrm>
              <a:off x="4339823" y="1713509"/>
              <a:ext cx="3715052" cy="470780"/>
            </a:xfrm>
            <a:prstGeom prst="homePlate">
              <a:avLst/>
            </a:prstGeom>
            <a:solidFill>
              <a:srgbClr val="585858">
                <a:alpha val="10196"/>
              </a:srgbClr>
            </a:solidFill>
            <a:ln>
              <a:solidFill>
                <a:schemeClr val="tx1">
                  <a:lumMod val="75000"/>
                  <a:lumOff val="2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lIns="121725" tIns="60862" rIns="121725" bIns="60862" rtlCol="0" anchor="b"/>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r>
                <a:rPr lang="en-US" sz="2000" b="1" dirty="0" smtClean="0">
                  <a:solidFill>
                    <a:srgbClr val="FFFFFF"/>
                  </a:solidFill>
                  <a:latin typeface="Segoe UI Light"/>
                </a:rPr>
                <a:t>App visible</a:t>
              </a:r>
              <a:endParaRPr lang="en-US" sz="2000" b="1" dirty="0">
                <a:solidFill>
                  <a:srgbClr val="FFFFFF"/>
                </a:solidFill>
                <a:latin typeface="Segoe UI Light"/>
              </a:endParaRPr>
            </a:p>
          </p:txBody>
        </p:sp>
        <p:sp>
          <p:nvSpPr>
            <p:cNvPr id="23" name="Rectangle 22"/>
            <p:cNvSpPr/>
            <p:nvPr/>
          </p:nvSpPr>
          <p:spPr bwMode="auto">
            <a:xfrm>
              <a:off x="4341745" y="2260804"/>
              <a:ext cx="3713131" cy="243293"/>
            </a:xfrm>
            <a:prstGeom prst="rect">
              <a:avLst/>
            </a:prstGeom>
            <a:ln>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lIns="91440" tIns="91440" rIns="34294" bIns="34294" rtlCol="0" anchor="t" anchorCtr="0"/>
            <a:lstStyle/>
            <a:p>
              <a:pPr algn="ctr" defTabSz="932406"/>
              <a:endParaRPr lang="en-US" sz="1600" b="1" spc="-102" dirty="0">
                <a:gradFill>
                  <a:gsLst>
                    <a:gs pos="0">
                      <a:srgbClr val="FFFFFF"/>
                    </a:gs>
                    <a:gs pos="100000">
                      <a:srgbClr val="FFFFFF"/>
                    </a:gs>
                  </a:gsLst>
                  <a:lin ang="5400000" scaled="0"/>
                </a:gradFill>
                <a:ea typeface="Segoe UI" pitchFamily="34" charset="0"/>
                <a:cs typeface="Segoe UI" pitchFamily="34" charset="0"/>
              </a:endParaRPr>
            </a:p>
          </p:txBody>
        </p:sp>
        <p:pic>
          <p:nvPicPr>
            <p:cNvPr id="12" name="Picture 11"/>
            <p:cNvPicPr>
              <a:picLocks noChangeAspect="1"/>
            </p:cNvPicPr>
            <p:nvPr/>
          </p:nvPicPr>
          <p:blipFill>
            <a:blip r:embed="rId3"/>
            <a:stretch>
              <a:fillRect/>
            </a:stretch>
          </p:blipFill>
          <p:spPr>
            <a:xfrm>
              <a:off x="4339823" y="2742225"/>
              <a:ext cx="3715052" cy="2088697"/>
            </a:xfrm>
            <a:prstGeom prst="rect">
              <a:avLst/>
            </a:prstGeom>
          </p:spPr>
        </p:pic>
      </p:grpSp>
      <p:grpSp>
        <p:nvGrpSpPr>
          <p:cNvPr id="37" name="Group 36"/>
          <p:cNvGrpSpPr/>
          <p:nvPr/>
        </p:nvGrpSpPr>
        <p:grpSpPr>
          <a:xfrm>
            <a:off x="8197226" y="1730025"/>
            <a:ext cx="3748735" cy="3119834"/>
            <a:chOff x="8197226" y="1730025"/>
            <a:chExt cx="3748735" cy="3119834"/>
          </a:xfrm>
        </p:grpSpPr>
        <p:sp>
          <p:nvSpPr>
            <p:cNvPr id="15" name="Pentagon 14"/>
            <p:cNvSpPr/>
            <p:nvPr/>
          </p:nvSpPr>
          <p:spPr>
            <a:xfrm>
              <a:off x="8197226" y="2260804"/>
              <a:ext cx="3748735" cy="243293"/>
            </a:xfrm>
            <a:prstGeom prst="homePlate">
              <a:avLst/>
            </a:prstGeom>
            <a:ln/>
          </p:spPr>
          <p:style>
            <a:lnRef idx="2">
              <a:schemeClr val="accent5">
                <a:shade val="50000"/>
              </a:schemeClr>
            </a:lnRef>
            <a:fillRef idx="1">
              <a:schemeClr val="accent5"/>
            </a:fillRef>
            <a:effectRef idx="0">
              <a:schemeClr val="accent5"/>
            </a:effectRef>
            <a:fontRef idx="minor">
              <a:schemeClr val="lt1"/>
            </a:fontRef>
          </p:style>
          <p:txBody>
            <a:bodyPr lIns="121725" tIns="60862" rIns="121725" bIns="60862" rtlCol="0" anchor="ctr"/>
            <a:lstStyle>
              <a:defPPr>
                <a:defRPr lang="en-US"/>
              </a:defPPr>
              <a:lvl1pPr marL="0" algn="l" defTabSz="914363" rtl="0" eaLnBrk="1" latinLnBrk="0" hangingPunct="1">
                <a:defRPr sz="1800" kern="1200">
                  <a:solidFill>
                    <a:schemeClr val="dk1"/>
                  </a:solidFill>
                  <a:latin typeface="+mn-lt"/>
                  <a:ea typeface="+mn-ea"/>
                  <a:cs typeface="+mn-cs"/>
                </a:defRPr>
              </a:lvl1pPr>
              <a:lvl2pPr marL="457182" algn="l" defTabSz="914363" rtl="0" eaLnBrk="1" latinLnBrk="0" hangingPunct="1">
                <a:defRPr sz="1800" kern="1200">
                  <a:solidFill>
                    <a:schemeClr val="dk1"/>
                  </a:solidFill>
                  <a:latin typeface="+mn-lt"/>
                  <a:ea typeface="+mn-ea"/>
                  <a:cs typeface="+mn-cs"/>
                </a:defRPr>
              </a:lvl2pPr>
              <a:lvl3pPr marL="914363" algn="l" defTabSz="914363" rtl="0" eaLnBrk="1" latinLnBrk="0" hangingPunct="1">
                <a:defRPr sz="1800" kern="1200">
                  <a:solidFill>
                    <a:schemeClr val="dk1"/>
                  </a:solidFill>
                  <a:latin typeface="+mn-lt"/>
                  <a:ea typeface="+mn-ea"/>
                  <a:cs typeface="+mn-cs"/>
                </a:defRPr>
              </a:lvl3pPr>
              <a:lvl4pPr marL="1371545" algn="l" defTabSz="914363" rtl="0" eaLnBrk="1" latinLnBrk="0" hangingPunct="1">
                <a:defRPr sz="1800" kern="1200">
                  <a:solidFill>
                    <a:schemeClr val="dk1"/>
                  </a:solidFill>
                  <a:latin typeface="+mn-lt"/>
                  <a:ea typeface="+mn-ea"/>
                  <a:cs typeface="+mn-cs"/>
                </a:defRPr>
              </a:lvl4pPr>
              <a:lvl5pPr marL="1828727" algn="l" defTabSz="914363" rtl="0" eaLnBrk="1" latinLnBrk="0" hangingPunct="1">
                <a:defRPr sz="1800" kern="1200">
                  <a:solidFill>
                    <a:schemeClr val="dk1"/>
                  </a:solidFill>
                  <a:latin typeface="+mn-lt"/>
                  <a:ea typeface="+mn-ea"/>
                  <a:cs typeface="+mn-cs"/>
                </a:defRPr>
              </a:lvl5pPr>
              <a:lvl6pPr marL="2285909" algn="l" defTabSz="914363" rtl="0" eaLnBrk="1" latinLnBrk="0" hangingPunct="1">
                <a:defRPr sz="1800" kern="1200">
                  <a:solidFill>
                    <a:schemeClr val="dk1"/>
                  </a:solidFill>
                  <a:latin typeface="+mn-lt"/>
                  <a:ea typeface="+mn-ea"/>
                  <a:cs typeface="+mn-cs"/>
                </a:defRPr>
              </a:lvl6pPr>
              <a:lvl7pPr marL="2743090" algn="l" defTabSz="914363" rtl="0" eaLnBrk="1" latinLnBrk="0" hangingPunct="1">
                <a:defRPr sz="1800" kern="1200">
                  <a:solidFill>
                    <a:schemeClr val="dk1"/>
                  </a:solidFill>
                  <a:latin typeface="+mn-lt"/>
                  <a:ea typeface="+mn-ea"/>
                  <a:cs typeface="+mn-cs"/>
                </a:defRPr>
              </a:lvl7pPr>
              <a:lvl8pPr marL="3200272" algn="l" defTabSz="914363" rtl="0" eaLnBrk="1" latinLnBrk="0" hangingPunct="1">
                <a:defRPr sz="1800" kern="1200">
                  <a:solidFill>
                    <a:schemeClr val="dk1"/>
                  </a:solidFill>
                  <a:latin typeface="+mn-lt"/>
                  <a:ea typeface="+mn-ea"/>
                  <a:cs typeface="+mn-cs"/>
                </a:defRPr>
              </a:lvl8pPr>
              <a:lvl9pPr marL="3657454" algn="l" defTabSz="914363" rtl="0" eaLnBrk="1" latinLnBrk="0" hangingPunct="1">
                <a:defRPr sz="1800" kern="1200">
                  <a:solidFill>
                    <a:schemeClr val="dk1"/>
                  </a:solidFill>
                  <a:latin typeface="+mn-lt"/>
                  <a:ea typeface="+mn-ea"/>
                  <a:cs typeface="+mn-cs"/>
                </a:defRPr>
              </a:lvl9pPr>
            </a:lstStyle>
            <a:p>
              <a:pPr algn="ctr"/>
              <a:endParaRPr lang="en-US" sz="2000" b="1" dirty="0">
                <a:solidFill>
                  <a:srgbClr val="000000"/>
                </a:solidFill>
                <a:latin typeface="Segoe UI Light"/>
              </a:endParaRPr>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97227" y="2742225"/>
              <a:ext cx="3748734" cy="2107634"/>
            </a:xfrm>
            <a:prstGeom prst="rect">
              <a:avLst/>
            </a:prstGeom>
          </p:spPr>
        </p:pic>
        <p:sp>
          <p:nvSpPr>
            <p:cNvPr id="28" name="Pentagon 27"/>
            <p:cNvSpPr/>
            <p:nvPr/>
          </p:nvSpPr>
          <p:spPr>
            <a:xfrm>
              <a:off x="8197227" y="1730025"/>
              <a:ext cx="3748734" cy="470780"/>
            </a:xfrm>
            <a:prstGeom prst="homePlate">
              <a:avLst/>
            </a:prstGeom>
            <a:solidFill>
              <a:srgbClr val="585858">
                <a:alpha val="10196"/>
              </a:srgbClr>
            </a:solidFill>
            <a:ln>
              <a:solidFill>
                <a:schemeClr val="tx1">
                  <a:lumMod val="75000"/>
                  <a:lumOff val="2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lIns="121725" tIns="60862" rIns="121725" bIns="60862" rtlCol="0" anchor="b"/>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r>
                <a:rPr lang="en-US" sz="2000" b="1" dirty="0" smtClean="0">
                  <a:solidFill>
                    <a:srgbClr val="FFFFFF"/>
                  </a:solidFill>
                  <a:latin typeface="Segoe UI Light"/>
                </a:rPr>
                <a:t>App ready to use</a:t>
              </a:r>
              <a:endParaRPr lang="en-US" sz="2000" b="1" dirty="0">
                <a:solidFill>
                  <a:srgbClr val="FFFFFF"/>
                </a:solidFill>
                <a:latin typeface="Segoe UI Light"/>
              </a:endParaRPr>
            </a:p>
          </p:txBody>
        </p:sp>
      </p:grpSp>
    </p:spTree>
    <p:extLst>
      <p:ext uri="{BB962C8B-B14F-4D97-AF65-F5344CB8AC3E}">
        <p14:creationId xmlns:p14="http://schemas.microsoft.com/office/powerpoint/2010/main" val="1429553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fade">
                                      <p:cBhvr>
                                        <p:cTn id="12" dur="500"/>
                                        <p:tgtEl>
                                          <p:spTgt spid="3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fade">
                                      <p:cBhvr>
                                        <p:cTn id="1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Startup in apps – Optimize loading/parsing</a:t>
            </a:r>
            <a:endParaRPr lang="en-US" dirty="0"/>
          </a:p>
        </p:txBody>
      </p:sp>
      <p:sp>
        <p:nvSpPr>
          <p:cNvPr id="14" name="Pentagon 13"/>
          <p:cNvSpPr/>
          <p:nvPr/>
        </p:nvSpPr>
        <p:spPr>
          <a:xfrm>
            <a:off x="509646" y="1731286"/>
            <a:ext cx="3683458" cy="470780"/>
          </a:xfrm>
          <a:prstGeom prst="homePlate">
            <a:avLst/>
          </a:prstGeom>
          <a:solidFill>
            <a:srgbClr val="585858">
              <a:alpha val="10196"/>
            </a:srgbClr>
          </a:solidFill>
          <a:ln>
            <a:solidFill>
              <a:schemeClr val="tx1">
                <a:lumMod val="75000"/>
                <a:lumOff val="2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lIns="121725" tIns="60862" rIns="121725" bIns="60862" rtlCol="0" anchor="b"/>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r>
              <a:rPr lang="en-US" sz="2000" b="1" dirty="0" smtClean="0">
                <a:solidFill>
                  <a:srgbClr val="FFFFFF"/>
                </a:solidFill>
                <a:latin typeface="Segoe UI Light"/>
              </a:rPr>
              <a:t>Splash screen </a:t>
            </a:r>
            <a:endParaRPr lang="en-US" sz="2000" b="1" dirty="0">
              <a:solidFill>
                <a:srgbClr val="FFFFFF"/>
              </a:solidFill>
              <a:latin typeface="Segoe UI Light"/>
            </a:endParaRPr>
          </a:p>
        </p:txBody>
      </p:sp>
      <p:sp>
        <p:nvSpPr>
          <p:cNvPr id="2" name="Rectangle 1"/>
          <p:cNvSpPr/>
          <p:nvPr/>
        </p:nvSpPr>
        <p:spPr bwMode="auto">
          <a:xfrm>
            <a:off x="509645" y="2263792"/>
            <a:ext cx="609599" cy="243293"/>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22" name="Rectangle 21"/>
          <p:cNvSpPr/>
          <p:nvPr/>
        </p:nvSpPr>
        <p:spPr bwMode="auto">
          <a:xfrm>
            <a:off x="1261594" y="2267612"/>
            <a:ext cx="1381928" cy="243293"/>
          </a:xfrm>
          <a:prstGeom prst="rect">
            <a:avLst/>
          </a:prstGeom>
          <a:ln>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lIns="91440" tIns="91440" rIns="34294" bIns="34294" rtlCol="0" anchor="t" anchorCtr="0"/>
          <a:lstStyle/>
          <a:p>
            <a:pPr algn="ctr" defTabSz="932406"/>
            <a:endParaRPr lang="en-US" sz="1600" b="1" spc="-102" dirty="0">
              <a:gradFill>
                <a:gsLst>
                  <a:gs pos="0">
                    <a:srgbClr val="FFFFFF"/>
                  </a:gs>
                  <a:gs pos="100000">
                    <a:srgbClr val="FFFFFF"/>
                  </a:gs>
                </a:gsLst>
                <a:lin ang="5400000" scaled="0"/>
              </a:gradFill>
              <a:ea typeface="Segoe UI" pitchFamily="34" charset="0"/>
              <a:cs typeface="Segoe UI" pitchFamily="34" charset="0"/>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0513" y="2742225"/>
            <a:ext cx="3702591" cy="2081691"/>
          </a:xfrm>
          <a:prstGeom prst="rect">
            <a:avLst/>
          </a:prstGeom>
        </p:spPr>
      </p:pic>
      <p:sp>
        <p:nvSpPr>
          <p:cNvPr id="19" name="Pentagon 18"/>
          <p:cNvSpPr/>
          <p:nvPr/>
        </p:nvSpPr>
        <p:spPr>
          <a:xfrm>
            <a:off x="4339823" y="1713509"/>
            <a:ext cx="3715052" cy="470780"/>
          </a:xfrm>
          <a:prstGeom prst="homePlate">
            <a:avLst/>
          </a:prstGeom>
          <a:solidFill>
            <a:srgbClr val="585858">
              <a:alpha val="10196"/>
            </a:srgbClr>
          </a:solidFill>
          <a:ln>
            <a:solidFill>
              <a:schemeClr val="tx1">
                <a:lumMod val="75000"/>
                <a:lumOff val="2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lIns="121725" tIns="60862" rIns="121725" bIns="60862" rtlCol="0" anchor="b"/>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r>
              <a:rPr lang="en-US" sz="2000" b="1" dirty="0" smtClean="0">
                <a:solidFill>
                  <a:srgbClr val="FFFFFF"/>
                </a:solidFill>
                <a:latin typeface="Segoe UI Light"/>
              </a:rPr>
              <a:t>App visible</a:t>
            </a:r>
            <a:endParaRPr lang="en-US" sz="2000" b="1" dirty="0">
              <a:solidFill>
                <a:srgbClr val="FFFFFF"/>
              </a:solidFill>
              <a:latin typeface="Segoe UI Light"/>
            </a:endParaRPr>
          </a:p>
        </p:txBody>
      </p:sp>
      <p:sp>
        <p:nvSpPr>
          <p:cNvPr id="23" name="Rectangle 22"/>
          <p:cNvSpPr/>
          <p:nvPr/>
        </p:nvSpPr>
        <p:spPr bwMode="auto">
          <a:xfrm>
            <a:off x="4341745" y="2260804"/>
            <a:ext cx="3713131" cy="243293"/>
          </a:xfrm>
          <a:prstGeom prst="rect">
            <a:avLst/>
          </a:prstGeom>
          <a:ln>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lIns="91440" tIns="91440" rIns="34294" bIns="34294" rtlCol="0" anchor="t" anchorCtr="0"/>
          <a:lstStyle/>
          <a:p>
            <a:pPr algn="ctr" defTabSz="932406"/>
            <a:endParaRPr lang="en-US" sz="1600" b="1" spc="-102" dirty="0">
              <a:gradFill>
                <a:gsLst>
                  <a:gs pos="0">
                    <a:srgbClr val="FFFFFF"/>
                  </a:gs>
                  <a:gs pos="100000">
                    <a:srgbClr val="FFFFFF"/>
                  </a:gs>
                </a:gsLst>
                <a:lin ang="5400000" scaled="0"/>
              </a:gradFill>
              <a:ea typeface="Segoe UI" pitchFamily="34" charset="0"/>
              <a:cs typeface="Segoe UI" pitchFamily="34" charset="0"/>
            </a:endParaRPr>
          </a:p>
        </p:txBody>
      </p:sp>
      <p:pic>
        <p:nvPicPr>
          <p:cNvPr id="12" name="Picture 11"/>
          <p:cNvPicPr>
            <a:picLocks noChangeAspect="1"/>
          </p:cNvPicPr>
          <p:nvPr/>
        </p:nvPicPr>
        <p:blipFill>
          <a:blip r:embed="rId3"/>
          <a:stretch>
            <a:fillRect/>
          </a:stretch>
        </p:blipFill>
        <p:spPr>
          <a:xfrm>
            <a:off x="4339823" y="2742225"/>
            <a:ext cx="3715052" cy="2088697"/>
          </a:xfrm>
          <a:prstGeom prst="rect">
            <a:avLst/>
          </a:prstGeom>
        </p:spPr>
      </p:pic>
      <p:sp>
        <p:nvSpPr>
          <p:cNvPr id="15" name="Pentagon 14"/>
          <p:cNvSpPr/>
          <p:nvPr/>
        </p:nvSpPr>
        <p:spPr>
          <a:xfrm>
            <a:off x="8197226" y="2260804"/>
            <a:ext cx="3748735" cy="243293"/>
          </a:xfrm>
          <a:prstGeom prst="homePlate">
            <a:avLst/>
          </a:prstGeom>
          <a:ln/>
        </p:spPr>
        <p:style>
          <a:lnRef idx="2">
            <a:schemeClr val="accent5">
              <a:shade val="50000"/>
            </a:schemeClr>
          </a:lnRef>
          <a:fillRef idx="1">
            <a:schemeClr val="accent5"/>
          </a:fillRef>
          <a:effectRef idx="0">
            <a:schemeClr val="accent5"/>
          </a:effectRef>
          <a:fontRef idx="minor">
            <a:schemeClr val="lt1"/>
          </a:fontRef>
        </p:style>
        <p:txBody>
          <a:bodyPr lIns="121725" tIns="60862" rIns="121725" bIns="60862" rtlCol="0" anchor="ctr"/>
          <a:lstStyle>
            <a:defPPr>
              <a:defRPr lang="en-US"/>
            </a:defPPr>
            <a:lvl1pPr marL="0" algn="l" defTabSz="914363" rtl="0" eaLnBrk="1" latinLnBrk="0" hangingPunct="1">
              <a:defRPr sz="1800" kern="1200">
                <a:solidFill>
                  <a:schemeClr val="dk1"/>
                </a:solidFill>
                <a:latin typeface="+mn-lt"/>
                <a:ea typeface="+mn-ea"/>
                <a:cs typeface="+mn-cs"/>
              </a:defRPr>
            </a:lvl1pPr>
            <a:lvl2pPr marL="457182" algn="l" defTabSz="914363" rtl="0" eaLnBrk="1" latinLnBrk="0" hangingPunct="1">
              <a:defRPr sz="1800" kern="1200">
                <a:solidFill>
                  <a:schemeClr val="dk1"/>
                </a:solidFill>
                <a:latin typeface="+mn-lt"/>
                <a:ea typeface="+mn-ea"/>
                <a:cs typeface="+mn-cs"/>
              </a:defRPr>
            </a:lvl2pPr>
            <a:lvl3pPr marL="914363" algn="l" defTabSz="914363" rtl="0" eaLnBrk="1" latinLnBrk="0" hangingPunct="1">
              <a:defRPr sz="1800" kern="1200">
                <a:solidFill>
                  <a:schemeClr val="dk1"/>
                </a:solidFill>
                <a:latin typeface="+mn-lt"/>
                <a:ea typeface="+mn-ea"/>
                <a:cs typeface="+mn-cs"/>
              </a:defRPr>
            </a:lvl3pPr>
            <a:lvl4pPr marL="1371545" algn="l" defTabSz="914363" rtl="0" eaLnBrk="1" latinLnBrk="0" hangingPunct="1">
              <a:defRPr sz="1800" kern="1200">
                <a:solidFill>
                  <a:schemeClr val="dk1"/>
                </a:solidFill>
                <a:latin typeface="+mn-lt"/>
                <a:ea typeface="+mn-ea"/>
                <a:cs typeface="+mn-cs"/>
              </a:defRPr>
            </a:lvl4pPr>
            <a:lvl5pPr marL="1828727" algn="l" defTabSz="914363" rtl="0" eaLnBrk="1" latinLnBrk="0" hangingPunct="1">
              <a:defRPr sz="1800" kern="1200">
                <a:solidFill>
                  <a:schemeClr val="dk1"/>
                </a:solidFill>
                <a:latin typeface="+mn-lt"/>
                <a:ea typeface="+mn-ea"/>
                <a:cs typeface="+mn-cs"/>
              </a:defRPr>
            </a:lvl5pPr>
            <a:lvl6pPr marL="2285909" algn="l" defTabSz="914363" rtl="0" eaLnBrk="1" latinLnBrk="0" hangingPunct="1">
              <a:defRPr sz="1800" kern="1200">
                <a:solidFill>
                  <a:schemeClr val="dk1"/>
                </a:solidFill>
                <a:latin typeface="+mn-lt"/>
                <a:ea typeface="+mn-ea"/>
                <a:cs typeface="+mn-cs"/>
              </a:defRPr>
            </a:lvl6pPr>
            <a:lvl7pPr marL="2743090" algn="l" defTabSz="914363" rtl="0" eaLnBrk="1" latinLnBrk="0" hangingPunct="1">
              <a:defRPr sz="1800" kern="1200">
                <a:solidFill>
                  <a:schemeClr val="dk1"/>
                </a:solidFill>
                <a:latin typeface="+mn-lt"/>
                <a:ea typeface="+mn-ea"/>
                <a:cs typeface="+mn-cs"/>
              </a:defRPr>
            </a:lvl7pPr>
            <a:lvl8pPr marL="3200272" algn="l" defTabSz="914363" rtl="0" eaLnBrk="1" latinLnBrk="0" hangingPunct="1">
              <a:defRPr sz="1800" kern="1200">
                <a:solidFill>
                  <a:schemeClr val="dk1"/>
                </a:solidFill>
                <a:latin typeface="+mn-lt"/>
                <a:ea typeface="+mn-ea"/>
                <a:cs typeface="+mn-cs"/>
              </a:defRPr>
            </a:lvl8pPr>
            <a:lvl9pPr marL="3657454" algn="l" defTabSz="914363" rtl="0" eaLnBrk="1" latinLnBrk="0" hangingPunct="1">
              <a:defRPr sz="1800" kern="1200">
                <a:solidFill>
                  <a:schemeClr val="dk1"/>
                </a:solidFill>
                <a:latin typeface="+mn-lt"/>
                <a:ea typeface="+mn-ea"/>
                <a:cs typeface="+mn-cs"/>
              </a:defRPr>
            </a:lvl9pPr>
          </a:lstStyle>
          <a:p>
            <a:pPr algn="ctr"/>
            <a:endParaRPr lang="en-US" sz="2000" b="1" dirty="0">
              <a:solidFill>
                <a:srgbClr val="000000"/>
              </a:solidFill>
              <a:latin typeface="Segoe UI Light"/>
            </a:endParaRPr>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97227" y="2742225"/>
            <a:ext cx="3748734" cy="2107634"/>
          </a:xfrm>
          <a:prstGeom prst="rect">
            <a:avLst/>
          </a:prstGeom>
        </p:spPr>
      </p:pic>
      <p:sp>
        <p:nvSpPr>
          <p:cNvPr id="28" name="Pentagon 27"/>
          <p:cNvSpPr/>
          <p:nvPr/>
        </p:nvSpPr>
        <p:spPr>
          <a:xfrm>
            <a:off x="8197227" y="1730025"/>
            <a:ext cx="3748734" cy="470780"/>
          </a:xfrm>
          <a:prstGeom prst="homePlate">
            <a:avLst/>
          </a:prstGeom>
          <a:solidFill>
            <a:srgbClr val="585858">
              <a:alpha val="10196"/>
            </a:srgbClr>
          </a:solidFill>
          <a:ln>
            <a:solidFill>
              <a:schemeClr val="tx1">
                <a:lumMod val="75000"/>
                <a:lumOff val="2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lIns="121725" tIns="60862" rIns="121725" bIns="60862" rtlCol="0" anchor="b"/>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r>
              <a:rPr lang="en-US" sz="2000" b="1" dirty="0" smtClean="0">
                <a:solidFill>
                  <a:srgbClr val="FFFFFF"/>
                </a:solidFill>
                <a:latin typeface="Segoe UI Light"/>
              </a:rPr>
              <a:t>App ready to use</a:t>
            </a:r>
            <a:endParaRPr lang="en-US" sz="2000" b="1" dirty="0">
              <a:solidFill>
                <a:srgbClr val="FFFFFF"/>
              </a:solidFill>
              <a:latin typeface="Segoe UI Light"/>
            </a:endParaRPr>
          </a:p>
        </p:txBody>
      </p:sp>
      <p:sp>
        <p:nvSpPr>
          <p:cNvPr id="18" name="Rectangle 17"/>
          <p:cNvSpPr/>
          <p:nvPr/>
        </p:nvSpPr>
        <p:spPr bwMode="auto">
          <a:xfrm>
            <a:off x="1261594" y="2267611"/>
            <a:ext cx="2935617" cy="243293"/>
          </a:xfrm>
          <a:prstGeom prst="rect">
            <a:avLst/>
          </a:prstGeom>
          <a:ln>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lIns="91440" tIns="91440" rIns="34294" bIns="34294" rtlCol="0" anchor="t" anchorCtr="0"/>
          <a:lstStyle/>
          <a:p>
            <a:pPr algn="ctr" defTabSz="932406"/>
            <a:endParaRPr lang="en-US" sz="1600" b="1" spc="-102"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9096396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2" fill="hold" grpId="0" nodeType="clickEffect">
                                  <p:stCondLst>
                                    <p:cond delay="0"/>
                                  </p:stCondLst>
                                  <p:childTnLst>
                                    <p:animEffect transition="out" filter="wipe(right)">
                                      <p:cBhvr>
                                        <p:cTn id="6" dur="500"/>
                                        <p:tgtEl>
                                          <p:spTgt spid="18"/>
                                        </p:tgtEl>
                                      </p:cBhvr>
                                    </p:animEffect>
                                    <p:set>
                                      <p:cBhvr>
                                        <p:cTn id="7"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5"/>
          </p:nvPr>
        </p:nvSpPr>
        <p:spPr/>
        <p:txBody>
          <a:bodyPr/>
          <a:lstStyle/>
          <a:p>
            <a:pPr lvl="0"/>
            <a:endParaRPr lang="en-US" dirty="0" smtClean="0"/>
          </a:p>
          <a:p>
            <a:pPr lvl="0"/>
            <a:endParaRPr lang="en-US" dirty="0"/>
          </a:p>
          <a:p>
            <a:pPr lvl="0"/>
            <a:endParaRPr lang="en-US" dirty="0" smtClean="0"/>
          </a:p>
          <a:p>
            <a:pPr lvl="0"/>
            <a:r>
              <a:rPr lang="en-US" dirty="0" smtClean="0"/>
              <a:t>All </a:t>
            </a:r>
            <a:r>
              <a:rPr lang="en-US" dirty="0"/>
              <a:t>your HTML tips and tricks for web sites still apply </a:t>
            </a:r>
            <a:endParaRPr lang="en-US" dirty="0" smtClean="0"/>
          </a:p>
          <a:p>
            <a:r>
              <a:rPr lang="en-US" dirty="0" smtClean="0"/>
              <a:t>Ensure </a:t>
            </a:r>
            <a:r>
              <a:rPr lang="en-US" dirty="0"/>
              <a:t>you have well structured </a:t>
            </a:r>
            <a:r>
              <a:rPr lang="en-US" dirty="0" smtClean="0"/>
              <a:t>markup</a:t>
            </a:r>
          </a:p>
          <a:p>
            <a:pPr lvl="0"/>
            <a:r>
              <a:rPr lang="en-US" dirty="0"/>
              <a:t>Package critical app resources</a:t>
            </a:r>
          </a:p>
          <a:p>
            <a:endParaRPr lang="en-US" dirty="0"/>
          </a:p>
          <a:p>
            <a:pPr lvl="0"/>
            <a:endParaRPr lang="en-US" dirty="0"/>
          </a:p>
          <a:p>
            <a:endParaRPr lang="en-US" dirty="0"/>
          </a:p>
        </p:txBody>
      </p:sp>
      <p:sp>
        <p:nvSpPr>
          <p:cNvPr id="6" name="Text Placeholder 5"/>
          <p:cNvSpPr>
            <a:spLocks noGrp="1"/>
          </p:cNvSpPr>
          <p:nvPr>
            <p:ph type="body" sz="quarter" idx="16"/>
          </p:nvPr>
        </p:nvSpPr>
        <p:spPr/>
        <p:txBody>
          <a:bodyPr/>
          <a:lstStyle/>
          <a:p>
            <a:r>
              <a:rPr lang="en-US" dirty="0"/>
              <a:t>Solution: Optimize loading/parsing of HTML</a:t>
            </a:r>
          </a:p>
        </p:txBody>
      </p:sp>
      <p:sp>
        <p:nvSpPr>
          <p:cNvPr id="5" name="Title 4"/>
          <p:cNvSpPr>
            <a:spLocks noGrp="1"/>
          </p:cNvSpPr>
          <p:nvPr>
            <p:ph type="ctrTitle"/>
          </p:nvPr>
        </p:nvSpPr>
        <p:spPr/>
        <p:style>
          <a:lnRef idx="2">
            <a:schemeClr val="accent6">
              <a:shade val="50000"/>
            </a:schemeClr>
          </a:lnRef>
          <a:fillRef idx="1">
            <a:schemeClr val="accent6"/>
          </a:fillRef>
          <a:effectRef idx="0">
            <a:schemeClr val="accent6"/>
          </a:effectRef>
          <a:fontRef idx="minor">
            <a:schemeClr val="lt1"/>
          </a:fontRef>
        </p:style>
        <p:txBody>
          <a:bodyPr/>
          <a:lstStyle/>
          <a:p>
            <a:r>
              <a:rPr lang="en-US" dirty="0" smtClean="0"/>
              <a:t>Loading/parsing HTML</a:t>
            </a:r>
            <a:endParaRPr lang="en-US" dirty="0"/>
          </a:p>
        </p:txBody>
      </p:sp>
    </p:spTree>
    <p:extLst>
      <p:ext uri="{BB962C8B-B14F-4D97-AF65-F5344CB8AC3E}">
        <p14:creationId xmlns:p14="http://schemas.microsoft.com/office/powerpoint/2010/main" val="314380321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bwMode="auto">
          <a:xfrm>
            <a:off x="4339823" y="2260804"/>
            <a:ext cx="2638493" cy="243293"/>
          </a:xfrm>
          <a:prstGeom prst="rect">
            <a:avLst/>
          </a:prstGeom>
          <a:ln>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lIns="91440" tIns="91440" rIns="34294" bIns="34294" rtlCol="0" anchor="t" anchorCtr="0"/>
          <a:lstStyle/>
          <a:p>
            <a:pPr algn="ctr" defTabSz="932406"/>
            <a:endParaRPr lang="en-US" sz="1600" b="1" spc="-102" dirty="0">
              <a:gradFill>
                <a:gsLst>
                  <a:gs pos="0">
                    <a:srgbClr val="FFFFFF"/>
                  </a:gs>
                  <a:gs pos="100000">
                    <a:srgbClr val="FFFFFF"/>
                  </a:gs>
                </a:gsLst>
                <a:lin ang="5400000" scaled="0"/>
              </a:gradFill>
              <a:ea typeface="Segoe UI" pitchFamily="34" charset="0"/>
              <a:cs typeface="Segoe UI" pitchFamily="34" charset="0"/>
            </a:endParaRPr>
          </a:p>
        </p:txBody>
      </p:sp>
      <p:sp>
        <p:nvSpPr>
          <p:cNvPr id="23" name="Rectangle 22"/>
          <p:cNvSpPr/>
          <p:nvPr/>
        </p:nvSpPr>
        <p:spPr bwMode="auto">
          <a:xfrm>
            <a:off x="4341745" y="2260804"/>
            <a:ext cx="3713131" cy="243293"/>
          </a:xfrm>
          <a:prstGeom prst="rect">
            <a:avLst/>
          </a:prstGeom>
          <a:ln>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lIns="91440" tIns="91440" rIns="34294" bIns="34294" rtlCol="0" anchor="t" anchorCtr="0"/>
          <a:lstStyle/>
          <a:p>
            <a:pPr algn="ctr" defTabSz="932406"/>
            <a:endParaRPr lang="en-US" sz="1600" b="1" spc="-102" dirty="0">
              <a:gradFill>
                <a:gsLst>
                  <a:gs pos="0">
                    <a:srgbClr val="FFFFFF"/>
                  </a:gs>
                  <a:gs pos="100000">
                    <a:srgbClr val="FFFFFF"/>
                  </a:gs>
                </a:gsLst>
                <a:lin ang="5400000" scaled="0"/>
              </a:gradFill>
              <a:ea typeface="Segoe UI" pitchFamily="34" charset="0"/>
              <a:cs typeface="Segoe UI" pitchFamily="34" charset="0"/>
            </a:endParaRPr>
          </a:p>
        </p:txBody>
      </p:sp>
      <p:sp>
        <p:nvSpPr>
          <p:cNvPr id="17" name="Pentagon 16"/>
          <p:cNvSpPr/>
          <p:nvPr/>
        </p:nvSpPr>
        <p:spPr>
          <a:xfrm>
            <a:off x="509645" y="1741354"/>
            <a:ext cx="4914720" cy="470780"/>
          </a:xfrm>
          <a:prstGeom prst="homePlate">
            <a:avLst/>
          </a:prstGeom>
          <a:solidFill>
            <a:srgbClr val="585858">
              <a:alpha val="10196"/>
            </a:srgbClr>
          </a:solidFill>
          <a:ln>
            <a:solidFill>
              <a:schemeClr val="tx1">
                <a:lumMod val="75000"/>
                <a:lumOff val="2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lIns="121725" tIns="60862" rIns="121725" bIns="60862" rtlCol="0" anchor="b"/>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r>
              <a:rPr lang="en-US" sz="2000" b="1" dirty="0" smtClean="0">
                <a:solidFill>
                  <a:srgbClr val="FFFFFF"/>
                </a:solidFill>
                <a:latin typeface="Segoe UI Light"/>
              </a:rPr>
              <a:t>Splash screen </a:t>
            </a:r>
            <a:endParaRPr lang="en-US" sz="2000" b="1" dirty="0">
              <a:solidFill>
                <a:srgbClr val="FFFFFF"/>
              </a:solidFill>
              <a:latin typeface="Segoe UI Light"/>
            </a:endParaRPr>
          </a:p>
        </p:txBody>
      </p:sp>
      <p:sp>
        <p:nvSpPr>
          <p:cNvPr id="4" name="Title 3"/>
          <p:cNvSpPr>
            <a:spLocks noGrp="1"/>
          </p:cNvSpPr>
          <p:nvPr>
            <p:ph type="title"/>
          </p:nvPr>
        </p:nvSpPr>
        <p:spPr/>
        <p:txBody>
          <a:bodyPr/>
          <a:lstStyle/>
          <a:p>
            <a:r>
              <a:rPr lang="en-US" dirty="0" smtClean="0"/>
              <a:t>Startup in apps – Optimize startup work</a:t>
            </a:r>
            <a:endParaRPr lang="en-US" dirty="0"/>
          </a:p>
        </p:txBody>
      </p:sp>
      <p:sp>
        <p:nvSpPr>
          <p:cNvPr id="14" name="Pentagon 13"/>
          <p:cNvSpPr/>
          <p:nvPr/>
        </p:nvSpPr>
        <p:spPr>
          <a:xfrm>
            <a:off x="509645" y="1741354"/>
            <a:ext cx="3683458" cy="470780"/>
          </a:xfrm>
          <a:prstGeom prst="homePlate">
            <a:avLst/>
          </a:prstGeom>
          <a:solidFill>
            <a:srgbClr val="585858">
              <a:alpha val="10196"/>
            </a:srgbClr>
          </a:solidFill>
          <a:ln>
            <a:solidFill>
              <a:schemeClr val="tx1">
                <a:lumMod val="75000"/>
                <a:lumOff val="2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lIns="121725" tIns="60862" rIns="121725" bIns="60862" rtlCol="0" anchor="b"/>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r>
              <a:rPr lang="en-US" sz="2000" b="1" dirty="0" smtClean="0">
                <a:solidFill>
                  <a:srgbClr val="FFFFFF"/>
                </a:solidFill>
                <a:latin typeface="Segoe UI Light"/>
              </a:rPr>
              <a:t>Splash screen </a:t>
            </a:r>
            <a:endParaRPr lang="en-US" sz="2000" b="1" dirty="0">
              <a:solidFill>
                <a:srgbClr val="FFFFFF"/>
              </a:solidFill>
              <a:latin typeface="Segoe UI Light"/>
            </a:endParaRPr>
          </a:p>
        </p:txBody>
      </p:sp>
      <p:sp>
        <p:nvSpPr>
          <p:cNvPr id="2" name="Rectangle 1"/>
          <p:cNvSpPr/>
          <p:nvPr/>
        </p:nvSpPr>
        <p:spPr bwMode="auto">
          <a:xfrm>
            <a:off x="509645" y="2263792"/>
            <a:ext cx="609599" cy="243293"/>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22" name="Rectangle 21"/>
          <p:cNvSpPr/>
          <p:nvPr/>
        </p:nvSpPr>
        <p:spPr bwMode="auto">
          <a:xfrm>
            <a:off x="1261594" y="2267612"/>
            <a:ext cx="1381928" cy="243293"/>
          </a:xfrm>
          <a:prstGeom prst="rect">
            <a:avLst/>
          </a:prstGeom>
          <a:ln>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lIns="91440" tIns="91440" rIns="34294" bIns="34294" rtlCol="0" anchor="t" anchorCtr="0"/>
          <a:lstStyle/>
          <a:p>
            <a:pPr algn="ctr" defTabSz="932406"/>
            <a:endParaRPr lang="en-US" sz="1600" b="1" spc="-102" dirty="0">
              <a:gradFill>
                <a:gsLst>
                  <a:gs pos="0">
                    <a:srgbClr val="FFFFFF"/>
                  </a:gs>
                  <a:gs pos="100000">
                    <a:srgbClr val="FFFFFF"/>
                  </a:gs>
                </a:gsLst>
                <a:lin ang="5400000" scaled="0"/>
              </a:gradFill>
              <a:ea typeface="Segoe UI" pitchFamily="34" charset="0"/>
              <a:cs typeface="Segoe UI" pitchFamily="34" charset="0"/>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0513" y="2742225"/>
            <a:ext cx="3702591" cy="2081691"/>
          </a:xfrm>
          <a:prstGeom prst="rect">
            <a:avLst/>
          </a:prstGeom>
        </p:spPr>
      </p:pic>
      <p:grpSp>
        <p:nvGrpSpPr>
          <p:cNvPr id="5" name="Group 4"/>
          <p:cNvGrpSpPr/>
          <p:nvPr/>
        </p:nvGrpSpPr>
        <p:grpSpPr>
          <a:xfrm>
            <a:off x="4339823" y="1713509"/>
            <a:ext cx="3715052" cy="3117413"/>
            <a:chOff x="4339823" y="1713509"/>
            <a:chExt cx="3715052" cy="3117413"/>
          </a:xfrm>
        </p:grpSpPr>
        <p:sp>
          <p:nvSpPr>
            <p:cNvPr id="19" name="Pentagon 18"/>
            <p:cNvSpPr/>
            <p:nvPr/>
          </p:nvSpPr>
          <p:spPr>
            <a:xfrm>
              <a:off x="4339823" y="1713509"/>
              <a:ext cx="3715052" cy="470780"/>
            </a:xfrm>
            <a:prstGeom prst="homePlate">
              <a:avLst/>
            </a:prstGeom>
            <a:solidFill>
              <a:srgbClr val="585858">
                <a:alpha val="10196"/>
              </a:srgbClr>
            </a:solidFill>
            <a:ln>
              <a:solidFill>
                <a:schemeClr val="tx1">
                  <a:lumMod val="75000"/>
                  <a:lumOff val="2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lIns="121725" tIns="60862" rIns="121725" bIns="60862" rtlCol="0" anchor="b"/>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r>
                <a:rPr lang="en-US" sz="2000" b="1" dirty="0" smtClean="0">
                  <a:solidFill>
                    <a:srgbClr val="FFFFFF"/>
                  </a:solidFill>
                  <a:latin typeface="Segoe UI Light"/>
                </a:rPr>
                <a:t>App visible</a:t>
              </a:r>
              <a:endParaRPr lang="en-US" sz="2000" b="1" dirty="0">
                <a:solidFill>
                  <a:srgbClr val="FFFFFF"/>
                </a:solidFill>
                <a:latin typeface="Segoe UI Light"/>
              </a:endParaRPr>
            </a:p>
          </p:txBody>
        </p:sp>
        <p:pic>
          <p:nvPicPr>
            <p:cNvPr id="12" name="Picture 11"/>
            <p:cNvPicPr>
              <a:picLocks noChangeAspect="1"/>
            </p:cNvPicPr>
            <p:nvPr/>
          </p:nvPicPr>
          <p:blipFill>
            <a:blip r:embed="rId3"/>
            <a:stretch>
              <a:fillRect/>
            </a:stretch>
          </p:blipFill>
          <p:spPr>
            <a:xfrm>
              <a:off x="4339823" y="2742225"/>
              <a:ext cx="3715052" cy="2088697"/>
            </a:xfrm>
            <a:prstGeom prst="rect">
              <a:avLst/>
            </a:prstGeom>
          </p:spPr>
        </p:pic>
      </p:grpSp>
      <p:grpSp>
        <p:nvGrpSpPr>
          <p:cNvPr id="7" name="Group 6"/>
          <p:cNvGrpSpPr/>
          <p:nvPr/>
        </p:nvGrpSpPr>
        <p:grpSpPr>
          <a:xfrm>
            <a:off x="8197226" y="1730025"/>
            <a:ext cx="3748735" cy="3119834"/>
            <a:chOff x="8197226" y="1730025"/>
            <a:chExt cx="3748735" cy="3119834"/>
          </a:xfrm>
        </p:grpSpPr>
        <p:sp>
          <p:nvSpPr>
            <p:cNvPr id="15" name="Pentagon 14"/>
            <p:cNvSpPr/>
            <p:nvPr/>
          </p:nvSpPr>
          <p:spPr>
            <a:xfrm>
              <a:off x="8197226" y="2260804"/>
              <a:ext cx="3748735" cy="243293"/>
            </a:xfrm>
            <a:prstGeom prst="homePlate">
              <a:avLst/>
            </a:prstGeom>
            <a:ln/>
          </p:spPr>
          <p:style>
            <a:lnRef idx="2">
              <a:schemeClr val="accent5">
                <a:shade val="50000"/>
              </a:schemeClr>
            </a:lnRef>
            <a:fillRef idx="1">
              <a:schemeClr val="accent5"/>
            </a:fillRef>
            <a:effectRef idx="0">
              <a:schemeClr val="accent5"/>
            </a:effectRef>
            <a:fontRef idx="minor">
              <a:schemeClr val="lt1"/>
            </a:fontRef>
          </p:style>
          <p:txBody>
            <a:bodyPr lIns="121725" tIns="60862" rIns="121725" bIns="60862" rtlCol="0" anchor="ctr"/>
            <a:lstStyle>
              <a:defPPr>
                <a:defRPr lang="en-US"/>
              </a:defPPr>
              <a:lvl1pPr marL="0" algn="l" defTabSz="914363" rtl="0" eaLnBrk="1" latinLnBrk="0" hangingPunct="1">
                <a:defRPr sz="1800" kern="1200">
                  <a:solidFill>
                    <a:schemeClr val="dk1"/>
                  </a:solidFill>
                  <a:latin typeface="+mn-lt"/>
                  <a:ea typeface="+mn-ea"/>
                  <a:cs typeface="+mn-cs"/>
                </a:defRPr>
              </a:lvl1pPr>
              <a:lvl2pPr marL="457182" algn="l" defTabSz="914363" rtl="0" eaLnBrk="1" latinLnBrk="0" hangingPunct="1">
                <a:defRPr sz="1800" kern="1200">
                  <a:solidFill>
                    <a:schemeClr val="dk1"/>
                  </a:solidFill>
                  <a:latin typeface="+mn-lt"/>
                  <a:ea typeface="+mn-ea"/>
                  <a:cs typeface="+mn-cs"/>
                </a:defRPr>
              </a:lvl2pPr>
              <a:lvl3pPr marL="914363" algn="l" defTabSz="914363" rtl="0" eaLnBrk="1" latinLnBrk="0" hangingPunct="1">
                <a:defRPr sz="1800" kern="1200">
                  <a:solidFill>
                    <a:schemeClr val="dk1"/>
                  </a:solidFill>
                  <a:latin typeface="+mn-lt"/>
                  <a:ea typeface="+mn-ea"/>
                  <a:cs typeface="+mn-cs"/>
                </a:defRPr>
              </a:lvl3pPr>
              <a:lvl4pPr marL="1371545" algn="l" defTabSz="914363" rtl="0" eaLnBrk="1" latinLnBrk="0" hangingPunct="1">
                <a:defRPr sz="1800" kern="1200">
                  <a:solidFill>
                    <a:schemeClr val="dk1"/>
                  </a:solidFill>
                  <a:latin typeface="+mn-lt"/>
                  <a:ea typeface="+mn-ea"/>
                  <a:cs typeface="+mn-cs"/>
                </a:defRPr>
              </a:lvl4pPr>
              <a:lvl5pPr marL="1828727" algn="l" defTabSz="914363" rtl="0" eaLnBrk="1" latinLnBrk="0" hangingPunct="1">
                <a:defRPr sz="1800" kern="1200">
                  <a:solidFill>
                    <a:schemeClr val="dk1"/>
                  </a:solidFill>
                  <a:latin typeface="+mn-lt"/>
                  <a:ea typeface="+mn-ea"/>
                  <a:cs typeface="+mn-cs"/>
                </a:defRPr>
              </a:lvl5pPr>
              <a:lvl6pPr marL="2285909" algn="l" defTabSz="914363" rtl="0" eaLnBrk="1" latinLnBrk="0" hangingPunct="1">
                <a:defRPr sz="1800" kern="1200">
                  <a:solidFill>
                    <a:schemeClr val="dk1"/>
                  </a:solidFill>
                  <a:latin typeface="+mn-lt"/>
                  <a:ea typeface="+mn-ea"/>
                  <a:cs typeface="+mn-cs"/>
                </a:defRPr>
              </a:lvl6pPr>
              <a:lvl7pPr marL="2743090" algn="l" defTabSz="914363" rtl="0" eaLnBrk="1" latinLnBrk="0" hangingPunct="1">
                <a:defRPr sz="1800" kern="1200">
                  <a:solidFill>
                    <a:schemeClr val="dk1"/>
                  </a:solidFill>
                  <a:latin typeface="+mn-lt"/>
                  <a:ea typeface="+mn-ea"/>
                  <a:cs typeface="+mn-cs"/>
                </a:defRPr>
              </a:lvl7pPr>
              <a:lvl8pPr marL="3200272" algn="l" defTabSz="914363" rtl="0" eaLnBrk="1" latinLnBrk="0" hangingPunct="1">
                <a:defRPr sz="1800" kern="1200">
                  <a:solidFill>
                    <a:schemeClr val="dk1"/>
                  </a:solidFill>
                  <a:latin typeface="+mn-lt"/>
                  <a:ea typeface="+mn-ea"/>
                  <a:cs typeface="+mn-cs"/>
                </a:defRPr>
              </a:lvl8pPr>
              <a:lvl9pPr marL="3657454" algn="l" defTabSz="914363" rtl="0" eaLnBrk="1" latinLnBrk="0" hangingPunct="1">
                <a:defRPr sz="1800" kern="1200">
                  <a:solidFill>
                    <a:schemeClr val="dk1"/>
                  </a:solidFill>
                  <a:latin typeface="+mn-lt"/>
                  <a:ea typeface="+mn-ea"/>
                  <a:cs typeface="+mn-cs"/>
                </a:defRPr>
              </a:lvl9pPr>
            </a:lstStyle>
            <a:p>
              <a:pPr algn="ctr"/>
              <a:endParaRPr lang="en-US" sz="2000" b="1" dirty="0">
                <a:solidFill>
                  <a:srgbClr val="000000"/>
                </a:solidFill>
                <a:latin typeface="Segoe UI Light"/>
              </a:endParaRPr>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97227" y="2742225"/>
              <a:ext cx="3748734" cy="2107634"/>
            </a:xfrm>
            <a:prstGeom prst="rect">
              <a:avLst/>
            </a:prstGeom>
          </p:spPr>
        </p:pic>
        <p:sp>
          <p:nvSpPr>
            <p:cNvPr id="28" name="Pentagon 27"/>
            <p:cNvSpPr/>
            <p:nvPr/>
          </p:nvSpPr>
          <p:spPr>
            <a:xfrm>
              <a:off x="8197227" y="1730025"/>
              <a:ext cx="3748734" cy="470780"/>
            </a:xfrm>
            <a:prstGeom prst="homePlate">
              <a:avLst/>
            </a:prstGeom>
            <a:solidFill>
              <a:srgbClr val="585858">
                <a:alpha val="10196"/>
              </a:srgbClr>
            </a:solidFill>
            <a:ln>
              <a:solidFill>
                <a:schemeClr val="tx1">
                  <a:lumMod val="75000"/>
                  <a:lumOff val="2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lIns="121725" tIns="60862" rIns="121725" bIns="60862" rtlCol="0" anchor="b"/>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r>
                <a:rPr lang="en-US" sz="2000" b="1" dirty="0" smtClean="0">
                  <a:solidFill>
                    <a:srgbClr val="FFFFFF"/>
                  </a:solidFill>
                  <a:latin typeface="Segoe UI Light"/>
                </a:rPr>
                <a:t>App ready to use</a:t>
              </a:r>
              <a:endParaRPr lang="en-US" sz="2000" b="1" dirty="0">
                <a:solidFill>
                  <a:srgbClr val="FFFFFF"/>
                </a:solidFill>
                <a:latin typeface="Segoe UI Light"/>
              </a:endParaRPr>
            </a:p>
          </p:txBody>
        </p:sp>
      </p:grpSp>
    </p:spTree>
    <p:extLst>
      <p:ext uri="{BB962C8B-B14F-4D97-AF65-F5344CB8AC3E}">
        <p14:creationId xmlns:p14="http://schemas.microsoft.com/office/powerpoint/2010/main" val="42644079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2" fill="hold" grpId="0" nodeType="clickEffect">
                                  <p:stCondLst>
                                    <p:cond delay="0"/>
                                  </p:stCondLst>
                                  <p:childTnLst>
                                    <p:animEffect transition="out" filter="wipe(right)">
                                      <p:cBhvr>
                                        <p:cTn id="11" dur="500"/>
                                        <p:tgtEl>
                                          <p:spTgt spid="23"/>
                                        </p:tgtEl>
                                      </p:cBhvr>
                                    </p:animEffect>
                                    <p:set>
                                      <p:cBhvr>
                                        <p:cTn id="12" dur="1" fill="hold">
                                          <p:stCondLst>
                                            <p:cond delay="499"/>
                                          </p:stCondLst>
                                        </p:cTn>
                                        <p:tgtEl>
                                          <p:spTgt spid="23"/>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35" presetClass="path" presetSubtype="0" accel="50000" decel="50000" fill="hold" grpId="0" nodeType="clickEffect">
                                  <p:stCondLst>
                                    <p:cond delay="0"/>
                                  </p:stCondLst>
                                  <p:childTnLst>
                                    <p:animMotion origin="layout" path="M 2.34618E-6 -4.84793E-6 L -0.12676 -4.84793E-6 " pathEditMode="relative" rAng="0" ptsTypes="AA">
                                      <p:cBhvr>
                                        <p:cTn id="16" dur="1000" fill="hold"/>
                                        <p:tgtEl>
                                          <p:spTgt spid="16"/>
                                        </p:tgtEl>
                                        <p:attrNameLst>
                                          <p:attrName>ppt_x</p:attrName>
                                          <p:attrName>ppt_y</p:attrName>
                                        </p:attrNameLst>
                                      </p:cBhvr>
                                      <p:rCtr x="-6344" y="0"/>
                                    </p:animMotion>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left)">
                                      <p:cBhvr>
                                        <p:cTn id="21" dur="500"/>
                                        <p:tgtEl>
                                          <p:spTgt spid="17"/>
                                        </p:tgtEl>
                                      </p:cBhvr>
                                    </p:animEffect>
                                  </p:childTnLst>
                                </p:cTn>
                              </p:par>
                              <p:par>
                                <p:cTn id="22" presetID="22" presetClass="exit" presetSubtype="8" fill="hold" grpId="0" nodeType="withEffect">
                                  <p:stCondLst>
                                    <p:cond delay="0"/>
                                  </p:stCondLst>
                                  <p:childTnLst>
                                    <p:animEffect transition="out" filter="wipe(left)">
                                      <p:cBhvr>
                                        <p:cTn id="23" dur="500"/>
                                        <p:tgtEl>
                                          <p:spTgt spid="14"/>
                                        </p:tgtEl>
                                      </p:cBhvr>
                                    </p:animEffect>
                                    <p:set>
                                      <p:cBhvr>
                                        <p:cTn id="24" dur="1" fill="hold">
                                          <p:stCondLst>
                                            <p:cond delay="499"/>
                                          </p:stCondLst>
                                        </p:cTn>
                                        <p:tgtEl>
                                          <p:spTgt spid="14"/>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35" presetClass="path" presetSubtype="0" accel="50000" decel="50000" fill="hold" nodeType="clickEffect">
                                  <p:stCondLst>
                                    <p:cond delay="0"/>
                                  </p:stCondLst>
                                  <p:childTnLst>
                                    <p:animMotion origin="layout" path="M -3.42099E-6 2.18339E-6 L -0.21355 2.18339E-6 " pathEditMode="relative" rAng="0" ptsTypes="AA">
                                      <p:cBhvr>
                                        <p:cTn id="28" dur="2000" fill="hold"/>
                                        <p:tgtEl>
                                          <p:spTgt spid="7"/>
                                        </p:tgtEl>
                                        <p:attrNameLst>
                                          <p:attrName>ppt_x</p:attrName>
                                          <p:attrName>ppt_y</p:attrName>
                                        </p:attrNameLst>
                                      </p:cBhvr>
                                      <p:rCtr x="-10684"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3" grpId="0" animBg="1"/>
      <p:bldP spid="17" grpId="0" animBg="1"/>
      <p:bldP spid="14"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r>
              <a:rPr lang="en-US" dirty="0" smtClean="0"/>
              <a:t>Determine your key work needed for startup</a:t>
            </a:r>
          </a:p>
          <a:p>
            <a:r>
              <a:rPr lang="en-US" dirty="0" smtClean="0"/>
              <a:t>Schedule that work at high priority</a:t>
            </a:r>
          </a:p>
          <a:p>
            <a:r>
              <a:rPr lang="en-US" dirty="0" smtClean="0"/>
              <a:t>Drain the Scheduler at </a:t>
            </a:r>
            <a:r>
              <a:rPr lang="en-US" dirty="0"/>
              <a:t>high </a:t>
            </a:r>
            <a:r>
              <a:rPr lang="en-US" dirty="0" smtClean="0"/>
              <a:t>priority during activation</a:t>
            </a:r>
            <a:endParaRPr lang="en-US" dirty="0"/>
          </a:p>
        </p:txBody>
      </p:sp>
      <p:sp>
        <p:nvSpPr>
          <p:cNvPr id="2" name="Text Placeholder 1"/>
          <p:cNvSpPr>
            <a:spLocks noGrp="1"/>
          </p:cNvSpPr>
          <p:nvPr>
            <p:ph type="body" sz="quarter" idx="16"/>
          </p:nvPr>
        </p:nvSpPr>
        <p:spPr/>
        <p:txBody>
          <a:bodyPr/>
          <a:lstStyle/>
          <a:p>
            <a:r>
              <a:rPr lang="en-US" dirty="0"/>
              <a:t>Solution: Schedule </a:t>
            </a:r>
            <a:r>
              <a:rPr lang="en-US" dirty="0" smtClean="0"/>
              <a:t>startup </a:t>
            </a:r>
            <a:r>
              <a:rPr lang="en-US" dirty="0"/>
              <a:t>critical work</a:t>
            </a:r>
          </a:p>
        </p:txBody>
      </p:sp>
      <p:sp>
        <p:nvSpPr>
          <p:cNvPr id="3" name="Title 2"/>
          <p:cNvSpPr>
            <a:spLocks noGrp="1"/>
          </p:cNvSpPr>
          <p:nvPr>
            <p:ph type="ctrTitle"/>
          </p:nvPr>
        </p:nvSpPr>
        <p:spPr/>
        <p:style>
          <a:lnRef idx="2">
            <a:schemeClr val="accent5">
              <a:shade val="50000"/>
            </a:schemeClr>
          </a:lnRef>
          <a:fillRef idx="1">
            <a:schemeClr val="accent5"/>
          </a:fillRef>
          <a:effectRef idx="0">
            <a:schemeClr val="accent5"/>
          </a:effectRef>
          <a:fontRef idx="minor">
            <a:schemeClr val="lt1"/>
          </a:fontRef>
        </p:style>
        <p:txBody>
          <a:bodyPr/>
          <a:lstStyle/>
          <a:p>
            <a:r>
              <a:rPr lang="en-US" dirty="0" smtClean="0"/>
              <a:t>App specific work</a:t>
            </a:r>
            <a:endParaRPr lang="en-US" dirty="0"/>
          </a:p>
        </p:txBody>
      </p:sp>
    </p:spTree>
    <p:extLst>
      <p:ext uri="{BB962C8B-B14F-4D97-AF65-F5344CB8AC3E}">
        <p14:creationId xmlns:p14="http://schemas.microsoft.com/office/powerpoint/2010/main" val="424326659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1"/>
          </p:nvPr>
        </p:nvSpPr>
        <p:spPr/>
        <p:txBody>
          <a:bodyPr/>
          <a:lstStyle/>
          <a:p>
            <a:endParaRPr lang="en-US" dirty="0"/>
          </a:p>
        </p:txBody>
      </p:sp>
      <p:sp>
        <p:nvSpPr>
          <p:cNvPr id="4" name="Title 3"/>
          <p:cNvSpPr>
            <a:spLocks noGrp="1"/>
          </p:cNvSpPr>
          <p:nvPr>
            <p:ph type="title"/>
          </p:nvPr>
        </p:nvSpPr>
        <p:spPr/>
        <p:txBody>
          <a:bodyPr/>
          <a:lstStyle/>
          <a:p>
            <a:r>
              <a:rPr lang="en-US" dirty="0" smtClean="0"/>
              <a:t>Startup – Code Example</a:t>
            </a:r>
            <a:endParaRPr lang="en-US" dirty="0"/>
          </a:p>
        </p:txBody>
      </p:sp>
    </p:spTree>
    <p:extLst>
      <p:ext uri="{BB962C8B-B14F-4D97-AF65-F5344CB8AC3E}">
        <p14:creationId xmlns:p14="http://schemas.microsoft.com/office/powerpoint/2010/main" val="237019510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Understand </a:t>
            </a:r>
            <a:r>
              <a:rPr lang="en-US" dirty="0" smtClean="0"/>
              <a:t>top </a:t>
            </a:r>
            <a:r>
              <a:rPr lang="en-US" dirty="0"/>
              <a:t>performance </a:t>
            </a:r>
            <a:r>
              <a:rPr lang="en-US" dirty="0" smtClean="0"/>
              <a:t>opportunities</a:t>
            </a:r>
            <a:endParaRPr lang="en-US" b="1" dirty="0"/>
          </a:p>
        </p:txBody>
      </p:sp>
      <p:sp>
        <p:nvSpPr>
          <p:cNvPr id="6" name="Text Placeholder 5"/>
          <p:cNvSpPr>
            <a:spLocks noGrp="1"/>
          </p:cNvSpPr>
          <p:nvPr>
            <p:ph type="body" sz="quarter" idx="10"/>
          </p:nvPr>
        </p:nvSpPr>
        <p:spPr/>
        <p:txBody>
          <a:bodyPr/>
          <a:lstStyle/>
          <a:p>
            <a:r>
              <a:rPr lang="en-US" dirty="0" smtClean="0"/>
              <a:t>Ensuring UI responsiveness</a:t>
            </a:r>
          </a:p>
          <a:p>
            <a:r>
              <a:rPr lang="en-US" dirty="0" smtClean="0"/>
              <a:t>Managing memory consumption</a:t>
            </a:r>
          </a:p>
          <a:p>
            <a:r>
              <a:rPr lang="en-US" dirty="0" smtClean="0"/>
              <a:t>Panning large lists of data</a:t>
            </a:r>
          </a:p>
          <a:p>
            <a:r>
              <a:rPr lang="en-US" dirty="0" smtClean="0"/>
              <a:t>Startup </a:t>
            </a:r>
            <a:r>
              <a:rPr lang="en-US" dirty="0"/>
              <a:t>time</a:t>
            </a:r>
          </a:p>
          <a:p>
            <a:endParaRPr lang="en-US" dirty="0" smtClean="0"/>
          </a:p>
          <a:p>
            <a:endParaRPr lang="en-US" dirty="0" smtClean="0"/>
          </a:p>
          <a:p>
            <a:endParaRPr lang="en-US" dirty="0"/>
          </a:p>
        </p:txBody>
      </p:sp>
    </p:spTree>
    <p:extLst>
      <p:ext uri="{BB962C8B-B14F-4D97-AF65-F5344CB8AC3E}">
        <p14:creationId xmlns:p14="http://schemas.microsoft.com/office/powerpoint/2010/main" val="54323118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Use HTML tips and tricks for parsing and loading.</a:t>
            </a:r>
            <a:br>
              <a:rPr lang="en-US" dirty="0" smtClean="0"/>
            </a:br>
            <a:r>
              <a:rPr lang="en-US" dirty="0"/>
              <a:t/>
            </a:r>
            <a:br>
              <a:rPr lang="en-US" dirty="0"/>
            </a:br>
            <a:r>
              <a:rPr lang="en-US" dirty="0" smtClean="0"/>
              <a:t>Use the Scheduler for start up critical work.</a:t>
            </a:r>
            <a:endParaRPr lang="en-US" dirty="0"/>
          </a:p>
        </p:txBody>
      </p:sp>
    </p:spTree>
    <p:extLst>
      <p:ext uri="{BB962C8B-B14F-4D97-AF65-F5344CB8AC3E}">
        <p14:creationId xmlns:p14="http://schemas.microsoft.com/office/powerpoint/2010/main" val="137525627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Summary</a:t>
            </a:r>
            <a:endParaRPr lang="en-US" dirty="0"/>
          </a:p>
        </p:txBody>
      </p:sp>
      <p:sp>
        <p:nvSpPr>
          <p:cNvPr id="5" name="Text Placeholder 4"/>
          <p:cNvSpPr>
            <a:spLocks noGrp="1"/>
          </p:cNvSpPr>
          <p:nvPr>
            <p:ph type="body" sz="quarter" idx="10"/>
          </p:nvPr>
        </p:nvSpPr>
        <p:spPr/>
        <p:txBody>
          <a:bodyPr/>
          <a:lstStyle/>
          <a:p>
            <a:r>
              <a:rPr lang="en-US" dirty="0" smtClean="0"/>
              <a:t>Ensuring responsive UI – WinJS Scheduler</a:t>
            </a:r>
          </a:p>
          <a:p>
            <a:r>
              <a:rPr lang="en-US" dirty="0" smtClean="0"/>
              <a:t>Managing memory consumption – WinJS dispose pattern</a:t>
            </a:r>
          </a:p>
          <a:p>
            <a:r>
              <a:rPr lang="en-US" dirty="0" smtClean="0"/>
              <a:t>Panning – Binding templates, </a:t>
            </a:r>
            <a:r>
              <a:rPr lang="en-US" dirty="0" err="1"/>
              <a:t>a</a:t>
            </a:r>
            <a:r>
              <a:rPr lang="en-US" dirty="0" err="1" smtClean="0"/>
              <a:t>sync</a:t>
            </a:r>
            <a:r>
              <a:rPr lang="en-US" dirty="0" smtClean="0"/>
              <a:t> renders, and ListView</a:t>
            </a:r>
          </a:p>
          <a:p>
            <a:r>
              <a:rPr lang="en-US" dirty="0" smtClean="0"/>
              <a:t>Startup </a:t>
            </a:r>
            <a:r>
              <a:rPr lang="en-US" dirty="0"/>
              <a:t>– leverage HTML tips and tricks and WinJS Scheduler</a:t>
            </a:r>
          </a:p>
          <a:p>
            <a:endParaRPr lang="en-US" dirty="0"/>
          </a:p>
        </p:txBody>
      </p:sp>
    </p:spTree>
    <p:extLst>
      <p:ext uri="{BB962C8B-B14F-4D97-AF65-F5344CB8AC3E}">
        <p14:creationId xmlns:p14="http://schemas.microsoft.com/office/powerpoint/2010/main" val="2309264346"/>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Resources</a:t>
            </a:r>
            <a:endParaRPr lang="en-US" dirty="0"/>
          </a:p>
        </p:txBody>
      </p:sp>
      <p:sp>
        <p:nvSpPr>
          <p:cNvPr id="5" name="Text Placeholder 4"/>
          <p:cNvSpPr>
            <a:spLocks noGrp="1"/>
          </p:cNvSpPr>
          <p:nvPr>
            <p:ph type="body" sz="quarter" idx="10"/>
          </p:nvPr>
        </p:nvSpPr>
        <p:spPr/>
        <p:txBody>
          <a:bodyPr/>
          <a:lstStyle/>
          <a:p>
            <a:r>
              <a:rPr lang="en-US" sz="3200" dirty="0" smtClean="0"/>
              <a:t>3-068</a:t>
            </a:r>
            <a:r>
              <a:rPr lang="en-US" sz="3200" dirty="0"/>
              <a:t>: Web Runtime </a:t>
            </a:r>
            <a:r>
              <a:rPr lang="en-US" sz="3200" dirty="0" smtClean="0"/>
              <a:t>Performance</a:t>
            </a:r>
          </a:p>
          <a:p>
            <a:r>
              <a:rPr lang="en-US" sz="3200" dirty="0" smtClean="0"/>
              <a:t>2-098: App </a:t>
            </a:r>
            <a:r>
              <a:rPr lang="en-US" sz="3200" dirty="0"/>
              <a:t>Performance: Planning costs less than </a:t>
            </a:r>
            <a:r>
              <a:rPr lang="en-US" sz="3200" dirty="0" err="1" smtClean="0"/>
              <a:t>Rearchitecting</a:t>
            </a:r>
            <a:endParaRPr lang="en-US" sz="3200" dirty="0" smtClean="0"/>
          </a:p>
          <a:p>
            <a:r>
              <a:rPr lang="en-US" sz="3200" dirty="0" smtClean="0"/>
              <a:t>3-099: Scenario-Guided app performance, from UX to API</a:t>
            </a:r>
          </a:p>
          <a:p>
            <a:r>
              <a:rPr lang="en-US" sz="3200" dirty="0" smtClean="0"/>
              <a:t>2-100</a:t>
            </a:r>
            <a:r>
              <a:rPr lang="en-US" sz="3200" dirty="0"/>
              <a:t>: Improving the Performance of your Windows app with tools</a:t>
            </a:r>
            <a:endParaRPr lang="en-US" sz="3200" dirty="0" smtClean="0"/>
          </a:p>
          <a:p>
            <a:r>
              <a:rPr lang="en-US" sz="3200" dirty="0" smtClean="0"/>
              <a:t>2-165: What’s new with WinJS 2.0</a:t>
            </a:r>
          </a:p>
          <a:p>
            <a:endParaRPr lang="en-US" sz="3200" dirty="0" smtClean="0"/>
          </a:p>
        </p:txBody>
      </p:sp>
    </p:spTree>
    <p:extLst>
      <p:ext uri="{BB962C8B-B14F-4D97-AF65-F5344CB8AC3E}">
        <p14:creationId xmlns:p14="http://schemas.microsoft.com/office/powerpoint/2010/main" val="1702687862"/>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Isosceles Triangle 11"/>
          <p:cNvSpPr/>
          <p:nvPr/>
        </p:nvSpPr>
        <p:spPr bwMode="auto">
          <a:xfrm rot="5400000">
            <a:off x="7586389" y="3660492"/>
            <a:ext cx="4554072" cy="903013"/>
          </a:xfrm>
          <a:prstGeom prst="triangle">
            <a:avLst/>
          </a:prstGeom>
          <a:gradFill flip="none" rotWithShape="1">
            <a:gsLst>
              <a:gs pos="0">
                <a:srgbClr val="FFFFFF"/>
              </a:gs>
              <a:gs pos="100000">
                <a:srgbClr val="FFFFFF">
                  <a:alpha val="0"/>
                </a:srgbClr>
              </a:gs>
            </a:gsLst>
            <a:lin ang="54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err="1">
              <a:solidFill>
                <a:srgbClr val="FFFFFF">
                  <a:lumMod val="20000"/>
                  <a:lumOff val="80000"/>
                  <a:alpha val="99000"/>
                </a:srgbClr>
              </a:solidFill>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Evaluate this session</a:t>
            </a:r>
            <a:endParaRPr lang="en-US" dirty="0"/>
          </a:p>
        </p:txBody>
      </p:sp>
      <p:sp>
        <p:nvSpPr>
          <p:cNvPr id="3" name="Text Placeholder 2"/>
          <p:cNvSpPr>
            <a:spLocks noGrp="1"/>
          </p:cNvSpPr>
          <p:nvPr>
            <p:ph type="body" sz="quarter" idx="10"/>
          </p:nvPr>
        </p:nvSpPr>
        <p:spPr>
          <a:xfrm>
            <a:off x="274638" y="1834961"/>
            <a:ext cx="4445652" cy="4861113"/>
          </a:xfrm>
        </p:spPr>
        <p:txBody>
          <a:bodyPr/>
          <a:lstStyle/>
          <a:p>
            <a:r>
              <a:rPr lang="en-US" b="1" dirty="0">
                <a:gradFill>
                  <a:gsLst>
                    <a:gs pos="1250">
                      <a:srgbClr val="FFFFFF"/>
                    </a:gs>
                    <a:gs pos="100000">
                      <a:srgbClr val="FFFFFF"/>
                    </a:gs>
                  </a:gsLst>
                  <a:lin ang="5400000" scaled="0"/>
                </a:gradFill>
                <a:latin typeface="+mn-lt"/>
              </a:rPr>
              <a:t>Scan this QR code</a:t>
            </a:r>
            <a:r>
              <a:rPr lang="en-US" b="1" dirty="0">
                <a:gradFill>
                  <a:gsLst>
                    <a:gs pos="1250">
                      <a:srgbClr val="FFFFFF"/>
                    </a:gs>
                    <a:gs pos="100000">
                      <a:srgbClr val="FFFFFF"/>
                    </a:gs>
                  </a:gsLst>
                  <a:lin ang="5400000" scaled="0"/>
                </a:gradFill>
              </a:rPr>
              <a:t> </a:t>
            </a:r>
            <a:r>
              <a:rPr lang="en-US" dirty="0">
                <a:gradFill>
                  <a:gsLst>
                    <a:gs pos="1250">
                      <a:srgbClr val="FFFFFF"/>
                    </a:gs>
                    <a:gs pos="100000">
                      <a:srgbClr val="FFFFFF"/>
                    </a:gs>
                  </a:gsLst>
                  <a:lin ang="5400000" scaled="0"/>
                </a:gradFill>
              </a:rPr>
              <a:t>to evaluate this session and be automatically entered in a </a:t>
            </a:r>
            <a:r>
              <a:rPr lang="en-US" dirty="0" smtClean="0">
                <a:gradFill>
                  <a:gsLst>
                    <a:gs pos="1250">
                      <a:srgbClr val="FFFFFF"/>
                    </a:gs>
                    <a:gs pos="100000">
                      <a:srgbClr val="FFFFFF"/>
                    </a:gs>
                  </a:gsLst>
                  <a:lin ang="5400000" scaled="0"/>
                </a:gradFill>
              </a:rPr>
              <a:t>drawing </a:t>
            </a:r>
            <a:r>
              <a:rPr lang="en-US" dirty="0">
                <a:gradFill>
                  <a:gsLst>
                    <a:gs pos="1250">
                      <a:srgbClr val="FFFFFF"/>
                    </a:gs>
                    <a:gs pos="100000">
                      <a:srgbClr val="FFFFFF"/>
                    </a:gs>
                  </a:gsLst>
                  <a:lin ang="5400000" scaled="0"/>
                </a:gradFill>
              </a:rPr>
              <a:t>to </a:t>
            </a:r>
            <a:r>
              <a:rPr lang="en-US" dirty="0" smtClean="0">
                <a:gradFill>
                  <a:gsLst>
                    <a:gs pos="1250">
                      <a:srgbClr val="FFFFFF"/>
                    </a:gs>
                    <a:gs pos="100000">
                      <a:srgbClr val="FFFFFF"/>
                    </a:gs>
                  </a:gsLst>
                  <a:lin ang="5400000" scaled="0"/>
                </a:gradFill>
              </a:rPr>
              <a:t>win </a:t>
            </a:r>
            <a:r>
              <a:rPr lang="en-US" dirty="0">
                <a:gradFill>
                  <a:gsLst>
                    <a:gs pos="1250">
                      <a:srgbClr val="FFFFFF"/>
                    </a:gs>
                    <a:gs pos="100000">
                      <a:srgbClr val="FFFFFF"/>
                    </a:gs>
                  </a:gsLst>
                  <a:lin ang="5400000" scaled="0"/>
                </a:gradFill>
              </a:rPr>
              <a:t>a </a:t>
            </a:r>
            <a:r>
              <a:rPr lang="en-US" dirty="0" smtClean="0">
                <a:gradFill>
                  <a:gsLst>
                    <a:gs pos="1250">
                      <a:srgbClr val="FFFFFF"/>
                    </a:gs>
                    <a:gs pos="100000">
                      <a:srgbClr val="FFFFFF"/>
                    </a:gs>
                  </a:gsLst>
                  <a:lin ang="5400000" scaled="0"/>
                </a:gradFill>
              </a:rPr>
              <a:t>prize!</a:t>
            </a:r>
            <a:endParaRPr lang="en-US" b="1" dirty="0">
              <a:gradFill>
                <a:gsLst>
                  <a:gs pos="1250">
                    <a:srgbClr val="FFFFFF"/>
                  </a:gs>
                  <a:gs pos="100000">
                    <a:srgbClr val="FFFFFF"/>
                  </a:gs>
                </a:gsLst>
                <a:lin ang="5400000" scaled="0"/>
              </a:gradFill>
            </a:endParaRP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846638" y="1834962"/>
            <a:ext cx="4572000" cy="4572000"/>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Group 9"/>
          <p:cNvGrpSpPr/>
          <p:nvPr/>
        </p:nvGrpSpPr>
        <p:grpSpPr>
          <a:xfrm>
            <a:off x="9943129" y="2179604"/>
            <a:ext cx="1915773" cy="4209429"/>
            <a:chOff x="9835555" y="1393220"/>
            <a:chExt cx="2076450" cy="4562475"/>
          </a:xfrm>
        </p:grpSpPr>
        <p:pic>
          <p:nvPicPr>
            <p:cNvPr id="9" name="Picture 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967237" y="1892483"/>
              <a:ext cx="1807824" cy="3237981"/>
            </a:xfrm>
            <a:prstGeom prst="rect">
              <a:avLst/>
            </a:prstGeom>
          </p:spPr>
        </p:pic>
        <p:pic>
          <p:nvPicPr>
            <p:cNvPr id="8" name="Picture 7"/>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9835555" y="1393220"/>
              <a:ext cx="2076450" cy="4562475"/>
            </a:xfrm>
            <a:prstGeom prst="rect">
              <a:avLst/>
            </a:prstGeom>
          </p:spPr>
        </p:pic>
      </p:grpSp>
      <p:sp>
        <p:nvSpPr>
          <p:cNvPr id="5" name="Rectangle 4" hidden="1"/>
          <p:cNvSpPr/>
          <p:nvPr/>
        </p:nvSpPr>
        <p:spPr bwMode="auto">
          <a:xfrm>
            <a:off x="9218612" y="115512"/>
            <a:ext cx="2854754" cy="2185214"/>
          </a:xfrm>
          <a:prstGeom prst="rect">
            <a:avLst/>
          </a:prstGeom>
          <a:solidFill>
            <a:srgbClr val="7FBA00"/>
          </a:solidFill>
          <a:ln>
            <a:no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defTabSz="914099" fontAlgn="base">
              <a:spcBef>
                <a:spcPct val="0"/>
              </a:spcBef>
              <a:spcAft>
                <a:spcPct val="0"/>
              </a:spcAft>
            </a:pPr>
            <a:r>
              <a:rPr lang="en-US" sz="2800" b="1" dirty="0">
                <a:solidFill>
                  <a:srgbClr val="FFFFFF">
                    <a:alpha val="99000"/>
                  </a:srgbClr>
                </a:solidFill>
              </a:rPr>
              <a:t>Required Slide </a:t>
            </a:r>
            <a:endParaRPr lang="en-US" sz="2800" b="1" dirty="0" smtClean="0">
              <a:solidFill>
                <a:srgbClr val="FFFFFF">
                  <a:alpha val="99000"/>
                </a:srgbClr>
              </a:solidFill>
            </a:endParaRPr>
          </a:p>
          <a:p>
            <a:pPr defTabSz="914099" fontAlgn="base">
              <a:spcBef>
                <a:spcPct val="0"/>
              </a:spcBef>
              <a:spcAft>
                <a:spcPct val="0"/>
              </a:spcAft>
            </a:pPr>
            <a:r>
              <a:rPr lang="en-US" sz="1200" dirty="0">
                <a:solidFill>
                  <a:srgbClr val="FFFFFF">
                    <a:alpha val="99000"/>
                  </a:srgbClr>
                </a:solidFill>
              </a:rPr>
              <a:t>*delete this box when your slide is finalized</a:t>
            </a:r>
          </a:p>
          <a:p>
            <a:pPr defTabSz="914099" fontAlgn="base">
              <a:spcBef>
                <a:spcPct val="0"/>
              </a:spcBef>
              <a:spcAft>
                <a:spcPct val="0"/>
              </a:spcAft>
            </a:pPr>
            <a:endParaRPr lang="en-US" dirty="0">
              <a:solidFill>
                <a:srgbClr val="FFFFFF">
                  <a:alpha val="99000"/>
                </a:srgbClr>
              </a:solidFill>
            </a:endParaRPr>
          </a:p>
          <a:p>
            <a:pPr defTabSz="932742"/>
            <a:r>
              <a:rPr lang="en-US" dirty="0">
                <a:solidFill>
                  <a:srgbClr val="FFFFFF">
                    <a:alpha val="99000"/>
                  </a:srgbClr>
                </a:solidFill>
              </a:rPr>
              <a:t>Your MS Tag will be inserted here during the final scrub. </a:t>
            </a:r>
          </a:p>
        </p:txBody>
      </p:sp>
    </p:spTree>
    <p:extLst>
      <p:ext uri="{BB962C8B-B14F-4D97-AF65-F5344CB8AC3E}">
        <p14:creationId xmlns:p14="http://schemas.microsoft.com/office/powerpoint/2010/main" val="20158190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4365848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1"/>
          </p:nvPr>
        </p:nvSpPr>
        <p:spPr/>
        <p:txBody>
          <a:bodyPr/>
          <a:lstStyle/>
          <a:p>
            <a:endParaRPr lang="en-US" dirty="0"/>
          </a:p>
        </p:txBody>
      </p:sp>
      <p:sp>
        <p:nvSpPr>
          <p:cNvPr id="4" name="Title 3"/>
          <p:cNvSpPr>
            <a:spLocks noGrp="1"/>
          </p:cNvSpPr>
          <p:nvPr>
            <p:ph type="title"/>
          </p:nvPr>
        </p:nvSpPr>
        <p:spPr/>
        <p:txBody>
          <a:bodyPr/>
          <a:lstStyle/>
          <a:p>
            <a:r>
              <a:rPr lang="en-US" dirty="0" smtClean="0"/>
              <a:t>Ensuring UI responsiveness</a:t>
            </a:r>
            <a:r>
              <a:rPr lang="en-US" dirty="0"/>
              <a:t/>
            </a:r>
            <a:br>
              <a:rPr lang="en-US" dirty="0"/>
            </a:br>
            <a:endParaRPr lang="en-US" dirty="0"/>
          </a:p>
        </p:txBody>
      </p:sp>
    </p:spTree>
    <p:extLst>
      <p:ext uri="{BB962C8B-B14F-4D97-AF65-F5344CB8AC3E}">
        <p14:creationId xmlns:p14="http://schemas.microsoft.com/office/powerpoint/2010/main" val="144863963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Problem: UI responsiveness</a:t>
            </a:r>
            <a:endParaRPr lang="en-US" dirty="0"/>
          </a:p>
        </p:txBody>
      </p:sp>
      <p:sp>
        <p:nvSpPr>
          <p:cNvPr id="5" name="Text Placeholder 4"/>
          <p:cNvSpPr>
            <a:spLocks noGrp="1"/>
          </p:cNvSpPr>
          <p:nvPr>
            <p:ph type="body" sz="quarter" idx="10"/>
          </p:nvPr>
        </p:nvSpPr>
        <p:spPr/>
        <p:txBody>
          <a:bodyPr/>
          <a:lstStyle/>
          <a:p>
            <a:pPr>
              <a:spcAft>
                <a:spcPts val="600"/>
              </a:spcAft>
            </a:pPr>
            <a:r>
              <a:rPr lang="en-US" dirty="0" smtClean="0"/>
              <a:t>HTML apps are single threaded</a:t>
            </a:r>
            <a:endParaRPr lang="en-US" dirty="0"/>
          </a:p>
          <a:p>
            <a:pPr>
              <a:spcAft>
                <a:spcPts val="600"/>
              </a:spcAft>
            </a:pPr>
            <a:r>
              <a:rPr lang="en-US" dirty="0" smtClean="0"/>
              <a:t>Executing expensive code can block the UI </a:t>
            </a:r>
            <a:r>
              <a:rPr lang="en-US" dirty="0"/>
              <a:t>t</a:t>
            </a:r>
            <a:r>
              <a:rPr lang="en-US" dirty="0" smtClean="0"/>
              <a:t>hread</a:t>
            </a:r>
          </a:p>
          <a:p>
            <a:pPr>
              <a:spcAft>
                <a:spcPts val="600"/>
              </a:spcAft>
            </a:pPr>
            <a:r>
              <a:rPr lang="en-US" dirty="0" smtClean="0"/>
              <a:t>Difficult to coordinate tasks across the platform</a:t>
            </a:r>
          </a:p>
          <a:p>
            <a:pPr>
              <a:spcAft>
                <a:spcPts val="600"/>
              </a:spcAft>
            </a:pPr>
            <a:r>
              <a:rPr lang="en-US" dirty="0" smtClean="0"/>
              <a:t>Cannot prioritize unrelated tasks against each other</a:t>
            </a:r>
          </a:p>
          <a:p>
            <a:endParaRPr lang="en-US" dirty="0"/>
          </a:p>
        </p:txBody>
      </p:sp>
    </p:spTree>
    <p:extLst>
      <p:ext uri="{BB962C8B-B14F-4D97-AF65-F5344CB8AC3E}">
        <p14:creationId xmlns:p14="http://schemas.microsoft.com/office/powerpoint/2010/main" val="48269220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Solution: WinJS Scheduler</a:t>
            </a:r>
            <a:endParaRPr lang="en-US" dirty="0"/>
          </a:p>
        </p:txBody>
      </p:sp>
      <p:sp>
        <p:nvSpPr>
          <p:cNvPr id="2" name="Text Placeholder 1"/>
          <p:cNvSpPr>
            <a:spLocks noGrp="1"/>
          </p:cNvSpPr>
          <p:nvPr>
            <p:ph type="body" sz="quarter" idx="10"/>
          </p:nvPr>
        </p:nvSpPr>
        <p:spPr/>
        <p:txBody>
          <a:bodyPr/>
          <a:lstStyle/>
          <a:p>
            <a:r>
              <a:rPr lang="en-US" dirty="0" smtClean="0"/>
              <a:t>A prioritized work queue – </a:t>
            </a:r>
            <a:r>
              <a:rPr lang="en-US" dirty="0" err="1" smtClean="0"/>
              <a:t>WinJS.Utilities.Scheduler</a:t>
            </a:r>
            <a:endParaRPr lang="en-US" dirty="0" smtClean="0"/>
          </a:p>
          <a:p>
            <a:r>
              <a:rPr lang="en-US" dirty="0" smtClean="0"/>
              <a:t>WinJS controls schedule their work</a:t>
            </a:r>
          </a:p>
          <a:p>
            <a:r>
              <a:rPr lang="en-US" dirty="0" smtClean="0"/>
              <a:t>Scheduler leverages </a:t>
            </a:r>
            <a:r>
              <a:rPr lang="en-US" dirty="0" err="1" smtClean="0"/>
              <a:t>WinRT</a:t>
            </a:r>
            <a:r>
              <a:rPr lang="en-US" dirty="0" smtClean="0"/>
              <a:t> to prioritize across all layers</a:t>
            </a:r>
          </a:p>
          <a:p>
            <a:r>
              <a:rPr lang="en-US" dirty="0" smtClean="0"/>
              <a:t>App developers can schedule work at appropriate priority</a:t>
            </a:r>
          </a:p>
          <a:p>
            <a:r>
              <a:rPr lang="en-US" dirty="0" smtClean="0"/>
              <a:t>Simple </a:t>
            </a:r>
            <a:r>
              <a:rPr lang="en-US" dirty="0"/>
              <a:t>to build more specific app policy on top the Scheduler</a:t>
            </a:r>
          </a:p>
          <a:p>
            <a:endParaRPr lang="en-US" dirty="0" smtClean="0"/>
          </a:p>
        </p:txBody>
      </p:sp>
    </p:spTree>
    <p:extLst>
      <p:ext uri="{BB962C8B-B14F-4D97-AF65-F5344CB8AC3E}">
        <p14:creationId xmlns:p14="http://schemas.microsoft.com/office/powerpoint/2010/main" val="125366637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WinJS Scheduler – Priorities</a:t>
            </a:r>
            <a:endParaRPr lang="en-US" dirty="0"/>
          </a:p>
        </p:txBody>
      </p:sp>
      <p:sp>
        <p:nvSpPr>
          <p:cNvPr id="3" name="Text Placeholder 2"/>
          <p:cNvSpPr>
            <a:spLocks noGrp="1"/>
          </p:cNvSpPr>
          <p:nvPr>
            <p:ph type="body" sz="quarter" idx="10"/>
          </p:nvPr>
        </p:nvSpPr>
        <p:spPr/>
        <p:txBody>
          <a:bodyPr/>
          <a:lstStyle/>
          <a:p>
            <a:endParaRPr lang="en-US" dirty="0"/>
          </a:p>
        </p:txBody>
      </p:sp>
      <p:graphicFrame>
        <p:nvGraphicFramePr>
          <p:cNvPr id="9" name="Table 8"/>
          <p:cNvGraphicFramePr>
            <a:graphicFrameLocks noGrp="1"/>
          </p:cNvGraphicFramePr>
          <p:nvPr>
            <p:extLst/>
          </p:nvPr>
        </p:nvGraphicFramePr>
        <p:xfrm>
          <a:off x="269241" y="1664880"/>
          <a:ext cx="2652282" cy="4632499"/>
        </p:xfrm>
        <a:graphic>
          <a:graphicData uri="http://schemas.openxmlformats.org/drawingml/2006/table">
            <a:tbl>
              <a:tblPr firstRow="1" bandRow="1">
                <a:tableStyleId>{5C22544A-7EE6-4342-B048-85BDC9FD1C3A}</a:tableStyleId>
              </a:tblPr>
              <a:tblGrid>
                <a:gridCol w="2652282"/>
              </a:tblGrid>
              <a:tr h="393038">
                <a:tc>
                  <a:txBody>
                    <a:bodyPr/>
                    <a:lstStyle/>
                    <a:p>
                      <a:pPr algn="ctr"/>
                      <a:r>
                        <a:rPr lang="en-US" dirty="0" smtClean="0">
                          <a:solidFill>
                            <a:schemeClr val="tx1"/>
                          </a:solidFill>
                        </a:rPr>
                        <a:t>WinJS Priorities</a:t>
                      </a:r>
                      <a:endParaRPr lang="en-US" dirty="0">
                        <a:solidFill>
                          <a:schemeClr val="tx1"/>
                        </a:solidFill>
                      </a:endParaRPr>
                    </a:p>
                  </a:txBody>
                  <a:tcPr>
                    <a:solidFill>
                      <a:schemeClr val="accent1"/>
                    </a:solidFill>
                  </a:tcPr>
                </a:tc>
              </a:tr>
              <a:tr h="442167">
                <a:tc>
                  <a:txBody>
                    <a:bodyPr/>
                    <a:lstStyle/>
                    <a:p>
                      <a:r>
                        <a:rPr lang="en-US" dirty="0" smtClean="0"/>
                        <a:t>max:</a:t>
                      </a:r>
                      <a:r>
                        <a:rPr lang="en-US" baseline="0" dirty="0" smtClean="0"/>
                        <a:t> 15</a:t>
                      </a:r>
                      <a:endParaRPr lang="en-US" dirty="0"/>
                    </a:p>
                  </a:txBody>
                  <a:tcPr anchor="ctr">
                    <a:solidFill>
                      <a:schemeClr val="accent1">
                        <a:lumMod val="60000"/>
                        <a:lumOff val="40000"/>
                      </a:schemeClr>
                    </a:solidFill>
                  </a:tcPr>
                </a:tc>
              </a:tr>
              <a:tr h="449190">
                <a:tc>
                  <a:txBody>
                    <a:bodyPr/>
                    <a:lstStyle/>
                    <a:p>
                      <a:r>
                        <a:rPr lang="en-US" dirty="0" smtClean="0"/>
                        <a:t>high: 13</a:t>
                      </a:r>
                      <a:endParaRPr lang="en-US" dirty="0"/>
                    </a:p>
                  </a:txBody>
                  <a:tcPr anchor="ctr">
                    <a:solidFill>
                      <a:schemeClr val="accent1">
                        <a:lumMod val="60000"/>
                        <a:lumOff val="40000"/>
                      </a:schemeClr>
                    </a:solidFill>
                  </a:tcPr>
                </a:tc>
              </a:tr>
              <a:tr h="648040">
                <a:tc>
                  <a:txBody>
                    <a:bodyPr/>
                    <a:lstStyle/>
                    <a:p>
                      <a:r>
                        <a:rPr lang="en-US" dirty="0" err="1" smtClean="0"/>
                        <a:t>aboveNormal</a:t>
                      </a:r>
                      <a:r>
                        <a:rPr lang="en-US" dirty="0" smtClean="0"/>
                        <a:t>: 9</a:t>
                      </a:r>
                      <a:endParaRPr lang="en-US" dirty="0"/>
                    </a:p>
                  </a:txBody>
                  <a:tcPr anchor="ctr">
                    <a:solidFill>
                      <a:schemeClr val="accent1">
                        <a:lumMod val="40000"/>
                        <a:lumOff val="60000"/>
                      </a:schemeClr>
                    </a:solidFill>
                  </a:tcPr>
                </a:tc>
              </a:tr>
              <a:tr h="951126">
                <a:tc>
                  <a:txBody>
                    <a:bodyPr/>
                    <a:lstStyle/>
                    <a:p>
                      <a:r>
                        <a:rPr lang="en-US" dirty="0" smtClean="0"/>
                        <a:t>normal: 0</a:t>
                      </a:r>
                      <a:endParaRPr lang="en-US" dirty="0"/>
                    </a:p>
                  </a:txBody>
                  <a:tcPr anchor="ctr">
                    <a:solidFill>
                      <a:schemeClr val="accent1">
                        <a:lumMod val="40000"/>
                        <a:lumOff val="60000"/>
                      </a:schemeClr>
                    </a:solidFill>
                  </a:tcPr>
                </a:tc>
              </a:tr>
              <a:tr h="609600">
                <a:tc>
                  <a:txBody>
                    <a:bodyPr/>
                    <a:lstStyle/>
                    <a:p>
                      <a:r>
                        <a:rPr lang="en-US" dirty="0" err="1" smtClean="0"/>
                        <a:t>belowNormal</a:t>
                      </a:r>
                      <a:r>
                        <a:rPr lang="en-US" dirty="0" smtClean="0"/>
                        <a:t>: -9</a:t>
                      </a:r>
                      <a:endParaRPr lang="en-US" dirty="0"/>
                    </a:p>
                  </a:txBody>
                  <a:tcPr anchor="ctr">
                    <a:solidFill>
                      <a:schemeClr val="accent1">
                        <a:lumMod val="40000"/>
                        <a:lumOff val="60000"/>
                      </a:schemeClr>
                    </a:solidFill>
                  </a:tcPr>
                </a:tc>
              </a:tr>
              <a:tr h="491298">
                <a:tc>
                  <a:txBody>
                    <a:bodyPr/>
                    <a:lstStyle/>
                    <a:p>
                      <a:r>
                        <a:rPr lang="en-US" dirty="0" smtClean="0"/>
                        <a:t>idle: -13</a:t>
                      </a:r>
                      <a:endParaRPr lang="en-US" dirty="0"/>
                    </a:p>
                  </a:txBody>
                  <a:tcPr anchor="ctr">
                    <a:solidFill>
                      <a:schemeClr val="accent1">
                        <a:lumMod val="20000"/>
                        <a:lumOff val="80000"/>
                      </a:schemeClr>
                    </a:solidFill>
                  </a:tcPr>
                </a:tc>
              </a:tr>
              <a:tr h="648040">
                <a:tc>
                  <a:txBody>
                    <a:bodyPr/>
                    <a:lstStyle/>
                    <a:p>
                      <a:r>
                        <a:rPr lang="en-US" dirty="0" smtClean="0"/>
                        <a:t>min: -15</a:t>
                      </a:r>
                      <a:endParaRPr lang="en-US" dirty="0"/>
                    </a:p>
                  </a:txBody>
                  <a:tcPr anchor="ctr">
                    <a:solidFill>
                      <a:schemeClr val="accent1">
                        <a:lumMod val="20000"/>
                        <a:lumOff val="80000"/>
                      </a:schemeClr>
                    </a:solidFill>
                  </a:tcPr>
                </a:tc>
              </a:tr>
            </a:tbl>
          </a:graphicData>
        </a:graphic>
      </p:graphicFrame>
      <p:grpSp>
        <p:nvGrpSpPr>
          <p:cNvPr id="4" name="Group 3"/>
          <p:cNvGrpSpPr/>
          <p:nvPr/>
        </p:nvGrpSpPr>
        <p:grpSpPr>
          <a:xfrm>
            <a:off x="2941637" y="2963862"/>
            <a:ext cx="3962400" cy="2220118"/>
            <a:chOff x="2941637" y="2963862"/>
            <a:chExt cx="3962400" cy="2220118"/>
          </a:xfrm>
        </p:grpSpPr>
        <p:sp>
          <p:nvSpPr>
            <p:cNvPr id="11" name="Right Brace 10"/>
            <p:cNvSpPr/>
            <p:nvPr/>
          </p:nvSpPr>
          <p:spPr>
            <a:xfrm>
              <a:off x="2941637" y="2963862"/>
              <a:ext cx="457200" cy="2220118"/>
            </a:xfrm>
            <a:prstGeom prst="rightBrace">
              <a:avLst/>
            </a:prstGeom>
            <a:ln w="28575">
              <a:solidFill>
                <a:schemeClr val="tx1"/>
              </a:solidFill>
            </a:ln>
          </p:spPr>
          <p:style>
            <a:lnRef idx="3">
              <a:schemeClr val="accent1"/>
            </a:lnRef>
            <a:fillRef idx="0">
              <a:schemeClr val="accent1"/>
            </a:fillRef>
            <a:effectRef idx="2">
              <a:schemeClr val="accent1"/>
            </a:effectRef>
            <a:fontRef idx="minor">
              <a:schemeClr val="tx1"/>
            </a:fontRef>
          </p:style>
          <p:txBody>
            <a:bodyPr rtlCol="0" anchor="ctr"/>
            <a:lstStyle/>
            <a:p>
              <a:pPr algn="ctr"/>
              <a:endParaRPr lang="en-US">
                <a:solidFill>
                  <a:srgbClr val="FFFFFF"/>
                </a:solidFill>
              </a:endParaRPr>
            </a:p>
          </p:txBody>
        </p:sp>
        <p:sp>
          <p:nvSpPr>
            <p:cNvPr id="12" name="TextBox 11"/>
            <p:cNvSpPr txBox="1"/>
            <p:nvPr/>
          </p:nvSpPr>
          <p:spPr>
            <a:xfrm>
              <a:off x="3398837" y="3615163"/>
              <a:ext cx="3505200" cy="830997"/>
            </a:xfrm>
            <a:prstGeom prst="rect">
              <a:avLst/>
            </a:prstGeom>
            <a:noFill/>
          </p:spPr>
          <p:txBody>
            <a:bodyPr wrap="square" rtlCol="0">
              <a:spAutoFit/>
            </a:bodyPr>
            <a:lstStyle/>
            <a:p>
              <a:r>
                <a:rPr lang="en-US" sz="2400" dirty="0" smtClean="0">
                  <a:gradFill>
                    <a:gsLst>
                      <a:gs pos="0">
                        <a:srgbClr val="FFFFFF"/>
                      </a:gs>
                      <a:gs pos="100000">
                        <a:srgbClr val="FFFFFF"/>
                      </a:gs>
                    </a:gsLst>
                    <a:lin ang="5400000" scaled="0"/>
                  </a:gradFill>
                </a:rPr>
                <a:t>Default priority range for most tasks</a:t>
              </a:r>
            </a:p>
          </p:txBody>
        </p:sp>
      </p:grpSp>
      <p:grpSp>
        <p:nvGrpSpPr>
          <p:cNvPr id="2" name="Group 1"/>
          <p:cNvGrpSpPr/>
          <p:nvPr/>
        </p:nvGrpSpPr>
        <p:grpSpPr>
          <a:xfrm>
            <a:off x="2941637" y="2049462"/>
            <a:ext cx="5105400" cy="914400"/>
            <a:chOff x="2941637" y="2049462"/>
            <a:chExt cx="5105400" cy="914400"/>
          </a:xfrm>
        </p:grpSpPr>
        <p:sp>
          <p:nvSpPr>
            <p:cNvPr id="10" name="Right Brace 9"/>
            <p:cNvSpPr/>
            <p:nvPr/>
          </p:nvSpPr>
          <p:spPr>
            <a:xfrm>
              <a:off x="2941637" y="2049462"/>
              <a:ext cx="457200" cy="914400"/>
            </a:xfrm>
            <a:prstGeom prst="rightBrace">
              <a:avLst/>
            </a:prstGeom>
            <a:ln w="28575">
              <a:solidFill>
                <a:schemeClr val="tx1"/>
              </a:solidFill>
            </a:ln>
          </p:spPr>
          <p:style>
            <a:lnRef idx="3">
              <a:schemeClr val="accent1"/>
            </a:lnRef>
            <a:fillRef idx="0">
              <a:schemeClr val="accent1"/>
            </a:fillRef>
            <a:effectRef idx="2">
              <a:schemeClr val="accent1"/>
            </a:effectRef>
            <a:fontRef idx="minor">
              <a:schemeClr val="tx1"/>
            </a:fontRef>
          </p:style>
          <p:txBody>
            <a:bodyPr rtlCol="0" anchor="ctr"/>
            <a:lstStyle/>
            <a:p>
              <a:pPr algn="ctr"/>
              <a:endParaRPr lang="en-US">
                <a:solidFill>
                  <a:srgbClr val="FFFFFF"/>
                </a:solidFill>
              </a:endParaRPr>
            </a:p>
          </p:txBody>
        </p:sp>
        <p:sp>
          <p:nvSpPr>
            <p:cNvPr id="13" name="TextBox 12"/>
            <p:cNvSpPr txBox="1"/>
            <p:nvPr/>
          </p:nvSpPr>
          <p:spPr>
            <a:xfrm>
              <a:off x="3404234" y="2049462"/>
              <a:ext cx="4642803" cy="830997"/>
            </a:xfrm>
            <a:prstGeom prst="rect">
              <a:avLst/>
            </a:prstGeom>
            <a:noFill/>
          </p:spPr>
          <p:txBody>
            <a:bodyPr wrap="square" rtlCol="0">
              <a:spAutoFit/>
            </a:bodyPr>
            <a:lstStyle/>
            <a:p>
              <a:r>
                <a:rPr lang="en-US" sz="2400" dirty="0" smtClean="0">
                  <a:gradFill>
                    <a:gsLst>
                      <a:gs pos="0">
                        <a:srgbClr val="FFFFFF"/>
                      </a:gs>
                      <a:gs pos="100000">
                        <a:srgbClr val="FFFFFF"/>
                      </a:gs>
                    </a:gsLst>
                    <a:lin ang="5400000" scaled="0"/>
                  </a:gradFill>
                </a:rPr>
                <a:t>Use high priority sparingly and appropriately</a:t>
              </a:r>
            </a:p>
          </p:txBody>
        </p:sp>
      </p:grpSp>
      <p:grpSp>
        <p:nvGrpSpPr>
          <p:cNvPr id="6" name="Group 5"/>
          <p:cNvGrpSpPr/>
          <p:nvPr/>
        </p:nvGrpSpPr>
        <p:grpSpPr>
          <a:xfrm>
            <a:off x="2936240" y="5183980"/>
            <a:ext cx="5130708" cy="1056482"/>
            <a:chOff x="2936240" y="5183980"/>
            <a:chExt cx="5130708" cy="1056482"/>
          </a:xfrm>
        </p:grpSpPr>
        <p:sp>
          <p:nvSpPr>
            <p:cNvPr id="14" name="Right Brace 13"/>
            <p:cNvSpPr/>
            <p:nvPr/>
          </p:nvSpPr>
          <p:spPr>
            <a:xfrm>
              <a:off x="2936240" y="5183980"/>
              <a:ext cx="457200" cy="1056482"/>
            </a:xfrm>
            <a:prstGeom prst="rightBrace">
              <a:avLst/>
            </a:prstGeom>
            <a:ln w="28575">
              <a:solidFill>
                <a:schemeClr val="tx1"/>
              </a:solidFill>
            </a:ln>
          </p:spPr>
          <p:style>
            <a:lnRef idx="3">
              <a:schemeClr val="accent1"/>
            </a:lnRef>
            <a:fillRef idx="0">
              <a:schemeClr val="accent1"/>
            </a:fillRef>
            <a:effectRef idx="2">
              <a:schemeClr val="accent1"/>
            </a:effectRef>
            <a:fontRef idx="minor">
              <a:schemeClr val="tx1"/>
            </a:fontRef>
          </p:style>
          <p:txBody>
            <a:bodyPr rtlCol="0" anchor="ctr"/>
            <a:lstStyle/>
            <a:p>
              <a:pPr algn="ctr"/>
              <a:endParaRPr lang="en-US">
                <a:solidFill>
                  <a:srgbClr val="FFFFFF"/>
                </a:solidFill>
              </a:endParaRPr>
            </a:p>
          </p:txBody>
        </p:sp>
        <p:sp>
          <p:nvSpPr>
            <p:cNvPr id="15" name="TextBox 14"/>
            <p:cNvSpPr txBox="1"/>
            <p:nvPr/>
          </p:nvSpPr>
          <p:spPr>
            <a:xfrm>
              <a:off x="3424145" y="5348258"/>
              <a:ext cx="4642803" cy="461665"/>
            </a:xfrm>
            <a:prstGeom prst="rect">
              <a:avLst/>
            </a:prstGeom>
            <a:noFill/>
          </p:spPr>
          <p:txBody>
            <a:bodyPr wrap="square" rtlCol="0">
              <a:spAutoFit/>
            </a:bodyPr>
            <a:lstStyle/>
            <a:p>
              <a:r>
                <a:rPr lang="en-US" sz="2400" dirty="0" smtClean="0">
                  <a:gradFill>
                    <a:gsLst>
                      <a:gs pos="0">
                        <a:srgbClr val="FFFFFF"/>
                      </a:gs>
                      <a:gs pos="100000">
                        <a:srgbClr val="FFFFFF"/>
                      </a:gs>
                    </a:gsLst>
                    <a:lin ang="5400000" scaled="0"/>
                  </a:gradFill>
                </a:rPr>
                <a:t>Long running idle tasks</a:t>
              </a:r>
            </a:p>
          </p:txBody>
        </p:sp>
      </p:grpSp>
    </p:spTree>
    <p:extLst>
      <p:ext uri="{BB962C8B-B14F-4D97-AF65-F5344CB8AC3E}">
        <p14:creationId xmlns:p14="http://schemas.microsoft.com/office/powerpoint/2010/main" val="30297458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WinJS Scheduler – Code Example</a:t>
            </a:r>
            <a:endParaRPr lang="en-US" dirty="0"/>
          </a:p>
        </p:txBody>
      </p:sp>
      <p:sp>
        <p:nvSpPr>
          <p:cNvPr id="5" name="Text Placeholder 4"/>
          <p:cNvSpPr>
            <a:spLocks noGrp="1"/>
          </p:cNvSpPr>
          <p:nvPr>
            <p:ph type="body" sz="quarter" idx="10"/>
          </p:nvPr>
        </p:nvSpPr>
        <p:spPr/>
        <p:txBody>
          <a:bodyPr/>
          <a:lstStyle/>
          <a:p>
            <a:r>
              <a:rPr lang="en-US" sz="2000" dirty="0" err="1" smtClean="0">
                <a:solidFill>
                  <a:srgbClr val="0000FF"/>
                </a:solidFill>
                <a:highlight>
                  <a:srgbClr val="FFFFFF"/>
                </a:highlight>
                <a:latin typeface="Consolas" panose="020B0609020204030204" pitchFamily="49" charset="0"/>
                <a:cs typeface="Consolas" panose="020B0609020204030204" pitchFamily="49" charset="0"/>
              </a:rPr>
              <a:t>var</a:t>
            </a:r>
            <a:r>
              <a:rPr lang="en-US" sz="2000" dirty="0" smtClean="0">
                <a:solidFill>
                  <a:srgbClr val="000000"/>
                </a:solidFill>
                <a:highlight>
                  <a:srgbClr val="FFFFFF"/>
                </a:highlight>
                <a:latin typeface="Consolas" panose="020B0609020204030204" pitchFamily="49" charset="0"/>
                <a:cs typeface="Consolas" panose="020B0609020204030204" pitchFamily="49" charset="0"/>
              </a:rPr>
              <a:t> </a:t>
            </a:r>
            <a:r>
              <a:rPr lang="en-US" sz="2000" dirty="0">
                <a:solidFill>
                  <a:srgbClr val="000000"/>
                </a:solidFill>
                <a:highlight>
                  <a:srgbClr val="FFFFFF"/>
                </a:highlight>
                <a:latin typeface="Consolas" panose="020B0609020204030204" pitchFamily="49" charset="0"/>
                <a:cs typeface="Consolas" panose="020B0609020204030204" pitchFamily="49" charset="0"/>
              </a:rPr>
              <a:t>S = </a:t>
            </a:r>
            <a:r>
              <a:rPr lang="en-US" sz="2000" dirty="0" err="1">
                <a:solidFill>
                  <a:srgbClr val="000000"/>
                </a:solidFill>
                <a:highlight>
                  <a:srgbClr val="FFFFFF"/>
                </a:highlight>
                <a:latin typeface="Consolas" panose="020B0609020204030204" pitchFamily="49" charset="0"/>
                <a:cs typeface="Consolas" panose="020B0609020204030204" pitchFamily="49" charset="0"/>
              </a:rPr>
              <a:t>WinJS.Utilities.Scheduler</a:t>
            </a:r>
            <a:r>
              <a:rPr lang="en-US" sz="2000" dirty="0" smtClean="0">
                <a:solidFill>
                  <a:srgbClr val="000000"/>
                </a:solidFill>
                <a:highlight>
                  <a:srgbClr val="FFFFFF"/>
                </a:highlight>
                <a:latin typeface="Consolas" panose="020B0609020204030204" pitchFamily="49" charset="0"/>
                <a:cs typeface="Consolas" panose="020B0609020204030204" pitchFamily="49" charset="0"/>
              </a:rPr>
              <a:t>;</a:t>
            </a:r>
          </a:p>
          <a:p>
            <a:endParaRPr lang="en-US" sz="2000" dirty="0" smtClean="0">
              <a:solidFill>
                <a:srgbClr val="000000"/>
              </a:solidFill>
              <a:highlight>
                <a:srgbClr val="FFFFFF"/>
              </a:highlight>
              <a:latin typeface="Consolas" panose="020B0609020204030204" pitchFamily="49" charset="0"/>
              <a:cs typeface="Consolas" panose="020B0609020204030204" pitchFamily="49" charset="0"/>
            </a:endParaRPr>
          </a:p>
          <a:p>
            <a:r>
              <a:rPr lang="en-US" sz="2000" dirty="0">
                <a:solidFill>
                  <a:srgbClr val="008000"/>
                </a:solidFill>
                <a:highlight>
                  <a:srgbClr val="FFFFFF"/>
                </a:highlight>
                <a:latin typeface="Consolas" panose="020B0609020204030204" pitchFamily="49" charset="0"/>
                <a:cs typeface="Consolas" panose="020B0609020204030204" pitchFamily="49" charset="0"/>
              </a:rPr>
              <a:t>// </a:t>
            </a:r>
            <a:r>
              <a:rPr lang="en-US" sz="2000" dirty="0" smtClean="0">
                <a:solidFill>
                  <a:srgbClr val="008000"/>
                </a:solidFill>
                <a:highlight>
                  <a:srgbClr val="FFFFFF"/>
                </a:highlight>
                <a:latin typeface="Consolas" panose="020B0609020204030204" pitchFamily="49" charset="0"/>
                <a:cs typeface="Consolas" panose="020B0609020204030204" pitchFamily="49" charset="0"/>
              </a:rPr>
              <a:t>Example of a scheduling work at normal priority</a:t>
            </a:r>
            <a:endParaRPr lang="en-US" sz="2000" dirty="0" smtClean="0">
              <a:latin typeface="Consolas" panose="020B0609020204030204" pitchFamily="49" charset="0"/>
              <a:cs typeface="Consolas" panose="020B0609020204030204" pitchFamily="49" charset="0"/>
            </a:endParaRPr>
          </a:p>
          <a:p>
            <a:r>
              <a:rPr lang="en-US" sz="2000" dirty="0" err="1">
                <a:solidFill>
                  <a:srgbClr val="000000"/>
                </a:solidFill>
                <a:highlight>
                  <a:srgbClr val="FFFFFF"/>
                </a:highlight>
                <a:latin typeface="Consolas" panose="020B0609020204030204" pitchFamily="49" charset="0"/>
                <a:cs typeface="Consolas" panose="020B0609020204030204" pitchFamily="49" charset="0"/>
              </a:rPr>
              <a:t>S.schedule</a:t>
            </a:r>
            <a:r>
              <a:rPr lang="en-US" sz="2000" dirty="0">
                <a:solidFill>
                  <a:srgbClr val="000000"/>
                </a:solidFill>
                <a:highlight>
                  <a:srgbClr val="FFFFFF"/>
                </a:highlight>
                <a:latin typeface="Consolas" panose="020B0609020204030204" pitchFamily="49" charset="0"/>
                <a:cs typeface="Consolas" panose="020B0609020204030204" pitchFamily="49" charset="0"/>
              </a:rPr>
              <a:t>(</a:t>
            </a:r>
            <a:r>
              <a:rPr lang="en-US" sz="2000" dirty="0">
                <a:solidFill>
                  <a:srgbClr val="0000FF"/>
                </a:solidFill>
                <a:highlight>
                  <a:srgbClr val="FFFFFF"/>
                </a:highlight>
                <a:latin typeface="Consolas" panose="020B0609020204030204" pitchFamily="49" charset="0"/>
                <a:cs typeface="Consolas" panose="020B0609020204030204" pitchFamily="49" charset="0"/>
              </a:rPr>
              <a:t>function</a:t>
            </a:r>
            <a:r>
              <a:rPr lang="en-US" sz="2000" dirty="0">
                <a:solidFill>
                  <a:srgbClr val="000000"/>
                </a:solidFill>
                <a:highlight>
                  <a:srgbClr val="FFFFFF"/>
                </a:highlight>
                <a:latin typeface="Consolas" panose="020B0609020204030204" pitchFamily="49" charset="0"/>
                <a:cs typeface="Consolas" panose="020B0609020204030204" pitchFamily="49" charset="0"/>
              </a:rPr>
              <a:t> () {</a:t>
            </a:r>
          </a:p>
          <a:p>
            <a:r>
              <a:rPr lang="en-US" sz="2000" dirty="0" smtClean="0">
                <a:solidFill>
                  <a:srgbClr val="008000"/>
                </a:solidFill>
                <a:highlight>
                  <a:srgbClr val="FFFFFF"/>
                </a:highlight>
                <a:latin typeface="Consolas" panose="020B0609020204030204" pitchFamily="49" charset="0"/>
                <a:cs typeface="Consolas" panose="020B0609020204030204" pitchFamily="49" charset="0"/>
              </a:rPr>
              <a:t>    // </a:t>
            </a:r>
            <a:r>
              <a:rPr lang="en-US" sz="2000" dirty="0">
                <a:solidFill>
                  <a:srgbClr val="008000"/>
                </a:solidFill>
                <a:highlight>
                  <a:srgbClr val="FFFFFF"/>
                </a:highlight>
                <a:latin typeface="Consolas" panose="020B0609020204030204" pitchFamily="49" charset="0"/>
                <a:cs typeface="Consolas" panose="020B0609020204030204" pitchFamily="49" charset="0"/>
              </a:rPr>
              <a:t>Scheduled code to execute</a:t>
            </a:r>
            <a:endParaRPr lang="en-US" sz="2000" dirty="0">
              <a:solidFill>
                <a:srgbClr val="000000"/>
              </a:solidFill>
              <a:highlight>
                <a:srgbClr val="FFFFFF"/>
              </a:highlight>
              <a:latin typeface="Consolas" panose="020B0609020204030204" pitchFamily="49" charset="0"/>
              <a:cs typeface="Consolas" panose="020B0609020204030204" pitchFamily="49" charset="0"/>
            </a:endParaRPr>
          </a:p>
          <a:p>
            <a:r>
              <a:rPr lang="en-US" sz="2000" dirty="0" smtClean="0">
                <a:solidFill>
                  <a:srgbClr val="000000"/>
                </a:solidFill>
                <a:highlight>
                  <a:srgbClr val="FFFFFF"/>
                </a:highlight>
                <a:latin typeface="Consolas" panose="020B0609020204030204" pitchFamily="49" charset="0"/>
                <a:cs typeface="Consolas" panose="020B0609020204030204" pitchFamily="49" charset="0"/>
              </a:rPr>
              <a:t>}, </a:t>
            </a:r>
            <a:r>
              <a:rPr lang="en-US" sz="2000" dirty="0" err="1" smtClean="0">
                <a:solidFill>
                  <a:srgbClr val="000000"/>
                </a:solidFill>
                <a:highlight>
                  <a:srgbClr val="FFFFFF"/>
                </a:highlight>
                <a:latin typeface="Consolas" panose="020B0609020204030204" pitchFamily="49" charset="0"/>
                <a:cs typeface="Consolas" panose="020B0609020204030204" pitchFamily="49" charset="0"/>
              </a:rPr>
              <a:t>S.Priority.normal</a:t>
            </a:r>
            <a:r>
              <a:rPr lang="en-US" sz="2000" dirty="0" smtClean="0">
                <a:solidFill>
                  <a:srgbClr val="000000"/>
                </a:solidFill>
                <a:highlight>
                  <a:srgbClr val="FFFFFF"/>
                </a:highlight>
                <a:latin typeface="Consolas" panose="020B0609020204030204" pitchFamily="49" charset="0"/>
                <a:cs typeface="Consolas" panose="020B0609020204030204" pitchFamily="49" charset="0"/>
              </a:rPr>
              <a:t>);</a:t>
            </a:r>
          </a:p>
          <a:p>
            <a:endParaRPr lang="en-US" sz="2000" dirty="0" smtClean="0">
              <a:solidFill>
                <a:srgbClr val="000000"/>
              </a:solidFill>
              <a:highlight>
                <a:srgbClr val="FFFFFF"/>
              </a:highlight>
              <a:latin typeface="Consolas" panose="020B0609020204030204" pitchFamily="49" charset="0"/>
              <a:cs typeface="Consolas" panose="020B0609020204030204" pitchFamily="49" charset="0"/>
            </a:endParaRPr>
          </a:p>
          <a:p>
            <a:r>
              <a:rPr lang="en-US" sz="2000" dirty="0">
                <a:solidFill>
                  <a:srgbClr val="008000"/>
                </a:solidFill>
                <a:highlight>
                  <a:srgbClr val="FFFFFF"/>
                </a:highlight>
                <a:latin typeface="Consolas" panose="020B0609020204030204" pitchFamily="49" charset="0"/>
              </a:rPr>
              <a:t>// </a:t>
            </a:r>
            <a:r>
              <a:rPr lang="en-US" sz="2000" dirty="0" smtClean="0">
                <a:solidFill>
                  <a:srgbClr val="008000"/>
                </a:solidFill>
                <a:highlight>
                  <a:srgbClr val="FFFFFF"/>
                </a:highlight>
                <a:latin typeface="Consolas" panose="020B0609020204030204" pitchFamily="49" charset="0"/>
              </a:rPr>
              <a:t>Example of scheduling a data request at high priority</a:t>
            </a:r>
            <a:endParaRPr lang="en-US" sz="2000" dirty="0">
              <a:solidFill>
                <a:srgbClr val="000000"/>
              </a:solidFill>
              <a:highlight>
                <a:srgbClr val="FFFFFF"/>
              </a:highlight>
              <a:latin typeface="Consolas" panose="020B0609020204030204" pitchFamily="49" charset="0"/>
              <a:cs typeface="Consolas" panose="020B0609020204030204" pitchFamily="49" charset="0"/>
            </a:endParaRPr>
          </a:p>
          <a:p>
            <a:r>
              <a:rPr lang="en-US" sz="2000" dirty="0" err="1" smtClean="0">
                <a:solidFill>
                  <a:srgbClr val="000000"/>
                </a:solidFill>
                <a:highlight>
                  <a:srgbClr val="FFFFFF"/>
                </a:highlight>
                <a:latin typeface="Consolas" panose="020B0609020204030204" pitchFamily="49" charset="0"/>
                <a:cs typeface="Consolas" panose="020B0609020204030204" pitchFamily="49" charset="0"/>
              </a:rPr>
              <a:t>S.schedule</a:t>
            </a:r>
            <a:r>
              <a:rPr lang="en-US" sz="2000" dirty="0" smtClean="0">
                <a:solidFill>
                  <a:srgbClr val="000000"/>
                </a:solidFill>
                <a:highlight>
                  <a:srgbClr val="FFFFFF"/>
                </a:highlight>
                <a:latin typeface="Consolas" panose="020B0609020204030204" pitchFamily="49" charset="0"/>
                <a:cs typeface="Consolas" panose="020B0609020204030204" pitchFamily="49" charset="0"/>
              </a:rPr>
              <a:t>(</a:t>
            </a:r>
            <a:r>
              <a:rPr lang="en-US" sz="2000" dirty="0" smtClean="0">
                <a:solidFill>
                  <a:srgbClr val="0000FF"/>
                </a:solidFill>
                <a:highlight>
                  <a:srgbClr val="FFFFFF"/>
                </a:highlight>
                <a:latin typeface="Consolas" panose="020B0609020204030204" pitchFamily="49" charset="0"/>
                <a:cs typeface="Consolas" panose="020B0609020204030204" pitchFamily="49" charset="0"/>
              </a:rPr>
              <a:t>function</a:t>
            </a:r>
            <a:r>
              <a:rPr lang="en-US" sz="2000" dirty="0" smtClean="0">
                <a:solidFill>
                  <a:srgbClr val="000000"/>
                </a:solidFill>
                <a:highlight>
                  <a:srgbClr val="FFFFFF"/>
                </a:highlight>
                <a:latin typeface="Consolas" panose="020B0609020204030204" pitchFamily="49" charset="0"/>
                <a:cs typeface="Consolas" panose="020B0609020204030204" pitchFamily="49" charset="0"/>
              </a:rPr>
              <a:t> </a:t>
            </a:r>
            <a:r>
              <a:rPr lang="en-US" sz="2000" dirty="0">
                <a:solidFill>
                  <a:srgbClr val="000000"/>
                </a:solidFill>
                <a:highlight>
                  <a:srgbClr val="FFFFFF"/>
                </a:highlight>
                <a:latin typeface="Consolas" panose="020B0609020204030204" pitchFamily="49" charset="0"/>
                <a:cs typeface="Consolas" panose="020B0609020204030204" pitchFamily="49" charset="0"/>
              </a:rPr>
              <a:t>() </a:t>
            </a:r>
            <a:r>
              <a:rPr lang="en-US" sz="2000" dirty="0" smtClean="0">
                <a:solidFill>
                  <a:srgbClr val="000000"/>
                </a:solidFill>
                <a:highlight>
                  <a:srgbClr val="FFFFFF"/>
                </a:highlight>
                <a:latin typeface="Consolas" panose="020B0609020204030204" pitchFamily="49" charset="0"/>
                <a:cs typeface="Consolas" panose="020B0609020204030204" pitchFamily="49" charset="0"/>
              </a:rPr>
              <a:t>{</a:t>
            </a:r>
          </a:p>
          <a:p>
            <a:r>
              <a:rPr lang="en-US" sz="2000" dirty="0" smtClean="0">
                <a:solidFill>
                  <a:srgbClr val="000000"/>
                </a:solidFill>
                <a:highlight>
                  <a:srgbClr val="FFFFFF"/>
                </a:highlight>
                <a:latin typeface="Consolas" panose="020B0609020204030204" pitchFamily="49" charset="0"/>
                <a:cs typeface="Consolas" panose="020B0609020204030204" pitchFamily="49" charset="0"/>
              </a:rPr>
              <a:t>    </a:t>
            </a:r>
            <a:r>
              <a:rPr lang="en-US" sz="2000" dirty="0">
                <a:solidFill>
                  <a:srgbClr val="008000"/>
                </a:solidFill>
                <a:highlight>
                  <a:srgbClr val="FFFFFF"/>
                </a:highlight>
                <a:latin typeface="Consolas" panose="020B0609020204030204" pitchFamily="49" charset="0"/>
                <a:cs typeface="Consolas" panose="020B0609020204030204" pitchFamily="49" charset="0"/>
              </a:rPr>
              <a:t>// Scheduled code to </a:t>
            </a:r>
            <a:r>
              <a:rPr lang="en-US" sz="2000" dirty="0" smtClean="0">
                <a:solidFill>
                  <a:srgbClr val="008000"/>
                </a:solidFill>
                <a:highlight>
                  <a:srgbClr val="FFFFFF"/>
                </a:highlight>
                <a:latin typeface="Consolas" panose="020B0609020204030204" pitchFamily="49" charset="0"/>
                <a:cs typeface="Consolas" panose="020B0609020204030204" pitchFamily="49" charset="0"/>
              </a:rPr>
              <a:t>execute</a:t>
            </a:r>
            <a:endParaRPr lang="en-US" sz="2000" dirty="0">
              <a:solidFill>
                <a:srgbClr val="000000"/>
              </a:solidFill>
              <a:highlight>
                <a:srgbClr val="FFFFFF"/>
              </a:highlight>
              <a:latin typeface="Consolas" panose="020B0609020204030204" pitchFamily="49" charset="0"/>
              <a:cs typeface="Consolas" panose="020B0609020204030204" pitchFamily="49" charset="0"/>
            </a:endParaRPr>
          </a:p>
          <a:p>
            <a:r>
              <a:rPr lang="en-US" sz="2000" dirty="0" smtClean="0">
                <a:solidFill>
                  <a:srgbClr val="000000"/>
                </a:solidFill>
                <a:highlight>
                  <a:srgbClr val="FFFFFF"/>
                </a:highlight>
                <a:latin typeface="Consolas" panose="020B0609020204030204" pitchFamily="49" charset="0"/>
                <a:cs typeface="Consolas" panose="020B0609020204030204" pitchFamily="49" charset="0"/>
              </a:rPr>
              <a:t>}, </a:t>
            </a:r>
            <a:r>
              <a:rPr lang="en-US" sz="2000" dirty="0" err="1" smtClean="0">
                <a:solidFill>
                  <a:srgbClr val="000000"/>
                </a:solidFill>
                <a:highlight>
                  <a:srgbClr val="FFFFFF"/>
                </a:highlight>
                <a:latin typeface="Consolas" panose="020B0609020204030204" pitchFamily="49" charset="0"/>
                <a:cs typeface="Consolas" panose="020B0609020204030204" pitchFamily="49" charset="0"/>
              </a:rPr>
              <a:t>S.Priority.high</a:t>
            </a:r>
            <a:r>
              <a:rPr lang="en-US" sz="2000" dirty="0" smtClean="0">
                <a:solidFill>
                  <a:srgbClr val="000000"/>
                </a:solidFill>
                <a:highlight>
                  <a:srgbClr val="FFFFFF"/>
                </a:highlight>
                <a:latin typeface="Consolas" panose="020B0609020204030204" pitchFamily="49" charset="0"/>
                <a:cs typeface="Consolas" panose="020B0609020204030204" pitchFamily="49" charset="0"/>
              </a:rPr>
              <a:t>, </a:t>
            </a:r>
            <a:r>
              <a:rPr lang="en-US" sz="2000" dirty="0" smtClean="0">
                <a:solidFill>
                  <a:srgbClr val="0000FF"/>
                </a:solidFill>
                <a:highlight>
                  <a:srgbClr val="FFFFFF"/>
                </a:highlight>
                <a:latin typeface="Consolas" panose="020B0609020204030204" pitchFamily="49" charset="0"/>
              </a:rPr>
              <a:t>this</a:t>
            </a:r>
            <a:r>
              <a:rPr lang="en-US" sz="2000" dirty="0">
                <a:solidFill>
                  <a:srgbClr val="000000"/>
                </a:solidFill>
                <a:highlight>
                  <a:srgbClr val="FFFFFF"/>
                </a:highlight>
                <a:latin typeface="Consolas" panose="020B0609020204030204" pitchFamily="49" charset="0"/>
                <a:cs typeface="Consolas" panose="020B0609020204030204" pitchFamily="49" charset="0"/>
              </a:rPr>
              <a:t>,</a:t>
            </a:r>
            <a:r>
              <a:rPr lang="en-US" sz="2000" dirty="0" smtClean="0">
                <a:solidFill>
                  <a:srgbClr val="0000FF"/>
                </a:solidFill>
                <a:highlight>
                  <a:srgbClr val="FFFFFF"/>
                </a:highlight>
                <a:latin typeface="Consolas" panose="020B0609020204030204" pitchFamily="49" charset="0"/>
              </a:rPr>
              <a:t> </a:t>
            </a:r>
            <a:r>
              <a:rPr lang="en-US" sz="2000" dirty="0">
                <a:solidFill>
                  <a:srgbClr val="A31515"/>
                </a:solidFill>
                <a:highlight>
                  <a:srgbClr val="FFFFFF"/>
                </a:highlight>
                <a:latin typeface="Consolas" panose="020B0609020204030204" pitchFamily="49" charset="0"/>
              </a:rPr>
              <a:t>"Work item description"</a:t>
            </a:r>
            <a:r>
              <a:rPr lang="en-US" sz="2000" dirty="0" smtClean="0">
                <a:solidFill>
                  <a:srgbClr val="000000"/>
                </a:solidFill>
                <a:highlight>
                  <a:srgbClr val="FFFFFF"/>
                </a:highlight>
                <a:latin typeface="Consolas" panose="020B0609020204030204" pitchFamily="49" charset="0"/>
                <a:cs typeface="Consolas" panose="020B0609020204030204" pitchFamily="49" charset="0"/>
              </a:rPr>
              <a:t>);</a:t>
            </a:r>
            <a:endParaRPr lang="en-US" sz="2000" dirty="0">
              <a:latin typeface="Consolas" panose="020B0609020204030204" pitchFamily="49" charset="0"/>
              <a:cs typeface="Consolas" panose="020B0609020204030204" pitchFamily="49" charset="0"/>
            </a:endParaRPr>
          </a:p>
          <a:p>
            <a:endParaRPr lang="en-US" sz="2400" dirty="0">
              <a:latin typeface="Consolas" panose="020B0609020204030204" pitchFamily="49" charset="0"/>
              <a:cs typeface="Consolas" panose="020B0609020204030204" pitchFamily="49" charset="0"/>
            </a:endParaRPr>
          </a:p>
        </p:txBody>
      </p:sp>
    </p:spTree>
    <p:extLst>
      <p:ext uri="{BB962C8B-B14F-4D97-AF65-F5344CB8AC3E}">
        <p14:creationId xmlns:p14="http://schemas.microsoft.com/office/powerpoint/2010/main" val="1446406037"/>
      </p:ext>
    </p:extLst>
  </p:cSld>
  <p:clrMapOvr>
    <a:masterClrMapping/>
  </p:clrMapOvr>
  <p:timing>
    <p:tnLst>
      <p:par>
        <p:cTn id="1" dur="indefinite" restart="never" nodeType="tmRoot"/>
      </p:par>
    </p:tnLst>
  </p:timing>
</p:sld>
</file>

<file path=ppt/theme/theme1.xml><?xml version="1.0" encoding="utf-8"?>
<a:theme xmlns:a="http://schemas.openxmlformats.org/drawingml/2006/main" name="5-30426_BUILD_2013_Template_White">
  <a:themeElements>
    <a:clrScheme name="Build 2013 Template">
      <a:dk1>
        <a:srgbClr val="000000"/>
      </a:dk1>
      <a:lt1>
        <a:srgbClr val="FFFFFF"/>
      </a:lt1>
      <a:dk2>
        <a:srgbClr val="00188F"/>
      </a:dk2>
      <a:lt2>
        <a:srgbClr val="FFFFFF"/>
      </a:lt2>
      <a:accent1>
        <a:srgbClr val="00188F"/>
      </a:accent1>
      <a:accent2>
        <a:srgbClr val="00BCF2"/>
      </a:accent2>
      <a:accent3>
        <a:srgbClr val="9B4F96"/>
      </a:accent3>
      <a:accent4>
        <a:srgbClr val="7FBA00"/>
      </a:accent4>
      <a:accent5>
        <a:srgbClr val="FF8C00"/>
      </a:accent5>
      <a:accent6>
        <a:srgbClr val="00D8CC"/>
      </a:accent6>
      <a:hlink>
        <a:srgbClr val="00BCF2"/>
      </a:hlink>
      <a:folHlink>
        <a:srgbClr val="00BCF2"/>
      </a:folHlink>
    </a:clrScheme>
    <a:fontScheme name="Custom 2">
      <a:majorFont>
        <a:latin typeface="Segoe UI Light"/>
        <a:ea typeface=""/>
        <a:cs typeface=""/>
      </a:majorFont>
      <a:minorFont>
        <a:latin typeface="Segoe U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00188F"/>
        </a:solidFill>
        <a:ln>
          <a:noFill/>
          <a:headEnd type="none" w="med" len="med"/>
          <a:tailEnd type="none" w="med" len="med"/>
        </a:ln>
        <a:effectLst/>
      </a:spPr>
      <a:bodyPr lIns="91440" tIns="91440" rIns="34294" bIns="34294" anchor="t" anchorCtr="0"/>
      <a:lstStyle>
        <a:defPPr defTabSz="932406">
          <a:defRPr sz="1600" spc="-102" dirty="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rtlCol="0">
        <a:spAutoFit/>
      </a:bodyPr>
      <a:lstStyle>
        <a:defPPr>
          <a:defRPr sz="2400" dirty="0" smtClean="0">
            <a:gradFill>
              <a:gsLst>
                <a:gs pos="0">
                  <a:schemeClr val="tx1">
                    <a:lumMod val="75000"/>
                    <a:lumOff val="25000"/>
                  </a:schemeClr>
                </a:gs>
                <a:gs pos="100000">
                  <a:schemeClr val="tx1">
                    <a:lumMod val="75000"/>
                    <a:lumOff val="25000"/>
                  </a:schemeClr>
                </a:gs>
              </a:gsLst>
              <a:lin ang="5400000" scaled="0"/>
            </a:gradFill>
          </a:defRPr>
        </a:defPPr>
      </a:lstStyle>
    </a:txDef>
  </a:objectDefaults>
  <a:extraClrSchemeLst/>
  <a:extLst>
    <a:ext uri="{05A4C25C-085E-4340-85A3-A5531E510DB2}">
      <thm15:themeFamily xmlns:thm15="http://schemas.microsoft.com/office/thememl/2012/main" name="Presentation2" id="{01CC4781-2D43-4389-B8C5-5917EDE70A2B}" vid="{0DD32DD0-D69E-4CFF-A0B1-C3BC1547CA53}"/>
    </a:ext>
  </a:extLst>
</a:theme>
</file>

<file path=ppt/theme/theme2.xml><?xml version="1.0" encoding="utf-8"?>
<a:theme xmlns:a="http://schemas.openxmlformats.org/drawingml/2006/main" name="1_5-30426_BUILD_2013_Template_D.Blue">
  <a:themeElements>
    <a:clrScheme name="Build 2013 Template">
      <a:dk1>
        <a:srgbClr val="000000"/>
      </a:dk1>
      <a:lt1>
        <a:srgbClr val="FFFFFF"/>
      </a:lt1>
      <a:dk2>
        <a:srgbClr val="00188F"/>
      </a:dk2>
      <a:lt2>
        <a:srgbClr val="FFFFFF"/>
      </a:lt2>
      <a:accent1>
        <a:srgbClr val="00188F"/>
      </a:accent1>
      <a:accent2>
        <a:srgbClr val="00BCF2"/>
      </a:accent2>
      <a:accent3>
        <a:srgbClr val="9B4F96"/>
      </a:accent3>
      <a:accent4>
        <a:srgbClr val="7FBA00"/>
      </a:accent4>
      <a:accent5>
        <a:srgbClr val="FF8C00"/>
      </a:accent5>
      <a:accent6>
        <a:srgbClr val="00D8CC"/>
      </a:accent6>
      <a:hlink>
        <a:srgbClr val="00BCF2"/>
      </a:hlink>
      <a:folHlink>
        <a:srgbClr val="00BCF2"/>
      </a:folHlink>
    </a:clrScheme>
    <a:fontScheme name="Custom 2">
      <a:majorFont>
        <a:latin typeface="Segoe UI Light"/>
        <a:ea typeface=""/>
        <a:cs typeface=""/>
      </a:majorFont>
      <a:minorFont>
        <a:latin typeface="Segoe U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00188F"/>
        </a:solidFill>
        <a:ln>
          <a:noFill/>
          <a:headEnd type="none" w="med" len="med"/>
          <a:tailEnd type="none" w="med" len="med"/>
        </a:ln>
        <a:effectLst/>
      </a:spPr>
      <a:bodyPr lIns="91440" tIns="91440" rIns="34294" bIns="34294" anchor="t" anchorCtr="0"/>
      <a:lstStyle>
        <a:defPPr defTabSz="932406">
          <a:defRPr sz="1600" spc="-102" dirty="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rtlCol="0">
        <a:spAutoFit/>
      </a:bodyPr>
      <a:lstStyle>
        <a:defPPr>
          <a:defRPr sz="2400" dirty="0" smtClean="0">
            <a:gradFill>
              <a:gsLst>
                <a:gs pos="0">
                  <a:schemeClr val="tx1">
                    <a:lumMod val="75000"/>
                    <a:lumOff val="25000"/>
                  </a:schemeClr>
                </a:gs>
                <a:gs pos="100000">
                  <a:schemeClr val="tx1">
                    <a:lumMod val="75000"/>
                    <a:lumOff val="25000"/>
                  </a:schemeClr>
                </a:gs>
              </a:gsLst>
              <a:lin ang="5400000" scaled="0"/>
            </a:gradFill>
          </a:defRPr>
        </a:defPPr>
      </a:lstStyle>
    </a:txDef>
  </a:objectDefaults>
  <a:extraClrSchemeLst/>
  <a:extLst>
    <a:ext uri="{05A4C25C-085E-4340-85A3-A5531E510DB2}">
      <thm15:themeFamily xmlns:thm15="http://schemas.microsoft.com/office/thememl/2012/main" name="Presentation2" id="{01CC4781-2D43-4389-B8C5-5917EDE70A2B}" vid="{15BB8D36-BFCB-4EA6-B816-869B286C4401}"/>
    </a:ext>
  </a:extLst>
</a:theme>
</file>

<file path=ppt/theme/theme3.xml><?xml version="1.0" encoding="utf-8"?>
<a:theme xmlns:a="http://schemas.openxmlformats.org/drawingml/2006/main" name="2_Build_Template_16x9 - Rev 03">
  <a:themeElements>
    <a:clrScheme name="Build - Dark Blue">
      <a:dk1>
        <a:srgbClr val="000000"/>
      </a:dk1>
      <a:lt1>
        <a:srgbClr val="FFFFFF"/>
      </a:lt1>
      <a:dk2>
        <a:srgbClr val="00188F"/>
      </a:dk2>
      <a:lt2>
        <a:srgbClr val="FFFFFF"/>
      </a:lt2>
      <a:accent1>
        <a:srgbClr val="00BCF2"/>
      </a:accent1>
      <a:accent2>
        <a:srgbClr val="9B4F96"/>
      </a:accent2>
      <a:accent3>
        <a:srgbClr val="E81123"/>
      </a:accent3>
      <a:accent4>
        <a:srgbClr val="00D8CC"/>
      </a:accent4>
      <a:accent5>
        <a:srgbClr val="7FBA00"/>
      </a:accent5>
      <a:accent6>
        <a:srgbClr val="FF8C00"/>
      </a:accent6>
      <a:hlink>
        <a:srgbClr val="00BCF2"/>
      </a:hlink>
      <a:folHlink>
        <a:srgbClr val="00BCF2"/>
      </a:folHlink>
    </a:clrScheme>
    <a:fontScheme name="Custom 2">
      <a:majorFont>
        <a:latin typeface="Segoe UI Light"/>
        <a:ea typeface=""/>
        <a:cs typeface=""/>
      </a:majorFont>
      <a:minorFont>
        <a:latin typeface="Segoe U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E34A28"/>
        </a:solidFill>
        <a:ln>
          <a:noFill/>
          <a:headEnd type="none" w="med" len="med"/>
          <a:tailEnd type="none" w="med" len="med"/>
        </a:ln>
        <a:effectLst/>
      </a:spPr>
      <a:bodyPr lIns="91440" tIns="91440" rIns="34294" bIns="34294" anchor="t" anchorCtr="0"/>
      <a:lstStyle>
        <a:defPPr defTabSz="932406">
          <a:defRPr sz="1600" spc="-102" dirty="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rtlCol="0">
        <a:spAutoFit/>
      </a:bodyPr>
      <a:lstStyle>
        <a:defPPr>
          <a:defRPr sz="2400" dirty="0" smtClean="0">
            <a:gradFill>
              <a:gsLst>
                <a:gs pos="0">
                  <a:schemeClr val="tx1"/>
                </a:gs>
                <a:gs pos="100000">
                  <a:schemeClr val="tx1"/>
                </a:gs>
              </a:gsLst>
              <a:lin ang="5400000" scaled="0"/>
            </a:gradFill>
          </a:defRPr>
        </a:defPPr>
      </a:lstStyle>
    </a:txDef>
  </a:objectDefaults>
  <a:extraClrSchemeLst/>
  <a:extLst>
    <a:ext uri="{05A4C25C-085E-4340-85A3-A5531E510DB2}">
      <thm15:themeFamily xmlns:thm15="http://schemas.microsoft.com/office/thememl/2012/main" name="Build_Template_16x9 - Rev 03 [Read-Only]" id="{3715F126-5FAF-444E-A931-07015B778CCF}" vid="{9C2C21D9-DFED-4637-943F-3FAAACE59A3C}"/>
    </a:ext>
  </a:extLst>
</a:theme>
</file>

<file path=ppt/theme/theme4.xml><?xml version="1.0" encoding="utf-8"?>
<a:theme xmlns:a="http://schemas.openxmlformats.org/drawingml/2006/main" name="Build_Template_16x9 - Rev 03">
  <a:themeElements>
    <a:clrScheme name="Build - Dark Blue">
      <a:dk1>
        <a:srgbClr val="000000"/>
      </a:dk1>
      <a:lt1>
        <a:srgbClr val="FFFFFF"/>
      </a:lt1>
      <a:dk2>
        <a:srgbClr val="00188F"/>
      </a:dk2>
      <a:lt2>
        <a:srgbClr val="FFFFFF"/>
      </a:lt2>
      <a:accent1>
        <a:srgbClr val="00BCF2"/>
      </a:accent1>
      <a:accent2>
        <a:srgbClr val="9B4F96"/>
      </a:accent2>
      <a:accent3>
        <a:srgbClr val="E81123"/>
      </a:accent3>
      <a:accent4>
        <a:srgbClr val="00D8CC"/>
      </a:accent4>
      <a:accent5>
        <a:srgbClr val="7FBA00"/>
      </a:accent5>
      <a:accent6>
        <a:srgbClr val="FF8C00"/>
      </a:accent6>
      <a:hlink>
        <a:srgbClr val="00BCF2"/>
      </a:hlink>
      <a:folHlink>
        <a:srgbClr val="00BCF2"/>
      </a:folHlink>
    </a:clrScheme>
    <a:fontScheme name="Custom 2">
      <a:majorFont>
        <a:latin typeface="Segoe UI Light"/>
        <a:ea typeface=""/>
        <a:cs typeface=""/>
      </a:majorFont>
      <a:minorFont>
        <a:latin typeface="Segoe U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E34A28"/>
        </a:solidFill>
        <a:ln>
          <a:noFill/>
          <a:headEnd type="none" w="med" len="med"/>
          <a:tailEnd type="none" w="med" len="med"/>
        </a:ln>
        <a:effectLst/>
      </a:spPr>
      <a:bodyPr lIns="91440" tIns="91440" rIns="34294" bIns="34294" anchor="t" anchorCtr="0"/>
      <a:lstStyle>
        <a:defPPr defTabSz="932406">
          <a:defRPr sz="1600" spc="-102" dirty="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rtlCol="0">
        <a:spAutoFit/>
      </a:bodyPr>
      <a:lstStyle>
        <a:defPPr>
          <a:defRPr sz="2400" dirty="0" smtClean="0">
            <a:gradFill>
              <a:gsLst>
                <a:gs pos="0">
                  <a:schemeClr val="tx1"/>
                </a:gs>
                <a:gs pos="100000">
                  <a:schemeClr val="tx1"/>
                </a:gs>
              </a:gsLst>
              <a:lin ang="5400000" scaled="0"/>
            </a:gradFill>
          </a:defRPr>
        </a:defPPr>
      </a:lstStyle>
    </a:txDef>
  </a:objectDefaults>
  <a:extraClrSchemeLst/>
  <a:extLst>
    <a:ext uri="{05A4C25C-085E-4340-85A3-A5531E510DB2}">
      <thm15:themeFamily xmlns:thm15="http://schemas.microsoft.com/office/thememl/2012/main" name="Build_Template_16x9 - Rev 03 [Read-Only]" id="{3715F126-5FAF-444E-A931-07015B778CCF}" vid="{9C2C21D9-DFED-4637-943F-3FAAACE59A3C}"/>
    </a:ext>
  </a:extLst>
</a:theme>
</file>

<file path=ppt/theme/theme5.xml><?xml version="1.0" encoding="utf-8"?>
<a:theme xmlns:a="http://schemas.openxmlformats.org/drawingml/2006/main" name="3_Build_Template_16x9 - Rev 03">
  <a:themeElements>
    <a:clrScheme name="Build - Dark Blue">
      <a:dk1>
        <a:srgbClr val="000000"/>
      </a:dk1>
      <a:lt1>
        <a:srgbClr val="FFFFFF"/>
      </a:lt1>
      <a:dk2>
        <a:srgbClr val="00188F"/>
      </a:dk2>
      <a:lt2>
        <a:srgbClr val="FFFFFF"/>
      </a:lt2>
      <a:accent1>
        <a:srgbClr val="00BCF2"/>
      </a:accent1>
      <a:accent2>
        <a:srgbClr val="9B4F96"/>
      </a:accent2>
      <a:accent3>
        <a:srgbClr val="E81123"/>
      </a:accent3>
      <a:accent4>
        <a:srgbClr val="00D8CC"/>
      </a:accent4>
      <a:accent5>
        <a:srgbClr val="7FBA00"/>
      </a:accent5>
      <a:accent6>
        <a:srgbClr val="FF8C00"/>
      </a:accent6>
      <a:hlink>
        <a:srgbClr val="00BCF2"/>
      </a:hlink>
      <a:folHlink>
        <a:srgbClr val="00BCF2"/>
      </a:folHlink>
    </a:clrScheme>
    <a:fontScheme name="Custom 2">
      <a:majorFont>
        <a:latin typeface="Segoe UI Light"/>
        <a:ea typeface=""/>
        <a:cs typeface=""/>
      </a:majorFont>
      <a:minorFont>
        <a:latin typeface="Segoe U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E34A28"/>
        </a:solidFill>
        <a:ln>
          <a:noFill/>
          <a:headEnd type="none" w="med" len="med"/>
          <a:tailEnd type="none" w="med" len="med"/>
        </a:ln>
        <a:effectLst/>
      </a:spPr>
      <a:bodyPr lIns="91440" tIns="91440" rIns="34294" bIns="34294" anchor="t" anchorCtr="0"/>
      <a:lstStyle>
        <a:defPPr defTabSz="932406">
          <a:defRPr sz="1600" spc="-102" dirty="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rtlCol="0">
        <a:spAutoFit/>
      </a:bodyPr>
      <a:lstStyle>
        <a:defPPr>
          <a:defRPr sz="2400" dirty="0" smtClean="0">
            <a:gradFill>
              <a:gsLst>
                <a:gs pos="0">
                  <a:schemeClr val="tx1"/>
                </a:gs>
                <a:gs pos="100000">
                  <a:schemeClr val="tx1"/>
                </a:gs>
              </a:gsLst>
              <a:lin ang="5400000" scaled="0"/>
            </a:gradFill>
          </a:defRPr>
        </a:defPPr>
      </a:lstStyle>
    </a:txDef>
  </a:objectDefaults>
  <a:extraClrSchemeLst/>
  <a:extLst>
    <a:ext uri="{05A4C25C-085E-4340-85A3-A5531E510DB2}">
      <thm15:themeFamily xmlns:thm15="http://schemas.microsoft.com/office/thememl/2012/main" name="Build_Template_16x9 - Rev 03 [Read-Only]" id="{3715F126-5FAF-444E-A931-07015B778CCF}" vid="{9C2C21D9-DFED-4637-943F-3FAAACE59A3C}"/>
    </a:ext>
  </a:extLst>
</a:theme>
</file>

<file path=ppt/theme/theme6.xml><?xml version="1.0" encoding="utf-8"?>
<a:theme xmlns:a="http://schemas.openxmlformats.org/drawingml/2006/main" name="1_Build_Template_16x9 - Rev 03">
  <a:themeElements>
    <a:clrScheme name="Build - Dark Blue">
      <a:dk1>
        <a:srgbClr val="000000"/>
      </a:dk1>
      <a:lt1>
        <a:srgbClr val="FFFFFF"/>
      </a:lt1>
      <a:dk2>
        <a:srgbClr val="00188F"/>
      </a:dk2>
      <a:lt2>
        <a:srgbClr val="FFFFFF"/>
      </a:lt2>
      <a:accent1>
        <a:srgbClr val="00BCF2"/>
      </a:accent1>
      <a:accent2>
        <a:srgbClr val="9B4F96"/>
      </a:accent2>
      <a:accent3>
        <a:srgbClr val="E81123"/>
      </a:accent3>
      <a:accent4>
        <a:srgbClr val="00D8CC"/>
      </a:accent4>
      <a:accent5>
        <a:srgbClr val="7FBA00"/>
      </a:accent5>
      <a:accent6>
        <a:srgbClr val="FF8C00"/>
      </a:accent6>
      <a:hlink>
        <a:srgbClr val="00BCF2"/>
      </a:hlink>
      <a:folHlink>
        <a:srgbClr val="00BCF2"/>
      </a:folHlink>
    </a:clrScheme>
    <a:fontScheme name="Custom 2">
      <a:majorFont>
        <a:latin typeface="Segoe UI Light"/>
        <a:ea typeface=""/>
        <a:cs typeface=""/>
      </a:majorFont>
      <a:minorFont>
        <a:latin typeface="Segoe U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E34A28"/>
        </a:solidFill>
        <a:ln>
          <a:noFill/>
          <a:headEnd type="none" w="med" len="med"/>
          <a:tailEnd type="none" w="med" len="med"/>
        </a:ln>
        <a:effectLst/>
      </a:spPr>
      <a:bodyPr lIns="91440" tIns="91440" rIns="34294" bIns="34294" anchor="t" anchorCtr="0"/>
      <a:lstStyle>
        <a:defPPr defTabSz="932406">
          <a:defRPr sz="1600" spc="-102" dirty="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rtlCol="0">
        <a:spAutoFit/>
      </a:bodyPr>
      <a:lstStyle>
        <a:defPPr>
          <a:defRPr sz="2400" dirty="0" smtClean="0">
            <a:gradFill>
              <a:gsLst>
                <a:gs pos="0">
                  <a:schemeClr val="tx1"/>
                </a:gs>
                <a:gs pos="100000">
                  <a:schemeClr val="tx1"/>
                </a:gs>
              </a:gsLst>
              <a:lin ang="5400000" scaled="0"/>
            </a:gradFill>
          </a:defRPr>
        </a:defPPr>
      </a:lstStyle>
    </a:txDef>
  </a:objectDefaults>
  <a:extraClrSchemeLst/>
  <a:extLst>
    <a:ext uri="{05A4C25C-085E-4340-85A3-A5531E510DB2}">
      <thm15:themeFamily xmlns:thm15="http://schemas.microsoft.com/office/thememl/2012/main" name="Build_Template_16x9 - Rev 03 [Read-Only]" id="{3715F126-5FAF-444E-A931-07015B778CCF}" vid="{9C2C21D9-DFED-4637-943F-3FAAACE59A3C}"/>
    </a:ext>
  </a:extLst>
</a:theme>
</file>

<file path=ppt/theme/theme7.xml><?xml version="1.0" encoding="utf-8"?>
<a:theme xmlns:a="http://schemas.openxmlformats.org/drawingml/2006/main" name="2_5-30426_BUILD_2013_Template_D.Blue">
  <a:themeElements>
    <a:clrScheme name="Build 2013 Template">
      <a:dk1>
        <a:srgbClr val="000000"/>
      </a:dk1>
      <a:lt1>
        <a:srgbClr val="FFFFFF"/>
      </a:lt1>
      <a:dk2>
        <a:srgbClr val="00188F"/>
      </a:dk2>
      <a:lt2>
        <a:srgbClr val="FFFFFF"/>
      </a:lt2>
      <a:accent1>
        <a:srgbClr val="00188F"/>
      </a:accent1>
      <a:accent2>
        <a:srgbClr val="00BCF2"/>
      </a:accent2>
      <a:accent3>
        <a:srgbClr val="9B4F96"/>
      </a:accent3>
      <a:accent4>
        <a:srgbClr val="7FBA00"/>
      </a:accent4>
      <a:accent5>
        <a:srgbClr val="FF8C00"/>
      </a:accent5>
      <a:accent6>
        <a:srgbClr val="00D8CC"/>
      </a:accent6>
      <a:hlink>
        <a:srgbClr val="00BCF2"/>
      </a:hlink>
      <a:folHlink>
        <a:srgbClr val="00BCF2"/>
      </a:folHlink>
    </a:clrScheme>
    <a:fontScheme name="Custom 2">
      <a:majorFont>
        <a:latin typeface="Segoe UI Light"/>
        <a:ea typeface=""/>
        <a:cs typeface=""/>
      </a:majorFont>
      <a:minorFont>
        <a:latin typeface="Segoe U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00188F"/>
        </a:solidFill>
        <a:ln>
          <a:noFill/>
          <a:headEnd type="none" w="med" len="med"/>
          <a:tailEnd type="none" w="med" len="med"/>
        </a:ln>
        <a:effectLst/>
      </a:spPr>
      <a:bodyPr lIns="91440" tIns="91440" rIns="34294" bIns="34294" anchor="t" anchorCtr="0"/>
      <a:lstStyle>
        <a:defPPr defTabSz="932406">
          <a:defRPr sz="1600" spc="-102" dirty="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rtlCol="0">
        <a:spAutoFit/>
      </a:bodyPr>
      <a:lstStyle>
        <a:defPPr>
          <a:defRPr sz="2400" dirty="0" smtClean="0">
            <a:gradFill>
              <a:gsLst>
                <a:gs pos="0">
                  <a:schemeClr val="tx1">
                    <a:lumMod val="75000"/>
                    <a:lumOff val="25000"/>
                  </a:schemeClr>
                </a:gs>
                <a:gs pos="100000">
                  <a:schemeClr val="tx1">
                    <a:lumMod val="75000"/>
                    <a:lumOff val="25000"/>
                  </a:schemeClr>
                </a:gs>
              </a:gsLst>
              <a:lin ang="5400000" scaled="0"/>
            </a:gradFill>
          </a:defRPr>
        </a:defPPr>
      </a:lstStyle>
    </a:txDef>
  </a:objectDefaults>
  <a:extraClrSchemeLst/>
  <a:extLst>
    <a:ext uri="{05A4C25C-085E-4340-85A3-A5531E510DB2}">
      <thm15:themeFamily xmlns:thm15="http://schemas.microsoft.com/office/thememl/2012/main" name="Build_2013_Template_16x9" id="{F0E36718-832C-4AEA-8417-41A66B189204}" vid="{406DC43E-3286-418B-B3CF-9AE2AA3691B2}"/>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2013-06-28T07:00:00+00:00</Event_x0020_End_x0020_Date>
    <Event_x0020_Start_x0020_Date xmlns="2295e2e7-0eeb-498e-8716-217bb2ee6ee3">2013-06-26T07:00:00+00:00</Event_x0020_Start_x0020_Date>
    <MS_x0020_Speaker xmlns="2295e2e7-0eeb-498e-8716-217bb2ee6ee3">
      <UserInfo>
        <DisplayName/>
        <AccountId xsi:nil="true"/>
        <AccountType/>
      </UserInfo>
    </MS_x0020_Speaker>
    <External_x0020_Speaker xmlns="2295e2e7-0eeb-498e-8716-217bb2ee6ee3"> Paul Gildea</External_x0020_Speaker>
    <Session_x0020_Code xmlns="2295e2e7-0eeb-498e-8716-217bb2ee6ee3">3-156</Session_x0020_Code>
    <ProductTaxHTField0 xmlns="2295e2e7-0eeb-498e-8716-217bb2ee6ee3">
      <Terms xmlns="http://schemas.microsoft.com/office/infopath/2007/PartnerControls"/>
    </ProductTaxHTField0>
    <Presentation_x0020_Date xmlns="2295e2e7-0eeb-498e-8716-217bb2ee6ee3">2013-06-27T00:00:00-07:00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San Francisco</TermName>
          <TermId xmlns="http://schemas.microsoft.com/office/infopath/2007/PartnerControls">84dfcb53-432b-499d-8965-93d483d36b4a</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BUILD</TermName>
          <TermId xmlns="http://schemas.microsoft.com/office/infopath/2007/PartnerControls">58542b36-5bf5-46a6-a53f-a41fb7a73785</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Event_x0020_VenueTaxHTField0>
    <TaxCatchAll xmlns="230e9df3-be65-4c73-a93b-d1236ebd677e">
      <Value>497</Value>
      <Value>605</Value>
    </TaxCatchAll>
    <AudienceTaxHTField0 xmlns="8b529f77-48ab-4581-b468-93f09345b8aa">
      <Terms xmlns="http://schemas.microsoft.com/office/infopath/2007/PartnerControls"/>
    </AudienceTaxHTField0>
  </documentManagement>
</p:properties>
</file>

<file path=customXml/item2.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3BBE479AF4108146A616B6B5E7069DBC" ma:contentTypeVersion="61" ma:contentTypeDescription="" ma:contentTypeScope="" ma:versionID="89fe5faf2f25a24617a4f509b32cc989">
  <xsd:schema xmlns:xsd="http://www.w3.org/2001/XMLSchema" xmlns:xs="http://www.w3.org/2001/XMLSchema" xmlns:p="http://schemas.microsoft.com/office/2006/metadata/properties" xmlns:ns2="2295e2e7-0eeb-498e-8716-217bb2ee6ee3" xmlns:ns3="230e9df3-be65-4c73-a93b-d1236ebd677e" xmlns:ns4="8b529f77-48ab-4581-b468-93f09345b8aa" targetNamespace="http://schemas.microsoft.com/office/2006/metadata/properties" ma:root="true" ma:fieldsID="dfcb5511298a0ed35e170e5fd997f4f9" ns2:_="" ns3:_="" ns4:_="">
    <xsd:import namespace="2295e2e7-0eeb-498e-8716-217bb2ee6ee3"/>
    <xsd:import namespace="230e9df3-be65-4c73-a93b-d1236ebd677e"/>
    <xsd:import namespace="8b529f77-48ab-4581-b468-93f09345b8aa"/>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2:MS_x0020_Speaker" minOccurs="0"/>
                <xsd:element ref="ns2:External_x0020_Speaker" minOccurs="0"/>
                <xsd:element ref="ns2:Session_x0020_Code" minOccurs="0"/>
                <xsd:element ref="ns2:MS_x0020_Content_x0020_Owner" minOccurs="0"/>
                <xsd:element ref="ns3:TaxCatchAll" minOccurs="0"/>
                <xsd:element ref="ns2:ProductTaxHTField0" minOccurs="0"/>
                <xsd:element ref="ns3:TaxCatchAllLabel" minOccurs="0"/>
                <xsd:element ref="ns2:CampaignTaxHTField0" minOccurs="0"/>
                <xsd:element ref="ns2:TrackTaxHTField0" minOccurs="0"/>
                <xsd:element ref="ns2:Event_x0020_VenueTaxHTField0" minOccurs="0"/>
                <xsd:element ref="ns4:AudienceTaxHTField0" minOccurs="0"/>
                <xsd:element ref="ns2:Event_x0020_LocationTaxHTField0" minOccurs="0"/>
                <xsd:element ref="ns2:Event1TaxHTField0"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MS_x0020_Speaker" ma:index="8" nillable="true" ma:displayName="MS Speaker"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9" nillable="true" ma:displayName="Speaker" ma:internalName="External_x0020_Speaker">
      <xsd:simpleType>
        <xsd:restriction base="dms:Text">
          <xsd:maxLength value="255"/>
        </xsd:restriction>
      </xsd:simpleType>
    </xsd:element>
    <xsd:element name="Session_x0020_Code" ma:index="13" nillable="true" ma:displayName="Session Code" ma:internalName="Session_x0020_Code" ma:readOnly="false">
      <xsd:simpleType>
        <xsd:restriction base="dms:Text">
          <xsd:maxLength value="255"/>
        </xsd:restriction>
      </xsd:simpleType>
    </xsd:element>
    <xsd:element name="MS_x0020_Content_x0020_Owner" ma:index="15"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e8298524-23d5-441d-8e61-21bed1c2c470"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taxonomyMulti="true" ma:sspId="e385fb40-52d4-4fae-9c5b-3e8ff8a5878e" ma:termSetId="eb6054b1-3a98-4c79-97b4-d20150dd266e" ma:anchorId="a7bf803d-fc4f-4bb4-903c-88e76437cc17"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readOnly="false"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readOnly="false"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nillable="true" ma:taxonomy="true" ma:internalName="Event1TaxHTField0" ma:taxonomyFieldName="Event1" ma:displayName="Event Name" ma:readOnly="fals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8b529f77-48ab-4581-b468-93f09345b8aa" elementFormDefault="qualified">
    <xsd:import namespace="http://schemas.microsoft.com/office/2006/documentManagement/types"/>
    <xsd:import namespace="http://schemas.microsoft.com/office/infopath/2007/PartnerControls"/>
    <xsd:element name="AudienceTaxHTField0" ma:index="26" nillable="true" ma:taxonomy="true" ma:internalName="AudienceTaxHTField0" ma:taxonomyFieldName="Audience" ma:displayName="Audience" ma:readOnly="fals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990F116-B58F-4255-B05B-DA3808E0E5C6}">
  <ds:schemaRefs>
    <ds:schemaRef ds:uri="http://schemas.openxmlformats.org/package/2006/metadata/core-properties"/>
    <ds:schemaRef ds:uri="http://purl.org/dc/dcmitype/"/>
    <ds:schemaRef ds:uri="230e9df3-be65-4c73-a93b-d1236ebd677e"/>
    <ds:schemaRef ds:uri="http://purl.org/dc/terms/"/>
    <ds:schemaRef ds:uri="http://schemas.microsoft.com/office/2006/documentManagement/types"/>
    <ds:schemaRef ds:uri="http://schemas.microsoft.com/office/infopath/2007/PartnerControls"/>
    <ds:schemaRef ds:uri="http://www.w3.org/XML/1998/namespace"/>
    <ds:schemaRef ds:uri="8b529f77-48ab-4581-b468-93f09345b8aa"/>
    <ds:schemaRef ds:uri="2295e2e7-0eeb-498e-8716-217bb2ee6ee3"/>
    <ds:schemaRef ds:uri="http://schemas.microsoft.com/office/2006/metadata/properties"/>
    <ds:schemaRef ds:uri="http://purl.org/dc/elements/1.1/"/>
  </ds:schemaRefs>
</ds:datastoreItem>
</file>

<file path=customXml/itemProps2.xml><?xml version="1.0" encoding="utf-8"?>
<ds:datastoreItem xmlns:ds="http://schemas.openxmlformats.org/officeDocument/2006/customXml" ds:itemID="{0B689815-4B65-4FA2-B74B-E9A4DF6AE7A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295e2e7-0eeb-498e-8716-217bb2ee6ee3"/>
    <ds:schemaRef ds:uri="230e9df3-be65-4c73-a93b-d1236ebd677e"/>
    <ds:schemaRef ds:uri="8b529f77-48ab-4581-b468-93f09345b8a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58FDAC0-319D-4A54-8D8E-1D42CB1F800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Build_2013_Template_16x9_v02</Template>
  <TotalTime>40</TotalTime>
  <Words>3138</Words>
  <Application>Microsoft Office PowerPoint</Application>
  <PresentationFormat>Custom</PresentationFormat>
  <Paragraphs>294</Paragraphs>
  <Slides>44</Slides>
  <Notes>17</Notes>
  <HiddenSlides>0</HiddenSlides>
  <MMClips>2</MMClips>
  <ScaleCrop>false</ScaleCrop>
  <HeadingPairs>
    <vt:vector size="6" baseType="variant">
      <vt:variant>
        <vt:lpstr>Fonts Used</vt:lpstr>
      </vt:variant>
      <vt:variant>
        <vt:i4>7</vt:i4>
      </vt:variant>
      <vt:variant>
        <vt:lpstr>Theme</vt:lpstr>
      </vt:variant>
      <vt:variant>
        <vt:i4>7</vt:i4>
      </vt:variant>
      <vt:variant>
        <vt:lpstr>Slide Titles</vt:lpstr>
      </vt:variant>
      <vt:variant>
        <vt:i4>44</vt:i4>
      </vt:variant>
    </vt:vector>
  </HeadingPairs>
  <TitlesOfParts>
    <vt:vector size="58" baseType="lpstr">
      <vt:lpstr>ＭＳ Ｐゴシック</vt:lpstr>
      <vt:lpstr>Arial</vt:lpstr>
      <vt:lpstr>Avenir LT Pro 45 Book</vt:lpstr>
      <vt:lpstr>Calibri</vt:lpstr>
      <vt:lpstr>Consolas</vt:lpstr>
      <vt:lpstr>Segoe UI</vt:lpstr>
      <vt:lpstr>Segoe UI Light</vt:lpstr>
      <vt:lpstr>5-30426_BUILD_2013_Template_White</vt:lpstr>
      <vt:lpstr>1_5-30426_BUILD_2013_Template_D.Blue</vt:lpstr>
      <vt:lpstr>2_Build_Template_16x9 - Rev 03</vt:lpstr>
      <vt:lpstr>Build_Template_16x9 - Rev 03</vt:lpstr>
      <vt:lpstr>3_Build_Template_16x9 - Rev 03</vt:lpstr>
      <vt:lpstr>1_Build_Template_16x9 - Rev 03</vt:lpstr>
      <vt:lpstr>2_5-30426_BUILD_2013_Template_D.Blue</vt:lpstr>
      <vt:lpstr>PowerPoint Presentation</vt:lpstr>
      <vt:lpstr>Create fast and fluid interfaces with HTML, CSS, JavaScript and WinJS</vt:lpstr>
      <vt:lpstr>Agenda </vt:lpstr>
      <vt:lpstr>Understand top performance opportunities</vt:lpstr>
      <vt:lpstr>Ensuring UI responsiveness </vt:lpstr>
      <vt:lpstr>Problem: UI responsiveness</vt:lpstr>
      <vt:lpstr>Solution: WinJS Scheduler</vt:lpstr>
      <vt:lpstr>WinJS Scheduler – Priorities</vt:lpstr>
      <vt:lpstr>WinJS Scheduler – Code Example</vt:lpstr>
      <vt:lpstr>Schedule your work to ensure UI responsiveness.</vt:lpstr>
      <vt:lpstr>Managing memory consumption</vt:lpstr>
      <vt:lpstr>Problem: Control lifetime is unpredictable</vt:lpstr>
      <vt:lpstr>Solution: WinJS dispose pattern</vt:lpstr>
      <vt:lpstr>Controls: Implementing Dispose</vt:lpstr>
      <vt:lpstr>Controls: Implementing Dispose</vt:lpstr>
      <vt:lpstr>Apps: Calling Dispose</vt:lpstr>
      <vt:lpstr>Use the dispose pattern to manage the lifetime of your UI controls.</vt:lpstr>
      <vt:lpstr>Panning large lists of data</vt:lpstr>
      <vt:lpstr>Panning: Scenario overview</vt:lpstr>
      <vt:lpstr>Panning: Scenario overview – Item Renderers</vt:lpstr>
      <vt:lpstr>Panning: Scenario overview – ListView</vt:lpstr>
      <vt:lpstr>Problem: Panning in large lists</vt:lpstr>
      <vt:lpstr>Solution: Optimized binding templates</vt:lpstr>
      <vt:lpstr>Solution: Asynchronous renderers</vt:lpstr>
      <vt:lpstr>Optimized Templates Demo</vt:lpstr>
      <vt:lpstr>Use Binding Templates for the best mix of performance, tooling, and debugging.   For fine tuning use multi-stage async renderers. </vt:lpstr>
      <vt:lpstr>Solution: Improved ListView layout</vt:lpstr>
      <vt:lpstr>Solution: Improved ListView layout</vt:lpstr>
      <vt:lpstr>Panning in Mail: Windows 8 and Windows 8.1</vt:lpstr>
      <vt:lpstr>Use the ListView and your app will get performance benefits out of the box. </vt:lpstr>
      <vt:lpstr>Startup time</vt:lpstr>
      <vt:lpstr>Startup in apps – Review Timeline</vt:lpstr>
      <vt:lpstr>Problem: Startup in apps </vt:lpstr>
      <vt:lpstr>Startup in apps – Timeline and UX </vt:lpstr>
      <vt:lpstr>Startup in apps – Optimize loading/parsing</vt:lpstr>
      <vt:lpstr>Loading/parsing HTML</vt:lpstr>
      <vt:lpstr>Startup in apps – Optimize startup work</vt:lpstr>
      <vt:lpstr>App specific work</vt:lpstr>
      <vt:lpstr>Startup – Code Example</vt:lpstr>
      <vt:lpstr>Use HTML tips and tricks for parsing and loading.  Use the Scheduler for start up critical work.</vt:lpstr>
      <vt:lpstr>Summary</vt:lpstr>
      <vt:lpstr>Resources</vt:lpstr>
      <vt:lpstr>Evaluate this session</vt:lpstr>
      <vt:lpstr>PowerPoint Presentation</vt:lpstr>
    </vt:vector>
  </TitlesOfParts>
  <Manager>Ron Sasaki</Manager>
  <Company>Microsoft Corporation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Create fast and fluid interfaces with HTML, CSS, JavaScript and WinJS</dc:title>
  <dc:subject>Build 2013</dc:subject>
  <dc:creator>Shows</dc:creator>
  <cp:keywords>Build 2013</cp:keywords>
  <dc:description>Template: Mitchell Derrey, Silver Fox Productions
Formatting: 
Date: October 26-28, 2013
Location: San Francisco, CA
Audience Type: Internal</dc:description>
  <cp:lastModifiedBy>Shows</cp:lastModifiedBy>
  <cp:revision>1</cp:revision>
  <dcterms:created xsi:type="dcterms:W3CDTF">2013-06-26T21:08:13Z</dcterms:created>
  <dcterms:modified xsi:type="dcterms:W3CDTF">2013-06-28T01:31:40Z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0x010100B88FC3ECA26D1C46B3C4C83281D2EB9C003BBE479AF4108146A616B6B5E7069DBC</vt:lpwstr>
  </property>
  <property fmtid="{D5CDD505-2E9C-101B-9397-08002B2CF9AE}" pid="3" name="Product">
    <vt:lpwstr/>
  </property>
  <property fmtid="{D5CDD505-2E9C-101B-9397-08002B2CF9AE}" pid="4" name="Event1">
    <vt:lpwstr>605;#BUILD|58542b36-5bf5-46a6-a53f-a41fb7a73785</vt:lpwstr>
  </property>
  <property fmtid="{D5CDD505-2E9C-101B-9397-08002B2CF9AE}" pid="5" name="Audience">
    <vt:lpwstr/>
  </property>
  <property fmtid="{D5CDD505-2E9C-101B-9397-08002B2CF9AE}" pid="6" name="Event Location">
    <vt:lpwstr>497;#San Francisco|84dfcb53-432b-499d-8965-93d483d36b4a</vt:lpwstr>
  </property>
  <property fmtid="{D5CDD505-2E9C-101B-9397-08002B2CF9AE}" pid="7" name="Campaign">
    <vt:lpwstr/>
  </property>
  <property fmtid="{D5CDD505-2E9C-101B-9397-08002B2CF9AE}" pid="8" name="Event Venue">
    <vt:lpwstr/>
  </property>
  <property fmtid="{D5CDD505-2E9C-101B-9397-08002B2CF9AE}" pid="9" name="Track">
    <vt:lpwstr/>
  </property>
</Properties>
</file>