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8" r:id="rId6"/>
    <p:sldMasterId id="2147484437" r:id="rId7"/>
    <p:sldMasterId id="2147484450" r:id="rId8"/>
    <p:sldMasterId id="2147484463" r:id="rId9"/>
    <p:sldMasterId id="2147484484" r:id="rId10"/>
    <p:sldMasterId id="2147484500" r:id="rId11"/>
  </p:sldMasterIdLst>
  <p:notesMasterIdLst>
    <p:notesMasterId r:id="rId40"/>
  </p:notesMasterIdLst>
  <p:handoutMasterIdLst>
    <p:handoutMasterId r:id="rId41"/>
  </p:handout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3" r:id="rId38"/>
    <p:sldId id="282" r:id="rId39"/>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0135" autoAdjust="0"/>
  </p:normalViewPr>
  <p:slideViewPr>
    <p:cSldViewPr>
      <p:cViewPr varScale="1">
        <p:scale>
          <a:sx n="101" d="100"/>
          <a:sy n="101" d="100"/>
        </p:scale>
        <p:origin x="684" y="96"/>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6/27/2013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6/27/2013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0AE6D20-C907-400C-9B31-A396E27ACC6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020619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19D39D-B142-430B-8A9F-175FB8903E8B}"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44111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19D39D-B142-430B-8A9F-175FB8903E8B}"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400623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19D39D-B142-430B-8A9F-175FB8903E8B}"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698701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19D39D-B142-430B-8A9F-175FB8903E8B}"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091498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E56A06B-828F-46E7-BFE5-16739E23DD43}"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116555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5:25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43666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6/27/2013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dirty="0"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28089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E56A06B-828F-46E7-BFE5-16739E23DD43}"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559553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E56A06B-828F-46E7-BFE5-16739E23DD43}"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00601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E56A06B-828F-46E7-BFE5-16739E23DD43}"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84124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19D39D-B142-430B-8A9F-175FB8903E8B}"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88354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19D39D-B142-430B-8A9F-175FB8903E8B}"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5403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19D39D-B142-430B-8A9F-175FB8903E8B}"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798191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19D39D-B142-430B-8A9F-175FB8903E8B}"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27425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5826737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801530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0904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2056361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34613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72875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085090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3099983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13999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07786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72368261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57780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529992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1275708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48298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108050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963075"/>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986989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18081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70273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850577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6862784"/>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54147466"/>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640894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82570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08802981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2953839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13821946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49377009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05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0206811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2831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54731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6806429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6440177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Tree>
    <p:extLst>
      <p:ext uri="{BB962C8B-B14F-4D97-AF65-F5344CB8AC3E}">
        <p14:creationId xmlns:p14="http://schemas.microsoft.com/office/powerpoint/2010/main" val="3242685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Tree>
    <p:extLst>
      <p:ext uri="{BB962C8B-B14F-4D97-AF65-F5344CB8AC3E}">
        <p14:creationId xmlns:p14="http://schemas.microsoft.com/office/powerpoint/2010/main" val="217266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92997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97987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3998670"/>
      </p:ext>
    </p:extLst>
  </p:cSld>
  <p:clrMapOvr>
    <a:masterClrMapping/>
  </p:clrMapOvr>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49929113"/>
      </p:ext>
    </p:extLst>
  </p:cSld>
  <p:clrMapOvr>
    <a:masterClrMapping/>
  </p:clrMapOvr>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120031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746741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971386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696849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6568988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407158233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Tree>
    <p:extLst>
      <p:ext uri="{BB962C8B-B14F-4D97-AF65-F5344CB8AC3E}">
        <p14:creationId xmlns:p14="http://schemas.microsoft.com/office/powerpoint/2010/main" val="21722201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380311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81044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2695180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6923664"/>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608811683"/>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564803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884055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89250284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08364064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79014178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65515904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Tree>
    <p:extLst>
      <p:ext uri="{BB962C8B-B14F-4D97-AF65-F5344CB8AC3E}">
        <p14:creationId xmlns:p14="http://schemas.microsoft.com/office/powerpoint/2010/main" val="45678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0308070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1238995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613232"/>
            <a:ext cx="12436475" cy="1962353"/>
          </a:xfrm>
          <a:effectLst/>
        </p:spPr>
        <p:txBody>
          <a:bodyPr anchor="b" anchorCtr="1">
            <a:normAutofit/>
          </a:bodyPr>
          <a:lstStyle>
            <a:lvl1pPr algn="l">
              <a:lnSpc>
                <a:spcPts val="6119"/>
              </a:lnSpc>
              <a:defRPr kumimoji="0" lang="en-US" sz="6119" b="0" i="0" u="none" strike="noStrike" kern="1200" cap="none" spc="-306" normalizeH="0" baseline="0" noProof="0" dirty="0">
                <a:ln>
                  <a:noFill/>
                </a:ln>
                <a:solidFill>
                  <a:srgbClr val="00B9F2"/>
                </a:solidFill>
                <a:effectLst/>
                <a:uLnTx/>
                <a:uFillTx/>
                <a:latin typeface="Segoe UI" pitchFamily="34" charset="0"/>
                <a:ea typeface="Segoe UI" pitchFamily="34" charset="0"/>
                <a:cs typeface="Segoe UI" pitchFamily="34" charset="0"/>
              </a:defRPr>
            </a:lvl1pPr>
          </a:lstStyle>
          <a:p>
            <a:pPr marL="0" marR="0" lvl="0" indent="0" algn="ctr" defTabSz="932597"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Subtitle 2"/>
          <p:cNvSpPr>
            <a:spLocks noGrp="1"/>
          </p:cNvSpPr>
          <p:nvPr>
            <p:ph type="subTitle" idx="1" hasCustomPrompt="1"/>
          </p:nvPr>
        </p:nvSpPr>
        <p:spPr>
          <a:xfrm>
            <a:off x="626613" y="5756480"/>
            <a:ext cx="9769232" cy="375633"/>
          </a:xfrm>
        </p:spPr>
        <p:txBody>
          <a:bodyPr lIns="0">
            <a:noAutofit/>
          </a:bodyPr>
          <a:lstStyle>
            <a:lvl1pPr marL="0" indent="0" algn="l">
              <a:buNone/>
              <a:defRPr sz="2040" b="1" cap="none" spc="0" baseline="0">
                <a:solidFill>
                  <a:schemeClr val="tx1">
                    <a:lumMod val="75000"/>
                    <a:lumOff val="25000"/>
                  </a:schemeClr>
                </a:solidFill>
                <a:latin typeface="Segoe UI" pitchFamily="34" charset="0"/>
                <a:ea typeface="Segoe UI" pitchFamily="34" charset="0"/>
                <a:cs typeface="Segoe UI" pitchFamily="34" charset="0"/>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0016483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blip>
          <a:srcRect/>
          <a:stretch>
            <a:fillRect/>
          </a:stretch>
        </p:blipFill>
        <p:spPr bwMode="auto">
          <a:xfrm>
            <a:off x="0" y="0"/>
            <a:ext cx="12436475" cy="6994525"/>
          </a:xfrm>
          <a:prstGeom prst="rect">
            <a:avLst/>
          </a:prstGeom>
          <a:extLst/>
        </p:spPr>
      </p:pic>
      <p:sp>
        <p:nvSpPr>
          <p:cNvPr id="2" name="Title 1"/>
          <p:cNvSpPr>
            <a:spLocks noGrp="1"/>
          </p:cNvSpPr>
          <p:nvPr>
            <p:ph type="ctrTitle"/>
          </p:nvPr>
        </p:nvSpPr>
        <p:spPr>
          <a:xfrm>
            <a:off x="0" y="2613232"/>
            <a:ext cx="12436475" cy="1962353"/>
          </a:xfrm>
        </p:spPr>
        <p:txBody>
          <a:bodyPr anchor="b" anchorCtr="1">
            <a:normAutofit/>
          </a:bodyPr>
          <a:lstStyle>
            <a:lvl1pPr algn="l">
              <a:lnSpc>
                <a:spcPts val="6119"/>
              </a:lnSpc>
              <a:defRPr kumimoji="0" lang="en-US" sz="6119" b="0" i="0" u="none" strike="noStrike" kern="1200" cap="none" spc="-306" normalizeH="0" baseline="0" noProof="0" dirty="0">
                <a:ln>
                  <a:noFill/>
                </a:ln>
                <a:solidFill>
                  <a:schemeClr val="bg1"/>
                </a:solidFill>
                <a:effectLst/>
                <a:uLnTx/>
                <a:uFillTx/>
                <a:latin typeface="Segoe UI" pitchFamily="34" charset="0"/>
                <a:ea typeface="Segoe UI" pitchFamily="34" charset="0"/>
                <a:cs typeface="Segoe UI" pitchFamily="34" charset="0"/>
              </a:defRPr>
            </a:lvl1pPr>
          </a:lstStyle>
          <a:p>
            <a:pPr marL="0" marR="0" lvl="0" indent="0" algn="ctr" defTabSz="932597"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30048066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paragraph">
    <p:spTree>
      <p:nvGrpSpPr>
        <p:cNvPr id="1" name=""/>
        <p:cNvGrpSpPr/>
        <p:nvPr/>
      </p:nvGrpSpPr>
      <p:grpSpPr>
        <a:xfrm>
          <a:off x="0" y="0"/>
          <a:ext cx="0" cy="0"/>
          <a:chOff x="0" y="0"/>
          <a:chExt cx="0" cy="0"/>
        </a:xfrm>
      </p:grpSpPr>
      <p:sp>
        <p:nvSpPr>
          <p:cNvPr id="16"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9" name="Text Placeholder 8"/>
          <p:cNvSpPr>
            <a:spLocks noGrp="1"/>
          </p:cNvSpPr>
          <p:nvPr>
            <p:ph type="body" sz="quarter" idx="14"/>
          </p:nvPr>
        </p:nvSpPr>
        <p:spPr>
          <a:xfrm>
            <a:off x="626612" y="1398905"/>
            <a:ext cx="10812315" cy="5051601"/>
          </a:xfrm>
        </p:spPr>
        <p:txBody>
          <a:bodyPr>
            <a:noAutofit/>
          </a:bodyPr>
          <a:lstStyle>
            <a:lvl1pPr marL="0" indent="0">
              <a:lnSpc>
                <a:spcPct val="140000"/>
              </a:lnSpc>
              <a:spcBef>
                <a:spcPts val="612"/>
              </a:spcBef>
              <a:spcAft>
                <a:spcPts val="612"/>
              </a:spcAft>
              <a:buNone/>
              <a:defRPr lang="en-US" sz="2448" kern="1200" spc="-20" baseline="0" dirty="0" smtClean="0">
                <a:solidFill>
                  <a:srgbClr val="666666"/>
                </a:solidFill>
                <a:latin typeface="+mn-lt"/>
                <a:ea typeface="Segoe UI" pitchFamily="34" charset="0"/>
                <a:cs typeface="Segoe UI" pitchFamily="34" charset="0"/>
              </a:defRPr>
            </a:lvl1pPr>
            <a:lvl2pPr>
              <a:lnSpc>
                <a:spcPct val="140000"/>
              </a:lnSpc>
              <a:spcBef>
                <a:spcPts val="612"/>
              </a:spcBef>
              <a:spcAft>
                <a:spcPts val="612"/>
              </a:spcAft>
              <a:defRPr lang="en-US" sz="2448" kern="1200" spc="-20" baseline="0" dirty="0" smtClean="0">
                <a:solidFill>
                  <a:srgbClr val="666666"/>
                </a:solidFill>
                <a:latin typeface="+mn-lt"/>
                <a:ea typeface="Segoe UI" pitchFamily="34" charset="0"/>
                <a:cs typeface="Segoe UI" pitchFamily="34" charset="0"/>
              </a:defRPr>
            </a:lvl2pPr>
            <a:lvl3pPr>
              <a:lnSpc>
                <a:spcPct val="140000"/>
              </a:lnSpc>
              <a:spcBef>
                <a:spcPts val="612"/>
              </a:spcBef>
              <a:spcAft>
                <a:spcPts val="612"/>
              </a:spcAft>
              <a:defRPr lang="en-US" sz="2448" kern="1200" spc="-20" baseline="0" dirty="0" smtClean="0">
                <a:solidFill>
                  <a:srgbClr val="666666"/>
                </a:solidFill>
                <a:latin typeface="+mn-lt"/>
                <a:ea typeface="Segoe UI" pitchFamily="34" charset="0"/>
                <a:cs typeface="Segoe UI" pitchFamily="34" charset="0"/>
              </a:defRPr>
            </a:lvl3pPr>
            <a:lvl4pPr>
              <a:lnSpc>
                <a:spcPct val="140000"/>
              </a:lnSpc>
              <a:spcBef>
                <a:spcPts val="612"/>
              </a:spcBef>
              <a:spcAft>
                <a:spcPts val="612"/>
              </a:spcAft>
              <a:defRPr lang="en-US" sz="2448" kern="1200" spc="-20" baseline="0" dirty="0" smtClean="0">
                <a:solidFill>
                  <a:srgbClr val="666666"/>
                </a:solidFill>
                <a:latin typeface="+mn-lt"/>
                <a:ea typeface="Segoe UI" pitchFamily="34" charset="0"/>
                <a:cs typeface="Segoe UI" pitchFamily="34" charset="0"/>
              </a:defRPr>
            </a:lvl4pPr>
            <a:lvl5pPr>
              <a:lnSpc>
                <a:spcPct val="140000"/>
              </a:lnSpc>
              <a:spcBef>
                <a:spcPts val="612"/>
              </a:spcBef>
              <a:spcAft>
                <a:spcPts val="612"/>
              </a:spcAft>
              <a:defRPr lang="en-US" sz="2448" kern="1200" spc="-20" baseline="0" dirty="0">
                <a:solidFill>
                  <a:srgbClr val="666666"/>
                </a:solidFill>
                <a:latin typeface="+mn-lt"/>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7"/>
          </p:nvPr>
        </p:nvSpPr>
        <p:spPr>
          <a:xfrm>
            <a:off x="626613" y="6590284"/>
            <a:ext cx="1850617" cy="131134"/>
          </a:xfrm>
          <a:prstGeom prst="rect">
            <a:avLst/>
          </a:prstGeom>
        </p:spPr>
        <p:txBody>
          <a:bodyPr/>
          <a:lstStyle/>
          <a:p>
            <a:endParaRPr lang="en-US" dirty="0"/>
          </a:p>
        </p:txBody>
      </p:sp>
    </p:spTree>
    <p:extLst>
      <p:ext uri="{BB962C8B-B14F-4D97-AF65-F5344CB8AC3E}">
        <p14:creationId xmlns:p14="http://schemas.microsoft.com/office/powerpoint/2010/main" val="15523259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1" name="Footer Placeholder 10"/>
          <p:cNvSpPr>
            <a:spLocks noGrp="1"/>
          </p:cNvSpPr>
          <p:nvPr>
            <p:ph type="ftr" sz="quarter" idx="17"/>
          </p:nvPr>
        </p:nvSpPr>
        <p:spPr>
          <a:xfrm>
            <a:off x="626613" y="6590284"/>
            <a:ext cx="1850617" cy="131134"/>
          </a:xfrm>
          <a:prstGeom prst="rect">
            <a:avLst/>
          </a:prstGeom>
        </p:spPr>
        <p:txBody>
          <a:bodyPr/>
          <a:lstStyle/>
          <a:p>
            <a:endParaRPr lang="en-US" dirty="0"/>
          </a:p>
        </p:txBody>
      </p:sp>
      <p:sp>
        <p:nvSpPr>
          <p:cNvPr id="6" name="Text Placeholder 8"/>
          <p:cNvSpPr>
            <a:spLocks noGrp="1"/>
          </p:cNvSpPr>
          <p:nvPr>
            <p:ph type="body" sz="quarter" idx="14"/>
          </p:nvPr>
        </p:nvSpPr>
        <p:spPr>
          <a:xfrm>
            <a:off x="626612" y="1398905"/>
            <a:ext cx="10812315" cy="5051601"/>
          </a:xfrm>
        </p:spPr>
        <p:txBody>
          <a:bodyPr>
            <a:noAutofit/>
          </a:bodyPr>
          <a:lstStyle>
            <a:lvl1pPr marL="0" indent="0">
              <a:lnSpc>
                <a:spcPct val="140000"/>
              </a:lnSpc>
              <a:spcBef>
                <a:spcPts val="612"/>
              </a:spcBef>
              <a:spcAft>
                <a:spcPts val="612"/>
              </a:spcAft>
              <a:buNone/>
              <a:defRPr lang="en-US" sz="2448" kern="1200" spc="-20" baseline="0" dirty="0" smtClean="0">
                <a:solidFill>
                  <a:srgbClr val="666666"/>
                </a:solidFill>
                <a:latin typeface="+mn-lt"/>
                <a:ea typeface="Segoe UI" pitchFamily="34" charset="0"/>
                <a:cs typeface="Segoe UI" pitchFamily="34" charset="0"/>
              </a:defRPr>
            </a:lvl1pPr>
            <a:lvl2pPr>
              <a:lnSpc>
                <a:spcPct val="140000"/>
              </a:lnSpc>
              <a:spcBef>
                <a:spcPts val="612"/>
              </a:spcBef>
              <a:spcAft>
                <a:spcPts val="612"/>
              </a:spcAft>
              <a:defRPr lang="en-US" sz="2448" kern="1200" spc="-20" baseline="0" dirty="0" smtClean="0">
                <a:solidFill>
                  <a:srgbClr val="666666"/>
                </a:solidFill>
                <a:latin typeface="+mn-lt"/>
                <a:ea typeface="Segoe UI" pitchFamily="34" charset="0"/>
                <a:cs typeface="Segoe UI" pitchFamily="34" charset="0"/>
              </a:defRPr>
            </a:lvl2pPr>
            <a:lvl3pPr>
              <a:lnSpc>
                <a:spcPct val="140000"/>
              </a:lnSpc>
              <a:spcBef>
                <a:spcPts val="612"/>
              </a:spcBef>
              <a:spcAft>
                <a:spcPts val="612"/>
              </a:spcAft>
              <a:defRPr lang="en-US" sz="2448" kern="1200" spc="-20" baseline="0" dirty="0" smtClean="0">
                <a:solidFill>
                  <a:srgbClr val="666666"/>
                </a:solidFill>
                <a:latin typeface="+mn-lt"/>
                <a:ea typeface="Segoe UI" pitchFamily="34" charset="0"/>
                <a:cs typeface="Segoe UI" pitchFamily="34" charset="0"/>
              </a:defRPr>
            </a:lvl3pPr>
            <a:lvl4pPr>
              <a:lnSpc>
                <a:spcPct val="140000"/>
              </a:lnSpc>
              <a:spcBef>
                <a:spcPts val="612"/>
              </a:spcBef>
              <a:spcAft>
                <a:spcPts val="612"/>
              </a:spcAft>
              <a:defRPr lang="en-US" sz="2448" kern="1200" spc="-20" baseline="0" dirty="0" smtClean="0">
                <a:solidFill>
                  <a:srgbClr val="666666"/>
                </a:solidFill>
                <a:latin typeface="+mn-lt"/>
                <a:ea typeface="Segoe UI" pitchFamily="34" charset="0"/>
                <a:cs typeface="Segoe UI" pitchFamily="34" charset="0"/>
              </a:defRPr>
            </a:lvl4pPr>
            <a:lvl5pPr>
              <a:lnSpc>
                <a:spcPct val="140000"/>
              </a:lnSpc>
              <a:spcBef>
                <a:spcPts val="612"/>
              </a:spcBef>
              <a:spcAft>
                <a:spcPts val="612"/>
              </a:spcAft>
              <a:defRPr lang="en-US" sz="2448" kern="1200" spc="-20" baseline="0" dirty="0">
                <a:solidFill>
                  <a:srgbClr val="666666"/>
                </a:solidFill>
                <a:latin typeface="+mn-lt"/>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860027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25" y="1840921"/>
            <a:ext cx="11205894" cy="1656342"/>
          </a:xfrm>
        </p:spPr>
        <p:txBody>
          <a:bodyPr lIns="0">
            <a:noAutofit/>
          </a:bodyPr>
          <a:lstStyle>
            <a:lvl1pPr>
              <a:buFont typeface="Wingdings" pitchFamily="2" charset="2"/>
              <a:buChar char="§"/>
              <a:defRPr sz="2040" b="0" baseline="0">
                <a:solidFill>
                  <a:srgbClr val="666666"/>
                </a:solidFill>
              </a:defRPr>
            </a:lvl1pPr>
            <a:lvl2pPr marL="816022" indent="-349724">
              <a:buFont typeface="Wingdings" pitchFamily="2" charset="2"/>
              <a:buChar char="§"/>
              <a:defRPr baseline="0">
                <a:solidFill>
                  <a:srgbClr val="666666"/>
                </a:solidFill>
              </a:defRPr>
            </a:lvl2pPr>
            <a:lvl3pPr marL="1224033" indent="-291436">
              <a:buFont typeface="Wingdings" pitchFamily="2" charset="2"/>
              <a:buChar char="§"/>
              <a:defRPr baseline="0">
                <a:solidFill>
                  <a:srgbClr val="666666"/>
                </a:solidFill>
              </a:defRPr>
            </a:lvl3pPr>
            <a:lvl4pPr marL="1690331" indent="-291436">
              <a:buFont typeface="Wingdings" pitchFamily="2" charset="2"/>
              <a:buChar char="§"/>
              <a:defRPr baseline="0">
                <a:solidFill>
                  <a:srgbClr val="666666"/>
                </a:solidFill>
              </a:defRPr>
            </a:lvl4pPr>
            <a:lvl5pPr marL="2156630" indent="-291436">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21825" y="3497263"/>
            <a:ext cx="5285502" cy="2564659"/>
          </a:xfrm>
        </p:spPr>
        <p:txBody>
          <a:bodyPr lIns="0">
            <a:noAutofit/>
          </a:bodyPr>
          <a:lstStyle>
            <a:lvl1pPr marL="326409" indent="-326409">
              <a:buFont typeface="Wingdings" pitchFamily="2" charset="2"/>
              <a:buChar char="§"/>
              <a:defRPr sz="2448">
                <a:solidFill>
                  <a:srgbClr val="666666"/>
                </a:solidFill>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514500" y="3497263"/>
            <a:ext cx="5313220" cy="2564659"/>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7" name="Text Placeholder 12"/>
          <p:cNvSpPr>
            <a:spLocks noGrp="1"/>
          </p:cNvSpPr>
          <p:nvPr>
            <p:ph type="body" sz="quarter" idx="13" hasCustomPrompt="1"/>
          </p:nvPr>
        </p:nvSpPr>
        <p:spPr>
          <a:xfrm>
            <a:off x="621825" y="1398906"/>
            <a:ext cx="11205894"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21"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4" name="Footer Placeholder 13"/>
          <p:cNvSpPr>
            <a:spLocks noGrp="1"/>
          </p:cNvSpPr>
          <p:nvPr>
            <p:ph type="ftr" sz="quarter" idx="17"/>
          </p:nvPr>
        </p:nvSpPr>
        <p:spPr>
          <a:xfrm>
            <a:off x="626613" y="6590284"/>
            <a:ext cx="1850617" cy="131134"/>
          </a:xfrm>
          <a:prstGeom prst="rect">
            <a:avLst/>
          </a:prstGeom>
        </p:spPr>
        <p:txBody>
          <a:bodyPr/>
          <a:lstStyle/>
          <a:p>
            <a:endParaRPr lang="en-US" dirty="0"/>
          </a:p>
        </p:txBody>
      </p:sp>
    </p:spTree>
    <p:extLst>
      <p:ext uri="{BB962C8B-B14F-4D97-AF65-F5344CB8AC3E}">
        <p14:creationId xmlns:p14="http://schemas.microsoft.com/office/powerpoint/2010/main" val="343393311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ne column above two columns with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25" y="2176075"/>
            <a:ext cx="11205894" cy="1321188"/>
          </a:xfrm>
        </p:spPr>
        <p:txBody>
          <a:bodyPr lIns="0">
            <a:noAutofit/>
          </a:bodyPr>
          <a:lstStyle>
            <a:lvl1pPr>
              <a:buFont typeface="Wingdings" pitchFamily="2" charset="2"/>
              <a:buChar char="§"/>
              <a:defRPr sz="2040" b="0" baseline="0">
                <a:solidFill>
                  <a:srgbClr val="666666"/>
                </a:solidFill>
              </a:defRPr>
            </a:lvl1pPr>
            <a:lvl2pPr marL="816022" indent="-349724">
              <a:buFont typeface="Wingdings" pitchFamily="2" charset="2"/>
              <a:buChar char="§"/>
              <a:defRPr baseline="0">
                <a:solidFill>
                  <a:srgbClr val="666666"/>
                </a:solidFill>
              </a:defRPr>
            </a:lvl2pPr>
            <a:lvl3pPr marL="1224033" indent="-291436">
              <a:buFont typeface="Wingdings" pitchFamily="2" charset="2"/>
              <a:buChar char="§"/>
              <a:defRPr baseline="0">
                <a:solidFill>
                  <a:srgbClr val="666666"/>
                </a:solidFill>
              </a:defRPr>
            </a:lvl3pPr>
            <a:lvl4pPr marL="1690331" indent="-291436">
              <a:buFont typeface="Wingdings" pitchFamily="2" charset="2"/>
              <a:buChar char="§"/>
              <a:defRPr baseline="0">
                <a:solidFill>
                  <a:srgbClr val="666666"/>
                </a:solidFill>
              </a:defRPr>
            </a:lvl4pPr>
            <a:lvl5pPr marL="2156630" indent="-291436">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21825" y="3885847"/>
            <a:ext cx="5285502" cy="2176074"/>
          </a:xfrm>
        </p:spPr>
        <p:txBody>
          <a:bodyPr lIns="0">
            <a:noAutofit/>
          </a:bodyPr>
          <a:lstStyle>
            <a:lvl1pPr marL="326409" indent="-326409">
              <a:buFont typeface="Wingdings" pitchFamily="2" charset="2"/>
              <a:buChar char="§"/>
              <a:defRPr sz="2448">
                <a:solidFill>
                  <a:srgbClr val="666666"/>
                </a:solidFill>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514500" y="3885847"/>
            <a:ext cx="5313220" cy="2176074"/>
          </a:xfrm>
        </p:spPr>
        <p:txBody>
          <a:bodyPr>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3" name="Text Placeholder 12"/>
          <p:cNvSpPr>
            <a:spLocks noGrp="1"/>
          </p:cNvSpPr>
          <p:nvPr>
            <p:ph type="body" sz="quarter" idx="15" hasCustomPrompt="1"/>
          </p:nvPr>
        </p:nvSpPr>
        <p:spPr>
          <a:xfrm>
            <a:off x="614479" y="1840921"/>
            <a:ext cx="11205894" cy="369155"/>
          </a:xfrm>
        </p:spPr>
        <p:txBody>
          <a:bodyPr lIns="0">
            <a:noAutofit/>
          </a:bodyPr>
          <a:lstStyle>
            <a:lvl1pPr marL="0" indent="0">
              <a:buFont typeface="Arial" pitchFamily="34" charset="0"/>
              <a:buNone/>
              <a:defRPr sz="2040" b="1" cap="all" baseline="0">
                <a:solidFill>
                  <a:srgbClr val="666666"/>
                </a:solidFill>
              </a:defRPr>
            </a:lvl1pPr>
          </a:lstStyle>
          <a:p>
            <a:pPr lvl="0"/>
            <a:r>
              <a:rPr lang="en-US" dirty="0" smtClean="0"/>
              <a:t>CLICK TO ADD HEADER</a:t>
            </a:r>
            <a:endParaRPr lang="en-US" dirty="0"/>
          </a:p>
        </p:txBody>
      </p:sp>
      <p:sp>
        <p:nvSpPr>
          <p:cNvPr id="14" name="Text Placeholder 12"/>
          <p:cNvSpPr>
            <a:spLocks noGrp="1"/>
          </p:cNvSpPr>
          <p:nvPr>
            <p:ph type="body" sz="quarter" idx="16" hasCustomPrompt="1"/>
          </p:nvPr>
        </p:nvSpPr>
        <p:spPr>
          <a:xfrm>
            <a:off x="649151" y="3497263"/>
            <a:ext cx="11178568" cy="369155"/>
          </a:xfrm>
        </p:spPr>
        <p:txBody>
          <a:bodyPr lIns="0">
            <a:noAutofit/>
          </a:bodyPr>
          <a:lstStyle>
            <a:lvl1pPr marL="0" indent="0">
              <a:buFont typeface="Arial" pitchFamily="34" charset="0"/>
              <a:buNone/>
              <a:defRPr sz="2040" b="1" cap="all" baseline="0">
                <a:solidFill>
                  <a:srgbClr val="666666"/>
                </a:solidFill>
              </a:defRPr>
            </a:lvl1pPr>
          </a:lstStyle>
          <a:p>
            <a:pPr lvl="0"/>
            <a:r>
              <a:rPr lang="en-US" dirty="0" smtClean="0"/>
              <a:t>CLICK TO ADD HEADER</a:t>
            </a:r>
            <a:endParaRPr lang="en-US" dirty="0"/>
          </a:p>
        </p:txBody>
      </p:sp>
      <p:sp>
        <p:nvSpPr>
          <p:cNvPr id="18" name="Text Placeholder 12"/>
          <p:cNvSpPr>
            <a:spLocks noGrp="1"/>
          </p:cNvSpPr>
          <p:nvPr>
            <p:ph type="body" sz="quarter" idx="13" hasCustomPrompt="1"/>
          </p:nvPr>
        </p:nvSpPr>
        <p:spPr>
          <a:xfrm>
            <a:off x="621825" y="1398906"/>
            <a:ext cx="11205894"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22"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6" name="Footer Placeholder 15"/>
          <p:cNvSpPr>
            <a:spLocks noGrp="1"/>
          </p:cNvSpPr>
          <p:nvPr>
            <p:ph type="ftr" sz="quarter" idx="19"/>
          </p:nvPr>
        </p:nvSpPr>
        <p:spPr>
          <a:xfrm>
            <a:off x="626613" y="6590284"/>
            <a:ext cx="1850617" cy="131134"/>
          </a:xfrm>
          <a:prstGeom prst="rect">
            <a:avLst/>
          </a:prstGeom>
        </p:spPr>
        <p:txBody>
          <a:bodyPr/>
          <a:lstStyle/>
          <a:p>
            <a:endParaRPr lang="en-US" dirty="0"/>
          </a:p>
        </p:txBody>
      </p:sp>
    </p:spTree>
    <p:extLst>
      <p:ext uri="{BB962C8B-B14F-4D97-AF65-F5344CB8AC3E}">
        <p14:creationId xmlns:p14="http://schemas.microsoft.com/office/powerpoint/2010/main" val="41316369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6613" y="1840921"/>
            <a:ext cx="5293741" cy="4221001"/>
          </a:xfrm>
        </p:spPr>
        <p:txBody>
          <a:bodyPr lIns="0"/>
          <a:lstStyle>
            <a:lvl1pPr marL="354387" indent="-354387">
              <a:buFont typeface="Wingdings" pitchFamily="2" charset="2"/>
              <a:buChar char="§"/>
              <a:defRPr sz="2448">
                <a:solidFill>
                  <a:srgbClr val="666666"/>
                </a:solidFill>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1836">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14499" y="1840921"/>
            <a:ext cx="5285502" cy="4221001"/>
          </a:xfrm>
        </p:spPr>
        <p:txBody>
          <a:bodyPr lIns="0"/>
          <a:lstStyle>
            <a:lvl1pPr marL="354387" indent="-354387">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1836">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3" name="Text Placeholder 12"/>
          <p:cNvSpPr>
            <a:spLocks noGrp="1"/>
          </p:cNvSpPr>
          <p:nvPr>
            <p:ph type="body" sz="quarter" idx="13" hasCustomPrompt="1"/>
          </p:nvPr>
        </p:nvSpPr>
        <p:spPr>
          <a:xfrm>
            <a:off x="621825" y="1398906"/>
            <a:ext cx="11205894"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17"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1" name="Footer Placeholder 10"/>
          <p:cNvSpPr>
            <a:spLocks noGrp="1"/>
          </p:cNvSpPr>
          <p:nvPr>
            <p:ph type="ftr" sz="quarter" idx="16"/>
          </p:nvPr>
        </p:nvSpPr>
        <p:spPr>
          <a:xfrm>
            <a:off x="626613" y="6590284"/>
            <a:ext cx="1850617" cy="131134"/>
          </a:xfrm>
          <a:prstGeom prst="rect">
            <a:avLst/>
          </a:prstGeom>
        </p:spPr>
        <p:txBody>
          <a:bodyPr/>
          <a:lstStyle/>
          <a:p>
            <a:endParaRPr lang="en-US" dirty="0"/>
          </a:p>
        </p:txBody>
      </p:sp>
    </p:spTree>
    <p:extLst>
      <p:ext uri="{BB962C8B-B14F-4D97-AF65-F5344CB8AC3E}">
        <p14:creationId xmlns:p14="http://schemas.microsoft.com/office/powerpoint/2010/main" val="262010311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wo columns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6613" y="1840921"/>
            <a:ext cx="5285502" cy="652498"/>
          </a:xfrm>
        </p:spPr>
        <p:txBody>
          <a:bodyPr lIns="0" anchor="t">
            <a:noAutofit/>
          </a:bodyPr>
          <a:lstStyle>
            <a:lvl1pPr marL="0" indent="0">
              <a:buNone/>
              <a:defRPr sz="2040" b="1" cap="all" spc="51" baseline="0">
                <a:solidFill>
                  <a:srgbClr val="666666"/>
                </a:solidFill>
                <a:latin typeface="Segoe UI" pitchFamily="34" charset="0"/>
                <a:ea typeface="Segoe UI" pitchFamily="34" charset="0"/>
                <a:cs typeface="Segoe UI" pitchFamily="34" charset="0"/>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626613" y="2486942"/>
            <a:ext cx="5285502" cy="3574979"/>
          </a:xfrm>
        </p:spPr>
        <p:txBody>
          <a:bodyPr lIns="0">
            <a:noAutofit/>
          </a:bodyPr>
          <a:lstStyle>
            <a:lvl1pPr marL="326409" indent="-326409">
              <a:buFont typeface="Wingdings" pitchFamily="2" charset="2"/>
              <a:buChar char="§"/>
              <a:defRPr sz="2448">
                <a:solidFill>
                  <a:srgbClr val="666666"/>
                </a:solidFill>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1836">
                <a:solidFill>
                  <a:srgbClr val="666666"/>
                </a:solidFill>
              </a:defRPr>
            </a:lvl3pPr>
            <a:lvl4pPr marL="1632044" indent="-233149">
              <a:buFont typeface="Wingdings" pitchFamily="2" charset="2"/>
              <a:buChar char="§"/>
              <a:defRPr sz="1632">
                <a:solidFill>
                  <a:srgbClr val="666666"/>
                </a:solidFill>
              </a:defRPr>
            </a:lvl4pPr>
            <a:lvl5pPr marL="2098342" indent="-233149">
              <a:buFont typeface="Wingdings" pitchFamily="2" charset="2"/>
              <a:buChar char="§"/>
              <a:defRPr sz="1632">
                <a:solidFill>
                  <a:srgbClr val="666666"/>
                </a:solidFill>
              </a:defRPr>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14500" y="1840921"/>
            <a:ext cx="5289820" cy="652498"/>
          </a:xfrm>
        </p:spPr>
        <p:txBody>
          <a:bodyPr lIns="0" anchor="t">
            <a:noAutofit/>
          </a:bodyPr>
          <a:lstStyle>
            <a:lvl1pPr marL="0" indent="0">
              <a:buNone/>
              <a:defRPr lang="en-US" sz="2040" b="1" kern="1200" cap="all" spc="51" baseline="0" dirty="0" smtClean="0">
                <a:solidFill>
                  <a:srgbClr val="666666"/>
                </a:solidFill>
                <a:latin typeface="Segoe UI" pitchFamily="34" charset="0"/>
                <a:ea typeface="Segoe UI" pitchFamily="34" charset="0"/>
                <a:cs typeface="Segoe UI" pitchFamily="34" charset="0"/>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514500" y="2486942"/>
            <a:ext cx="5289820" cy="3574979"/>
          </a:xfrm>
        </p:spPr>
        <p:txBody>
          <a:bodyPr lIns="0">
            <a:noAutofit/>
          </a:bodyPr>
          <a:lstStyle>
            <a:lvl1pPr marL="326409" indent="-326409">
              <a:buFont typeface="Wingdings" pitchFamily="2" charset="2"/>
              <a:buChar char="§"/>
              <a:defRPr sz="2448">
                <a:solidFill>
                  <a:srgbClr val="666666"/>
                </a:solidFill>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1836">
                <a:solidFill>
                  <a:srgbClr val="666666"/>
                </a:solidFill>
              </a:defRPr>
            </a:lvl3pPr>
            <a:lvl4pPr marL="1632044" indent="-233149">
              <a:buFont typeface="Wingdings" pitchFamily="2" charset="2"/>
              <a:buChar char="§"/>
              <a:defRPr sz="1632">
                <a:solidFill>
                  <a:srgbClr val="666666"/>
                </a:solidFill>
              </a:defRPr>
            </a:lvl4pPr>
            <a:lvl5pPr marL="2098342" indent="-233149">
              <a:buFont typeface="Wingdings" pitchFamily="2" charset="2"/>
              <a:buChar char="§"/>
              <a:defRPr sz="1632">
                <a:solidFill>
                  <a:srgbClr val="666666"/>
                </a:solidFill>
              </a:defRPr>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3" hasCustomPrompt="1"/>
          </p:nvPr>
        </p:nvSpPr>
        <p:spPr>
          <a:xfrm>
            <a:off x="621825" y="1398906"/>
            <a:ext cx="11128786"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571954" y="0"/>
            <a:ext cx="11192828" cy="1165754"/>
          </a:xfrm>
        </p:spPr>
        <p:txBody>
          <a:bodyPr lIns="0"/>
          <a:lstStyle>
            <a:lvl1pPr algn="l">
              <a:defRPr/>
            </a:lvl1pPr>
          </a:lstStyle>
          <a:p>
            <a:r>
              <a:rPr lang="en-US" smtClean="0"/>
              <a:t>Click to edit Master title style</a:t>
            </a:r>
            <a:endParaRPr lang="en-US" dirty="0"/>
          </a:p>
        </p:txBody>
      </p:sp>
      <p:sp>
        <p:nvSpPr>
          <p:cNvPr id="14" name="Footer Placeholder 13"/>
          <p:cNvSpPr>
            <a:spLocks noGrp="1"/>
          </p:cNvSpPr>
          <p:nvPr>
            <p:ph type="ftr" sz="quarter" idx="17"/>
          </p:nvPr>
        </p:nvSpPr>
        <p:spPr>
          <a:xfrm>
            <a:off x="626613" y="6590284"/>
            <a:ext cx="1850617" cy="131134"/>
          </a:xfrm>
          <a:prstGeom prst="rect">
            <a:avLst/>
          </a:prstGeom>
        </p:spPr>
        <p:txBody>
          <a:bodyPr/>
          <a:lstStyle/>
          <a:p>
            <a:endParaRPr lang="en-US" dirty="0"/>
          </a:p>
        </p:txBody>
      </p:sp>
    </p:spTree>
    <p:extLst>
      <p:ext uri="{BB962C8B-B14F-4D97-AF65-F5344CB8AC3E}">
        <p14:creationId xmlns:p14="http://schemas.microsoft.com/office/powerpoint/2010/main" val="24919431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lumn on three column grid (right)">
    <p:spTree>
      <p:nvGrpSpPr>
        <p:cNvPr id="1" name=""/>
        <p:cNvGrpSpPr/>
        <p:nvPr/>
      </p:nvGrpSpPr>
      <p:grpSpPr>
        <a:xfrm>
          <a:off x="0" y="0"/>
          <a:ext cx="0" cy="0"/>
          <a:chOff x="0" y="0"/>
          <a:chExt cx="0" cy="0"/>
        </a:xfrm>
      </p:grpSpPr>
      <p:sp>
        <p:nvSpPr>
          <p:cNvPr id="14" name="Content Placeholder 3"/>
          <p:cNvSpPr>
            <a:spLocks noGrp="1"/>
          </p:cNvSpPr>
          <p:nvPr>
            <p:ph sz="half" idx="14"/>
          </p:nvPr>
        </p:nvSpPr>
        <p:spPr>
          <a:xfrm>
            <a:off x="4581091" y="1840921"/>
            <a:ext cx="7246629" cy="4221001"/>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3" name="Content Placeholder 3"/>
          <p:cNvSpPr>
            <a:spLocks noGrp="1"/>
          </p:cNvSpPr>
          <p:nvPr>
            <p:ph sz="half" idx="15"/>
          </p:nvPr>
        </p:nvSpPr>
        <p:spPr>
          <a:xfrm>
            <a:off x="633106" y="1840921"/>
            <a:ext cx="3350592" cy="4221001"/>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5" name="Text Placeholder 12"/>
          <p:cNvSpPr>
            <a:spLocks noGrp="1"/>
          </p:cNvSpPr>
          <p:nvPr>
            <p:ph type="body" sz="quarter" idx="13" hasCustomPrompt="1"/>
          </p:nvPr>
        </p:nvSpPr>
        <p:spPr>
          <a:xfrm>
            <a:off x="621825" y="1398906"/>
            <a:ext cx="11205894"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1" name="Footer Placeholder 10"/>
          <p:cNvSpPr>
            <a:spLocks noGrp="1"/>
          </p:cNvSpPr>
          <p:nvPr>
            <p:ph type="ftr" sz="quarter" idx="18"/>
          </p:nvPr>
        </p:nvSpPr>
        <p:spPr>
          <a:xfrm>
            <a:off x="626613" y="6590284"/>
            <a:ext cx="1850617" cy="131134"/>
          </a:xfrm>
          <a:prstGeom prst="rect">
            <a:avLst/>
          </a:prstGeom>
        </p:spPr>
        <p:txBody>
          <a:bodyPr/>
          <a:lstStyle/>
          <a:p>
            <a:endParaRPr lang="en-US" dirty="0"/>
          </a:p>
        </p:txBody>
      </p:sp>
    </p:spTree>
    <p:extLst>
      <p:ext uri="{BB962C8B-B14F-4D97-AF65-F5344CB8AC3E}">
        <p14:creationId xmlns:p14="http://schemas.microsoft.com/office/powerpoint/2010/main" val="144656946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wo column on three column grid with headers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6613" y="1840921"/>
            <a:ext cx="3357085" cy="652498"/>
          </a:xfrm>
        </p:spPr>
        <p:txBody>
          <a:bodyPr lIns="0" anchor="t">
            <a:noAutofit/>
          </a:bodyPr>
          <a:lstStyle>
            <a:lvl1pPr marL="0" indent="0">
              <a:buNone/>
              <a:defRPr sz="2040" b="1" cap="all" spc="51" baseline="0">
                <a:solidFill>
                  <a:srgbClr val="666666"/>
                </a:solidFill>
                <a:latin typeface="Segoe UI" pitchFamily="34" charset="0"/>
                <a:ea typeface="Segoe UI" pitchFamily="34" charset="0"/>
                <a:cs typeface="Segoe UI" pitchFamily="34" charset="0"/>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dirty="0" smtClean="0"/>
              <a:t>Click to Edit Headline</a:t>
            </a:r>
          </a:p>
        </p:txBody>
      </p:sp>
      <p:sp>
        <p:nvSpPr>
          <p:cNvPr id="5" name="Text Placeholder 4"/>
          <p:cNvSpPr>
            <a:spLocks noGrp="1"/>
          </p:cNvSpPr>
          <p:nvPr>
            <p:ph type="body" sz="quarter" idx="3" hasCustomPrompt="1"/>
          </p:nvPr>
        </p:nvSpPr>
        <p:spPr>
          <a:xfrm>
            <a:off x="4581090" y="1840921"/>
            <a:ext cx="7254611" cy="652498"/>
          </a:xfrm>
        </p:spPr>
        <p:txBody>
          <a:bodyPr lIns="0" anchor="t">
            <a:noAutofit/>
          </a:bodyPr>
          <a:lstStyle>
            <a:lvl1pPr marL="0" indent="0">
              <a:buNone/>
              <a:defRPr lang="en-US" sz="2040" b="1" kern="1200" cap="all" spc="51" baseline="0" dirty="0" smtClean="0">
                <a:solidFill>
                  <a:srgbClr val="666666"/>
                </a:solidFill>
                <a:latin typeface="Segoe UI" pitchFamily="34" charset="0"/>
                <a:ea typeface="Segoe UI" pitchFamily="34" charset="0"/>
                <a:cs typeface="Segoe UI" pitchFamily="34" charset="0"/>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dirty="0" smtClean="0"/>
              <a:t>Click to edit Headline</a:t>
            </a:r>
          </a:p>
        </p:txBody>
      </p:sp>
      <p:sp>
        <p:nvSpPr>
          <p:cNvPr id="16" name="Content Placeholder 3"/>
          <p:cNvSpPr>
            <a:spLocks noGrp="1"/>
          </p:cNvSpPr>
          <p:nvPr>
            <p:ph sz="half" idx="14"/>
          </p:nvPr>
        </p:nvSpPr>
        <p:spPr>
          <a:xfrm>
            <a:off x="4581091" y="2486942"/>
            <a:ext cx="7246629" cy="3574979"/>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5" name="Content Placeholder 3"/>
          <p:cNvSpPr>
            <a:spLocks noGrp="1"/>
          </p:cNvSpPr>
          <p:nvPr>
            <p:ph sz="half" idx="15"/>
          </p:nvPr>
        </p:nvSpPr>
        <p:spPr>
          <a:xfrm>
            <a:off x="633106" y="2486942"/>
            <a:ext cx="3350592" cy="3574979"/>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3"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7" name="Text Placeholder 12"/>
          <p:cNvSpPr>
            <a:spLocks noGrp="1"/>
          </p:cNvSpPr>
          <p:nvPr>
            <p:ph type="body" sz="quarter" idx="13" hasCustomPrompt="1"/>
          </p:nvPr>
        </p:nvSpPr>
        <p:spPr>
          <a:xfrm>
            <a:off x="621824" y="1398906"/>
            <a:ext cx="11205894"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21" name="Footer Placeholder 20"/>
          <p:cNvSpPr>
            <a:spLocks noGrp="1"/>
          </p:cNvSpPr>
          <p:nvPr>
            <p:ph type="ftr" sz="quarter" idx="18"/>
          </p:nvPr>
        </p:nvSpPr>
        <p:spPr>
          <a:xfrm>
            <a:off x="626613" y="6590284"/>
            <a:ext cx="1850617" cy="131134"/>
          </a:xfrm>
          <a:prstGeom prst="rect">
            <a:avLst/>
          </a:prstGeom>
        </p:spPr>
        <p:txBody>
          <a:bodyPr/>
          <a:lstStyle/>
          <a:p>
            <a:endParaRPr lang="en-US" dirty="0"/>
          </a:p>
        </p:txBody>
      </p:sp>
    </p:spTree>
    <p:extLst>
      <p:ext uri="{BB962C8B-B14F-4D97-AF65-F5344CB8AC3E}">
        <p14:creationId xmlns:p14="http://schemas.microsoft.com/office/powerpoint/2010/main" val="33882405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wo column on three column grid (left)">
    <p:spTree>
      <p:nvGrpSpPr>
        <p:cNvPr id="1" name=""/>
        <p:cNvGrpSpPr/>
        <p:nvPr/>
      </p:nvGrpSpPr>
      <p:grpSpPr>
        <a:xfrm>
          <a:off x="0" y="0"/>
          <a:ext cx="0" cy="0"/>
          <a:chOff x="0" y="0"/>
          <a:chExt cx="0" cy="0"/>
        </a:xfrm>
      </p:grpSpPr>
      <p:sp>
        <p:nvSpPr>
          <p:cNvPr id="14" name="Content Placeholder 3"/>
          <p:cNvSpPr>
            <a:spLocks noGrp="1"/>
          </p:cNvSpPr>
          <p:nvPr>
            <p:ph sz="half" idx="16"/>
          </p:nvPr>
        </p:nvSpPr>
        <p:spPr>
          <a:xfrm>
            <a:off x="8503100" y="1840921"/>
            <a:ext cx="3310073" cy="4221001"/>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5" name="Content Placeholder 3"/>
          <p:cNvSpPr>
            <a:spLocks noGrp="1"/>
          </p:cNvSpPr>
          <p:nvPr>
            <p:ph sz="half" idx="15"/>
          </p:nvPr>
        </p:nvSpPr>
        <p:spPr>
          <a:xfrm>
            <a:off x="632878" y="1840921"/>
            <a:ext cx="7271207" cy="4221001"/>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3" name="Text Placeholder 12"/>
          <p:cNvSpPr>
            <a:spLocks noGrp="1"/>
          </p:cNvSpPr>
          <p:nvPr>
            <p:ph type="body" sz="quarter" idx="13" hasCustomPrompt="1"/>
          </p:nvPr>
        </p:nvSpPr>
        <p:spPr>
          <a:xfrm>
            <a:off x="621825" y="1398906"/>
            <a:ext cx="11205894"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2" name="Footer Placeholder 11"/>
          <p:cNvSpPr>
            <a:spLocks noGrp="1"/>
          </p:cNvSpPr>
          <p:nvPr>
            <p:ph type="ftr" sz="quarter" idx="19"/>
          </p:nvPr>
        </p:nvSpPr>
        <p:spPr>
          <a:xfrm>
            <a:off x="626613" y="6590284"/>
            <a:ext cx="1850617" cy="131134"/>
          </a:xfrm>
          <a:prstGeom prst="rect">
            <a:avLst/>
          </a:prstGeom>
        </p:spPr>
        <p:txBody>
          <a:bodyPr/>
          <a:lstStyle/>
          <a:p>
            <a:endParaRPr lang="en-US" dirty="0"/>
          </a:p>
        </p:txBody>
      </p:sp>
    </p:spTree>
    <p:extLst>
      <p:ext uri="{BB962C8B-B14F-4D97-AF65-F5344CB8AC3E}">
        <p14:creationId xmlns:p14="http://schemas.microsoft.com/office/powerpoint/2010/main" val="3255680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wo column on three column grid with headers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6613" y="1840921"/>
            <a:ext cx="7254611" cy="652498"/>
          </a:xfrm>
        </p:spPr>
        <p:txBody>
          <a:bodyPr anchor="t">
            <a:noAutofit/>
          </a:bodyPr>
          <a:lstStyle>
            <a:lvl1pPr marL="0" indent="0">
              <a:buNone/>
              <a:defRPr sz="2040" b="1" cap="all" spc="51" baseline="0">
                <a:solidFill>
                  <a:srgbClr val="666666"/>
                </a:solidFill>
                <a:latin typeface="Segoe UI" pitchFamily="34" charset="0"/>
                <a:ea typeface="Segoe UI" pitchFamily="34" charset="0"/>
                <a:cs typeface="Segoe UI" pitchFamily="34" charset="0"/>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dirty="0" smtClean="0"/>
              <a:t>Click to Edit Headline</a:t>
            </a:r>
          </a:p>
        </p:txBody>
      </p:sp>
      <p:sp>
        <p:nvSpPr>
          <p:cNvPr id="5" name="Text Placeholder 4"/>
          <p:cNvSpPr>
            <a:spLocks noGrp="1"/>
          </p:cNvSpPr>
          <p:nvPr>
            <p:ph type="body" sz="quarter" idx="3" hasCustomPrompt="1"/>
          </p:nvPr>
        </p:nvSpPr>
        <p:spPr>
          <a:xfrm>
            <a:off x="8503101" y="1840921"/>
            <a:ext cx="3316393" cy="652498"/>
          </a:xfrm>
        </p:spPr>
        <p:txBody>
          <a:bodyPr anchor="t">
            <a:noAutofit/>
          </a:bodyPr>
          <a:lstStyle>
            <a:lvl1pPr marL="0" indent="0">
              <a:buNone/>
              <a:defRPr lang="en-US" sz="2040" b="1" kern="1200" cap="all" spc="51" baseline="0" dirty="0" smtClean="0">
                <a:solidFill>
                  <a:srgbClr val="666666"/>
                </a:solidFill>
                <a:latin typeface="Segoe UI" pitchFamily="34" charset="0"/>
                <a:ea typeface="Segoe UI" pitchFamily="34" charset="0"/>
                <a:cs typeface="Segoe UI" pitchFamily="34" charset="0"/>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dirty="0" smtClean="0"/>
              <a:t>Click to edit Headline</a:t>
            </a:r>
          </a:p>
        </p:txBody>
      </p:sp>
      <p:sp>
        <p:nvSpPr>
          <p:cNvPr id="15" name="Content Placeholder 3"/>
          <p:cNvSpPr>
            <a:spLocks noGrp="1"/>
          </p:cNvSpPr>
          <p:nvPr>
            <p:ph sz="half" idx="15"/>
          </p:nvPr>
        </p:nvSpPr>
        <p:spPr>
          <a:xfrm>
            <a:off x="626613" y="2486942"/>
            <a:ext cx="7277473" cy="3574979"/>
          </a:xfrm>
        </p:spPr>
        <p:txBody>
          <a:bodyPr>
            <a:noAutofit/>
          </a:bodyPr>
          <a:lstStyle>
            <a:lvl1pPr marL="325438" indent="-325438">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7" name="Content Placeholder 3"/>
          <p:cNvSpPr>
            <a:spLocks noGrp="1"/>
          </p:cNvSpPr>
          <p:nvPr>
            <p:ph sz="half" idx="16"/>
          </p:nvPr>
        </p:nvSpPr>
        <p:spPr>
          <a:xfrm>
            <a:off x="8503102" y="2486942"/>
            <a:ext cx="3324618" cy="3574979"/>
          </a:xfrm>
        </p:spPr>
        <p:txBody>
          <a:bodyPr>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6" name="Text Placeholder 12"/>
          <p:cNvSpPr>
            <a:spLocks noGrp="1"/>
          </p:cNvSpPr>
          <p:nvPr>
            <p:ph type="body" sz="quarter" idx="13" hasCustomPrompt="1"/>
          </p:nvPr>
        </p:nvSpPr>
        <p:spPr>
          <a:xfrm>
            <a:off x="621825" y="1398906"/>
            <a:ext cx="11205894"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21"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4" name="Footer Placeholder 13"/>
          <p:cNvSpPr>
            <a:spLocks noGrp="1"/>
          </p:cNvSpPr>
          <p:nvPr>
            <p:ph type="ftr" sz="quarter" idx="19"/>
          </p:nvPr>
        </p:nvSpPr>
        <p:spPr>
          <a:xfrm>
            <a:off x="626613" y="6590284"/>
            <a:ext cx="1850617" cy="131134"/>
          </a:xfrm>
          <a:prstGeom prst="rect">
            <a:avLst/>
          </a:prstGeom>
        </p:spPr>
        <p:txBody>
          <a:bodyPr/>
          <a:lstStyle/>
          <a:p>
            <a:endParaRPr lang="en-US" dirty="0"/>
          </a:p>
        </p:txBody>
      </p:sp>
    </p:spTree>
    <p:extLst>
      <p:ext uri="{BB962C8B-B14F-4D97-AF65-F5344CB8AC3E}">
        <p14:creationId xmlns:p14="http://schemas.microsoft.com/office/powerpoint/2010/main" val="277209902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6613" y="1840921"/>
            <a:ext cx="3357085" cy="4221001"/>
          </a:xfrm>
        </p:spPr>
        <p:txBody>
          <a:bodyPr lIns="0">
            <a:noAutofit/>
          </a:bodyPr>
          <a:lstStyle>
            <a:lvl1pPr marL="349724" indent="-349724">
              <a:buFont typeface="Wingdings" pitchFamily="2" charset="2"/>
              <a:buChar char="§"/>
              <a:defRPr sz="2448">
                <a:solidFill>
                  <a:srgbClr val="666666"/>
                </a:solidFill>
              </a:defRPr>
            </a:lvl1pPr>
            <a:lvl2pPr marL="816022" indent="-349724">
              <a:buFont typeface="Wingdings" pitchFamily="2" charset="2"/>
              <a:buChar char="§"/>
              <a:defRPr sz="2040">
                <a:solidFill>
                  <a:srgbClr val="666666"/>
                </a:solidFill>
              </a:defRPr>
            </a:lvl2pPr>
            <a:lvl3pPr marL="1282320" indent="-349724">
              <a:buFont typeface="Wingdings" pitchFamily="2" charset="2"/>
              <a:buChar char="§"/>
              <a:defRPr sz="2040">
                <a:solidFill>
                  <a:srgbClr val="666666"/>
                </a:solidFill>
              </a:defRPr>
            </a:lvl3pPr>
            <a:lvl4pPr marL="1690331" indent="-291436">
              <a:buFont typeface="Wingdings" pitchFamily="2" charset="2"/>
              <a:buChar char="§"/>
              <a:defRPr sz="1836">
                <a:solidFill>
                  <a:srgbClr val="666666"/>
                </a:solidFill>
              </a:defRPr>
            </a:lvl4pPr>
            <a:lvl5pPr marL="2156630" indent="-291436">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9229" y="1840921"/>
            <a:ext cx="3344857" cy="4221001"/>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816022" indent="-349724">
              <a:buFont typeface="Wingdings" pitchFamily="2" charset="2"/>
              <a:buChar char="§"/>
              <a:defRPr sz="2040">
                <a:solidFill>
                  <a:srgbClr val="666666"/>
                </a:solidFill>
              </a:defRPr>
            </a:lvl2pPr>
            <a:lvl3pPr marL="1282320" indent="-349724">
              <a:buFont typeface="Wingdings" pitchFamily="2" charset="2"/>
              <a:buChar char="§"/>
              <a:defRPr sz="2040">
                <a:solidFill>
                  <a:srgbClr val="666666"/>
                </a:solidFill>
              </a:defRPr>
            </a:lvl3pPr>
            <a:lvl4pPr marL="1690331" indent="-291436">
              <a:buFont typeface="Wingdings" pitchFamily="2" charset="2"/>
              <a:buChar char="§"/>
              <a:defRPr sz="1836">
                <a:solidFill>
                  <a:srgbClr val="666666"/>
                </a:solidFill>
              </a:defRPr>
            </a:lvl4pPr>
            <a:lvl5pPr marL="2156630" indent="-291436">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pPr>
            <a:r>
              <a:rPr lang="en-US" smtClean="0"/>
              <a:t>Fifth level</a:t>
            </a:r>
            <a:endParaRPr lang="en-US" dirty="0"/>
          </a:p>
        </p:txBody>
      </p:sp>
      <p:sp>
        <p:nvSpPr>
          <p:cNvPr id="12" name="Content Placeholder 3"/>
          <p:cNvSpPr>
            <a:spLocks noGrp="1"/>
          </p:cNvSpPr>
          <p:nvPr>
            <p:ph sz="half" idx="14"/>
          </p:nvPr>
        </p:nvSpPr>
        <p:spPr>
          <a:xfrm>
            <a:off x="8503102" y="1840921"/>
            <a:ext cx="3324618" cy="4221001"/>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816022" indent="-349724">
              <a:buFont typeface="Wingdings" pitchFamily="2" charset="2"/>
              <a:buChar char="§"/>
              <a:defRPr sz="2040">
                <a:solidFill>
                  <a:srgbClr val="666666"/>
                </a:solidFill>
              </a:defRPr>
            </a:lvl2pPr>
            <a:lvl3pPr marL="1282320" indent="-349724">
              <a:buFont typeface="Wingdings" pitchFamily="2" charset="2"/>
              <a:buChar char="§"/>
              <a:defRPr sz="2040">
                <a:solidFill>
                  <a:srgbClr val="666666"/>
                </a:solidFill>
              </a:defRPr>
            </a:lvl3pPr>
            <a:lvl4pPr marL="1690331" indent="-291436">
              <a:buFont typeface="Wingdings" pitchFamily="2" charset="2"/>
              <a:buChar char="§"/>
              <a:defRPr sz="1836">
                <a:solidFill>
                  <a:srgbClr val="666666"/>
                </a:solidFill>
              </a:defRPr>
            </a:lvl4pPr>
            <a:lvl5pPr marL="2156630" indent="-291436">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pPr>
            <a:r>
              <a:rPr lang="en-US" smtClean="0"/>
              <a:t>Fifth level</a:t>
            </a:r>
            <a:endParaRPr lang="en-US" dirty="0"/>
          </a:p>
        </p:txBody>
      </p:sp>
      <p:sp>
        <p:nvSpPr>
          <p:cNvPr id="15" name="Text Placeholder 12"/>
          <p:cNvSpPr>
            <a:spLocks noGrp="1"/>
          </p:cNvSpPr>
          <p:nvPr>
            <p:ph type="body" sz="quarter" idx="13" hasCustomPrompt="1"/>
          </p:nvPr>
        </p:nvSpPr>
        <p:spPr>
          <a:xfrm>
            <a:off x="621824" y="1398906"/>
            <a:ext cx="11133076"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571954" y="0"/>
            <a:ext cx="11192828" cy="1165754"/>
          </a:xfrm>
        </p:spPr>
        <p:txBody>
          <a:bodyPr lIns="0"/>
          <a:lstStyle>
            <a:lvl1pPr algn="l">
              <a:defRPr/>
            </a:lvl1pPr>
          </a:lstStyle>
          <a:p>
            <a:r>
              <a:rPr lang="en-US" smtClean="0"/>
              <a:t>Click to edit Master title style</a:t>
            </a:r>
            <a:endParaRPr lang="en-US" dirty="0"/>
          </a:p>
        </p:txBody>
      </p:sp>
      <p:sp>
        <p:nvSpPr>
          <p:cNvPr id="14" name="Footer Placeholder 13"/>
          <p:cNvSpPr>
            <a:spLocks noGrp="1"/>
          </p:cNvSpPr>
          <p:nvPr>
            <p:ph type="ftr" sz="quarter" idx="18"/>
          </p:nvPr>
        </p:nvSpPr>
        <p:spPr>
          <a:xfrm>
            <a:off x="626613" y="6590284"/>
            <a:ext cx="1850617" cy="131134"/>
          </a:xfrm>
          <a:prstGeom prst="rect">
            <a:avLst/>
          </a:prstGeom>
        </p:spPr>
        <p:txBody>
          <a:bodyPr/>
          <a:lstStyle/>
          <a:p>
            <a:endParaRPr lang="en-US" dirty="0"/>
          </a:p>
        </p:txBody>
      </p:sp>
    </p:spTree>
    <p:extLst>
      <p:ext uri="{BB962C8B-B14F-4D97-AF65-F5344CB8AC3E}">
        <p14:creationId xmlns:p14="http://schemas.microsoft.com/office/powerpoint/2010/main" val="269740680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5"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0" name="Footer Placeholder 9"/>
          <p:cNvSpPr>
            <a:spLocks noGrp="1"/>
          </p:cNvSpPr>
          <p:nvPr>
            <p:ph type="ftr" sz="quarter" idx="16"/>
          </p:nvPr>
        </p:nvSpPr>
        <p:spPr>
          <a:xfrm>
            <a:off x="626613" y="6590284"/>
            <a:ext cx="1850617" cy="131134"/>
          </a:xfrm>
          <a:prstGeom prst="rect">
            <a:avLst/>
          </a:prstGeom>
        </p:spPr>
        <p:txBody>
          <a:bodyPr/>
          <a:lstStyle/>
          <a:p>
            <a:endParaRPr lang="en-US" dirty="0"/>
          </a:p>
        </p:txBody>
      </p:sp>
    </p:spTree>
    <p:extLst>
      <p:ext uri="{BB962C8B-B14F-4D97-AF65-F5344CB8AC3E}">
        <p14:creationId xmlns:p14="http://schemas.microsoft.com/office/powerpoint/2010/main" val="215119195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Full bleed picture with title (top)">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a:xfrm>
            <a:off x="626613" y="6590284"/>
            <a:ext cx="1850617" cy="131134"/>
          </a:xfrm>
          <a:prstGeom prst="rect">
            <a:avLst/>
          </a:prstGeom>
        </p:spPr>
        <p:txBody>
          <a:bodyPr/>
          <a:lstStyle/>
          <a:p>
            <a:endParaRPr lang="en-US" dirty="0"/>
          </a:p>
        </p:txBody>
      </p:sp>
      <p:sp>
        <p:nvSpPr>
          <p:cNvPr id="18" name="Title 17"/>
          <p:cNvSpPr>
            <a:spLocks noGrp="1"/>
          </p:cNvSpPr>
          <p:nvPr>
            <p:ph type="title"/>
          </p:nvPr>
        </p:nvSpPr>
        <p:spPr>
          <a:xfrm>
            <a:off x="0" y="1"/>
            <a:ext cx="12436475" cy="1419952"/>
          </a:xfrm>
          <a:solidFill>
            <a:srgbClr val="00B0F0"/>
          </a:solidFill>
        </p:spPr>
        <p:txBody>
          <a:bodyPr lIns="182880"/>
          <a:lstStyle>
            <a:lvl1pPr marL="419668">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7531497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Full bleed picture with title (bottom)">
    <p:spTree>
      <p:nvGrpSpPr>
        <p:cNvPr id="1" name=""/>
        <p:cNvGrpSpPr/>
        <p:nvPr/>
      </p:nvGrpSpPr>
      <p:grpSpPr>
        <a:xfrm>
          <a:off x="0" y="0"/>
          <a:ext cx="0" cy="0"/>
          <a:chOff x="0" y="0"/>
          <a:chExt cx="0" cy="0"/>
        </a:xfrm>
      </p:grpSpPr>
      <p:sp>
        <p:nvSpPr>
          <p:cNvPr id="18" name="Title 17"/>
          <p:cNvSpPr>
            <a:spLocks noGrp="1"/>
          </p:cNvSpPr>
          <p:nvPr>
            <p:ph type="title"/>
          </p:nvPr>
        </p:nvSpPr>
        <p:spPr>
          <a:xfrm>
            <a:off x="0" y="5574573"/>
            <a:ext cx="12436475" cy="1419952"/>
          </a:xfrm>
          <a:solidFill>
            <a:srgbClr val="00B0F0"/>
          </a:solidFill>
        </p:spPr>
        <p:txBody>
          <a:bodyPr lIns="182880" tIns="228600" anchor="t" anchorCtr="0"/>
          <a:lstStyle>
            <a:lvl1pPr marL="419668">
              <a:spcAft>
                <a:spcPts val="2448"/>
              </a:spcAft>
              <a:defRPr>
                <a:solidFill>
                  <a:schemeClr val="bg1"/>
                </a:solidFill>
              </a:defRPr>
            </a:lvl1pPr>
          </a:lstStyle>
          <a:p>
            <a:r>
              <a:rPr lang="en-US" smtClean="0"/>
              <a:t>Click to edit Master title style</a:t>
            </a:r>
            <a:endParaRPr lang="en-US" dirty="0"/>
          </a:p>
        </p:txBody>
      </p:sp>
      <p:sp>
        <p:nvSpPr>
          <p:cNvPr id="14" name="Footer Placeholder 13"/>
          <p:cNvSpPr>
            <a:spLocks noGrp="1"/>
          </p:cNvSpPr>
          <p:nvPr>
            <p:ph type="ftr" sz="quarter" idx="12"/>
          </p:nvPr>
        </p:nvSpPr>
        <p:spPr>
          <a:xfrm>
            <a:off x="626613" y="6590284"/>
            <a:ext cx="1850617" cy="131134"/>
          </a:xfrm>
          <a:prstGeom prst="rect">
            <a:avLst/>
          </a:prstGeom>
        </p:spPr>
        <p:txBody>
          <a:bodyPr/>
          <a:lstStyle>
            <a:lvl1pP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18197835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0" name="Rectangle 19"/>
          <p:cNvSpPr/>
          <p:nvPr/>
        </p:nvSpPr>
        <p:spPr>
          <a:xfrm>
            <a:off x="-812" y="0"/>
            <a:ext cx="12436475" cy="699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grpSp>
        <p:nvGrpSpPr>
          <p:cNvPr id="22" name="Group 21"/>
          <p:cNvGrpSpPr/>
          <p:nvPr/>
        </p:nvGrpSpPr>
        <p:grpSpPr>
          <a:xfrm>
            <a:off x="-15422" y="0"/>
            <a:ext cx="12451896" cy="6994525"/>
            <a:chOff x="-11340" y="0"/>
            <a:chExt cx="9155340" cy="6858000"/>
          </a:xfrm>
        </p:grpSpPr>
        <p:sp>
          <p:nvSpPr>
            <p:cNvPr id="23" name="Rectangle 22"/>
            <p:cNvSpPr/>
            <p:nvPr/>
          </p:nvSpPr>
          <p:spPr>
            <a:xfrm>
              <a:off x="0" y="0"/>
              <a:ext cx="9144000"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grpSp>
          <p:nvGrpSpPr>
            <p:cNvPr id="24" name="Group 8"/>
            <p:cNvGrpSpPr/>
            <p:nvPr/>
          </p:nvGrpSpPr>
          <p:grpSpPr>
            <a:xfrm>
              <a:off x="-11340" y="0"/>
              <a:ext cx="9155340" cy="6858000"/>
              <a:chOff x="-11340" y="0"/>
              <a:chExt cx="9155340" cy="6858000"/>
            </a:xfrm>
          </p:grpSpPr>
          <p:sp>
            <p:nvSpPr>
              <p:cNvPr id="25" name="Rectangle 24"/>
              <p:cNvSpPr/>
              <p:nvPr/>
            </p:nvSpPr>
            <p:spPr>
              <a:xfrm>
                <a:off x="-11340" y="0"/>
                <a:ext cx="9144001"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26" name="Rectangle 25"/>
              <p:cNvSpPr/>
              <p:nvPr/>
            </p:nvSpPr>
            <p:spPr>
              <a:xfrm>
                <a:off x="0" y="3581400"/>
                <a:ext cx="9144000"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grpSp>
      </p:grpSp>
      <p:sp>
        <p:nvSpPr>
          <p:cNvPr id="13" name="Footer Placeholder 12"/>
          <p:cNvSpPr>
            <a:spLocks noGrp="1"/>
          </p:cNvSpPr>
          <p:nvPr>
            <p:ph type="ftr" sz="quarter" idx="12"/>
          </p:nvPr>
        </p:nvSpPr>
        <p:spPr>
          <a:xfrm>
            <a:off x="626613" y="6590284"/>
            <a:ext cx="1850617" cy="131134"/>
          </a:xfrm>
          <a:prstGeom prst="rect">
            <a:avLst/>
          </a:prstGeom>
        </p:spPr>
        <p:txBody>
          <a:bodyPr/>
          <a:lstStyle/>
          <a:p>
            <a:endParaRPr lang="en-US" dirty="0"/>
          </a:p>
        </p:txBody>
      </p:sp>
    </p:spTree>
    <p:extLst>
      <p:ext uri="{BB962C8B-B14F-4D97-AF65-F5344CB8AC3E}">
        <p14:creationId xmlns:p14="http://schemas.microsoft.com/office/powerpoint/2010/main" val="42044220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31310" y="6450506"/>
            <a:ext cx="1245920" cy="155434"/>
          </a:xfrm>
          <a:prstGeom prst="rect">
            <a:avLst/>
          </a:prstGeom>
        </p:spPr>
        <p:txBody>
          <a:bodyPr/>
          <a:lstStyle>
            <a:lvl1pPr>
              <a:defRPr/>
            </a:lvl1pPr>
          </a:lstStyle>
          <a:p>
            <a:pPr defTabSz="932597"/>
            <a:fld id="{E3D38BA9-0F9B-4895-A1D8-65D2D8418147}" type="datetimeFigureOut">
              <a:rPr lang="en-US" smtClean="0">
                <a:solidFill>
                  <a:srgbClr val="1A1A1A"/>
                </a:solidFill>
              </a:rPr>
              <a:pPr defTabSz="932597"/>
              <a:t>6/27/2013</a:t>
            </a:fld>
            <a:endParaRPr lang="en-US" dirty="0">
              <a:solidFill>
                <a:srgbClr val="1A1A1A"/>
              </a:solidFill>
            </a:endParaRP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a:xfrm>
            <a:off x="626613" y="6450506"/>
            <a:ext cx="526777" cy="155434"/>
          </a:xfrm>
          <a:prstGeom prst="rect">
            <a:avLst/>
          </a:prstGeom>
        </p:spPr>
        <p:txBody>
          <a:bodyPr/>
          <a:lstStyle>
            <a:lvl1pPr>
              <a:defRPr/>
            </a:lvl1pPr>
          </a:lstStyle>
          <a:p>
            <a:pPr defTabSz="932597"/>
            <a:fld id="{A354BA10-C505-427A-ACA3-C472130C3D98}" type="slidenum">
              <a:rPr lang="en-US" smtClean="0">
                <a:solidFill>
                  <a:srgbClr val="1A1A1A"/>
                </a:solidFill>
              </a:rPr>
              <a:pPr defTabSz="932597"/>
              <a:t>‹#›</a:t>
            </a:fld>
            <a:endParaRPr lang="en-US" dirty="0">
              <a:solidFill>
                <a:srgbClr val="1A1A1A"/>
              </a:solidFill>
            </a:endParaRPr>
          </a:p>
        </p:txBody>
      </p:sp>
    </p:spTree>
    <p:extLst>
      <p:ext uri="{BB962C8B-B14F-4D97-AF65-F5344CB8AC3E}">
        <p14:creationId xmlns:p14="http://schemas.microsoft.com/office/powerpoint/2010/main" val="36576711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7022953" y="6374590"/>
            <a:ext cx="5150161" cy="372394"/>
          </a:xfrm>
          <a:prstGeom prst="rect">
            <a:avLst/>
          </a:prstGeom>
        </p:spPr>
        <p:txBody>
          <a:bodyPr/>
          <a:lstStyle/>
          <a:p>
            <a:pPr defTabSz="932597"/>
            <a:fld id="{A0D92CC4-9EEB-4F70-810E-425B13C8FA9C}" type="datetimeFigureOut">
              <a:rPr lang="en-US" smtClean="0">
                <a:solidFill>
                  <a:srgbClr val="1A1A1A"/>
                </a:solidFill>
              </a:rPr>
              <a:pPr defTabSz="932597"/>
              <a:t>6/27/2013</a:t>
            </a:fld>
            <a:endParaRPr lang="en-US" dirty="0">
              <a:solidFill>
                <a:srgbClr val="1A1A1A"/>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428158" y="6374589"/>
            <a:ext cx="1580164" cy="372394"/>
          </a:xfrm>
          <a:prstGeom prst="rect">
            <a:avLst/>
          </a:prstGeom>
        </p:spPr>
        <p:txBody>
          <a:bodyPr/>
          <a:lstStyle/>
          <a:p>
            <a:pPr defTabSz="932597"/>
            <a:fld id="{2A506B2A-15DF-4FBA-8D0A-0D81E471BAC5}" type="slidenum">
              <a:rPr lang="en-US" smtClean="0">
                <a:solidFill>
                  <a:srgbClr val="1A1A1A"/>
                </a:solidFill>
              </a:rPr>
              <a:pPr defTabSz="932597"/>
              <a:t>‹#›</a:t>
            </a:fld>
            <a:endParaRPr lang="en-US" dirty="0">
              <a:solidFill>
                <a:srgbClr val="1A1A1A"/>
              </a:solidFill>
            </a:endParaRPr>
          </a:p>
        </p:txBody>
      </p:sp>
      <p:sp>
        <p:nvSpPr>
          <p:cNvPr id="9" name="Content Placeholder 8"/>
          <p:cNvSpPr>
            <a:spLocks noGrp="1"/>
          </p:cNvSpPr>
          <p:nvPr>
            <p:ph sz="quarter" idx="13"/>
          </p:nvPr>
        </p:nvSpPr>
        <p:spPr>
          <a:xfrm>
            <a:off x="920298" y="2732528"/>
            <a:ext cx="5198447" cy="3515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317729" y="2732528"/>
            <a:ext cx="5198447" cy="3515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6540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With SubHeading">
    <p:spTree>
      <p:nvGrpSpPr>
        <p:cNvPr id="1" name=""/>
        <p:cNvGrpSpPr/>
        <p:nvPr/>
      </p:nvGrpSpPr>
      <p:grpSpPr>
        <a:xfrm>
          <a:off x="0" y="0"/>
          <a:ext cx="0" cy="0"/>
          <a:chOff x="0" y="0"/>
          <a:chExt cx="0" cy="0"/>
        </a:xfrm>
      </p:grpSpPr>
      <p:sp>
        <p:nvSpPr>
          <p:cNvPr id="2" name="Title 1"/>
          <p:cNvSpPr>
            <a:spLocks noGrp="1"/>
          </p:cNvSpPr>
          <p:nvPr>
            <p:ph type="title"/>
          </p:nvPr>
        </p:nvSpPr>
        <p:spPr>
          <a:xfrm>
            <a:off x="573252" y="48573"/>
            <a:ext cx="10476073" cy="932603"/>
          </a:xfrm>
        </p:spPr>
        <p:txBody>
          <a:body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MICROSOFT CONFIDENTIAL</a:t>
            </a:r>
            <a:endParaRPr lang="en-US" dirty="0"/>
          </a:p>
        </p:txBody>
      </p:sp>
      <p:sp>
        <p:nvSpPr>
          <p:cNvPr id="4" name="Text Placeholder 3"/>
          <p:cNvSpPr>
            <a:spLocks noGrp="1"/>
          </p:cNvSpPr>
          <p:nvPr>
            <p:ph type="body" sz="quarter" idx="12" hasCustomPrompt="1"/>
          </p:nvPr>
        </p:nvSpPr>
        <p:spPr>
          <a:xfrm>
            <a:off x="608757" y="829118"/>
            <a:ext cx="10440567" cy="307492"/>
          </a:xfrm>
        </p:spPr>
        <p:txBody>
          <a:bodyPr/>
          <a:lstStyle>
            <a:lvl1pPr marL="0" indent="0">
              <a:buNone/>
              <a:defRPr sz="1632" baseline="0">
                <a:solidFill>
                  <a:schemeClr val="bg1">
                    <a:lumMod val="75000"/>
                  </a:schemeClr>
                </a:solidFill>
              </a:defRPr>
            </a:lvl1pPr>
          </a:lstStyle>
          <a:p>
            <a:pPr lvl="0"/>
            <a:r>
              <a:rPr lang="en-US" dirty="0" smtClean="0"/>
              <a:t>Section Title</a:t>
            </a:r>
            <a:endParaRPr lang="en-US" dirty="0"/>
          </a:p>
        </p:txBody>
      </p:sp>
    </p:spTree>
    <p:extLst>
      <p:ext uri="{BB962C8B-B14F-4D97-AF65-F5344CB8AC3E}">
        <p14:creationId xmlns:p14="http://schemas.microsoft.com/office/powerpoint/2010/main" val="40247753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9827670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93911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445819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7311428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541232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28001476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9115071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302988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theme" Target="../theme/theme6.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6" Type="http://schemas.openxmlformats.org/officeDocument/2006/relationships/theme" Target="../theme/theme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68153078"/>
      </p:ext>
    </p:extLst>
  </p:cSld>
  <p:clrMap bg1="dk1" tx1="lt1" bg2="dk2" tx2="lt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 id="2147484435" r:id="rId17"/>
    <p:sldLayoutId id="2147484436" r:id="rId18"/>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527027378"/>
      </p:ext>
    </p:extLst>
  </p:cSld>
  <p:clrMap bg1="dk1" tx1="lt1" bg2="dk2" tx2="lt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449"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090146418"/>
      </p:ext>
    </p:extLst>
  </p:cSld>
  <p:clrMap bg1="dk1" tx1="lt1" bg2="dk2" tx2="lt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a:off x="-15422" y="0"/>
            <a:ext cx="12451896" cy="6994525"/>
            <a:chOff x="-11340" y="0"/>
            <a:chExt cx="9155340" cy="6858000"/>
          </a:xfrm>
        </p:grpSpPr>
        <p:sp>
          <p:nvSpPr>
            <p:cNvPr id="13" name="Rectangle 12"/>
            <p:cNvSpPr/>
            <p:nvPr/>
          </p:nvSpPr>
          <p:spPr>
            <a:xfrm>
              <a:off x="0" y="0"/>
              <a:ext cx="9144000"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grpSp>
          <p:nvGrpSpPr>
            <p:cNvPr id="9" name="Group 8"/>
            <p:cNvGrpSpPr/>
            <p:nvPr/>
          </p:nvGrpSpPr>
          <p:grpSpPr>
            <a:xfrm>
              <a:off x="-11340" y="0"/>
              <a:ext cx="9155340" cy="6858000"/>
              <a:chOff x="-11340" y="0"/>
              <a:chExt cx="9155340" cy="6858000"/>
            </a:xfrm>
          </p:grpSpPr>
          <p:sp>
            <p:nvSpPr>
              <p:cNvPr id="7" name="Rectangle 6"/>
              <p:cNvSpPr/>
              <p:nvPr/>
            </p:nvSpPr>
            <p:spPr>
              <a:xfrm>
                <a:off x="-11340" y="0"/>
                <a:ext cx="9144001"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8" name="Rectangle 7"/>
              <p:cNvSpPr/>
              <p:nvPr/>
            </p:nvSpPr>
            <p:spPr>
              <a:xfrm>
                <a:off x="0" y="3581400"/>
                <a:ext cx="9144000"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grpSp>
      </p:grpSp>
      <p:sp>
        <p:nvSpPr>
          <p:cNvPr id="2" name="Title Placeholder 1"/>
          <p:cNvSpPr>
            <a:spLocks noGrp="1"/>
          </p:cNvSpPr>
          <p:nvPr>
            <p:ph type="title"/>
          </p:nvPr>
        </p:nvSpPr>
        <p:spPr>
          <a:xfrm>
            <a:off x="573252" y="0"/>
            <a:ext cx="10476073" cy="1165754"/>
          </a:xfrm>
          <a:prstGeom prst="rect">
            <a:avLst/>
          </a:prstGeom>
        </p:spPr>
        <p:txBody>
          <a:bodyPr vert="horz" lIns="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6613" y="1476622"/>
            <a:ext cx="9764443" cy="5051601"/>
          </a:xfrm>
          <a:prstGeom prst="rect">
            <a:avLst/>
          </a:prstGeom>
        </p:spPr>
        <p:txBody>
          <a:bodyPr vert="horz" lIns="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Footer Placeholder 14"/>
          <p:cNvSpPr>
            <a:spLocks noGrp="1"/>
          </p:cNvSpPr>
          <p:nvPr>
            <p:ph type="ftr" sz="quarter" idx="3"/>
          </p:nvPr>
        </p:nvSpPr>
        <p:spPr>
          <a:xfrm>
            <a:off x="626613" y="6590284"/>
            <a:ext cx="1850617" cy="131134"/>
          </a:xfrm>
          <a:prstGeom prst="rect">
            <a:avLst/>
          </a:prstGeom>
        </p:spPr>
        <p:txBody>
          <a:bodyPr vert="horz" lIns="0" tIns="45720" rIns="91440" bIns="45720" rtlCol="0" anchor="ctr" anchorCtr="0"/>
          <a:lstStyle>
            <a:lvl1pPr algn="ctr">
              <a:defRPr sz="816" baseline="0">
                <a:solidFill>
                  <a:srgbClr val="808285"/>
                </a:solidFill>
                <a:latin typeface="Segoe UI" pitchFamily="34" charset="0"/>
                <a:ea typeface="Segoe UI" pitchFamily="34" charset="0"/>
                <a:cs typeface="Segoe UI" pitchFamily="34" charset="0"/>
              </a:defRPr>
            </a:lvl1pPr>
          </a:lstStyle>
          <a:p>
            <a:pPr defTabSz="932597"/>
            <a:endParaRPr lang="en-US" dirty="0"/>
          </a:p>
        </p:txBody>
      </p:sp>
    </p:spTree>
    <p:extLst>
      <p:ext uri="{BB962C8B-B14F-4D97-AF65-F5344CB8AC3E}">
        <p14:creationId xmlns:p14="http://schemas.microsoft.com/office/powerpoint/2010/main" val="1159780169"/>
      </p:ext>
    </p:extLst>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 id="2147484475" r:id="rId12"/>
    <p:sldLayoutId id="2147484476" r:id="rId13"/>
    <p:sldLayoutId id="2147484477" r:id="rId14"/>
    <p:sldLayoutId id="2147484478" r:id="rId15"/>
    <p:sldLayoutId id="2147484479" r:id="rId16"/>
    <p:sldLayoutId id="2147484480" r:id="rId17"/>
    <p:sldLayoutId id="2147484481" r:id="rId18"/>
    <p:sldLayoutId id="2147484482" r:id="rId19"/>
    <p:sldLayoutId id="2147484483" r:id="rId20"/>
  </p:sldLayoutIdLst>
  <p:timing>
    <p:tnLst>
      <p:par>
        <p:cTn id="1" dur="indefinite" restart="never" nodeType="tmRoot"/>
      </p:par>
    </p:tnLst>
  </p:timing>
  <p:txStyles>
    <p:titleStyle>
      <a:lvl1pPr algn="l" defTabSz="932597" rtl="0" eaLnBrk="1" latinLnBrk="0" hangingPunct="1">
        <a:lnSpc>
          <a:spcPts val="4896"/>
        </a:lnSpc>
        <a:spcBef>
          <a:spcPct val="0"/>
        </a:spcBef>
        <a:buNone/>
        <a:defRPr sz="4896" kern="1200" spc="-204" baseline="0">
          <a:solidFill>
            <a:srgbClr val="00B9F2"/>
          </a:solidFill>
          <a:latin typeface="Segoe UI Light" pitchFamily="34" charset="0"/>
          <a:ea typeface="+mj-ea"/>
          <a:cs typeface="+mj-cs"/>
        </a:defRPr>
      </a:lvl1pPr>
    </p:titleStyle>
    <p:bodyStyle>
      <a:lvl1pPr marL="349724" indent="-349724" algn="l" defTabSz="932597" rtl="0" eaLnBrk="1" latinLnBrk="0" hangingPunct="1">
        <a:lnSpc>
          <a:spcPct val="85000"/>
        </a:lnSpc>
        <a:spcBef>
          <a:spcPts val="2448"/>
        </a:spcBef>
        <a:spcAft>
          <a:spcPts val="0"/>
        </a:spcAft>
        <a:buClr>
          <a:srgbClr val="00B0F0"/>
        </a:buClr>
        <a:buSzPct val="100000"/>
        <a:buFont typeface="Wingdings" pitchFamily="2" charset="2"/>
        <a:buChar char="§"/>
        <a:defRPr sz="2448" kern="1200" spc="-71" baseline="0">
          <a:solidFill>
            <a:srgbClr val="666666"/>
          </a:solidFill>
          <a:latin typeface="Segoe UI" pitchFamily="34" charset="0"/>
          <a:ea typeface="Segoe UI" pitchFamily="34" charset="0"/>
          <a:cs typeface="Segoe UI" pitchFamily="34" charset="0"/>
        </a:defRPr>
      </a:lvl1pPr>
      <a:lvl2pPr marL="757735" indent="-291436" algn="l" defTabSz="932597" rtl="0" eaLnBrk="1" latinLnBrk="0" hangingPunct="1">
        <a:lnSpc>
          <a:spcPct val="85000"/>
        </a:lnSpc>
        <a:spcBef>
          <a:spcPts val="612"/>
        </a:spcBef>
        <a:spcAft>
          <a:spcPts val="0"/>
        </a:spcAft>
        <a:buClr>
          <a:srgbClr val="00B0F0"/>
        </a:buClr>
        <a:buSzPct val="100000"/>
        <a:buFont typeface="Wingdings" pitchFamily="2" charset="2"/>
        <a:buChar char="§"/>
        <a:defRPr sz="2040" kern="1200" spc="-71" baseline="0">
          <a:solidFill>
            <a:srgbClr val="666666"/>
          </a:solidFill>
          <a:latin typeface="Segoe UI" pitchFamily="34" charset="0"/>
          <a:ea typeface="Segoe UI" pitchFamily="34" charset="0"/>
          <a:cs typeface="Segoe UI" pitchFamily="34" charset="0"/>
        </a:defRPr>
      </a:lvl2pPr>
      <a:lvl3pPr marL="1165746" indent="-233149" algn="l" defTabSz="932597" rtl="0" eaLnBrk="1" latinLnBrk="0" hangingPunct="1">
        <a:lnSpc>
          <a:spcPct val="85000"/>
        </a:lnSpc>
        <a:spcBef>
          <a:spcPts val="612"/>
        </a:spcBef>
        <a:spcAft>
          <a:spcPts val="0"/>
        </a:spcAft>
        <a:buClr>
          <a:srgbClr val="00B0F0"/>
        </a:buClr>
        <a:buFont typeface="Wingdings" pitchFamily="2" charset="2"/>
        <a:buChar char="§"/>
        <a:defRPr sz="1836" kern="1200" spc="-71" baseline="0">
          <a:solidFill>
            <a:srgbClr val="666666"/>
          </a:solidFill>
          <a:latin typeface="Segoe UI" pitchFamily="34" charset="0"/>
          <a:ea typeface="Segoe UI" pitchFamily="34" charset="0"/>
          <a:cs typeface="Segoe UI" pitchFamily="34" charset="0"/>
        </a:defRPr>
      </a:lvl3pPr>
      <a:lvl4pPr marL="1632044" indent="-233149" algn="l" defTabSz="932597" rtl="0" eaLnBrk="1" latinLnBrk="0" hangingPunct="1">
        <a:lnSpc>
          <a:spcPct val="85000"/>
        </a:lnSpc>
        <a:spcBef>
          <a:spcPts val="612"/>
        </a:spcBef>
        <a:spcAft>
          <a:spcPts val="0"/>
        </a:spcAft>
        <a:buClr>
          <a:srgbClr val="00B0F0"/>
        </a:buClr>
        <a:buFont typeface="Wingdings" pitchFamily="2" charset="2"/>
        <a:buChar char="§"/>
        <a:defRPr sz="1836" kern="1200" spc="-71" baseline="0">
          <a:solidFill>
            <a:srgbClr val="666666"/>
          </a:solidFill>
          <a:latin typeface="Segoe UI" pitchFamily="34" charset="0"/>
          <a:ea typeface="Segoe UI" pitchFamily="34" charset="0"/>
          <a:cs typeface="Segoe UI" pitchFamily="34" charset="0"/>
        </a:defRPr>
      </a:lvl4pPr>
      <a:lvl5pPr marL="2098342" indent="-233149" algn="l" defTabSz="932597" rtl="0" eaLnBrk="1" latinLnBrk="0" hangingPunct="1">
        <a:lnSpc>
          <a:spcPct val="85000"/>
        </a:lnSpc>
        <a:spcBef>
          <a:spcPts val="612"/>
        </a:spcBef>
        <a:spcAft>
          <a:spcPts val="0"/>
        </a:spcAft>
        <a:buClr>
          <a:srgbClr val="00B0F0"/>
        </a:buClr>
        <a:buFont typeface="Wingdings" pitchFamily="2" charset="2"/>
        <a:buChar char="§"/>
        <a:defRPr sz="1836" kern="1200" spc="-71" baseline="0">
          <a:solidFill>
            <a:srgbClr val="666666"/>
          </a:solidFill>
          <a:latin typeface="Segoe UI" pitchFamily="34" charset="0"/>
          <a:ea typeface="Segoe UI" pitchFamily="34" charset="0"/>
          <a:cs typeface="Segoe UI" pitchFamily="34" charset="0"/>
        </a:defRPr>
      </a:lvl5pPr>
      <a:lvl6pPr marL="2564641"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939"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237"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535"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552194456"/>
      </p:ext>
    </p:extLst>
  </p:cSld>
  <p:clrMap bg1="dk1" tx1="lt1" bg2="dk2" tx2="lt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6" r:id="rId12"/>
    <p:sldLayoutId id="2147484497" r:id="rId13"/>
    <p:sldLayoutId id="2147484498" r:id="rId14"/>
    <p:sldLayoutId id="2147484499"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227937000"/>
      </p:ext>
    </p:extLst>
  </p:cSld>
  <p:clrMap bg1="dk1" tx1="lt1" bg2="dk2" tx2="lt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2" r:id="rId12"/>
    <p:sldLayoutId id="2147484513"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4.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hyperlink" Target="http://aka.ms/downloadsdk" TargetMode="External"/><Relationship Id="rId2" Type="http://schemas.openxmlformats.org/officeDocument/2006/relationships/hyperlink" Target="http://aka.ms.fastxaml/" TargetMode="Externa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08.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10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XAML performance: startup</a:t>
            </a:r>
            <a:endParaRPr lang="en-US" dirty="0"/>
          </a:p>
        </p:txBody>
      </p:sp>
    </p:spTree>
    <p:extLst>
      <p:ext uri="{BB962C8B-B14F-4D97-AF65-F5344CB8AC3E}">
        <p14:creationId xmlns:p14="http://schemas.microsoft.com/office/powerpoint/2010/main" val="177408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a:t>What </a:t>
            </a:r>
            <a:r>
              <a:rPr lang="en-US" dirty="0" smtClean="0"/>
              <a:t>happens </a:t>
            </a:r>
            <a:r>
              <a:rPr lang="en-US" dirty="0"/>
              <a:t>during </a:t>
            </a:r>
            <a:r>
              <a:rPr lang="en-US" dirty="0" smtClean="0"/>
              <a:t>startup</a:t>
            </a:r>
            <a:endParaRPr lang="en-US" dirty="0"/>
          </a:p>
        </p:txBody>
      </p:sp>
      <p:sp>
        <p:nvSpPr>
          <p:cNvPr id="5" name="Content Placeholder 3"/>
          <p:cNvSpPr txBox="1">
            <a:spLocks/>
          </p:cNvSpPr>
          <p:nvPr/>
        </p:nvSpPr>
        <p:spPr>
          <a:xfrm>
            <a:off x="427038" y="1820882"/>
            <a:ext cx="2743200" cy="5029181"/>
          </a:xfrm>
          <a:prstGeom prst="rect">
            <a:avLst/>
          </a:prstGeom>
        </p:spPr>
        <p:txBody>
          <a:bodyPr vert="horz" lIns="0" tIns="0" rIns="0" bIns="0" rtlCol="0">
            <a:noAutofit/>
          </a:bodyPr>
          <a:lstStyle>
            <a:lvl1pPr marL="0" indent="0" algn="l" defTabSz="914166" rtl="0" eaLnBrk="1" latinLnBrk="0" hangingPunct="1">
              <a:spcBef>
                <a:spcPct val="0"/>
              </a:spcBef>
              <a:buFont typeface="Arial" pitchFamily="34" charset="0"/>
              <a:buNone/>
              <a:defRPr lang="en-US" sz="2400" kern="1200" dirty="0" smtClean="0">
                <a:gradFill>
                  <a:gsLst>
                    <a:gs pos="0">
                      <a:schemeClr val="tx1"/>
                    </a:gs>
                    <a:gs pos="100000">
                      <a:schemeClr val="tx1"/>
                    </a:gs>
                  </a:gsLst>
                  <a:lin ang="5400000" scaled="0"/>
                </a:gradFill>
                <a:latin typeface="+mn-lt"/>
                <a:ea typeface="+mj-ea"/>
                <a:cs typeface="+mj-cs"/>
              </a:defRPr>
            </a:lvl1pPr>
            <a:lvl2pPr marL="0" indent="0" algn="l" defTabSz="914166" rtl="0" eaLnBrk="1" latinLnBrk="0" hangingPunct="1">
              <a:spcBef>
                <a:spcPct val="0"/>
              </a:spcBef>
              <a:buFont typeface="Arial" pitchFamily="34" charset="0"/>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Font typeface="Arial" pitchFamily="34" charset="0"/>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Font typeface="Arial" pitchFamily="34" charset="0"/>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Font typeface="Arial" pitchFamily="34" charset="0"/>
              <a:buNone/>
              <a:defRPr lang="en-US" sz="1600" kern="1200" dirty="0">
                <a:gradFill>
                  <a:gsLst>
                    <a:gs pos="0">
                      <a:schemeClr val="tx1"/>
                    </a:gs>
                    <a:gs pos="100000">
                      <a:schemeClr val="tx1"/>
                    </a:gs>
                  </a:gsLst>
                  <a:lin ang="5400000" scaled="0"/>
                </a:gradFill>
                <a:latin typeface="+mn-lt"/>
                <a:ea typeface="+mj-ea"/>
                <a:cs typeface="+mj-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2800">
                <a:gradFill>
                  <a:gsLst>
                    <a:gs pos="0">
                      <a:srgbClr val="FFFFFF"/>
                    </a:gs>
                    <a:gs pos="100000">
                      <a:srgbClr val="FFFFFF"/>
                    </a:gs>
                  </a:gsLst>
                  <a:lin ang="5400000" scaled="0"/>
                </a:gradFill>
                <a:latin typeface="Segoe UI Light"/>
              </a:rPr>
              <a:t>UI thread</a:t>
            </a:r>
          </a:p>
          <a:p>
            <a:pPr lvl="1"/>
            <a:endParaRPr>
              <a:gradFill>
                <a:gsLst>
                  <a:gs pos="0">
                    <a:srgbClr val="FFFFFF"/>
                  </a:gs>
                  <a:gs pos="100000">
                    <a:srgbClr val="FFFFFF"/>
                  </a:gs>
                </a:gsLst>
                <a:lin ang="5400000" scaled="0"/>
              </a:gradFill>
            </a:endParaRPr>
          </a:p>
          <a:p>
            <a:pPr marL="285750" lvl="1" indent="-285750">
              <a:buFont typeface="Arial" pitchFamily="34" charset="0"/>
              <a:buChar char="•"/>
            </a:pPr>
            <a:r>
              <a:rPr sz="2000">
                <a:gradFill>
                  <a:gsLst>
                    <a:gs pos="0">
                      <a:srgbClr val="FFFFFF"/>
                    </a:gs>
                    <a:gs pos="100000">
                      <a:srgbClr val="FFFFFF"/>
                    </a:gs>
                  </a:gsLst>
                  <a:lin ang="5400000" scaled="0"/>
                </a:gradFill>
              </a:rPr>
              <a:t>Parsing</a:t>
            </a:r>
          </a:p>
          <a:p>
            <a:pPr marL="285750" lvl="1" indent="-285750">
              <a:buFont typeface="Arial" pitchFamily="34" charset="0"/>
              <a:buChar char="•"/>
            </a:pPr>
            <a:r>
              <a:rPr sz="2000">
                <a:gradFill>
                  <a:gsLst>
                    <a:gs pos="0">
                      <a:srgbClr val="FFFFFF"/>
                    </a:gs>
                    <a:gs pos="100000">
                      <a:srgbClr val="FFFFFF"/>
                    </a:gs>
                  </a:gsLst>
                  <a:lin ang="5400000" scaled="0"/>
                </a:gradFill>
                <a:ea typeface="+mn-ea"/>
                <a:cs typeface="+mn-cs"/>
              </a:rPr>
              <a:t>Layout</a:t>
            </a:r>
          </a:p>
          <a:p>
            <a:pPr marL="285750" lvl="1" indent="-285750">
              <a:buFont typeface="Arial" pitchFamily="34" charset="0"/>
              <a:buChar char="•"/>
            </a:pPr>
            <a:r>
              <a:rPr sz="2000">
                <a:gradFill>
                  <a:gsLst>
                    <a:gs pos="0">
                      <a:srgbClr val="FFFFFF"/>
                    </a:gs>
                    <a:gs pos="100000">
                      <a:srgbClr val="FFFFFF"/>
                    </a:gs>
                  </a:gsLst>
                  <a:lin ang="5400000" scaled="0"/>
                </a:gradFill>
                <a:ea typeface="+mn-ea"/>
                <a:cs typeface="+mn-cs"/>
              </a:rPr>
              <a:t>ApplyTemplate</a:t>
            </a:r>
          </a:p>
          <a:p>
            <a:pPr marL="285750" lvl="1" indent="-285750">
              <a:buFont typeface="Arial" pitchFamily="34" charset="0"/>
              <a:buChar char="•"/>
            </a:pPr>
            <a:r>
              <a:rPr sz="2000">
                <a:gradFill>
                  <a:gsLst>
                    <a:gs pos="0">
                      <a:srgbClr val="FFFFFF"/>
                    </a:gs>
                    <a:gs pos="100000">
                      <a:srgbClr val="FFFFFF"/>
                    </a:gs>
                  </a:gsLst>
                  <a:lin ang="5400000" scaled="0"/>
                </a:gradFill>
                <a:ea typeface="+mn-ea"/>
                <a:cs typeface="+mn-cs"/>
              </a:rPr>
              <a:t>Data binding</a:t>
            </a:r>
          </a:p>
          <a:p>
            <a:pPr marL="285750" lvl="1" indent="-285750">
              <a:buFont typeface="Arial" pitchFamily="34" charset="0"/>
              <a:buChar char="•"/>
            </a:pPr>
            <a:r>
              <a:rPr sz="2000">
                <a:gradFill>
                  <a:gsLst>
                    <a:gs pos="0">
                      <a:srgbClr val="FFFFFF"/>
                    </a:gs>
                    <a:gs pos="100000">
                      <a:srgbClr val="FFFFFF"/>
                    </a:gs>
                  </a:gsLst>
                  <a:lin ang="5400000" scaled="0"/>
                </a:gradFill>
                <a:ea typeface="+mn-ea"/>
                <a:cs typeface="+mn-cs"/>
              </a:rPr>
              <a:t>Input processing</a:t>
            </a:r>
          </a:p>
          <a:p>
            <a:pPr marL="285750" lvl="1" indent="-285750">
              <a:buFont typeface="Arial" pitchFamily="34" charset="0"/>
              <a:buChar char="•"/>
            </a:pPr>
            <a:r>
              <a:rPr sz="2000">
                <a:gradFill>
                  <a:gsLst>
                    <a:gs pos="0">
                      <a:srgbClr val="FFFFFF"/>
                    </a:gs>
                    <a:gs pos="100000">
                      <a:srgbClr val="FFFFFF"/>
                    </a:gs>
                  </a:gsLst>
                  <a:lin ang="5400000" scaled="0"/>
                </a:gradFill>
                <a:ea typeface="+mn-ea"/>
                <a:cs typeface="+mn-cs"/>
              </a:rPr>
              <a:t>App code</a:t>
            </a:r>
          </a:p>
          <a:p>
            <a:pPr marL="285750" lvl="1" indent="-285750">
              <a:buFont typeface="Arial" pitchFamily="34" charset="0"/>
              <a:buChar char="•"/>
            </a:pPr>
            <a:r>
              <a:rPr sz="2000">
                <a:gradFill>
                  <a:gsLst>
                    <a:gs pos="0">
                      <a:srgbClr val="FFFFFF"/>
                    </a:gs>
                    <a:gs pos="100000">
                      <a:srgbClr val="FFFFFF"/>
                    </a:gs>
                  </a:gsLst>
                  <a:lin ang="5400000" scaled="0"/>
                </a:gradFill>
                <a:ea typeface="+mn-ea"/>
                <a:cs typeface="+mn-cs"/>
              </a:rPr>
              <a:t>Drawing instructions to DirectComposition</a:t>
            </a:r>
          </a:p>
          <a:p>
            <a:endParaRPr sz="2000">
              <a:gradFill>
                <a:gsLst>
                  <a:gs pos="0">
                    <a:srgbClr val="FFFFFF"/>
                  </a:gs>
                  <a:gs pos="100000">
                    <a:srgbClr val="FFFFFF"/>
                  </a:gs>
                </a:gsLst>
                <a:lin ang="5400000" scaled="0"/>
              </a:gradFill>
            </a:endParaRPr>
          </a:p>
          <a:p>
            <a:endParaRPr sz="2000">
              <a:gradFill>
                <a:gsLst>
                  <a:gs pos="0">
                    <a:srgbClr val="FFFFFF"/>
                  </a:gs>
                  <a:gs pos="100000">
                    <a:srgbClr val="FFFFFF"/>
                  </a:gs>
                </a:gsLst>
                <a:lin ang="5400000" scaled="0"/>
              </a:gradFill>
            </a:endParaRPr>
          </a:p>
        </p:txBody>
      </p:sp>
      <p:sp>
        <p:nvSpPr>
          <p:cNvPr id="8" name="Content Placeholder 3"/>
          <p:cNvSpPr txBox="1">
            <a:spLocks/>
          </p:cNvSpPr>
          <p:nvPr/>
        </p:nvSpPr>
        <p:spPr>
          <a:xfrm>
            <a:off x="4084637" y="1744662"/>
            <a:ext cx="3505201" cy="5029181"/>
          </a:xfrm>
          <a:prstGeom prst="rect">
            <a:avLst/>
          </a:prstGeom>
        </p:spPr>
        <p:txBody>
          <a:bodyPr vert="horz" lIns="0" tIns="0" rIns="0" bIns="0" rtlCol="0">
            <a:noAutofit/>
          </a:bodyPr>
          <a:lstStyle>
            <a:lvl1pPr marL="0" indent="0" algn="l" defTabSz="914166" rtl="0" eaLnBrk="1" latinLnBrk="0" hangingPunct="1">
              <a:spcBef>
                <a:spcPct val="0"/>
              </a:spcBef>
              <a:buFont typeface="Arial" pitchFamily="34" charset="0"/>
              <a:buNone/>
              <a:defRPr lang="en-US" sz="2400" kern="1200" dirty="0" smtClean="0">
                <a:gradFill>
                  <a:gsLst>
                    <a:gs pos="0">
                      <a:schemeClr val="tx1"/>
                    </a:gs>
                    <a:gs pos="100000">
                      <a:schemeClr val="tx1"/>
                    </a:gs>
                  </a:gsLst>
                  <a:lin ang="5400000" scaled="0"/>
                </a:gradFill>
                <a:latin typeface="+mn-lt"/>
                <a:ea typeface="+mj-ea"/>
                <a:cs typeface="+mj-cs"/>
              </a:defRPr>
            </a:lvl1pPr>
            <a:lvl2pPr marL="0" indent="0" algn="l" defTabSz="914166" rtl="0" eaLnBrk="1" latinLnBrk="0" hangingPunct="1">
              <a:spcBef>
                <a:spcPct val="0"/>
              </a:spcBef>
              <a:buFont typeface="Arial" pitchFamily="34" charset="0"/>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Font typeface="Arial" pitchFamily="34" charset="0"/>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Font typeface="Arial" pitchFamily="34" charset="0"/>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Font typeface="Arial" pitchFamily="34" charset="0"/>
              <a:buNone/>
              <a:defRPr lang="en-US" sz="1600" kern="1200" dirty="0">
                <a:gradFill>
                  <a:gsLst>
                    <a:gs pos="0">
                      <a:schemeClr val="tx1"/>
                    </a:gs>
                    <a:gs pos="100000">
                      <a:schemeClr val="tx1"/>
                    </a:gs>
                  </a:gsLst>
                  <a:lin ang="5400000" scaled="0"/>
                </a:gradFill>
                <a:latin typeface="+mn-lt"/>
                <a:ea typeface="+mj-ea"/>
                <a:cs typeface="+mj-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2800">
                <a:gradFill>
                  <a:gsLst>
                    <a:gs pos="0">
                      <a:srgbClr val="FFFFFF"/>
                    </a:gs>
                    <a:gs pos="100000">
                      <a:srgbClr val="FFFFFF"/>
                    </a:gs>
                  </a:gsLst>
                  <a:lin ang="5400000" scaled="0"/>
                </a:gradFill>
                <a:latin typeface="Segoe UI Light"/>
              </a:rPr>
              <a:t>Render thread</a:t>
            </a:r>
          </a:p>
          <a:p>
            <a:pPr lvl="1"/>
            <a:endParaRPr>
              <a:gradFill>
                <a:gsLst>
                  <a:gs pos="0">
                    <a:srgbClr val="FFFFFF"/>
                  </a:gs>
                  <a:gs pos="100000">
                    <a:srgbClr val="FFFFFF"/>
                  </a:gs>
                </a:gsLst>
                <a:lin ang="5400000" scaled="0"/>
              </a:gradFill>
            </a:endParaRPr>
          </a:p>
          <a:p>
            <a:pPr marL="285750" lvl="1" indent="-285750">
              <a:buFont typeface="Arial" pitchFamily="34" charset="0"/>
              <a:buChar char="•"/>
            </a:pPr>
            <a:r>
              <a:rPr sz="2000">
                <a:gradFill>
                  <a:gsLst>
                    <a:gs pos="0">
                      <a:srgbClr val="FFFFFF"/>
                    </a:gs>
                    <a:gs pos="100000">
                      <a:srgbClr val="FFFFFF"/>
                    </a:gs>
                  </a:gsLst>
                  <a:lin ang="5400000" scaled="0"/>
                </a:gradFill>
                <a:ea typeface="+mn-ea"/>
                <a:cs typeface="+mn-cs"/>
              </a:rPr>
              <a:t>Set up animation loops if any</a:t>
            </a:r>
          </a:p>
          <a:p>
            <a:pPr marL="285750" lvl="1" indent="-285750">
              <a:buFont typeface="Arial" pitchFamily="34" charset="0"/>
              <a:buChar char="•"/>
            </a:pPr>
            <a:r>
              <a:rPr sz="2000">
                <a:gradFill>
                  <a:gsLst>
                    <a:gs pos="0">
                      <a:srgbClr val="FFFFFF"/>
                    </a:gs>
                    <a:gs pos="100000">
                      <a:srgbClr val="FFFFFF"/>
                    </a:gs>
                  </a:gsLst>
                  <a:lin ang="5400000" scaled="0"/>
                </a:gradFill>
                <a:ea typeface="+mn-ea"/>
                <a:cs typeface="+mn-cs"/>
              </a:rPr>
              <a:t>Update </a:t>
            </a:r>
            <a:r>
              <a:rPr sz="2000">
                <a:gradFill>
                  <a:gsLst>
                    <a:gs pos="0">
                      <a:srgbClr val="FFFFFF"/>
                    </a:gs>
                    <a:gs pos="100000">
                      <a:srgbClr val="FFFFFF"/>
                    </a:gs>
                  </a:gsLst>
                  <a:lin ang="5400000" scaled="0"/>
                </a:gradFill>
              </a:rPr>
              <a:t>DirectComposition Transforms</a:t>
            </a:r>
            <a:endParaRPr sz="2000">
              <a:gradFill>
                <a:gsLst>
                  <a:gs pos="0">
                    <a:srgbClr val="FFFFFF"/>
                  </a:gs>
                  <a:gs pos="100000">
                    <a:srgbClr val="FFFFFF"/>
                  </a:gs>
                </a:gsLst>
                <a:lin ang="5400000" scaled="0"/>
              </a:gradFill>
              <a:ea typeface="+mn-ea"/>
              <a:cs typeface="+mn-cs"/>
            </a:endParaRPr>
          </a:p>
          <a:p>
            <a:endParaRPr sz="2000">
              <a:gradFill>
                <a:gsLst>
                  <a:gs pos="0">
                    <a:srgbClr val="FFFFFF"/>
                  </a:gs>
                  <a:gs pos="100000">
                    <a:srgbClr val="FFFFFF"/>
                  </a:gs>
                </a:gsLst>
                <a:lin ang="5400000" scaled="0"/>
              </a:gradFill>
            </a:endParaRPr>
          </a:p>
        </p:txBody>
      </p:sp>
      <p:sp>
        <p:nvSpPr>
          <p:cNvPr id="9" name="Content Placeholder 3"/>
          <p:cNvSpPr txBox="1">
            <a:spLocks/>
          </p:cNvSpPr>
          <p:nvPr/>
        </p:nvSpPr>
        <p:spPr>
          <a:xfrm>
            <a:off x="8580437" y="1744661"/>
            <a:ext cx="3124200" cy="5029181"/>
          </a:xfrm>
          <a:prstGeom prst="rect">
            <a:avLst/>
          </a:prstGeom>
        </p:spPr>
        <p:txBody>
          <a:bodyPr vert="horz" lIns="0" tIns="0" rIns="0" bIns="0" rtlCol="0">
            <a:noAutofit/>
          </a:bodyPr>
          <a:lstStyle>
            <a:lvl1pPr marL="0" indent="0" algn="l" defTabSz="914166" rtl="0" eaLnBrk="1" latinLnBrk="0" hangingPunct="1">
              <a:spcBef>
                <a:spcPct val="0"/>
              </a:spcBef>
              <a:buFont typeface="Arial" pitchFamily="34" charset="0"/>
              <a:buNone/>
              <a:defRPr lang="en-US" sz="2400" kern="1200" dirty="0" smtClean="0">
                <a:gradFill>
                  <a:gsLst>
                    <a:gs pos="0">
                      <a:schemeClr val="tx1"/>
                    </a:gs>
                    <a:gs pos="100000">
                      <a:schemeClr val="tx1"/>
                    </a:gs>
                  </a:gsLst>
                  <a:lin ang="5400000" scaled="0"/>
                </a:gradFill>
                <a:latin typeface="+mn-lt"/>
                <a:ea typeface="+mj-ea"/>
                <a:cs typeface="+mj-cs"/>
              </a:defRPr>
            </a:lvl1pPr>
            <a:lvl2pPr marL="0" indent="0" algn="l" defTabSz="914166" rtl="0" eaLnBrk="1" latinLnBrk="0" hangingPunct="1">
              <a:spcBef>
                <a:spcPct val="0"/>
              </a:spcBef>
              <a:buFont typeface="Arial" pitchFamily="34" charset="0"/>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Font typeface="Arial" pitchFamily="34" charset="0"/>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Font typeface="Arial" pitchFamily="34" charset="0"/>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Font typeface="Arial" pitchFamily="34" charset="0"/>
              <a:buNone/>
              <a:defRPr lang="en-US" sz="1600" kern="1200" dirty="0">
                <a:gradFill>
                  <a:gsLst>
                    <a:gs pos="0">
                      <a:schemeClr val="tx1"/>
                    </a:gs>
                    <a:gs pos="100000">
                      <a:schemeClr val="tx1"/>
                    </a:gs>
                  </a:gsLst>
                  <a:lin ang="5400000" scaled="0"/>
                </a:gradFill>
                <a:latin typeface="+mn-lt"/>
                <a:ea typeface="+mj-ea"/>
                <a:cs typeface="+mj-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2800">
                <a:gradFill>
                  <a:gsLst>
                    <a:gs pos="0">
                      <a:srgbClr val="FFFFFF"/>
                    </a:gs>
                    <a:gs pos="100000">
                      <a:srgbClr val="FFFFFF"/>
                    </a:gs>
                  </a:gsLst>
                  <a:lin ang="5400000" scaled="0"/>
                </a:gradFill>
                <a:latin typeface="Segoe UI Light"/>
              </a:rPr>
              <a:t>Desktop Window Manager (DWM)</a:t>
            </a:r>
          </a:p>
          <a:p>
            <a:endParaRPr>
              <a:gradFill>
                <a:gsLst>
                  <a:gs pos="0">
                    <a:srgbClr val="FFFFFF"/>
                  </a:gs>
                  <a:gs pos="100000">
                    <a:srgbClr val="FFFFFF"/>
                  </a:gs>
                </a:gsLst>
                <a:lin ang="5400000" scaled="0"/>
              </a:gradFill>
            </a:endParaRPr>
          </a:p>
          <a:p>
            <a:pPr marL="285750" lvl="1" indent="-285750">
              <a:buFont typeface="Arial" pitchFamily="34" charset="0"/>
              <a:buChar char="•"/>
            </a:pPr>
            <a:r>
              <a:rPr sz="2000">
                <a:gradFill>
                  <a:gsLst>
                    <a:gs pos="0">
                      <a:srgbClr val="FFFFFF"/>
                    </a:gs>
                    <a:gs pos="100000">
                      <a:srgbClr val="FFFFFF"/>
                    </a:gs>
                  </a:gsLst>
                  <a:lin ang="5400000" scaled="0"/>
                </a:gradFill>
                <a:ea typeface="+mn-ea"/>
                <a:cs typeface="+mn-cs"/>
              </a:rPr>
              <a:t>Frame composition</a:t>
            </a:r>
          </a:p>
          <a:p>
            <a:pPr marL="285750" lvl="1" indent="-285750">
              <a:buFont typeface="Arial" pitchFamily="34" charset="0"/>
              <a:buChar char="•"/>
            </a:pPr>
            <a:r>
              <a:rPr sz="2000">
                <a:gradFill>
                  <a:gsLst>
                    <a:gs pos="0">
                      <a:srgbClr val="FFFFFF"/>
                    </a:gs>
                    <a:gs pos="100000">
                      <a:srgbClr val="FFFFFF"/>
                    </a:gs>
                  </a:gsLst>
                  <a:lin ang="5400000" scaled="0"/>
                </a:gradFill>
                <a:ea typeface="+mn-ea"/>
                <a:cs typeface="+mn-cs"/>
              </a:rPr>
              <a:t>Presenting to screen</a:t>
            </a:r>
          </a:p>
          <a:p>
            <a:endParaRPr sz="2000">
              <a:gradFill>
                <a:gsLst>
                  <a:gs pos="0">
                    <a:srgbClr val="FFFFFF"/>
                  </a:gs>
                  <a:gs pos="100000">
                    <a:srgbClr val="FFFFFF"/>
                  </a:gs>
                </a:gsLst>
                <a:lin ang="5400000" scaled="0"/>
              </a:gradFill>
            </a:endParaRPr>
          </a:p>
          <a:p>
            <a:endParaRPr sz="200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877418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Startup</a:t>
            </a:r>
            <a:endParaRPr lang="en-US" dirty="0"/>
          </a:p>
        </p:txBody>
      </p:sp>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US" sz="2000" dirty="0">
                <a:latin typeface="+mn-lt"/>
              </a:rPr>
              <a:t>Too many XAML files referenced</a:t>
            </a:r>
          </a:p>
          <a:p>
            <a:pPr marL="457200" indent="-457200">
              <a:buFont typeface="Arial" panose="020B0604020202020204" pitchFamily="34" charset="0"/>
              <a:buChar char="•"/>
            </a:pPr>
            <a:r>
              <a:rPr lang="en-US" sz="2000" dirty="0">
                <a:latin typeface="+mn-lt"/>
              </a:rPr>
              <a:t>Trim down your element count</a:t>
            </a:r>
          </a:p>
          <a:p>
            <a:pPr marL="457200" indent="-457200">
              <a:buFont typeface="Arial" panose="020B0604020202020204" pitchFamily="34" charset="0"/>
              <a:buChar char="•"/>
            </a:pPr>
            <a:r>
              <a:rPr lang="en-US" sz="2000" dirty="0">
                <a:latin typeface="+mn-lt"/>
              </a:rPr>
              <a:t>Use UI virtualization to create only visible items</a:t>
            </a:r>
          </a:p>
          <a:p>
            <a:pPr marL="457200" indent="-457200">
              <a:buFont typeface="Arial" panose="020B0604020202020204" pitchFamily="34" charset="0"/>
              <a:buChar char="•"/>
            </a:pPr>
            <a:r>
              <a:rPr lang="en-US" sz="2000" dirty="0">
                <a:latin typeface="+mn-lt"/>
              </a:rPr>
              <a:t>Delay-load UI</a:t>
            </a:r>
          </a:p>
          <a:p>
            <a:pPr marL="457200" indent="-457200">
              <a:buFont typeface="Arial" panose="020B0604020202020204" pitchFamily="34" charset="0"/>
              <a:buChar char="•"/>
            </a:pPr>
            <a:r>
              <a:rPr lang="en-US" sz="2000" dirty="0">
                <a:latin typeface="+mn-lt"/>
              </a:rPr>
              <a:t>Collapsed “Custom Controls” V/s “User Controls”</a:t>
            </a:r>
          </a:p>
          <a:p>
            <a:pPr marL="457200" indent="-457200">
              <a:buFont typeface="Arial" panose="020B0604020202020204" pitchFamily="34" charset="0"/>
              <a:buChar char="•"/>
            </a:pPr>
            <a:r>
              <a:rPr lang="en-US" sz="2000" dirty="0">
                <a:latin typeface="+mn-lt"/>
              </a:rPr>
              <a:t>Make smart web requests</a:t>
            </a:r>
          </a:p>
          <a:p>
            <a:pPr marL="457200" indent="-457200">
              <a:buFont typeface="Arial" panose="020B0604020202020204" pitchFamily="34" charset="0"/>
              <a:buChar char="•"/>
            </a:pPr>
            <a:r>
              <a:rPr lang="en-US" sz="2000" dirty="0">
                <a:latin typeface="+mn-lt"/>
              </a:rPr>
              <a:t>Unnecessary resources loaded (for example DLLs)</a:t>
            </a:r>
          </a:p>
          <a:p>
            <a:pPr marL="457200" indent="-457200">
              <a:buFont typeface="Arial" panose="020B0604020202020204" pitchFamily="34" charset="0"/>
              <a:buChar char="•"/>
            </a:pPr>
            <a:r>
              <a:rPr lang="en-US" sz="2000" dirty="0">
                <a:latin typeface="+mn-lt"/>
              </a:rPr>
              <a:t>Avoid sync file IO requests</a:t>
            </a:r>
          </a:p>
          <a:p>
            <a:pPr marL="457200" indent="-457200">
              <a:buFont typeface="Arial" panose="020B0604020202020204" pitchFamily="34" charset="0"/>
              <a:buChar char="•"/>
            </a:pPr>
            <a:endParaRPr lang="en-US" sz="2000" dirty="0">
              <a:latin typeface="+mn-lt"/>
            </a:endParaRPr>
          </a:p>
          <a:p>
            <a:endParaRPr lang="en-US" sz="3200" dirty="0" smtClean="0"/>
          </a:p>
        </p:txBody>
      </p:sp>
      <p:sp>
        <p:nvSpPr>
          <p:cNvPr id="4" name="Content Placeholder 3"/>
          <p:cNvSpPr>
            <a:spLocks noGrp="1"/>
          </p:cNvSpPr>
          <p:nvPr>
            <p:ph type="body" sz="quarter" idx="11"/>
          </p:nvPr>
        </p:nvSpPr>
        <p:spPr/>
        <p:txBody>
          <a:bodyPr/>
          <a:lstStyle/>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sz="2400" dirty="0" smtClean="0"/>
              <a:t>Causes </a:t>
            </a:r>
            <a:r>
              <a:rPr lang="en-US" sz="2400" dirty="0"/>
              <a:t>for slow startup</a:t>
            </a:r>
          </a:p>
          <a:p>
            <a:endParaRPr lang="en-US" sz="2000" dirty="0"/>
          </a:p>
        </p:txBody>
      </p:sp>
    </p:spTree>
    <p:extLst>
      <p:ext uri="{BB962C8B-B14F-4D97-AF65-F5344CB8AC3E}">
        <p14:creationId xmlns:p14="http://schemas.microsoft.com/office/powerpoint/2010/main" val="3910542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a:t>Demo: Startup</a:t>
            </a:r>
          </a:p>
        </p:txBody>
      </p:sp>
    </p:spTree>
    <p:extLst>
      <p:ext uri="{BB962C8B-B14F-4D97-AF65-F5344CB8AC3E}">
        <p14:creationId xmlns:p14="http://schemas.microsoft.com/office/powerpoint/2010/main" val="3511632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XAML performance: panning and animation</a:t>
            </a:r>
            <a:endParaRPr lang="en-US" dirty="0"/>
          </a:p>
        </p:txBody>
      </p:sp>
    </p:spTree>
    <p:extLst>
      <p:ext uri="{BB962C8B-B14F-4D97-AF65-F5344CB8AC3E}">
        <p14:creationId xmlns:p14="http://schemas.microsoft.com/office/powerpoint/2010/main" val="3033359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0076" y="1592262"/>
            <a:ext cx="9296399" cy="4876800"/>
          </a:xfrm>
        </p:spPr>
        <p:txBody>
          <a:bodyPr/>
          <a:lstStyle/>
          <a:p>
            <a:pPr defTabSz="457200"/>
            <a:r>
              <a:rPr lang="en-US" sz="2800" dirty="0" smtClean="0"/>
              <a:t>Dependent animations </a:t>
            </a:r>
          </a:p>
          <a:p>
            <a:pPr marL="514350" indent="-514350" defTabSz="457200">
              <a:buFont typeface="+mj-lt"/>
              <a:buAutoNum type="arabicPeriod"/>
            </a:pPr>
            <a:r>
              <a:rPr lang="en-US" sz="2000" dirty="0">
                <a:latin typeface="+mn-lt"/>
              </a:rPr>
              <a:t>UI thread creates the animation tree </a:t>
            </a:r>
          </a:p>
          <a:p>
            <a:pPr marL="511175" indent="-511175" defTabSz="457200">
              <a:buFont typeface="+mj-lt"/>
              <a:buAutoNum type="arabicPeriod"/>
            </a:pPr>
            <a:r>
              <a:rPr lang="en-US" sz="2000" dirty="0">
                <a:latin typeface="+mn-lt"/>
              </a:rPr>
              <a:t>Each frame of animation is generated on the UI thread and sent individually to the Desktop Window Manager (DWM) </a:t>
            </a:r>
          </a:p>
          <a:p>
            <a:pPr lvl="0" defTabSz="457200"/>
            <a:endParaRPr lang="en-US" sz="2800" dirty="0" smtClean="0"/>
          </a:p>
          <a:p>
            <a:pPr lvl="0" defTabSz="457200"/>
            <a:r>
              <a:rPr lang="en-US" sz="2800" dirty="0" smtClean="0"/>
              <a:t>Independent animations</a:t>
            </a:r>
          </a:p>
          <a:p>
            <a:pPr marL="514350" indent="-514350" defTabSz="457200">
              <a:buFont typeface="+mj-lt"/>
              <a:buAutoNum type="arabicPeriod"/>
            </a:pPr>
            <a:r>
              <a:rPr lang="en-US" sz="2000" dirty="0" smtClean="0">
                <a:latin typeface="+mn-lt"/>
              </a:rPr>
              <a:t>UI </a:t>
            </a:r>
            <a:r>
              <a:rPr lang="en-US" sz="2000" dirty="0">
                <a:latin typeface="+mn-lt"/>
              </a:rPr>
              <a:t>thread creates the animation tree</a:t>
            </a:r>
          </a:p>
          <a:p>
            <a:pPr marL="514350" indent="-514350" defTabSz="457200">
              <a:buFont typeface="+mj-lt"/>
              <a:buAutoNum type="arabicPeriod"/>
            </a:pPr>
            <a:r>
              <a:rPr lang="en-US" sz="2000" dirty="0" smtClean="0">
                <a:latin typeface="+mn-lt"/>
              </a:rPr>
              <a:t>Render thread </a:t>
            </a:r>
            <a:r>
              <a:rPr lang="en-US" sz="2000" dirty="0">
                <a:latin typeface="+mn-lt"/>
              </a:rPr>
              <a:t>takes over and runs the </a:t>
            </a:r>
            <a:r>
              <a:rPr lang="en-US" sz="2000" dirty="0" smtClean="0">
                <a:latin typeface="+mn-lt"/>
              </a:rPr>
              <a:t>animation and sends the updates to </a:t>
            </a:r>
            <a:r>
              <a:rPr lang="en-US" sz="2000" dirty="0">
                <a:latin typeface="+mn-lt"/>
              </a:rPr>
              <a:t>Desktop Window Manager (DWM) </a:t>
            </a:r>
          </a:p>
          <a:p>
            <a:endParaRPr lang="en-US" sz="2800" dirty="0" smtClean="0"/>
          </a:p>
          <a:p>
            <a:r>
              <a:rPr lang="en-US" sz="2800" dirty="0" smtClean="0"/>
              <a:t>    </a:t>
            </a:r>
          </a:p>
        </p:txBody>
      </p:sp>
      <p:sp>
        <p:nvSpPr>
          <p:cNvPr id="4" name="Content Placeholder 3"/>
          <p:cNvSpPr>
            <a:spLocks noGrp="1"/>
          </p:cNvSpPr>
          <p:nvPr>
            <p:ph type="body" sz="quarter" idx="11"/>
          </p:nvPr>
        </p:nvSpPr>
        <p:spPr>
          <a:xfrm>
            <a:off x="274638" y="1668462"/>
            <a:ext cx="2743200" cy="4572000"/>
          </a:xfrm>
        </p:spPr>
        <p:txBody>
          <a:bodyPr/>
          <a:lstStyle/>
          <a:p>
            <a:r>
              <a:rPr lang="en-US" dirty="0" smtClean="0"/>
              <a:t>How XAML handles animations</a:t>
            </a:r>
          </a:p>
        </p:txBody>
      </p:sp>
      <p:sp>
        <p:nvSpPr>
          <p:cNvPr id="3" name="Title 2"/>
          <p:cNvSpPr>
            <a:spLocks noGrp="1"/>
          </p:cNvSpPr>
          <p:nvPr>
            <p:ph type="title"/>
          </p:nvPr>
        </p:nvSpPr>
        <p:spPr>
          <a:xfrm>
            <a:off x="274638" y="296862"/>
            <a:ext cx="11887200" cy="914400"/>
          </a:xfrm>
        </p:spPr>
        <p:txBody>
          <a:bodyPr/>
          <a:lstStyle/>
          <a:p>
            <a:r>
              <a:rPr lang="en-US" dirty="0" smtClean="0"/>
              <a:t>Animation</a:t>
            </a:r>
            <a:endParaRPr lang="en-US" dirty="0"/>
          </a:p>
        </p:txBody>
      </p:sp>
    </p:spTree>
    <p:extLst>
      <p:ext uri="{BB962C8B-B14F-4D97-AF65-F5344CB8AC3E}">
        <p14:creationId xmlns:p14="http://schemas.microsoft.com/office/powerpoint/2010/main" val="18939553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Animation</a:t>
            </a:r>
            <a:endParaRPr lang="en-US" dirty="0"/>
          </a:p>
        </p:txBody>
      </p:sp>
      <p:sp>
        <p:nvSpPr>
          <p:cNvPr id="2" name="Text Placeholder 1"/>
          <p:cNvSpPr>
            <a:spLocks noGrp="1"/>
          </p:cNvSpPr>
          <p:nvPr>
            <p:ph type="body" sz="quarter" idx="10"/>
          </p:nvPr>
        </p:nvSpPr>
        <p:spPr>
          <a:xfrm>
            <a:off x="3246437" y="1363662"/>
            <a:ext cx="8915403" cy="5181600"/>
          </a:xfrm>
        </p:spPr>
        <p:txBody>
          <a:bodyPr/>
          <a:lstStyle/>
          <a:p>
            <a:r>
              <a:rPr lang="en-US" sz="2800" dirty="0" smtClean="0"/>
              <a:t>GPU </a:t>
            </a:r>
            <a:r>
              <a:rPr lang="en-US" sz="2800" dirty="0"/>
              <a:t>overdraw can impact frame rates</a:t>
            </a:r>
          </a:p>
          <a:p>
            <a:pPr marL="342900" lvl="1" indent="-342900">
              <a:buFont typeface="Arial" panose="020B0604020202020204" pitchFamily="34" charset="0"/>
              <a:buChar char="•"/>
            </a:pPr>
            <a:r>
              <a:rPr lang="en-US" sz="2000" dirty="0" smtClean="0"/>
              <a:t>Overdraw can impact GPU</a:t>
            </a:r>
            <a:endParaRPr lang="en-US" sz="2000" dirty="0"/>
          </a:p>
          <a:p>
            <a:pPr marL="342900" lvl="1" indent="-342900">
              <a:buFont typeface="Arial" panose="020B0604020202020204" pitchFamily="34" charset="0"/>
              <a:buChar char="•"/>
            </a:pPr>
            <a:r>
              <a:rPr lang="en-US" sz="2000" dirty="0" smtClean="0"/>
              <a:t>ARM </a:t>
            </a:r>
            <a:r>
              <a:rPr lang="en-US" sz="2000" dirty="0"/>
              <a:t>devices </a:t>
            </a:r>
            <a:r>
              <a:rPr lang="en-US" sz="2000" dirty="0" smtClean="0"/>
              <a:t>have </a:t>
            </a:r>
            <a:r>
              <a:rPr lang="en-US" sz="2000" dirty="0"/>
              <a:t>a </a:t>
            </a:r>
            <a:r>
              <a:rPr lang="en-US" sz="2000" dirty="0" smtClean="0"/>
              <a:t>lower fill-rate</a:t>
            </a:r>
          </a:p>
          <a:p>
            <a:pPr marL="342900" lvl="1" indent="-342900">
              <a:buFont typeface="Arial" panose="020B0604020202020204" pitchFamily="34" charset="0"/>
              <a:buChar char="•"/>
            </a:pPr>
            <a:endParaRPr lang="en-US" sz="2000" dirty="0" smtClean="0"/>
          </a:p>
          <a:p>
            <a:r>
              <a:rPr lang="en-US" sz="2800" dirty="0"/>
              <a:t>Dependent animations are bad</a:t>
            </a:r>
          </a:p>
          <a:p>
            <a:pPr marL="457200" indent="-457200">
              <a:buFont typeface="Arial" panose="020B0604020202020204" pitchFamily="34" charset="0"/>
              <a:buChar char="•"/>
            </a:pPr>
            <a:r>
              <a:rPr lang="en-US" sz="2000" dirty="0">
                <a:latin typeface="+mn-lt"/>
              </a:rPr>
              <a:t>Things that require UI thread updates</a:t>
            </a:r>
          </a:p>
          <a:p>
            <a:pPr marL="457200" indent="-457200">
              <a:buFont typeface="Arial" panose="020B0604020202020204" pitchFamily="34" charset="0"/>
              <a:buChar char="•"/>
            </a:pPr>
            <a:r>
              <a:rPr lang="en-US" sz="2000" dirty="0">
                <a:latin typeface="+mn-lt"/>
              </a:rPr>
              <a:t>CompositionTarget.Rendering and Timeline.EnableDependentAnimation</a:t>
            </a:r>
          </a:p>
          <a:p>
            <a:pPr marL="457200" lvl="0" indent="-457200">
              <a:buFont typeface="Arial" pitchFamily="34" charset="0"/>
              <a:buChar char="•"/>
            </a:pPr>
            <a:r>
              <a:rPr lang="en-US" sz="2000" dirty="0">
                <a:latin typeface="+mn-lt"/>
              </a:rPr>
              <a:t>Reacting to pointer events and moving the </a:t>
            </a:r>
            <a:r>
              <a:rPr lang="en-US" sz="2000" dirty="0" smtClean="0">
                <a:latin typeface="+mn-lt"/>
              </a:rPr>
              <a:t>visuals</a:t>
            </a:r>
          </a:p>
          <a:p>
            <a:pPr lvl="0"/>
            <a:endParaRPr lang="en-US" sz="2000" dirty="0">
              <a:latin typeface="+mn-lt"/>
            </a:endParaRPr>
          </a:p>
          <a:p>
            <a:r>
              <a:rPr lang="en-US" sz="2800" dirty="0" smtClean="0"/>
              <a:t>Independent </a:t>
            </a:r>
            <a:r>
              <a:rPr lang="en-US" sz="2800" dirty="0"/>
              <a:t>animations are good</a:t>
            </a:r>
          </a:p>
          <a:p>
            <a:pPr marL="457200" indent="-457200">
              <a:buFont typeface="Arial" panose="020B0604020202020204" pitchFamily="34" charset="0"/>
              <a:buChar char="•"/>
            </a:pPr>
            <a:r>
              <a:rPr lang="en-US" sz="2000" dirty="0">
                <a:latin typeface="+mn-lt"/>
              </a:rPr>
              <a:t>Animations that don’t target layout properties</a:t>
            </a:r>
          </a:p>
          <a:p>
            <a:pPr marL="457200" indent="-457200">
              <a:buFont typeface="Arial" panose="020B0604020202020204" pitchFamily="34" charset="0"/>
              <a:buChar char="•"/>
            </a:pPr>
            <a:r>
              <a:rPr lang="en-US" sz="2000" dirty="0">
                <a:latin typeface="+mn-lt"/>
              </a:rPr>
              <a:t>Can run independent of UI thread</a:t>
            </a:r>
          </a:p>
          <a:p>
            <a:pPr lvl="1"/>
            <a:endParaRPr lang="en-US" sz="2000" dirty="0"/>
          </a:p>
        </p:txBody>
      </p:sp>
      <p:sp>
        <p:nvSpPr>
          <p:cNvPr id="4" name="Content Placeholder 3"/>
          <p:cNvSpPr>
            <a:spLocks noGrp="1"/>
          </p:cNvSpPr>
          <p:nvPr>
            <p:ph type="body" sz="quarter" idx="11"/>
          </p:nvPr>
        </p:nvSpPr>
        <p:spPr>
          <a:xfrm>
            <a:off x="274638" y="1973262"/>
            <a:ext cx="2743200" cy="4572000"/>
          </a:xfrm>
        </p:spPr>
        <p:txBody>
          <a:bodyPr/>
          <a:lstStyle/>
          <a:p>
            <a:r>
              <a:rPr lang="en-US" dirty="0"/>
              <a:t>Make animations smooth </a:t>
            </a:r>
            <a:endParaRPr lang="en-US" dirty="0" smtClean="0"/>
          </a:p>
        </p:txBody>
      </p:sp>
    </p:spTree>
    <p:extLst>
      <p:ext uri="{BB962C8B-B14F-4D97-AF65-F5344CB8AC3E}">
        <p14:creationId xmlns:p14="http://schemas.microsoft.com/office/powerpoint/2010/main" val="3023730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Animation</a:t>
            </a:r>
            <a:r>
              <a:rPr lang="en-US" dirty="0"/>
              <a:t>: Diagnosis </a:t>
            </a:r>
          </a:p>
        </p:txBody>
      </p:sp>
      <p:sp>
        <p:nvSpPr>
          <p:cNvPr id="2" name="Text Placeholder 1"/>
          <p:cNvSpPr>
            <a:spLocks noGrp="1"/>
          </p:cNvSpPr>
          <p:nvPr>
            <p:ph type="body" sz="quarter" idx="10"/>
          </p:nvPr>
        </p:nvSpPr>
        <p:spPr>
          <a:xfrm>
            <a:off x="655638" y="1973262"/>
            <a:ext cx="11506202" cy="4572000"/>
          </a:xfrm>
        </p:spPr>
        <p:txBody>
          <a:bodyPr/>
          <a:lstStyle/>
          <a:p>
            <a:r>
              <a:rPr lang="en-US" sz="2800" dirty="0" smtClean="0"/>
              <a:t>DebugSettings.EnableFrameRateCounter</a:t>
            </a:r>
          </a:p>
          <a:p>
            <a:endParaRPr lang="en-US" sz="2800" dirty="0"/>
          </a:p>
          <a:p>
            <a:r>
              <a:rPr lang="en-US" sz="2800" dirty="0" smtClean="0"/>
              <a:t>DebugSettings.EnableRedrawRegions</a:t>
            </a:r>
          </a:p>
          <a:p>
            <a:endParaRPr lang="en-US" sz="2800" dirty="0"/>
          </a:p>
          <a:p>
            <a:r>
              <a:rPr lang="en-US" sz="2800" dirty="0"/>
              <a:t>DebugSettings.IsOverdrawHeatMapEnabled</a:t>
            </a:r>
            <a:endParaRPr lang="en-US" sz="2800" dirty="0" smtClean="0"/>
          </a:p>
          <a:p>
            <a:endParaRPr lang="en-US" sz="2800" dirty="0" smtClean="0"/>
          </a:p>
        </p:txBody>
      </p:sp>
    </p:spTree>
    <p:extLst>
      <p:ext uri="{BB962C8B-B14F-4D97-AF65-F5344CB8AC3E}">
        <p14:creationId xmlns:p14="http://schemas.microsoft.com/office/powerpoint/2010/main" val="1927567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Panning</a:t>
            </a:r>
            <a:endParaRPr lang="en-US" dirty="0"/>
          </a:p>
        </p:txBody>
      </p:sp>
      <p:sp>
        <p:nvSpPr>
          <p:cNvPr id="2" name="Text Placeholder 1"/>
          <p:cNvSpPr>
            <a:spLocks noGrp="1"/>
          </p:cNvSpPr>
          <p:nvPr>
            <p:ph type="body" sz="quarter" idx="10"/>
          </p:nvPr>
        </p:nvSpPr>
        <p:spPr>
          <a:xfrm>
            <a:off x="3932238" y="2049462"/>
            <a:ext cx="3733799" cy="4572000"/>
          </a:xfrm>
        </p:spPr>
        <p:txBody>
          <a:bodyPr/>
          <a:lstStyle/>
          <a:p>
            <a:r>
              <a:rPr lang="en-US" sz="2800" dirty="0"/>
              <a:t>UI thread</a:t>
            </a:r>
          </a:p>
          <a:p>
            <a:r>
              <a:rPr lang="en-US" sz="2000" dirty="0">
                <a:latin typeface="+mn-lt"/>
              </a:rPr>
              <a:t>Realizes the  virtualized content</a:t>
            </a:r>
          </a:p>
          <a:p>
            <a:r>
              <a:rPr lang="en-US" sz="2000" dirty="0">
                <a:latin typeface="+mn-lt"/>
              </a:rPr>
              <a:t>Recycles containers were </a:t>
            </a:r>
            <a:r>
              <a:rPr lang="en-US" sz="2000" dirty="0" smtClean="0">
                <a:latin typeface="+mn-lt"/>
              </a:rPr>
              <a:t>possible</a:t>
            </a:r>
          </a:p>
          <a:p>
            <a:r>
              <a:rPr lang="en-US" sz="2000" dirty="0" smtClean="0">
                <a:latin typeface="+mn-lt"/>
              </a:rPr>
              <a:t>Updates Data on the New content</a:t>
            </a:r>
            <a:endParaRPr lang="en-US" sz="2000" dirty="0">
              <a:latin typeface="+mn-lt"/>
            </a:endParaRPr>
          </a:p>
          <a:p>
            <a:r>
              <a:rPr lang="en-US" sz="2000" dirty="0" smtClean="0">
                <a:latin typeface="+mn-lt"/>
              </a:rPr>
              <a:t>Calls </a:t>
            </a:r>
            <a:r>
              <a:rPr lang="en-US" sz="2000" dirty="0">
                <a:latin typeface="+mn-lt"/>
              </a:rPr>
              <a:t>input handlers</a:t>
            </a:r>
          </a:p>
        </p:txBody>
      </p:sp>
      <p:sp>
        <p:nvSpPr>
          <p:cNvPr id="4" name="Content Placeholder 3"/>
          <p:cNvSpPr>
            <a:spLocks noGrp="1"/>
          </p:cNvSpPr>
          <p:nvPr>
            <p:ph type="body" sz="quarter" idx="11"/>
          </p:nvPr>
        </p:nvSpPr>
        <p:spPr>
          <a:xfrm>
            <a:off x="274638" y="2049462"/>
            <a:ext cx="2743200" cy="4572000"/>
          </a:xfrm>
        </p:spPr>
        <p:txBody>
          <a:bodyPr/>
          <a:lstStyle/>
          <a:p>
            <a:r>
              <a:rPr lang="en-US" dirty="0" smtClean="0"/>
              <a:t>What happens during panning</a:t>
            </a:r>
          </a:p>
        </p:txBody>
      </p:sp>
      <p:sp>
        <p:nvSpPr>
          <p:cNvPr id="5" name="Text Placeholder 1"/>
          <p:cNvSpPr txBox="1">
            <a:spLocks/>
          </p:cNvSpPr>
          <p:nvPr/>
        </p:nvSpPr>
        <p:spPr>
          <a:xfrm>
            <a:off x="8656637" y="2049462"/>
            <a:ext cx="2819399" cy="4572000"/>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gradFill>
                  <a:gsLst>
                    <a:gs pos="0">
                      <a:srgbClr val="FFFFFF"/>
                    </a:gs>
                    <a:gs pos="100000">
                      <a:srgbClr val="FFFFFF"/>
                    </a:gs>
                  </a:gsLst>
                  <a:lin ang="5400000" scaled="0"/>
                </a:gradFill>
              </a:rPr>
              <a:t>Render thread</a:t>
            </a:r>
          </a:p>
          <a:p>
            <a:r>
              <a:rPr lang="en-US" sz="2000" dirty="0">
                <a:gradFill>
                  <a:gsLst>
                    <a:gs pos="0">
                      <a:srgbClr val="FFFFFF"/>
                    </a:gs>
                    <a:gs pos="100000">
                      <a:srgbClr val="FFFFFF"/>
                    </a:gs>
                  </a:gsLst>
                  <a:lin ang="5400000" scaled="0"/>
                </a:gradFill>
                <a:latin typeface="Segoe UI"/>
              </a:rPr>
              <a:t>Using Direct </a:t>
            </a:r>
            <a:r>
              <a:rPr lang="en-US" sz="2000" dirty="0" smtClean="0">
                <a:gradFill>
                  <a:gsLst>
                    <a:gs pos="0">
                      <a:srgbClr val="FFFFFF"/>
                    </a:gs>
                    <a:gs pos="100000">
                      <a:srgbClr val="FFFFFF"/>
                    </a:gs>
                  </a:gsLst>
                  <a:lin ang="5400000" scaled="0"/>
                </a:gradFill>
                <a:latin typeface="Segoe UI"/>
              </a:rPr>
              <a:t>Manipulation and Direct Composition  </a:t>
            </a:r>
            <a:r>
              <a:rPr lang="en-US" sz="2000" dirty="0">
                <a:gradFill>
                  <a:gsLst>
                    <a:gs pos="0">
                      <a:srgbClr val="FFFFFF"/>
                    </a:gs>
                    <a:gs pos="100000">
                      <a:srgbClr val="FFFFFF"/>
                    </a:gs>
                  </a:gsLst>
                  <a:lin ang="5400000" scaled="0"/>
                </a:gradFill>
                <a:latin typeface="Segoe UI"/>
              </a:rPr>
              <a:t>independently moves the </a:t>
            </a:r>
            <a:r>
              <a:rPr lang="en-US" sz="2000" dirty="0" smtClean="0">
                <a:gradFill>
                  <a:gsLst>
                    <a:gs pos="0">
                      <a:srgbClr val="FFFFFF"/>
                    </a:gs>
                    <a:gs pos="100000">
                      <a:srgbClr val="FFFFFF"/>
                    </a:gs>
                  </a:gsLst>
                  <a:lin ang="5400000" scaled="0"/>
                </a:gradFill>
                <a:latin typeface="Segoe UI"/>
              </a:rPr>
              <a:t>visuals</a:t>
            </a:r>
            <a:endParaRPr lang="en-US" sz="2000" dirty="0">
              <a:gradFill>
                <a:gsLst>
                  <a:gs pos="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725914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Panning</a:t>
            </a:r>
            <a:endParaRPr lang="en-US" dirty="0"/>
          </a:p>
        </p:txBody>
      </p:sp>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sz="2000" dirty="0" smtClean="0">
                <a:latin typeface="+mn-lt"/>
              </a:rPr>
              <a:t>Compositor not hitting 60 fps.</a:t>
            </a:r>
          </a:p>
          <a:p>
            <a:pPr marL="342900" indent="-342900">
              <a:buFont typeface="Arial" panose="020B0604020202020204" pitchFamily="34" charset="0"/>
              <a:buChar char="•"/>
            </a:pPr>
            <a:r>
              <a:rPr lang="en-US" sz="2000" dirty="0" smtClean="0">
                <a:latin typeface="+mn-lt"/>
              </a:rPr>
              <a:t>GPU </a:t>
            </a:r>
            <a:r>
              <a:rPr lang="en-US" sz="2000" dirty="0">
                <a:latin typeface="+mn-lt"/>
              </a:rPr>
              <a:t>overdraw impacts frame </a:t>
            </a:r>
            <a:r>
              <a:rPr lang="en-US" sz="2000" dirty="0" smtClean="0">
                <a:latin typeface="+mn-lt"/>
              </a:rPr>
              <a:t>rate</a:t>
            </a:r>
          </a:p>
          <a:p>
            <a:pPr marL="342900" indent="-342900">
              <a:buFont typeface="Arial" panose="020B0604020202020204" pitchFamily="34" charset="0"/>
              <a:buChar char="•"/>
            </a:pPr>
            <a:r>
              <a:rPr lang="en-US" sz="2000" dirty="0" smtClean="0">
                <a:latin typeface="+mn-lt"/>
              </a:rPr>
              <a:t>Touch </a:t>
            </a:r>
            <a:r>
              <a:rPr lang="en-US" sz="2000" dirty="0">
                <a:latin typeface="+mn-lt"/>
              </a:rPr>
              <a:t>interactions might be dependent</a:t>
            </a:r>
          </a:p>
          <a:p>
            <a:pPr marL="1082486" lvl="3" indent="-342900"/>
            <a:r>
              <a:rPr lang="en-US" sz="1600" dirty="0"/>
              <a:t>Avoid moving objects in Pointer events</a:t>
            </a:r>
          </a:p>
          <a:p>
            <a:pPr marL="1082486" lvl="3" indent="-342900"/>
            <a:r>
              <a:rPr lang="en-US" sz="1600" dirty="0"/>
              <a:t>ScrollViewers (and controls that use them) are the only way to get independent touch interactions</a:t>
            </a:r>
          </a:p>
          <a:p>
            <a:endParaRPr lang="en-US" sz="2800" dirty="0" smtClean="0"/>
          </a:p>
          <a:p>
            <a:endParaRPr lang="en-US" sz="2800" dirty="0" smtClean="0"/>
          </a:p>
        </p:txBody>
      </p:sp>
      <p:sp>
        <p:nvSpPr>
          <p:cNvPr id="4" name="Content Placeholder 3"/>
          <p:cNvSpPr>
            <a:spLocks noGrp="1"/>
          </p:cNvSpPr>
          <p:nvPr>
            <p:ph type="body" sz="quarter" idx="11"/>
          </p:nvPr>
        </p:nvSpPr>
        <p:spPr/>
        <p:txBody>
          <a:bodyPr/>
          <a:lstStyle/>
          <a:p>
            <a:r>
              <a:rPr lang="en-US" dirty="0"/>
              <a:t>Jittery </a:t>
            </a:r>
            <a:r>
              <a:rPr lang="en-US" dirty="0" smtClean="0"/>
              <a:t>touch </a:t>
            </a:r>
            <a:r>
              <a:rPr lang="en-US" dirty="0"/>
              <a:t>m</a:t>
            </a:r>
            <a:r>
              <a:rPr lang="en-US" dirty="0" smtClean="0"/>
              <a:t>ovements</a:t>
            </a:r>
          </a:p>
        </p:txBody>
      </p:sp>
    </p:spTree>
    <p:extLst>
      <p:ext uri="{BB962C8B-B14F-4D97-AF65-F5344CB8AC3E}">
        <p14:creationId xmlns:p14="http://schemas.microsoft.com/office/powerpoint/2010/main" val="3038673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4638" y="3040062"/>
            <a:ext cx="11887200" cy="1523999"/>
          </a:xfrm>
        </p:spPr>
        <p:txBody>
          <a:bodyPr/>
          <a:lstStyle/>
          <a:p>
            <a:r>
              <a:rPr lang="en-US" sz="5400" dirty="0"/>
              <a:t>XAML </a:t>
            </a:r>
            <a:r>
              <a:rPr lang="en-US" sz="5400" dirty="0" smtClean="0"/>
              <a:t>performance fundamentals</a:t>
            </a:r>
            <a:endParaRPr lang="en-US" sz="5400" dirty="0"/>
          </a:p>
        </p:txBody>
      </p:sp>
      <p:sp>
        <p:nvSpPr>
          <p:cNvPr id="3" name="Subtitle 2"/>
          <p:cNvSpPr>
            <a:spLocks noGrp="1"/>
          </p:cNvSpPr>
          <p:nvPr>
            <p:ph type="subTitle" idx="1"/>
          </p:nvPr>
        </p:nvSpPr>
        <p:spPr/>
        <p:txBody>
          <a:bodyPr/>
          <a:lstStyle/>
          <a:p>
            <a:r>
              <a:rPr lang="en-US" dirty="0" smtClean="0"/>
              <a:t>Kiran Kumar</a:t>
            </a:r>
          </a:p>
          <a:p>
            <a:r>
              <a:rPr lang="en-US" dirty="0"/>
              <a:t>PRINCIPAL DEVELOPMENT </a:t>
            </a:r>
            <a:r>
              <a:rPr lang="en-US" dirty="0" smtClean="0"/>
              <a:t>LEAD</a:t>
            </a:r>
          </a:p>
          <a:p>
            <a:r>
              <a:rPr lang="en-US" dirty="0" smtClean="0"/>
              <a:t>3-157</a:t>
            </a:r>
          </a:p>
        </p:txBody>
      </p:sp>
    </p:spTree>
    <p:extLst>
      <p:ext uri="{BB962C8B-B14F-4D97-AF65-F5344CB8AC3E}">
        <p14:creationId xmlns:p14="http://schemas.microsoft.com/office/powerpoint/2010/main" val="406817878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Panning</a:t>
            </a:r>
            <a:endParaRPr lang="en-US" dirty="0"/>
          </a:p>
        </p:txBody>
      </p:sp>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sz="2000" dirty="0" smtClean="0">
                <a:latin typeface="+mn-lt"/>
              </a:rPr>
              <a:t>Keep </a:t>
            </a:r>
            <a:r>
              <a:rPr lang="en-US" sz="2000" dirty="0">
                <a:latin typeface="+mn-lt"/>
              </a:rPr>
              <a:t>the UI thread </a:t>
            </a:r>
            <a:r>
              <a:rPr lang="en-US" sz="2000" dirty="0" smtClean="0">
                <a:latin typeface="+mn-lt"/>
              </a:rPr>
              <a:t>free</a:t>
            </a:r>
            <a:endParaRPr lang="en-US" sz="2000" dirty="0">
              <a:latin typeface="+mn-lt"/>
            </a:endParaRPr>
          </a:p>
          <a:p>
            <a:pPr marL="342900" indent="-342900">
              <a:buFont typeface="Arial" panose="020B0604020202020204" pitchFamily="34" charset="0"/>
              <a:buChar char="•"/>
            </a:pPr>
            <a:r>
              <a:rPr lang="en-US" sz="2000" dirty="0">
                <a:latin typeface="+mn-lt"/>
              </a:rPr>
              <a:t>Keep the element count </a:t>
            </a:r>
            <a:r>
              <a:rPr lang="en-US" sz="2000" dirty="0" smtClean="0">
                <a:latin typeface="+mn-lt"/>
              </a:rPr>
              <a:t>low</a:t>
            </a:r>
            <a:endParaRPr lang="en-US" sz="2000" dirty="0">
              <a:latin typeface="+mn-lt"/>
            </a:endParaRPr>
          </a:p>
          <a:p>
            <a:pPr marL="342900" indent="-342900">
              <a:buFont typeface="Arial" panose="020B0604020202020204" pitchFamily="34" charset="0"/>
              <a:buChar char="•"/>
            </a:pPr>
            <a:r>
              <a:rPr lang="en-US" sz="2000" dirty="0">
                <a:latin typeface="+mn-lt"/>
              </a:rPr>
              <a:t>Use </a:t>
            </a:r>
            <a:r>
              <a:rPr lang="en-US" sz="2000" dirty="0" smtClean="0">
                <a:latin typeface="+mn-lt"/>
              </a:rPr>
              <a:t>placeholders (On by Default)</a:t>
            </a:r>
          </a:p>
          <a:p>
            <a:pPr marL="342900" indent="-342900">
              <a:buFont typeface="Arial" panose="020B0604020202020204" pitchFamily="34" charset="0"/>
              <a:buChar char="•"/>
            </a:pPr>
            <a:r>
              <a:rPr lang="en-US" sz="2000" dirty="0" smtClean="0">
                <a:latin typeface="+mn-lt"/>
              </a:rPr>
              <a:t>Virtualized </a:t>
            </a:r>
            <a:r>
              <a:rPr lang="en-US" sz="2000" dirty="0">
                <a:latin typeface="+mn-lt"/>
              </a:rPr>
              <a:t>items can be slow to generate</a:t>
            </a:r>
          </a:p>
          <a:p>
            <a:pPr marL="342900" indent="-342900">
              <a:buFont typeface="Arial" panose="020B0604020202020204" pitchFamily="34" charset="0"/>
              <a:buChar char="•"/>
            </a:pPr>
            <a:r>
              <a:rPr lang="en-US" sz="2000" dirty="0" smtClean="0">
                <a:latin typeface="+mn-lt"/>
              </a:rPr>
              <a:t>Use data binding carefully</a:t>
            </a:r>
          </a:p>
          <a:p>
            <a:pPr marL="342900" indent="-342900">
              <a:buFont typeface="Arial" panose="020B0604020202020204" pitchFamily="34" charset="0"/>
              <a:buChar char="•"/>
            </a:pPr>
            <a:r>
              <a:rPr lang="en-US" sz="2000" dirty="0" smtClean="0">
                <a:latin typeface="+mn-lt"/>
              </a:rPr>
              <a:t>Pay attention to nested templates</a:t>
            </a:r>
          </a:p>
          <a:p>
            <a:pPr marL="342900" indent="-342900">
              <a:buFont typeface="Arial" panose="020B0604020202020204" pitchFamily="34" charset="0"/>
              <a:buChar char="•"/>
            </a:pPr>
            <a:r>
              <a:rPr lang="en-US" sz="2000" dirty="0" smtClean="0">
                <a:latin typeface="+mn-lt"/>
              </a:rPr>
              <a:t>Re-template </a:t>
            </a:r>
            <a:r>
              <a:rPr lang="en-US" sz="2000" dirty="0">
                <a:latin typeface="+mn-lt"/>
              </a:rPr>
              <a:t>controls if you don’t need the capability of the default templates and visual states</a:t>
            </a:r>
          </a:p>
          <a:p>
            <a:endParaRPr lang="en-US" sz="2800" dirty="0" smtClean="0"/>
          </a:p>
          <a:p>
            <a:endParaRPr lang="en-US" sz="2800" dirty="0" smtClean="0"/>
          </a:p>
        </p:txBody>
      </p:sp>
      <p:sp>
        <p:nvSpPr>
          <p:cNvPr id="4" name="Content Placeholder 3"/>
          <p:cNvSpPr>
            <a:spLocks noGrp="1"/>
          </p:cNvSpPr>
          <p:nvPr>
            <p:ph type="body" sz="quarter" idx="11"/>
          </p:nvPr>
        </p:nvSpPr>
        <p:spPr/>
        <p:txBody>
          <a:bodyPr/>
          <a:lstStyle/>
          <a:p>
            <a:r>
              <a:rPr lang="en-US" dirty="0" smtClean="0"/>
              <a:t>Panning responsiveness</a:t>
            </a:r>
          </a:p>
        </p:txBody>
      </p:sp>
    </p:spTree>
    <p:extLst>
      <p:ext uri="{BB962C8B-B14F-4D97-AF65-F5344CB8AC3E}">
        <p14:creationId xmlns:p14="http://schemas.microsoft.com/office/powerpoint/2010/main" val="2806544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28450" y="1516062"/>
            <a:ext cx="8229601" cy="5334000"/>
          </a:xfrm>
        </p:spPr>
        <p:txBody>
          <a:bodyPr/>
          <a:lstStyle/>
          <a:p>
            <a:r>
              <a:rPr lang="en-US" sz="2800" dirty="0" smtClean="0"/>
              <a:t>Placeholder</a:t>
            </a:r>
          </a:p>
          <a:p>
            <a:pPr marL="799982" lvl="2" indent="-342900"/>
            <a:r>
              <a:rPr lang="en-US" sz="2000" dirty="0">
                <a:latin typeface="+mj-lt"/>
              </a:rPr>
              <a:t>All win8.1 Apps get placeholders for free.</a:t>
            </a:r>
          </a:p>
          <a:p>
            <a:r>
              <a:rPr lang="en-US" sz="2800" dirty="0" smtClean="0"/>
              <a:t>Incremental </a:t>
            </a:r>
            <a:r>
              <a:rPr lang="en-US" sz="2800" dirty="0"/>
              <a:t>Rendering</a:t>
            </a:r>
          </a:p>
          <a:p>
            <a:pPr marL="799982" lvl="2" indent="-342900"/>
            <a:r>
              <a:rPr lang="en-US" sz="2000" dirty="0">
                <a:latin typeface="+mj-lt"/>
              </a:rPr>
              <a:t>ContainerContentChanging</a:t>
            </a:r>
          </a:p>
          <a:p>
            <a:pPr lvl="2" indent="0">
              <a:buNone/>
            </a:pPr>
            <a:r>
              <a:rPr lang="en-US" sz="2000" dirty="0" smtClean="0">
                <a:latin typeface="+mj-lt"/>
              </a:rPr>
              <a:t>	&lt;GridViewContainerContentChanging</a:t>
            </a:r>
            <a:r>
              <a:rPr lang="en-US" sz="2000" dirty="0">
                <a:latin typeface="+mj-lt"/>
              </a:rPr>
              <a:t>=“YourCCCEventHandler“&gt;</a:t>
            </a:r>
          </a:p>
          <a:p>
            <a:pPr marL="799982" lvl="2" indent="-342900"/>
            <a:r>
              <a:rPr lang="en-US" sz="2000" dirty="0">
                <a:latin typeface="+mj-lt"/>
              </a:rPr>
              <a:t>ContainerContentChangingEventArgs</a:t>
            </a:r>
          </a:p>
          <a:p>
            <a:pPr marL="1025336" lvl="3" indent="-285750"/>
            <a:r>
              <a:rPr lang="en-US" sz="1600" dirty="0" smtClean="0">
                <a:latin typeface="+mj-lt"/>
              </a:rPr>
              <a:t> RegisterUpdateCallback</a:t>
            </a:r>
          </a:p>
          <a:p>
            <a:pPr marL="1025336" lvl="3" indent="-285750"/>
            <a:r>
              <a:rPr lang="en-US" sz="1600" dirty="0" smtClean="0">
                <a:latin typeface="+mj-lt"/>
              </a:rPr>
              <a:t> Phase</a:t>
            </a:r>
            <a:endParaRPr lang="en-US" sz="1600" dirty="0">
              <a:latin typeface="+mj-lt"/>
            </a:endParaRPr>
          </a:p>
          <a:p>
            <a:pPr marL="1082486" lvl="3" indent="-342900"/>
            <a:r>
              <a:rPr lang="en-US" sz="1600" dirty="0" smtClean="0">
                <a:latin typeface="+mj-lt"/>
              </a:rPr>
              <a:t>Handled</a:t>
            </a:r>
            <a:endParaRPr lang="en-US" sz="1600" dirty="0">
              <a:latin typeface="+mj-lt"/>
            </a:endParaRPr>
          </a:p>
          <a:p>
            <a:pPr marL="1082486" lvl="3" indent="-342900"/>
            <a:r>
              <a:rPr lang="en-US" sz="1600" dirty="0" smtClean="0">
                <a:latin typeface="+mj-lt"/>
              </a:rPr>
              <a:t>ItemContainer</a:t>
            </a:r>
            <a:endParaRPr lang="en-US" sz="1600" dirty="0">
              <a:latin typeface="+mj-lt"/>
            </a:endParaRPr>
          </a:p>
          <a:p>
            <a:pPr marL="1082486" lvl="3" indent="-342900"/>
            <a:r>
              <a:rPr lang="en-US" sz="1600" dirty="0" smtClean="0">
                <a:latin typeface="+mj-lt"/>
              </a:rPr>
              <a:t>InRecycleQueue</a:t>
            </a:r>
            <a:endParaRPr lang="en-US" sz="1600" dirty="0">
              <a:latin typeface="+mj-lt"/>
            </a:endParaRPr>
          </a:p>
          <a:p>
            <a:pPr marL="1082486" lvl="3" indent="-342900"/>
            <a:r>
              <a:rPr lang="en-US" sz="1600" dirty="0" smtClean="0">
                <a:latin typeface="+mj-lt"/>
              </a:rPr>
              <a:t>Item</a:t>
            </a:r>
            <a:endParaRPr lang="en-US" sz="1600" dirty="0">
              <a:latin typeface="+mj-lt"/>
            </a:endParaRPr>
          </a:p>
          <a:p>
            <a:pPr marL="1082486" lvl="3" indent="-342900"/>
            <a:r>
              <a:rPr lang="en-US" sz="1600" dirty="0" smtClean="0">
                <a:latin typeface="+mj-lt"/>
              </a:rPr>
              <a:t>ItemIndex</a:t>
            </a:r>
            <a:endParaRPr lang="en-US" sz="1600" dirty="0">
              <a:latin typeface="+mj-lt"/>
            </a:endParaRPr>
          </a:p>
          <a:p>
            <a:pPr lvl="1"/>
            <a:endParaRPr lang="en-US" sz="1200" dirty="0">
              <a:latin typeface="+mn-lt"/>
            </a:endParaRPr>
          </a:p>
        </p:txBody>
      </p:sp>
      <p:sp>
        <p:nvSpPr>
          <p:cNvPr id="3" name="Text Placeholder 2"/>
          <p:cNvSpPr>
            <a:spLocks noGrp="1"/>
          </p:cNvSpPr>
          <p:nvPr>
            <p:ph type="body" sz="quarter" idx="11"/>
          </p:nvPr>
        </p:nvSpPr>
        <p:spPr/>
        <p:txBody>
          <a:bodyPr/>
          <a:lstStyle/>
          <a:p>
            <a:r>
              <a:rPr lang="en-US" dirty="0"/>
              <a:t>Panning responsiveness</a:t>
            </a:r>
          </a:p>
          <a:p>
            <a:r>
              <a:rPr lang="en-US" dirty="0" smtClean="0"/>
              <a:t>New APIs</a:t>
            </a:r>
            <a:endParaRPr lang="en-US" dirty="0"/>
          </a:p>
        </p:txBody>
      </p:sp>
      <p:sp>
        <p:nvSpPr>
          <p:cNvPr id="4" name="Title 3"/>
          <p:cNvSpPr>
            <a:spLocks noGrp="1"/>
          </p:cNvSpPr>
          <p:nvPr>
            <p:ph type="title"/>
          </p:nvPr>
        </p:nvSpPr>
        <p:spPr/>
        <p:txBody>
          <a:bodyPr/>
          <a:lstStyle/>
          <a:p>
            <a:r>
              <a:rPr lang="en-US" dirty="0"/>
              <a:t>Panning</a:t>
            </a:r>
          </a:p>
        </p:txBody>
      </p:sp>
    </p:spTree>
    <p:extLst>
      <p:ext uri="{BB962C8B-B14F-4D97-AF65-F5344CB8AC3E}">
        <p14:creationId xmlns:p14="http://schemas.microsoft.com/office/powerpoint/2010/main" val="983332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Demo: Animation and panning</a:t>
            </a:r>
            <a:endParaRPr lang="en-US" dirty="0"/>
          </a:p>
        </p:txBody>
      </p:sp>
    </p:spTree>
    <p:extLst>
      <p:ext uri="{BB962C8B-B14F-4D97-AF65-F5344CB8AC3E}">
        <p14:creationId xmlns:p14="http://schemas.microsoft.com/office/powerpoint/2010/main" val="95319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Media</a:t>
            </a:r>
            <a:endParaRPr lang="en-US" dirty="0"/>
          </a:p>
        </p:txBody>
      </p:sp>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US" sz="2800" dirty="0" smtClean="0"/>
              <a:t>Full-screen </a:t>
            </a:r>
            <a:r>
              <a:rPr lang="en-US" sz="2800" dirty="0"/>
              <a:t>media with no overlay is the best.</a:t>
            </a:r>
          </a:p>
          <a:p>
            <a:pPr marL="457200" indent="-457200">
              <a:buFont typeface="Arial" panose="020B0604020202020204" pitchFamily="34" charset="0"/>
              <a:buChar char="•"/>
            </a:pPr>
            <a:r>
              <a:rPr lang="en-US" sz="2800" dirty="0" smtClean="0"/>
              <a:t>We have a new property “MediaElement.IsFullWindow”</a:t>
            </a:r>
            <a:endParaRPr lang="en-US" sz="2800" dirty="0">
              <a:solidFill>
                <a:srgbClr val="FF0000"/>
              </a:solidFill>
            </a:endParaRPr>
          </a:p>
          <a:p>
            <a:pPr marL="457200" indent="-457200">
              <a:buFont typeface="Arial" panose="020B0604020202020204" pitchFamily="34" charset="0"/>
              <a:buChar char="•"/>
            </a:pPr>
            <a:r>
              <a:rPr lang="en-US" sz="2800" dirty="0"/>
              <a:t>Release media </a:t>
            </a:r>
            <a:r>
              <a:rPr lang="en-US" sz="2800" dirty="0" smtClean="0"/>
              <a:t>streams</a:t>
            </a:r>
            <a:endParaRPr lang="en-US" sz="2800" dirty="0"/>
          </a:p>
          <a:p>
            <a:pPr marL="457200" indent="-457200">
              <a:buFont typeface="Arial" panose="020B0604020202020204" pitchFamily="34" charset="0"/>
              <a:buChar char="•"/>
            </a:pPr>
            <a:r>
              <a:rPr lang="en-US" sz="2800" dirty="0"/>
              <a:t>Put other elements to the side of embedded video rather than on </a:t>
            </a:r>
            <a:r>
              <a:rPr lang="en-US" sz="2800" dirty="0" smtClean="0"/>
              <a:t>top</a:t>
            </a:r>
            <a:endParaRPr lang="en-US" sz="2800" dirty="0"/>
          </a:p>
          <a:p>
            <a:pPr marL="457200" indent="-457200">
              <a:buFont typeface="Arial" panose="020B0604020202020204" pitchFamily="34" charset="0"/>
              <a:buChar char="•"/>
            </a:pPr>
            <a:r>
              <a:rPr lang="en-US" sz="2800" dirty="0"/>
              <a:t>Use </a:t>
            </a:r>
            <a:r>
              <a:rPr lang="en-US" sz="2800" dirty="0" smtClean="0"/>
              <a:t>MediaElement.PosterSource</a:t>
            </a:r>
            <a:endParaRPr lang="en-US" sz="2800" dirty="0"/>
          </a:p>
          <a:p>
            <a:pPr marL="457200" indent="-457200">
              <a:buFont typeface="Arial" panose="020B0604020202020204" pitchFamily="34" charset="0"/>
              <a:buChar char="•"/>
            </a:pPr>
            <a:r>
              <a:rPr lang="en-US" sz="2800" dirty="0"/>
              <a:t>Avoid animations while media is </a:t>
            </a:r>
            <a:r>
              <a:rPr lang="en-US" sz="2800" dirty="0" smtClean="0"/>
              <a:t>playing</a:t>
            </a:r>
            <a:endParaRPr lang="en-US" sz="2800" dirty="0"/>
          </a:p>
        </p:txBody>
      </p:sp>
      <p:sp>
        <p:nvSpPr>
          <p:cNvPr id="4" name="Content Placeholder 3"/>
          <p:cNvSpPr>
            <a:spLocks noGrp="1"/>
          </p:cNvSpPr>
          <p:nvPr>
            <p:ph type="body" sz="quarter" idx="11"/>
          </p:nvPr>
        </p:nvSpPr>
        <p:spPr/>
        <p:txBody>
          <a:bodyPr/>
          <a:lstStyle/>
          <a:p>
            <a:r>
              <a:rPr lang="en-US" dirty="0" smtClean="0"/>
              <a:t>Reduce overlays</a:t>
            </a:r>
          </a:p>
        </p:txBody>
      </p:sp>
    </p:spTree>
    <p:extLst>
      <p:ext uri="{BB962C8B-B14F-4D97-AF65-F5344CB8AC3E}">
        <p14:creationId xmlns:p14="http://schemas.microsoft.com/office/powerpoint/2010/main" val="2279260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Memory</a:t>
            </a:r>
            <a:endParaRPr lang="en-US" dirty="0"/>
          </a:p>
        </p:txBody>
      </p:sp>
      <p:sp>
        <p:nvSpPr>
          <p:cNvPr id="2" name="Text Placeholder 1"/>
          <p:cNvSpPr>
            <a:spLocks noGrp="1"/>
          </p:cNvSpPr>
          <p:nvPr>
            <p:ph type="body" sz="quarter" idx="10"/>
          </p:nvPr>
        </p:nvSpPr>
        <p:spPr/>
        <p:txBody>
          <a:bodyPr/>
          <a:lstStyle/>
          <a:p>
            <a:r>
              <a:rPr lang="en-US" sz="2800" dirty="0"/>
              <a:t>Memory usage indirectly impacts users</a:t>
            </a:r>
          </a:p>
          <a:p>
            <a:pPr marL="457200" indent="-457200">
              <a:buFont typeface="Arial" panose="020B0604020202020204" pitchFamily="34" charset="0"/>
              <a:buChar char="•"/>
            </a:pPr>
            <a:r>
              <a:rPr lang="en-US" sz="2800" dirty="0"/>
              <a:t>App might get killed by PLM on suspend</a:t>
            </a:r>
          </a:p>
          <a:p>
            <a:pPr marL="457200" indent="-457200">
              <a:buFont typeface="Arial" panose="020B0604020202020204" pitchFamily="34" charset="0"/>
              <a:buChar char="•"/>
            </a:pPr>
            <a:r>
              <a:rPr lang="en-US" sz="2800" dirty="0"/>
              <a:t>App might cause background apps to be killed</a:t>
            </a:r>
          </a:p>
          <a:p>
            <a:pPr marL="457200" indent="-457200">
              <a:buFont typeface="Arial" panose="020B0604020202020204" pitchFamily="34" charset="0"/>
              <a:buChar char="•"/>
            </a:pPr>
            <a:r>
              <a:rPr lang="en-US" sz="2800" dirty="0"/>
              <a:t>App might </a:t>
            </a:r>
            <a:r>
              <a:rPr lang="en-US" sz="2800" dirty="0" smtClean="0"/>
              <a:t>go out of memory</a:t>
            </a:r>
            <a:endParaRPr lang="en-US" sz="2800" dirty="0"/>
          </a:p>
          <a:p>
            <a:r>
              <a:rPr lang="en-US" sz="2800" dirty="0"/>
              <a:t>Could be caused </a:t>
            </a:r>
            <a:r>
              <a:rPr lang="en-US" sz="2800" dirty="0" smtClean="0"/>
              <a:t>by:</a:t>
            </a:r>
            <a:endParaRPr lang="en-US" sz="2800" dirty="0"/>
          </a:p>
          <a:p>
            <a:pPr marL="457200" indent="-457200">
              <a:buFont typeface="Arial" panose="020B0604020202020204" pitchFamily="34" charset="0"/>
              <a:buChar char="•"/>
            </a:pPr>
            <a:r>
              <a:rPr lang="en-US" sz="2800" dirty="0"/>
              <a:t>No virtualization</a:t>
            </a:r>
          </a:p>
          <a:p>
            <a:pPr marL="457200" indent="-457200">
              <a:buFont typeface="Arial" panose="020B0604020202020204" pitchFamily="34" charset="0"/>
              <a:buChar char="•"/>
            </a:pPr>
            <a:r>
              <a:rPr lang="en-US" sz="2800" dirty="0"/>
              <a:t>High element counts</a:t>
            </a:r>
          </a:p>
          <a:p>
            <a:pPr marL="457200" indent="-457200">
              <a:buFont typeface="Arial" panose="020B0604020202020204" pitchFamily="34" charset="0"/>
              <a:buChar char="•"/>
            </a:pPr>
            <a:r>
              <a:rPr lang="en-US" sz="2800" dirty="0"/>
              <a:t>Large images not decoded to size</a:t>
            </a:r>
          </a:p>
        </p:txBody>
      </p:sp>
      <p:sp>
        <p:nvSpPr>
          <p:cNvPr id="4" name="Content Placeholder 3"/>
          <p:cNvSpPr>
            <a:spLocks noGrp="1"/>
          </p:cNvSpPr>
          <p:nvPr>
            <p:ph type="body" sz="quarter" idx="11"/>
          </p:nvPr>
        </p:nvSpPr>
        <p:spPr/>
        <p:txBody>
          <a:bodyPr/>
          <a:lstStyle/>
          <a:p>
            <a:r>
              <a:rPr lang="en-US" dirty="0" smtClean="0"/>
              <a:t>High memory cost</a:t>
            </a:r>
          </a:p>
        </p:txBody>
      </p:sp>
    </p:spTree>
    <p:extLst>
      <p:ext uri="{BB962C8B-B14F-4D97-AF65-F5344CB8AC3E}">
        <p14:creationId xmlns:p14="http://schemas.microsoft.com/office/powerpoint/2010/main" val="1160503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Improvements Over Win 8</a:t>
            </a:r>
            <a:endParaRPr lang="en-US" dirty="0"/>
          </a:p>
        </p:txBody>
      </p:sp>
      <p:sp>
        <p:nvSpPr>
          <p:cNvPr id="2" name="Text Placeholder 1"/>
          <p:cNvSpPr>
            <a:spLocks noGrp="1"/>
          </p:cNvSpPr>
          <p:nvPr>
            <p:ph type="body" sz="quarter" idx="10"/>
          </p:nvPr>
        </p:nvSpPr>
        <p:spPr>
          <a:xfrm>
            <a:off x="1570037" y="1668482"/>
            <a:ext cx="8686801" cy="5029181"/>
          </a:xfrm>
        </p:spPr>
        <p:txBody>
          <a:bodyPr/>
          <a:lstStyle/>
          <a:p>
            <a:pPr marL="514350" indent="-514350">
              <a:buFont typeface="+mj-lt"/>
              <a:buAutoNum type="arabicPeriod"/>
            </a:pPr>
            <a:r>
              <a:rPr lang="en-US" sz="2400" dirty="0" smtClean="0"/>
              <a:t>Faster Startup </a:t>
            </a:r>
          </a:p>
          <a:p>
            <a:pPr marL="514350" indent="-514350">
              <a:buFont typeface="+mj-lt"/>
              <a:buAutoNum type="arabicPeriod"/>
            </a:pPr>
            <a:r>
              <a:rPr lang="en-US" sz="2400" dirty="0" smtClean="0"/>
              <a:t>Default VS templates are faster</a:t>
            </a:r>
          </a:p>
          <a:p>
            <a:pPr marL="514350" indent="-514350">
              <a:buFont typeface="+mj-lt"/>
              <a:buAutoNum type="arabicPeriod"/>
            </a:pPr>
            <a:r>
              <a:rPr lang="en-US" sz="2400" dirty="0" smtClean="0"/>
              <a:t>Support for Binary XAML</a:t>
            </a:r>
          </a:p>
          <a:p>
            <a:pPr marL="514350" indent="-514350">
              <a:buFont typeface="+mj-lt"/>
              <a:buAutoNum type="arabicPeriod"/>
            </a:pPr>
            <a:r>
              <a:rPr lang="en-US" sz="2400" dirty="0" smtClean="0"/>
              <a:t>Faster Databinding </a:t>
            </a:r>
          </a:p>
          <a:p>
            <a:pPr marL="514350" indent="-514350">
              <a:buFont typeface="+mj-lt"/>
              <a:buAutoNum type="arabicPeriod"/>
            </a:pPr>
            <a:r>
              <a:rPr lang="en-US" sz="2400" dirty="0" smtClean="0"/>
              <a:t>Reduced memory footprint</a:t>
            </a:r>
          </a:p>
          <a:p>
            <a:pPr marL="514350" indent="-514350">
              <a:buFont typeface="+mj-lt"/>
              <a:buAutoNum type="arabicPeriod"/>
            </a:pPr>
            <a:r>
              <a:rPr lang="en-US" sz="2400" dirty="0" smtClean="0"/>
              <a:t>Grouping Panning faster by 2X.</a:t>
            </a:r>
          </a:p>
          <a:p>
            <a:pPr marL="514350" indent="-514350">
              <a:buFont typeface="+mj-lt"/>
              <a:buAutoNum type="arabicPeriod"/>
            </a:pPr>
            <a:r>
              <a:rPr lang="en-US" sz="2400" dirty="0" smtClean="0"/>
              <a:t>New Panel API’s will help create incremental loading experience.</a:t>
            </a:r>
          </a:p>
          <a:p>
            <a:pPr marL="514350" indent="-514350">
              <a:buFont typeface="+mj-lt"/>
              <a:buAutoNum type="arabicPeriod"/>
            </a:pPr>
            <a:r>
              <a:rPr lang="en-US" sz="2400" dirty="0" smtClean="0"/>
              <a:t>Improved ListviewItems (Placeholder and Light template)</a:t>
            </a:r>
          </a:p>
          <a:p>
            <a:pPr marL="514350" indent="-514350">
              <a:buFont typeface="+mj-lt"/>
              <a:buAutoNum type="arabicPeriod"/>
            </a:pPr>
            <a:r>
              <a:rPr lang="en-US" sz="2400" dirty="0" smtClean="0"/>
              <a:t>Improved graphic performance</a:t>
            </a:r>
          </a:p>
          <a:p>
            <a:pPr marL="514350" indent="-514350">
              <a:buFont typeface="+mj-lt"/>
              <a:buAutoNum type="arabicPeriod"/>
            </a:pPr>
            <a:r>
              <a:rPr lang="en-US" sz="2400" dirty="0" smtClean="0"/>
              <a:t>Improved </a:t>
            </a:r>
            <a:r>
              <a:rPr lang="en-US" sz="2400" dirty="0"/>
              <a:t>M</a:t>
            </a:r>
            <a:r>
              <a:rPr lang="en-US" sz="2400" dirty="0" smtClean="0"/>
              <a:t>edia playback integration.</a:t>
            </a:r>
          </a:p>
          <a:p>
            <a:r>
              <a:rPr lang="en-US" sz="2400" dirty="0" smtClean="0"/>
              <a:t>And many others …</a:t>
            </a:r>
          </a:p>
          <a:p>
            <a:pPr marL="514350" indent="-514350">
              <a:buAutoNum type="arabicPeriod" startAt="5"/>
            </a:pPr>
            <a:endParaRPr lang="en-US" sz="3200" dirty="0" smtClean="0"/>
          </a:p>
          <a:p>
            <a:pPr marL="514350" indent="-514350">
              <a:buFont typeface="+mj-lt"/>
              <a:buAutoNum type="arabicPeriod"/>
            </a:pPr>
            <a:endParaRPr lang="en-US" sz="3200" dirty="0" smtClean="0"/>
          </a:p>
        </p:txBody>
      </p:sp>
    </p:spTree>
    <p:extLst>
      <p:ext uri="{BB962C8B-B14F-4D97-AF65-F5344CB8AC3E}">
        <p14:creationId xmlns:p14="http://schemas.microsoft.com/office/powerpoint/2010/main" val="3456786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Text Placeholder 4"/>
          <p:cNvSpPr>
            <a:spLocks noGrp="1"/>
          </p:cNvSpPr>
          <p:nvPr>
            <p:ph type="body" sz="quarter" idx="10"/>
          </p:nvPr>
        </p:nvSpPr>
        <p:spPr/>
        <p:txBody>
          <a:bodyPr/>
          <a:lstStyle/>
          <a:p>
            <a:r>
              <a:rPr lang="en-US" sz="2800" dirty="0" smtClean="0"/>
              <a:t>3-158 </a:t>
            </a:r>
            <a:r>
              <a:rPr lang="en-US" sz="2800" dirty="0"/>
              <a:t>Dramatically increase performance for large amounts of data in Xaml GridView and ListView </a:t>
            </a:r>
            <a:endParaRPr lang="en-US" sz="2800" dirty="0" smtClean="0"/>
          </a:p>
          <a:p>
            <a:r>
              <a:rPr lang="en-US" sz="2800" dirty="0" smtClean="0"/>
              <a:t>3-403 </a:t>
            </a:r>
            <a:r>
              <a:rPr lang="en-US" sz="2800" dirty="0"/>
              <a:t>App Performance: The Mental Model for Interacting with the Platform</a:t>
            </a:r>
          </a:p>
          <a:p>
            <a:r>
              <a:rPr lang="en-US" sz="2800" dirty="0"/>
              <a:t>3-099 App Performance: From UX to API for 5 Key Scenarios</a:t>
            </a:r>
          </a:p>
          <a:p>
            <a:r>
              <a:rPr lang="en-US" sz="2800" dirty="0"/>
              <a:t>2-100 App Performance: The Windows Performance Toolkit</a:t>
            </a:r>
          </a:p>
          <a:p>
            <a:r>
              <a:rPr lang="en-US" sz="2800" dirty="0"/>
              <a:t>2-098 App Performance: Planning Costs Less Than Architecting</a:t>
            </a:r>
          </a:p>
          <a:p>
            <a:r>
              <a:rPr lang="en-US" sz="2800" dirty="0" smtClean="0"/>
              <a:t>XAML Perf: </a:t>
            </a:r>
            <a:r>
              <a:rPr lang="en-US" sz="2800" dirty="0" smtClean="0">
                <a:hlinkClick r:id="rId2"/>
              </a:rPr>
              <a:t>http</a:t>
            </a:r>
            <a:r>
              <a:rPr lang="en-US" sz="2800" dirty="0">
                <a:hlinkClick r:id="rId2"/>
              </a:rPr>
              <a:t>://</a:t>
            </a:r>
            <a:r>
              <a:rPr lang="en-US" sz="2800" dirty="0" smtClean="0">
                <a:hlinkClick r:id="rId2"/>
              </a:rPr>
              <a:t>aka.ms.fastxaml</a:t>
            </a:r>
            <a:endParaRPr lang="en-US" sz="2800" dirty="0" smtClean="0"/>
          </a:p>
          <a:p>
            <a:r>
              <a:rPr lang="en-US" sz="2800" dirty="0" smtClean="0"/>
              <a:t>WPA: </a:t>
            </a:r>
            <a:r>
              <a:rPr lang="en-US" sz="2800" dirty="0"/>
              <a:t> </a:t>
            </a:r>
            <a:r>
              <a:rPr lang="en-US" sz="2800" u="sng" dirty="0">
                <a:hlinkClick r:id="rId3"/>
              </a:rPr>
              <a:t>http://aka.ms/downloadsdk</a:t>
            </a:r>
            <a:endParaRPr lang="en-US" sz="2800" dirty="0"/>
          </a:p>
        </p:txBody>
      </p:sp>
    </p:spTree>
    <p:extLst>
      <p:ext uri="{BB962C8B-B14F-4D97-AF65-F5344CB8AC3E}">
        <p14:creationId xmlns:p14="http://schemas.microsoft.com/office/powerpoint/2010/main" val="2771283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752728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187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8" y="2963862"/>
            <a:ext cx="7315203" cy="990601"/>
          </a:xfrm>
        </p:spPr>
        <p:txBody>
          <a:bodyPr/>
          <a:lstStyle/>
          <a:p>
            <a:r>
              <a:rPr lang="en-US" dirty="0"/>
              <a:t>Performance </a:t>
            </a:r>
            <a:r>
              <a:rPr lang="en-US" dirty="0" smtClean="0"/>
              <a:t>ideology</a:t>
            </a:r>
          </a:p>
          <a:p>
            <a:r>
              <a:rPr lang="en-US" dirty="0" smtClean="0"/>
              <a:t>XAML </a:t>
            </a:r>
            <a:r>
              <a:rPr lang="en-US" dirty="0"/>
              <a:t>architecture </a:t>
            </a:r>
            <a:r>
              <a:rPr lang="en-US" dirty="0" smtClean="0"/>
              <a:t>overview</a:t>
            </a:r>
          </a:p>
          <a:p>
            <a:r>
              <a:rPr lang="en-US" dirty="0" smtClean="0"/>
              <a:t>XAML performance guidance</a:t>
            </a:r>
          </a:p>
          <a:p>
            <a:r>
              <a:rPr lang="en-US" dirty="0" smtClean="0"/>
              <a:t>Tools and demos</a:t>
            </a:r>
          </a:p>
        </p:txBody>
      </p:sp>
      <p:pic>
        <p:nvPicPr>
          <p:cNvPr id="4" name="Picture Placeholder 3"/>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6575" r="16575"/>
          <a:stretch/>
        </p:blipFill>
        <p:spPr/>
      </p:pic>
      <p:sp>
        <p:nvSpPr>
          <p:cNvPr id="5" name="Title 4"/>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024731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a:t>Performance ideology</a:t>
            </a:r>
          </a:p>
        </p:txBody>
      </p:sp>
      <p:sp>
        <p:nvSpPr>
          <p:cNvPr id="2" name="Text Placeholder 1"/>
          <p:cNvSpPr>
            <a:spLocks noGrp="1"/>
          </p:cNvSpPr>
          <p:nvPr>
            <p:ph type="body" sz="quarter" idx="10"/>
          </p:nvPr>
        </p:nvSpPr>
        <p:spPr/>
        <p:txBody>
          <a:bodyPr/>
          <a:lstStyle/>
          <a:p>
            <a:r>
              <a:rPr lang="en-US" sz="3200" dirty="0" smtClean="0"/>
              <a:t>Fast: </a:t>
            </a:r>
            <a:r>
              <a:rPr lang="en-US" sz="2800" dirty="0" smtClean="0"/>
              <a:t>Snappy user interactions – app launch, navigating pages, changing orientation </a:t>
            </a:r>
          </a:p>
          <a:p>
            <a:endParaRPr lang="en-US" sz="3200" dirty="0" smtClean="0"/>
          </a:p>
          <a:p>
            <a:r>
              <a:rPr lang="en-US" sz="2800" dirty="0"/>
              <a:t>Fluid: </a:t>
            </a:r>
            <a:r>
              <a:rPr lang="en-US" sz="2800" dirty="0" smtClean="0"/>
              <a:t>Smooth </a:t>
            </a:r>
            <a:r>
              <a:rPr lang="en-US" sz="2800" dirty="0"/>
              <a:t>user interactions </a:t>
            </a:r>
            <a:r>
              <a:rPr lang="en-US" sz="2800" dirty="0" smtClean="0"/>
              <a:t>– panning </a:t>
            </a:r>
            <a:r>
              <a:rPr lang="en-US" sz="2800" dirty="0"/>
              <a:t>a page, animations, eliminating glitches</a:t>
            </a:r>
          </a:p>
          <a:p>
            <a:endParaRPr lang="en-US" sz="2800" dirty="0"/>
          </a:p>
          <a:p>
            <a:r>
              <a:rPr lang="en-US" sz="2800" dirty="0"/>
              <a:t>Efficient: System ‘citizenship’ – </a:t>
            </a:r>
            <a:r>
              <a:rPr lang="en-US" sz="2800" dirty="0" smtClean="0"/>
              <a:t>battery </a:t>
            </a:r>
            <a:r>
              <a:rPr lang="en-US" sz="2800" dirty="0"/>
              <a:t>life, memory and disk footprint, </a:t>
            </a:r>
            <a:r>
              <a:rPr lang="en-US" sz="2800" dirty="0" smtClean="0"/>
              <a:t>pay </a:t>
            </a:r>
            <a:r>
              <a:rPr lang="en-US" sz="2800" dirty="0"/>
              <a:t>for </a:t>
            </a:r>
            <a:r>
              <a:rPr lang="en-US" sz="2800" dirty="0" smtClean="0"/>
              <a:t>play</a:t>
            </a:r>
            <a:endParaRPr lang="en-US" sz="2800" dirty="0"/>
          </a:p>
          <a:p>
            <a:endParaRPr lang="en-US" sz="3200" dirty="0" smtClean="0"/>
          </a:p>
        </p:txBody>
      </p:sp>
      <p:sp>
        <p:nvSpPr>
          <p:cNvPr id="4" name="Content Placeholder 3"/>
          <p:cNvSpPr>
            <a:spLocks noGrp="1"/>
          </p:cNvSpPr>
          <p:nvPr>
            <p:ph type="body" sz="quarter" idx="11"/>
          </p:nvPr>
        </p:nvSpPr>
        <p:spPr/>
        <p:txBody>
          <a:bodyPr/>
          <a:lstStyle/>
          <a:p>
            <a:pPr lvl="1"/>
            <a:r>
              <a:rPr lang="en-US" sz="2800" dirty="0" smtClean="0">
                <a:latin typeface="+mj-lt"/>
              </a:rPr>
              <a:t>Responsive</a:t>
            </a:r>
          </a:p>
          <a:p>
            <a:pPr marL="342900" lvl="1" indent="-342900">
              <a:buFont typeface="Arial" panose="020B0604020202020204" pitchFamily="34" charset="0"/>
              <a:buChar char="•"/>
            </a:pPr>
            <a:endParaRPr lang="en-US" dirty="0"/>
          </a:p>
          <a:p>
            <a:endParaRPr lang="en-US" sz="2000" dirty="0"/>
          </a:p>
        </p:txBody>
      </p:sp>
    </p:spTree>
    <p:extLst>
      <p:ext uri="{BB962C8B-B14F-4D97-AF65-F5344CB8AC3E}">
        <p14:creationId xmlns:p14="http://schemas.microsoft.com/office/powerpoint/2010/main" val="225166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a:t>Performance ideology</a:t>
            </a:r>
          </a:p>
        </p:txBody>
      </p:sp>
      <p:sp>
        <p:nvSpPr>
          <p:cNvPr id="2" name="Text Placeholder 1"/>
          <p:cNvSpPr>
            <a:spLocks noGrp="1"/>
          </p:cNvSpPr>
          <p:nvPr>
            <p:ph type="body" sz="quarter" idx="10"/>
          </p:nvPr>
        </p:nvSpPr>
        <p:spPr>
          <a:xfrm>
            <a:off x="3475038" y="1439862"/>
            <a:ext cx="8686801" cy="5257801"/>
          </a:xfrm>
        </p:spPr>
        <p:txBody>
          <a:bodyPr/>
          <a:lstStyle/>
          <a:p>
            <a:r>
              <a:rPr lang="en-US" sz="3200" dirty="0" smtClean="0"/>
              <a:t>Know your runtime</a:t>
            </a:r>
          </a:p>
          <a:p>
            <a:pPr marL="914282" lvl="2" indent="-457200"/>
            <a:r>
              <a:rPr lang="en-US" sz="1600" dirty="0" smtClean="0"/>
              <a:t>Direct3D, Direct2D, DirectComposition, DWrite etc </a:t>
            </a:r>
          </a:p>
          <a:p>
            <a:pPr marL="1196786" lvl="3" indent="-457200"/>
            <a:r>
              <a:rPr lang="en-US" sz="1200" dirty="0" smtClean="0"/>
              <a:t>Fastest way to get pixels on the screen</a:t>
            </a:r>
          </a:p>
          <a:p>
            <a:pPr marL="1196786" lvl="3" indent="-457200"/>
            <a:r>
              <a:rPr lang="en-US" sz="1200" dirty="0" smtClean="0"/>
              <a:t>Coding to metal</a:t>
            </a:r>
          </a:p>
          <a:p>
            <a:pPr marL="1196786" lvl="3" indent="-457200"/>
            <a:r>
              <a:rPr lang="en-US" sz="1200" dirty="0" smtClean="0"/>
              <a:t>No support for accessibility, IME, input handling etc</a:t>
            </a:r>
          </a:p>
          <a:p>
            <a:pPr marL="914282" lvl="2" indent="-457200"/>
            <a:r>
              <a:rPr lang="en-US" sz="1600" dirty="0" smtClean="0"/>
              <a:t>XAML/HTML</a:t>
            </a:r>
          </a:p>
          <a:p>
            <a:pPr marL="1196786" lvl="3" indent="-457200"/>
            <a:r>
              <a:rPr lang="en-US" sz="1200" dirty="0" smtClean="0"/>
              <a:t>Powerful features but comes with cost.</a:t>
            </a:r>
          </a:p>
          <a:p>
            <a:r>
              <a:rPr lang="en-US" sz="3200" dirty="0" smtClean="0"/>
              <a:t>Know your budget</a:t>
            </a:r>
          </a:p>
          <a:p>
            <a:pPr marL="742832" lvl="2" indent="-285750"/>
            <a:r>
              <a:rPr lang="en-US" sz="1600" dirty="0" smtClean="0"/>
              <a:t>Panning has a smaller budget than Startup.</a:t>
            </a:r>
          </a:p>
          <a:p>
            <a:pPr marL="742832" lvl="2" indent="-285750"/>
            <a:r>
              <a:rPr lang="en-US" sz="1600" dirty="0" smtClean="0"/>
              <a:t>Perceived experience matters</a:t>
            </a:r>
            <a:endParaRPr lang="en-US" sz="1600" dirty="0"/>
          </a:p>
          <a:p>
            <a:r>
              <a:rPr lang="en-US" sz="2800" dirty="0"/>
              <a:t>Using patterns (like MVVM)</a:t>
            </a:r>
          </a:p>
          <a:p>
            <a:pPr marL="914282" lvl="2" indent="-457200"/>
            <a:r>
              <a:rPr lang="en-US" sz="1600" dirty="0"/>
              <a:t>Patterns can make developers more productive</a:t>
            </a:r>
          </a:p>
          <a:p>
            <a:pPr marL="914282" lvl="2" indent="-457200"/>
            <a:r>
              <a:rPr lang="en-US" sz="1600" dirty="0"/>
              <a:t>Patterns guide you </a:t>
            </a:r>
          </a:p>
          <a:p>
            <a:pPr marL="914282" lvl="2" indent="-457200"/>
            <a:r>
              <a:rPr lang="en-US" sz="1600" dirty="0"/>
              <a:t>Patterns typically don’t make the </a:t>
            </a:r>
            <a:r>
              <a:rPr lang="en-US" sz="1600" dirty="0" smtClean="0"/>
              <a:t>App user’s </a:t>
            </a:r>
            <a:r>
              <a:rPr lang="en-US" sz="1600" dirty="0"/>
              <a:t>life better</a:t>
            </a:r>
          </a:p>
          <a:p>
            <a:pPr marL="914282" lvl="2" indent="-457200"/>
            <a:r>
              <a:rPr lang="en-US" sz="1600" dirty="0"/>
              <a:t>Patterns </a:t>
            </a:r>
            <a:r>
              <a:rPr lang="en-US" sz="1600" dirty="0" smtClean="0"/>
              <a:t>could create </a:t>
            </a:r>
            <a:r>
              <a:rPr lang="en-US" sz="1600" dirty="0"/>
              <a:t>layers that can slow down the </a:t>
            </a:r>
            <a:r>
              <a:rPr lang="en-US" sz="1600" dirty="0" smtClean="0"/>
              <a:t>app</a:t>
            </a:r>
            <a:endParaRPr lang="en-US" sz="1600" dirty="0"/>
          </a:p>
          <a:p>
            <a:endParaRPr lang="en-US" sz="3200" dirty="0" smtClean="0"/>
          </a:p>
        </p:txBody>
      </p:sp>
      <p:sp>
        <p:nvSpPr>
          <p:cNvPr id="4" name="Content Placeholder 3"/>
          <p:cNvSpPr>
            <a:spLocks noGrp="1"/>
          </p:cNvSpPr>
          <p:nvPr>
            <p:ph type="body" sz="quarter" idx="11"/>
          </p:nvPr>
        </p:nvSpPr>
        <p:spPr/>
        <p:txBody>
          <a:bodyPr/>
          <a:lstStyle/>
          <a:p>
            <a:pPr lvl="1"/>
            <a:r>
              <a:rPr lang="en-US" sz="2800" dirty="0" smtClean="0">
                <a:latin typeface="+mj-lt"/>
              </a:rPr>
              <a:t>Build for performance</a:t>
            </a:r>
          </a:p>
          <a:p>
            <a:pPr marL="342900" lvl="1" indent="-342900">
              <a:buFont typeface="Arial" panose="020B0604020202020204" pitchFamily="34" charset="0"/>
              <a:buChar char="•"/>
            </a:pPr>
            <a:endParaRPr lang="en-US" dirty="0"/>
          </a:p>
          <a:p>
            <a:endParaRPr lang="en-US" sz="2000" dirty="0"/>
          </a:p>
        </p:txBody>
      </p:sp>
    </p:spTree>
    <p:extLst>
      <p:ext uri="{BB962C8B-B14F-4D97-AF65-F5344CB8AC3E}">
        <p14:creationId xmlns:p14="http://schemas.microsoft.com/office/powerpoint/2010/main" val="2927469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a:t>XAML architecture overview</a:t>
            </a:r>
          </a:p>
        </p:txBody>
      </p:sp>
    </p:spTree>
    <p:extLst>
      <p:ext uri="{BB962C8B-B14F-4D97-AF65-F5344CB8AC3E}">
        <p14:creationId xmlns:p14="http://schemas.microsoft.com/office/powerpoint/2010/main" val="3171079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53089" y="2257174"/>
            <a:ext cx="1856491" cy="2783153"/>
          </a:xfrm>
          <a:prstGeom prst="rect">
            <a:avLst/>
          </a:prstGeom>
        </p:spPr>
        <p:txBody>
          <a:bodyPr vert="horz" lIns="93260" tIns="46630" rIns="93260" bIns="46630" rtlCol="0" anchor="ctr"/>
          <a:lstStyle>
            <a:defPPr>
              <a:defRPr lang="en-US"/>
            </a:defPPr>
            <a:lvl1pPr marL="0" algn="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2" dirty="0">
                <a:solidFill>
                  <a:srgbClr val="1F497D"/>
                </a:solidFill>
              </a:rPr>
              <a:t>Complete native implementation built on top of DirectX</a:t>
            </a:r>
          </a:p>
        </p:txBody>
      </p:sp>
      <p:sp>
        <p:nvSpPr>
          <p:cNvPr id="5" name="Title 23"/>
          <p:cNvSpPr txBox="1">
            <a:spLocks/>
          </p:cNvSpPr>
          <p:nvPr/>
        </p:nvSpPr>
        <p:spPr>
          <a:xfrm>
            <a:off x="2009580" y="544018"/>
            <a:ext cx="8044792" cy="555858"/>
          </a:xfrm>
          <a:prstGeom prst="rect">
            <a:avLst/>
          </a:prstGeom>
        </p:spPr>
        <p:txBody>
          <a:bodyPr vert="horz" lIns="93260" tIns="46630" rIns="93260" bIns="46630" rtlCol="0" anchor="ctr">
            <a:normAutofit fontScale="77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88" dirty="0"/>
              <a:t>XAML Architecture</a:t>
            </a:r>
          </a:p>
        </p:txBody>
      </p:sp>
      <p:grpSp>
        <p:nvGrpSpPr>
          <p:cNvPr id="6" name="Group 5"/>
          <p:cNvGrpSpPr/>
          <p:nvPr/>
        </p:nvGrpSpPr>
        <p:grpSpPr>
          <a:xfrm>
            <a:off x="4011076" y="2224207"/>
            <a:ext cx="7473892" cy="4180588"/>
            <a:chOff x="3937637" y="1691880"/>
            <a:chExt cx="7189150" cy="3080976"/>
          </a:xfrm>
          <a:effectLst/>
        </p:grpSpPr>
        <p:sp>
          <p:nvSpPr>
            <p:cNvPr id="7" name="Rectangle 6"/>
            <p:cNvSpPr/>
            <p:nvPr/>
          </p:nvSpPr>
          <p:spPr>
            <a:xfrm>
              <a:off x="3937637" y="3948224"/>
              <a:ext cx="7189150" cy="824632"/>
            </a:xfrm>
            <a:prstGeom prst="rect">
              <a:avLst/>
            </a:prstGeom>
            <a:noFill/>
            <a:ln>
              <a:solidFill>
                <a:schemeClr val="bg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b"/>
            <a:lstStyle/>
            <a:p>
              <a:pPr defTabSz="932597"/>
              <a:r>
                <a:rPr lang="en-US" sz="1224" dirty="0">
                  <a:gradFill>
                    <a:gsLst>
                      <a:gs pos="0">
                        <a:srgbClr val="000000"/>
                      </a:gs>
                      <a:gs pos="100000">
                        <a:srgbClr val="000000"/>
                      </a:gs>
                    </a:gsLst>
                    <a:lin ang="5400000" scaled="0"/>
                  </a:gradFill>
                </a:rPr>
                <a:t>Windows 8 subsystem</a:t>
              </a:r>
            </a:p>
          </p:txBody>
        </p:sp>
        <p:sp>
          <p:nvSpPr>
            <p:cNvPr id="8" name="Rectangle 7"/>
            <p:cNvSpPr/>
            <p:nvPr/>
          </p:nvSpPr>
          <p:spPr>
            <a:xfrm>
              <a:off x="3937637" y="1691880"/>
              <a:ext cx="7189150" cy="432790"/>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224" dirty="0">
                  <a:solidFill>
                    <a:srgbClr val="1A1A1A"/>
                  </a:solidFill>
                </a:rPr>
                <a:t>Windows Store app (C++, C#, or Visual Basic)</a:t>
              </a:r>
            </a:p>
          </p:txBody>
        </p:sp>
        <p:sp>
          <p:nvSpPr>
            <p:cNvPr id="9" name="Rectangle 8"/>
            <p:cNvSpPr/>
            <p:nvPr/>
          </p:nvSpPr>
          <p:spPr>
            <a:xfrm>
              <a:off x="5136283" y="4038668"/>
              <a:ext cx="886886" cy="456139"/>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224" dirty="0">
                  <a:solidFill>
                    <a:srgbClr val="1A1A1A"/>
                  </a:solidFill>
                </a:rPr>
                <a:t>App</a:t>
              </a:r>
            </a:p>
          </p:txBody>
        </p:sp>
        <p:sp>
          <p:nvSpPr>
            <p:cNvPr id="10" name="Rectangle 9"/>
            <p:cNvSpPr/>
            <p:nvPr/>
          </p:nvSpPr>
          <p:spPr>
            <a:xfrm>
              <a:off x="6144108" y="4038668"/>
              <a:ext cx="886886" cy="456139"/>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918" dirty="0">
                  <a:solidFill>
                    <a:srgbClr val="1A1A1A"/>
                  </a:solidFill>
                </a:rPr>
                <a:t>Theming &amp; PVL</a:t>
              </a:r>
            </a:p>
          </p:txBody>
        </p:sp>
        <p:sp>
          <p:nvSpPr>
            <p:cNvPr id="11" name="Rectangle 10"/>
            <p:cNvSpPr/>
            <p:nvPr/>
          </p:nvSpPr>
          <p:spPr>
            <a:xfrm>
              <a:off x="8103313" y="4028196"/>
              <a:ext cx="886886" cy="456139"/>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071" dirty="0">
                  <a:solidFill>
                    <a:srgbClr val="1A1A1A"/>
                  </a:solidFill>
                </a:rPr>
                <a:t>Direct3D</a:t>
              </a:r>
            </a:p>
          </p:txBody>
        </p:sp>
        <p:sp>
          <p:nvSpPr>
            <p:cNvPr id="12" name="Rectangle 11"/>
            <p:cNvSpPr/>
            <p:nvPr/>
          </p:nvSpPr>
          <p:spPr>
            <a:xfrm>
              <a:off x="7152840" y="4034016"/>
              <a:ext cx="886886" cy="456139"/>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920" dirty="0">
                  <a:solidFill>
                    <a:srgbClr val="1A1A1A"/>
                  </a:solidFill>
                </a:rPr>
                <a:t>DirectWrite</a:t>
              </a:r>
            </a:p>
          </p:txBody>
        </p:sp>
        <p:sp>
          <p:nvSpPr>
            <p:cNvPr id="13" name="Rectangle 12"/>
            <p:cNvSpPr/>
            <p:nvPr/>
          </p:nvSpPr>
          <p:spPr>
            <a:xfrm>
              <a:off x="9111137" y="4038668"/>
              <a:ext cx="886886" cy="456139"/>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071" dirty="0">
                  <a:solidFill>
                    <a:srgbClr val="1A1A1A"/>
                  </a:solidFill>
                </a:rPr>
                <a:t>Direct2D</a:t>
              </a:r>
            </a:p>
          </p:txBody>
        </p:sp>
        <p:sp>
          <p:nvSpPr>
            <p:cNvPr id="14" name="Rectangle 13"/>
            <p:cNvSpPr/>
            <p:nvPr/>
          </p:nvSpPr>
          <p:spPr>
            <a:xfrm>
              <a:off x="4128458" y="4038668"/>
              <a:ext cx="886886" cy="456139"/>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224" dirty="0">
                  <a:solidFill>
                    <a:srgbClr val="1A1A1A"/>
                  </a:solidFill>
                </a:rPr>
                <a:t>Media</a:t>
              </a:r>
            </a:p>
          </p:txBody>
        </p:sp>
        <p:sp>
          <p:nvSpPr>
            <p:cNvPr id="15" name="Rectangle 14"/>
            <p:cNvSpPr/>
            <p:nvPr/>
          </p:nvSpPr>
          <p:spPr>
            <a:xfrm>
              <a:off x="10118962" y="4038668"/>
              <a:ext cx="886886" cy="456139"/>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224" dirty="0">
                  <a:solidFill>
                    <a:srgbClr val="1A1A1A"/>
                  </a:solidFill>
                </a:rPr>
                <a:t>Input</a:t>
              </a:r>
            </a:p>
          </p:txBody>
        </p:sp>
      </p:grpSp>
      <p:sp>
        <p:nvSpPr>
          <p:cNvPr id="16" name="Rectangle 15"/>
          <p:cNvSpPr/>
          <p:nvPr/>
        </p:nvSpPr>
        <p:spPr>
          <a:xfrm>
            <a:off x="4011076" y="3464128"/>
            <a:ext cx="7473892" cy="1830773"/>
          </a:xfrm>
          <a:prstGeom prst="rect">
            <a:avLst/>
          </a:prstGeom>
          <a:noFill/>
          <a:ln>
            <a:solidFill>
              <a:schemeClr val="accent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b"/>
          <a:lstStyle/>
          <a:p>
            <a:pPr defTabSz="932597"/>
            <a:r>
              <a:rPr lang="en-US" sz="1224" dirty="0">
                <a:gradFill>
                  <a:gsLst>
                    <a:gs pos="0">
                      <a:srgbClr val="000000"/>
                    </a:gs>
                    <a:gs pos="100000">
                      <a:srgbClr val="000000"/>
                    </a:gs>
                  </a:gsLst>
                  <a:lin ang="5400000" scaled="0"/>
                </a:gradFill>
              </a:rPr>
              <a:t>XAML platform</a:t>
            </a:r>
          </a:p>
        </p:txBody>
      </p:sp>
      <p:sp>
        <p:nvSpPr>
          <p:cNvPr id="18" name="Rectangle 17"/>
          <p:cNvSpPr/>
          <p:nvPr/>
        </p:nvSpPr>
        <p:spPr>
          <a:xfrm>
            <a:off x="5565414" y="4688721"/>
            <a:ext cx="4091431" cy="332541"/>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224" dirty="0">
                <a:solidFill>
                  <a:srgbClr val="1A1A1A"/>
                </a:solidFill>
              </a:rPr>
              <a:t>XAML graphics engine</a:t>
            </a:r>
          </a:p>
        </p:txBody>
      </p:sp>
      <p:sp>
        <p:nvSpPr>
          <p:cNvPr id="20" name="Rectangle 19"/>
          <p:cNvSpPr/>
          <p:nvPr/>
        </p:nvSpPr>
        <p:spPr>
          <a:xfrm>
            <a:off x="5503677" y="3596357"/>
            <a:ext cx="4091431" cy="358105"/>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224" dirty="0">
                <a:solidFill>
                  <a:srgbClr val="1A1A1A"/>
                </a:solidFill>
              </a:rPr>
              <a:t>XAML ABI support</a:t>
            </a:r>
          </a:p>
        </p:txBody>
      </p:sp>
      <p:sp>
        <p:nvSpPr>
          <p:cNvPr id="21" name="Rectangle 20"/>
          <p:cNvSpPr/>
          <p:nvPr/>
        </p:nvSpPr>
        <p:spPr>
          <a:xfrm>
            <a:off x="4011076" y="3146811"/>
            <a:ext cx="7473892" cy="358105"/>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224" dirty="0">
                <a:solidFill>
                  <a:srgbClr val="1A1A1A"/>
                </a:solidFill>
              </a:rPr>
              <a:t>Windows Runtime / C++</a:t>
            </a:r>
          </a:p>
        </p:txBody>
      </p:sp>
      <p:sp>
        <p:nvSpPr>
          <p:cNvPr id="22" name="Rectangle 21"/>
          <p:cNvSpPr/>
          <p:nvPr/>
        </p:nvSpPr>
        <p:spPr>
          <a:xfrm>
            <a:off x="4894292" y="4051977"/>
            <a:ext cx="5664789" cy="512085"/>
          </a:xfrm>
          <a:prstGeom prst="rect">
            <a:avLst/>
          </a:prstGeom>
          <a:ln/>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224" dirty="0">
                <a:solidFill>
                  <a:srgbClr val="1A1A1A"/>
                </a:solidFill>
              </a:rPr>
              <a:t>XAML core and framework (parser, controls, property engine, styles, animation, etc.)</a:t>
            </a:r>
          </a:p>
        </p:txBody>
      </p:sp>
      <p:sp>
        <p:nvSpPr>
          <p:cNvPr id="17" name="Title 16"/>
          <p:cNvSpPr>
            <a:spLocks noGrp="1"/>
          </p:cNvSpPr>
          <p:nvPr>
            <p:ph type="title"/>
          </p:nvPr>
        </p:nvSpPr>
        <p:spPr/>
        <p:txBody>
          <a:bodyPr/>
          <a:lstStyle/>
          <a:p>
            <a:r>
              <a:rPr lang="en-US" dirty="0" smtClean="0"/>
              <a:t>XAML architecture</a:t>
            </a:r>
            <a:endParaRPr lang="en-US" dirty="0"/>
          </a:p>
        </p:txBody>
      </p:sp>
    </p:spTree>
    <p:extLst>
      <p:ext uri="{BB962C8B-B14F-4D97-AF65-F5344CB8AC3E}">
        <p14:creationId xmlns:p14="http://schemas.microsoft.com/office/powerpoint/2010/main" val="3000881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a:t>XAML </a:t>
            </a:r>
            <a:r>
              <a:rPr lang="en-US" dirty="0" smtClean="0"/>
              <a:t>architecture </a:t>
            </a:r>
            <a:r>
              <a:rPr lang="en-US" dirty="0"/>
              <a:t>/ </a:t>
            </a:r>
            <a:r>
              <a:rPr lang="en-US" dirty="0" smtClean="0"/>
              <a:t>threads</a:t>
            </a:r>
            <a:endParaRPr lang="en-US" dirty="0"/>
          </a:p>
        </p:txBody>
      </p:sp>
      <p:sp>
        <p:nvSpPr>
          <p:cNvPr id="4" name="Content Placeholder 3"/>
          <p:cNvSpPr>
            <a:spLocks noGrp="1"/>
          </p:cNvSpPr>
          <p:nvPr>
            <p:ph type="body" sz="quarter" idx="11"/>
          </p:nvPr>
        </p:nvSpPr>
        <p:spPr/>
        <p:txBody>
          <a:bodyPr/>
          <a:lstStyle/>
          <a:p>
            <a:r>
              <a:rPr lang="en-US" sz="2800" dirty="0">
                <a:latin typeface="+mj-lt"/>
              </a:rPr>
              <a:t>UI </a:t>
            </a:r>
            <a:r>
              <a:rPr lang="en-US" sz="2800" dirty="0" smtClean="0">
                <a:latin typeface="+mj-lt"/>
              </a:rPr>
              <a:t>thread</a:t>
            </a:r>
            <a:endParaRPr lang="en-US" sz="2800" dirty="0">
              <a:latin typeface="+mj-lt"/>
            </a:endParaRPr>
          </a:p>
          <a:p>
            <a:pPr lvl="1"/>
            <a:endParaRPr lang="en-US" dirty="0" smtClean="0"/>
          </a:p>
          <a:p>
            <a:pPr marL="285750" lvl="1" indent="-285750">
              <a:buFont typeface="Arial" panose="020B0604020202020204" pitchFamily="34" charset="0"/>
              <a:buChar char="•"/>
            </a:pPr>
            <a:r>
              <a:rPr lang="en-US" sz="2800" dirty="0" smtClean="0">
                <a:latin typeface="+mj-lt"/>
              </a:rPr>
              <a:t>Parsing</a:t>
            </a:r>
            <a:endParaRPr lang="en-US" sz="2800" dirty="0">
              <a:latin typeface="+mj-lt"/>
            </a:endParaRPr>
          </a:p>
          <a:p>
            <a:pPr marL="285750" lvl="1" indent="-285750">
              <a:buFont typeface="Arial" panose="020B0604020202020204" pitchFamily="34" charset="0"/>
              <a:buChar char="•"/>
            </a:pPr>
            <a:r>
              <a:rPr lang="en-US" sz="2800" dirty="0" smtClean="0">
                <a:latin typeface="+mj-lt"/>
              </a:rPr>
              <a:t>Layout</a:t>
            </a:r>
          </a:p>
          <a:p>
            <a:pPr marL="285750" lvl="1" indent="-285750">
              <a:buFont typeface="Arial" panose="020B0604020202020204" pitchFamily="34" charset="0"/>
              <a:buChar char="•"/>
            </a:pPr>
            <a:r>
              <a:rPr lang="en-US" sz="2800" dirty="0" smtClean="0">
                <a:latin typeface="+mj-lt"/>
              </a:rPr>
              <a:t>ApplyTemplate</a:t>
            </a:r>
            <a:endParaRPr lang="en-US" sz="2800" dirty="0">
              <a:latin typeface="+mj-lt"/>
            </a:endParaRPr>
          </a:p>
          <a:p>
            <a:pPr marL="285750" lvl="1" indent="-285750">
              <a:buFont typeface="Arial" panose="020B0604020202020204" pitchFamily="34" charset="0"/>
              <a:buChar char="•"/>
            </a:pPr>
            <a:r>
              <a:rPr lang="en-US" sz="2800" dirty="0" smtClean="0">
                <a:latin typeface="+mj-lt"/>
              </a:rPr>
              <a:t>App Code</a:t>
            </a:r>
          </a:p>
          <a:p>
            <a:pPr marL="285750" lvl="1" indent="-285750">
              <a:buFont typeface="Arial" panose="020B0604020202020204" pitchFamily="34" charset="0"/>
              <a:buChar char="•"/>
            </a:pPr>
            <a:r>
              <a:rPr lang="en-US" sz="2800" dirty="0" smtClean="0">
                <a:latin typeface="+mj-lt"/>
              </a:rPr>
              <a:t>Data </a:t>
            </a:r>
            <a:r>
              <a:rPr lang="en-US" sz="2800" dirty="0">
                <a:latin typeface="+mj-lt"/>
              </a:rPr>
              <a:t>binding</a:t>
            </a:r>
          </a:p>
          <a:p>
            <a:pPr marL="285750" lvl="1" indent="-285750">
              <a:buFont typeface="Arial" panose="020B0604020202020204" pitchFamily="34" charset="0"/>
              <a:buChar char="•"/>
            </a:pPr>
            <a:r>
              <a:rPr lang="en-US" sz="2800" dirty="0">
                <a:latin typeface="+mj-lt"/>
              </a:rPr>
              <a:t>Input </a:t>
            </a:r>
            <a:r>
              <a:rPr lang="en-US" sz="2800" dirty="0" smtClean="0">
                <a:latin typeface="+mj-lt"/>
              </a:rPr>
              <a:t>processing</a:t>
            </a:r>
          </a:p>
          <a:p>
            <a:pPr marL="285750" lvl="1" indent="-285750">
              <a:buFont typeface="Arial" panose="020B0604020202020204" pitchFamily="34" charset="0"/>
              <a:buChar char="•"/>
            </a:pPr>
            <a:r>
              <a:rPr lang="en-US" sz="2800" dirty="0" smtClean="0">
                <a:latin typeface="+mj-lt"/>
              </a:rPr>
              <a:t>Submitting frames</a:t>
            </a:r>
          </a:p>
          <a:p>
            <a:endParaRPr lang="en-US" sz="2000" dirty="0"/>
          </a:p>
          <a:p>
            <a:endParaRPr lang="en-US" sz="2000" dirty="0"/>
          </a:p>
        </p:txBody>
      </p:sp>
      <p:sp>
        <p:nvSpPr>
          <p:cNvPr id="6" name="Content Placeholder 3"/>
          <p:cNvSpPr>
            <a:spLocks noGrp="1"/>
          </p:cNvSpPr>
          <p:nvPr>
            <p:ph type="body" sz="quarter" idx="11"/>
          </p:nvPr>
        </p:nvSpPr>
        <p:spPr>
          <a:xfrm>
            <a:off x="3856037" y="1603394"/>
            <a:ext cx="2971800" cy="5029181"/>
          </a:xfrm>
        </p:spPr>
        <p:txBody>
          <a:bodyPr/>
          <a:lstStyle/>
          <a:p>
            <a:pPr>
              <a:lnSpc>
                <a:spcPct val="140000"/>
              </a:lnSpc>
              <a:spcAft>
                <a:spcPts val="600"/>
              </a:spcAft>
            </a:pPr>
            <a:r>
              <a:rPr lang="en-US" sz="2800" dirty="0">
                <a:latin typeface="+mj-lt"/>
              </a:rPr>
              <a:t>Render </a:t>
            </a:r>
            <a:r>
              <a:rPr lang="en-US" sz="2800" dirty="0" smtClean="0">
                <a:latin typeface="+mj-lt"/>
              </a:rPr>
              <a:t>thread</a:t>
            </a:r>
            <a:endParaRPr lang="en-US" sz="2800" dirty="0">
              <a:latin typeface="+mj-lt"/>
            </a:endParaRPr>
          </a:p>
          <a:p>
            <a:pPr marL="457200" lvl="1" indent="-457200">
              <a:buFont typeface="Arial" panose="020B0604020202020204" pitchFamily="34" charset="0"/>
              <a:buChar char="•"/>
            </a:pPr>
            <a:r>
              <a:rPr lang="en-US" sz="2800" dirty="0">
                <a:latin typeface="+mj-lt"/>
              </a:rPr>
              <a:t>Running </a:t>
            </a:r>
            <a:r>
              <a:rPr lang="en-US" sz="2800" dirty="0" smtClean="0">
                <a:latin typeface="+mj-lt"/>
              </a:rPr>
              <a:t>animation</a:t>
            </a:r>
            <a:endParaRPr lang="en-US" sz="2800" dirty="0">
              <a:latin typeface="+mj-lt"/>
            </a:endParaRPr>
          </a:p>
          <a:p>
            <a:pPr marL="457200" lvl="1" indent="-457200">
              <a:buFont typeface="Arial" panose="020B0604020202020204" pitchFamily="34" charset="0"/>
              <a:buChar char="•"/>
            </a:pPr>
            <a:r>
              <a:rPr lang="en-US" sz="2800" dirty="0">
                <a:latin typeface="+mj-lt"/>
              </a:rPr>
              <a:t>Submitting </a:t>
            </a:r>
            <a:r>
              <a:rPr lang="en-US" sz="2800" dirty="0" smtClean="0">
                <a:latin typeface="+mj-lt"/>
              </a:rPr>
              <a:t>frames</a:t>
            </a:r>
            <a:endParaRPr lang="en-US" sz="2800" dirty="0">
              <a:latin typeface="+mj-lt"/>
            </a:endParaRPr>
          </a:p>
          <a:p>
            <a:endParaRPr lang="en-US" sz="2800" dirty="0">
              <a:latin typeface="+mj-lt"/>
            </a:endParaRPr>
          </a:p>
          <a:p>
            <a:endParaRPr lang="en-US" sz="2000" dirty="0"/>
          </a:p>
        </p:txBody>
      </p:sp>
      <p:sp>
        <p:nvSpPr>
          <p:cNvPr id="7" name="Content Placeholder 3"/>
          <p:cNvSpPr>
            <a:spLocks noGrp="1"/>
          </p:cNvSpPr>
          <p:nvPr>
            <p:ph type="body" sz="quarter" idx="11"/>
          </p:nvPr>
        </p:nvSpPr>
        <p:spPr>
          <a:xfrm>
            <a:off x="7970837" y="1516082"/>
            <a:ext cx="3200400" cy="5181581"/>
          </a:xfrm>
        </p:spPr>
        <p:txBody>
          <a:bodyPr/>
          <a:lstStyle/>
          <a:p>
            <a:pPr>
              <a:lnSpc>
                <a:spcPct val="140000"/>
              </a:lnSpc>
              <a:spcAft>
                <a:spcPts val="600"/>
              </a:spcAft>
            </a:pPr>
            <a:r>
              <a:rPr lang="en-US" sz="2800" dirty="0">
                <a:latin typeface="+mj-lt"/>
              </a:rPr>
              <a:t>Worker </a:t>
            </a:r>
            <a:r>
              <a:rPr lang="en-US" sz="2800" dirty="0" smtClean="0">
                <a:latin typeface="+mj-lt"/>
              </a:rPr>
              <a:t>threads</a:t>
            </a:r>
            <a:endParaRPr lang="en-US" sz="2800" dirty="0">
              <a:latin typeface="+mj-lt"/>
            </a:endParaRPr>
          </a:p>
          <a:p>
            <a:pPr marL="457200" lvl="1" indent="-457200">
              <a:buFont typeface="Arial" panose="020B0604020202020204" pitchFamily="34" charset="0"/>
              <a:buChar char="•"/>
            </a:pPr>
            <a:r>
              <a:rPr lang="en-US" sz="2800" dirty="0">
                <a:latin typeface="+mj-lt"/>
              </a:rPr>
              <a:t>Image decoding</a:t>
            </a:r>
          </a:p>
          <a:p>
            <a:pPr marL="457200" lvl="1" indent="-457200">
              <a:buFont typeface="Arial" panose="020B0604020202020204" pitchFamily="34" charset="0"/>
              <a:buChar char="•"/>
            </a:pPr>
            <a:r>
              <a:rPr lang="en-US" sz="2800" dirty="0">
                <a:latin typeface="+mj-lt"/>
              </a:rPr>
              <a:t>Text rendering</a:t>
            </a:r>
          </a:p>
          <a:p>
            <a:pPr marL="457200" lvl="1" indent="-457200">
              <a:buFont typeface="Arial" panose="020B0604020202020204" pitchFamily="34" charset="0"/>
              <a:buChar char="•"/>
            </a:pPr>
            <a:r>
              <a:rPr lang="en-US" sz="2800" dirty="0">
                <a:latin typeface="+mj-lt"/>
              </a:rPr>
              <a:t>Media playback</a:t>
            </a:r>
          </a:p>
          <a:p>
            <a:endParaRPr lang="en-US" sz="2000" dirty="0"/>
          </a:p>
          <a:p>
            <a:endParaRPr lang="en-US" sz="2000" dirty="0"/>
          </a:p>
        </p:txBody>
      </p:sp>
    </p:spTree>
    <p:extLst>
      <p:ext uri="{BB962C8B-B14F-4D97-AF65-F5344CB8AC3E}">
        <p14:creationId xmlns:p14="http://schemas.microsoft.com/office/powerpoint/2010/main" val="1040175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a:t>XAML </a:t>
            </a:r>
            <a:r>
              <a:rPr lang="en-US" dirty="0" smtClean="0"/>
              <a:t>architecture </a:t>
            </a:r>
            <a:r>
              <a:rPr lang="en-US" dirty="0"/>
              <a:t>/ </a:t>
            </a:r>
            <a:r>
              <a:rPr lang="en-US" dirty="0" smtClean="0"/>
              <a:t>“frames</a:t>
            </a:r>
            <a:r>
              <a:rPr lang="en-US" dirty="0"/>
              <a:t>”</a:t>
            </a:r>
          </a:p>
        </p:txBody>
      </p:sp>
      <p:sp>
        <p:nvSpPr>
          <p:cNvPr id="2" name="Text Placeholder 1"/>
          <p:cNvSpPr>
            <a:spLocks noGrp="1"/>
          </p:cNvSpPr>
          <p:nvPr>
            <p:ph type="body" sz="quarter" idx="10"/>
          </p:nvPr>
        </p:nvSpPr>
        <p:spPr/>
        <p:txBody>
          <a:bodyPr/>
          <a:lstStyle/>
          <a:p>
            <a:r>
              <a:rPr lang="en-US" sz="2800" dirty="0"/>
              <a:t>UI thread frames </a:t>
            </a:r>
            <a:r>
              <a:rPr lang="en-US" sz="2800" dirty="0" smtClean="0"/>
              <a:t>do heavy lifting</a:t>
            </a:r>
            <a:endParaRPr lang="en-US" sz="2800" dirty="0"/>
          </a:p>
          <a:p>
            <a:pPr marL="457200" indent="-457200">
              <a:buFont typeface="Arial" panose="020B0604020202020204" pitchFamily="34" charset="0"/>
              <a:buChar char="•"/>
            </a:pPr>
            <a:r>
              <a:rPr lang="en-US" sz="2800" dirty="0"/>
              <a:t>Run layout on dirty elements</a:t>
            </a:r>
          </a:p>
          <a:p>
            <a:pPr marL="457200" indent="-457200">
              <a:buFont typeface="Arial" panose="020B0604020202020204" pitchFamily="34" charset="0"/>
              <a:buChar char="•"/>
            </a:pPr>
            <a:r>
              <a:rPr lang="en-US" sz="2800" dirty="0"/>
              <a:t>Parse XAML for any objects being created</a:t>
            </a:r>
          </a:p>
          <a:p>
            <a:pPr marL="457200" indent="-457200">
              <a:buFont typeface="Arial" panose="020B0604020202020204" pitchFamily="34" charset="0"/>
              <a:buChar char="•"/>
            </a:pPr>
            <a:r>
              <a:rPr lang="en-US" sz="2800" dirty="0"/>
              <a:t>Render visible objects into DirectComposition </a:t>
            </a:r>
            <a:endParaRPr lang="en-US" sz="2800" dirty="0" smtClean="0"/>
          </a:p>
          <a:p>
            <a:pPr marL="457200" indent="-457200">
              <a:buFont typeface="Arial" panose="020B0604020202020204" pitchFamily="34" charset="0"/>
              <a:buChar char="•"/>
            </a:pPr>
            <a:r>
              <a:rPr lang="en-US" sz="2800" dirty="0" smtClean="0"/>
              <a:t>Run user code</a:t>
            </a:r>
          </a:p>
          <a:p>
            <a:r>
              <a:rPr lang="en-US" sz="2800" dirty="0" smtClean="0"/>
              <a:t>Render </a:t>
            </a:r>
            <a:r>
              <a:rPr lang="en-US" sz="2800" dirty="0"/>
              <a:t>thread frames run at 60 FPS</a:t>
            </a:r>
          </a:p>
          <a:p>
            <a:pPr marL="457200" indent="-457200">
              <a:buFont typeface="Arial" panose="020B0604020202020204" pitchFamily="34" charset="0"/>
              <a:buChar char="•"/>
            </a:pPr>
            <a:r>
              <a:rPr lang="en-US" sz="2800" dirty="0"/>
              <a:t>Update animation values</a:t>
            </a:r>
          </a:p>
          <a:p>
            <a:pPr marL="457200" indent="-457200">
              <a:buFont typeface="Arial" panose="020B0604020202020204" pitchFamily="34" charset="0"/>
              <a:buChar char="•"/>
            </a:pPr>
            <a:r>
              <a:rPr lang="en-US" sz="2800" dirty="0" smtClean="0"/>
              <a:t>Update DirectComposition Visuals</a:t>
            </a:r>
            <a:endParaRPr lang="en-US" sz="2800" dirty="0"/>
          </a:p>
          <a:p>
            <a:endParaRPr lang="en-US" sz="3200" dirty="0" smtClean="0"/>
          </a:p>
        </p:txBody>
      </p:sp>
      <p:sp>
        <p:nvSpPr>
          <p:cNvPr id="4" name="Content Placeholder 3"/>
          <p:cNvSpPr>
            <a:spLocks noGrp="1"/>
          </p:cNvSpPr>
          <p:nvPr>
            <p:ph type="body" sz="quarter" idx="11"/>
          </p:nvPr>
        </p:nvSpPr>
        <p:spPr/>
        <p:txBody>
          <a:bodyPr/>
          <a:lstStyle/>
          <a:p>
            <a:pPr lvl="1"/>
            <a:r>
              <a:rPr lang="en-US" sz="2400" dirty="0"/>
              <a:t>XAML operations are broken into frames</a:t>
            </a:r>
          </a:p>
          <a:p>
            <a:endParaRPr lang="en-US" sz="2000" dirty="0"/>
          </a:p>
        </p:txBody>
      </p:sp>
    </p:spTree>
    <p:extLst>
      <p:ext uri="{BB962C8B-B14F-4D97-AF65-F5344CB8AC3E}">
        <p14:creationId xmlns:p14="http://schemas.microsoft.com/office/powerpoint/2010/main" val="647129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0DD32DD0-D69E-4CFF-A0B1-C3BC1547CA5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15BB8D36-BFCB-4EA6-B816-869B286C4401}"/>
    </a:ext>
  </a:extLst>
</a:theme>
</file>

<file path=ppt/theme/theme3.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6.xml><?xml version="1.0" encoding="utf-8"?>
<a:theme xmlns:a="http://schemas.openxmlformats.org/drawingml/2006/main" name="Theme1">
  <a:themeElements>
    <a:clrScheme name="Metro">
      <a:dk1>
        <a:srgbClr val="1A1A1A"/>
      </a:dk1>
      <a:lt1>
        <a:sysClr val="window" lastClr="FFFFFF"/>
      </a:lt1>
      <a:dk2>
        <a:srgbClr val="1F497D"/>
      </a:dk2>
      <a:lt2>
        <a:srgbClr val="EEECE1"/>
      </a:lt2>
      <a:accent1>
        <a:srgbClr val="00B9F2"/>
      </a:accent1>
      <a:accent2>
        <a:srgbClr val="EBD23F"/>
      </a:accent2>
      <a:accent3>
        <a:srgbClr val="79C21A"/>
      </a:accent3>
      <a:accent4>
        <a:srgbClr val="E85FA6"/>
      </a:accent4>
      <a:accent5>
        <a:srgbClr val="EA9C2D"/>
      </a:accent5>
      <a:accent6>
        <a:srgbClr val="BB4AD2"/>
      </a:accent6>
      <a:hlink>
        <a:srgbClr val="00B9F2"/>
      </a:hlink>
      <a:folHlink>
        <a:srgbClr val="008AB5"/>
      </a:folHlink>
    </a:clrScheme>
    <a:fontScheme name="Metro">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BED39843-28B3-48E7-AD03-FD8E52B90BC2}" vid="{F62F1CA5-A552-47A3-9621-72D1DDDA63DC}"/>
    </a:ext>
  </a:extLst>
</a:theme>
</file>

<file path=ppt/theme/theme7.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8.xml><?xml version="1.0" encoding="utf-8"?>
<a:theme xmlns:a="http://schemas.openxmlformats.org/drawingml/2006/main" name="2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Kiran Kumar</External_x0020_Speaker>
    <Session_x0020_Code xmlns="2295e2e7-0eeb-498e-8716-217bb2ee6ee3">3-157</Session_x0020_Code>
    <ProductTaxHTField0 xmlns="2295e2e7-0eeb-498e-8716-217bb2ee6ee3">
      <Terms xmlns="http://schemas.microsoft.com/office/infopath/2007/PartnerControls"/>
    </ProductTaxHTField0>
    <Presentation_x0020_Date xmlns="2295e2e7-0eeb-498e-8716-217bb2ee6ee3">2013-06-27T00:00:00-07:00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www.w3.org/XML/1998/namespace"/>
    <ds:schemaRef ds:uri="230e9df3-be65-4c73-a93b-d1236ebd677e"/>
    <ds:schemaRef ds:uri="2295e2e7-0eeb-498e-8716-217bb2ee6ee3"/>
    <ds:schemaRef ds:uri="8b529f77-48ab-4581-b468-93f09345b8aa"/>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purl.org/dc/terms/"/>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Build_2013_Template_16x9_v02</Template>
  <TotalTime>22</TotalTime>
  <Words>2773</Words>
  <Application>Microsoft Office PowerPoint</Application>
  <PresentationFormat>Custom</PresentationFormat>
  <Paragraphs>303</Paragraphs>
  <Slides>28</Slides>
  <Notes>15</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28</vt:i4>
      </vt:variant>
    </vt:vector>
  </HeadingPairs>
  <TitlesOfParts>
    <vt:vector size="44" baseType="lpstr">
      <vt:lpstr>ＭＳ Ｐゴシック</vt:lpstr>
      <vt:lpstr>Arial</vt:lpstr>
      <vt:lpstr>Avenir LT Pro 45 Book</vt:lpstr>
      <vt:lpstr>Calibri</vt:lpstr>
      <vt:lpstr>Consolas</vt:lpstr>
      <vt:lpstr>Segoe UI</vt:lpstr>
      <vt:lpstr>Segoe UI Light</vt:lpstr>
      <vt:lpstr>Wingdings</vt:lpstr>
      <vt:lpstr>5-30426_BUILD_2013_Template_White</vt:lpstr>
      <vt:lpstr>1_5-30426_BUILD_2013_Template_D.Blue</vt:lpstr>
      <vt:lpstr>Build_Template_16x9 - Rev 03</vt:lpstr>
      <vt:lpstr>3_Build_Template_16x9 - Rev 03</vt:lpstr>
      <vt:lpstr>2_Build_Template_16x9 - Rev 03</vt:lpstr>
      <vt:lpstr>Theme1</vt:lpstr>
      <vt:lpstr>Build_Template_16x9 (2)</vt:lpstr>
      <vt:lpstr>2_5-30426_BUILD_2013_Template_D.Blue</vt:lpstr>
      <vt:lpstr>PowerPoint Presentation</vt:lpstr>
      <vt:lpstr>XAML performance fundamentals</vt:lpstr>
      <vt:lpstr>Agenda</vt:lpstr>
      <vt:lpstr>Performance ideology</vt:lpstr>
      <vt:lpstr>Performance ideology</vt:lpstr>
      <vt:lpstr>XAML architecture overview</vt:lpstr>
      <vt:lpstr>XAML architecture</vt:lpstr>
      <vt:lpstr>XAML architecture / threads</vt:lpstr>
      <vt:lpstr>XAML architecture / “frames”</vt:lpstr>
      <vt:lpstr>XAML performance: startup</vt:lpstr>
      <vt:lpstr>What happens during startup</vt:lpstr>
      <vt:lpstr>Startup</vt:lpstr>
      <vt:lpstr>Demo: Startup</vt:lpstr>
      <vt:lpstr>XAML performance: panning and animation</vt:lpstr>
      <vt:lpstr>Animation</vt:lpstr>
      <vt:lpstr>Animation</vt:lpstr>
      <vt:lpstr>Animation: Diagnosis </vt:lpstr>
      <vt:lpstr>Panning</vt:lpstr>
      <vt:lpstr>Panning</vt:lpstr>
      <vt:lpstr>Panning</vt:lpstr>
      <vt:lpstr>Panning</vt:lpstr>
      <vt:lpstr>Demo: Animation and panning</vt:lpstr>
      <vt:lpstr>Media</vt:lpstr>
      <vt:lpstr>Memory</vt:lpstr>
      <vt:lpstr>Improvements Over Win 8</vt:lpstr>
      <vt:lpstr>Resources</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XAML performance fundamentals</dc:title>
  <dc:subject>Build 2013</dc:subject>
  <dc:creator>Shows</dc:creator>
  <cp:keywords>Build 2013</cp:keywords>
  <dc:description>Template: Mitchell Derrey, Silver Fox Productions
Formatting: 
Date: October 26-28, 2013
Location: San Francisco, CA
Audience Type: Internal</dc:description>
  <cp:lastModifiedBy>Shows</cp:lastModifiedBy>
  <cp:revision>3</cp:revision>
  <dcterms:created xsi:type="dcterms:W3CDTF">2013-06-27T01:19:32Z</dcterms:created>
  <dcterms:modified xsi:type="dcterms:W3CDTF">2013-06-28T00:26:03Z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