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30" r:id="rId4"/>
    <p:sldMasterId id="2147484401" r:id="rId5"/>
    <p:sldMasterId id="2147484418" r:id="rId6"/>
    <p:sldMasterId id="2147484435" r:id="rId7"/>
    <p:sldMasterId id="2147484450" r:id="rId8"/>
    <p:sldMasterId id="2147484464" r:id="rId9"/>
    <p:sldMasterId id="2147484466" r:id="rId10"/>
    <p:sldMasterId id="2147484481" r:id="rId11"/>
  </p:sldMasterIdLst>
  <p:notesMasterIdLst>
    <p:notesMasterId r:id="rId39"/>
  </p:notesMasterIdLst>
  <p:handoutMasterIdLst>
    <p:handoutMasterId r:id="rId40"/>
  </p:handoutMasterIdLst>
  <p:sldIdLst>
    <p:sldId id="281" r:id="rId12"/>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2" r:id="rId37"/>
    <p:sldId id="280" r:id="rId38"/>
  </p:sldIdLst>
  <p:sldSz cx="12436475" cy="6994525"/>
  <p:notesSz cx="6858000" cy="9144000"/>
  <p:defaultTextStyle>
    <a:defPPr>
      <a:defRPr lang="en-US"/>
    </a:defPPr>
    <a:lvl1pPr marL="0" algn="l" defTabSz="932503" rtl="0" eaLnBrk="1" latinLnBrk="0" hangingPunct="1">
      <a:defRPr sz="1800" kern="1200">
        <a:solidFill>
          <a:schemeClr val="tx1"/>
        </a:solidFill>
        <a:latin typeface="+mn-lt"/>
        <a:ea typeface="+mn-ea"/>
        <a:cs typeface="+mn-cs"/>
      </a:defRPr>
    </a:lvl1pPr>
    <a:lvl2pPr marL="466252" algn="l" defTabSz="932503" rtl="0" eaLnBrk="1" latinLnBrk="0" hangingPunct="1">
      <a:defRPr sz="1800" kern="1200">
        <a:solidFill>
          <a:schemeClr val="tx1"/>
        </a:solidFill>
        <a:latin typeface="+mn-lt"/>
        <a:ea typeface="+mn-ea"/>
        <a:cs typeface="+mn-cs"/>
      </a:defRPr>
    </a:lvl2pPr>
    <a:lvl3pPr marL="932503" algn="l" defTabSz="932503" rtl="0" eaLnBrk="1" latinLnBrk="0" hangingPunct="1">
      <a:defRPr sz="1800" kern="1200">
        <a:solidFill>
          <a:schemeClr val="tx1"/>
        </a:solidFill>
        <a:latin typeface="+mn-lt"/>
        <a:ea typeface="+mn-ea"/>
        <a:cs typeface="+mn-cs"/>
      </a:defRPr>
    </a:lvl3pPr>
    <a:lvl4pPr marL="1398755" algn="l" defTabSz="932503" rtl="0" eaLnBrk="1" latinLnBrk="0" hangingPunct="1">
      <a:defRPr sz="1800" kern="1200">
        <a:solidFill>
          <a:schemeClr val="tx1"/>
        </a:solidFill>
        <a:latin typeface="+mn-lt"/>
        <a:ea typeface="+mn-ea"/>
        <a:cs typeface="+mn-cs"/>
      </a:defRPr>
    </a:lvl4pPr>
    <a:lvl5pPr marL="1865006" algn="l" defTabSz="932503" rtl="0" eaLnBrk="1" latinLnBrk="0" hangingPunct="1">
      <a:defRPr sz="1800" kern="1200">
        <a:solidFill>
          <a:schemeClr val="tx1"/>
        </a:solidFill>
        <a:latin typeface="+mn-lt"/>
        <a:ea typeface="+mn-ea"/>
        <a:cs typeface="+mn-cs"/>
      </a:defRPr>
    </a:lvl5pPr>
    <a:lvl6pPr marL="2331259" algn="l" defTabSz="932503" rtl="0" eaLnBrk="1" latinLnBrk="0" hangingPunct="1">
      <a:defRPr sz="1800" kern="1200">
        <a:solidFill>
          <a:schemeClr val="tx1"/>
        </a:solidFill>
        <a:latin typeface="+mn-lt"/>
        <a:ea typeface="+mn-ea"/>
        <a:cs typeface="+mn-cs"/>
      </a:defRPr>
    </a:lvl6pPr>
    <a:lvl7pPr marL="2797510" algn="l" defTabSz="932503" rtl="0" eaLnBrk="1" latinLnBrk="0" hangingPunct="1">
      <a:defRPr sz="1800" kern="1200">
        <a:solidFill>
          <a:schemeClr val="tx1"/>
        </a:solidFill>
        <a:latin typeface="+mn-lt"/>
        <a:ea typeface="+mn-ea"/>
        <a:cs typeface="+mn-cs"/>
      </a:defRPr>
    </a:lvl7pPr>
    <a:lvl8pPr marL="3263762" algn="l" defTabSz="932503" rtl="0" eaLnBrk="1" latinLnBrk="0" hangingPunct="1">
      <a:defRPr sz="1800" kern="1200">
        <a:solidFill>
          <a:schemeClr val="tx1"/>
        </a:solidFill>
        <a:latin typeface="+mn-lt"/>
        <a:ea typeface="+mn-ea"/>
        <a:cs typeface="+mn-cs"/>
      </a:defRPr>
    </a:lvl8pPr>
    <a:lvl9pPr marL="3730014" algn="l" defTabSz="93250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8">
          <p15:clr>
            <a:srgbClr val="A4A3A4"/>
          </p15:clr>
        </p15:guide>
        <p15:guide id="6" orient="horz" pos="3643">
          <p15:clr>
            <a:srgbClr val="A4A3A4"/>
          </p15:clr>
        </p15:guide>
        <p15:guide id="7" orient="horz" pos="3067">
          <p15:clr>
            <a:srgbClr val="A4A3A4"/>
          </p15:clr>
        </p15:guide>
        <p15:guide id="8" orient="horz" pos="1915">
          <p15:clr>
            <a:srgbClr val="A4A3A4"/>
          </p15:clr>
        </p15:guide>
        <p15:guide id="10" pos="173">
          <p15:clr>
            <a:srgbClr val="A4A3A4"/>
          </p15:clr>
        </p15:guide>
        <p15:guide id="11" pos="1325">
          <p15:clr>
            <a:srgbClr val="A4A3A4"/>
          </p15:clr>
        </p15:guide>
        <p15:guide id="12" pos="7661">
          <p15:clr>
            <a:srgbClr val="A4A3A4"/>
          </p15:clr>
        </p15:guide>
        <p15:guide id="13" pos="749">
          <p15:clr>
            <a:srgbClr val="A4A3A4"/>
          </p15:clr>
        </p15:guide>
        <p15:guide id="14" pos="7085">
          <p15:clr>
            <a:srgbClr val="A4A3A4"/>
          </p15:clr>
        </p15:guide>
        <p15:guide id="15" pos="3629">
          <p15:clr>
            <a:srgbClr val="A4A3A4"/>
          </p15:clr>
        </p15:guide>
        <p15:guide id="16" pos="1901">
          <p15:clr>
            <a:srgbClr val="A4A3A4"/>
          </p15:clr>
        </p15:guide>
        <p15:guide id="17" pos="2477">
          <p15:clr>
            <a:srgbClr val="A4A3A4"/>
          </p15:clr>
        </p15:guide>
        <p15:guide id="18" pos="4205">
          <p15:clr>
            <a:srgbClr val="A4A3A4"/>
          </p15:clr>
        </p15:guide>
        <p15:guide id="19" pos="4781">
          <p15:clr>
            <a:srgbClr val="A4A3A4"/>
          </p15:clr>
        </p15:guide>
        <p15:guide id="20" pos="5357">
          <p15:clr>
            <a:srgbClr val="A4A3A4"/>
          </p15:clr>
        </p15:guide>
        <p15:guide id="21" pos="5933">
          <p15:clr>
            <a:srgbClr val="A4A3A4"/>
          </p15:clr>
        </p15:guide>
        <p15:guide id="22" pos="6509">
          <p15:clr>
            <a:srgbClr val="A4A3A4"/>
          </p15:clr>
        </p15:guide>
        <p15:guide id="23"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323232"/>
    <a:srgbClr val="1E1E1E"/>
    <a:srgbClr val="666666"/>
    <a:srgbClr val="505050"/>
    <a:srgbClr val="00BCF2"/>
    <a:srgbClr val="FFFFFF"/>
    <a:srgbClr val="000000"/>
    <a:srgbClr val="969696"/>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0135" autoAdjust="0"/>
  </p:normalViewPr>
  <p:slideViewPr>
    <p:cSldViewPr>
      <p:cViewPr varScale="1">
        <p:scale>
          <a:sx n="101" d="100"/>
          <a:sy n="101" d="100"/>
        </p:scale>
        <p:origin x="684" y="96"/>
      </p:cViewPr>
      <p:guideLst>
        <p:guide orient="horz" pos="188"/>
        <p:guide orient="horz" pos="763"/>
        <p:guide orient="horz" pos="1339"/>
        <p:guide orient="horz" pos="2491"/>
        <p:guide orient="horz" pos="4218"/>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95" d="100"/>
          <a:sy n="95" d="100"/>
        </p:scale>
        <p:origin x="35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20" Type="http://schemas.openxmlformats.org/officeDocument/2006/relationships/slide" Target="slides/slide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Build </a:t>
            </a:r>
            <a:r>
              <a:rPr lang="en-US" dirty="0" smtClean="0"/>
              <a:t>2013</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6/27/2013</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6/27/2013</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03"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206" indent="-107928"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578"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2423" indent="-149751"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7335" indent="-117373" algn="l" defTabSz="932503"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31259" algn="l" defTabSz="932503" rtl="0" eaLnBrk="1" latinLnBrk="0" hangingPunct="1">
      <a:defRPr sz="1200" kern="1200">
        <a:solidFill>
          <a:schemeClr val="tx1"/>
        </a:solidFill>
        <a:latin typeface="+mn-lt"/>
        <a:ea typeface="+mn-ea"/>
        <a:cs typeface="+mn-cs"/>
      </a:defRPr>
    </a:lvl6pPr>
    <a:lvl7pPr marL="2797510" algn="l" defTabSz="932503" rtl="0" eaLnBrk="1" latinLnBrk="0" hangingPunct="1">
      <a:defRPr sz="1200" kern="1200">
        <a:solidFill>
          <a:schemeClr val="tx1"/>
        </a:solidFill>
        <a:latin typeface="+mn-lt"/>
        <a:ea typeface="+mn-ea"/>
        <a:cs typeface="+mn-cs"/>
      </a:defRPr>
    </a:lvl7pPr>
    <a:lvl8pPr marL="3263762" algn="l" defTabSz="932503" rtl="0" eaLnBrk="1" latinLnBrk="0" hangingPunct="1">
      <a:defRPr sz="1200" kern="1200">
        <a:solidFill>
          <a:schemeClr val="tx1"/>
        </a:solidFill>
        <a:latin typeface="+mn-lt"/>
        <a:ea typeface="+mn-ea"/>
        <a:cs typeface="+mn-cs"/>
      </a:defRPr>
    </a:lvl8pPr>
    <a:lvl9pPr marL="3730014" algn="l" defTabSz="93250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BE174-0D1D-4893-A1BB-BCE1678DB0A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55842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BE174-0D1D-4893-A1BB-BCE1678DB0A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055486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BBE174-0D1D-4893-A1BB-BCE1678DB0A8}"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23710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MGXFY13</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DC548596-DCD2-44CE-8A1F-876786E8DB10}" type="datetime1">
              <a:rPr lang="en-US" smtClean="0">
                <a:solidFill>
                  <a:prstClr val="black"/>
                </a:solidFill>
              </a:rPr>
              <a:pPr/>
              <a:t>6/27/2013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9938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6/27/2013 6:00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58755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7142052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2509"/>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623595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0" y="6079032"/>
            <a:ext cx="8459787"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 </a:t>
            </a:r>
            <a:r>
              <a:rPr lang="en-US" sz="700" dirty="0" smtClean="0">
                <a:gradFill>
                  <a:gsLst>
                    <a:gs pos="0">
                      <a:schemeClr val="tx1">
                        <a:lumMod val="75000"/>
                        <a:lumOff val="25000"/>
                      </a:schemeClr>
                    </a:gs>
                    <a:gs pos="100000">
                      <a:schemeClr val="tx1">
                        <a:lumMod val="75000"/>
                        <a:lumOff val="25000"/>
                      </a:schemeClr>
                    </a:gs>
                  </a:gsLst>
                  <a:lin ang="5400000" scaled="0"/>
                </a:gradFill>
                <a:cs typeface="Segoe UI" pitchFamily="34" charset="0"/>
              </a:rPr>
              <a:t>2013 </a:t>
            </a:r>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chemeClr val="tx1">
                        <a:lumMod val="75000"/>
                        <a:lumOff val="25000"/>
                      </a:schemeClr>
                    </a:gs>
                    <a:gs pos="100000">
                      <a:schemeClr val="tx1">
                        <a:lumMod val="75000"/>
                        <a:lumOff val="25000"/>
                      </a:scheme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5970746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7" name="Freeform 6"/>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5568502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3040063"/>
            <a:ext cx="11887200" cy="914400"/>
          </a:xfrm>
        </p:spPr>
        <p:txBody>
          <a:bodyPr lIns="182880" tIns="146304" rIns="182880" bIns="146304" anchor="ctr">
            <a:noAutofit/>
          </a:bodyPr>
          <a:lstStyle>
            <a:lvl1pPr>
              <a:lnSpc>
                <a:spcPct val="90000"/>
              </a:lnSpc>
              <a:defRPr sz="6600"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207" indent="0" algn="ctr">
              <a:buNone/>
              <a:defRPr>
                <a:solidFill>
                  <a:schemeClr val="tx1">
                    <a:tint val="75000"/>
                  </a:schemeClr>
                </a:solidFill>
              </a:defRPr>
            </a:lvl2pPr>
            <a:lvl3pPr marL="932411" indent="0" algn="ctr">
              <a:buNone/>
              <a:defRPr>
                <a:solidFill>
                  <a:schemeClr val="tx1">
                    <a:tint val="75000"/>
                  </a:schemeClr>
                </a:solidFill>
              </a:defRPr>
            </a:lvl3pPr>
            <a:lvl4pPr marL="1398619" indent="0" algn="ctr">
              <a:buNone/>
              <a:defRPr>
                <a:solidFill>
                  <a:schemeClr val="tx1">
                    <a:tint val="75000"/>
                  </a:schemeClr>
                </a:solidFill>
              </a:defRPr>
            </a:lvl4pPr>
            <a:lvl5pPr marL="1864824" indent="0" algn="ctr">
              <a:buNone/>
              <a:defRPr>
                <a:solidFill>
                  <a:schemeClr val="tx1">
                    <a:tint val="75000"/>
                  </a:schemeClr>
                </a:solidFill>
              </a:defRPr>
            </a:lvl5pPr>
            <a:lvl6pPr marL="2331032" indent="0" algn="ctr">
              <a:buNone/>
              <a:defRPr>
                <a:solidFill>
                  <a:schemeClr val="tx1">
                    <a:tint val="75000"/>
                  </a:schemeClr>
                </a:solidFill>
              </a:defRPr>
            </a:lvl6pPr>
            <a:lvl7pPr marL="2797234" indent="0" algn="ctr">
              <a:buNone/>
              <a:defRPr>
                <a:solidFill>
                  <a:schemeClr val="tx1">
                    <a:tint val="75000"/>
                  </a:schemeClr>
                </a:solidFill>
              </a:defRPr>
            </a:lvl7pPr>
            <a:lvl8pPr marL="3263441" indent="0" algn="ctr">
              <a:buNone/>
              <a:defRPr>
                <a:solidFill>
                  <a:schemeClr val="tx1">
                    <a:tint val="75000"/>
                  </a:schemeClr>
                </a:solidFill>
              </a:defRPr>
            </a:lvl8pPr>
            <a:lvl9pPr marL="3729649"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71304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300143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339567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9352948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3200273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6721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752412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43175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391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0445600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2948674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778852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26008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532498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92128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15626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45815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292998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483225"/>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696791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973188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userDrawn="1">
          <p15:clr>
            <a:srgbClr val="FBAE40"/>
          </p15:clr>
        </p15:guide>
        <p15:guide id="2" pos="173" userDrawn="1">
          <p15:clr>
            <a:srgbClr val="FBAE40"/>
          </p15:clr>
        </p15:guide>
        <p15:guide id="3" pos="1901" userDrawn="1">
          <p15:clr>
            <a:srgbClr val="FBAE40"/>
          </p15:clr>
        </p15:guide>
        <p15:guide id="4" pos="2189" userDrawn="1">
          <p15:clr>
            <a:srgbClr val="FBAE40"/>
          </p15:clr>
        </p15:guide>
        <p15:guide id="5" orient="horz" pos="4219" userDrawn="1">
          <p15:clr>
            <a:srgbClr val="FBAE40"/>
          </p15:clr>
        </p15:guide>
        <p15:guide id="6" orient="horz" pos="763" userDrawn="1">
          <p15:clr>
            <a:srgbClr val="FBAE40"/>
          </p15:clr>
        </p15:guide>
        <p15:guide id="7" orient="horz" pos="187" userDrawn="1">
          <p15:clr>
            <a:srgbClr val="FBAE40"/>
          </p15:clr>
        </p15:guide>
        <p15:guide id="8" pos="766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_Color  2">
    <p:bg>
      <p:bgRef idx="1001">
        <a:schemeClr val="bg1"/>
      </p:bgRef>
    </p:bg>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1475085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029488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mp; Content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6506646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3950027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9321334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22212941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499951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81608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72041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743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86553776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Logo on Backgroun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3"/>
            <a:ext cx="8459787"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 </a:t>
            </a:r>
            <a:r>
              <a:rPr lang="en-US" sz="700" dirty="0" smtClean="0">
                <a:gradFill>
                  <a:gsLst>
                    <a:gs pos="0">
                      <a:srgbClr val="000000">
                        <a:lumMod val="75000"/>
                        <a:lumOff val="25000"/>
                      </a:srgbClr>
                    </a:gs>
                    <a:gs pos="100000">
                      <a:srgbClr val="000000">
                        <a:lumMod val="75000"/>
                        <a:lumOff val="25000"/>
                      </a:srgbClr>
                    </a:gs>
                  </a:gsLst>
                  <a:lin ang="5400000" scaled="0"/>
                </a:gradFill>
                <a:cs typeface="Segoe UI" pitchFamily="34" charset="0"/>
              </a:rPr>
              <a:t>2013 </a:t>
            </a:r>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000000">
                        <a:lumMod val="75000"/>
                        <a:lumOff val="25000"/>
                      </a:srgbClr>
                    </a:gs>
                    <a:gs pos="100000">
                      <a:srgbClr val="00000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232" y="3103734"/>
            <a:ext cx="3687046" cy="787059"/>
          </a:xfrm>
          <a:prstGeom prst="rect">
            <a:avLst/>
          </a:prstGeom>
        </p:spPr>
      </p:pic>
    </p:spTree>
    <p:extLst>
      <p:ext uri="{BB962C8B-B14F-4D97-AF65-F5344CB8AC3E}">
        <p14:creationId xmlns:p14="http://schemas.microsoft.com/office/powerpoint/2010/main" val="18847968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Walk-in">
    <p:spTree>
      <p:nvGrpSpPr>
        <p:cNvPr id="1" name=""/>
        <p:cNvGrpSpPr/>
        <p:nvPr/>
      </p:nvGrpSpPr>
      <p:grpSpPr>
        <a:xfrm>
          <a:off x="0" y="0"/>
          <a:ext cx="0" cy="0"/>
          <a:chOff x="0" y="0"/>
          <a:chExt cx="0" cy="0"/>
        </a:xfrm>
      </p:grpSpPr>
      <p:sp>
        <p:nvSpPr>
          <p:cNvPr id="7" name="Freeform 6"/>
          <p:cNvSpPr>
            <a:spLocks noEditPoints="1"/>
          </p:cNvSpPr>
          <p:nvPr/>
        </p:nvSpPr>
        <p:spPr bwMode="black">
          <a:xfrm>
            <a:off x="2137569" y="2473326"/>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invGray">
          <a:xfrm>
            <a:off x="10129838" y="6126162"/>
            <a:ext cx="1849602" cy="394827"/>
          </a:xfrm>
          <a:prstGeom prst="rect">
            <a:avLst/>
          </a:prstGeom>
          <a:noFill/>
          <a:ln>
            <a:noFill/>
          </a:ln>
        </p:spPr>
      </p:pic>
    </p:spTree>
    <p:extLst>
      <p:ext uri="{BB962C8B-B14F-4D97-AF65-F5344CB8AC3E}">
        <p14:creationId xmlns:p14="http://schemas.microsoft.com/office/powerpoint/2010/main" val="273448052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9" y="3040063"/>
            <a:ext cx="11887200" cy="914400"/>
          </a:xfrm>
        </p:spPr>
        <p:txBody>
          <a:bodyPr lIns="182880" tIns="146304" rIns="182880" bIns="146304" anchor="ctr">
            <a:noAutofit/>
          </a:bodyPr>
          <a:lstStyle>
            <a:lvl1pPr>
              <a:lnSpc>
                <a:spcPct val="90000"/>
              </a:lnSpc>
              <a:defRPr sz="6599" spc="0" baseline="0">
                <a:gradFill>
                  <a:gsLst>
                    <a:gs pos="0">
                      <a:srgbClr val="404040"/>
                    </a:gs>
                    <a:gs pos="100000">
                      <a:schemeClr val="tx1">
                        <a:lumMod val="75000"/>
                        <a:lumOff val="25000"/>
                      </a:schemeClr>
                    </a:gs>
                  </a:gsLst>
                  <a:lin ang="5400000" scaled="0"/>
                </a:gradFill>
                <a:latin typeface="Segoe UI Light" pitchFamily="34" charset="0"/>
                <a:cs typeface="Segoe UI Ligh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74640" y="5783263"/>
            <a:ext cx="7315199" cy="914400"/>
          </a:xfrm>
        </p:spPr>
        <p:txBody>
          <a:bodyPr lIns="182880" tIns="146304" rIns="182880" bIns="146304" anchor="b">
            <a:noAutofit/>
          </a:bodyPr>
          <a:lstStyle>
            <a:lvl1pPr marL="0" indent="0" algn="l">
              <a:lnSpc>
                <a:spcPct val="90000"/>
              </a:lnSpc>
              <a:spcBef>
                <a:spcPts val="0"/>
              </a:spcBef>
              <a:buNone/>
              <a:defRPr sz="2800" b="0" spc="-52" baseline="0">
                <a:gradFill>
                  <a:gsLst>
                    <a:gs pos="0">
                      <a:schemeClr val="tx1">
                        <a:lumMod val="75000"/>
                        <a:lumOff val="25000"/>
                      </a:schemeClr>
                    </a:gs>
                    <a:gs pos="100000">
                      <a:schemeClr val="tx1">
                        <a:lumMod val="75000"/>
                        <a:lumOff val="25000"/>
                      </a:schemeClr>
                    </a:gs>
                  </a:gsLst>
                  <a:lin ang="5400000" scaled="0"/>
                </a:gradFill>
                <a:latin typeface="+mn-lt"/>
                <a:cs typeface="Segoe UI" pitchFamily="34" charset="0"/>
              </a:defRPr>
            </a:lvl1pPr>
            <a:lvl2pPr marL="466118" indent="0" algn="ctr">
              <a:buNone/>
              <a:defRPr>
                <a:solidFill>
                  <a:schemeClr val="tx1">
                    <a:tint val="75000"/>
                  </a:schemeClr>
                </a:solidFill>
              </a:defRPr>
            </a:lvl2pPr>
            <a:lvl3pPr marL="932232" indent="0" algn="ctr">
              <a:buNone/>
              <a:defRPr>
                <a:solidFill>
                  <a:schemeClr val="tx1">
                    <a:tint val="75000"/>
                  </a:schemeClr>
                </a:solidFill>
              </a:defRPr>
            </a:lvl3pPr>
            <a:lvl4pPr marL="1398350" indent="0" algn="ctr">
              <a:buNone/>
              <a:defRPr>
                <a:solidFill>
                  <a:schemeClr val="tx1">
                    <a:tint val="75000"/>
                  </a:schemeClr>
                </a:solidFill>
              </a:defRPr>
            </a:lvl4pPr>
            <a:lvl5pPr marL="1864466" indent="0" algn="ctr">
              <a:buNone/>
              <a:defRPr>
                <a:solidFill>
                  <a:schemeClr val="tx1">
                    <a:tint val="75000"/>
                  </a:schemeClr>
                </a:solidFill>
              </a:defRPr>
            </a:lvl5pPr>
            <a:lvl6pPr marL="2330585" indent="0" algn="ctr">
              <a:buNone/>
              <a:defRPr>
                <a:solidFill>
                  <a:schemeClr val="tx1">
                    <a:tint val="75000"/>
                  </a:schemeClr>
                </a:solidFill>
              </a:defRPr>
            </a:lvl6pPr>
            <a:lvl7pPr marL="2796696" indent="0" algn="ctr">
              <a:buNone/>
              <a:defRPr>
                <a:solidFill>
                  <a:schemeClr val="tx1">
                    <a:tint val="75000"/>
                  </a:schemeClr>
                </a:solidFill>
              </a:defRPr>
            </a:lvl7pPr>
            <a:lvl8pPr marL="3262814" indent="0" algn="ctr">
              <a:buNone/>
              <a:defRPr>
                <a:solidFill>
                  <a:schemeClr val="tx1">
                    <a:tint val="75000"/>
                  </a:schemeClr>
                </a:solidFill>
              </a:defRPr>
            </a:lvl8pPr>
            <a:lvl9pPr marL="3728933" indent="0" algn="ctr">
              <a:buNone/>
              <a:defRPr>
                <a:solidFill>
                  <a:schemeClr val="tx1">
                    <a:tint val="75000"/>
                  </a:schemeClr>
                </a:solidFill>
              </a:defRPr>
            </a:lvl9pPr>
          </a:lstStyle>
          <a:p>
            <a:r>
              <a:rPr lang="en-US" smtClean="0"/>
              <a:t>Click to edit Master subtitle style</a:t>
            </a:r>
            <a:endParaRPr lang="en-US" dirty="0"/>
          </a:p>
        </p:txBody>
      </p:sp>
      <p:sp>
        <p:nvSpPr>
          <p:cNvPr id="7" name="Freeform 6"/>
          <p:cNvSpPr>
            <a:spLocks noChangeAspect="1" noEditPoints="1"/>
          </p:cNvSpPr>
          <p:nvPr/>
        </p:nvSpPr>
        <p:spPr bwMode="black">
          <a:xfrm>
            <a:off x="10332994"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27" tIns="45713" rIns="91427" bIns="45713" numCol="1" anchor="t" anchorCtr="0" compatLnSpc="1">
            <a:prstTxWarp prst="textNoShape">
              <a:avLst/>
            </a:prstTxWarp>
          </a:bodyPr>
          <a:lstStyle/>
          <a:p>
            <a:pPr defTabSz="932597"/>
            <a:endParaRPr lang="en-US" sz="1800">
              <a:solidFill>
                <a:srgbClr val="404040"/>
              </a:solidFill>
            </a:endParaRPr>
          </a:p>
        </p:txBody>
      </p:sp>
    </p:spTree>
    <p:extLst>
      <p:ext uri="{BB962C8B-B14F-4D97-AF65-F5344CB8AC3E}">
        <p14:creationId xmlns:p14="http://schemas.microsoft.com/office/powerpoint/2010/main" val="760848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3649397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48594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351826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42123757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75179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648293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9464594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6871424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9956399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0909071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518886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961182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578242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651975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7155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71444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8281681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Logo on Background">
    <p:spTree>
      <p:nvGrpSpPr>
        <p:cNvPr id="1" name=""/>
        <p:cNvGrpSpPr/>
        <p:nvPr/>
      </p:nvGrpSpPr>
      <p:grpSpPr>
        <a:xfrm>
          <a:off x="0" y="0"/>
          <a:ext cx="0" cy="0"/>
          <a:chOff x="0" y="0"/>
          <a:chExt cx="0" cy="0"/>
        </a:xfrm>
      </p:grpSpPr>
      <p:sp>
        <p:nvSpPr>
          <p:cNvPr id="3" name="Text Box 3"/>
          <p:cNvSpPr txBox="1">
            <a:spLocks noChangeArrowheads="1"/>
          </p:cNvSpPr>
          <p:nvPr userDrawn="1"/>
        </p:nvSpPr>
        <p:spPr bwMode="blackWhite">
          <a:xfrm>
            <a:off x="273051" y="6079033"/>
            <a:ext cx="8459787" cy="734889"/>
          </a:xfrm>
          <a:prstGeom prst="rect">
            <a:avLst/>
          </a:prstGeom>
          <a:noFill/>
          <a:ln w="12700">
            <a:noFill/>
            <a:miter lim="800000"/>
            <a:headEnd type="none" w="sm" len="sm"/>
            <a:tailEnd type="none" w="sm" len="sm"/>
          </a:ln>
          <a:effectLst/>
        </p:spPr>
        <p:txBody>
          <a:bodyPr vert="horz" wrap="square" lIns="182854" tIns="146283" rIns="182854" bIns="146283" numCol="1" anchor="t" anchorCtr="0" compatLnSpc="1">
            <a:prstTxWarp prst="textNoShape">
              <a:avLst/>
            </a:prstTxWarp>
            <a:spAutoFit/>
          </a:bodyPr>
          <a:lstStyle/>
          <a:p>
            <a:pPr defTabSz="932111" eaLnBrk="0" hangingPunct="0"/>
            <a:r>
              <a:rPr lang="en-US" sz="700" dirty="0">
                <a:gradFill>
                  <a:gsLst>
                    <a:gs pos="0">
                      <a:srgbClr val="FFFFFF">
                        <a:lumMod val="75000"/>
                        <a:lumOff val="25000"/>
                      </a:srgbClr>
                    </a:gs>
                    <a:gs pos="100000">
                      <a:srgbClr val="FFFFFF">
                        <a:lumMod val="75000"/>
                        <a:lumOff val="25000"/>
                      </a:srgbClr>
                    </a:gs>
                  </a:gsLst>
                  <a:lin ang="5400000" scaled="0"/>
                </a:gradFill>
                <a:cs typeface="Segoe UI" pitchFamily="34" charset="0"/>
              </a:rPr>
              <a:t>© </a:t>
            </a:r>
            <a:r>
              <a:rPr lang="en-US" sz="700" dirty="0" smtClean="0">
                <a:gradFill>
                  <a:gsLst>
                    <a:gs pos="0">
                      <a:srgbClr val="FFFFFF">
                        <a:lumMod val="75000"/>
                        <a:lumOff val="25000"/>
                      </a:srgbClr>
                    </a:gs>
                    <a:gs pos="100000">
                      <a:srgbClr val="FFFFFF">
                        <a:lumMod val="75000"/>
                        <a:lumOff val="25000"/>
                      </a:srgbClr>
                    </a:gs>
                  </a:gsLst>
                  <a:lin ang="5400000" scaled="0"/>
                </a:gradFill>
                <a:cs typeface="Segoe UI" pitchFamily="34" charset="0"/>
              </a:rPr>
              <a:t>2013 </a:t>
            </a:r>
            <a:r>
              <a:rPr lang="en-US" sz="700" dirty="0">
                <a:gradFill>
                  <a:gsLst>
                    <a:gs pos="0">
                      <a:srgbClr val="FFFFFF">
                        <a:lumMod val="75000"/>
                        <a:lumOff val="25000"/>
                      </a:srgbClr>
                    </a:gs>
                    <a:gs pos="100000">
                      <a:srgbClr val="FFFFFF">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111" eaLnBrk="0" hangingPunct="0"/>
            <a:r>
              <a:rPr lang="en-US" sz="700" dirty="0">
                <a:gradFill>
                  <a:gsLst>
                    <a:gs pos="0">
                      <a:srgbClr val="FFFFFF">
                        <a:lumMod val="75000"/>
                        <a:lumOff val="25000"/>
                      </a:srgbClr>
                    </a:gs>
                    <a:gs pos="100000">
                      <a:srgbClr val="FFFFFF">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32" y="3103734"/>
            <a:ext cx="3687046" cy="787059"/>
          </a:xfrm>
          <a:prstGeom prst="rect">
            <a:avLst/>
          </a:prstGeom>
        </p:spPr>
      </p:pic>
    </p:spTree>
    <p:extLst>
      <p:ext uri="{BB962C8B-B14F-4D97-AF65-F5344CB8AC3E}">
        <p14:creationId xmlns:p14="http://schemas.microsoft.com/office/powerpoint/2010/main" val="19572654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5422700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253565322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27410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723454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Only_Large">
    <p:bg>
      <p:bgPr>
        <a:solidFill>
          <a:srgbClr val="00BCF2"/>
        </a:solid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0367" y="2786716"/>
            <a:ext cx="10058400" cy="912813"/>
          </a:xfrm>
        </p:spPr>
        <p:txBody>
          <a:bodyPr/>
          <a:lstStyle>
            <a:lvl1pPr>
              <a:defRPr sz="5507" b="1"/>
            </a:lvl1pPr>
          </a:lstStyle>
          <a:p>
            <a:r>
              <a:rPr lang="en-US" dirty="0" smtClean="0"/>
              <a:t>Click to edit master title style</a:t>
            </a:r>
            <a:endParaRPr lang="en-US" dirty="0"/>
          </a:p>
        </p:txBody>
      </p:sp>
    </p:spTree>
    <p:extLst>
      <p:ext uri="{BB962C8B-B14F-4D97-AF65-F5344CB8AC3E}">
        <p14:creationId xmlns:p14="http://schemas.microsoft.com/office/powerpoint/2010/main" val="40282621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409837584"/>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8469503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9043034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927782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578308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5171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007216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8435111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68959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178850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TextBox 1"/>
          <p:cNvSpPr txBox="1"/>
          <p:nvPr userDrawn="1"/>
        </p:nvSpPr>
        <p:spPr>
          <a:xfrm>
            <a:off x="10234182" y="6174180"/>
            <a:ext cx="2072746" cy="734534"/>
          </a:xfrm>
          <a:prstGeom prst="rect">
            <a:avLst/>
          </a:prstGeom>
          <a:noFill/>
        </p:spPr>
        <p:txBody>
          <a:bodyPr wrap="square" rtlCol="0">
            <a:spAutoFit/>
          </a:bodyPr>
          <a:lstStyle/>
          <a:p>
            <a:pPr defTabSz="932597"/>
            <a:r>
              <a:rPr lang="en-US" sz="4080" dirty="0" smtClean="0">
                <a:gradFill>
                  <a:gsLst>
                    <a:gs pos="0">
                      <a:srgbClr val="FFFFFF">
                        <a:lumMod val="75000"/>
                        <a:lumOff val="25000"/>
                      </a:srgbClr>
                    </a:gs>
                    <a:gs pos="100000">
                      <a:srgbClr val="FFFFFF">
                        <a:lumMod val="75000"/>
                        <a:lumOff val="25000"/>
                      </a:srgbClr>
                    </a:gs>
                  </a:gsLst>
                  <a:lin ang="5400000" scaled="0"/>
                </a:gradFill>
                <a:latin typeface="Segoe UI Light"/>
              </a:rPr>
              <a:t>Review</a:t>
            </a:r>
          </a:p>
        </p:txBody>
      </p:sp>
    </p:spTree>
    <p:extLst>
      <p:ext uri="{BB962C8B-B14F-4D97-AF65-F5344CB8AC3E}">
        <p14:creationId xmlns:p14="http://schemas.microsoft.com/office/powerpoint/2010/main" val="36849437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9"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399"/>
            </a:lvl1pPr>
          </a:lstStyle>
          <a:p>
            <a:r>
              <a:rPr lang="en-US" dirty="0" smtClean="0"/>
              <a:t>Click to edit master title style</a:t>
            </a:r>
            <a:endParaRPr lang="en-US" dirty="0"/>
          </a:p>
        </p:txBody>
      </p:sp>
    </p:spTree>
    <p:extLst>
      <p:ext uri="{BB962C8B-B14F-4D97-AF65-F5344CB8AC3E}">
        <p14:creationId xmlns:p14="http://schemas.microsoft.com/office/powerpoint/2010/main" val="398260322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9"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06251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9" y="1668483"/>
            <a:ext cx="8686801" cy="5029181"/>
          </a:xfrm>
        </p:spPr>
        <p:txBody>
          <a:bodyPr lIns="182880" tIns="146304" rIns="182880" bIns="146304">
            <a:noAutofit/>
          </a:bodyPr>
          <a:lstStyle>
            <a:lvl1pPr>
              <a:defRPr sz="3599">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3"/>
            <a:ext cx="2743200" cy="5029181"/>
          </a:xfrm>
        </p:spPr>
        <p:txBody>
          <a:bodyPr lIns="182880" tIns="146304" rIns="182880" bIns="146304">
            <a:noAutofit/>
          </a:bodyPr>
          <a:lstStyle>
            <a:lvl1pPr algn="l" defTabSz="913991"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2pPr>
            <a:lvl3pPr marL="228497"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3pPr>
            <a:lvl4pPr marL="456994" indent="0" algn="l" defTabSz="913991" rtl="0" eaLnBrk="1" latinLnBrk="0" hangingPunct="1">
              <a:spcBef>
                <a:spcPct val="0"/>
              </a:spcBef>
              <a:buNone/>
              <a:defRPr lang="en-US" sz="1599" kern="1200" dirty="0" smtClean="0">
                <a:gradFill>
                  <a:gsLst>
                    <a:gs pos="0">
                      <a:schemeClr val="tx1"/>
                    </a:gs>
                    <a:gs pos="100000">
                      <a:schemeClr val="tx1"/>
                    </a:gs>
                  </a:gsLst>
                  <a:lin ang="5400000" scaled="0"/>
                </a:gradFill>
                <a:latin typeface="+mn-lt"/>
                <a:ea typeface="+mj-ea"/>
                <a:cs typeface="+mj-cs"/>
              </a:defRPr>
            </a:lvl4pPr>
            <a:lvl5pPr marL="739444" indent="0" algn="l" defTabSz="913991" rtl="0" eaLnBrk="1" latinLnBrk="0" hangingPunct="1">
              <a:spcBef>
                <a:spcPct val="0"/>
              </a:spcBef>
              <a:buNone/>
              <a:defRPr lang="en-US" sz="1599"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9373432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40" y="2125664"/>
            <a:ext cx="10058400" cy="912813"/>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3735864210"/>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3"/>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885805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wrap="square" lIns="182880" tIns="146304" rIns="182880" bIns="146304" anchor="ctr">
            <a:noAutofit/>
          </a:bodyPr>
          <a:lstStyle>
            <a:lvl1pPr>
              <a:lnSpc>
                <a:spcPct val="95000"/>
              </a:lnSpc>
              <a:spcBef>
                <a:spcPts val="0"/>
              </a:spcBef>
              <a:spcAft>
                <a:spcPts val="1632"/>
              </a:spcAft>
              <a:defRPr lang="en-US" sz="3599"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176929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602804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053"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799"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9"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3999"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028"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8851154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9" y="3040063"/>
            <a:ext cx="7315203" cy="914400"/>
          </a:xfrm>
        </p:spPr>
        <p:txBody>
          <a:bodyPr vert="horz" wrap="square" lIns="182880" tIns="146304" rIns="182880" bIns="146304" rtlCol="0" anchor="ctr">
            <a:noAutofit/>
          </a:bodyPr>
          <a:lstStyle>
            <a:lvl1pPr>
              <a:defRPr lang="en-US" sz="3599"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3991"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522960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9" y="1668463"/>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6616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88748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5" y="2301240"/>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3"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599"/>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40" y="2301051"/>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028" rtl="0" eaLnBrk="1" fontAlgn="base" latinLnBrk="0" hangingPunct="1">
              <a:lnSpc>
                <a:spcPct val="95000"/>
              </a:lnSpc>
              <a:spcBef>
                <a:spcPts val="0"/>
              </a:spcBef>
              <a:spcAft>
                <a:spcPts val="0"/>
              </a:spcAft>
              <a:buClr>
                <a:schemeClr val="accent1"/>
              </a:buClr>
              <a:buSzPct val="110000"/>
              <a:buFont typeface="Avenir LT Pro 45 Book" charset="0"/>
              <a:buNone/>
              <a:tabLst/>
              <a:defRPr sz="1599"/>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2798779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150227"/>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50037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0"/>
            <a:ext cx="11887200" cy="5483225"/>
          </a:xfrm>
          <a:prstGeom prst="rect">
            <a:avLst/>
          </a:prstGeom>
        </p:spPr>
        <p:txBody>
          <a:bodyPr/>
          <a:lstStyle>
            <a:lvl1pPr marL="290457" indent="-290457">
              <a:buClr>
                <a:schemeClr val="tx1"/>
              </a:buClr>
              <a:buSzPct val="90000"/>
              <a:buFont typeface="Arial" pitchFamily="34" charset="0"/>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Arial" pitchFamily="34" charset="0"/>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40501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5009" y="6482891"/>
            <a:ext cx="2798207" cy="372394"/>
          </a:xfrm>
          <a:prstGeom prst="rect">
            <a:avLst/>
          </a:prstGeom>
        </p:spPr>
        <p:txBody>
          <a:bodyPr/>
          <a:lstStyle/>
          <a:p>
            <a:pPr defTabSz="932324"/>
            <a:fld id="{055B4D26-F780-46DA-8091-312A6794D7C3}" type="datetimeFigureOut">
              <a:rPr lang="en-US" smtClean="0">
                <a:solidFill>
                  <a:srgbClr val="FFFFFF"/>
                </a:solidFill>
              </a:rPr>
              <a:pPr defTabSz="932324"/>
              <a:t>6/27/2013</a:t>
            </a:fld>
            <a:endParaRPr lang="en-US">
              <a:solidFill>
                <a:srgbClr val="FFFFFF"/>
              </a:solidFill>
            </a:endParaRPr>
          </a:p>
        </p:txBody>
      </p:sp>
      <p:sp>
        <p:nvSpPr>
          <p:cNvPr id="3" name="Footer Placeholder 2"/>
          <p:cNvSpPr>
            <a:spLocks noGrp="1"/>
          </p:cNvSpPr>
          <p:nvPr>
            <p:ph type="ftr" sz="quarter" idx="11"/>
          </p:nvPr>
        </p:nvSpPr>
        <p:spPr>
          <a:xfrm>
            <a:off x="4119583" y="6482891"/>
            <a:ext cx="4197310" cy="372394"/>
          </a:xfrm>
          <a:prstGeom prst="rect">
            <a:avLst/>
          </a:prstGeom>
        </p:spPr>
        <p:txBody>
          <a:bodyPr/>
          <a:lstStyle/>
          <a:p>
            <a:pPr defTabSz="932324"/>
            <a:endParaRPr lang="en-US">
              <a:solidFill>
                <a:srgbClr val="FFFFFF"/>
              </a:solidFill>
            </a:endParaRPr>
          </a:p>
        </p:txBody>
      </p:sp>
      <p:sp>
        <p:nvSpPr>
          <p:cNvPr id="4" name="Slide Number Placeholder 3"/>
          <p:cNvSpPr>
            <a:spLocks noGrp="1"/>
          </p:cNvSpPr>
          <p:nvPr>
            <p:ph type="sldNum" sz="quarter" idx="12"/>
          </p:nvPr>
        </p:nvSpPr>
        <p:spPr>
          <a:xfrm>
            <a:off x="8783260" y="6482891"/>
            <a:ext cx="2798207" cy="372394"/>
          </a:xfrm>
          <a:prstGeom prst="rect">
            <a:avLst/>
          </a:prstGeom>
        </p:spPr>
        <p:txBody>
          <a:bodyPr/>
          <a:lstStyle/>
          <a:p>
            <a:pPr defTabSz="932324"/>
            <a:fld id="{FA1A62C6-3F75-4690-A8A9-6A7A5A6B6B0A}" type="slidenum">
              <a:rPr lang="en-US" smtClean="0">
                <a:solidFill>
                  <a:srgbClr val="FFFFFF"/>
                </a:solidFill>
              </a:rPr>
              <a:pPr defTabSz="932324"/>
              <a:t>‹#›</a:t>
            </a:fld>
            <a:endParaRPr lang="en-US">
              <a:solidFill>
                <a:srgbClr val="FFFFFF"/>
              </a:solidFill>
            </a:endParaRPr>
          </a:p>
        </p:txBody>
      </p:sp>
    </p:spTree>
    <p:extLst>
      <p:ext uri="{BB962C8B-B14F-4D97-AF65-F5344CB8AC3E}">
        <p14:creationId xmlns:p14="http://schemas.microsoft.com/office/powerpoint/2010/main" val="3339800033"/>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_Color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274638" y="5783263"/>
            <a:ext cx="11887200" cy="914400"/>
          </a:xfrm>
        </p:spPr>
        <p:txBody>
          <a:bodyPr lIns="182880" tIns="146304" rIns="182880" bIns="146304" anchor="b">
            <a:noAutofit/>
          </a:bodyPr>
          <a:lstStyle>
            <a:lvl1pPr>
              <a:defRPr sz="2000" baseline="0">
                <a:latin typeface="+mn-lt"/>
              </a:defRPr>
            </a:lvl1pPr>
          </a:lstStyle>
          <a:p>
            <a:pPr lvl="0"/>
            <a:r>
              <a:rPr lang="en-US" smtClean="0"/>
              <a:t>Click to edit Master text styles</a:t>
            </a:r>
          </a:p>
        </p:txBody>
      </p:sp>
      <p:sp>
        <p:nvSpPr>
          <p:cNvPr id="2" name="Title 1"/>
          <p:cNvSpPr>
            <a:spLocks noGrp="1"/>
          </p:cNvSpPr>
          <p:nvPr>
            <p:ph type="title" hasCustomPrompt="1"/>
          </p:nvPr>
        </p:nvSpPr>
        <p:spPr>
          <a:xfrm>
            <a:off x="274638" y="3040856"/>
            <a:ext cx="11887199" cy="912813"/>
          </a:xfrm>
        </p:spPr>
        <p:txBody>
          <a:bodyPr lIns="182880" tIns="146304" rIns="182880" bIns="146304"/>
          <a:lstStyle>
            <a:lvl1pPr>
              <a:defRPr sz="5400"/>
            </a:lvl1pPr>
          </a:lstStyle>
          <a:p>
            <a:r>
              <a:rPr lang="en-US" dirty="0" smtClean="0"/>
              <a:t>Click to edit master title style</a:t>
            </a:r>
            <a:endParaRPr lang="en-US" dirty="0"/>
          </a:p>
        </p:txBody>
      </p:sp>
    </p:spTree>
    <p:extLst>
      <p:ext uri="{BB962C8B-B14F-4D97-AF65-F5344CB8AC3E}">
        <p14:creationId xmlns:p14="http://schemas.microsoft.com/office/powerpoint/2010/main" val="113810996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82880" tIns="146304" rIns="182880" bIns="146304"/>
          <a:lstStyle/>
          <a:p>
            <a:r>
              <a:rPr lang="en-US" dirty="0" smtClean="0"/>
              <a:t>Click to edit master title style</a:t>
            </a:r>
            <a:endParaRPr lang="en-US" dirty="0"/>
          </a:p>
        </p:txBody>
      </p:sp>
      <p:sp>
        <p:nvSpPr>
          <p:cNvPr id="5" name="Text Placeholder 4"/>
          <p:cNvSpPr>
            <a:spLocks noGrp="1"/>
          </p:cNvSpPr>
          <p:nvPr>
            <p:ph type="body" sz="quarter" idx="10"/>
          </p:nvPr>
        </p:nvSpPr>
        <p:spPr>
          <a:xfrm>
            <a:off x="274638" y="1668463"/>
            <a:ext cx="11887200" cy="5027612"/>
          </a:xfrm>
        </p:spPr>
        <p:txBody>
          <a:bodyPr lIns="182880" tIns="146304" rIns="182880" bIns="146304"/>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7742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smtClean="0"/>
              <a:t>Click to edit Master text styles</a:t>
            </a:r>
          </a:p>
          <a:p>
            <a:pPr lvl="1"/>
            <a:r>
              <a:rPr lang="en-US" smtClean="0"/>
              <a:t>Second level</a:t>
            </a:r>
          </a:p>
          <a:p>
            <a:pPr lvl="2"/>
            <a:r>
              <a:rPr lang="en-US"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829040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475038" y="1668482"/>
            <a:ext cx="8686801" cy="5029181"/>
          </a:xfrm>
        </p:spPr>
        <p:txBody>
          <a:bodyPr lIns="182880" tIns="146304" rIns="182880" bIns="146304">
            <a:noAutofit/>
          </a:bodyPr>
          <a:lstStyle>
            <a:lvl1pPr>
              <a:defRPr sz="3600">
                <a:gradFill>
                  <a:gsLst>
                    <a:gs pos="100000">
                      <a:schemeClr val="tx1">
                        <a:lumMod val="75000"/>
                        <a:lumOff val="25000"/>
                      </a:schemeClr>
                    </a:gs>
                    <a:gs pos="0">
                      <a:schemeClr val="tx1">
                        <a:lumMod val="75000"/>
                        <a:lumOff val="25000"/>
                      </a:schemeClr>
                    </a:gs>
                  </a:gsLst>
                  <a:lin ang="5400000" scaled="0"/>
                </a:gradFill>
              </a:defRPr>
            </a:lvl1pPr>
            <a:lvl2pPr>
              <a:defRPr sz="2800">
                <a:gradFill>
                  <a:gsLst>
                    <a:gs pos="100000">
                      <a:schemeClr val="tx1">
                        <a:lumMod val="75000"/>
                        <a:lumOff val="25000"/>
                      </a:schemeClr>
                    </a:gs>
                    <a:gs pos="0">
                      <a:schemeClr val="tx1">
                        <a:lumMod val="75000"/>
                        <a:lumOff val="25000"/>
                      </a:schemeClr>
                    </a:gs>
                  </a:gsLst>
                  <a:lin ang="5400000" scaled="0"/>
                </a:gradFill>
              </a:defRPr>
            </a:lvl2pPr>
            <a:lvl3pPr>
              <a:defRPr sz="2400">
                <a:gradFill>
                  <a:gsLst>
                    <a:gs pos="100000">
                      <a:schemeClr val="tx1">
                        <a:lumMod val="75000"/>
                        <a:lumOff val="25000"/>
                      </a:schemeClr>
                    </a:gs>
                    <a:gs pos="0">
                      <a:schemeClr val="tx1">
                        <a:lumMod val="75000"/>
                        <a:lumOff val="25000"/>
                      </a:schemeClr>
                    </a:gs>
                  </a:gsLst>
                  <a:lin ang="5400000" scaled="0"/>
                </a:gradFill>
              </a:defRPr>
            </a:lvl3pPr>
            <a:lvl4pPr>
              <a:defRPr sz="2000">
                <a:gradFill>
                  <a:gsLst>
                    <a:gs pos="100000">
                      <a:schemeClr val="tx1">
                        <a:lumMod val="75000"/>
                        <a:lumOff val="25000"/>
                      </a:schemeClr>
                    </a:gs>
                    <a:gs pos="0">
                      <a:schemeClr val="tx1">
                        <a:lumMod val="75000"/>
                        <a:lumOff val="25000"/>
                      </a:schemeClr>
                    </a:gs>
                  </a:gsLst>
                  <a:lin ang="5400000" scaled="0"/>
                </a:gradFill>
              </a:defRPr>
            </a:lvl4pPr>
            <a:lvl5pPr>
              <a:defRPr sz="1800">
                <a:gradFill>
                  <a:gsLst>
                    <a:gs pos="100000">
                      <a:schemeClr val="tx1">
                        <a:lumMod val="75000"/>
                        <a:lumOff val="25000"/>
                      </a:schemeClr>
                    </a:gs>
                    <a:gs pos="0">
                      <a:schemeClr val="tx1">
                        <a:lumMod val="75000"/>
                        <a:lumOff val="25000"/>
                      </a:schemeClr>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274638" y="1668482"/>
            <a:ext cx="2743200" cy="5029181"/>
          </a:xfrm>
        </p:spPr>
        <p:txBody>
          <a:bodyPr lIns="182880" tIns="146304" rIns="182880" bIns="146304">
            <a:noAutofit/>
          </a:bodyPr>
          <a:lstStyle>
            <a:lvl1pPr algn="l" defTabSz="914166" rtl="0" eaLnBrk="1" latinLnBrk="0" hangingPunct="1">
              <a:spcBef>
                <a:spcPct val="0"/>
              </a:spcBef>
              <a:buNone/>
              <a:defRPr lang="en-US" sz="2400" kern="1200" dirty="0" smtClean="0">
                <a:gradFill>
                  <a:gsLst>
                    <a:gs pos="100000">
                      <a:schemeClr val="tx1">
                        <a:lumMod val="75000"/>
                        <a:lumOff val="25000"/>
                      </a:schemeClr>
                    </a:gs>
                    <a:gs pos="0">
                      <a:schemeClr val="tx1">
                        <a:lumMod val="75000"/>
                        <a:lumOff val="25000"/>
                      </a:schemeClr>
                    </a:gs>
                  </a:gsLst>
                  <a:lin ang="5400000" scaled="0"/>
                </a:gradFill>
                <a:latin typeface="+mn-lt"/>
                <a:ea typeface="+mj-ea"/>
                <a:cs typeface="+mj-cs"/>
              </a:defRPr>
            </a:lvl1pPr>
            <a:lvl2pPr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2pPr>
            <a:lvl3pPr marL="228541"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3pPr>
            <a:lvl4pPr marL="457082" indent="0" algn="l" defTabSz="914166" rtl="0" eaLnBrk="1" latinLnBrk="0" hangingPunct="1">
              <a:spcBef>
                <a:spcPct val="0"/>
              </a:spcBef>
              <a:buNone/>
              <a:defRPr lang="en-US" sz="1600" kern="1200" dirty="0" smtClean="0">
                <a:gradFill>
                  <a:gsLst>
                    <a:gs pos="0">
                      <a:schemeClr val="tx1"/>
                    </a:gs>
                    <a:gs pos="100000">
                      <a:schemeClr val="tx1"/>
                    </a:gs>
                  </a:gsLst>
                  <a:lin ang="5400000" scaled="0"/>
                </a:gradFill>
                <a:latin typeface="+mn-lt"/>
                <a:ea typeface="+mj-ea"/>
                <a:cs typeface="+mj-cs"/>
              </a:defRPr>
            </a:lvl4pPr>
            <a:lvl5pPr marL="739586" indent="0" algn="l" defTabSz="914166" rtl="0" eaLnBrk="1" latinLnBrk="0" hangingPunct="1">
              <a:spcBef>
                <a:spcPct val="0"/>
              </a:spcBef>
              <a:buNone/>
              <a:defRPr lang="en-US" sz="1600" kern="1200" dirty="0">
                <a:gradFill>
                  <a:gsLst>
                    <a:gs pos="0">
                      <a:schemeClr val="tx1"/>
                    </a:gs>
                    <a:gs pos="100000">
                      <a:schemeClr val="tx1"/>
                    </a:gs>
                  </a:gsLst>
                  <a:lin ang="5400000" scaled="0"/>
                </a:gradFill>
                <a:latin typeface="+mn-lt"/>
                <a:ea typeface="+mj-ea"/>
                <a:cs typeface="+mj-cs"/>
              </a:defRPr>
            </a:lvl5pPr>
          </a:lstStyle>
          <a:p>
            <a:pPr lvl="0"/>
            <a:r>
              <a:rPr lang="en-US" dirty="0" smtClean="0"/>
              <a:t>Click to edit Master text styles</a:t>
            </a:r>
          </a:p>
        </p:txBody>
      </p:sp>
      <p:sp>
        <p:nvSpPr>
          <p:cNvPr id="2" name="Title 1"/>
          <p:cNvSpPr>
            <a:spLocks noGrp="1"/>
          </p:cNvSpPr>
          <p:nvPr>
            <p:ph type="title"/>
          </p:nvPr>
        </p:nvSpPr>
        <p:spPr/>
        <p:txBody>
          <a:bodyPr/>
          <a:lstStyle>
            <a:lvl1pPr>
              <a:defRPr>
                <a:gradFill>
                  <a:gsLst>
                    <a:gs pos="100000">
                      <a:schemeClr val="tx1">
                        <a:lumMod val="75000"/>
                        <a:lumOff val="25000"/>
                      </a:schemeClr>
                    </a:gs>
                    <a:gs pos="0">
                      <a:schemeClr val="tx1">
                        <a:lumMod val="75000"/>
                        <a:lumOff val="25000"/>
                      </a:schemeClr>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7509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51">
          <p15:clr>
            <a:srgbClr val="FBAE40"/>
          </p15:clr>
        </p15:guide>
        <p15:guide id="2" pos="173">
          <p15:clr>
            <a:srgbClr val="FBAE40"/>
          </p15:clr>
        </p15:guide>
        <p15:guide id="3" pos="1901">
          <p15:clr>
            <a:srgbClr val="FBAE40"/>
          </p15:clr>
        </p15:guide>
        <p15:guide id="4" pos="2189">
          <p15:clr>
            <a:srgbClr val="FBAE40"/>
          </p15:clr>
        </p15:guide>
        <p15:guide id="5" orient="horz" pos="4219">
          <p15:clr>
            <a:srgbClr val="FBAE40"/>
          </p15:clr>
        </p15:guide>
        <p15:guide id="6" orient="horz" pos="763">
          <p15:clr>
            <a:srgbClr val="FBAE40"/>
          </p15:clr>
        </p15:guide>
        <p15:guide id="7" orient="horz" pos="187">
          <p15:clr>
            <a:srgbClr val="FBAE40"/>
          </p15:clr>
        </p15:guide>
        <p15:guide id="8" pos="766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ext Only_Larg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189039" y="2125663"/>
            <a:ext cx="10058400" cy="912813"/>
          </a:xfrm>
        </p:spPr>
        <p:txBody>
          <a:bodyPr/>
          <a:lstStyle>
            <a:lvl1pPr>
              <a:defRPr sz="4800"/>
            </a:lvl1pPr>
          </a:lstStyle>
          <a:p>
            <a:r>
              <a:rPr lang="en-US" dirty="0" smtClean="0"/>
              <a:t>Click to edit master title style</a:t>
            </a:r>
            <a:endParaRPr lang="en-US" dirty="0"/>
          </a:p>
        </p:txBody>
      </p:sp>
    </p:spTree>
    <p:extLst>
      <p:ext uri="{BB962C8B-B14F-4D97-AF65-F5344CB8AC3E}">
        <p14:creationId xmlns:p14="http://schemas.microsoft.com/office/powerpoint/2010/main" val="3325744522"/>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68482"/>
            <a:ext cx="2743200" cy="5027593"/>
          </a:xfrm>
        </p:spPr>
        <p:txBody>
          <a:bodyPr vert="horz" lIns="182880" tIns="146304" rIns="182880" bIns="146304" rtlCol="0">
            <a:noAutofit/>
          </a:bodyPr>
          <a:lstStyle>
            <a:lvl1pPr>
              <a:defRPr lang="en-US" sz="2400" dirty="0" smtClean="0">
                <a:latin typeface="+mn-lt"/>
                <a:ea typeface="+mj-ea"/>
                <a:cs typeface="+mj-cs"/>
              </a:defRPr>
            </a:lvl1pPr>
          </a:lstStyle>
          <a:p>
            <a:pPr lvl="0">
              <a:spcBef>
                <a:spcPct val="0"/>
              </a:spcBef>
            </a:pPr>
            <a:r>
              <a:rPr lang="en-US" dirty="0" smtClean="0"/>
              <a:t>Click to edit Master text styles</a:t>
            </a:r>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7999406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2046212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a:defRPr lang="en-US" sz="4800" dirty="0" smtClean="0">
                <a:ea typeface="+mj-ea"/>
                <a:cs typeface="+mj-cs"/>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5287605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lstStyle/>
          <a:p>
            <a:r>
              <a:rPr lang="en-US"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30620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mp; Content_with Subtitle">
    <p:spTree>
      <p:nvGrpSpPr>
        <p:cNvPr id="1" name=""/>
        <p:cNvGrpSpPr/>
        <p:nvPr/>
      </p:nvGrpSpPr>
      <p:grpSpPr>
        <a:xfrm>
          <a:off x="0" y="0"/>
          <a:ext cx="0" cy="0"/>
          <a:chOff x="0" y="0"/>
          <a:chExt cx="0" cy="0"/>
        </a:xfrm>
      </p:grpSpPr>
      <p:sp>
        <p:nvSpPr>
          <p:cNvPr id="3" name="Content Placeholder 4"/>
          <p:cNvSpPr>
            <a:spLocks noGrp="1"/>
          </p:cNvSpPr>
          <p:nvPr>
            <p:ph sz="quarter" idx="14"/>
          </p:nvPr>
        </p:nvSpPr>
        <p:spPr>
          <a:xfrm>
            <a:off x="274638" y="1668462"/>
            <a:ext cx="11887200" cy="5029201"/>
          </a:xfrm>
        </p:spPr>
        <p:txBody>
          <a:bodyPr>
            <a:normAutofit/>
          </a:bodyPr>
          <a:lstStyle>
            <a:lvl1pPr>
              <a:spcAft>
                <a:spcPts val="816"/>
              </a:spcAft>
              <a:defRPr sz="2400">
                <a:latin typeface="Consolas" pitchFamily="49" charset="0"/>
                <a:cs typeface="Consolas" pitchFamily="49" charset="0"/>
              </a:defRPr>
            </a:lvl1pPr>
            <a:lvl2pPr>
              <a:spcAft>
                <a:spcPts val="816"/>
              </a:spcAft>
              <a:defRPr sz="2400">
                <a:latin typeface="Consolas" pitchFamily="49" charset="0"/>
                <a:cs typeface="Consolas" pitchFamily="49" charset="0"/>
              </a:defRPr>
            </a:lvl2pPr>
            <a:lvl3pPr>
              <a:spcAft>
                <a:spcPts val="816"/>
              </a:spcAft>
              <a:defRPr sz="2400">
                <a:latin typeface="Consolas" pitchFamily="49" charset="0"/>
                <a:cs typeface="Consolas" pitchFamily="49" charset="0"/>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0702865"/>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487185"/>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16762544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49"/>
            <a:ext cx="11887200" cy="5150227"/>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89777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3.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theme" Target="../theme/theme7.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78585588"/>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400" r:id="rId11"/>
    <p:sldLayoutId id="2147484398" r:id="rId12"/>
    <p:sldLayoutId id="2147484399" r:id="rId13"/>
    <p:sldLayoutId id="2147484341" r:id="rId14"/>
    <p:sldLayoutId id="2147484342" r:id="rId15"/>
    <p:sldLayoutId id="2147484343" r:id="rId16"/>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4127301949"/>
      </p:ext>
    </p:extLst>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 id="2147484411" r:id="rId10"/>
    <p:sldLayoutId id="2147484415" r:id="rId11"/>
    <p:sldLayoutId id="2147484416" r:id="rId12"/>
    <p:sldLayoutId id="2147484417"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1741713827"/>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022760902"/>
      </p:ext>
    </p:extLst>
  </p:cSld>
  <p:clrMap bg1="dk1" tx1="lt1" bg2="dk2" tx2="lt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 id="2147484447" r:id="rId12"/>
    <p:sldLayoutId id="2147484448" r:id="rId13"/>
    <p:sldLayoutId id="2147484449" r:id="rId14"/>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333020979"/>
      </p:ext>
    </p:extLst>
  </p:cSld>
  <p:clrMap bg1="dk1" tx1="lt1" bg2="dk2" tx2="lt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 id="2147484462" r:id="rId12"/>
    <p:sldLayoutId id="2147484463" r:id="rId13"/>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smtClean="0"/>
              <a:t>Click to edit Master title style</a:t>
            </a:r>
            <a:endParaRPr lang="en-US" dirty="0"/>
          </a:p>
        </p:txBody>
      </p:sp>
    </p:spTree>
    <p:extLst>
      <p:ext uri="{BB962C8B-B14F-4D97-AF65-F5344CB8AC3E}">
        <p14:creationId xmlns:p14="http://schemas.microsoft.com/office/powerpoint/2010/main" val="3619408555"/>
      </p:ext>
    </p:extLst>
  </p:cSld>
  <p:clrMap bg1="dk1" tx1="lt1" bg2="dk2" tx2="lt2" accent1="accent1" accent2="accent2" accent3="accent3" accent4="accent4" accent5="accent5" accent6="accent6" hlink="hlink" folHlink="folHlink"/>
  <p:sldLayoutIdLst>
    <p:sldLayoutId id="2147484465" r:id="rId1"/>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9"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255638551"/>
      </p:ext>
    </p:extLst>
  </p:cSld>
  <p:clrMap bg1="dk1" tx1="lt1" bg2="dk2" tx2="lt2" accent1="accent1" accent2="accent2" accent3="accent3" accent4="accent4" accent5="accent5" accent6="accent6" hlink="hlink" folHlink="folHlink"/>
  <p:sldLayoutIdLst>
    <p:sldLayoutId id="2147484467" r:id="rId1"/>
    <p:sldLayoutId id="2147484468" r:id="rId2"/>
    <p:sldLayoutId id="2147484469" r:id="rId3"/>
    <p:sldLayoutId id="2147484470" r:id="rId4"/>
    <p:sldLayoutId id="2147484471" r:id="rId5"/>
    <p:sldLayoutId id="2147484472" r:id="rId6"/>
    <p:sldLayoutId id="2147484473" r:id="rId7"/>
    <p:sldLayoutId id="2147484474" r:id="rId8"/>
    <p:sldLayoutId id="2147484475" r:id="rId9"/>
    <p:sldLayoutId id="2147484476" r:id="rId10"/>
    <p:sldLayoutId id="2147484477" r:id="rId11"/>
    <p:sldLayoutId id="2147484478" r:id="rId12"/>
    <p:sldLayoutId id="2147484479" r:id="rId13"/>
    <p:sldLayoutId id="2147484480" r:id="rId14"/>
  </p:sldLayoutIdLst>
  <p:timing>
    <p:tnLst>
      <p:par>
        <p:cTn id="1" dur="indefinite" restart="never" nodeType="tmRoot"/>
      </p:par>
    </p:tnLst>
  </p:timing>
  <p:txStyles>
    <p:titleStyle>
      <a:lvl1pPr algn="l" defTabSz="913991" rtl="0" eaLnBrk="1" latinLnBrk="0" hangingPunct="1">
        <a:spcBef>
          <a:spcPct val="0"/>
        </a:spcBef>
        <a:buNone/>
        <a:defRPr sz="4799"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3991" rtl="0" eaLnBrk="1" latinLnBrk="0" hangingPunct="1">
        <a:spcBef>
          <a:spcPct val="20000"/>
        </a:spcBef>
        <a:buFont typeface="Arial" pitchFamily="34" charset="0"/>
        <a:buNone/>
        <a:defRPr sz="3599"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3991"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6994" indent="-228497" algn="l" defTabSz="913991"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444" indent="-282449" algn="l" defTabSz="913991"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001" indent="-293556" algn="l" defTabSz="913991"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473"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68"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64"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57" indent="-228497" algn="l" defTabSz="9139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1" rtl="0" eaLnBrk="1" latinLnBrk="0" hangingPunct="1">
        <a:defRPr sz="1800" kern="1200">
          <a:solidFill>
            <a:schemeClr val="tx1"/>
          </a:solidFill>
          <a:latin typeface="+mn-lt"/>
          <a:ea typeface="+mn-ea"/>
          <a:cs typeface="+mn-cs"/>
        </a:defRPr>
      </a:lvl1pPr>
      <a:lvl2pPr marL="456994" algn="l" defTabSz="913991" rtl="0" eaLnBrk="1" latinLnBrk="0" hangingPunct="1">
        <a:defRPr sz="1800" kern="1200">
          <a:solidFill>
            <a:schemeClr val="tx1"/>
          </a:solidFill>
          <a:latin typeface="+mn-lt"/>
          <a:ea typeface="+mn-ea"/>
          <a:cs typeface="+mn-cs"/>
        </a:defRPr>
      </a:lvl2pPr>
      <a:lvl3pPr marL="913991" algn="l" defTabSz="913991" rtl="0" eaLnBrk="1" latinLnBrk="0" hangingPunct="1">
        <a:defRPr sz="1800" kern="1200">
          <a:solidFill>
            <a:schemeClr val="tx1"/>
          </a:solidFill>
          <a:latin typeface="+mn-lt"/>
          <a:ea typeface="+mn-ea"/>
          <a:cs typeface="+mn-cs"/>
        </a:defRPr>
      </a:lvl3pPr>
      <a:lvl4pPr marL="1370985" algn="l" defTabSz="913991" rtl="0" eaLnBrk="1" latinLnBrk="0" hangingPunct="1">
        <a:defRPr sz="1800" kern="1200">
          <a:solidFill>
            <a:schemeClr val="tx1"/>
          </a:solidFill>
          <a:latin typeface="+mn-lt"/>
          <a:ea typeface="+mn-ea"/>
          <a:cs typeface="+mn-cs"/>
        </a:defRPr>
      </a:lvl4pPr>
      <a:lvl5pPr marL="1827981" algn="l" defTabSz="913991" rtl="0" eaLnBrk="1" latinLnBrk="0" hangingPunct="1">
        <a:defRPr sz="1800" kern="1200">
          <a:solidFill>
            <a:schemeClr val="tx1"/>
          </a:solidFill>
          <a:latin typeface="+mn-lt"/>
          <a:ea typeface="+mn-ea"/>
          <a:cs typeface="+mn-cs"/>
        </a:defRPr>
      </a:lvl5pPr>
      <a:lvl6pPr marL="2284976" algn="l" defTabSz="913991" rtl="0" eaLnBrk="1" latinLnBrk="0" hangingPunct="1">
        <a:defRPr sz="1800" kern="1200">
          <a:solidFill>
            <a:schemeClr val="tx1"/>
          </a:solidFill>
          <a:latin typeface="+mn-lt"/>
          <a:ea typeface="+mn-ea"/>
          <a:cs typeface="+mn-cs"/>
        </a:defRPr>
      </a:lvl6pPr>
      <a:lvl7pPr marL="2741972" algn="l" defTabSz="913991" rtl="0" eaLnBrk="1" latinLnBrk="0" hangingPunct="1">
        <a:defRPr sz="1800" kern="1200">
          <a:solidFill>
            <a:schemeClr val="tx1"/>
          </a:solidFill>
          <a:latin typeface="+mn-lt"/>
          <a:ea typeface="+mn-ea"/>
          <a:cs typeface="+mn-cs"/>
        </a:defRPr>
      </a:lvl7pPr>
      <a:lvl8pPr marL="3198966" algn="l" defTabSz="913991" rtl="0" eaLnBrk="1" latinLnBrk="0" hangingPunct="1">
        <a:defRPr sz="1800" kern="1200">
          <a:solidFill>
            <a:schemeClr val="tx1"/>
          </a:solidFill>
          <a:latin typeface="+mn-lt"/>
          <a:ea typeface="+mn-ea"/>
          <a:cs typeface="+mn-cs"/>
        </a:defRPr>
      </a:lvl8pPr>
      <a:lvl9pPr marL="3655961" algn="l" defTabSz="91399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274638" y="1485603"/>
            <a:ext cx="11887200" cy="5212061"/>
          </a:xfrm>
          <a:prstGeom prst="rect">
            <a:avLst/>
          </a:prstGeom>
        </p:spPr>
        <p:txBody>
          <a:bodyPr vert="horz"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274638" y="298450"/>
            <a:ext cx="11887199" cy="912813"/>
          </a:xfrm>
          <a:prstGeom prst="rect">
            <a:avLst/>
          </a:prstGeom>
        </p:spPr>
        <p:txBody>
          <a:bodyPr vert="horz" lIns="182880" tIns="146304" rIns="182880" bIns="146304" rtlCol="0" anchor="t">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968345397"/>
      </p:ext>
    </p:extLst>
  </p:cSld>
  <p:clrMap bg1="dk1" tx1="lt1" bg2="dk2" tx2="lt2" accent1="accent1" accent2="accent2" accent3="accent3" accent4="accent4" accent5="accent5" accent6="accent6" hlink="hlink" folHlink="folHlink"/>
  <p:sldLayoutIdLst>
    <p:sldLayoutId id="2147484482" r:id="rId1"/>
    <p:sldLayoutId id="2147484483" r:id="rId2"/>
    <p:sldLayoutId id="2147484484" r:id="rId3"/>
    <p:sldLayoutId id="2147484485" r:id="rId4"/>
    <p:sldLayoutId id="2147484486" r:id="rId5"/>
    <p:sldLayoutId id="2147484487" r:id="rId6"/>
    <p:sldLayoutId id="2147484488" r:id="rId7"/>
    <p:sldLayoutId id="2147484489" r:id="rId8"/>
    <p:sldLayoutId id="2147484490" r:id="rId9"/>
    <p:sldLayoutId id="2147484491" r:id="rId10"/>
    <p:sldLayoutId id="2147484492" r:id="rId11"/>
    <p:sldLayoutId id="2147484493" r:id="rId12"/>
    <p:sldLayoutId id="2147484494" r:id="rId13"/>
  </p:sldLayoutIdLst>
  <p:timing>
    <p:tnLst>
      <p:par>
        <p:cTn id="1" dur="indefinite" restart="never" nodeType="tmRoot"/>
      </p:par>
    </p:tnLst>
  </p:timing>
  <p:txStyles>
    <p:titleStyle>
      <a:lvl1pPr algn="l" defTabSz="914166" rtl="0" eaLnBrk="1" latinLnBrk="0" hangingPunct="1">
        <a:spcBef>
          <a:spcPct val="0"/>
        </a:spcBef>
        <a:buNone/>
        <a:defRPr sz="4800"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p:titleStyle>
    <p:bodyStyle>
      <a:lvl1pPr marL="0" indent="0" algn="l" defTabSz="914166" rtl="0" eaLnBrk="1" latinLnBrk="0" hangingPunct="1">
        <a:spcBef>
          <a:spcPct val="20000"/>
        </a:spcBef>
        <a:buFont typeface="Arial" pitchFamily="34" charset="0"/>
        <a:buNone/>
        <a:defRPr sz="3600" kern="1200">
          <a:gradFill>
            <a:gsLst>
              <a:gs pos="66981">
                <a:schemeClr val="tx1">
                  <a:lumMod val="75000"/>
                  <a:lumOff val="25000"/>
                </a:schemeClr>
              </a:gs>
              <a:gs pos="0">
                <a:schemeClr val="tx1">
                  <a:lumMod val="75000"/>
                  <a:lumOff val="25000"/>
                </a:schemeClr>
              </a:gs>
            </a:gsLst>
            <a:lin ang="5400000" scaled="0"/>
          </a:gradFill>
          <a:latin typeface="+mj-lt"/>
          <a:ea typeface="+mn-ea"/>
          <a:cs typeface="+mn-cs"/>
        </a:defRPr>
      </a:lvl1pPr>
      <a:lvl2pPr marL="0" indent="0" algn="l" defTabSz="914166" rtl="0" eaLnBrk="1" latinLnBrk="0" hangingPunct="1">
        <a:spcBef>
          <a:spcPct val="20000"/>
        </a:spcBef>
        <a:buFont typeface="Arial" pitchFamily="34" charset="0"/>
        <a:buNone/>
        <a:defRPr sz="2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2pPr>
      <a:lvl3pPr marL="457082" indent="-228541" algn="l" defTabSz="914166" rtl="0" eaLnBrk="1" latinLnBrk="0" hangingPunct="1">
        <a:spcBef>
          <a:spcPct val="20000"/>
        </a:spcBef>
        <a:buFont typeface="Arial" pitchFamily="34" charset="0"/>
        <a:buChar char="•"/>
        <a:defRPr sz="24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3pPr>
      <a:lvl4pPr marL="739586" indent="-282503" algn="l" defTabSz="914166" rtl="0" eaLnBrk="1" latinLnBrk="0" hangingPunct="1">
        <a:spcBef>
          <a:spcPct val="20000"/>
        </a:spcBef>
        <a:buFont typeface="Arial" pitchFamily="34" charset="0"/>
        <a:buChar char="–"/>
        <a:defRPr sz="20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4pPr>
      <a:lvl5pPr marL="1033199" indent="-293612" algn="l" defTabSz="914166" rtl="0" eaLnBrk="1" latinLnBrk="0" hangingPunct="1">
        <a:spcBef>
          <a:spcPct val="20000"/>
        </a:spcBef>
        <a:buFont typeface="Arial" pitchFamily="34" charset="0"/>
        <a:buChar char="»"/>
        <a:defRPr sz="1800" kern="1200">
          <a:gradFill>
            <a:gsLst>
              <a:gs pos="66981">
                <a:schemeClr val="tx1">
                  <a:lumMod val="75000"/>
                  <a:lumOff val="25000"/>
                </a:schemeClr>
              </a:gs>
              <a:gs pos="0">
                <a:schemeClr val="tx1">
                  <a:lumMod val="75000"/>
                  <a:lumOff val="25000"/>
                </a:schemeClr>
              </a:gs>
            </a:gsLst>
            <a:lin ang="5400000" scaled="0"/>
          </a:gradFill>
          <a:latin typeface="+mn-lt"/>
          <a:ea typeface="+mn-ea"/>
          <a:cs typeface="+mn-cs"/>
        </a:defRPr>
      </a:lvl5pPr>
      <a:lvl6pPr marL="2513956"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38"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2"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4" indent="-228541" algn="l" defTabSz="91416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6" rtl="0" eaLnBrk="1" latinLnBrk="0" hangingPunct="1">
        <a:defRPr sz="1800" kern="1200">
          <a:solidFill>
            <a:schemeClr val="tx1"/>
          </a:solidFill>
          <a:latin typeface="+mn-lt"/>
          <a:ea typeface="+mn-ea"/>
          <a:cs typeface="+mn-cs"/>
        </a:defRPr>
      </a:lvl1pPr>
      <a:lvl2pPr marL="457082" algn="l" defTabSz="914166" rtl="0" eaLnBrk="1" latinLnBrk="0" hangingPunct="1">
        <a:defRPr sz="1800" kern="1200">
          <a:solidFill>
            <a:schemeClr val="tx1"/>
          </a:solidFill>
          <a:latin typeface="+mn-lt"/>
          <a:ea typeface="+mn-ea"/>
          <a:cs typeface="+mn-cs"/>
        </a:defRPr>
      </a:lvl2pPr>
      <a:lvl3pPr marL="914166" algn="l" defTabSz="914166" rtl="0" eaLnBrk="1" latinLnBrk="0" hangingPunct="1">
        <a:defRPr sz="1800" kern="1200">
          <a:solidFill>
            <a:schemeClr val="tx1"/>
          </a:solidFill>
          <a:latin typeface="+mn-lt"/>
          <a:ea typeface="+mn-ea"/>
          <a:cs typeface="+mn-cs"/>
        </a:defRPr>
      </a:lvl3pPr>
      <a:lvl4pPr marL="1371249" algn="l" defTabSz="914166" rtl="0" eaLnBrk="1" latinLnBrk="0" hangingPunct="1">
        <a:defRPr sz="1800" kern="1200">
          <a:solidFill>
            <a:schemeClr val="tx1"/>
          </a:solidFill>
          <a:latin typeface="+mn-lt"/>
          <a:ea typeface="+mn-ea"/>
          <a:cs typeface="+mn-cs"/>
        </a:defRPr>
      </a:lvl4pPr>
      <a:lvl5pPr marL="1828332" algn="l" defTabSz="914166" rtl="0" eaLnBrk="1" latinLnBrk="0" hangingPunct="1">
        <a:defRPr sz="1800" kern="1200">
          <a:solidFill>
            <a:schemeClr val="tx1"/>
          </a:solidFill>
          <a:latin typeface="+mn-lt"/>
          <a:ea typeface="+mn-ea"/>
          <a:cs typeface="+mn-cs"/>
        </a:defRPr>
      </a:lvl5pPr>
      <a:lvl6pPr marL="2285415" algn="l" defTabSz="914166" rtl="0" eaLnBrk="1" latinLnBrk="0" hangingPunct="1">
        <a:defRPr sz="1800" kern="1200">
          <a:solidFill>
            <a:schemeClr val="tx1"/>
          </a:solidFill>
          <a:latin typeface="+mn-lt"/>
          <a:ea typeface="+mn-ea"/>
          <a:cs typeface="+mn-cs"/>
        </a:defRPr>
      </a:lvl6pPr>
      <a:lvl7pPr marL="2742498" algn="l" defTabSz="914166" rtl="0" eaLnBrk="1" latinLnBrk="0" hangingPunct="1">
        <a:defRPr sz="1800" kern="1200">
          <a:solidFill>
            <a:schemeClr val="tx1"/>
          </a:solidFill>
          <a:latin typeface="+mn-lt"/>
          <a:ea typeface="+mn-ea"/>
          <a:cs typeface="+mn-cs"/>
        </a:defRPr>
      </a:lvl7pPr>
      <a:lvl8pPr marL="3199581" algn="l" defTabSz="914166" rtl="0" eaLnBrk="1" latinLnBrk="0" hangingPunct="1">
        <a:defRPr sz="1800" kern="1200">
          <a:solidFill>
            <a:schemeClr val="tx1"/>
          </a:solidFill>
          <a:latin typeface="+mn-lt"/>
          <a:ea typeface="+mn-ea"/>
          <a:cs typeface="+mn-cs"/>
        </a:defRPr>
      </a:lvl8pPr>
      <a:lvl9pPr marL="3656663" algn="l" defTabSz="91416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hyperlink" Target="http://blogs.msdn.com/b/visualstudioalm/archive/tags/diagnostics/"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hyperlink" Target="http://social.msdn.microsoft.com/Forums/vstudio/en-US/home?forum=vsdebu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89.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302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485858" y="2936722"/>
            <a:ext cx="4836946" cy="914400"/>
          </a:xfrm>
        </p:spPr>
        <p:txBody>
          <a:bodyPr/>
          <a:lstStyle/>
          <a:p>
            <a:pPr lvl="0"/>
            <a:r>
              <a:rPr lang="en-US" sz="2856" dirty="0" err="1"/>
              <a:t>console.group</a:t>
            </a:r>
            <a:endParaRPr lang="en-US" sz="2856" dirty="0"/>
          </a:p>
          <a:p>
            <a:pPr lvl="0"/>
            <a:r>
              <a:rPr lang="en-US" sz="2856" dirty="0" err="1"/>
              <a:t>console.time</a:t>
            </a:r>
            <a:endParaRPr lang="en-US" sz="2856" dirty="0"/>
          </a:p>
          <a:p>
            <a:pPr lvl="0"/>
            <a:r>
              <a:rPr lang="en-US" sz="2856" dirty="0"/>
              <a:t>filter/clear</a:t>
            </a:r>
          </a:p>
          <a:p>
            <a:pPr lvl="0"/>
            <a:r>
              <a:rPr lang="en-US" sz="2856" dirty="0"/>
              <a:t>IntelliSense</a:t>
            </a:r>
          </a:p>
          <a:p>
            <a:pPr lvl="0"/>
            <a:r>
              <a:rPr lang="en-US" sz="2856" dirty="0"/>
              <a:t>Auto complete</a:t>
            </a:r>
          </a:p>
          <a:p>
            <a:endParaRPr lang="en-US" sz="2856" dirty="0"/>
          </a:p>
        </p:txBody>
      </p:sp>
      <p:sp>
        <p:nvSpPr>
          <p:cNvPr id="3" name="Title 2"/>
          <p:cNvSpPr>
            <a:spLocks noGrp="1"/>
          </p:cNvSpPr>
          <p:nvPr>
            <p:ph type="title"/>
          </p:nvPr>
        </p:nvSpPr>
        <p:spPr/>
        <p:txBody>
          <a:bodyPr/>
          <a:lstStyle/>
          <a:p>
            <a:r>
              <a:rPr lang="en-US" dirty="0" smtClean="0"/>
              <a:t>JavaScript Console Improvements</a:t>
            </a:r>
            <a:endParaRPr lang="en-US" dirty="0"/>
          </a:p>
        </p:txBody>
      </p:sp>
      <p:pic>
        <p:nvPicPr>
          <p:cNvPr id="5" name="Picture 4"/>
          <p:cNvPicPr>
            <a:picLocks noChangeAspect="1"/>
          </p:cNvPicPr>
          <p:nvPr/>
        </p:nvPicPr>
        <p:blipFill>
          <a:blip r:embed="rId2"/>
          <a:stretch>
            <a:fillRect/>
          </a:stretch>
        </p:blipFill>
        <p:spPr>
          <a:xfrm>
            <a:off x="4971091" y="2034720"/>
            <a:ext cx="6235436" cy="2880596"/>
          </a:xfrm>
          <a:prstGeom prst="rect">
            <a:avLst/>
          </a:prstGeom>
        </p:spPr>
      </p:pic>
    </p:spTree>
    <p:extLst>
      <p:ext uri="{BB962C8B-B14F-4D97-AF65-F5344CB8AC3E}">
        <p14:creationId xmlns:p14="http://schemas.microsoft.com/office/powerpoint/2010/main" val="552927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5"/>
          </p:nvPr>
        </p:nvSpPr>
        <p:spPr>
          <a:xfrm>
            <a:off x="133132" y="3181980"/>
            <a:ext cx="7314165" cy="914400"/>
          </a:xfrm>
        </p:spPr>
        <p:txBody>
          <a:bodyPr>
            <a:noAutofit/>
          </a:bodyPr>
          <a:lstStyle/>
          <a:p>
            <a:r>
              <a:rPr lang="en-US" sz="2856" dirty="0"/>
              <a:t>Break in the debugger in either C++ or in</a:t>
            </a:r>
          </a:p>
          <a:p>
            <a:r>
              <a:rPr lang="en-US" sz="2856" dirty="0"/>
              <a:t>JavaScript code</a:t>
            </a:r>
          </a:p>
          <a:p>
            <a:pPr marL="923292" lvl="2" indent="-466298"/>
            <a:r>
              <a:rPr lang="en-US" sz="2448" dirty="0">
                <a:gradFill>
                  <a:gsLst>
                    <a:gs pos="12264">
                      <a:schemeClr val="tx1">
                        <a:lumMod val="75000"/>
                        <a:lumOff val="25000"/>
                      </a:schemeClr>
                    </a:gs>
                    <a:gs pos="71000">
                      <a:schemeClr val="tx1">
                        <a:lumMod val="75000"/>
                        <a:lumOff val="25000"/>
                      </a:schemeClr>
                    </a:gs>
                  </a:gsLst>
                  <a:lin ang="5400000" scaled="0"/>
                </a:gradFill>
                <a:latin typeface="+mj-lt"/>
              </a:rPr>
              <a:t>Breakpoint</a:t>
            </a:r>
          </a:p>
          <a:p>
            <a:pPr marL="923292" lvl="2" indent="-466298"/>
            <a:r>
              <a:rPr lang="en-US" sz="2448" dirty="0">
                <a:gradFill>
                  <a:gsLst>
                    <a:gs pos="12264">
                      <a:schemeClr val="tx1">
                        <a:lumMod val="75000"/>
                        <a:lumOff val="25000"/>
                      </a:schemeClr>
                    </a:gs>
                    <a:gs pos="71000">
                      <a:schemeClr val="tx1">
                        <a:lumMod val="75000"/>
                        <a:lumOff val="25000"/>
                      </a:schemeClr>
                    </a:gs>
                  </a:gsLst>
                  <a:lin ang="5400000" scaled="0"/>
                </a:gradFill>
                <a:latin typeface="+mj-lt"/>
              </a:rPr>
              <a:t>Exception</a:t>
            </a:r>
          </a:p>
          <a:p>
            <a:pPr marL="923292" lvl="2" indent="-466298"/>
            <a:r>
              <a:rPr lang="en-US" sz="2448" dirty="0" err="1">
                <a:gradFill>
                  <a:gsLst>
                    <a:gs pos="12264">
                      <a:schemeClr val="tx1">
                        <a:lumMod val="75000"/>
                        <a:lumOff val="25000"/>
                      </a:schemeClr>
                    </a:gs>
                    <a:gs pos="71000">
                      <a:schemeClr val="tx1">
                        <a:lumMod val="75000"/>
                        <a:lumOff val="25000"/>
                      </a:schemeClr>
                    </a:gs>
                  </a:gsLst>
                  <a:lin ang="5400000" scaled="0"/>
                </a:gradFill>
                <a:latin typeface="+mj-lt"/>
              </a:rPr>
              <a:t>Async</a:t>
            </a:r>
            <a:r>
              <a:rPr lang="en-US" sz="2448" dirty="0">
                <a:gradFill>
                  <a:gsLst>
                    <a:gs pos="12264">
                      <a:schemeClr val="tx1">
                        <a:lumMod val="75000"/>
                        <a:lumOff val="25000"/>
                      </a:schemeClr>
                    </a:gs>
                    <a:gs pos="71000">
                      <a:schemeClr val="tx1">
                        <a:lumMod val="75000"/>
                        <a:lumOff val="25000"/>
                      </a:schemeClr>
                    </a:gs>
                  </a:gsLst>
                  <a:lin ang="5400000" scaled="0"/>
                </a:gradFill>
                <a:latin typeface="+mj-lt"/>
              </a:rPr>
              <a:t> Break (pause icon)</a:t>
            </a:r>
          </a:p>
          <a:p>
            <a:pPr lvl="1"/>
            <a:r>
              <a:rPr lang="en-US" sz="2856" dirty="0">
                <a:gradFill>
                  <a:gsLst>
                    <a:gs pos="12264">
                      <a:schemeClr val="tx1">
                        <a:lumMod val="75000"/>
                        <a:lumOff val="25000"/>
                      </a:schemeClr>
                    </a:gs>
                    <a:gs pos="71000">
                      <a:schemeClr val="tx1">
                        <a:lumMod val="75000"/>
                        <a:lumOff val="25000"/>
                      </a:schemeClr>
                    </a:gs>
                  </a:gsLst>
                  <a:lin ang="5400000" scaled="0"/>
                </a:gradFill>
                <a:latin typeface="+mj-lt"/>
              </a:rPr>
              <a:t>Inspect Locals, Call Stack, </a:t>
            </a:r>
            <a:r>
              <a:rPr lang="en-US" sz="2856" dirty="0" err="1">
                <a:gradFill>
                  <a:gsLst>
                    <a:gs pos="12264">
                      <a:schemeClr val="tx1">
                        <a:lumMod val="75000"/>
                        <a:lumOff val="25000"/>
                      </a:schemeClr>
                    </a:gs>
                    <a:gs pos="71000">
                      <a:schemeClr val="tx1">
                        <a:lumMod val="75000"/>
                        <a:lumOff val="25000"/>
                      </a:schemeClr>
                    </a:gs>
                  </a:gsLst>
                  <a:lin ang="5400000" scaled="0"/>
                </a:gradFill>
                <a:latin typeface="+mj-lt"/>
              </a:rPr>
              <a:t>etc</a:t>
            </a:r>
            <a:endParaRPr lang="en-US" sz="2448" dirty="0">
              <a:gradFill>
                <a:gsLst>
                  <a:gs pos="12264">
                    <a:schemeClr val="tx1">
                      <a:lumMod val="75000"/>
                      <a:lumOff val="25000"/>
                    </a:schemeClr>
                  </a:gs>
                  <a:gs pos="71000">
                    <a:schemeClr val="tx1">
                      <a:lumMod val="75000"/>
                      <a:lumOff val="25000"/>
                    </a:schemeClr>
                  </a:gs>
                </a:gsLst>
                <a:lin ang="5400000" scaled="0"/>
              </a:gradFill>
              <a:latin typeface="+mj-lt"/>
            </a:endParaRPr>
          </a:p>
          <a:p>
            <a:r>
              <a:rPr lang="en-US" sz="2856" dirty="0"/>
              <a:t>Enable by choosing “Script with Native” in the Project Properties</a:t>
            </a:r>
          </a:p>
        </p:txBody>
      </p:sp>
      <p:sp>
        <p:nvSpPr>
          <p:cNvPr id="3" name="Title 2"/>
          <p:cNvSpPr>
            <a:spLocks noGrp="1"/>
          </p:cNvSpPr>
          <p:nvPr>
            <p:ph type="title"/>
          </p:nvPr>
        </p:nvSpPr>
        <p:spPr/>
        <p:txBody>
          <a:bodyPr/>
          <a:lstStyle/>
          <a:p>
            <a:r>
              <a:rPr lang="en-US" smtClean="0"/>
              <a:t>JavaScript/C++ Interop Debugging</a:t>
            </a:r>
            <a:endParaRPr lang="en-US" dirty="0"/>
          </a:p>
        </p:txBody>
      </p:sp>
      <p:pic>
        <p:nvPicPr>
          <p:cNvPr id="6" name="Picture 5"/>
          <p:cNvPicPr>
            <a:picLocks noChangeAspect="1"/>
          </p:cNvPicPr>
          <p:nvPr/>
        </p:nvPicPr>
        <p:blipFill>
          <a:blip r:embed="rId2"/>
          <a:stretch>
            <a:fillRect/>
          </a:stretch>
        </p:blipFill>
        <p:spPr>
          <a:xfrm>
            <a:off x="7604838" y="1929407"/>
            <a:ext cx="4556156" cy="3419546"/>
          </a:xfrm>
          <a:prstGeom prst="rect">
            <a:avLst/>
          </a:prstGeom>
        </p:spPr>
      </p:pic>
    </p:spTree>
    <p:extLst>
      <p:ext uri="{BB962C8B-B14F-4D97-AF65-F5344CB8AC3E}">
        <p14:creationId xmlns:p14="http://schemas.microsoft.com/office/powerpoint/2010/main" val="229860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60645" y="2016304"/>
            <a:ext cx="2488733" cy="912813"/>
          </a:xfrm>
        </p:spPr>
        <p:txBody>
          <a:bodyPr/>
          <a:lstStyle/>
          <a:p>
            <a:r>
              <a:rPr lang="en-US" b="0" dirty="0"/>
              <a:t>Demo</a:t>
            </a:r>
          </a:p>
        </p:txBody>
      </p:sp>
      <p:sp>
        <p:nvSpPr>
          <p:cNvPr id="5" name="Title 2"/>
          <p:cNvSpPr txBox="1">
            <a:spLocks/>
          </p:cNvSpPr>
          <p:nvPr/>
        </p:nvSpPr>
        <p:spPr>
          <a:xfrm>
            <a:off x="360644" y="2929118"/>
            <a:ext cx="10993669" cy="912813"/>
          </a:xfrm>
          <a:prstGeom prst="rect">
            <a:avLst/>
          </a:prstGeom>
        </p:spPr>
        <p:txBody>
          <a:bodyPr vert="horz" lIns="186521" tIns="149217" rIns="186521" bIns="149217" rtlCol="0" anchor="t">
            <a:noAutofit/>
          </a:bodyPr>
          <a:lstStyle>
            <a:lvl1pPr algn="l" defTabSz="896157" rtl="0" eaLnBrk="1" latinLnBrk="0" hangingPunct="1">
              <a:spcBef>
                <a:spcPct val="0"/>
              </a:spcBef>
              <a:buNone/>
              <a:defRPr sz="5400" b="1"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r>
              <a:rPr lang="en-US" sz="5507" dirty="0">
                <a:gradFill>
                  <a:gsLst>
                    <a:gs pos="66981">
                      <a:srgbClr val="FFFFFF">
                        <a:lumMod val="75000"/>
                        <a:lumOff val="25000"/>
                      </a:srgbClr>
                    </a:gs>
                    <a:gs pos="0">
                      <a:srgbClr val="FFFFFF">
                        <a:lumMod val="75000"/>
                        <a:lumOff val="25000"/>
                      </a:srgbClr>
                    </a:gs>
                  </a:gsLst>
                  <a:lin ang="5400000" scaled="0"/>
                </a:gradFill>
              </a:rPr>
              <a:t>DOM Explorer</a:t>
            </a:r>
          </a:p>
          <a:p>
            <a:r>
              <a:rPr lang="en-US" sz="5507" dirty="0">
                <a:gradFill>
                  <a:gsLst>
                    <a:gs pos="66981">
                      <a:srgbClr val="FFFFFF">
                        <a:lumMod val="75000"/>
                        <a:lumOff val="25000"/>
                      </a:srgbClr>
                    </a:gs>
                    <a:gs pos="0">
                      <a:srgbClr val="FFFFFF">
                        <a:lumMod val="75000"/>
                        <a:lumOff val="25000"/>
                      </a:srgbClr>
                    </a:gs>
                  </a:gsLst>
                  <a:lin ang="5400000" scaled="0"/>
                </a:gradFill>
              </a:rPr>
              <a:t>JavaScript C++ Interop</a:t>
            </a:r>
          </a:p>
          <a:p>
            <a:r>
              <a:rPr lang="en-US" sz="5507" dirty="0">
                <a:gradFill>
                  <a:gsLst>
                    <a:gs pos="66981">
                      <a:srgbClr val="FFFFFF">
                        <a:lumMod val="75000"/>
                        <a:lumOff val="25000"/>
                      </a:srgbClr>
                    </a:gs>
                    <a:gs pos="0">
                      <a:srgbClr val="FFFFFF">
                        <a:lumMod val="75000"/>
                        <a:lumOff val="25000"/>
                      </a:srgbClr>
                    </a:gs>
                  </a:gsLst>
                  <a:lin ang="5400000" scaled="0"/>
                </a:gradFill>
              </a:rPr>
              <a:t>JavaScript Console Improvements</a:t>
            </a:r>
          </a:p>
          <a:p>
            <a:r>
              <a:rPr lang="en-US" sz="5507" dirty="0">
                <a:gradFill>
                  <a:gsLst>
                    <a:gs pos="66981">
                      <a:srgbClr val="FFFFFF">
                        <a:lumMod val="75000"/>
                        <a:lumOff val="25000"/>
                      </a:srgbClr>
                    </a:gs>
                    <a:gs pos="0">
                      <a:srgbClr val="FFFFFF">
                        <a:lumMod val="75000"/>
                        <a:lumOff val="25000"/>
                      </a:srgbClr>
                    </a:gs>
                  </a:gsLst>
                  <a:lin ang="5400000" scaled="0"/>
                </a:gradFill>
              </a:rPr>
              <a:t>Code Map, Pinning DataTips</a:t>
            </a:r>
          </a:p>
        </p:txBody>
      </p:sp>
    </p:spTree>
    <p:extLst>
      <p:ext uri="{BB962C8B-B14F-4D97-AF65-F5344CB8AC3E}">
        <p14:creationId xmlns:p14="http://schemas.microsoft.com/office/powerpoint/2010/main" val="30288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3151563"/>
            <a:ext cx="6547597" cy="914400"/>
          </a:xfrm>
        </p:spPr>
        <p:txBody>
          <a:bodyPr/>
          <a:lstStyle/>
          <a:p>
            <a:r>
              <a:rPr lang="en-US" sz="2856" dirty="0"/>
              <a:t>Show Call Stack on Code Map</a:t>
            </a:r>
          </a:p>
          <a:p>
            <a:r>
              <a:rPr lang="en-US" sz="2856" dirty="0"/>
              <a:t>Graphical representation of the call stack</a:t>
            </a:r>
          </a:p>
          <a:p>
            <a:pPr marL="923292" lvl="2" indent="-466298"/>
            <a:r>
              <a:rPr lang="en-US" sz="2448" dirty="0">
                <a:latin typeface="+mj-lt"/>
              </a:rPr>
              <a:t>Make notes</a:t>
            </a:r>
          </a:p>
          <a:p>
            <a:pPr marL="923292" lvl="2" indent="-466298"/>
            <a:r>
              <a:rPr lang="en-US" sz="2448" dirty="0">
                <a:latin typeface="+mj-lt"/>
              </a:rPr>
              <a:t>Save file</a:t>
            </a:r>
          </a:p>
          <a:p>
            <a:r>
              <a:rPr lang="en-US" sz="2856" dirty="0"/>
              <a:t>Visual Studio Ultimate Edition</a:t>
            </a:r>
          </a:p>
          <a:p>
            <a:pPr lvl="1"/>
            <a:endParaRPr lang="en-US" sz="2856" dirty="0">
              <a:latin typeface="+mj-lt"/>
            </a:endParaRPr>
          </a:p>
          <a:p>
            <a:pPr lvl="1"/>
            <a:r>
              <a:rPr lang="en-US" sz="2856" dirty="0">
                <a:latin typeface="+mj-lt"/>
              </a:rPr>
              <a:t>Use “pin” icon to stick DataTips to editor</a:t>
            </a:r>
          </a:p>
          <a:p>
            <a:pPr marL="923292" lvl="2" indent="-466298"/>
            <a:r>
              <a:rPr lang="en-US" sz="2456" dirty="0">
                <a:latin typeface="+mj-lt"/>
              </a:rPr>
              <a:t>Take notes in the comments section</a:t>
            </a:r>
          </a:p>
          <a:p>
            <a:pPr marL="923292" lvl="2" indent="-466298"/>
            <a:r>
              <a:rPr lang="en-US" sz="2456" dirty="0">
                <a:latin typeface="+mj-lt"/>
              </a:rPr>
              <a:t>See values from last debug session</a:t>
            </a:r>
          </a:p>
        </p:txBody>
      </p:sp>
      <p:sp>
        <p:nvSpPr>
          <p:cNvPr id="4" name="Title 3"/>
          <p:cNvSpPr>
            <a:spLocks noGrp="1"/>
          </p:cNvSpPr>
          <p:nvPr>
            <p:ph type="title"/>
          </p:nvPr>
        </p:nvSpPr>
        <p:spPr/>
        <p:txBody>
          <a:bodyPr/>
          <a:lstStyle/>
          <a:p>
            <a:r>
              <a:rPr lang="en-US" dirty="0" smtClean="0"/>
              <a:t>Code Map and Pinning DataTips</a:t>
            </a:r>
            <a:endParaRPr lang="en-US" dirty="0"/>
          </a:p>
        </p:txBody>
      </p:sp>
      <p:pic>
        <p:nvPicPr>
          <p:cNvPr id="3" name="Picture 2"/>
          <p:cNvPicPr>
            <a:picLocks noChangeAspect="1"/>
          </p:cNvPicPr>
          <p:nvPr/>
        </p:nvPicPr>
        <p:blipFill>
          <a:blip r:embed="rId2"/>
          <a:stretch>
            <a:fillRect/>
          </a:stretch>
        </p:blipFill>
        <p:spPr>
          <a:xfrm>
            <a:off x="7413971" y="1677565"/>
            <a:ext cx="4056072" cy="4173485"/>
          </a:xfrm>
          <a:prstGeom prst="rect">
            <a:avLst/>
          </a:prstGeom>
        </p:spPr>
      </p:pic>
    </p:spTree>
    <p:extLst>
      <p:ext uri="{BB962C8B-B14F-4D97-AF65-F5344CB8AC3E}">
        <p14:creationId xmlns:p14="http://schemas.microsoft.com/office/powerpoint/2010/main" val="32896404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3334035"/>
            <a:ext cx="7314165" cy="914400"/>
          </a:xfrm>
        </p:spPr>
        <p:txBody>
          <a:bodyPr/>
          <a:lstStyle/>
          <a:p>
            <a:r>
              <a:rPr lang="en-US" sz="2856" dirty="0"/>
              <a:t>Single point of entry for all performance tools</a:t>
            </a:r>
          </a:p>
          <a:p>
            <a:pPr marL="806717" lvl="2" indent="-349724"/>
            <a:r>
              <a:rPr lang="en-US" sz="2448" dirty="0">
                <a:latin typeface="+mj-lt"/>
              </a:rPr>
              <a:t>JavaScript Memory</a:t>
            </a:r>
          </a:p>
          <a:p>
            <a:pPr marL="806717" lvl="2" indent="-349724"/>
            <a:r>
              <a:rPr lang="en-US" sz="2448" dirty="0">
                <a:latin typeface="+mj-lt"/>
              </a:rPr>
              <a:t>JavaScript Function Timing</a:t>
            </a:r>
          </a:p>
          <a:p>
            <a:pPr marL="806717" lvl="2" indent="-349724"/>
            <a:r>
              <a:rPr lang="en-US" sz="2448" dirty="0">
                <a:latin typeface="+mj-lt"/>
              </a:rPr>
              <a:t>HTML UI Responsiveness </a:t>
            </a:r>
          </a:p>
          <a:p>
            <a:pPr marL="806717" lvl="2" indent="-349724"/>
            <a:r>
              <a:rPr lang="en-US" sz="2448" dirty="0">
                <a:latin typeface="+mj-lt"/>
              </a:rPr>
              <a:t>Energy Profiler (new) </a:t>
            </a:r>
          </a:p>
          <a:p>
            <a:pPr marL="806717" lvl="2" indent="-349724"/>
            <a:r>
              <a:rPr lang="en-US" sz="2448" dirty="0">
                <a:latin typeface="+mj-lt"/>
              </a:rPr>
              <a:t>CPU Profiling (C++/.NET reference only)</a:t>
            </a:r>
          </a:p>
          <a:p>
            <a:pPr marL="806717" lvl="2" indent="-349724"/>
            <a:r>
              <a:rPr lang="en-US" sz="2448" dirty="0">
                <a:latin typeface="+mj-lt"/>
              </a:rPr>
              <a:t>XAML UI Responsiveness (new, C++/.NET only)</a:t>
            </a:r>
          </a:p>
          <a:p>
            <a:pPr lvl="1"/>
            <a:r>
              <a:rPr lang="en-US" sz="2856" dirty="0">
                <a:gradFill>
                  <a:gsLst>
                    <a:gs pos="12264">
                      <a:schemeClr val="tx1">
                        <a:lumMod val="75000"/>
                        <a:lumOff val="25000"/>
                      </a:schemeClr>
                    </a:gs>
                    <a:gs pos="71000">
                      <a:schemeClr val="tx1">
                        <a:lumMod val="75000"/>
                        <a:lumOff val="25000"/>
                      </a:schemeClr>
                    </a:gs>
                  </a:gsLst>
                  <a:lin ang="5400000" scaled="0"/>
                </a:gradFill>
                <a:latin typeface="+mj-lt"/>
              </a:rPr>
              <a:t>Debug -&gt; Performance and Diagnostics</a:t>
            </a:r>
          </a:p>
          <a:p>
            <a:pPr lvl="1"/>
            <a:endParaRPr lang="en-US" sz="2848" dirty="0">
              <a:latin typeface="+mj-lt"/>
            </a:endParaRPr>
          </a:p>
        </p:txBody>
      </p:sp>
      <p:sp>
        <p:nvSpPr>
          <p:cNvPr id="4" name="Title 3"/>
          <p:cNvSpPr>
            <a:spLocks noGrp="1"/>
          </p:cNvSpPr>
          <p:nvPr>
            <p:ph type="title"/>
          </p:nvPr>
        </p:nvSpPr>
        <p:spPr/>
        <p:txBody>
          <a:bodyPr/>
          <a:lstStyle/>
          <a:p>
            <a:r>
              <a:rPr lang="en-US" dirty="0"/>
              <a:t>Performance and Diagnostics Hub</a:t>
            </a:r>
          </a:p>
        </p:txBody>
      </p:sp>
      <p:pic>
        <p:nvPicPr>
          <p:cNvPr id="6" name="Picture 5"/>
          <p:cNvPicPr>
            <a:picLocks noChangeAspect="1"/>
          </p:cNvPicPr>
          <p:nvPr/>
        </p:nvPicPr>
        <p:blipFill>
          <a:blip r:embed="rId2"/>
          <a:stretch>
            <a:fillRect/>
          </a:stretch>
        </p:blipFill>
        <p:spPr>
          <a:xfrm>
            <a:off x="8079219" y="1610229"/>
            <a:ext cx="3919288" cy="4566822"/>
          </a:xfrm>
          <a:prstGeom prst="rect">
            <a:avLst/>
          </a:prstGeom>
        </p:spPr>
      </p:pic>
    </p:spTree>
    <p:extLst>
      <p:ext uri="{BB962C8B-B14F-4D97-AF65-F5344CB8AC3E}">
        <p14:creationId xmlns:p14="http://schemas.microsoft.com/office/powerpoint/2010/main" val="91690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3100884"/>
            <a:ext cx="7314165" cy="914400"/>
          </a:xfrm>
        </p:spPr>
        <p:txBody>
          <a:bodyPr/>
          <a:lstStyle/>
          <a:p>
            <a:r>
              <a:rPr lang="en-US" sz="2856" dirty="0"/>
              <a:t>Identify unintentionally retained memory and inefficient use of memory</a:t>
            </a:r>
          </a:p>
          <a:p>
            <a:endParaRPr lang="en-US" sz="2856" dirty="0"/>
          </a:p>
          <a:p>
            <a:r>
              <a:rPr lang="en-US" sz="2856" dirty="0"/>
              <a:t>Shows </a:t>
            </a:r>
          </a:p>
          <a:p>
            <a:pPr marL="923292" lvl="2" indent="-466298"/>
            <a:r>
              <a:rPr lang="en-US" sz="2048" dirty="0">
                <a:latin typeface="+mj-lt"/>
              </a:rPr>
              <a:t>JavaScript </a:t>
            </a:r>
          </a:p>
          <a:p>
            <a:pPr marL="923292" lvl="2" indent="-466298"/>
            <a:r>
              <a:rPr lang="en-US" sz="2048" dirty="0">
                <a:latin typeface="+mj-lt"/>
              </a:rPr>
              <a:t>DOM elements</a:t>
            </a:r>
          </a:p>
          <a:p>
            <a:pPr marL="923292" lvl="2" indent="-466298"/>
            <a:r>
              <a:rPr lang="en-US" sz="2048" dirty="0" err="1">
                <a:latin typeface="+mj-lt"/>
              </a:rPr>
              <a:t>WinRT</a:t>
            </a:r>
            <a:r>
              <a:rPr lang="en-US" sz="2048" dirty="0">
                <a:latin typeface="+mj-lt"/>
              </a:rPr>
              <a:t> Objects</a:t>
            </a:r>
          </a:p>
          <a:p>
            <a:endParaRPr lang="en-US" dirty="0"/>
          </a:p>
        </p:txBody>
      </p:sp>
      <p:sp>
        <p:nvSpPr>
          <p:cNvPr id="4" name="Title 3"/>
          <p:cNvSpPr>
            <a:spLocks noGrp="1"/>
          </p:cNvSpPr>
          <p:nvPr>
            <p:ph type="title"/>
          </p:nvPr>
        </p:nvSpPr>
        <p:spPr/>
        <p:txBody>
          <a:bodyPr/>
          <a:lstStyle/>
          <a:p>
            <a:r>
              <a:rPr lang="en-US" dirty="0" smtClean="0"/>
              <a:t>JavaScript Memory</a:t>
            </a:r>
            <a:endParaRPr lang="en-US" dirty="0"/>
          </a:p>
        </p:txBody>
      </p:sp>
      <p:pic>
        <p:nvPicPr>
          <p:cNvPr id="6" name="Picture 5"/>
          <p:cNvPicPr>
            <a:picLocks noChangeAspect="1"/>
          </p:cNvPicPr>
          <p:nvPr/>
        </p:nvPicPr>
        <p:blipFill>
          <a:blip r:embed="rId2"/>
          <a:stretch>
            <a:fillRect/>
          </a:stretch>
        </p:blipFill>
        <p:spPr>
          <a:xfrm>
            <a:off x="7755354" y="2380291"/>
            <a:ext cx="4486736" cy="3489028"/>
          </a:xfrm>
          <a:prstGeom prst="rect">
            <a:avLst/>
          </a:prstGeom>
        </p:spPr>
      </p:pic>
      <p:sp>
        <p:nvSpPr>
          <p:cNvPr id="7" name="Rectangle 6"/>
          <p:cNvSpPr/>
          <p:nvPr/>
        </p:nvSpPr>
        <p:spPr>
          <a:xfrm>
            <a:off x="10530656" y="6147277"/>
            <a:ext cx="1659504" cy="670512"/>
          </a:xfrm>
          <a:prstGeom prst="rect">
            <a:avLst/>
          </a:prstGeom>
        </p:spPr>
        <p:txBody>
          <a:bodyPr wrap="none">
            <a:spAutoFit/>
          </a:bodyPr>
          <a:lstStyle/>
          <a:p>
            <a:pPr defTabSz="932597"/>
            <a:r>
              <a:rPr lang="en-US" sz="3672" dirty="0">
                <a:solidFill>
                  <a:srgbClr val="FFFFFF"/>
                </a:solidFill>
              </a:rPr>
              <a:t>Review</a:t>
            </a:r>
          </a:p>
        </p:txBody>
      </p:sp>
    </p:spTree>
    <p:extLst>
      <p:ext uri="{BB962C8B-B14F-4D97-AF65-F5344CB8AC3E}">
        <p14:creationId xmlns:p14="http://schemas.microsoft.com/office/powerpoint/2010/main" val="81237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1191" y="2259592"/>
            <a:ext cx="11399150" cy="912813"/>
          </a:xfrm>
        </p:spPr>
        <p:txBody>
          <a:bodyPr/>
          <a:lstStyle/>
          <a:p>
            <a:r>
              <a:rPr lang="en-US" b="0" dirty="0" smtClean="0"/>
              <a:t>Demo</a:t>
            </a:r>
            <a:r>
              <a:rPr lang="en-US" dirty="0" smtClean="0"/>
              <a:t/>
            </a:r>
            <a:br>
              <a:rPr lang="en-US" dirty="0" smtClean="0"/>
            </a:br>
            <a:r>
              <a:rPr lang="en-US" dirty="0" smtClean="0"/>
              <a:t>Performance and Diagnostics Hub</a:t>
            </a:r>
            <a:br>
              <a:rPr lang="en-US" dirty="0" smtClean="0"/>
            </a:br>
            <a:r>
              <a:rPr lang="en-US" dirty="0" smtClean="0"/>
              <a:t>JavaScript Memory</a:t>
            </a:r>
            <a:endParaRPr lang="en-US" dirty="0"/>
          </a:p>
        </p:txBody>
      </p:sp>
    </p:spTree>
    <p:extLst>
      <p:ext uri="{BB962C8B-B14F-4D97-AF65-F5344CB8AC3E}">
        <p14:creationId xmlns:p14="http://schemas.microsoft.com/office/powerpoint/2010/main" val="29852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4658" y="2948831"/>
            <a:ext cx="7314165" cy="914400"/>
          </a:xfrm>
        </p:spPr>
        <p:txBody>
          <a:bodyPr/>
          <a:lstStyle/>
          <a:p>
            <a:r>
              <a:rPr lang="en-US" sz="2856" dirty="0"/>
              <a:t>Instrumentation-based profiling</a:t>
            </a:r>
          </a:p>
          <a:p>
            <a:pPr lvl="2"/>
            <a:r>
              <a:rPr lang="en-US" sz="2448" dirty="0">
                <a:latin typeface="+mj-lt"/>
              </a:rPr>
              <a:t>Records how long every method takes to execute</a:t>
            </a:r>
          </a:p>
          <a:p>
            <a:pPr lvl="2"/>
            <a:r>
              <a:rPr lang="en-US" sz="2448" dirty="0">
                <a:latin typeface="+mj-lt"/>
              </a:rPr>
              <a:t>Records exact counts of method calls</a:t>
            </a:r>
          </a:p>
          <a:p>
            <a:pPr marL="228496" lvl="2" indent="0">
              <a:buNone/>
            </a:pPr>
            <a:endParaRPr lang="en-US" sz="2448" dirty="0">
              <a:latin typeface="+mj-lt"/>
            </a:endParaRPr>
          </a:p>
          <a:p>
            <a:r>
              <a:rPr lang="en-US" sz="2856" dirty="0"/>
              <a:t>Only shows JavaScript execution time</a:t>
            </a:r>
          </a:p>
          <a:p>
            <a:pPr lvl="2"/>
            <a:r>
              <a:rPr lang="en-US" sz="2448" dirty="0">
                <a:latin typeface="+mj-lt"/>
              </a:rPr>
              <a:t>Not work done by other systems, e.g. rendering</a:t>
            </a:r>
          </a:p>
          <a:p>
            <a:endParaRPr lang="en-US" dirty="0"/>
          </a:p>
        </p:txBody>
      </p:sp>
      <p:sp>
        <p:nvSpPr>
          <p:cNvPr id="3" name="Title 2"/>
          <p:cNvSpPr>
            <a:spLocks noGrp="1"/>
          </p:cNvSpPr>
          <p:nvPr>
            <p:ph type="title"/>
          </p:nvPr>
        </p:nvSpPr>
        <p:spPr/>
        <p:txBody>
          <a:bodyPr/>
          <a:lstStyle/>
          <a:p>
            <a:r>
              <a:rPr lang="en-US" dirty="0" smtClean="0"/>
              <a:t>JavaScript Function Timing</a:t>
            </a:r>
            <a:endParaRPr lang="en-US" dirty="0"/>
          </a:p>
        </p:txBody>
      </p:sp>
      <p:pic>
        <p:nvPicPr>
          <p:cNvPr id="6" name="Picture 5"/>
          <p:cNvPicPr>
            <a:picLocks noChangeAspect="1"/>
          </p:cNvPicPr>
          <p:nvPr/>
        </p:nvPicPr>
        <p:blipFill>
          <a:blip r:embed="rId2"/>
          <a:stretch>
            <a:fillRect/>
          </a:stretch>
        </p:blipFill>
        <p:spPr>
          <a:xfrm>
            <a:off x="7398823" y="2229595"/>
            <a:ext cx="4762171" cy="2352873"/>
          </a:xfrm>
          <a:prstGeom prst="rect">
            <a:avLst/>
          </a:prstGeom>
        </p:spPr>
      </p:pic>
    </p:spTree>
    <p:extLst>
      <p:ext uri="{BB962C8B-B14F-4D97-AF65-F5344CB8AC3E}">
        <p14:creationId xmlns:p14="http://schemas.microsoft.com/office/powerpoint/2010/main" val="94654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animEffect transition="in" filter="fade">
                                      <p:cBhvr>
                                        <p:cTn id="13" dur="500"/>
                                        <p:tgtEl>
                                          <p:spTgt spid="2">
                                            <p:txEl>
                                              <p:pRg st="4" end="4"/>
                                            </p:txEl>
                                          </p:spTgt>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3086340"/>
            <a:ext cx="7314165" cy="914400"/>
          </a:xfrm>
        </p:spPr>
        <p:txBody>
          <a:bodyPr/>
          <a:lstStyle/>
          <a:p>
            <a:r>
              <a:rPr lang="en-US" sz="2856" dirty="0"/>
              <a:t>Helps to identify app startup performance and low frames per second</a:t>
            </a:r>
          </a:p>
          <a:p>
            <a:pPr lvl="2"/>
            <a:r>
              <a:rPr lang="en-US" sz="2448" dirty="0">
                <a:latin typeface="+mj-lt"/>
              </a:rPr>
              <a:t>Content loading</a:t>
            </a:r>
          </a:p>
          <a:p>
            <a:pPr lvl="2"/>
            <a:r>
              <a:rPr lang="en-US" sz="2448" dirty="0">
                <a:latin typeface="+mj-lt"/>
              </a:rPr>
              <a:t>Layouts/CSS calculation</a:t>
            </a:r>
          </a:p>
          <a:p>
            <a:pPr lvl="2"/>
            <a:r>
              <a:rPr lang="en-US" sz="2448" dirty="0">
                <a:latin typeface="+mj-lt"/>
              </a:rPr>
              <a:t>Script execution/garbage collection</a:t>
            </a:r>
          </a:p>
          <a:p>
            <a:pPr lvl="2"/>
            <a:r>
              <a:rPr lang="en-US" sz="2448" dirty="0">
                <a:latin typeface="+mj-lt"/>
              </a:rPr>
              <a:t>Network latency</a:t>
            </a:r>
          </a:p>
          <a:p>
            <a:pPr lvl="2"/>
            <a:r>
              <a:rPr lang="en-US" sz="2448" dirty="0">
                <a:latin typeface="+mj-lt"/>
              </a:rPr>
              <a:t>Overdrawing</a:t>
            </a:r>
          </a:p>
          <a:p>
            <a:endParaRPr lang="en-US" dirty="0"/>
          </a:p>
        </p:txBody>
      </p:sp>
      <p:sp>
        <p:nvSpPr>
          <p:cNvPr id="4" name="Title 3"/>
          <p:cNvSpPr>
            <a:spLocks noGrp="1"/>
          </p:cNvSpPr>
          <p:nvPr>
            <p:ph type="title"/>
          </p:nvPr>
        </p:nvSpPr>
        <p:spPr/>
        <p:txBody>
          <a:bodyPr/>
          <a:lstStyle/>
          <a:p>
            <a:r>
              <a:rPr lang="en-US" dirty="0" smtClean="0"/>
              <a:t>HTML UI Responsiveness</a:t>
            </a:r>
            <a:endParaRPr lang="en-US" dirty="0"/>
          </a:p>
        </p:txBody>
      </p:sp>
      <p:pic>
        <p:nvPicPr>
          <p:cNvPr id="6" name="Picture 5"/>
          <p:cNvPicPr>
            <a:picLocks noChangeAspect="1"/>
          </p:cNvPicPr>
          <p:nvPr/>
        </p:nvPicPr>
        <p:blipFill>
          <a:blip r:embed="rId2"/>
          <a:stretch>
            <a:fillRect/>
          </a:stretch>
        </p:blipFill>
        <p:spPr>
          <a:xfrm>
            <a:off x="6126372" y="2604785"/>
            <a:ext cx="5929354" cy="3386178"/>
          </a:xfrm>
          <a:prstGeom prst="rect">
            <a:avLst/>
          </a:prstGeom>
        </p:spPr>
      </p:pic>
      <p:sp>
        <p:nvSpPr>
          <p:cNvPr id="7" name="Rectangle 6"/>
          <p:cNvSpPr/>
          <p:nvPr/>
        </p:nvSpPr>
        <p:spPr>
          <a:xfrm>
            <a:off x="10530656" y="6147277"/>
            <a:ext cx="1659504" cy="670512"/>
          </a:xfrm>
          <a:prstGeom prst="rect">
            <a:avLst/>
          </a:prstGeom>
        </p:spPr>
        <p:txBody>
          <a:bodyPr wrap="none">
            <a:spAutoFit/>
          </a:bodyPr>
          <a:lstStyle/>
          <a:p>
            <a:pPr defTabSz="932597"/>
            <a:r>
              <a:rPr lang="en-US" sz="3672" dirty="0">
                <a:solidFill>
                  <a:srgbClr val="FFFFFF"/>
                </a:solidFill>
              </a:rPr>
              <a:t>Review</a:t>
            </a:r>
          </a:p>
        </p:txBody>
      </p:sp>
    </p:spTree>
    <p:extLst>
      <p:ext uri="{BB962C8B-B14F-4D97-AF65-F5344CB8AC3E}">
        <p14:creationId xmlns:p14="http://schemas.microsoft.com/office/powerpoint/2010/main" val="272413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
                                            <p:txEl>
                                              <p:pRg st="4" end="4"/>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3019788"/>
            <a:ext cx="7314165" cy="914400"/>
          </a:xfrm>
        </p:spPr>
        <p:txBody>
          <a:bodyPr/>
          <a:lstStyle/>
          <a:p>
            <a:r>
              <a:rPr lang="en-US" sz="2856" dirty="0"/>
              <a:t>Records which functions are using the CPU most frequently</a:t>
            </a:r>
          </a:p>
          <a:p>
            <a:pPr marL="806717" lvl="2" indent="-349724"/>
            <a:r>
              <a:rPr lang="en-US" sz="2448" dirty="0">
                <a:latin typeface="+mj-lt"/>
              </a:rPr>
              <a:t>Takes a call stack from the CPU every millisecond</a:t>
            </a:r>
          </a:p>
          <a:p>
            <a:pPr marL="806717" lvl="2" indent="-349724"/>
            <a:r>
              <a:rPr lang="en-US" sz="2448" dirty="0">
                <a:latin typeface="+mj-lt"/>
              </a:rPr>
              <a:t>Shows aggregate report</a:t>
            </a:r>
          </a:p>
          <a:p>
            <a:endParaRPr lang="en-US" sz="2448" dirty="0"/>
          </a:p>
          <a:p>
            <a:r>
              <a:rPr lang="en-US" sz="2856" dirty="0"/>
              <a:t>Only C++/.NET functions</a:t>
            </a:r>
          </a:p>
          <a:p>
            <a:endParaRPr lang="en-US" sz="2856" dirty="0"/>
          </a:p>
        </p:txBody>
      </p:sp>
      <p:sp>
        <p:nvSpPr>
          <p:cNvPr id="4" name="Title 3"/>
          <p:cNvSpPr>
            <a:spLocks noGrp="1"/>
          </p:cNvSpPr>
          <p:nvPr>
            <p:ph type="title"/>
          </p:nvPr>
        </p:nvSpPr>
        <p:spPr/>
        <p:txBody>
          <a:bodyPr/>
          <a:lstStyle/>
          <a:p>
            <a:r>
              <a:rPr lang="en-US" dirty="0" smtClean="0"/>
              <a:t>CPU Sampling</a:t>
            </a:r>
            <a:endParaRPr lang="en-US" dirty="0"/>
          </a:p>
        </p:txBody>
      </p:sp>
      <p:pic>
        <p:nvPicPr>
          <p:cNvPr id="6" name="Picture 5"/>
          <p:cNvPicPr>
            <a:picLocks noChangeAspect="1"/>
          </p:cNvPicPr>
          <p:nvPr/>
        </p:nvPicPr>
        <p:blipFill>
          <a:blip r:embed="rId2"/>
          <a:stretch>
            <a:fillRect/>
          </a:stretch>
        </p:blipFill>
        <p:spPr>
          <a:xfrm>
            <a:off x="6742349" y="2535286"/>
            <a:ext cx="5291143" cy="2619481"/>
          </a:xfrm>
          <a:prstGeom prst="rect">
            <a:avLst/>
          </a:prstGeom>
        </p:spPr>
      </p:pic>
      <p:sp>
        <p:nvSpPr>
          <p:cNvPr id="8" name="TextBox 7"/>
          <p:cNvSpPr txBox="1"/>
          <p:nvPr/>
        </p:nvSpPr>
        <p:spPr>
          <a:xfrm>
            <a:off x="10233612" y="6174180"/>
            <a:ext cx="2072452" cy="734534"/>
          </a:xfrm>
          <a:prstGeom prst="rect">
            <a:avLst/>
          </a:prstGeom>
          <a:noFill/>
        </p:spPr>
        <p:txBody>
          <a:bodyPr wrap="square" rtlCol="0">
            <a:spAutoFit/>
          </a:bodyPr>
          <a:lstStyle/>
          <a:p>
            <a:pPr defTabSz="932597"/>
            <a:r>
              <a:rPr lang="en-US" sz="4080" dirty="0">
                <a:gradFill>
                  <a:gsLst>
                    <a:gs pos="0">
                      <a:srgbClr val="FFFFFF">
                        <a:lumMod val="75000"/>
                        <a:lumOff val="25000"/>
                      </a:srgbClr>
                    </a:gs>
                    <a:gs pos="100000">
                      <a:srgbClr val="FFFFFF">
                        <a:lumMod val="75000"/>
                        <a:lumOff val="25000"/>
                      </a:srgbClr>
                    </a:gs>
                  </a:gsLst>
                  <a:lin ang="5400000" scaled="0"/>
                </a:gradFill>
                <a:latin typeface="Segoe UI Light"/>
              </a:rPr>
              <a:t>Review</a:t>
            </a:r>
          </a:p>
        </p:txBody>
      </p:sp>
    </p:spTree>
    <p:extLst>
      <p:ext uri="{BB962C8B-B14F-4D97-AF65-F5344CB8AC3E}">
        <p14:creationId xmlns:p14="http://schemas.microsoft.com/office/powerpoint/2010/main" val="131262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Diagnosing </a:t>
            </a:r>
            <a:r>
              <a:rPr lang="en-US" dirty="0" smtClean="0"/>
              <a:t>Issues in </a:t>
            </a:r>
            <a:br>
              <a:rPr lang="en-US" dirty="0" smtClean="0"/>
            </a:br>
            <a:r>
              <a:rPr lang="en-US" dirty="0" smtClean="0"/>
              <a:t>JavaScript </a:t>
            </a:r>
            <a:r>
              <a:rPr lang="en-US" dirty="0"/>
              <a:t>Windows Store Apps with Visual Studio</a:t>
            </a:r>
          </a:p>
        </p:txBody>
      </p:sp>
      <p:sp>
        <p:nvSpPr>
          <p:cNvPr id="3" name="Subtitle 2"/>
          <p:cNvSpPr>
            <a:spLocks noGrp="1"/>
          </p:cNvSpPr>
          <p:nvPr>
            <p:ph type="subTitle" idx="1"/>
          </p:nvPr>
        </p:nvSpPr>
        <p:spPr/>
        <p:txBody>
          <a:bodyPr/>
          <a:lstStyle/>
          <a:p>
            <a:r>
              <a:rPr lang="en-US" dirty="0" smtClean="0"/>
              <a:t>Andrew Hall</a:t>
            </a:r>
          </a:p>
          <a:p>
            <a:r>
              <a:rPr lang="en-US" dirty="0" smtClean="0"/>
              <a:t>Program Manager</a:t>
            </a:r>
          </a:p>
          <a:p>
            <a:r>
              <a:rPr lang="en-US" dirty="0" smtClean="0"/>
              <a:t>3-312</a:t>
            </a:r>
            <a:endParaRPr lang="en-US" dirty="0"/>
          </a:p>
        </p:txBody>
      </p:sp>
    </p:spTree>
    <p:extLst>
      <p:ext uri="{BB962C8B-B14F-4D97-AF65-F5344CB8AC3E}">
        <p14:creationId xmlns:p14="http://schemas.microsoft.com/office/powerpoint/2010/main" val="332859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4065201"/>
            <a:ext cx="7314165" cy="914400"/>
          </a:xfrm>
        </p:spPr>
        <p:txBody>
          <a:bodyPr/>
          <a:lstStyle/>
          <a:p>
            <a:r>
              <a:rPr lang="en-US" sz="2856" dirty="0"/>
              <a:t>Without tooling it is very difficult to understand power consumption</a:t>
            </a:r>
          </a:p>
          <a:p>
            <a:endParaRPr lang="en-US" sz="3672" dirty="0"/>
          </a:p>
          <a:p>
            <a:r>
              <a:rPr lang="en-US" sz="2856" dirty="0"/>
              <a:t>The Energy Profiler tool estimates power consumption due to app’s use of</a:t>
            </a:r>
          </a:p>
          <a:p>
            <a:pPr marL="923292" lvl="2" indent="-466298"/>
            <a:r>
              <a:rPr lang="en-US" sz="2448" dirty="0">
                <a:latin typeface="+mj-lt"/>
              </a:rPr>
              <a:t>CPU</a:t>
            </a:r>
          </a:p>
          <a:p>
            <a:pPr marL="923292" lvl="2" indent="-466298"/>
            <a:r>
              <a:rPr lang="en-US" sz="2448" dirty="0">
                <a:latin typeface="+mj-lt"/>
              </a:rPr>
              <a:t>Network</a:t>
            </a:r>
          </a:p>
          <a:p>
            <a:pPr marL="923292" lvl="2" indent="-466298"/>
            <a:r>
              <a:rPr lang="en-US" sz="2448" dirty="0">
                <a:latin typeface="+mj-lt"/>
              </a:rPr>
              <a:t>Display</a:t>
            </a:r>
          </a:p>
          <a:p>
            <a:endParaRPr lang="en-US" sz="3672" dirty="0"/>
          </a:p>
          <a:p>
            <a:endParaRPr lang="en-US" dirty="0" smtClean="0"/>
          </a:p>
          <a:p>
            <a:endParaRPr lang="en-US" dirty="0"/>
          </a:p>
        </p:txBody>
      </p:sp>
      <p:sp>
        <p:nvSpPr>
          <p:cNvPr id="4" name="Title 3"/>
          <p:cNvSpPr>
            <a:spLocks noGrp="1"/>
          </p:cNvSpPr>
          <p:nvPr>
            <p:ph type="title"/>
          </p:nvPr>
        </p:nvSpPr>
        <p:spPr/>
        <p:txBody>
          <a:bodyPr/>
          <a:lstStyle/>
          <a:p>
            <a:r>
              <a:rPr lang="en-US" dirty="0"/>
              <a:t>Energy Profiler</a:t>
            </a:r>
          </a:p>
        </p:txBody>
      </p:sp>
      <p:pic>
        <p:nvPicPr>
          <p:cNvPr id="6" name="Picture 5"/>
          <p:cNvPicPr>
            <a:picLocks noChangeAspect="1"/>
          </p:cNvPicPr>
          <p:nvPr/>
        </p:nvPicPr>
        <p:blipFill>
          <a:blip r:embed="rId2"/>
          <a:stretch>
            <a:fillRect/>
          </a:stretch>
        </p:blipFill>
        <p:spPr>
          <a:xfrm>
            <a:off x="6905652" y="1461207"/>
            <a:ext cx="5255342" cy="4131333"/>
          </a:xfrm>
          <a:prstGeom prst="rect">
            <a:avLst/>
          </a:prstGeom>
        </p:spPr>
      </p:pic>
    </p:spTree>
    <p:extLst>
      <p:ext uri="{BB962C8B-B14F-4D97-AF65-F5344CB8AC3E}">
        <p14:creationId xmlns:p14="http://schemas.microsoft.com/office/powerpoint/2010/main" val="34181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smtClean="0"/>
              <a:t>Demo</a:t>
            </a:r>
            <a:r>
              <a:rPr lang="en-US" dirty="0" smtClean="0"/>
              <a:t/>
            </a:r>
            <a:br>
              <a:rPr lang="en-US" dirty="0" smtClean="0"/>
            </a:br>
            <a:r>
              <a:rPr lang="en-US" dirty="0" smtClean="0"/>
              <a:t>Energy Profiler</a:t>
            </a:r>
            <a:endParaRPr lang="en-US" dirty="0"/>
          </a:p>
        </p:txBody>
      </p:sp>
    </p:spTree>
    <p:extLst>
      <p:ext uri="{BB962C8B-B14F-4D97-AF65-F5344CB8AC3E}">
        <p14:creationId xmlns:p14="http://schemas.microsoft.com/office/powerpoint/2010/main" val="194388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a:xfrm>
            <a:off x="275480" y="1546819"/>
            <a:ext cx="11885514" cy="3207431"/>
          </a:xfrm>
        </p:spPr>
        <p:txBody>
          <a:bodyPr>
            <a:noAutofit/>
          </a:bodyPr>
          <a:lstStyle/>
          <a:p>
            <a:r>
              <a:rPr lang="en-US" sz="2856" dirty="0">
                <a:latin typeface="+mj-lt"/>
              </a:rPr>
              <a:t>Debug Location toolbar</a:t>
            </a:r>
          </a:p>
          <a:p>
            <a:pPr marL="923292" lvl="2" indent="-466298"/>
            <a:r>
              <a:rPr lang="en-US" sz="2448" dirty="0">
                <a:latin typeface="+mj-lt"/>
              </a:rPr>
              <a:t>Suspend</a:t>
            </a:r>
          </a:p>
          <a:p>
            <a:pPr marL="923292" lvl="2" indent="-466298"/>
            <a:r>
              <a:rPr lang="en-US" sz="2448" dirty="0">
                <a:latin typeface="+mj-lt"/>
              </a:rPr>
              <a:t>Resume</a:t>
            </a:r>
          </a:p>
          <a:p>
            <a:pPr marL="923292" lvl="2" indent="-466298"/>
            <a:r>
              <a:rPr lang="en-US" sz="2448" dirty="0">
                <a:latin typeface="+mj-lt"/>
              </a:rPr>
              <a:t>Suspend and shutdown</a:t>
            </a:r>
          </a:p>
        </p:txBody>
      </p:sp>
      <p:sp>
        <p:nvSpPr>
          <p:cNvPr id="6" name="Title 5"/>
          <p:cNvSpPr>
            <a:spLocks noGrp="1"/>
          </p:cNvSpPr>
          <p:nvPr>
            <p:ph type="title"/>
          </p:nvPr>
        </p:nvSpPr>
        <p:spPr/>
        <p:txBody>
          <a:bodyPr/>
          <a:lstStyle/>
          <a:p>
            <a:r>
              <a:rPr lang="en-US" dirty="0" smtClean="0"/>
              <a:t>Debugging suspend and resume</a:t>
            </a:r>
            <a:endParaRPr lang="en-US" dirty="0"/>
          </a:p>
        </p:txBody>
      </p:sp>
      <p:sp>
        <p:nvSpPr>
          <p:cNvPr id="2" name="Rectangle 1"/>
          <p:cNvSpPr/>
          <p:nvPr/>
        </p:nvSpPr>
        <p:spPr>
          <a:xfrm>
            <a:off x="10530656" y="6147277"/>
            <a:ext cx="1659504" cy="670512"/>
          </a:xfrm>
          <a:prstGeom prst="rect">
            <a:avLst/>
          </a:prstGeom>
        </p:spPr>
        <p:txBody>
          <a:bodyPr wrap="none">
            <a:spAutoFit/>
          </a:bodyPr>
          <a:lstStyle/>
          <a:p>
            <a:pPr defTabSz="932597"/>
            <a:r>
              <a:rPr lang="en-US" sz="3672" dirty="0">
                <a:solidFill>
                  <a:srgbClr val="FFFFFF"/>
                </a:solidFill>
              </a:rPr>
              <a:t>Review</a:t>
            </a:r>
          </a:p>
        </p:txBody>
      </p:sp>
      <p:pic>
        <p:nvPicPr>
          <p:cNvPr id="5" name="Picture 4"/>
          <p:cNvPicPr>
            <a:picLocks noChangeAspect="1"/>
          </p:cNvPicPr>
          <p:nvPr/>
        </p:nvPicPr>
        <p:blipFill>
          <a:blip r:embed="rId2"/>
          <a:stretch>
            <a:fillRect/>
          </a:stretch>
        </p:blipFill>
        <p:spPr>
          <a:xfrm>
            <a:off x="5235739" y="2163172"/>
            <a:ext cx="6722516" cy="2399511"/>
          </a:xfrm>
          <a:prstGeom prst="rect">
            <a:avLst/>
          </a:prstGeom>
        </p:spPr>
      </p:pic>
    </p:spTree>
    <p:extLst>
      <p:ext uri="{BB962C8B-B14F-4D97-AF65-F5344CB8AC3E}">
        <p14:creationId xmlns:p14="http://schemas.microsoft.com/office/powerpoint/2010/main" val="390441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7">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2641837"/>
            <a:ext cx="7314165" cy="914400"/>
          </a:xfrm>
        </p:spPr>
        <p:txBody>
          <a:bodyPr/>
          <a:lstStyle/>
          <a:p>
            <a:r>
              <a:rPr lang="en-US" sz="2856" dirty="0"/>
              <a:t>Project properties</a:t>
            </a:r>
          </a:p>
          <a:p>
            <a:pPr marL="466298" indent="-466298">
              <a:buFont typeface="Arial" panose="020B0604020202020204" pitchFamily="34" charset="0"/>
              <a:buChar char="•"/>
            </a:pPr>
            <a:r>
              <a:rPr lang="en-US" sz="2448" dirty="0"/>
              <a:t>Launch Application: No</a:t>
            </a:r>
          </a:p>
          <a:p>
            <a:endParaRPr lang="en-US" sz="2448" dirty="0"/>
          </a:p>
          <a:p>
            <a:r>
              <a:rPr lang="en-US" sz="2856" dirty="0"/>
              <a:t>Debugging will start when code is invoked</a:t>
            </a:r>
          </a:p>
          <a:p>
            <a:pPr marL="466298" lvl="1" indent="-466298">
              <a:buFont typeface="Arial" panose="020B0604020202020204" pitchFamily="34" charset="0"/>
              <a:buChar char="•"/>
            </a:pPr>
            <a:r>
              <a:rPr lang="en-US" sz="2448" dirty="0">
                <a:latin typeface="+mj-lt"/>
              </a:rPr>
              <a:t>Invoke background task from debug location toolbar</a:t>
            </a:r>
          </a:p>
          <a:p>
            <a:pPr marL="466298" lvl="1" indent="-466298">
              <a:buFont typeface="Arial" panose="020B0604020202020204" pitchFamily="34" charset="0"/>
              <a:buChar char="•"/>
            </a:pPr>
            <a:r>
              <a:rPr lang="en-US" sz="2448" dirty="0">
                <a:latin typeface="+mj-lt"/>
              </a:rPr>
              <a:t>Manually trigger event (e.g. share)</a:t>
            </a:r>
          </a:p>
        </p:txBody>
      </p:sp>
      <p:sp>
        <p:nvSpPr>
          <p:cNvPr id="4" name="Title 3"/>
          <p:cNvSpPr>
            <a:spLocks noGrp="1"/>
          </p:cNvSpPr>
          <p:nvPr>
            <p:ph type="title"/>
          </p:nvPr>
        </p:nvSpPr>
        <p:spPr/>
        <p:txBody>
          <a:bodyPr/>
          <a:lstStyle/>
          <a:p>
            <a:r>
              <a:rPr lang="en-US" dirty="0" smtClean="0"/>
              <a:t>Debug Background Tasks and Contracts</a:t>
            </a:r>
            <a:endParaRPr lang="en-US" dirty="0"/>
          </a:p>
        </p:txBody>
      </p:sp>
      <p:pic>
        <p:nvPicPr>
          <p:cNvPr id="5" name="Picture 4"/>
          <p:cNvPicPr>
            <a:picLocks noChangeAspect="1"/>
          </p:cNvPicPr>
          <p:nvPr/>
        </p:nvPicPr>
        <p:blipFill>
          <a:blip r:embed="rId2"/>
          <a:stretch>
            <a:fillRect/>
          </a:stretch>
        </p:blipFill>
        <p:spPr>
          <a:xfrm>
            <a:off x="7078387" y="1565721"/>
            <a:ext cx="5082607" cy="3758018"/>
          </a:xfrm>
          <a:prstGeom prst="rect">
            <a:avLst/>
          </a:prstGeom>
        </p:spPr>
      </p:pic>
      <p:sp>
        <p:nvSpPr>
          <p:cNvPr id="7" name="Rectangle 6"/>
          <p:cNvSpPr/>
          <p:nvPr/>
        </p:nvSpPr>
        <p:spPr>
          <a:xfrm>
            <a:off x="10530656" y="6147277"/>
            <a:ext cx="1659504" cy="670512"/>
          </a:xfrm>
          <a:prstGeom prst="rect">
            <a:avLst/>
          </a:prstGeom>
        </p:spPr>
        <p:txBody>
          <a:bodyPr wrap="none">
            <a:spAutoFit/>
          </a:bodyPr>
          <a:lstStyle/>
          <a:p>
            <a:pPr defTabSz="932597"/>
            <a:r>
              <a:rPr lang="en-US" sz="3672" dirty="0">
                <a:solidFill>
                  <a:srgbClr val="FFFFFF"/>
                </a:solidFill>
              </a:rPr>
              <a:t>Review</a:t>
            </a:r>
          </a:p>
        </p:txBody>
      </p:sp>
    </p:spTree>
    <p:extLst>
      <p:ext uri="{BB962C8B-B14F-4D97-AF65-F5344CB8AC3E}">
        <p14:creationId xmlns:p14="http://schemas.microsoft.com/office/powerpoint/2010/main" val="9384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xEl>
                                              <p:pRg st="3" end="3"/>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5" name="Text Placeholder 4"/>
          <p:cNvSpPr>
            <a:spLocks noGrp="1"/>
          </p:cNvSpPr>
          <p:nvPr>
            <p:ph type="body" sz="quarter" idx="10"/>
          </p:nvPr>
        </p:nvSpPr>
        <p:spPr>
          <a:xfrm>
            <a:off x="219277" y="1435312"/>
            <a:ext cx="11997920" cy="5027612"/>
          </a:xfrm>
        </p:spPr>
        <p:txBody>
          <a:bodyPr/>
          <a:lstStyle/>
          <a:p>
            <a:r>
              <a:rPr lang="en-US" sz="2856" dirty="0"/>
              <a:t>Diagnostics Blog</a:t>
            </a:r>
          </a:p>
          <a:p>
            <a:r>
              <a:rPr lang="en-US" sz="2856" dirty="0"/>
              <a:t>	</a:t>
            </a:r>
            <a:r>
              <a:rPr lang="en-US" sz="2448" dirty="0">
                <a:hlinkClick r:id="rId3"/>
              </a:rPr>
              <a:t>http://blogs.msdn.com/b/visualstudioalm/archive/tags/diagnostics/</a:t>
            </a:r>
            <a:endParaRPr lang="en-US" sz="2448" dirty="0"/>
          </a:p>
          <a:p>
            <a:endParaRPr lang="en-US" sz="816" dirty="0"/>
          </a:p>
          <a:p>
            <a:r>
              <a:rPr lang="en-US" sz="2856" dirty="0"/>
              <a:t>Diagnostics Forum</a:t>
            </a:r>
          </a:p>
          <a:p>
            <a:r>
              <a:rPr lang="en-US" sz="2856" dirty="0"/>
              <a:t>	</a:t>
            </a:r>
            <a:r>
              <a:rPr lang="en-US" sz="2448" dirty="0">
                <a:hlinkClick r:id="rId4"/>
              </a:rPr>
              <a:t>http://social.msdn.microsoft.com/Forums/vstudio/en-US/home?forum=vsdebug</a:t>
            </a:r>
            <a:r>
              <a:rPr lang="en-US" sz="2448" dirty="0"/>
              <a:t> </a:t>
            </a:r>
          </a:p>
          <a:p>
            <a:endParaRPr lang="en-US" sz="816" dirty="0"/>
          </a:p>
          <a:p>
            <a:r>
              <a:rPr lang="en-US" sz="2856" dirty="0"/>
              <a:t>Related Diagnostics Sessions at //build</a:t>
            </a:r>
          </a:p>
          <a:p>
            <a:r>
              <a:rPr lang="en-US" sz="2040" dirty="0"/>
              <a:t>  Thu 11:30am	2-066	New Internet Explorer Developer Tools</a:t>
            </a:r>
          </a:p>
          <a:p>
            <a:r>
              <a:rPr lang="en-US" sz="2448" dirty="0"/>
              <a:t>  </a:t>
            </a:r>
            <a:r>
              <a:rPr lang="en-US" sz="2040" dirty="0"/>
              <a:t>Thu 5:00pm	4-073	Inspecting &amp; Debugging Using the New F12 Developer Tools in IE</a:t>
            </a:r>
          </a:p>
          <a:p>
            <a:r>
              <a:rPr lang="en-US" sz="2040" dirty="0"/>
              <a:t>   Fri  9:00am	3-316	Developing High Performance Websites and Modern Apps with  JavaScript 				Performance Tools</a:t>
            </a:r>
          </a:p>
          <a:p>
            <a:r>
              <a:rPr lang="en-US" sz="2040" dirty="0"/>
              <a:t>   Fri 10:30am	3-322	Visual Studio 2013 Diagnostics Tools for XAML-Based Windows Store Apps</a:t>
            </a:r>
          </a:p>
          <a:p>
            <a:endParaRPr lang="en-US" dirty="0" smtClean="0"/>
          </a:p>
          <a:p>
            <a:endParaRPr lang="en-US" dirty="0"/>
          </a:p>
        </p:txBody>
      </p:sp>
    </p:spTree>
    <p:extLst>
      <p:ext uri="{BB962C8B-B14F-4D97-AF65-F5344CB8AC3E}">
        <p14:creationId xmlns:p14="http://schemas.microsoft.com/office/powerpoint/2010/main" val="41644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8164428" y="1417080"/>
            <a:ext cx="3729884" cy="4843788"/>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5" bIns="93247" numCol="1" spcCol="0" rtlCol="0" fromWordArt="0" anchor="t" anchorCtr="0" forceAA="0" compatLnSpc="1">
            <a:prstTxWarp prst="textNoShape">
              <a:avLst/>
            </a:prstTxWarp>
            <a:noAutofit/>
          </a:bodyPr>
          <a:lstStyle/>
          <a:p>
            <a:pPr defTabSz="932324">
              <a:lnSpc>
                <a:spcPct val="90000"/>
              </a:lnSpc>
            </a:pPr>
            <a:endParaRPr lang="en-US" sz="2040" dirty="0">
              <a:solidFill>
                <a:srgbClr val="000000"/>
              </a:solidFill>
              <a:latin typeface="Segoe UI Light"/>
              <a:ea typeface="Segoe UI" pitchFamily="34" charset="0"/>
              <a:cs typeface="Segoe UI" pitchFamily="34" charset="0"/>
            </a:endParaRPr>
          </a:p>
        </p:txBody>
      </p:sp>
      <p:sp>
        <p:nvSpPr>
          <p:cNvPr id="14" name="Rectangle 13"/>
          <p:cNvSpPr/>
          <p:nvPr/>
        </p:nvSpPr>
        <p:spPr bwMode="auto">
          <a:xfrm>
            <a:off x="4297659" y="1417080"/>
            <a:ext cx="3729884" cy="4843788"/>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5" bIns="93247" numCol="1" spcCol="0" rtlCol="0" fromWordArt="0" anchor="t" anchorCtr="0" forceAA="0" compatLnSpc="1">
            <a:prstTxWarp prst="textNoShape">
              <a:avLst/>
            </a:prstTxWarp>
            <a:noAutofit/>
          </a:bodyPr>
          <a:lstStyle/>
          <a:p>
            <a:pPr defTabSz="932324">
              <a:lnSpc>
                <a:spcPct val="90000"/>
              </a:lnSpc>
            </a:pPr>
            <a:endParaRPr lang="en-US" sz="2040" dirty="0">
              <a:solidFill>
                <a:srgbClr val="000000"/>
              </a:solidFill>
              <a:latin typeface="Segoe UI Light"/>
              <a:ea typeface="Segoe UI" pitchFamily="34" charset="0"/>
              <a:cs typeface="Segoe UI" pitchFamily="34" charset="0"/>
            </a:endParaRPr>
          </a:p>
        </p:txBody>
      </p:sp>
      <p:sp>
        <p:nvSpPr>
          <p:cNvPr id="15" name="Rectangle 14"/>
          <p:cNvSpPr/>
          <p:nvPr/>
        </p:nvSpPr>
        <p:spPr bwMode="auto">
          <a:xfrm>
            <a:off x="427859" y="1417080"/>
            <a:ext cx="3729884" cy="4843788"/>
          </a:xfrm>
          <a:prstGeom prst="rect">
            <a:avLst/>
          </a:prstGeom>
          <a:solidFill>
            <a:srgbClr val="9B4F9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5" bIns="93247" numCol="1" spcCol="0" rtlCol="0" fromWordArt="0" anchor="t" anchorCtr="0" forceAA="0" compatLnSpc="1">
            <a:prstTxWarp prst="textNoShape">
              <a:avLst/>
            </a:prstTxWarp>
            <a:noAutofit/>
          </a:bodyPr>
          <a:lstStyle/>
          <a:p>
            <a:pPr defTabSz="932324">
              <a:lnSpc>
                <a:spcPct val="90000"/>
              </a:lnSpc>
            </a:pPr>
            <a:r>
              <a:rPr lang="en-US" sz="2040">
                <a:solidFill>
                  <a:srgbClr val="000000"/>
                </a:solidFill>
                <a:latin typeface="Segoe UI Light"/>
                <a:ea typeface="Segoe UI" pitchFamily="34" charset="0"/>
                <a:cs typeface="Segoe UI" pitchFamily="34" charset="0"/>
              </a:rPr>
              <a:t/>
            </a:r>
            <a:br>
              <a:rPr lang="en-US" sz="2040">
                <a:solidFill>
                  <a:srgbClr val="000000"/>
                </a:solidFill>
                <a:latin typeface="Segoe UI Light"/>
                <a:ea typeface="Segoe UI" pitchFamily="34" charset="0"/>
                <a:cs typeface="Segoe UI" pitchFamily="34" charset="0"/>
              </a:rPr>
            </a:br>
            <a:endParaRPr lang="fi-FI" sz="2040">
              <a:solidFill>
                <a:srgbClr val="000000"/>
              </a:solidFill>
              <a:latin typeface="Segoe UI Light"/>
              <a:ea typeface="Segoe UI" pitchFamily="34" charset="0"/>
              <a:cs typeface="Segoe UI" pitchFamily="34" charset="0"/>
            </a:endParaRPr>
          </a:p>
          <a:p>
            <a:pPr defTabSz="932324">
              <a:lnSpc>
                <a:spcPct val="90000"/>
              </a:lnSpc>
            </a:pPr>
            <a:endParaRPr lang="fi-FI" sz="2040" dirty="0">
              <a:solidFill>
                <a:srgbClr val="000000"/>
              </a:solidFill>
              <a:latin typeface="Segoe UI Light"/>
              <a:ea typeface="Segoe UI" pitchFamily="34" charset="0"/>
              <a:cs typeface="Segoe UI" pitchFamily="34" charset="0"/>
            </a:endParaRPr>
          </a:p>
        </p:txBody>
      </p:sp>
      <p:sp>
        <p:nvSpPr>
          <p:cNvPr id="90" name="TextBox 89"/>
          <p:cNvSpPr txBox="1"/>
          <p:nvPr/>
        </p:nvSpPr>
        <p:spPr>
          <a:xfrm>
            <a:off x="572384" y="1563646"/>
            <a:ext cx="3450143" cy="2911304"/>
          </a:xfrm>
          <a:prstGeom prst="rect">
            <a:avLst/>
          </a:prstGeom>
          <a:noFill/>
        </p:spPr>
        <p:txBody>
          <a:bodyPr wrap="square" rtlCol="0">
            <a:spAutoFit/>
          </a:bodyPr>
          <a:lstStyle/>
          <a:p>
            <a:pPr defTabSz="932324"/>
            <a:r>
              <a:rPr lang="en-US" sz="3264" b="1" dirty="0">
                <a:solidFill>
                  <a:srgbClr val="FFFFFF"/>
                </a:solidFill>
                <a:ea typeface="Segoe UI" panose="020B0502040204020203" pitchFamily="34" charset="0"/>
                <a:cs typeface="Segoe UI" panose="020B0502040204020203" pitchFamily="34" charset="0"/>
              </a:rPr>
              <a:t>What?</a:t>
            </a:r>
          </a:p>
          <a:p>
            <a:pPr defTabSz="932324"/>
            <a:endParaRPr lang="en-US" sz="2448" b="1" dirty="0">
              <a:solidFill>
                <a:srgbClr val="FFFFFF"/>
              </a:solidFill>
              <a:ea typeface="Segoe UI" panose="020B0502040204020203" pitchFamily="34" charset="0"/>
              <a:cs typeface="Segoe UI" panose="020B0502040204020203" pitchFamily="34" charset="0"/>
            </a:endParaRPr>
          </a:p>
          <a:p>
            <a:pPr defTabSz="932324"/>
            <a:r>
              <a:rPr lang="en-US" sz="2448" dirty="0">
                <a:solidFill>
                  <a:srgbClr val="FFFFFF"/>
                </a:solidFill>
                <a:ea typeface="Segoe UI" panose="020B0502040204020203" pitchFamily="34" charset="0"/>
                <a:cs typeface="Segoe UI" panose="020B0502040204020203" pitchFamily="34" charset="0"/>
              </a:rPr>
              <a:t>Talk to a Microsoft Visual Studio team member about your experience building enterprise apps</a:t>
            </a:r>
          </a:p>
        </p:txBody>
      </p:sp>
      <p:sp>
        <p:nvSpPr>
          <p:cNvPr id="11" name="Rectangle 10"/>
          <p:cNvSpPr/>
          <p:nvPr/>
        </p:nvSpPr>
        <p:spPr>
          <a:xfrm>
            <a:off x="311633" y="302715"/>
            <a:ext cx="6048530" cy="798558"/>
          </a:xfrm>
          <a:prstGeom prst="rect">
            <a:avLst/>
          </a:prstGeom>
        </p:spPr>
        <p:txBody>
          <a:bodyPr wrap="none">
            <a:spAutoFit/>
          </a:bodyPr>
          <a:lstStyle/>
          <a:p>
            <a:pPr defTabSz="932100"/>
            <a:r>
              <a:rPr lang="en-US" sz="4488" dirty="0">
                <a:solidFill>
                  <a:srgbClr val="FFFFFF"/>
                </a:solidFill>
                <a:cs typeface="Segoe UI" panose="020B0502040204020203" pitchFamily="34" charset="0"/>
              </a:rPr>
              <a:t>Give us your feedback!</a:t>
            </a:r>
            <a:endParaRPr lang="en-US" sz="4080" dirty="0">
              <a:solidFill>
                <a:srgbClr val="FFFFFF"/>
              </a:solidFill>
            </a:endParaRPr>
          </a:p>
        </p:txBody>
      </p:sp>
      <p:sp>
        <p:nvSpPr>
          <p:cNvPr id="21" name="TextBox 20"/>
          <p:cNvSpPr txBox="1"/>
          <p:nvPr/>
        </p:nvSpPr>
        <p:spPr>
          <a:xfrm>
            <a:off x="4408600" y="1563645"/>
            <a:ext cx="3450143" cy="4119593"/>
          </a:xfrm>
          <a:prstGeom prst="rect">
            <a:avLst/>
          </a:prstGeom>
          <a:noFill/>
        </p:spPr>
        <p:txBody>
          <a:bodyPr wrap="square" rtlCol="0">
            <a:spAutoFit/>
          </a:bodyPr>
          <a:lstStyle/>
          <a:p>
            <a:pPr defTabSz="932324"/>
            <a:r>
              <a:rPr lang="en-US" sz="3264" b="1" dirty="0">
                <a:solidFill>
                  <a:srgbClr val="FFFFFF"/>
                </a:solidFill>
                <a:ea typeface="Segoe UI" panose="020B0502040204020203" pitchFamily="34" charset="0"/>
                <a:cs typeface="Segoe UI" panose="020B0502040204020203" pitchFamily="34" charset="0"/>
              </a:rPr>
              <a:t>When &amp; Where?</a:t>
            </a:r>
          </a:p>
          <a:p>
            <a:pPr defTabSz="932324"/>
            <a:endParaRPr lang="en-US" sz="2448" b="1" dirty="0">
              <a:solidFill>
                <a:srgbClr val="FFFFFF"/>
              </a:solidFill>
              <a:ea typeface="Segoe UI" panose="020B0502040204020203" pitchFamily="34" charset="0"/>
              <a:cs typeface="Segoe UI" panose="020B0502040204020203" pitchFamily="34" charset="0"/>
            </a:endParaRPr>
          </a:p>
          <a:p>
            <a:pPr defTabSz="932324"/>
            <a:r>
              <a:rPr lang="en-US" sz="2448" dirty="0">
                <a:solidFill>
                  <a:srgbClr val="FFFFFF"/>
                </a:solidFill>
                <a:ea typeface="Segoe UI" panose="020B0502040204020203" pitchFamily="34" charset="0"/>
                <a:cs typeface="Segoe UI" panose="020B0502040204020203" pitchFamily="34" charset="0"/>
              </a:rPr>
              <a:t>Schedule a time with Karl in the back of the room or contact vsdr@microsoft.com</a:t>
            </a:r>
            <a:endParaRPr lang="en-US" sz="2800" dirty="0">
              <a:solidFill>
                <a:srgbClr val="FFFFFF"/>
              </a:solidFill>
              <a:ea typeface="Segoe UI" panose="020B0502040204020203" pitchFamily="34" charset="0"/>
              <a:cs typeface="Segoe UI" panose="020B0502040204020203" pitchFamily="34" charset="0"/>
            </a:endParaRPr>
          </a:p>
          <a:p>
            <a:pPr defTabSz="932324"/>
            <a:endParaRPr lang="en-US" sz="2800" dirty="0">
              <a:solidFill>
                <a:srgbClr val="FFFFFF"/>
              </a:solidFill>
              <a:ea typeface="Segoe UI" panose="020B0502040204020203" pitchFamily="34" charset="0"/>
              <a:cs typeface="Segoe UI" panose="020B0502040204020203" pitchFamily="34" charset="0"/>
            </a:endParaRPr>
          </a:p>
          <a:p>
            <a:pPr defTabSz="932324"/>
            <a:r>
              <a:rPr lang="en-US" sz="2448" dirty="0">
                <a:solidFill>
                  <a:srgbClr val="FFFFFF"/>
                </a:solidFill>
                <a:ea typeface="Segoe UI" panose="020B0502040204020203" pitchFamily="34" charset="0"/>
                <a:cs typeface="Segoe UI" panose="020B0502040204020203" pitchFamily="34" charset="0"/>
              </a:rPr>
              <a:t>Room 254 South </a:t>
            </a:r>
            <a:r>
              <a:rPr lang="en-US" sz="2448" dirty="0" err="1">
                <a:solidFill>
                  <a:srgbClr val="FFFFFF"/>
                </a:solidFill>
                <a:ea typeface="Segoe UI" panose="020B0502040204020203" pitchFamily="34" charset="0"/>
                <a:cs typeface="Segoe UI" panose="020B0502040204020203" pitchFamily="34" charset="0"/>
              </a:rPr>
              <a:t>Moscone</a:t>
            </a:r>
            <a:r>
              <a:rPr lang="en-US" sz="2448" dirty="0">
                <a:solidFill>
                  <a:srgbClr val="FFFFFF"/>
                </a:solidFill>
                <a:ea typeface="Segoe UI" panose="020B0502040204020203" pitchFamily="34" charset="0"/>
                <a:cs typeface="Segoe UI" panose="020B0502040204020203" pitchFamily="34" charset="0"/>
              </a:rPr>
              <a:t>, West Mezzanine Level</a:t>
            </a:r>
          </a:p>
        </p:txBody>
      </p:sp>
      <p:sp>
        <p:nvSpPr>
          <p:cNvPr id="22" name="TextBox 21"/>
          <p:cNvSpPr txBox="1"/>
          <p:nvPr/>
        </p:nvSpPr>
        <p:spPr>
          <a:xfrm>
            <a:off x="8304297" y="1563645"/>
            <a:ext cx="3450143" cy="3679605"/>
          </a:xfrm>
          <a:prstGeom prst="rect">
            <a:avLst/>
          </a:prstGeom>
          <a:noFill/>
        </p:spPr>
        <p:txBody>
          <a:bodyPr wrap="square" rtlCol="0">
            <a:spAutoFit/>
          </a:bodyPr>
          <a:lstStyle/>
          <a:p>
            <a:pPr defTabSz="932324"/>
            <a:r>
              <a:rPr lang="en-US" sz="3264" b="1" dirty="0">
                <a:solidFill>
                  <a:srgbClr val="FFFFFF"/>
                </a:solidFill>
                <a:ea typeface="Segoe UI" panose="020B0502040204020203" pitchFamily="34" charset="0"/>
                <a:cs typeface="Segoe UI" panose="020B0502040204020203" pitchFamily="34" charset="0"/>
              </a:rPr>
              <a:t>Why?</a:t>
            </a:r>
          </a:p>
          <a:p>
            <a:pPr defTabSz="932324"/>
            <a:endParaRPr lang="en-US" sz="2448" b="1" dirty="0">
              <a:solidFill>
                <a:srgbClr val="FFFFFF"/>
              </a:solidFill>
              <a:ea typeface="Segoe UI" panose="020B0502040204020203" pitchFamily="34" charset="0"/>
              <a:cs typeface="Segoe UI" panose="020B0502040204020203" pitchFamily="34" charset="0"/>
            </a:endParaRPr>
          </a:p>
          <a:p>
            <a:pPr defTabSz="932324"/>
            <a:r>
              <a:rPr lang="en-US" sz="2448" dirty="0">
                <a:solidFill>
                  <a:srgbClr val="FFFFFF"/>
                </a:solidFill>
                <a:ea typeface="Segoe UI" panose="020B0502040204020203" pitchFamily="34" charset="0"/>
                <a:cs typeface="Segoe UI" panose="020B0502040204020203" pitchFamily="34" charset="0"/>
              </a:rPr>
              <a:t>Your input and feedback will influence future Microsoft Visual Studio tools</a:t>
            </a:r>
          </a:p>
          <a:p>
            <a:pPr defTabSz="932324"/>
            <a:endParaRPr lang="en-US" sz="2448" dirty="0">
              <a:solidFill>
                <a:srgbClr val="000000"/>
              </a:solidFill>
              <a:ea typeface="Segoe UI" panose="020B0502040204020203" pitchFamily="34" charset="0"/>
              <a:cs typeface="Segoe UI" panose="020B0502040204020203" pitchFamily="34" charset="0"/>
            </a:endParaRPr>
          </a:p>
          <a:p>
            <a:pPr defTabSz="932324"/>
            <a:endParaRPr lang="en-US" sz="2448" b="1" dirty="0">
              <a:solidFill>
                <a:srgbClr val="000000"/>
              </a:solidFill>
              <a:ea typeface="Segoe UI" panose="020B0502040204020203" pitchFamily="34" charset="0"/>
              <a:cs typeface="Segoe UI" panose="020B0502040204020203" pitchFamily="34" charset="0"/>
            </a:endParaRPr>
          </a:p>
          <a:p>
            <a:pPr defTabSz="932324"/>
            <a:endParaRPr lang="en-US" sz="2448" b="1" dirty="0">
              <a:solidFill>
                <a:srgbClr val="000000"/>
              </a:solidFill>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2163661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66049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3" name="Text Placeholder 2"/>
          <p:cNvSpPr>
            <a:spLocks noGrp="1"/>
          </p:cNvSpPr>
          <p:nvPr>
            <p:ph type="body" sz="quarter" idx="10"/>
          </p:nvPr>
        </p:nvSpPr>
        <p:spPr>
          <a:xfrm>
            <a:off x="274638" y="1834961"/>
            <a:ext cx="4445652" cy="4861113"/>
          </a:xfrm>
        </p:spPr>
        <p:txBody>
          <a:bodyPr/>
          <a:lstStyle/>
          <a:p>
            <a:r>
              <a:rPr lang="en-US" b="1" dirty="0">
                <a:gradFill>
                  <a:gsLst>
                    <a:gs pos="1250">
                      <a:srgbClr val="FFFFFF"/>
                    </a:gs>
                    <a:gs pos="100000">
                      <a:srgbClr val="FFFFFF"/>
                    </a:gs>
                  </a:gsLst>
                  <a:lin ang="5400000" scaled="0"/>
                </a:gradFill>
                <a:latin typeface="+mn-lt"/>
              </a:rPr>
              <a:t>Scan this QR code</a:t>
            </a:r>
            <a:r>
              <a:rPr lang="en-US" b="1" dirty="0">
                <a:gradFill>
                  <a:gsLst>
                    <a:gs pos="1250">
                      <a:srgbClr val="FFFFFF"/>
                    </a:gs>
                    <a:gs pos="100000">
                      <a:srgbClr val="FFFFFF"/>
                    </a:gs>
                  </a:gsLst>
                  <a:lin ang="5400000" scaled="0"/>
                </a:gradFill>
              </a:rPr>
              <a:t> </a:t>
            </a:r>
            <a:r>
              <a:rPr lang="en-US" dirty="0">
                <a:gradFill>
                  <a:gsLst>
                    <a:gs pos="1250">
                      <a:srgbClr val="FFFFFF"/>
                    </a:gs>
                    <a:gs pos="100000">
                      <a:srgbClr val="FFFFFF"/>
                    </a:gs>
                  </a:gsLst>
                  <a:lin ang="5400000" scaled="0"/>
                </a:gradFill>
              </a:rPr>
              <a:t>to evaluate this session and be automatically entered in a </a:t>
            </a:r>
            <a:r>
              <a:rPr lang="en-US" dirty="0" smtClean="0">
                <a:gradFill>
                  <a:gsLst>
                    <a:gs pos="1250">
                      <a:srgbClr val="FFFFFF"/>
                    </a:gs>
                    <a:gs pos="100000">
                      <a:srgbClr val="FFFFFF"/>
                    </a:gs>
                  </a:gsLst>
                  <a:lin ang="5400000" scaled="0"/>
                </a:gradFill>
              </a:rPr>
              <a:t>drawing </a:t>
            </a:r>
            <a:r>
              <a:rPr lang="en-US" dirty="0">
                <a:gradFill>
                  <a:gsLst>
                    <a:gs pos="1250">
                      <a:srgbClr val="FFFFFF"/>
                    </a:gs>
                    <a:gs pos="100000">
                      <a:srgbClr val="FFFFFF"/>
                    </a:gs>
                  </a:gsLst>
                  <a:lin ang="5400000" scaled="0"/>
                </a:gradFill>
              </a:rPr>
              <a:t>to </a:t>
            </a:r>
            <a:r>
              <a:rPr lang="en-US" dirty="0" smtClean="0">
                <a:gradFill>
                  <a:gsLst>
                    <a:gs pos="1250">
                      <a:srgbClr val="FFFFFF"/>
                    </a:gs>
                    <a:gs pos="100000">
                      <a:srgbClr val="FFFFFF"/>
                    </a:gs>
                  </a:gsLst>
                  <a:lin ang="5400000" scaled="0"/>
                </a:gradFill>
              </a:rPr>
              <a:t>win </a:t>
            </a:r>
            <a:r>
              <a:rPr lang="en-US" dirty="0">
                <a:gradFill>
                  <a:gsLst>
                    <a:gs pos="1250">
                      <a:srgbClr val="FFFFFF"/>
                    </a:gs>
                    <a:gs pos="100000">
                      <a:srgbClr val="FFFFFF"/>
                    </a:gs>
                  </a:gsLst>
                  <a:lin ang="5400000" scaled="0"/>
                </a:gradFill>
              </a:rPr>
              <a:t>a </a:t>
            </a:r>
            <a:r>
              <a:rPr lang="en-US" dirty="0" smtClean="0">
                <a:gradFill>
                  <a:gsLst>
                    <a:gs pos="1250">
                      <a:srgbClr val="FFFFFF"/>
                    </a:gs>
                    <a:gs pos="100000">
                      <a:srgbClr val="FFFFFF"/>
                    </a:gs>
                  </a:gsLst>
                  <a:lin ang="5400000" scaled="0"/>
                </a:gradFill>
              </a:rPr>
              <a:t>prize!</a:t>
            </a:r>
            <a:endParaRPr lang="en-US" b="1" dirty="0">
              <a:gradFill>
                <a:gsLst>
                  <a:gs pos="1250">
                    <a:srgbClr val="FFFFFF"/>
                  </a:gs>
                  <a:gs pos="100000">
                    <a:srgbClr val="FFFFFF"/>
                  </a:gs>
                </a:gsLst>
                <a:lin ang="5400000" scaled="0"/>
              </a:gra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834962"/>
            <a:ext cx="4572000"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943129" y="217960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82192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877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New features in Visual Studio 2013</a:t>
            </a:r>
          </a:p>
          <a:p>
            <a:r>
              <a:rPr lang="en-US" dirty="0" smtClean="0"/>
              <a:t>Recap of useful functionality</a:t>
            </a:r>
          </a:p>
          <a:p>
            <a:r>
              <a:rPr lang="en-US" dirty="0" smtClean="0"/>
              <a:t>Performance and Diagnostics Hub</a:t>
            </a:r>
            <a:endParaRPr lang="en-US" dirty="0"/>
          </a:p>
        </p:txBody>
      </p:sp>
      <p:pic>
        <p:nvPicPr>
          <p:cNvPr id="4" name="Picture Placeholder 3"/>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tretch>
            <a:fillRect/>
          </a:stretch>
        </p:blipFill>
        <p:spPr>
          <a:xfrm>
            <a:off x="275481" y="2185860"/>
            <a:ext cx="3931363" cy="2622804"/>
          </a:xfrm>
        </p:spPr>
      </p:pic>
      <p:sp>
        <p:nvSpPr>
          <p:cNvPr id="5" name="Title 4"/>
          <p:cNvSpPr>
            <a:spLocks noGrp="1"/>
          </p:cNvSpPr>
          <p:nvPr>
            <p:ph type="title"/>
          </p:nvPr>
        </p:nvSpPr>
        <p:spPr/>
        <p:txBody>
          <a:bodyPr/>
          <a:lstStyle/>
          <a:p>
            <a:r>
              <a:rPr lang="en-US" dirty="0" smtClean="0"/>
              <a:t>Agenda</a:t>
            </a:r>
            <a:br>
              <a:rPr lang="en-US" dirty="0" smtClean="0"/>
            </a:br>
            <a:endParaRPr lang="en-US" dirty="0"/>
          </a:p>
        </p:txBody>
      </p:sp>
    </p:spTree>
    <p:extLst>
      <p:ext uri="{BB962C8B-B14F-4D97-AF65-F5344CB8AC3E}">
        <p14:creationId xmlns:p14="http://schemas.microsoft.com/office/powerpoint/2010/main" val="65730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856" dirty="0" err="1">
                <a:latin typeface="+mj-lt"/>
              </a:rPr>
              <a:t>Async</a:t>
            </a:r>
            <a:r>
              <a:rPr lang="en-US" sz="2856" dirty="0">
                <a:latin typeface="+mj-lt"/>
              </a:rPr>
              <a:t> Debugging</a:t>
            </a:r>
          </a:p>
          <a:p>
            <a:r>
              <a:rPr lang="en-US" sz="2856" dirty="0">
                <a:latin typeface="+mj-lt"/>
              </a:rPr>
              <a:t>JavaScript Attach</a:t>
            </a:r>
          </a:p>
          <a:p>
            <a:r>
              <a:rPr lang="en-US" sz="2856" dirty="0">
                <a:latin typeface="+mj-lt"/>
              </a:rPr>
              <a:t>Improved Console and DOM Explorer</a:t>
            </a:r>
          </a:p>
          <a:p>
            <a:r>
              <a:rPr lang="en-US" sz="2856" dirty="0">
                <a:latin typeface="+mj-lt"/>
              </a:rPr>
              <a:t>JavaScript/C++ Interop</a:t>
            </a:r>
          </a:p>
        </p:txBody>
      </p:sp>
      <p:sp>
        <p:nvSpPr>
          <p:cNvPr id="3" name="Title 2"/>
          <p:cNvSpPr>
            <a:spLocks noGrp="1"/>
          </p:cNvSpPr>
          <p:nvPr>
            <p:ph type="title"/>
          </p:nvPr>
        </p:nvSpPr>
        <p:spPr/>
        <p:txBody>
          <a:bodyPr/>
          <a:lstStyle/>
          <a:p>
            <a:r>
              <a:rPr lang="en-US" dirty="0" smtClean="0"/>
              <a:t>New Debugging Features</a:t>
            </a:r>
            <a:endParaRPr lang="en-US" dirty="0"/>
          </a:p>
        </p:txBody>
      </p:sp>
    </p:spTree>
    <p:extLst>
      <p:ext uri="{BB962C8B-B14F-4D97-AF65-F5344CB8AC3E}">
        <p14:creationId xmlns:p14="http://schemas.microsoft.com/office/powerpoint/2010/main" val="320312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normAutofit/>
          </a:bodyPr>
          <a:lstStyle/>
          <a:p>
            <a:r>
              <a:rPr lang="en-US" sz="2856" dirty="0">
                <a:latin typeface="+mj-lt"/>
              </a:rPr>
              <a:t>First chance exceptions</a:t>
            </a:r>
          </a:p>
          <a:p>
            <a:r>
              <a:rPr lang="en-US" sz="2856" dirty="0" err="1">
                <a:latin typeface="+mj-lt"/>
              </a:rPr>
              <a:t>Tracepoints</a:t>
            </a:r>
            <a:r>
              <a:rPr lang="en-US" sz="2856" dirty="0">
                <a:latin typeface="+mj-lt"/>
              </a:rPr>
              <a:t> and conditional breakpoints</a:t>
            </a:r>
          </a:p>
          <a:p>
            <a:r>
              <a:rPr lang="en-US" sz="2856" dirty="0">
                <a:latin typeface="+mj-lt"/>
              </a:rPr>
              <a:t>Code Map</a:t>
            </a:r>
          </a:p>
          <a:p>
            <a:r>
              <a:rPr lang="en-US" sz="2856" dirty="0">
                <a:latin typeface="+mj-lt"/>
              </a:rPr>
              <a:t>Pinning DataTips</a:t>
            </a:r>
          </a:p>
          <a:p>
            <a:r>
              <a:rPr lang="en-US" sz="2856" dirty="0">
                <a:latin typeface="+mj-lt"/>
              </a:rPr>
              <a:t>Debugging suspend and resume</a:t>
            </a:r>
          </a:p>
          <a:p>
            <a:r>
              <a:rPr lang="en-US" sz="2856" dirty="0">
                <a:latin typeface="+mj-lt"/>
              </a:rPr>
              <a:t>Debugging background tasks and contracts</a:t>
            </a:r>
          </a:p>
        </p:txBody>
      </p:sp>
      <p:sp>
        <p:nvSpPr>
          <p:cNvPr id="3" name="Title 2"/>
          <p:cNvSpPr>
            <a:spLocks noGrp="1"/>
          </p:cNvSpPr>
          <p:nvPr>
            <p:ph type="title"/>
          </p:nvPr>
        </p:nvSpPr>
        <p:spPr/>
        <p:txBody>
          <a:bodyPr/>
          <a:lstStyle/>
          <a:p>
            <a:r>
              <a:rPr lang="en-US" dirty="0" smtClean="0"/>
              <a:t>Features worth reviewing</a:t>
            </a:r>
            <a:endParaRPr lang="en-US" dirty="0"/>
          </a:p>
        </p:txBody>
      </p:sp>
    </p:spTree>
    <p:extLst>
      <p:ext uri="{BB962C8B-B14F-4D97-AF65-F5344CB8AC3E}">
        <p14:creationId xmlns:p14="http://schemas.microsoft.com/office/powerpoint/2010/main" val="192054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nodeType="afterEffect">
                                  <p:stCondLst>
                                    <p:cond delay="50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5"/>
          </p:nvPr>
        </p:nvSpPr>
        <p:spPr>
          <a:xfrm>
            <a:off x="123157" y="1256988"/>
            <a:ext cx="8321841" cy="3730414"/>
          </a:xfrm>
        </p:spPr>
        <p:txBody>
          <a:bodyPr anchor="t"/>
          <a:lstStyle/>
          <a:p>
            <a:pPr lvl="1"/>
            <a:r>
              <a:rPr lang="en-US" sz="2856" dirty="0">
                <a:latin typeface="+mj-lt"/>
              </a:rPr>
              <a:t>Answers the questions </a:t>
            </a:r>
          </a:p>
          <a:p>
            <a:pPr marL="923292" lvl="2" indent="-466298"/>
            <a:r>
              <a:rPr lang="en-US" sz="2448" dirty="0">
                <a:latin typeface="+mj-lt"/>
              </a:rPr>
              <a:t>Why am I here?</a:t>
            </a:r>
          </a:p>
          <a:p>
            <a:pPr marL="923292" lvl="2" indent="-466298"/>
            <a:r>
              <a:rPr lang="en-US" sz="2448" dirty="0">
                <a:latin typeface="+mj-lt"/>
              </a:rPr>
              <a:t>What is going on right now?</a:t>
            </a:r>
          </a:p>
          <a:p>
            <a:pPr lvl="1"/>
            <a:r>
              <a:rPr lang="en-US" sz="2856" dirty="0">
                <a:latin typeface="+mj-lt"/>
              </a:rPr>
              <a:t>Enhancements to the Call Stack and Tasks window</a:t>
            </a:r>
          </a:p>
          <a:p>
            <a:pPr lvl="1"/>
            <a:r>
              <a:rPr lang="en-US" sz="2856" dirty="0">
                <a:latin typeface="+mj-lt"/>
              </a:rPr>
              <a:t>Supports Window Store, Web, and Desktop apps</a:t>
            </a:r>
          </a:p>
          <a:p>
            <a:pPr lvl="1"/>
            <a:r>
              <a:rPr lang="en-US" sz="2856" dirty="0">
                <a:latin typeface="+mj-lt"/>
              </a:rPr>
              <a:t>Requires Windows 8.1</a:t>
            </a:r>
          </a:p>
          <a:p>
            <a:pPr lvl="2" indent="0">
              <a:buNone/>
            </a:pPr>
            <a:endParaRPr lang="en-US" sz="2448" dirty="0">
              <a:latin typeface="+mj-lt"/>
            </a:endParaRPr>
          </a:p>
          <a:p>
            <a:endParaRPr lang="en-US" dirty="0"/>
          </a:p>
        </p:txBody>
      </p:sp>
      <p:sp>
        <p:nvSpPr>
          <p:cNvPr id="3" name="Title 2"/>
          <p:cNvSpPr>
            <a:spLocks noGrp="1"/>
          </p:cNvSpPr>
          <p:nvPr>
            <p:ph type="title"/>
          </p:nvPr>
        </p:nvSpPr>
        <p:spPr/>
        <p:txBody>
          <a:bodyPr/>
          <a:lstStyle/>
          <a:p>
            <a:r>
              <a:rPr lang="en-US" dirty="0" err="1" smtClean="0"/>
              <a:t>Async</a:t>
            </a:r>
            <a:r>
              <a:rPr lang="en-US" dirty="0" smtClean="0"/>
              <a:t> Debugging</a:t>
            </a:r>
            <a:endParaRPr lang="en-US" dirty="0"/>
          </a:p>
        </p:txBody>
      </p:sp>
      <p:pic>
        <p:nvPicPr>
          <p:cNvPr id="5" name="Picture 4"/>
          <p:cNvPicPr>
            <a:picLocks noChangeAspect="1"/>
          </p:cNvPicPr>
          <p:nvPr/>
        </p:nvPicPr>
        <p:blipFill>
          <a:blip r:embed="rId3"/>
          <a:stretch>
            <a:fillRect/>
          </a:stretch>
        </p:blipFill>
        <p:spPr>
          <a:xfrm>
            <a:off x="6662369" y="3930110"/>
            <a:ext cx="4950865" cy="2982388"/>
          </a:xfrm>
          <a:prstGeom prst="rect">
            <a:avLst/>
          </a:prstGeom>
        </p:spPr>
      </p:pic>
      <p:pic>
        <p:nvPicPr>
          <p:cNvPr id="4" name="Picture 3"/>
          <p:cNvPicPr>
            <a:picLocks noChangeAspect="1"/>
          </p:cNvPicPr>
          <p:nvPr/>
        </p:nvPicPr>
        <p:blipFill>
          <a:blip r:embed="rId4"/>
          <a:stretch>
            <a:fillRect/>
          </a:stretch>
        </p:blipFill>
        <p:spPr>
          <a:xfrm>
            <a:off x="435373" y="4728062"/>
            <a:ext cx="5914780" cy="2184436"/>
          </a:xfrm>
          <a:prstGeom prst="rect">
            <a:avLst/>
          </a:prstGeom>
        </p:spPr>
      </p:pic>
    </p:spTree>
    <p:extLst>
      <p:ext uri="{BB962C8B-B14F-4D97-AF65-F5344CB8AC3E}">
        <p14:creationId xmlns:p14="http://schemas.microsoft.com/office/powerpoint/2010/main" val="356558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2">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0645" y="2016304"/>
            <a:ext cx="2488733" cy="912813"/>
          </a:xfrm>
        </p:spPr>
        <p:txBody>
          <a:bodyPr/>
          <a:lstStyle/>
          <a:p>
            <a:r>
              <a:rPr lang="en-US" b="0" dirty="0"/>
              <a:t>Demo</a:t>
            </a:r>
          </a:p>
        </p:txBody>
      </p:sp>
      <p:sp>
        <p:nvSpPr>
          <p:cNvPr id="4" name="Title 2"/>
          <p:cNvSpPr txBox="1">
            <a:spLocks/>
          </p:cNvSpPr>
          <p:nvPr/>
        </p:nvSpPr>
        <p:spPr>
          <a:xfrm>
            <a:off x="360644" y="2929118"/>
            <a:ext cx="10030655" cy="912813"/>
          </a:xfrm>
          <a:prstGeom prst="rect">
            <a:avLst/>
          </a:prstGeom>
        </p:spPr>
        <p:txBody>
          <a:bodyPr vert="horz" lIns="186521" tIns="149217" rIns="186521" bIns="149217" rtlCol="0" anchor="t">
            <a:noAutofit/>
          </a:bodyPr>
          <a:lstStyle>
            <a:lvl1pPr algn="l" defTabSz="896157" rtl="0" eaLnBrk="1" latinLnBrk="0" hangingPunct="1">
              <a:spcBef>
                <a:spcPct val="0"/>
              </a:spcBef>
              <a:buNone/>
              <a:defRPr sz="5400" b="1" kern="1200">
                <a:gradFill>
                  <a:gsLst>
                    <a:gs pos="66981">
                      <a:schemeClr val="tx1">
                        <a:lumMod val="75000"/>
                        <a:lumOff val="25000"/>
                      </a:schemeClr>
                    </a:gs>
                    <a:gs pos="0">
                      <a:schemeClr val="tx1">
                        <a:lumMod val="75000"/>
                        <a:lumOff val="25000"/>
                      </a:schemeClr>
                    </a:gs>
                  </a:gsLst>
                  <a:lin ang="5400000" scaled="0"/>
                </a:gradFill>
                <a:latin typeface="+mj-lt"/>
                <a:ea typeface="+mj-ea"/>
                <a:cs typeface="+mj-cs"/>
              </a:defRPr>
            </a:lvl1pPr>
          </a:lstStyle>
          <a:p>
            <a:r>
              <a:rPr lang="en-US" sz="5507" dirty="0" err="1">
                <a:gradFill>
                  <a:gsLst>
                    <a:gs pos="66981">
                      <a:srgbClr val="FFFFFF">
                        <a:lumMod val="75000"/>
                        <a:lumOff val="25000"/>
                      </a:srgbClr>
                    </a:gs>
                    <a:gs pos="0">
                      <a:srgbClr val="FFFFFF">
                        <a:lumMod val="75000"/>
                        <a:lumOff val="25000"/>
                      </a:srgbClr>
                    </a:gs>
                  </a:gsLst>
                  <a:lin ang="5400000" scaled="0"/>
                </a:gradFill>
              </a:rPr>
              <a:t>Async</a:t>
            </a:r>
            <a:r>
              <a:rPr lang="en-US" sz="5507" dirty="0">
                <a:gradFill>
                  <a:gsLst>
                    <a:gs pos="66981">
                      <a:srgbClr val="FFFFFF">
                        <a:lumMod val="75000"/>
                        <a:lumOff val="25000"/>
                      </a:srgbClr>
                    </a:gs>
                    <a:gs pos="0">
                      <a:srgbClr val="FFFFFF">
                        <a:lumMod val="75000"/>
                        <a:lumOff val="25000"/>
                      </a:srgbClr>
                    </a:gs>
                  </a:gsLst>
                  <a:lin ang="5400000" scaled="0"/>
                </a:gradFill>
              </a:rPr>
              <a:t> debugging</a:t>
            </a:r>
          </a:p>
          <a:p>
            <a:r>
              <a:rPr lang="en-US" sz="5507" dirty="0">
                <a:gradFill>
                  <a:gsLst>
                    <a:gs pos="66981">
                      <a:srgbClr val="FFFFFF">
                        <a:lumMod val="75000"/>
                        <a:lumOff val="25000"/>
                      </a:srgbClr>
                    </a:gs>
                    <a:gs pos="0">
                      <a:srgbClr val="FFFFFF">
                        <a:lumMod val="75000"/>
                        <a:lumOff val="25000"/>
                      </a:srgbClr>
                    </a:gs>
                  </a:gsLst>
                  <a:lin ang="5400000" scaled="0"/>
                </a:gradFill>
              </a:rPr>
              <a:t>JavaScript Attach</a:t>
            </a:r>
          </a:p>
          <a:p>
            <a:r>
              <a:rPr lang="en-US" sz="5507" dirty="0">
                <a:gradFill>
                  <a:gsLst>
                    <a:gs pos="66981">
                      <a:srgbClr val="FFFFFF">
                        <a:lumMod val="75000"/>
                        <a:lumOff val="25000"/>
                      </a:srgbClr>
                    </a:gs>
                    <a:gs pos="0">
                      <a:srgbClr val="FFFFFF">
                        <a:lumMod val="75000"/>
                        <a:lumOff val="25000"/>
                      </a:srgbClr>
                    </a:gs>
                  </a:gsLst>
                  <a:lin ang="5400000" scaled="0"/>
                </a:gradFill>
              </a:rPr>
              <a:t>First chance exceptions</a:t>
            </a:r>
          </a:p>
          <a:p>
            <a:r>
              <a:rPr lang="en-US" sz="5507" dirty="0" err="1">
                <a:gradFill>
                  <a:gsLst>
                    <a:gs pos="66981">
                      <a:srgbClr val="FFFFFF">
                        <a:lumMod val="75000"/>
                        <a:lumOff val="25000"/>
                      </a:srgbClr>
                    </a:gs>
                    <a:gs pos="0">
                      <a:srgbClr val="FFFFFF">
                        <a:lumMod val="75000"/>
                        <a:lumOff val="25000"/>
                      </a:srgbClr>
                    </a:gs>
                  </a:gsLst>
                  <a:lin ang="5400000" scaled="0"/>
                </a:gradFill>
              </a:rPr>
              <a:t>Tracepoints</a:t>
            </a:r>
            <a:endParaRPr lang="en-US" sz="5507" dirty="0">
              <a:gradFill>
                <a:gsLst>
                  <a:gs pos="66981">
                    <a:srgbClr val="FFFFFF">
                      <a:lumMod val="75000"/>
                      <a:lumOff val="25000"/>
                    </a:srgbClr>
                  </a:gs>
                  <a:gs pos="0">
                    <a:srgbClr val="FFFFFF">
                      <a:lumMod val="75000"/>
                      <a:lumOff val="25000"/>
                    </a:srgbClr>
                  </a:gs>
                </a:gsLst>
                <a:lin ang="5400000" scaled="0"/>
              </a:gradFill>
            </a:endParaRPr>
          </a:p>
        </p:txBody>
      </p:sp>
    </p:spTree>
    <p:extLst>
      <p:ext uri="{BB962C8B-B14F-4D97-AF65-F5344CB8AC3E}">
        <p14:creationId xmlns:p14="http://schemas.microsoft.com/office/powerpoint/2010/main" val="340392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75481" y="3232663"/>
            <a:ext cx="7314165" cy="914400"/>
          </a:xfrm>
        </p:spPr>
        <p:txBody>
          <a:bodyPr/>
          <a:lstStyle/>
          <a:p>
            <a:r>
              <a:rPr lang="en-US" sz="2856" dirty="0"/>
              <a:t>Debug -&gt; Exceptions</a:t>
            </a:r>
          </a:p>
          <a:p>
            <a:r>
              <a:rPr lang="en-US" sz="2856" dirty="0"/>
              <a:t>Break whenever an exception is thrown</a:t>
            </a:r>
          </a:p>
          <a:p>
            <a:pPr marL="1039867" lvl="2" indent="-582873"/>
            <a:r>
              <a:rPr lang="en-US" sz="2448" dirty="0">
                <a:latin typeface="+mj-lt"/>
              </a:rPr>
              <a:t>Diagnose “silent failures”</a:t>
            </a:r>
          </a:p>
          <a:p>
            <a:pPr lvl="2" indent="0">
              <a:buNone/>
            </a:pPr>
            <a:endParaRPr lang="en-US" sz="2448" dirty="0">
              <a:latin typeface="+mj-lt"/>
            </a:endParaRPr>
          </a:p>
          <a:p>
            <a:r>
              <a:rPr lang="en-US" sz="2848" dirty="0" err="1"/>
              <a:t>Tracepoint</a:t>
            </a:r>
            <a:endParaRPr lang="en-US" dirty="0"/>
          </a:p>
          <a:p>
            <a:pPr marL="1039867" lvl="2" indent="-582873"/>
            <a:r>
              <a:rPr lang="en-US" sz="2448" dirty="0">
                <a:latin typeface="+mj-lt"/>
              </a:rPr>
              <a:t>Breakpoint: “When Hit…”</a:t>
            </a:r>
          </a:p>
          <a:p>
            <a:pPr lvl="1"/>
            <a:endParaRPr lang="en-US" sz="2848" dirty="0">
              <a:latin typeface="+mj-lt"/>
            </a:endParaRPr>
          </a:p>
        </p:txBody>
      </p:sp>
      <p:sp>
        <p:nvSpPr>
          <p:cNvPr id="4" name="Title 3"/>
          <p:cNvSpPr>
            <a:spLocks noGrp="1"/>
          </p:cNvSpPr>
          <p:nvPr>
            <p:ph type="title"/>
          </p:nvPr>
        </p:nvSpPr>
        <p:spPr/>
        <p:txBody>
          <a:bodyPr/>
          <a:lstStyle/>
          <a:p>
            <a:r>
              <a:rPr lang="en-US" dirty="0" smtClean="0"/>
              <a:t>First Chance Exceptions &amp; </a:t>
            </a:r>
            <a:r>
              <a:rPr lang="en-US" dirty="0" err="1" smtClean="0"/>
              <a:t>Tracepoints</a:t>
            </a:r>
            <a:endParaRPr lang="en-US" dirty="0"/>
          </a:p>
        </p:txBody>
      </p:sp>
      <p:pic>
        <p:nvPicPr>
          <p:cNvPr id="9" name="Picture 8"/>
          <p:cNvPicPr>
            <a:picLocks noChangeAspect="1"/>
          </p:cNvPicPr>
          <p:nvPr/>
        </p:nvPicPr>
        <p:blipFill>
          <a:blip r:embed="rId2"/>
          <a:stretch>
            <a:fillRect/>
          </a:stretch>
        </p:blipFill>
        <p:spPr>
          <a:xfrm>
            <a:off x="6948946" y="1791079"/>
            <a:ext cx="5003451" cy="3619360"/>
          </a:xfrm>
          <a:prstGeom prst="rect">
            <a:avLst/>
          </a:prstGeom>
        </p:spPr>
      </p:pic>
    </p:spTree>
    <p:extLst>
      <p:ext uri="{BB962C8B-B14F-4D97-AF65-F5344CB8AC3E}">
        <p14:creationId xmlns:p14="http://schemas.microsoft.com/office/powerpoint/2010/main" val="1856045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61818" y="2190506"/>
            <a:ext cx="5040579" cy="914400"/>
          </a:xfrm>
        </p:spPr>
        <p:txBody>
          <a:bodyPr/>
          <a:lstStyle/>
          <a:p>
            <a:r>
              <a:rPr lang="en-US" sz="2856" dirty="0"/>
              <a:t>IntelliSense</a:t>
            </a:r>
          </a:p>
          <a:p>
            <a:r>
              <a:rPr lang="en-US" sz="2856" dirty="0"/>
              <a:t>Drag and Drop</a:t>
            </a:r>
          </a:p>
          <a:p>
            <a:r>
              <a:rPr lang="en-US" sz="2856" dirty="0"/>
              <a:t>Edit as HTML</a:t>
            </a:r>
          </a:p>
        </p:txBody>
      </p:sp>
      <p:sp>
        <p:nvSpPr>
          <p:cNvPr id="4" name="Title 3"/>
          <p:cNvSpPr>
            <a:spLocks noGrp="1"/>
          </p:cNvSpPr>
          <p:nvPr>
            <p:ph type="title"/>
          </p:nvPr>
        </p:nvSpPr>
        <p:spPr/>
        <p:txBody>
          <a:bodyPr/>
          <a:lstStyle/>
          <a:p>
            <a:r>
              <a:rPr lang="en-US" dirty="0" smtClean="0"/>
              <a:t>DOM Explorer Improvements</a:t>
            </a:r>
            <a:endParaRPr lang="en-US" dirty="0"/>
          </a:p>
        </p:txBody>
      </p:sp>
      <p:pic>
        <p:nvPicPr>
          <p:cNvPr id="6" name="Picture 5"/>
          <p:cNvPicPr>
            <a:picLocks noChangeAspect="1"/>
          </p:cNvPicPr>
          <p:nvPr/>
        </p:nvPicPr>
        <p:blipFill>
          <a:blip r:embed="rId2"/>
          <a:stretch>
            <a:fillRect/>
          </a:stretch>
        </p:blipFill>
        <p:spPr>
          <a:xfrm>
            <a:off x="5103393" y="1972547"/>
            <a:ext cx="7057601" cy="4089376"/>
          </a:xfrm>
          <a:prstGeom prst="rect">
            <a:avLst/>
          </a:prstGeom>
        </p:spPr>
      </p:pic>
    </p:spTree>
    <p:extLst>
      <p:ext uri="{BB962C8B-B14F-4D97-AF65-F5344CB8AC3E}">
        <p14:creationId xmlns:p14="http://schemas.microsoft.com/office/powerpoint/2010/main" val="3758215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0DD32DD0-D69E-4CFF-A0B1-C3BC1547CA53}"/>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Presentation2" id="{01CC4781-2D43-4389-B8C5-5917EDE70A2B}" vid="{15BB8D36-BFCB-4EA6-B816-869B286C4401}"/>
    </a:ext>
  </a:extLst>
</a:theme>
</file>

<file path=ppt/theme/theme3.xml><?xml version="1.0" encoding="utf-8"?>
<a:theme xmlns:a="http://schemas.openxmlformats.org/drawingml/2006/main" name="1_5-30426_BUILD_2013_Template_Whit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potx [Read-Only]" id="{F13BC4B7-4A5E-4562-A15E-8335BBDD3336}" vid="{182F1520-D162-4206-8AA6-0A59256E3475}"/>
    </a:ext>
  </a:extLst>
</a:theme>
</file>

<file path=ppt/theme/theme4.xml><?xml version="1.0" encoding="utf-8"?>
<a:theme xmlns:a="http://schemas.openxmlformats.org/drawingml/2006/main" name="2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potx [Read-Only]" id="{F13BC4B7-4A5E-4562-A15E-8335BBDD3336}" vid="{AFDF09C0-5758-4FE2-8152-BA1D1D68B2E7}"/>
    </a:ext>
  </a:extLst>
</a:theme>
</file>

<file path=ppt/theme/theme5.xml><?xml version="1.0" encoding="utf-8"?>
<a:theme xmlns:a="http://schemas.openxmlformats.org/drawingml/2006/main" name="3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potx [Read-Only]" id="{F13BC4B7-4A5E-4562-A15E-8335BBDD3336}" vid="{AFDF09C0-5758-4FE2-8152-BA1D1D68B2E7}"/>
    </a:ext>
  </a:extLst>
</a:theme>
</file>

<file path=ppt/theme/theme6.xml><?xml version="1.0" encoding="utf-8"?>
<a:theme xmlns:a="http://schemas.openxmlformats.org/drawingml/2006/main" name="4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potx [Read-Only]" id="{F13BC4B7-4A5E-4562-A15E-8335BBDD3336}" vid="{AFDF09C0-5758-4FE2-8152-BA1D1D68B2E7}"/>
    </a:ext>
  </a:extLst>
</a:theme>
</file>

<file path=ppt/theme/theme7.xml><?xml version="1.0" encoding="utf-8"?>
<a:theme xmlns:a="http://schemas.openxmlformats.org/drawingml/2006/main" name="5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 Recruiting Slide" id="{13F5C08B-4BD6-4911-91FB-0B39BA892379}" vid="{B3ECB430-7ACE-4BC3-B8DC-C84F0A445BA4}"/>
    </a:ext>
  </a:extLst>
</a:theme>
</file>

<file path=ppt/theme/theme8.xml><?xml version="1.0" encoding="utf-8"?>
<a:theme xmlns:a="http://schemas.openxmlformats.org/drawingml/2006/main" name="6_5-30426_BUILD_2013_Template_D.Blue">
  <a:themeElements>
    <a:clrScheme name="Build 2013 Template">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2">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188F"/>
        </a:solidFill>
        <a:ln>
          <a:noFill/>
          <a:headEnd type="none" w="med" len="med"/>
          <a:tailEnd type="none" w="med" len="med"/>
        </a:ln>
        <a:effectLst/>
      </a:spPr>
      <a:bodyPr lIns="91440" tIns="91440" rIns="34294" bIns="34294" anchor="t" anchorCtr="0"/>
      <a:lstStyle>
        <a:defPPr defTabSz="932406">
          <a:defRPr sz="1600" spc="-102" dirty="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rtlCol="0">
        <a:spAutoFit/>
      </a:bodyPr>
      <a:lstStyle>
        <a:defPPr>
          <a:defRPr sz="2400" dirty="0" smtClean="0">
            <a:gradFill>
              <a:gsLst>
                <a:gs pos="0">
                  <a:schemeClr val="tx1">
                    <a:lumMod val="75000"/>
                    <a:lumOff val="25000"/>
                  </a:schemeClr>
                </a:gs>
                <a:gs pos="100000">
                  <a:schemeClr val="tx1">
                    <a:lumMod val="75000"/>
                    <a:lumOff val="25000"/>
                  </a:schemeClr>
                </a:gs>
              </a:gsLst>
              <a:lin ang="5400000" scaled="0"/>
            </a:gradFill>
          </a:defRPr>
        </a:defPPr>
      </a:lstStyle>
    </a:txDef>
  </a:objectDefaults>
  <a:extraClrSchemeLst/>
  <a:extLst>
    <a:ext uri="{05A4C25C-085E-4340-85A3-A5531E510DB2}">
      <thm15:themeFamily xmlns:thm15="http://schemas.microsoft.com/office/thememl/2012/main" name="Build_2013_Template_16x9" id="{F0E36718-832C-4AEA-8417-41A66B189204}" vid="{406DC43E-3286-418B-B3CF-9AE2AA3691B2}"/>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2013-06-28T07:00:00+00:00</Event_x0020_End_x0020_Date>
    <Event_x0020_Start_x0020_Date xmlns="2295e2e7-0eeb-498e-8716-217bb2ee6ee3">2013-06-26T07:00:00+00:00</Event_x0020_Start_x0020_Date>
    <MS_x0020_Speaker xmlns="2295e2e7-0eeb-498e-8716-217bb2ee6ee3">
      <UserInfo>
        <DisplayName/>
        <AccountId xsi:nil="true"/>
        <AccountType/>
      </UserInfo>
    </MS_x0020_Speaker>
    <External_x0020_Speaker xmlns="2295e2e7-0eeb-498e-8716-217bb2ee6ee3"> Andrew Hall</External_x0020_Speaker>
    <Session_x0020_Code xmlns="2295e2e7-0eeb-498e-8716-217bb2ee6ee3">3-312</Session_x0020_Code>
    <ProductTaxHTField0 xmlns="2295e2e7-0eeb-498e-8716-217bb2ee6ee3">
      <Terms xmlns="http://schemas.microsoft.com/office/infopath/2007/PartnerControls"/>
    </ProductTaxHTField0>
    <Presentation_x0020_Date xmlns="2295e2e7-0eeb-498e-8716-217bb2ee6ee3">2013-06-27T00:00:00-07:00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Event1TaxHTField0>
    <MS_x0020_Content_x0020_Owner xmlns="2295e2e7-0eeb-498e-8716-217bb2ee6ee3">
      <UserInfo>
        <DisplayName/>
        <AccountId xsi:nil="true"/>
        <AccountType/>
      </UserInfo>
    </MS_x0020_Content_x0020_Owner>
    <Event_x0020_VenueTaxHTField0 xmlns="2295e2e7-0eeb-498e-8716-217bb2ee6ee3">
      <Terms xmlns="http://schemas.microsoft.com/office/infopath/2007/PartnerControls"/>
    </Event_x0020_VenueTaxHTField0>
    <TaxCatchAll xmlns="230e9df3-be65-4c73-a93b-d1236ebd677e">
      <Value>497</Value>
      <Value>605</Value>
    </TaxCatchAll>
    <AudienceTaxHTField0 xmlns="8b529f77-48ab-4581-b468-93f09345b8aa">
      <Terms xmlns="http://schemas.microsoft.com/office/infopath/2007/PartnerControls"/>
    </Audienc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89fe5faf2f25a24617a4f509b32cc989">
  <xsd:schema xmlns:xsd="http://www.w3.org/2001/XMLSchema" xmlns:xs="http://www.w3.org/2001/XMLSchema" xmlns:p="http://schemas.microsoft.com/office/2006/metadata/properties" xmlns:ns2="2295e2e7-0eeb-498e-8716-217bb2ee6ee3" xmlns:ns3="230e9df3-be65-4c73-a93b-d1236ebd677e" xmlns:ns4="8b529f77-48ab-4581-b468-93f09345b8aa" targetNamespace="http://schemas.microsoft.com/office/2006/metadata/properties" ma:root="true" ma:fieldsID="dfcb5511298a0ed35e170e5fd997f4f9" ns2:_="" ns3:_="" ns4:_="">
    <xsd:import namespace="2295e2e7-0eeb-498e-8716-217bb2ee6ee3"/>
    <xsd:import namespace="230e9df3-be65-4c73-a93b-d1236ebd677e"/>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3:TaxCatchAll" minOccurs="0"/>
                <xsd:element ref="ns2:ProductTaxHTField0" minOccurs="0"/>
                <xsd:element ref="ns3:TaxCatchAllLabel" minOccurs="0"/>
                <xsd:element ref="ns2:CampaignTaxHTField0" minOccurs="0"/>
                <xsd:element ref="ns2:TrackTaxHTField0" minOccurs="0"/>
                <xsd:element ref="ns2:Event_x0020_VenueTaxHTField0" minOccurs="0"/>
                <xsd:element ref="ns4: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CampaignTaxHTField0" ma:index="22" nillable="true" ma:taxonomy="true" ma:internalName="CampaignTaxHTField0" ma:taxonomyFieldName="Campaign" ma:displayName="Campaign" ma:default="" ma:fieldId="{bcb0c99d-b00c-42c6-a16b-e1e19731231d}"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e385fb40-52d4-4fae-9c5b-3e8ff8a5878e" ma:termSetId="0e8a185d-72dd-4c1d-8327-06082ee7fbb4"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default="" ma:fieldId="{72225233-bea3-47c9-bcc0-70aff672e91a}" ma:sspId="e385fb40-52d4-4fae-9c5b-3e8ff8a5878e" ma:termSetId="8280d8e6-c94b-487a-bd8b-a7d74984b60f"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e385fb40-52d4-4fae-9c5b-3e8ff8a5878e" ma:termSetId="9f38d074-2cf4-4ed1-a6e5-5a4bce426041" ma:anchorId="00000000-0000-0000-0000-000000000000" ma:open="false" ma:isKeyword="false">
      <xsd:complexType>
        <xsd:sequence>
          <xsd:element ref="pc:Terms" minOccurs="0" maxOccurs="1"/>
        </xsd:sequence>
      </xsd:complexType>
    </xsd:element>
    <xsd:element name="Event1TaxHTField0" ma:index="30" nillable="true" ma:taxonomy="true" ma:internalName="Event1TaxHTField0" ma:taxonomyFieldName="Event1" ma:displayName="Event Name" ma:readOnly="false" ma:default="" ma:fieldId="{173efa96-a0c5-4b7e-a5c5-ebf0027a79b9}" ma:sspId="e385fb40-52d4-4fae-9c5b-3e8ff8a5878e" ma:termSetId="a93ddb37-2243-4aad-9cf2-0d00c5bfa8e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e385fb40-52d4-4fae-9c5b-3e8ff8a5878e" ma:termSetId="147febbf-7221-47e1-ac97-bfa1a8e909cb"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8b529f77-48ab-4581-b468-93f09345b8aa"/>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documentManagement/types"/>
    <ds:schemaRef ds:uri="http://purl.org/dc/dcmitype/"/>
    <ds:schemaRef ds:uri="http://purl.org/dc/terms/"/>
    <ds:schemaRef ds:uri="230e9df3-be65-4c73-a93b-d1236ebd677e"/>
    <ds:schemaRef ds:uri="2295e2e7-0eeb-498e-8716-217bb2ee6ee3"/>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0B689815-4B65-4FA2-B74B-E9A4DF6AE7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230e9df3-be65-4c73-a93b-d1236ebd677e"/>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Build_2013_Template_16x9_v02</Template>
  <TotalTime>10</TotalTime>
  <Words>840</Words>
  <Application>Microsoft Office PowerPoint</Application>
  <PresentationFormat>Custom</PresentationFormat>
  <Paragraphs>178</Paragraphs>
  <Slides>27</Slides>
  <Notes>5</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27</vt:i4>
      </vt:variant>
    </vt:vector>
  </HeadingPairs>
  <TitlesOfParts>
    <vt:vector size="42" baseType="lpstr">
      <vt:lpstr>ＭＳ Ｐゴシック</vt:lpstr>
      <vt:lpstr>Arial</vt:lpstr>
      <vt:lpstr>Avenir LT Pro 45 Book</vt:lpstr>
      <vt:lpstr>Calibri</vt:lpstr>
      <vt:lpstr>Consolas</vt:lpstr>
      <vt:lpstr>Segoe UI</vt:lpstr>
      <vt:lpstr>Segoe UI Light</vt:lpstr>
      <vt:lpstr>5-30426_BUILD_2013_Template_White</vt:lpstr>
      <vt:lpstr>1_5-30426_BUILD_2013_Template_D.Blue</vt:lpstr>
      <vt:lpstr>1_5-30426_BUILD_2013_Template_White</vt:lpstr>
      <vt:lpstr>2_5-30426_BUILD_2013_Template_D.Blue</vt:lpstr>
      <vt:lpstr>3_5-30426_BUILD_2013_Template_D.Blue</vt:lpstr>
      <vt:lpstr>4_5-30426_BUILD_2013_Template_D.Blue</vt:lpstr>
      <vt:lpstr>5_5-30426_BUILD_2013_Template_D.Blue</vt:lpstr>
      <vt:lpstr>6_5-30426_BUILD_2013_Template_D.Blue</vt:lpstr>
      <vt:lpstr>PowerPoint Presentation</vt:lpstr>
      <vt:lpstr>Diagnosing Issues in  JavaScript Windows Store Apps with Visual Studio</vt:lpstr>
      <vt:lpstr>Agenda </vt:lpstr>
      <vt:lpstr>New Debugging Features</vt:lpstr>
      <vt:lpstr>Features worth reviewing</vt:lpstr>
      <vt:lpstr>Async Debugging</vt:lpstr>
      <vt:lpstr>Demo</vt:lpstr>
      <vt:lpstr>First Chance Exceptions &amp; Tracepoints</vt:lpstr>
      <vt:lpstr>DOM Explorer Improvements</vt:lpstr>
      <vt:lpstr>JavaScript Console Improvements</vt:lpstr>
      <vt:lpstr>JavaScript/C++ Interop Debugging</vt:lpstr>
      <vt:lpstr>Demo</vt:lpstr>
      <vt:lpstr>Code Map and Pinning DataTips</vt:lpstr>
      <vt:lpstr>Performance and Diagnostics Hub</vt:lpstr>
      <vt:lpstr>JavaScript Memory</vt:lpstr>
      <vt:lpstr>Demo Performance and Diagnostics Hub JavaScript Memory</vt:lpstr>
      <vt:lpstr>JavaScript Function Timing</vt:lpstr>
      <vt:lpstr>HTML UI Responsiveness</vt:lpstr>
      <vt:lpstr>CPU Sampling</vt:lpstr>
      <vt:lpstr>Energy Profiler</vt:lpstr>
      <vt:lpstr>Demo Energy Profiler</vt:lpstr>
      <vt:lpstr>Debugging suspend and resume</vt:lpstr>
      <vt:lpstr>Debug Background Tasks and Contracts</vt:lpstr>
      <vt:lpstr>Resources</vt:lpstr>
      <vt:lpstr>PowerPoint Presentation</vt:lpstr>
      <vt:lpstr>Evaluate this session</vt:lpstr>
      <vt:lpstr>PowerPoint Presentation</vt:lpstr>
    </vt:vector>
  </TitlesOfParts>
  <Manager>Ron Sasaki</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Diagnosing Issues in  JavaScript Windows Store Apps with Visual Studio</dc:title>
  <dc:subject>Build 2013</dc:subject>
  <dc:creator>Shows</dc:creator>
  <cp:keywords>Build 2013</cp:keywords>
  <dc:description>Template: Mitchell Derrey, Silver Fox Productions
Formatting: 
Date: October 26-28, 2013
Location: San Francisco, CA
Audience Type: Internal</dc:description>
  <cp:lastModifiedBy>Shows</cp:lastModifiedBy>
  <cp:revision>3</cp:revision>
  <dcterms:created xsi:type="dcterms:W3CDTF">2013-06-27T22:01:06Z</dcterms:created>
  <dcterms:modified xsi:type="dcterms:W3CDTF">2013-06-28T01:02:19Z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1">
    <vt:lpwstr>605;#BUILD|58542b36-5bf5-46a6-a53f-a41fb7a73785</vt:lpwstr>
  </property>
  <property fmtid="{D5CDD505-2E9C-101B-9397-08002B2CF9AE}" pid="5" name="Audience">
    <vt:lpwstr/>
  </property>
  <property fmtid="{D5CDD505-2E9C-101B-9397-08002B2CF9AE}" pid="6" name="Event Location">
    <vt:lpwstr>497;#San Francisco|84dfcb53-432b-499d-8965-93d483d36b4a</vt:lpwstr>
  </property>
  <property fmtid="{D5CDD505-2E9C-101B-9397-08002B2CF9AE}" pid="7" name="Campaign">
    <vt:lpwstr/>
  </property>
  <property fmtid="{D5CDD505-2E9C-101B-9397-08002B2CF9AE}" pid="8" name="Event Venue">
    <vt:lpwstr/>
  </property>
  <property fmtid="{D5CDD505-2E9C-101B-9397-08002B2CF9AE}" pid="9" name="Track">
    <vt:lpwstr/>
  </property>
</Properties>
</file>